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52"/>
  </p:handoutMasterIdLst>
  <p:sldIdLst>
    <p:sldId id="256" r:id="rId2"/>
    <p:sldId id="257" r:id="rId3"/>
    <p:sldId id="258" r:id="rId4"/>
    <p:sldId id="259" r:id="rId5"/>
    <p:sldId id="260" r:id="rId6"/>
    <p:sldId id="261" r:id="rId7"/>
    <p:sldId id="262" r:id="rId8"/>
    <p:sldId id="263" r:id="rId9"/>
    <p:sldId id="282" r:id="rId10"/>
    <p:sldId id="283" r:id="rId11"/>
    <p:sldId id="284" r:id="rId12"/>
    <p:sldId id="285" r:id="rId13"/>
    <p:sldId id="286" r:id="rId14"/>
    <p:sldId id="291" r:id="rId15"/>
    <p:sldId id="296" r:id="rId16"/>
    <p:sldId id="297" r:id="rId17"/>
    <p:sldId id="302" r:id="rId18"/>
    <p:sldId id="303" r:id="rId19"/>
    <p:sldId id="304" r:id="rId20"/>
    <p:sldId id="305" r:id="rId21"/>
    <p:sldId id="306" r:id="rId22"/>
    <p:sldId id="307" r:id="rId23"/>
    <p:sldId id="308" r:id="rId24"/>
    <p:sldId id="309" r:id="rId25"/>
    <p:sldId id="310" r:id="rId26"/>
    <p:sldId id="311" r:id="rId27"/>
    <p:sldId id="312" r:id="rId28"/>
    <p:sldId id="313" r:id="rId29"/>
    <p:sldId id="314" r:id="rId30"/>
    <p:sldId id="315" r:id="rId31"/>
    <p:sldId id="316" r:id="rId32"/>
    <p:sldId id="317" r:id="rId33"/>
    <p:sldId id="318" r:id="rId34"/>
    <p:sldId id="319" r:id="rId35"/>
    <p:sldId id="320" r:id="rId36"/>
    <p:sldId id="321" r:id="rId37"/>
    <p:sldId id="322" r:id="rId38"/>
    <p:sldId id="323" r:id="rId39"/>
    <p:sldId id="324" r:id="rId40"/>
    <p:sldId id="325" r:id="rId41"/>
    <p:sldId id="326" r:id="rId42"/>
    <p:sldId id="327" r:id="rId43"/>
    <p:sldId id="328" r:id="rId44"/>
    <p:sldId id="329" r:id="rId45"/>
    <p:sldId id="330" r:id="rId46"/>
    <p:sldId id="331" r:id="rId47"/>
    <p:sldId id="332" r:id="rId48"/>
    <p:sldId id="333" r:id="rId49"/>
    <p:sldId id="334" r:id="rId50"/>
    <p:sldId id="335" r:id="rId51"/>
  </p:sldIdLst>
  <p:sldSz cx="12192000" cy="6858000"/>
  <p:notesSz cx="6858000" cy="9144000"/>
  <p:defaultTextStyle>
    <a:defPPr>
      <a:defRPr lang="en-US"/>
    </a:defPPr>
    <a:lvl1pPr algn="l" rtl="0" eaLnBrk="0" fontAlgn="base" hangingPunct="0">
      <a:spcBef>
        <a:spcPct val="0"/>
      </a:spcBef>
      <a:spcAft>
        <a:spcPct val="0"/>
      </a:spcAft>
      <a:defRPr kern="1200">
        <a:solidFill>
          <a:schemeClr val="tx1"/>
        </a:solidFill>
        <a:latin typeface="Calibri" panose="020F0502020204030204" pitchFamily="34" charset="0"/>
        <a:ea typeface="+mn-ea"/>
        <a:cs typeface="+mn-cs"/>
      </a:defRPr>
    </a:lvl1pPr>
    <a:lvl2pPr marL="457200" algn="l" rtl="0" eaLnBrk="0" fontAlgn="base" hangingPunct="0">
      <a:spcBef>
        <a:spcPct val="0"/>
      </a:spcBef>
      <a:spcAft>
        <a:spcPct val="0"/>
      </a:spcAft>
      <a:defRPr kern="1200">
        <a:solidFill>
          <a:schemeClr val="tx1"/>
        </a:solidFill>
        <a:latin typeface="Calibri" panose="020F0502020204030204" pitchFamily="34" charset="0"/>
        <a:ea typeface="+mn-ea"/>
        <a:cs typeface="+mn-cs"/>
      </a:defRPr>
    </a:lvl2pPr>
    <a:lvl3pPr marL="914400" algn="l" rtl="0" eaLnBrk="0" fontAlgn="base" hangingPunct="0">
      <a:spcBef>
        <a:spcPct val="0"/>
      </a:spcBef>
      <a:spcAft>
        <a:spcPct val="0"/>
      </a:spcAft>
      <a:defRPr kern="1200">
        <a:solidFill>
          <a:schemeClr val="tx1"/>
        </a:solidFill>
        <a:latin typeface="Calibri" panose="020F0502020204030204" pitchFamily="34" charset="0"/>
        <a:ea typeface="+mn-ea"/>
        <a:cs typeface="+mn-cs"/>
      </a:defRPr>
    </a:lvl3pPr>
    <a:lvl4pPr marL="1371600" algn="l" rtl="0" eaLnBrk="0" fontAlgn="base" hangingPunct="0">
      <a:spcBef>
        <a:spcPct val="0"/>
      </a:spcBef>
      <a:spcAft>
        <a:spcPct val="0"/>
      </a:spcAft>
      <a:defRPr kern="1200">
        <a:solidFill>
          <a:schemeClr val="tx1"/>
        </a:solidFill>
        <a:latin typeface="Calibri" panose="020F0502020204030204" pitchFamily="34" charset="0"/>
        <a:ea typeface="+mn-ea"/>
        <a:cs typeface="+mn-cs"/>
      </a:defRPr>
    </a:lvl4pPr>
    <a:lvl5pPr marL="1828800" algn="l" rtl="0" eaLnBrk="0" fontAlgn="base" hangingPunct="0">
      <a:spcBef>
        <a:spcPct val="0"/>
      </a:spcBef>
      <a:spcAft>
        <a:spcPct val="0"/>
      </a:spcAft>
      <a:defRPr kern="1200">
        <a:solidFill>
          <a:schemeClr val="tx1"/>
        </a:solidFill>
        <a:latin typeface="Calibri" panose="020F0502020204030204" pitchFamily="34" charset="0"/>
        <a:ea typeface="+mn-ea"/>
        <a:cs typeface="+mn-cs"/>
      </a:defRPr>
    </a:lvl5pPr>
    <a:lvl6pPr marL="2286000" algn="l" defTabSz="914400" rtl="0" eaLnBrk="1" latinLnBrk="0" hangingPunct="1">
      <a:defRPr kern="1200">
        <a:solidFill>
          <a:schemeClr val="tx1"/>
        </a:solidFill>
        <a:latin typeface="Calibri" panose="020F0502020204030204" pitchFamily="34" charset="0"/>
        <a:ea typeface="+mn-ea"/>
        <a:cs typeface="+mn-cs"/>
      </a:defRPr>
    </a:lvl6pPr>
    <a:lvl7pPr marL="2743200" algn="l" defTabSz="914400" rtl="0" eaLnBrk="1" latinLnBrk="0" hangingPunct="1">
      <a:defRPr kern="1200">
        <a:solidFill>
          <a:schemeClr val="tx1"/>
        </a:solidFill>
        <a:latin typeface="Calibri" panose="020F0502020204030204" pitchFamily="34" charset="0"/>
        <a:ea typeface="+mn-ea"/>
        <a:cs typeface="+mn-cs"/>
      </a:defRPr>
    </a:lvl7pPr>
    <a:lvl8pPr marL="3200400" algn="l" defTabSz="914400" rtl="0" eaLnBrk="1" latinLnBrk="0" hangingPunct="1">
      <a:defRPr kern="1200">
        <a:solidFill>
          <a:schemeClr val="tx1"/>
        </a:solidFill>
        <a:latin typeface="Calibri" panose="020F0502020204030204" pitchFamily="34" charset="0"/>
        <a:ea typeface="+mn-ea"/>
        <a:cs typeface="+mn-cs"/>
      </a:defRPr>
    </a:lvl8pPr>
    <a:lvl9pPr marL="3657600" algn="l" defTabSz="914400" rtl="0" eaLnBrk="1" latinLnBrk="0" hangingPunct="1">
      <a:defRPr kern="120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222729"/>
    <a:srgbClr val="A4DEF2"/>
    <a:srgbClr val="FFC000"/>
    <a:srgbClr val="333F50"/>
    <a:srgbClr val="FF9900"/>
    <a:srgbClr val="FFFF00"/>
    <a:srgbClr val="FFFF66"/>
    <a:srgbClr val="44546A"/>
    <a:srgbClr val="FEDAC0"/>
    <a:srgbClr val="FAC118"/>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46" d="100"/>
          <a:sy n="46" d="100"/>
        </p:scale>
        <p:origin x="780" y="60"/>
      </p:cViewPr>
      <p:guideLst/>
    </p:cSldViewPr>
  </p:slideViewPr>
  <p:notesTextViewPr>
    <p:cViewPr>
      <p:scale>
        <a:sx n="1" d="1"/>
        <a:sy n="1" d="1"/>
      </p:scale>
      <p:origin x="0" y="0"/>
    </p:cViewPr>
  </p:notesTextViewPr>
  <p:notesViewPr>
    <p:cSldViewPr snapToGrid="0">
      <p:cViewPr varScale="1">
        <p:scale>
          <a:sx n="57" d="100"/>
          <a:sy n="57" d="100"/>
        </p:scale>
        <p:origin x="2808" y="42"/>
      </p:cViewPr>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slide" Target="slides/slide40.xml"/><Relationship Id="rId54"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tableStyles" Target="tableStyle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smtClean="0"/>
            </a:lvl1pPr>
          </a:lstStyle>
          <a:p>
            <a:pPr>
              <a:defRPr/>
            </a:pPr>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smtClean="0"/>
            </a:lvl1pPr>
          </a:lstStyle>
          <a:p>
            <a:pPr>
              <a:defRPr/>
            </a:pPr>
            <a:fld id="{0A7FBD50-E51D-4D1F-9E81-D1A2216BDACD}" type="datetimeFigureOut">
              <a:rPr lang="en-US"/>
              <a:pPr>
                <a:defRPr/>
              </a:pPr>
              <a:t>10/16/2017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smtClean="0"/>
            </a:lvl1pPr>
          </a:lstStyle>
          <a:p>
            <a:pPr>
              <a:defRPr/>
            </a:pPr>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smtClean="0"/>
            </a:lvl1pPr>
          </a:lstStyle>
          <a:p>
            <a:pPr>
              <a:defRPr/>
            </a:pPr>
            <a:fld id="{AABA5B81-00A2-4C04-AAE7-CD5F97A87876}" type="slidenum">
              <a:rPr lang="en-US"/>
              <a:pPr>
                <a:defRPr/>
              </a:pPr>
              <a:t>‹#›</a:t>
            </a:fld>
            <a:endParaRPr lang="en-US"/>
          </a:p>
        </p:txBody>
      </p:sp>
    </p:spTree>
    <p:extLst>
      <p:ext uri="{BB962C8B-B14F-4D97-AF65-F5344CB8AC3E}">
        <p14:creationId xmlns:p14="http://schemas.microsoft.com/office/powerpoint/2010/main" val="3688310103"/>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F6F66F2B-A27D-4F53-8F69-A872861D8332}" type="datetimeFigureOut">
              <a:rPr lang="en-US"/>
              <a:pPr>
                <a:defRPr/>
              </a:pPr>
              <a:t>10/16/2017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C4626B2C-6E63-40ED-A308-72BFA52C22AB}" type="slidenum">
              <a:rPr lang="en-US"/>
              <a:pPr>
                <a:defRPr/>
              </a:pPr>
              <a:t>‹#›</a:t>
            </a:fld>
            <a:endParaRPr lang="en-US"/>
          </a:p>
        </p:txBody>
      </p:sp>
    </p:spTree>
    <p:extLst>
      <p:ext uri="{BB962C8B-B14F-4D97-AF65-F5344CB8AC3E}">
        <p14:creationId xmlns:p14="http://schemas.microsoft.com/office/powerpoint/2010/main" val="78998063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9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6951663" y="522288"/>
            <a:ext cx="4732337" cy="5835650"/>
          </a:xfrm>
        </p:spPr>
        <p:txBody>
          <a:bodyPr rtlCol="0">
            <a:normAutofit/>
          </a:bodyPr>
          <a:lstStyle/>
          <a:p>
            <a:pPr lvl="0"/>
            <a:endParaRPr lang="en-US" noProof="0"/>
          </a:p>
        </p:txBody>
      </p:sp>
    </p:spTree>
    <p:extLst>
      <p:ext uri="{BB962C8B-B14F-4D97-AF65-F5344CB8AC3E}">
        <p14:creationId xmlns:p14="http://schemas.microsoft.com/office/powerpoint/2010/main" val="62532076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1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725488" y="784225"/>
            <a:ext cx="9318625" cy="5573713"/>
          </a:xfrm>
        </p:spPr>
        <p:txBody>
          <a:bodyPr rtlCol="0">
            <a:normAutofit/>
          </a:bodyPr>
          <a:lstStyle/>
          <a:p>
            <a:pPr lvl="0"/>
            <a:endParaRPr lang="en-US" noProof="0"/>
          </a:p>
        </p:txBody>
      </p:sp>
    </p:spTree>
    <p:extLst>
      <p:ext uri="{BB962C8B-B14F-4D97-AF65-F5344CB8AC3E}">
        <p14:creationId xmlns:p14="http://schemas.microsoft.com/office/powerpoint/2010/main" val="11323795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78_Custom Layout">
    <p:spTree>
      <p:nvGrpSpPr>
        <p:cNvPr id="1" name=""/>
        <p:cNvGrpSpPr/>
        <p:nvPr/>
      </p:nvGrpSpPr>
      <p:grpSpPr>
        <a:xfrm>
          <a:off x="0" y="0"/>
          <a:ext cx="0" cy="0"/>
          <a:chOff x="0" y="0"/>
          <a:chExt cx="0" cy="0"/>
        </a:xfrm>
      </p:grpSpPr>
      <p:sp>
        <p:nvSpPr>
          <p:cNvPr id="6" name="Picture Placeholder 7"/>
          <p:cNvSpPr>
            <a:spLocks noGrp="1"/>
          </p:cNvSpPr>
          <p:nvPr>
            <p:ph type="pic" sz="quarter" idx="10"/>
          </p:nvPr>
        </p:nvSpPr>
        <p:spPr>
          <a:xfrm>
            <a:off x="1160916" y="246289"/>
            <a:ext cx="6546850" cy="6400800"/>
          </a:xfrm>
        </p:spPr>
        <p:txBody>
          <a:bodyPr/>
          <a:lstStyle/>
          <a:p>
            <a:endParaRPr lang="en-US"/>
          </a:p>
        </p:txBody>
      </p:sp>
    </p:spTree>
    <p:extLst>
      <p:ext uri="{BB962C8B-B14F-4D97-AF65-F5344CB8AC3E}">
        <p14:creationId xmlns:p14="http://schemas.microsoft.com/office/powerpoint/2010/main" val="255348966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0_Custom Layout">
    <p:spTree>
      <p:nvGrpSpPr>
        <p:cNvPr id="1" name=""/>
        <p:cNvGrpSpPr/>
        <p:nvPr/>
      </p:nvGrpSpPr>
      <p:grpSpPr>
        <a:xfrm>
          <a:off x="0" y="0"/>
          <a:ext cx="0" cy="0"/>
          <a:chOff x="0" y="0"/>
          <a:chExt cx="0" cy="0"/>
        </a:xfrm>
      </p:grpSpPr>
      <p:sp>
        <p:nvSpPr>
          <p:cNvPr id="15" name="Picture Placeholder 9"/>
          <p:cNvSpPr>
            <a:spLocks noGrp="1"/>
          </p:cNvSpPr>
          <p:nvPr>
            <p:ph type="pic" sz="quarter" idx="10"/>
          </p:nvPr>
        </p:nvSpPr>
        <p:spPr>
          <a:xfrm>
            <a:off x="420688" y="508000"/>
            <a:ext cx="3556000" cy="5616575"/>
          </a:xfrm>
        </p:spPr>
        <p:txBody>
          <a:bodyPr rtlCol="0">
            <a:normAutofit/>
          </a:bodyPr>
          <a:lstStyle/>
          <a:p>
            <a:pPr lvl="0"/>
            <a:endParaRPr lang="en-US" noProof="0"/>
          </a:p>
        </p:txBody>
      </p:sp>
      <p:sp>
        <p:nvSpPr>
          <p:cNvPr id="16" name="Picture Placeholder 11"/>
          <p:cNvSpPr>
            <a:spLocks noGrp="1"/>
          </p:cNvSpPr>
          <p:nvPr>
            <p:ph type="pic" sz="quarter" idx="11"/>
          </p:nvPr>
        </p:nvSpPr>
        <p:spPr>
          <a:xfrm>
            <a:off x="4238624" y="508000"/>
            <a:ext cx="3062507" cy="5616575"/>
          </a:xfrm>
        </p:spPr>
        <p:txBody>
          <a:bodyPr rtlCol="0">
            <a:normAutofit/>
          </a:bodyPr>
          <a:lstStyle/>
          <a:p>
            <a:pPr lvl="0"/>
            <a:endParaRPr lang="en-US" noProof="0"/>
          </a:p>
        </p:txBody>
      </p:sp>
      <p:sp>
        <p:nvSpPr>
          <p:cNvPr id="17" name="Picture Placeholder 13"/>
          <p:cNvSpPr>
            <a:spLocks noGrp="1"/>
          </p:cNvSpPr>
          <p:nvPr>
            <p:ph type="pic" sz="quarter" idx="12"/>
          </p:nvPr>
        </p:nvSpPr>
        <p:spPr>
          <a:xfrm>
            <a:off x="7546975" y="508000"/>
            <a:ext cx="4210050" cy="5616575"/>
          </a:xfrm>
        </p:spPr>
        <p:txBody>
          <a:bodyPr rtlCol="0">
            <a:normAutofit/>
          </a:bodyPr>
          <a:lstStyle/>
          <a:p>
            <a:pPr lvl="0"/>
            <a:endParaRPr lang="en-US" noProof="0" dirty="0"/>
          </a:p>
        </p:txBody>
      </p:sp>
    </p:spTree>
    <p:extLst>
      <p:ext uri="{BB962C8B-B14F-4D97-AF65-F5344CB8AC3E}">
        <p14:creationId xmlns:p14="http://schemas.microsoft.com/office/powerpoint/2010/main" val="257763211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2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362857" y="0"/>
            <a:ext cx="11422743" cy="6858000"/>
          </a:xfrm>
          <a:custGeom>
            <a:avLst/>
            <a:gdLst>
              <a:gd name="connsiteX0" fmla="*/ 7837714 w 11422743"/>
              <a:gd name="connsiteY0" fmla="*/ 0 h 6858000"/>
              <a:gd name="connsiteX1" fmla="*/ 11422743 w 11422743"/>
              <a:gd name="connsiteY1" fmla="*/ 0 h 6858000"/>
              <a:gd name="connsiteX2" fmla="*/ 11422743 w 11422743"/>
              <a:gd name="connsiteY2" fmla="*/ 6858000 h 6858000"/>
              <a:gd name="connsiteX3" fmla="*/ 7837714 w 11422743"/>
              <a:gd name="connsiteY3" fmla="*/ 6858000 h 6858000"/>
              <a:gd name="connsiteX4" fmla="*/ 3918857 w 11422743"/>
              <a:gd name="connsiteY4" fmla="*/ 0 h 6858000"/>
              <a:gd name="connsiteX5" fmla="*/ 7503886 w 11422743"/>
              <a:gd name="connsiteY5" fmla="*/ 0 h 6858000"/>
              <a:gd name="connsiteX6" fmla="*/ 7503886 w 11422743"/>
              <a:gd name="connsiteY6" fmla="*/ 6858000 h 6858000"/>
              <a:gd name="connsiteX7" fmla="*/ 3918857 w 11422743"/>
              <a:gd name="connsiteY7" fmla="*/ 6858000 h 6858000"/>
              <a:gd name="connsiteX8" fmla="*/ 0 w 11422743"/>
              <a:gd name="connsiteY8" fmla="*/ 0 h 6858000"/>
              <a:gd name="connsiteX9" fmla="*/ 3585029 w 11422743"/>
              <a:gd name="connsiteY9" fmla="*/ 0 h 6858000"/>
              <a:gd name="connsiteX10" fmla="*/ 3585029 w 11422743"/>
              <a:gd name="connsiteY10" fmla="*/ 6858000 h 6858000"/>
              <a:gd name="connsiteX11" fmla="*/ 0 w 11422743"/>
              <a:gd name="connsiteY11"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1422743" h="6858000">
                <a:moveTo>
                  <a:pt x="7837714" y="0"/>
                </a:moveTo>
                <a:lnTo>
                  <a:pt x="11422743" y="0"/>
                </a:lnTo>
                <a:lnTo>
                  <a:pt x="11422743" y="6858000"/>
                </a:lnTo>
                <a:lnTo>
                  <a:pt x="7837714" y="6858000"/>
                </a:lnTo>
                <a:close/>
                <a:moveTo>
                  <a:pt x="3918857" y="0"/>
                </a:moveTo>
                <a:lnTo>
                  <a:pt x="7503886" y="0"/>
                </a:lnTo>
                <a:lnTo>
                  <a:pt x="7503886" y="6858000"/>
                </a:lnTo>
                <a:lnTo>
                  <a:pt x="3918857" y="6858000"/>
                </a:lnTo>
                <a:close/>
                <a:moveTo>
                  <a:pt x="0" y="0"/>
                </a:moveTo>
                <a:lnTo>
                  <a:pt x="3585029" y="0"/>
                </a:lnTo>
                <a:lnTo>
                  <a:pt x="3585029" y="6858000"/>
                </a:lnTo>
                <a:lnTo>
                  <a:pt x="0" y="6858000"/>
                </a:ln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258195039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3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3987800" y="254000"/>
            <a:ext cx="7747000" cy="2806700"/>
          </a:xfrm>
        </p:spPr>
        <p:txBody>
          <a:bodyPr rtlCol="0">
            <a:normAutofit/>
          </a:bodyPr>
          <a:lstStyle/>
          <a:p>
            <a:pPr lvl="0"/>
            <a:endParaRPr lang="en-US" noProof="0"/>
          </a:p>
        </p:txBody>
      </p:sp>
    </p:spTree>
    <p:extLst>
      <p:ext uri="{BB962C8B-B14F-4D97-AF65-F5344CB8AC3E}">
        <p14:creationId xmlns:p14="http://schemas.microsoft.com/office/powerpoint/2010/main" val="150519334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6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5666380" y="247650"/>
            <a:ext cx="6267450" cy="4343400"/>
          </a:xfrm>
          <a:custGeom>
            <a:avLst/>
            <a:gdLst>
              <a:gd name="connsiteX0" fmla="*/ 0 w 6267450"/>
              <a:gd name="connsiteY0" fmla="*/ 0 h 4343400"/>
              <a:gd name="connsiteX1" fmla="*/ 6267450 w 6267450"/>
              <a:gd name="connsiteY1" fmla="*/ 0 h 4343400"/>
              <a:gd name="connsiteX2" fmla="*/ 6267450 w 6267450"/>
              <a:gd name="connsiteY2" fmla="*/ 4343400 h 4343400"/>
              <a:gd name="connsiteX3" fmla="*/ 1619250 w 6267450"/>
              <a:gd name="connsiteY3" fmla="*/ 4305300 h 4343400"/>
            </a:gdLst>
            <a:ahLst/>
            <a:cxnLst>
              <a:cxn ang="0">
                <a:pos x="connsiteX0" y="connsiteY0"/>
              </a:cxn>
              <a:cxn ang="0">
                <a:pos x="connsiteX1" y="connsiteY1"/>
              </a:cxn>
              <a:cxn ang="0">
                <a:pos x="connsiteX2" y="connsiteY2"/>
              </a:cxn>
              <a:cxn ang="0">
                <a:pos x="connsiteX3" y="connsiteY3"/>
              </a:cxn>
            </a:cxnLst>
            <a:rect l="l" t="t" r="r" b="b"/>
            <a:pathLst>
              <a:path w="6267450" h="4343400">
                <a:moveTo>
                  <a:pt x="0" y="0"/>
                </a:moveTo>
                <a:lnTo>
                  <a:pt x="6267450" y="0"/>
                </a:lnTo>
                <a:lnTo>
                  <a:pt x="6267450" y="4343400"/>
                </a:lnTo>
                <a:lnTo>
                  <a:pt x="1619250" y="4305300"/>
                </a:ln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1448159986"/>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7_Custom Layout">
    <p:spTree>
      <p:nvGrpSpPr>
        <p:cNvPr id="1" name=""/>
        <p:cNvGrpSpPr/>
        <p:nvPr/>
      </p:nvGrpSpPr>
      <p:grpSpPr>
        <a:xfrm>
          <a:off x="0" y="0"/>
          <a:ext cx="0" cy="0"/>
          <a:chOff x="0" y="0"/>
          <a:chExt cx="0" cy="0"/>
        </a:xfrm>
      </p:grpSpPr>
      <p:sp>
        <p:nvSpPr>
          <p:cNvPr id="13" name="Picture Placeholder 12"/>
          <p:cNvSpPr>
            <a:spLocks noGrp="1"/>
          </p:cNvSpPr>
          <p:nvPr>
            <p:ph type="pic" sz="quarter" idx="10"/>
          </p:nvPr>
        </p:nvSpPr>
        <p:spPr>
          <a:xfrm>
            <a:off x="742950" y="1181100"/>
            <a:ext cx="3686174" cy="4368011"/>
          </a:xfrm>
          <a:custGeom>
            <a:avLst/>
            <a:gdLst>
              <a:gd name="connsiteX0" fmla="*/ 3686174 w 3686174"/>
              <a:gd name="connsiteY0" fmla="*/ 0 h 4368011"/>
              <a:gd name="connsiteX1" fmla="*/ 3124098 w 3686174"/>
              <a:gd name="connsiteY1" fmla="*/ 4368011 h 4368011"/>
              <a:gd name="connsiteX2" fmla="*/ 0 w 3686174"/>
              <a:gd name="connsiteY2" fmla="*/ 4368011 h 4368011"/>
              <a:gd name="connsiteX3" fmla="*/ 0 w 3686174"/>
              <a:gd name="connsiteY3" fmla="*/ 4368004 h 4368011"/>
              <a:gd name="connsiteX4" fmla="*/ 614362 w 3686174"/>
              <a:gd name="connsiteY4" fmla="*/ 21307 h 436801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686174" h="4368011">
                <a:moveTo>
                  <a:pt x="3686174" y="0"/>
                </a:moveTo>
                <a:lnTo>
                  <a:pt x="3124098" y="4368011"/>
                </a:lnTo>
                <a:lnTo>
                  <a:pt x="0" y="4368011"/>
                </a:lnTo>
                <a:lnTo>
                  <a:pt x="0" y="4368004"/>
                </a:lnTo>
                <a:lnTo>
                  <a:pt x="614362" y="21307"/>
                </a:lnTo>
                <a:close/>
              </a:path>
            </a:pathLst>
          </a:custGeom>
        </p:spPr>
        <p:txBody>
          <a:bodyPr rtlCol="0">
            <a:noAutofit/>
          </a:bodyPr>
          <a:lstStyle/>
          <a:p>
            <a:pPr lvl="0"/>
            <a:endParaRPr lang="en-US" noProof="0"/>
          </a:p>
        </p:txBody>
      </p:sp>
      <p:sp>
        <p:nvSpPr>
          <p:cNvPr id="20" name="Picture Placeholder 19"/>
          <p:cNvSpPr>
            <a:spLocks noGrp="1"/>
          </p:cNvSpPr>
          <p:nvPr>
            <p:ph type="pic" sz="quarter" idx="11"/>
          </p:nvPr>
        </p:nvSpPr>
        <p:spPr>
          <a:xfrm>
            <a:off x="4124325" y="1200150"/>
            <a:ext cx="3686175" cy="4368011"/>
          </a:xfrm>
          <a:custGeom>
            <a:avLst/>
            <a:gdLst>
              <a:gd name="connsiteX0" fmla="*/ 3686175 w 3686175"/>
              <a:gd name="connsiteY0" fmla="*/ 0 h 4368011"/>
              <a:gd name="connsiteX1" fmla="*/ 3124099 w 3686175"/>
              <a:gd name="connsiteY1" fmla="*/ 4368011 h 4368011"/>
              <a:gd name="connsiteX2" fmla="*/ 0 w 3686175"/>
              <a:gd name="connsiteY2" fmla="*/ 4368011 h 4368011"/>
              <a:gd name="connsiteX3" fmla="*/ 614363 w 3686175"/>
              <a:gd name="connsiteY3" fmla="*/ 21308 h 4368011"/>
            </a:gdLst>
            <a:ahLst/>
            <a:cxnLst>
              <a:cxn ang="0">
                <a:pos x="connsiteX0" y="connsiteY0"/>
              </a:cxn>
              <a:cxn ang="0">
                <a:pos x="connsiteX1" y="connsiteY1"/>
              </a:cxn>
              <a:cxn ang="0">
                <a:pos x="connsiteX2" y="connsiteY2"/>
              </a:cxn>
              <a:cxn ang="0">
                <a:pos x="connsiteX3" y="connsiteY3"/>
              </a:cxn>
            </a:cxnLst>
            <a:rect l="l" t="t" r="r" b="b"/>
            <a:pathLst>
              <a:path w="3686175" h="4368011">
                <a:moveTo>
                  <a:pt x="3686175" y="0"/>
                </a:moveTo>
                <a:lnTo>
                  <a:pt x="3124099" y="4368011"/>
                </a:lnTo>
                <a:lnTo>
                  <a:pt x="0" y="4368011"/>
                </a:lnTo>
                <a:lnTo>
                  <a:pt x="614363" y="21308"/>
                </a:lnTo>
                <a:close/>
              </a:path>
            </a:pathLst>
          </a:custGeom>
        </p:spPr>
        <p:txBody>
          <a:bodyPr rtlCol="0">
            <a:noAutofit/>
          </a:bodyPr>
          <a:lstStyle/>
          <a:p>
            <a:pPr lvl="0"/>
            <a:endParaRPr lang="en-US" noProof="0"/>
          </a:p>
        </p:txBody>
      </p:sp>
      <p:sp>
        <p:nvSpPr>
          <p:cNvPr id="23" name="Picture Placeholder 22"/>
          <p:cNvSpPr>
            <a:spLocks noGrp="1"/>
          </p:cNvSpPr>
          <p:nvPr>
            <p:ph type="pic" sz="quarter" idx="12"/>
          </p:nvPr>
        </p:nvSpPr>
        <p:spPr>
          <a:xfrm>
            <a:off x="7667625" y="1181100"/>
            <a:ext cx="3686175" cy="4368011"/>
          </a:xfrm>
          <a:custGeom>
            <a:avLst/>
            <a:gdLst>
              <a:gd name="connsiteX0" fmla="*/ 3686175 w 3686175"/>
              <a:gd name="connsiteY0" fmla="*/ 0 h 4368011"/>
              <a:gd name="connsiteX1" fmla="*/ 3124099 w 3686175"/>
              <a:gd name="connsiteY1" fmla="*/ 4368011 h 4368011"/>
              <a:gd name="connsiteX2" fmla="*/ 0 w 3686175"/>
              <a:gd name="connsiteY2" fmla="*/ 4368011 h 4368011"/>
              <a:gd name="connsiteX3" fmla="*/ 614363 w 3686175"/>
              <a:gd name="connsiteY3" fmla="*/ 21308 h 4368011"/>
            </a:gdLst>
            <a:ahLst/>
            <a:cxnLst>
              <a:cxn ang="0">
                <a:pos x="connsiteX0" y="connsiteY0"/>
              </a:cxn>
              <a:cxn ang="0">
                <a:pos x="connsiteX1" y="connsiteY1"/>
              </a:cxn>
              <a:cxn ang="0">
                <a:pos x="connsiteX2" y="connsiteY2"/>
              </a:cxn>
              <a:cxn ang="0">
                <a:pos x="connsiteX3" y="connsiteY3"/>
              </a:cxn>
            </a:cxnLst>
            <a:rect l="l" t="t" r="r" b="b"/>
            <a:pathLst>
              <a:path w="3686175" h="4368011">
                <a:moveTo>
                  <a:pt x="3686175" y="0"/>
                </a:moveTo>
                <a:lnTo>
                  <a:pt x="3124099" y="4368011"/>
                </a:lnTo>
                <a:lnTo>
                  <a:pt x="0" y="4368011"/>
                </a:lnTo>
                <a:lnTo>
                  <a:pt x="614363" y="21308"/>
                </a:ln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26999272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8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0" y="0"/>
            <a:ext cx="12192000" cy="6858000"/>
          </a:xfrm>
        </p:spPr>
        <p:txBody>
          <a:bodyPr rtlCol="0">
            <a:normAutofit/>
          </a:bodyPr>
          <a:lstStyle/>
          <a:p>
            <a:pPr lvl="0"/>
            <a:endParaRPr lang="en-US" noProof="0"/>
          </a:p>
        </p:txBody>
      </p:sp>
    </p:spTree>
    <p:extLst>
      <p:ext uri="{BB962C8B-B14F-4D97-AF65-F5344CB8AC3E}">
        <p14:creationId xmlns:p14="http://schemas.microsoft.com/office/powerpoint/2010/main" val="207265118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9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420688" y="333375"/>
            <a:ext cx="9985375" cy="6227763"/>
          </a:xfrm>
        </p:spPr>
        <p:txBody>
          <a:bodyPr rtlCol="0">
            <a:normAutofit/>
          </a:bodyPr>
          <a:lstStyle/>
          <a:p>
            <a:pPr lvl="0"/>
            <a:endParaRPr lang="en-US" noProof="0"/>
          </a:p>
        </p:txBody>
      </p:sp>
    </p:spTree>
    <p:extLst>
      <p:ext uri="{BB962C8B-B14F-4D97-AF65-F5344CB8AC3E}">
        <p14:creationId xmlns:p14="http://schemas.microsoft.com/office/powerpoint/2010/main" val="32388298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2222500" y="2641600"/>
            <a:ext cx="7518400" cy="3911600"/>
          </a:xfrm>
        </p:spPr>
        <p:txBody>
          <a:bodyPr rtlCol="0">
            <a:normAutofit/>
          </a:bodyPr>
          <a:lstStyle/>
          <a:p>
            <a:pPr lvl="0"/>
            <a:endParaRPr lang="en-US" noProof="0"/>
          </a:p>
        </p:txBody>
      </p:sp>
    </p:spTree>
    <p:extLst>
      <p:ext uri="{BB962C8B-B14F-4D97-AF65-F5344CB8AC3E}">
        <p14:creationId xmlns:p14="http://schemas.microsoft.com/office/powerpoint/2010/main" val="86272060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20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0" y="0"/>
            <a:ext cx="6229350" cy="6858000"/>
          </a:xfrm>
        </p:spPr>
        <p:txBody>
          <a:bodyPr rtlCol="0">
            <a:normAutofit/>
          </a:bodyPr>
          <a:lstStyle/>
          <a:p>
            <a:pPr lvl="0"/>
            <a:endParaRPr lang="en-US" noProof="0"/>
          </a:p>
        </p:txBody>
      </p:sp>
    </p:spTree>
    <p:extLst>
      <p:ext uri="{BB962C8B-B14F-4D97-AF65-F5344CB8AC3E}">
        <p14:creationId xmlns:p14="http://schemas.microsoft.com/office/powerpoint/2010/main" val="3000887224"/>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2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1266825" y="1581150"/>
            <a:ext cx="3695700" cy="3695700"/>
          </a:xfrm>
          <a:custGeom>
            <a:avLst/>
            <a:gdLst>
              <a:gd name="connsiteX0" fmla="*/ 1847850 w 3695700"/>
              <a:gd name="connsiteY0" fmla="*/ 0 h 3695700"/>
              <a:gd name="connsiteX1" fmla="*/ 3695700 w 3695700"/>
              <a:gd name="connsiteY1" fmla="*/ 1847850 h 3695700"/>
              <a:gd name="connsiteX2" fmla="*/ 1847850 w 3695700"/>
              <a:gd name="connsiteY2" fmla="*/ 3695700 h 3695700"/>
              <a:gd name="connsiteX3" fmla="*/ 0 w 3695700"/>
              <a:gd name="connsiteY3" fmla="*/ 1847850 h 3695700"/>
              <a:gd name="connsiteX4" fmla="*/ 1847850 w 3695700"/>
              <a:gd name="connsiteY4" fmla="*/ 0 h 36957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695700" h="3695700">
                <a:moveTo>
                  <a:pt x="1847850" y="0"/>
                </a:moveTo>
                <a:cubicBezTo>
                  <a:pt x="2868389" y="0"/>
                  <a:pt x="3695700" y="827311"/>
                  <a:pt x="3695700" y="1847850"/>
                </a:cubicBezTo>
                <a:cubicBezTo>
                  <a:pt x="3695700" y="2868389"/>
                  <a:pt x="2868389" y="3695700"/>
                  <a:pt x="1847850" y="3695700"/>
                </a:cubicBezTo>
                <a:cubicBezTo>
                  <a:pt x="827311" y="3695700"/>
                  <a:pt x="0" y="2868389"/>
                  <a:pt x="0" y="1847850"/>
                </a:cubicBezTo>
                <a:cubicBezTo>
                  <a:pt x="0" y="827311"/>
                  <a:pt x="827311" y="0"/>
                  <a:pt x="1847850" y="0"/>
                </a:cubicBez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448656759"/>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3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6155913" y="-4317"/>
            <a:ext cx="6036088" cy="6885266"/>
          </a:xfrm>
          <a:custGeom>
            <a:avLst/>
            <a:gdLst>
              <a:gd name="connsiteX0" fmla="*/ 0 w 6036088"/>
              <a:gd name="connsiteY0" fmla="*/ 0 h 6885266"/>
              <a:gd name="connsiteX1" fmla="*/ 3583302 w 6036088"/>
              <a:gd name="connsiteY1" fmla="*/ 4318 h 6885266"/>
              <a:gd name="connsiteX2" fmla="*/ 6036088 w 6036088"/>
              <a:gd name="connsiteY2" fmla="*/ 6885266 h 6885266"/>
              <a:gd name="connsiteX3" fmla="*/ 4542653 w 6036088"/>
              <a:gd name="connsiteY3" fmla="*/ 6861361 h 6885266"/>
            </a:gdLst>
            <a:ahLst/>
            <a:cxnLst>
              <a:cxn ang="0">
                <a:pos x="connsiteX0" y="connsiteY0"/>
              </a:cxn>
              <a:cxn ang="0">
                <a:pos x="connsiteX1" y="connsiteY1"/>
              </a:cxn>
              <a:cxn ang="0">
                <a:pos x="connsiteX2" y="connsiteY2"/>
              </a:cxn>
              <a:cxn ang="0">
                <a:pos x="connsiteX3" y="connsiteY3"/>
              </a:cxn>
            </a:cxnLst>
            <a:rect l="l" t="t" r="r" b="b"/>
            <a:pathLst>
              <a:path w="6036088" h="6885266">
                <a:moveTo>
                  <a:pt x="0" y="0"/>
                </a:moveTo>
                <a:lnTo>
                  <a:pt x="3583302" y="4318"/>
                </a:lnTo>
                <a:lnTo>
                  <a:pt x="6036088" y="6885266"/>
                </a:lnTo>
                <a:lnTo>
                  <a:pt x="4542653" y="6861361"/>
                </a:ln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57788030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5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1964913" y="111204"/>
            <a:ext cx="4191000" cy="4191000"/>
          </a:xfrm>
          <a:custGeom>
            <a:avLst/>
            <a:gdLst>
              <a:gd name="connsiteX0" fmla="*/ 2095500 w 4191000"/>
              <a:gd name="connsiteY0" fmla="*/ 0 h 4191000"/>
              <a:gd name="connsiteX1" fmla="*/ 4191000 w 4191000"/>
              <a:gd name="connsiteY1" fmla="*/ 2095500 h 4191000"/>
              <a:gd name="connsiteX2" fmla="*/ 2095500 w 4191000"/>
              <a:gd name="connsiteY2" fmla="*/ 4191000 h 4191000"/>
              <a:gd name="connsiteX3" fmla="*/ 0 w 4191000"/>
              <a:gd name="connsiteY3" fmla="*/ 2095500 h 4191000"/>
              <a:gd name="connsiteX4" fmla="*/ 2095500 w 4191000"/>
              <a:gd name="connsiteY4" fmla="*/ 0 h 41910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191000" h="4191000">
                <a:moveTo>
                  <a:pt x="2095500" y="0"/>
                </a:moveTo>
                <a:cubicBezTo>
                  <a:pt x="3252813" y="0"/>
                  <a:pt x="4191000" y="938187"/>
                  <a:pt x="4191000" y="2095500"/>
                </a:cubicBezTo>
                <a:cubicBezTo>
                  <a:pt x="4191000" y="3252813"/>
                  <a:pt x="3252813" y="4191000"/>
                  <a:pt x="2095500" y="4191000"/>
                </a:cubicBezTo>
                <a:cubicBezTo>
                  <a:pt x="938187" y="4191000"/>
                  <a:pt x="0" y="3252813"/>
                  <a:pt x="0" y="2095500"/>
                </a:cubicBezTo>
                <a:cubicBezTo>
                  <a:pt x="0" y="938187"/>
                  <a:pt x="938187" y="0"/>
                  <a:pt x="2095500" y="0"/>
                </a:cubicBez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2344605103"/>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26_Custom Layout">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0" y="0"/>
            <a:ext cx="12192000" cy="6858000"/>
          </a:xfrm>
          <a:custGeom>
            <a:avLst/>
            <a:gdLst>
              <a:gd name="connsiteX0" fmla="*/ 6534150 w 12192000"/>
              <a:gd name="connsiteY0" fmla="*/ 0 h 6858000"/>
              <a:gd name="connsiteX1" fmla="*/ 12192000 w 12192000"/>
              <a:gd name="connsiteY1" fmla="*/ 0 h 6858000"/>
              <a:gd name="connsiteX2" fmla="*/ 12192000 w 12192000"/>
              <a:gd name="connsiteY2" fmla="*/ 6858000 h 6858000"/>
              <a:gd name="connsiteX3" fmla="*/ 6534150 w 12192000"/>
              <a:gd name="connsiteY3" fmla="*/ 6858000 h 6858000"/>
              <a:gd name="connsiteX4" fmla="*/ 0 w 12192000"/>
              <a:gd name="connsiteY4" fmla="*/ 0 h 6858000"/>
              <a:gd name="connsiteX5" fmla="*/ 5657850 w 12192000"/>
              <a:gd name="connsiteY5" fmla="*/ 0 h 6858000"/>
              <a:gd name="connsiteX6" fmla="*/ 5657850 w 12192000"/>
              <a:gd name="connsiteY6" fmla="*/ 6858000 h 6858000"/>
              <a:gd name="connsiteX7" fmla="*/ 0 w 12192000"/>
              <a:gd name="connsiteY7" fmla="*/ 685800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2192000" h="6858000">
                <a:moveTo>
                  <a:pt x="6534150" y="0"/>
                </a:moveTo>
                <a:lnTo>
                  <a:pt x="12192000" y="0"/>
                </a:lnTo>
                <a:lnTo>
                  <a:pt x="12192000" y="6858000"/>
                </a:lnTo>
                <a:lnTo>
                  <a:pt x="6534150" y="6858000"/>
                </a:lnTo>
                <a:close/>
                <a:moveTo>
                  <a:pt x="0" y="0"/>
                </a:moveTo>
                <a:lnTo>
                  <a:pt x="5657850" y="0"/>
                </a:lnTo>
                <a:lnTo>
                  <a:pt x="5657850" y="6858000"/>
                </a:lnTo>
                <a:lnTo>
                  <a:pt x="0" y="6858000"/>
                </a:ln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168829841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28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0" y="0"/>
            <a:ext cx="5740400" cy="6858000"/>
          </a:xfrm>
        </p:spPr>
        <p:txBody>
          <a:bodyPr rtlCol="0">
            <a:normAutofit/>
          </a:bodyPr>
          <a:lstStyle/>
          <a:p>
            <a:pPr lvl="0"/>
            <a:endParaRPr lang="en-US" noProof="0"/>
          </a:p>
        </p:txBody>
      </p:sp>
    </p:spTree>
    <p:extLst>
      <p:ext uri="{BB962C8B-B14F-4D97-AF65-F5344CB8AC3E}">
        <p14:creationId xmlns:p14="http://schemas.microsoft.com/office/powerpoint/2010/main" val="2871914876"/>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30_Custom Layout">
    <p:spTree>
      <p:nvGrpSpPr>
        <p:cNvPr id="1" name=""/>
        <p:cNvGrpSpPr/>
        <p:nvPr/>
      </p:nvGrpSpPr>
      <p:grpSpPr>
        <a:xfrm>
          <a:off x="0" y="0"/>
          <a:ext cx="0" cy="0"/>
          <a:chOff x="0" y="0"/>
          <a:chExt cx="0" cy="0"/>
        </a:xfrm>
      </p:grpSpPr>
      <p:sp>
        <p:nvSpPr>
          <p:cNvPr id="12" name="Picture Placeholder 11"/>
          <p:cNvSpPr>
            <a:spLocks noGrp="1"/>
          </p:cNvSpPr>
          <p:nvPr>
            <p:ph type="pic" sz="quarter" idx="10"/>
          </p:nvPr>
        </p:nvSpPr>
        <p:spPr>
          <a:xfrm>
            <a:off x="321972" y="2266681"/>
            <a:ext cx="3039414" cy="3039414"/>
          </a:xfrm>
          <a:custGeom>
            <a:avLst/>
            <a:gdLst>
              <a:gd name="connsiteX0" fmla="*/ 1519707 w 3039414"/>
              <a:gd name="connsiteY0" fmla="*/ 0 h 3039414"/>
              <a:gd name="connsiteX1" fmla="*/ 3039414 w 3039414"/>
              <a:gd name="connsiteY1" fmla="*/ 1519707 h 3039414"/>
              <a:gd name="connsiteX2" fmla="*/ 1519707 w 3039414"/>
              <a:gd name="connsiteY2" fmla="*/ 3039414 h 3039414"/>
              <a:gd name="connsiteX3" fmla="*/ 0 w 3039414"/>
              <a:gd name="connsiteY3" fmla="*/ 1519707 h 3039414"/>
              <a:gd name="connsiteX4" fmla="*/ 1519707 w 3039414"/>
              <a:gd name="connsiteY4" fmla="*/ 0 h 30394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39414" h="3039414">
                <a:moveTo>
                  <a:pt x="1519707" y="0"/>
                </a:moveTo>
                <a:cubicBezTo>
                  <a:pt x="2359018" y="0"/>
                  <a:pt x="3039414" y="680396"/>
                  <a:pt x="3039414" y="1519707"/>
                </a:cubicBezTo>
                <a:cubicBezTo>
                  <a:pt x="3039414" y="2359018"/>
                  <a:pt x="2359018" y="3039414"/>
                  <a:pt x="1519707" y="3039414"/>
                </a:cubicBezTo>
                <a:cubicBezTo>
                  <a:pt x="680396" y="3039414"/>
                  <a:pt x="0" y="2359018"/>
                  <a:pt x="0" y="1519707"/>
                </a:cubicBezTo>
                <a:cubicBezTo>
                  <a:pt x="0" y="680396"/>
                  <a:pt x="680396" y="0"/>
                  <a:pt x="1519707" y="0"/>
                </a:cubicBezTo>
                <a:close/>
              </a:path>
            </a:pathLst>
          </a:custGeom>
        </p:spPr>
        <p:txBody>
          <a:bodyPr rtlCol="0">
            <a:noAutofit/>
          </a:bodyPr>
          <a:lstStyle/>
          <a:p>
            <a:pPr lvl="0"/>
            <a:endParaRPr lang="en-US" noProof="0"/>
          </a:p>
        </p:txBody>
      </p:sp>
      <p:sp>
        <p:nvSpPr>
          <p:cNvPr id="15" name="Picture Placeholder 14"/>
          <p:cNvSpPr>
            <a:spLocks noGrp="1"/>
          </p:cNvSpPr>
          <p:nvPr>
            <p:ph type="pic" sz="quarter" idx="11"/>
          </p:nvPr>
        </p:nvSpPr>
        <p:spPr>
          <a:xfrm>
            <a:off x="3432220" y="3374264"/>
            <a:ext cx="3039414" cy="3039414"/>
          </a:xfrm>
          <a:custGeom>
            <a:avLst/>
            <a:gdLst>
              <a:gd name="connsiteX0" fmla="*/ 1519707 w 3039414"/>
              <a:gd name="connsiteY0" fmla="*/ 0 h 3039414"/>
              <a:gd name="connsiteX1" fmla="*/ 3039414 w 3039414"/>
              <a:gd name="connsiteY1" fmla="*/ 1519707 h 3039414"/>
              <a:gd name="connsiteX2" fmla="*/ 1519707 w 3039414"/>
              <a:gd name="connsiteY2" fmla="*/ 3039414 h 3039414"/>
              <a:gd name="connsiteX3" fmla="*/ 0 w 3039414"/>
              <a:gd name="connsiteY3" fmla="*/ 1519707 h 3039414"/>
              <a:gd name="connsiteX4" fmla="*/ 1519707 w 3039414"/>
              <a:gd name="connsiteY4" fmla="*/ 0 h 30394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39414" h="3039414">
                <a:moveTo>
                  <a:pt x="1519707" y="0"/>
                </a:moveTo>
                <a:cubicBezTo>
                  <a:pt x="2359018" y="0"/>
                  <a:pt x="3039414" y="680396"/>
                  <a:pt x="3039414" y="1519707"/>
                </a:cubicBezTo>
                <a:cubicBezTo>
                  <a:pt x="3039414" y="2359018"/>
                  <a:pt x="2359018" y="3039414"/>
                  <a:pt x="1519707" y="3039414"/>
                </a:cubicBezTo>
                <a:cubicBezTo>
                  <a:pt x="680396" y="3039414"/>
                  <a:pt x="0" y="2359018"/>
                  <a:pt x="0" y="1519707"/>
                </a:cubicBezTo>
                <a:cubicBezTo>
                  <a:pt x="0" y="680396"/>
                  <a:pt x="680396" y="0"/>
                  <a:pt x="1519707" y="0"/>
                </a:cubicBezTo>
                <a:close/>
              </a:path>
            </a:pathLst>
          </a:custGeom>
        </p:spPr>
        <p:txBody>
          <a:bodyPr rtlCol="0">
            <a:noAutofit/>
          </a:bodyPr>
          <a:lstStyle/>
          <a:p>
            <a:pPr lvl="0"/>
            <a:endParaRPr lang="en-US" noProof="0"/>
          </a:p>
        </p:txBody>
      </p:sp>
      <p:sp>
        <p:nvSpPr>
          <p:cNvPr id="18" name="Picture Placeholder 17"/>
          <p:cNvSpPr>
            <a:spLocks noGrp="1"/>
          </p:cNvSpPr>
          <p:nvPr>
            <p:ph type="pic" sz="quarter" idx="12"/>
          </p:nvPr>
        </p:nvSpPr>
        <p:spPr>
          <a:xfrm>
            <a:off x="6472238" y="1429556"/>
            <a:ext cx="3038810" cy="3039414"/>
          </a:xfrm>
          <a:custGeom>
            <a:avLst/>
            <a:gdLst>
              <a:gd name="connsiteX0" fmla="*/ 1519103 w 3038810"/>
              <a:gd name="connsiteY0" fmla="*/ 0 h 3039414"/>
              <a:gd name="connsiteX1" fmla="*/ 3038810 w 3038810"/>
              <a:gd name="connsiteY1" fmla="*/ 1519707 h 3039414"/>
              <a:gd name="connsiteX2" fmla="*/ 1519103 w 3038810"/>
              <a:gd name="connsiteY2" fmla="*/ 3039414 h 3039414"/>
              <a:gd name="connsiteX3" fmla="*/ 7242 w 3038810"/>
              <a:gd name="connsiteY3" fmla="*/ 1675088 h 3039414"/>
              <a:gd name="connsiteX4" fmla="*/ 0 w 3038810"/>
              <a:gd name="connsiteY4" fmla="*/ 1531669 h 3039414"/>
              <a:gd name="connsiteX5" fmla="*/ 0 w 3038810"/>
              <a:gd name="connsiteY5" fmla="*/ 1507746 h 3039414"/>
              <a:gd name="connsiteX6" fmla="*/ 7242 w 3038810"/>
              <a:gd name="connsiteY6" fmla="*/ 1364326 h 3039414"/>
              <a:gd name="connsiteX7" fmla="*/ 1519103 w 3038810"/>
              <a:gd name="connsiteY7" fmla="*/ 0 h 303941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3038810" h="3039414">
                <a:moveTo>
                  <a:pt x="1519103" y="0"/>
                </a:moveTo>
                <a:cubicBezTo>
                  <a:pt x="2358414" y="0"/>
                  <a:pt x="3038810" y="680396"/>
                  <a:pt x="3038810" y="1519707"/>
                </a:cubicBezTo>
                <a:cubicBezTo>
                  <a:pt x="3038810" y="2359018"/>
                  <a:pt x="2358414" y="3039414"/>
                  <a:pt x="1519103" y="3039414"/>
                </a:cubicBezTo>
                <a:cubicBezTo>
                  <a:pt x="732249" y="3039414"/>
                  <a:pt x="85067" y="2441410"/>
                  <a:pt x="7242" y="1675088"/>
                </a:cubicBezTo>
                <a:lnTo>
                  <a:pt x="0" y="1531669"/>
                </a:lnTo>
                <a:lnTo>
                  <a:pt x="0" y="1507746"/>
                </a:lnTo>
                <a:lnTo>
                  <a:pt x="7242" y="1364326"/>
                </a:lnTo>
                <a:cubicBezTo>
                  <a:pt x="85067" y="598004"/>
                  <a:pt x="732249" y="0"/>
                  <a:pt x="1519103" y="0"/>
                </a:cubicBezTo>
                <a:close/>
              </a:path>
            </a:pathLst>
          </a:custGeom>
        </p:spPr>
        <p:txBody>
          <a:bodyPr rtlCol="0">
            <a:noAutofit/>
          </a:bodyPr>
          <a:lstStyle/>
          <a:p>
            <a:pPr lvl="0"/>
            <a:endParaRPr lang="en-US" noProof="0"/>
          </a:p>
        </p:txBody>
      </p:sp>
      <p:sp>
        <p:nvSpPr>
          <p:cNvPr id="21" name="Picture Placeholder 20"/>
          <p:cNvSpPr>
            <a:spLocks noGrp="1"/>
          </p:cNvSpPr>
          <p:nvPr>
            <p:ph type="pic" sz="quarter" idx="13"/>
          </p:nvPr>
        </p:nvSpPr>
        <p:spPr>
          <a:xfrm>
            <a:off x="8963696" y="3503053"/>
            <a:ext cx="3039414" cy="3039414"/>
          </a:xfrm>
          <a:custGeom>
            <a:avLst/>
            <a:gdLst>
              <a:gd name="connsiteX0" fmla="*/ 1519707 w 3039414"/>
              <a:gd name="connsiteY0" fmla="*/ 0 h 3039414"/>
              <a:gd name="connsiteX1" fmla="*/ 3039414 w 3039414"/>
              <a:gd name="connsiteY1" fmla="*/ 1519707 h 3039414"/>
              <a:gd name="connsiteX2" fmla="*/ 1519707 w 3039414"/>
              <a:gd name="connsiteY2" fmla="*/ 3039414 h 3039414"/>
              <a:gd name="connsiteX3" fmla="*/ 0 w 3039414"/>
              <a:gd name="connsiteY3" fmla="*/ 1519707 h 3039414"/>
              <a:gd name="connsiteX4" fmla="*/ 1519707 w 3039414"/>
              <a:gd name="connsiteY4" fmla="*/ 0 h 303941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039414" h="3039414">
                <a:moveTo>
                  <a:pt x="1519707" y="0"/>
                </a:moveTo>
                <a:cubicBezTo>
                  <a:pt x="2359018" y="0"/>
                  <a:pt x="3039414" y="680396"/>
                  <a:pt x="3039414" y="1519707"/>
                </a:cubicBezTo>
                <a:cubicBezTo>
                  <a:pt x="3039414" y="2359018"/>
                  <a:pt x="2359018" y="3039414"/>
                  <a:pt x="1519707" y="3039414"/>
                </a:cubicBezTo>
                <a:cubicBezTo>
                  <a:pt x="680396" y="3039414"/>
                  <a:pt x="0" y="2359018"/>
                  <a:pt x="0" y="1519707"/>
                </a:cubicBezTo>
                <a:cubicBezTo>
                  <a:pt x="0" y="680396"/>
                  <a:pt x="680396" y="0"/>
                  <a:pt x="1519707" y="0"/>
                </a:cubicBez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2296454366"/>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31_Custom Layout">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135488" y="2030518"/>
            <a:ext cx="4121240" cy="3683358"/>
          </a:xfrm>
          <a:custGeom>
            <a:avLst/>
            <a:gdLst>
              <a:gd name="connsiteX0" fmla="*/ 579549 w 4121240"/>
              <a:gd name="connsiteY0" fmla="*/ 0 h 3683358"/>
              <a:gd name="connsiteX1" fmla="*/ 4121240 w 4121240"/>
              <a:gd name="connsiteY1" fmla="*/ 12879 h 3683358"/>
              <a:gd name="connsiteX2" fmla="*/ 3451538 w 4121240"/>
              <a:gd name="connsiteY2" fmla="*/ 3683358 h 3683358"/>
              <a:gd name="connsiteX3" fmla="*/ 0 w 4121240"/>
              <a:gd name="connsiteY3" fmla="*/ 3683358 h 3683358"/>
            </a:gdLst>
            <a:ahLst/>
            <a:cxnLst>
              <a:cxn ang="0">
                <a:pos x="connsiteX0" y="connsiteY0"/>
              </a:cxn>
              <a:cxn ang="0">
                <a:pos x="connsiteX1" y="connsiteY1"/>
              </a:cxn>
              <a:cxn ang="0">
                <a:pos x="connsiteX2" y="connsiteY2"/>
              </a:cxn>
              <a:cxn ang="0">
                <a:pos x="connsiteX3" y="connsiteY3"/>
              </a:cxn>
            </a:cxnLst>
            <a:rect l="l" t="t" r="r" b="b"/>
            <a:pathLst>
              <a:path w="4121240" h="3683358">
                <a:moveTo>
                  <a:pt x="579549" y="0"/>
                </a:moveTo>
                <a:lnTo>
                  <a:pt x="4121240" y="12879"/>
                </a:lnTo>
                <a:lnTo>
                  <a:pt x="3451538" y="3683358"/>
                </a:lnTo>
                <a:lnTo>
                  <a:pt x="0" y="3683358"/>
                </a:lnTo>
                <a:close/>
              </a:path>
            </a:pathLst>
          </a:custGeom>
        </p:spPr>
        <p:txBody>
          <a:bodyPr rtlCol="0">
            <a:noAutofit/>
          </a:bodyPr>
          <a:lstStyle/>
          <a:p>
            <a:pPr lvl="0"/>
            <a:endParaRPr lang="en-US" noProof="0"/>
          </a:p>
        </p:txBody>
      </p:sp>
      <p:sp>
        <p:nvSpPr>
          <p:cNvPr id="16" name="Picture Placeholder 15"/>
          <p:cNvSpPr>
            <a:spLocks noGrp="1"/>
          </p:cNvSpPr>
          <p:nvPr>
            <p:ph type="pic" sz="quarter" idx="11"/>
          </p:nvPr>
        </p:nvSpPr>
        <p:spPr>
          <a:xfrm>
            <a:off x="4011613" y="2039576"/>
            <a:ext cx="4120512" cy="3683358"/>
          </a:xfrm>
          <a:custGeom>
            <a:avLst/>
            <a:gdLst>
              <a:gd name="connsiteX0" fmla="*/ 578821 w 4120512"/>
              <a:gd name="connsiteY0" fmla="*/ 0 h 3683358"/>
              <a:gd name="connsiteX1" fmla="*/ 4120512 w 4120512"/>
              <a:gd name="connsiteY1" fmla="*/ 12879 h 3683358"/>
              <a:gd name="connsiteX2" fmla="*/ 3450810 w 4120512"/>
              <a:gd name="connsiteY2" fmla="*/ 3683358 h 3683358"/>
              <a:gd name="connsiteX3" fmla="*/ 0 w 4120512"/>
              <a:gd name="connsiteY3" fmla="*/ 3683358 h 3683358"/>
              <a:gd name="connsiteX4" fmla="*/ 0 w 4120512"/>
              <a:gd name="connsiteY4" fmla="*/ 3678731 h 36833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120512" h="3683358">
                <a:moveTo>
                  <a:pt x="578821" y="0"/>
                </a:moveTo>
                <a:lnTo>
                  <a:pt x="4120512" y="12879"/>
                </a:lnTo>
                <a:lnTo>
                  <a:pt x="3450810" y="3683358"/>
                </a:lnTo>
                <a:lnTo>
                  <a:pt x="0" y="3683358"/>
                </a:lnTo>
                <a:lnTo>
                  <a:pt x="0" y="3678731"/>
                </a:lnTo>
                <a:close/>
              </a:path>
            </a:pathLst>
          </a:custGeom>
        </p:spPr>
        <p:txBody>
          <a:bodyPr rtlCol="0">
            <a:noAutofit/>
          </a:bodyPr>
          <a:lstStyle/>
          <a:p>
            <a:pPr lvl="0"/>
            <a:endParaRPr lang="en-US" noProof="0"/>
          </a:p>
        </p:txBody>
      </p:sp>
      <p:sp>
        <p:nvSpPr>
          <p:cNvPr id="19" name="Picture Placeholder 18"/>
          <p:cNvSpPr>
            <a:spLocks noGrp="1"/>
          </p:cNvSpPr>
          <p:nvPr>
            <p:ph type="pic" sz="quarter" idx="12"/>
          </p:nvPr>
        </p:nvSpPr>
        <p:spPr>
          <a:xfrm>
            <a:off x="7877575" y="2048634"/>
            <a:ext cx="4121240" cy="3683358"/>
          </a:xfrm>
          <a:custGeom>
            <a:avLst/>
            <a:gdLst>
              <a:gd name="connsiteX0" fmla="*/ 579549 w 4121240"/>
              <a:gd name="connsiteY0" fmla="*/ 0 h 3683358"/>
              <a:gd name="connsiteX1" fmla="*/ 4121240 w 4121240"/>
              <a:gd name="connsiteY1" fmla="*/ 12879 h 3683358"/>
              <a:gd name="connsiteX2" fmla="*/ 3451538 w 4121240"/>
              <a:gd name="connsiteY2" fmla="*/ 3683358 h 3683358"/>
              <a:gd name="connsiteX3" fmla="*/ 0 w 4121240"/>
              <a:gd name="connsiteY3" fmla="*/ 3683358 h 3683358"/>
            </a:gdLst>
            <a:ahLst/>
            <a:cxnLst>
              <a:cxn ang="0">
                <a:pos x="connsiteX0" y="connsiteY0"/>
              </a:cxn>
              <a:cxn ang="0">
                <a:pos x="connsiteX1" y="connsiteY1"/>
              </a:cxn>
              <a:cxn ang="0">
                <a:pos x="connsiteX2" y="connsiteY2"/>
              </a:cxn>
              <a:cxn ang="0">
                <a:pos x="connsiteX3" y="connsiteY3"/>
              </a:cxn>
            </a:cxnLst>
            <a:rect l="l" t="t" r="r" b="b"/>
            <a:pathLst>
              <a:path w="4121240" h="3683358">
                <a:moveTo>
                  <a:pt x="579549" y="0"/>
                </a:moveTo>
                <a:lnTo>
                  <a:pt x="4121240" y="12879"/>
                </a:lnTo>
                <a:lnTo>
                  <a:pt x="3451538" y="3683358"/>
                </a:lnTo>
                <a:lnTo>
                  <a:pt x="0" y="3683358"/>
                </a:ln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3780739443"/>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32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431800" y="190500"/>
            <a:ext cx="2743200" cy="6464300"/>
          </a:xfrm>
        </p:spPr>
        <p:txBody>
          <a:bodyPr rtlCol="0">
            <a:normAutofit/>
          </a:bodyPr>
          <a:lstStyle/>
          <a:p>
            <a:pPr lvl="0"/>
            <a:endParaRPr lang="en-US" noProof="0"/>
          </a:p>
        </p:txBody>
      </p:sp>
    </p:spTree>
    <p:extLst>
      <p:ext uri="{BB962C8B-B14F-4D97-AF65-F5344CB8AC3E}">
        <p14:creationId xmlns:p14="http://schemas.microsoft.com/office/powerpoint/2010/main" val="2113433222"/>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33_Custom Layout">
    <p:spTree>
      <p:nvGrpSpPr>
        <p:cNvPr id="1" name=""/>
        <p:cNvGrpSpPr/>
        <p:nvPr/>
      </p:nvGrpSpPr>
      <p:grpSpPr>
        <a:xfrm>
          <a:off x="0" y="0"/>
          <a:ext cx="0" cy="0"/>
          <a:chOff x="0" y="0"/>
          <a:chExt cx="0" cy="0"/>
        </a:xfrm>
      </p:grpSpPr>
      <p:sp>
        <p:nvSpPr>
          <p:cNvPr id="12" name="Picture Placeholder 8"/>
          <p:cNvSpPr>
            <a:spLocks noGrp="1"/>
          </p:cNvSpPr>
          <p:nvPr>
            <p:ph type="pic" sz="quarter" idx="10"/>
          </p:nvPr>
        </p:nvSpPr>
        <p:spPr>
          <a:xfrm>
            <a:off x="157163" y="152400"/>
            <a:ext cx="1970087" cy="6553200"/>
          </a:xfrm>
        </p:spPr>
        <p:txBody>
          <a:bodyPr rtlCol="0">
            <a:normAutofit/>
          </a:bodyPr>
          <a:lstStyle/>
          <a:p>
            <a:pPr lvl="0"/>
            <a:endParaRPr lang="en-US" noProof="0"/>
          </a:p>
        </p:txBody>
      </p:sp>
      <p:sp>
        <p:nvSpPr>
          <p:cNvPr id="13" name="Picture Placeholder 10"/>
          <p:cNvSpPr>
            <a:spLocks noGrp="1"/>
          </p:cNvSpPr>
          <p:nvPr>
            <p:ph type="pic" sz="quarter" idx="11"/>
          </p:nvPr>
        </p:nvSpPr>
        <p:spPr>
          <a:xfrm>
            <a:off x="2286000" y="152400"/>
            <a:ext cx="1970088" cy="6562725"/>
          </a:xfrm>
        </p:spPr>
        <p:txBody>
          <a:bodyPr rtlCol="0">
            <a:normAutofit/>
          </a:bodyPr>
          <a:lstStyle/>
          <a:p>
            <a:pPr lvl="0"/>
            <a:endParaRPr lang="en-US" noProof="0"/>
          </a:p>
        </p:txBody>
      </p:sp>
    </p:spTree>
    <p:extLst>
      <p:ext uri="{BB962C8B-B14F-4D97-AF65-F5344CB8AC3E}">
        <p14:creationId xmlns:p14="http://schemas.microsoft.com/office/powerpoint/2010/main" val="20793952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4775200" y="1397000"/>
            <a:ext cx="6883400" cy="4330700"/>
          </a:xfrm>
        </p:spPr>
        <p:txBody>
          <a:bodyPr rtlCol="0">
            <a:normAutofit/>
          </a:bodyPr>
          <a:lstStyle/>
          <a:p>
            <a:pPr lvl="0"/>
            <a:endParaRPr lang="en-US" noProof="0"/>
          </a:p>
        </p:txBody>
      </p:sp>
    </p:spTree>
    <p:extLst>
      <p:ext uri="{BB962C8B-B14F-4D97-AF65-F5344CB8AC3E}">
        <p14:creationId xmlns:p14="http://schemas.microsoft.com/office/powerpoint/2010/main" val="680998948"/>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34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3168204" y="296392"/>
            <a:ext cx="5087155" cy="6278272"/>
          </a:xfrm>
          <a:custGeom>
            <a:avLst/>
            <a:gdLst>
              <a:gd name="connsiteX0" fmla="*/ 2743200 w 5087155"/>
              <a:gd name="connsiteY0" fmla="*/ 0 h 6265572"/>
              <a:gd name="connsiteX1" fmla="*/ 5087155 w 5087155"/>
              <a:gd name="connsiteY1" fmla="*/ 0 h 6265572"/>
              <a:gd name="connsiteX2" fmla="*/ 5087155 w 5087155"/>
              <a:gd name="connsiteY2" fmla="*/ 6265572 h 6265572"/>
              <a:gd name="connsiteX3" fmla="*/ 2743200 w 5087155"/>
              <a:gd name="connsiteY3" fmla="*/ 6265572 h 6265572"/>
              <a:gd name="connsiteX4" fmla="*/ 0 w 5087155"/>
              <a:gd name="connsiteY4" fmla="*/ 0 h 6265572"/>
              <a:gd name="connsiteX5" fmla="*/ 2343955 w 5087155"/>
              <a:gd name="connsiteY5" fmla="*/ 0 h 6265572"/>
              <a:gd name="connsiteX6" fmla="*/ 2343955 w 5087155"/>
              <a:gd name="connsiteY6" fmla="*/ 6265572 h 6265572"/>
              <a:gd name="connsiteX7" fmla="*/ 0 w 5087155"/>
              <a:gd name="connsiteY7" fmla="*/ 6265572 h 6265572"/>
              <a:gd name="connsiteX0" fmla="*/ 2743200 w 5087155"/>
              <a:gd name="connsiteY0" fmla="*/ 12700 h 6278272"/>
              <a:gd name="connsiteX1" fmla="*/ 5087155 w 5087155"/>
              <a:gd name="connsiteY1" fmla="*/ 12700 h 6278272"/>
              <a:gd name="connsiteX2" fmla="*/ 5087155 w 5087155"/>
              <a:gd name="connsiteY2" fmla="*/ 6278272 h 6278272"/>
              <a:gd name="connsiteX3" fmla="*/ 2743200 w 5087155"/>
              <a:gd name="connsiteY3" fmla="*/ 6278272 h 6278272"/>
              <a:gd name="connsiteX4" fmla="*/ 2743200 w 5087155"/>
              <a:gd name="connsiteY4" fmla="*/ 12700 h 6278272"/>
              <a:gd name="connsiteX5" fmla="*/ 0 w 5087155"/>
              <a:gd name="connsiteY5" fmla="*/ 12700 h 6278272"/>
              <a:gd name="connsiteX6" fmla="*/ 2470955 w 5087155"/>
              <a:gd name="connsiteY6" fmla="*/ 0 h 6278272"/>
              <a:gd name="connsiteX7" fmla="*/ 2343955 w 5087155"/>
              <a:gd name="connsiteY7" fmla="*/ 6278272 h 6278272"/>
              <a:gd name="connsiteX8" fmla="*/ 0 w 5087155"/>
              <a:gd name="connsiteY8" fmla="*/ 6278272 h 6278272"/>
              <a:gd name="connsiteX9" fmla="*/ 0 w 5087155"/>
              <a:gd name="connsiteY9" fmla="*/ 12700 h 6278272"/>
              <a:gd name="connsiteX0" fmla="*/ 2743200 w 5087155"/>
              <a:gd name="connsiteY0" fmla="*/ 12700 h 6278272"/>
              <a:gd name="connsiteX1" fmla="*/ 5087155 w 5087155"/>
              <a:gd name="connsiteY1" fmla="*/ 12700 h 6278272"/>
              <a:gd name="connsiteX2" fmla="*/ 5087155 w 5087155"/>
              <a:gd name="connsiteY2" fmla="*/ 6278272 h 6278272"/>
              <a:gd name="connsiteX3" fmla="*/ 2743200 w 5087155"/>
              <a:gd name="connsiteY3" fmla="*/ 6278272 h 6278272"/>
              <a:gd name="connsiteX4" fmla="*/ 2743200 w 5087155"/>
              <a:gd name="connsiteY4" fmla="*/ 12700 h 6278272"/>
              <a:gd name="connsiteX5" fmla="*/ 0 w 5087155"/>
              <a:gd name="connsiteY5" fmla="*/ 12700 h 6278272"/>
              <a:gd name="connsiteX6" fmla="*/ 2470955 w 5087155"/>
              <a:gd name="connsiteY6" fmla="*/ 0 h 6278272"/>
              <a:gd name="connsiteX7" fmla="*/ 2458255 w 5087155"/>
              <a:gd name="connsiteY7" fmla="*/ 6278272 h 6278272"/>
              <a:gd name="connsiteX8" fmla="*/ 0 w 5087155"/>
              <a:gd name="connsiteY8" fmla="*/ 6278272 h 6278272"/>
              <a:gd name="connsiteX9" fmla="*/ 0 w 5087155"/>
              <a:gd name="connsiteY9" fmla="*/ 12700 h 6278272"/>
              <a:gd name="connsiteX0" fmla="*/ 2616200 w 5087155"/>
              <a:gd name="connsiteY0" fmla="*/ 0 h 6278272"/>
              <a:gd name="connsiteX1" fmla="*/ 5087155 w 5087155"/>
              <a:gd name="connsiteY1" fmla="*/ 12700 h 6278272"/>
              <a:gd name="connsiteX2" fmla="*/ 5087155 w 5087155"/>
              <a:gd name="connsiteY2" fmla="*/ 6278272 h 6278272"/>
              <a:gd name="connsiteX3" fmla="*/ 2743200 w 5087155"/>
              <a:gd name="connsiteY3" fmla="*/ 6278272 h 6278272"/>
              <a:gd name="connsiteX4" fmla="*/ 2616200 w 5087155"/>
              <a:gd name="connsiteY4" fmla="*/ 0 h 6278272"/>
              <a:gd name="connsiteX5" fmla="*/ 0 w 5087155"/>
              <a:gd name="connsiteY5" fmla="*/ 12700 h 6278272"/>
              <a:gd name="connsiteX6" fmla="*/ 2470955 w 5087155"/>
              <a:gd name="connsiteY6" fmla="*/ 0 h 6278272"/>
              <a:gd name="connsiteX7" fmla="*/ 2458255 w 5087155"/>
              <a:gd name="connsiteY7" fmla="*/ 6278272 h 6278272"/>
              <a:gd name="connsiteX8" fmla="*/ 0 w 5087155"/>
              <a:gd name="connsiteY8" fmla="*/ 6278272 h 6278272"/>
              <a:gd name="connsiteX9" fmla="*/ 0 w 5087155"/>
              <a:gd name="connsiteY9" fmla="*/ 12700 h 6278272"/>
              <a:gd name="connsiteX0" fmla="*/ 2616200 w 5087155"/>
              <a:gd name="connsiteY0" fmla="*/ 0 h 6278272"/>
              <a:gd name="connsiteX1" fmla="*/ 5087155 w 5087155"/>
              <a:gd name="connsiteY1" fmla="*/ 12700 h 6278272"/>
              <a:gd name="connsiteX2" fmla="*/ 5087155 w 5087155"/>
              <a:gd name="connsiteY2" fmla="*/ 6278272 h 6278272"/>
              <a:gd name="connsiteX3" fmla="*/ 2616200 w 5087155"/>
              <a:gd name="connsiteY3" fmla="*/ 6278272 h 6278272"/>
              <a:gd name="connsiteX4" fmla="*/ 2616200 w 5087155"/>
              <a:gd name="connsiteY4" fmla="*/ 0 h 6278272"/>
              <a:gd name="connsiteX5" fmla="*/ 0 w 5087155"/>
              <a:gd name="connsiteY5" fmla="*/ 12700 h 6278272"/>
              <a:gd name="connsiteX6" fmla="*/ 2470955 w 5087155"/>
              <a:gd name="connsiteY6" fmla="*/ 0 h 6278272"/>
              <a:gd name="connsiteX7" fmla="*/ 2458255 w 5087155"/>
              <a:gd name="connsiteY7" fmla="*/ 6278272 h 6278272"/>
              <a:gd name="connsiteX8" fmla="*/ 0 w 5087155"/>
              <a:gd name="connsiteY8" fmla="*/ 6278272 h 6278272"/>
              <a:gd name="connsiteX9" fmla="*/ 0 w 5087155"/>
              <a:gd name="connsiteY9" fmla="*/ 12700 h 62782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5087155" h="6278272">
                <a:moveTo>
                  <a:pt x="2616200" y="0"/>
                </a:moveTo>
                <a:lnTo>
                  <a:pt x="5087155" y="12700"/>
                </a:lnTo>
                <a:lnTo>
                  <a:pt x="5087155" y="6278272"/>
                </a:lnTo>
                <a:lnTo>
                  <a:pt x="2616200" y="6278272"/>
                </a:lnTo>
                <a:lnTo>
                  <a:pt x="2616200" y="0"/>
                </a:lnTo>
                <a:close/>
                <a:moveTo>
                  <a:pt x="0" y="12700"/>
                </a:moveTo>
                <a:lnTo>
                  <a:pt x="2470955" y="0"/>
                </a:lnTo>
                <a:cubicBezTo>
                  <a:pt x="2466722" y="2092757"/>
                  <a:pt x="2462488" y="4185515"/>
                  <a:pt x="2458255" y="6278272"/>
                </a:cubicBezTo>
                <a:lnTo>
                  <a:pt x="0" y="6278272"/>
                </a:lnTo>
                <a:lnTo>
                  <a:pt x="0" y="12700"/>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rtlCol="0">
            <a:noAutofit/>
          </a:bodyPr>
          <a:lstStyle/>
          <a:p>
            <a:pPr lvl="0"/>
            <a:endParaRPr lang="en-US" noProof="0"/>
          </a:p>
        </p:txBody>
      </p:sp>
    </p:spTree>
    <p:extLst>
      <p:ext uri="{BB962C8B-B14F-4D97-AF65-F5344CB8AC3E}">
        <p14:creationId xmlns:p14="http://schemas.microsoft.com/office/powerpoint/2010/main" val="1852316206"/>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35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0" y="2527300"/>
            <a:ext cx="6451600" cy="4330700"/>
          </a:xfrm>
        </p:spPr>
        <p:txBody>
          <a:bodyPr rtlCol="0">
            <a:normAutofit/>
          </a:bodyPr>
          <a:lstStyle/>
          <a:p>
            <a:pPr lvl="0"/>
            <a:endParaRPr lang="en-US" noProof="0"/>
          </a:p>
        </p:txBody>
      </p:sp>
    </p:spTree>
    <p:extLst>
      <p:ext uri="{BB962C8B-B14F-4D97-AF65-F5344CB8AC3E}">
        <p14:creationId xmlns:p14="http://schemas.microsoft.com/office/powerpoint/2010/main" val="2978374111"/>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47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3981450" y="309563"/>
            <a:ext cx="3192463" cy="5937250"/>
          </a:xfrm>
        </p:spPr>
        <p:txBody>
          <a:bodyPr/>
          <a:lstStyle/>
          <a:p>
            <a:endParaRPr lang="en-US"/>
          </a:p>
        </p:txBody>
      </p:sp>
    </p:spTree>
    <p:extLst>
      <p:ext uri="{BB962C8B-B14F-4D97-AF65-F5344CB8AC3E}">
        <p14:creationId xmlns:p14="http://schemas.microsoft.com/office/powerpoint/2010/main" val="2494237658"/>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36_Custom Layout">
    <p:spTree>
      <p:nvGrpSpPr>
        <p:cNvPr id="1" name=""/>
        <p:cNvGrpSpPr/>
        <p:nvPr/>
      </p:nvGrpSpPr>
      <p:grpSpPr>
        <a:xfrm>
          <a:off x="0" y="0"/>
          <a:ext cx="0" cy="0"/>
          <a:chOff x="0" y="0"/>
          <a:chExt cx="0" cy="0"/>
        </a:xfrm>
      </p:grpSpPr>
      <p:sp>
        <p:nvSpPr>
          <p:cNvPr id="10" name="Picture Placeholder 8"/>
          <p:cNvSpPr>
            <a:spLocks noGrp="1"/>
          </p:cNvSpPr>
          <p:nvPr>
            <p:ph type="pic" sz="quarter" idx="10"/>
          </p:nvPr>
        </p:nvSpPr>
        <p:spPr>
          <a:xfrm>
            <a:off x="0" y="0"/>
            <a:ext cx="12192000" cy="6858000"/>
          </a:xfrm>
        </p:spPr>
        <p:txBody>
          <a:bodyPr rtlCol="0">
            <a:normAutofit/>
          </a:bodyPr>
          <a:lstStyle/>
          <a:p>
            <a:pPr lvl="0"/>
            <a:endParaRPr lang="en-US" noProof="0"/>
          </a:p>
        </p:txBody>
      </p:sp>
    </p:spTree>
    <p:extLst>
      <p:ext uri="{BB962C8B-B14F-4D97-AF65-F5344CB8AC3E}">
        <p14:creationId xmlns:p14="http://schemas.microsoft.com/office/powerpoint/2010/main" val="583902304"/>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37_Custom Layout">
    <p:spTree>
      <p:nvGrpSpPr>
        <p:cNvPr id="1" name=""/>
        <p:cNvGrpSpPr/>
        <p:nvPr/>
      </p:nvGrpSpPr>
      <p:grpSpPr>
        <a:xfrm>
          <a:off x="0" y="0"/>
          <a:ext cx="0" cy="0"/>
          <a:chOff x="0" y="0"/>
          <a:chExt cx="0" cy="0"/>
        </a:xfrm>
      </p:grpSpPr>
      <p:sp>
        <p:nvSpPr>
          <p:cNvPr id="11" name="Picture Placeholder 10"/>
          <p:cNvSpPr>
            <a:spLocks noGrp="1"/>
          </p:cNvSpPr>
          <p:nvPr>
            <p:ph type="pic" sz="quarter" idx="10"/>
          </p:nvPr>
        </p:nvSpPr>
        <p:spPr>
          <a:xfrm>
            <a:off x="8060029" y="77272"/>
            <a:ext cx="3580327" cy="2125014"/>
          </a:xfrm>
          <a:custGeom>
            <a:avLst/>
            <a:gdLst>
              <a:gd name="connsiteX0" fmla="*/ 734096 w 3580327"/>
              <a:gd name="connsiteY0" fmla="*/ 0 h 2125014"/>
              <a:gd name="connsiteX1" fmla="*/ 3580327 w 3580327"/>
              <a:gd name="connsiteY1" fmla="*/ 0 h 2125014"/>
              <a:gd name="connsiteX2" fmla="*/ 3580327 w 3580327"/>
              <a:gd name="connsiteY2" fmla="*/ 2125014 h 2125014"/>
              <a:gd name="connsiteX3" fmla="*/ 0 w 3580327"/>
              <a:gd name="connsiteY3" fmla="*/ 2125014 h 2125014"/>
            </a:gdLst>
            <a:ahLst/>
            <a:cxnLst>
              <a:cxn ang="0">
                <a:pos x="connsiteX0" y="connsiteY0"/>
              </a:cxn>
              <a:cxn ang="0">
                <a:pos x="connsiteX1" y="connsiteY1"/>
              </a:cxn>
              <a:cxn ang="0">
                <a:pos x="connsiteX2" y="connsiteY2"/>
              </a:cxn>
              <a:cxn ang="0">
                <a:pos x="connsiteX3" y="connsiteY3"/>
              </a:cxn>
            </a:cxnLst>
            <a:rect l="l" t="t" r="r" b="b"/>
            <a:pathLst>
              <a:path w="3580327" h="2125014">
                <a:moveTo>
                  <a:pt x="734096" y="0"/>
                </a:moveTo>
                <a:lnTo>
                  <a:pt x="3580327" y="0"/>
                </a:lnTo>
                <a:lnTo>
                  <a:pt x="3580327" y="2125014"/>
                </a:lnTo>
                <a:lnTo>
                  <a:pt x="0" y="2125014"/>
                </a:lnTo>
                <a:close/>
              </a:path>
            </a:pathLst>
          </a:custGeom>
        </p:spPr>
        <p:txBody>
          <a:bodyPr rtlCol="0">
            <a:noAutofit/>
          </a:bodyPr>
          <a:lstStyle/>
          <a:p>
            <a:pPr lvl="0"/>
            <a:endParaRPr lang="en-US" noProof="0"/>
          </a:p>
        </p:txBody>
      </p:sp>
      <p:sp>
        <p:nvSpPr>
          <p:cNvPr id="14" name="Picture Placeholder 13"/>
          <p:cNvSpPr>
            <a:spLocks noGrp="1"/>
          </p:cNvSpPr>
          <p:nvPr>
            <p:ph type="pic" sz="quarter" idx="11"/>
          </p:nvPr>
        </p:nvSpPr>
        <p:spPr>
          <a:xfrm>
            <a:off x="8060029" y="2366491"/>
            <a:ext cx="3580327" cy="2125014"/>
          </a:xfrm>
          <a:custGeom>
            <a:avLst/>
            <a:gdLst>
              <a:gd name="connsiteX0" fmla="*/ 734096 w 3580327"/>
              <a:gd name="connsiteY0" fmla="*/ 0 h 2125014"/>
              <a:gd name="connsiteX1" fmla="*/ 3580327 w 3580327"/>
              <a:gd name="connsiteY1" fmla="*/ 0 h 2125014"/>
              <a:gd name="connsiteX2" fmla="*/ 3580327 w 3580327"/>
              <a:gd name="connsiteY2" fmla="*/ 2125014 h 2125014"/>
              <a:gd name="connsiteX3" fmla="*/ 0 w 3580327"/>
              <a:gd name="connsiteY3" fmla="*/ 2125014 h 2125014"/>
            </a:gdLst>
            <a:ahLst/>
            <a:cxnLst>
              <a:cxn ang="0">
                <a:pos x="connsiteX0" y="connsiteY0"/>
              </a:cxn>
              <a:cxn ang="0">
                <a:pos x="connsiteX1" y="connsiteY1"/>
              </a:cxn>
              <a:cxn ang="0">
                <a:pos x="connsiteX2" y="connsiteY2"/>
              </a:cxn>
              <a:cxn ang="0">
                <a:pos x="connsiteX3" y="connsiteY3"/>
              </a:cxn>
            </a:cxnLst>
            <a:rect l="l" t="t" r="r" b="b"/>
            <a:pathLst>
              <a:path w="3580327" h="2125014">
                <a:moveTo>
                  <a:pt x="734096" y="0"/>
                </a:moveTo>
                <a:lnTo>
                  <a:pt x="3580327" y="0"/>
                </a:lnTo>
                <a:lnTo>
                  <a:pt x="3580327" y="2125014"/>
                </a:lnTo>
                <a:lnTo>
                  <a:pt x="0" y="2125014"/>
                </a:lnTo>
                <a:close/>
              </a:path>
            </a:pathLst>
          </a:custGeom>
        </p:spPr>
        <p:txBody>
          <a:bodyPr rtlCol="0">
            <a:noAutofit/>
          </a:bodyPr>
          <a:lstStyle/>
          <a:p>
            <a:pPr lvl="0"/>
            <a:endParaRPr lang="en-US" noProof="0"/>
          </a:p>
        </p:txBody>
      </p:sp>
      <p:sp>
        <p:nvSpPr>
          <p:cNvPr id="17" name="Picture Placeholder 16"/>
          <p:cNvSpPr>
            <a:spLocks noGrp="1"/>
          </p:cNvSpPr>
          <p:nvPr>
            <p:ph type="pic" sz="quarter" idx="12"/>
          </p:nvPr>
        </p:nvSpPr>
        <p:spPr>
          <a:xfrm>
            <a:off x="8047150" y="4655710"/>
            <a:ext cx="3580327" cy="2125014"/>
          </a:xfrm>
          <a:custGeom>
            <a:avLst/>
            <a:gdLst>
              <a:gd name="connsiteX0" fmla="*/ 734096 w 3580327"/>
              <a:gd name="connsiteY0" fmla="*/ 0 h 2125014"/>
              <a:gd name="connsiteX1" fmla="*/ 3580327 w 3580327"/>
              <a:gd name="connsiteY1" fmla="*/ 0 h 2125014"/>
              <a:gd name="connsiteX2" fmla="*/ 3580327 w 3580327"/>
              <a:gd name="connsiteY2" fmla="*/ 2125014 h 2125014"/>
              <a:gd name="connsiteX3" fmla="*/ 0 w 3580327"/>
              <a:gd name="connsiteY3" fmla="*/ 2125014 h 2125014"/>
            </a:gdLst>
            <a:ahLst/>
            <a:cxnLst>
              <a:cxn ang="0">
                <a:pos x="connsiteX0" y="connsiteY0"/>
              </a:cxn>
              <a:cxn ang="0">
                <a:pos x="connsiteX1" y="connsiteY1"/>
              </a:cxn>
              <a:cxn ang="0">
                <a:pos x="connsiteX2" y="connsiteY2"/>
              </a:cxn>
              <a:cxn ang="0">
                <a:pos x="connsiteX3" y="connsiteY3"/>
              </a:cxn>
            </a:cxnLst>
            <a:rect l="l" t="t" r="r" b="b"/>
            <a:pathLst>
              <a:path w="3580327" h="2125014">
                <a:moveTo>
                  <a:pt x="734096" y="0"/>
                </a:moveTo>
                <a:lnTo>
                  <a:pt x="3580327" y="0"/>
                </a:lnTo>
                <a:lnTo>
                  <a:pt x="3580327" y="2125014"/>
                </a:lnTo>
                <a:lnTo>
                  <a:pt x="0" y="2125014"/>
                </a:ln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3933449907"/>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75_Custom Layout">
    <p:spTree>
      <p:nvGrpSpPr>
        <p:cNvPr id="1" name=""/>
        <p:cNvGrpSpPr/>
        <p:nvPr/>
      </p:nvGrpSpPr>
      <p:grpSpPr>
        <a:xfrm>
          <a:off x="0" y="0"/>
          <a:ext cx="0" cy="0"/>
          <a:chOff x="0" y="0"/>
          <a:chExt cx="0" cy="0"/>
        </a:xfrm>
      </p:grpSpPr>
      <p:sp>
        <p:nvSpPr>
          <p:cNvPr id="6" name="Picture Placeholder 10"/>
          <p:cNvSpPr>
            <a:spLocks noGrp="1"/>
          </p:cNvSpPr>
          <p:nvPr>
            <p:ph type="pic" sz="quarter" idx="10"/>
          </p:nvPr>
        </p:nvSpPr>
        <p:spPr>
          <a:xfrm flipH="1">
            <a:off x="249529" y="77272"/>
            <a:ext cx="3580327" cy="2125014"/>
          </a:xfrm>
          <a:custGeom>
            <a:avLst/>
            <a:gdLst>
              <a:gd name="connsiteX0" fmla="*/ 734096 w 3580327"/>
              <a:gd name="connsiteY0" fmla="*/ 0 h 2125014"/>
              <a:gd name="connsiteX1" fmla="*/ 3580327 w 3580327"/>
              <a:gd name="connsiteY1" fmla="*/ 0 h 2125014"/>
              <a:gd name="connsiteX2" fmla="*/ 3580327 w 3580327"/>
              <a:gd name="connsiteY2" fmla="*/ 2125014 h 2125014"/>
              <a:gd name="connsiteX3" fmla="*/ 0 w 3580327"/>
              <a:gd name="connsiteY3" fmla="*/ 2125014 h 2125014"/>
            </a:gdLst>
            <a:ahLst/>
            <a:cxnLst>
              <a:cxn ang="0">
                <a:pos x="connsiteX0" y="connsiteY0"/>
              </a:cxn>
              <a:cxn ang="0">
                <a:pos x="connsiteX1" y="connsiteY1"/>
              </a:cxn>
              <a:cxn ang="0">
                <a:pos x="connsiteX2" y="connsiteY2"/>
              </a:cxn>
              <a:cxn ang="0">
                <a:pos x="connsiteX3" y="connsiteY3"/>
              </a:cxn>
            </a:cxnLst>
            <a:rect l="l" t="t" r="r" b="b"/>
            <a:pathLst>
              <a:path w="3580327" h="2125014">
                <a:moveTo>
                  <a:pt x="734096" y="0"/>
                </a:moveTo>
                <a:lnTo>
                  <a:pt x="3580327" y="0"/>
                </a:lnTo>
                <a:lnTo>
                  <a:pt x="3580327" y="2125014"/>
                </a:lnTo>
                <a:lnTo>
                  <a:pt x="0" y="2125014"/>
                </a:lnTo>
                <a:close/>
              </a:path>
            </a:pathLst>
          </a:custGeom>
        </p:spPr>
        <p:txBody>
          <a:bodyPr rtlCol="0">
            <a:noAutofit/>
          </a:bodyPr>
          <a:lstStyle/>
          <a:p>
            <a:pPr lvl="0"/>
            <a:endParaRPr lang="en-US" noProof="0"/>
          </a:p>
        </p:txBody>
      </p:sp>
      <p:sp>
        <p:nvSpPr>
          <p:cNvPr id="7" name="Picture Placeholder 13"/>
          <p:cNvSpPr>
            <a:spLocks noGrp="1"/>
          </p:cNvSpPr>
          <p:nvPr>
            <p:ph type="pic" sz="quarter" idx="11"/>
          </p:nvPr>
        </p:nvSpPr>
        <p:spPr>
          <a:xfrm flipH="1">
            <a:off x="249529" y="2366491"/>
            <a:ext cx="3580327" cy="2125014"/>
          </a:xfrm>
          <a:custGeom>
            <a:avLst/>
            <a:gdLst>
              <a:gd name="connsiteX0" fmla="*/ 734096 w 3580327"/>
              <a:gd name="connsiteY0" fmla="*/ 0 h 2125014"/>
              <a:gd name="connsiteX1" fmla="*/ 3580327 w 3580327"/>
              <a:gd name="connsiteY1" fmla="*/ 0 h 2125014"/>
              <a:gd name="connsiteX2" fmla="*/ 3580327 w 3580327"/>
              <a:gd name="connsiteY2" fmla="*/ 2125014 h 2125014"/>
              <a:gd name="connsiteX3" fmla="*/ 0 w 3580327"/>
              <a:gd name="connsiteY3" fmla="*/ 2125014 h 2125014"/>
            </a:gdLst>
            <a:ahLst/>
            <a:cxnLst>
              <a:cxn ang="0">
                <a:pos x="connsiteX0" y="connsiteY0"/>
              </a:cxn>
              <a:cxn ang="0">
                <a:pos x="connsiteX1" y="connsiteY1"/>
              </a:cxn>
              <a:cxn ang="0">
                <a:pos x="connsiteX2" y="connsiteY2"/>
              </a:cxn>
              <a:cxn ang="0">
                <a:pos x="connsiteX3" y="connsiteY3"/>
              </a:cxn>
            </a:cxnLst>
            <a:rect l="l" t="t" r="r" b="b"/>
            <a:pathLst>
              <a:path w="3580327" h="2125014">
                <a:moveTo>
                  <a:pt x="734096" y="0"/>
                </a:moveTo>
                <a:lnTo>
                  <a:pt x="3580327" y="0"/>
                </a:lnTo>
                <a:lnTo>
                  <a:pt x="3580327" y="2125014"/>
                </a:lnTo>
                <a:lnTo>
                  <a:pt x="0" y="2125014"/>
                </a:lnTo>
                <a:close/>
              </a:path>
            </a:pathLst>
          </a:custGeom>
        </p:spPr>
        <p:txBody>
          <a:bodyPr rtlCol="0">
            <a:noAutofit/>
          </a:bodyPr>
          <a:lstStyle/>
          <a:p>
            <a:pPr lvl="0"/>
            <a:endParaRPr lang="en-US" noProof="0"/>
          </a:p>
        </p:txBody>
      </p:sp>
      <p:sp>
        <p:nvSpPr>
          <p:cNvPr id="8" name="Picture Placeholder 16"/>
          <p:cNvSpPr>
            <a:spLocks noGrp="1"/>
          </p:cNvSpPr>
          <p:nvPr>
            <p:ph type="pic" sz="quarter" idx="12"/>
          </p:nvPr>
        </p:nvSpPr>
        <p:spPr>
          <a:xfrm flipH="1">
            <a:off x="236650" y="4655710"/>
            <a:ext cx="3580327" cy="2125014"/>
          </a:xfrm>
          <a:custGeom>
            <a:avLst/>
            <a:gdLst>
              <a:gd name="connsiteX0" fmla="*/ 734096 w 3580327"/>
              <a:gd name="connsiteY0" fmla="*/ 0 h 2125014"/>
              <a:gd name="connsiteX1" fmla="*/ 3580327 w 3580327"/>
              <a:gd name="connsiteY1" fmla="*/ 0 h 2125014"/>
              <a:gd name="connsiteX2" fmla="*/ 3580327 w 3580327"/>
              <a:gd name="connsiteY2" fmla="*/ 2125014 h 2125014"/>
              <a:gd name="connsiteX3" fmla="*/ 0 w 3580327"/>
              <a:gd name="connsiteY3" fmla="*/ 2125014 h 2125014"/>
            </a:gdLst>
            <a:ahLst/>
            <a:cxnLst>
              <a:cxn ang="0">
                <a:pos x="connsiteX0" y="connsiteY0"/>
              </a:cxn>
              <a:cxn ang="0">
                <a:pos x="connsiteX1" y="connsiteY1"/>
              </a:cxn>
              <a:cxn ang="0">
                <a:pos x="connsiteX2" y="connsiteY2"/>
              </a:cxn>
              <a:cxn ang="0">
                <a:pos x="connsiteX3" y="connsiteY3"/>
              </a:cxn>
            </a:cxnLst>
            <a:rect l="l" t="t" r="r" b="b"/>
            <a:pathLst>
              <a:path w="3580327" h="2125014">
                <a:moveTo>
                  <a:pt x="734096" y="0"/>
                </a:moveTo>
                <a:lnTo>
                  <a:pt x="3580327" y="0"/>
                </a:lnTo>
                <a:lnTo>
                  <a:pt x="3580327" y="2125014"/>
                </a:lnTo>
                <a:lnTo>
                  <a:pt x="0" y="2125014"/>
                </a:ln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1028283231"/>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76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725488" y="217488"/>
            <a:ext cx="4311650" cy="6357937"/>
          </a:xfrm>
        </p:spPr>
        <p:txBody>
          <a:bodyPr/>
          <a:lstStyle/>
          <a:p>
            <a:endParaRPr lang="en-US"/>
          </a:p>
        </p:txBody>
      </p:sp>
    </p:spTree>
    <p:extLst>
      <p:ext uri="{BB962C8B-B14F-4D97-AF65-F5344CB8AC3E}">
        <p14:creationId xmlns:p14="http://schemas.microsoft.com/office/powerpoint/2010/main" val="3517086207"/>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77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1160916" y="246289"/>
            <a:ext cx="6546850" cy="6400800"/>
          </a:xfrm>
        </p:spPr>
        <p:txBody>
          <a:bodyPr/>
          <a:lstStyle/>
          <a:p>
            <a:endParaRPr lang="en-US"/>
          </a:p>
        </p:txBody>
      </p:sp>
    </p:spTree>
    <p:extLst>
      <p:ext uri="{BB962C8B-B14F-4D97-AF65-F5344CB8AC3E}">
        <p14:creationId xmlns:p14="http://schemas.microsoft.com/office/powerpoint/2010/main" val="1465340855"/>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38_Custom Layout">
    <p:spTree>
      <p:nvGrpSpPr>
        <p:cNvPr id="1" name=""/>
        <p:cNvGrpSpPr/>
        <p:nvPr/>
      </p:nvGrpSpPr>
      <p:grpSpPr>
        <a:xfrm>
          <a:off x="0" y="0"/>
          <a:ext cx="0" cy="0"/>
          <a:chOff x="0" y="0"/>
          <a:chExt cx="0" cy="0"/>
        </a:xfrm>
      </p:grpSpPr>
      <p:sp>
        <p:nvSpPr>
          <p:cNvPr id="12" name="Picture Placeholder 8"/>
          <p:cNvSpPr>
            <a:spLocks noGrp="1"/>
          </p:cNvSpPr>
          <p:nvPr>
            <p:ph type="pic" sz="quarter" idx="10"/>
          </p:nvPr>
        </p:nvSpPr>
        <p:spPr>
          <a:xfrm>
            <a:off x="927100" y="836613"/>
            <a:ext cx="4791075" cy="2541587"/>
          </a:xfrm>
        </p:spPr>
        <p:txBody>
          <a:bodyPr rtlCol="0">
            <a:normAutofit/>
          </a:bodyPr>
          <a:lstStyle/>
          <a:p>
            <a:pPr lvl="0"/>
            <a:endParaRPr lang="en-US" noProof="0"/>
          </a:p>
        </p:txBody>
      </p:sp>
      <p:sp>
        <p:nvSpPr>
          <p:cNvPr id="13" name="Picture Placeholder 10"/>
          <p:cNvSpPr>
            <a:spLocks noGrp="1"/>
          </p:cNvSpPr>
          <p:nvPr>
            <p:ph type="pic" sz="quarter" idx="11"/>
          </p:nvPr>
        </p:nvSpPr>
        <p:spPr>
          <a:xfrm>
            <a:off x="927100" y="3492500"/>
            <a:ext cx="4791075" cy="2470150"/>
          </a:xfrm>
        </p:spPr>
        <p:txBody>
          <a:bodyPr rtlCol="0">
            <a:normAutofit/>
          </a:bodyPr>
          <a:lstStyle/>
          <a:p>
            <a:pPr lvl="0"/>
            <a:endParaRPr lang="en-US" noProof="0"/>
          </a:p>
        </p:txBody>
      </p:sp>
    </p:spTree>
    <p:extLst>
      <p:ext uri="{BB962C8B-B14F-4D97-AF65-F5344CB8AC3E}">
        <p14:creationId xmlns:p14="http://schemas.microsoft.com/office/powerpoint/2010/main" val="1552148320"/>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39_Custom Layout">
    <p:spTree>
      <p:nvGrpSpPr>
        <p:cNvPr id="1" name=""/>
        <p:cNvGrpSpPr/>
        <p:nvPr/>
      </p:nvGrpSpPr>
      <p:grpSpPr>
        <a:xfrm>
          <a:off x="0" y="0"/>
          <a:ext cx="0" cy="0"/>
          <a:chOff x="0" y="0"/>
          <a:chExt cx="0" cy="0"/>
        </a:xfrm>
      </p:grpSpPr>
      <p:sp>
        <p:nvSpPr>
          <p:cNvPr id="11" name="Picture Placeholder 9"/>
          <p:cNvSpPr>
            <a:spLocks noGrp="1"/>
          </p:cNvSpPr>
          <p:nvPr>
            <p:ph type="pic" sz="quarter" idx="10"/>
          </p:nvPr>
        </p:nvSpPr>
        <p:spPr>
          <a:xfrm>
            <a:off x="889000" y="685800"/>
            <a:ext cx="4089400" cy="5448300"/>
          </a:xfrm>
        </p:spPr>
        <p:txBody>
          <a:bodyPr rtlCol="0">
            <a:normAutofit/>
          </a:bodyPr>
          <a:lstStyle/>
          <a:p>
            <a:pPr lvl="0"/>
            <a:endParaRPr lang="en-US" noProof="0"/>
          </a:p>
        </p:txBody>
      </p:sp>
      <p:sp>
        <p:nvSpPr>
          <p:cNvPr id="14" name="Picture Placeholder 12"/>
          <p:cNvSpPr>
            <a:spLocks noGrp="1"/>
          </p:cNvSpPr>
          <p:nvPr>
            <p:ph type="pic" sz="quarter" idx="11"/>
          </p:nvPr>
        </p:nvSpPr>
        <p:spPr>
          <a:xfrm>
            <a:off x="7138988" y="708025"/>
            <a:ext cx="4043362" cy="5410200"/>
          </a:xfrm>
        </p:spPr>
        <p:txBody>
          <a:bodyPr rtlCol="0">
            <a:normAutofit/>
          </a:bodyPr>
          <a:lstStyle/>
          <a:p>
            <a:pPr lvl="0"/>
            <a:endParaRPr lang="en-US" noProof="0"/>
          </a:p>
        </p:txBody>
      </p:sp>
      <p:sp>
        <p:nvSpPr>
          <p:cNvPr id="17" name="Picture Placeholder 15"/>
          <p:cNvSpPr>
            <a:spLocks noGrp="1"/>
          </p:cNvSpPr>
          <p:nvPr>
            <p:ph type="pic" sz="quarter" idx="12"/>
          </p:nvPr>
        </p:nvSpPr>
        <p:spPr>
          <a:xfrm>
            <a:off x="6134100" y="0"/>
            <a:ext cx="6057900" cy="6858000"/>
          </a:xfrm>
        </p:spPr>
        <p:txBody>
          <a:bodyPr rtlCol="0">
            <a:normAutofit/>
          </a:bodyPr>
          <a:lstStyle/>
          <a:p>
            <a:pPr lvl="0"/>
            <a:endParaRPr lang="en-US" noProof="0"/>
          </a:p>
        </p:txBody>
      </p:sp>
    </p:spTree>
    <p:extLst>
      <p:ext uri="{BB962C8B-B14F-4D97-AF65-F5344CB8AC3E}">
        <p14:creationId xmlns:p14="http://schemas.microsoft.com/office/powerpoint/2010/main" val="1039370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19" name="Picture Placeholder 18"/>
          <p:cNvSpPr>
            <a:spLocks noGrp="1"/>
          </p:cNvSpPr>
          <p:nvPr>
            <p:ph type="pic" sz="quarter" idx="10"/>
          </p:nvPr>
        </p:nvSpPr>
        <p:spPr>
          <a:xfrm>
            <a:off x="6533885" y="1130300"/>
            <a:ext cx="4677894" cy="4652135"/>
          </a:xfrm>
          <a:custGeom>
            <a:avLst/>
            <a:gdLst>
              <a:gd name="connsiteX0" fmla="*/ 3026536 w 5847009"/>
              <a:gd name="connsiteY0" fmla="*/ 3689798 h 5814812"/>
              <a:gd name="connsiteX1" fmla="*/ 5847009 w 5847009"/>
              <a:gd name="connsiteY1" fmla="*/ 3689798 h 5814812"/>
              <a:gd name="connsiteX2" fmla="*/ 5847009 w 5847009"/>
              <a:gd name="connsiteY2" fmla="*/ 5814812 h 5814812"/>
              <a:gd name="connsiteX3" fmla="*/ 3026536 w 5847009"/>
              <a:gd name="connsiteY3" fmla="*/ 5814812 h 5814812"/>
              <a:gd name="connsiteX4" fmla="*/ 0 w 5847009"/>
              <a:gd name="connsiteY4" fmla="*/ 3058732 h 5814812"/>
              <a:gd name="connsiteX5" fmla="*/ 2820473 w 5847009"/>
              <a:gd name="connsiteY5" fmla="*/ 3058732 h 5814812"/>
              <a:gd name="connsiteX6" fmla="*/ 2820473 w 5847009"/>
              <a:gd name="connsiteY6" fmla="*/ 5814811 h 5814812"/>
              <a:gd name="connsiteX7" fmla="*/ 0 w 5847009"/>
              <a:gd name="connsiteY7" fmla="*/ 5814811 h 5814812"/>
              <a:gd name="connsiteX8" fmla="*/ 3026536 w 5847009"/>
              <a:gd name="connsiteY8" fmla="*/ 756448 h 5814812"/>
              <a:gd name="connsiteX9" fmla="*/ 5847009 w 5847009"/>
              <a:gd name="connsiteY9" fmla="*/ 756448 h 5814812"/>
              <a:gd name="connsiteX10" fmla="*/ 5847009 w 5847009"/>
              <a:gd name="connsiteY10" fmla="*/ 3512527 h 5814812"/>
              <a:gd name="connsiteX11" fmla="*/ 3026536 w 5847009"/>
              <a:gd name="connsiteY11" fmla="*/ 3512527 h 5814812"/>
              <a:gd name="connsiteX12" fmla="*/ 0 w 5847009"/>
              <a:gd name="connsiteY12" fmla="*/ 0 h 5814812"/>
              <a:gd name="connsiteX13" fmla="*/ 2820473 w 5847009"/>
              <a:gd name="connsiteY13" fmla="*/ 0 h 5814812"/>
              <a:gd name="connsiteX14" fmla="*/ 2820473 w 5847009"/>
              <a:gd name="connsiteY14" fmla="*/ 2756079 h 5814812"/>
              <a:gd name="connsiteX15" fmla="*/ 0 w 5847009"/>
              <a:gd name="connsiteY15" fmla="*/ 2756079 h 58148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5847009" h="5814812">
                <a:moveTo>
                  <a:pt x="3026536" y="3689798"/>
                </a:moveTo>
                <a:lnTo>
                  <a:pt x="5847009" y="3689798"/>
                </a:lnTo>
                <a:lnTo>
                  <a:pt x="5847009" y="5814812"/>
                </a:lnTo>
                <a:lnTo>
                  <a:pt x="3026536" y="5814812"/>
                </a:lnTo>
                <a:close/>
                <a:moveTo>
                  <a:pt x="0" y="3058732"/>
                </a:moveTo>
                <a:lnTo>
                  <a:pt x="2820473" y="3058732"/>
                </a:lnTo>
                <a:lnTo>
                  <a:pt x="2820473" y="5814811"/>
                </a:lnTo>
                <a:lnTo>
                  <a:pt x="0" y="5814811"/>
                </a:lnTo>
                <a:close/>
                <a:moveTo>
                  <a:pt x="3026536" y="756448"/>
                </a:moveTo>
                <a:lnTo>
                  <a:pt x="5847009" y="756448"/>
                </a:lnTo>
                <a:lnTo>
                  <a:pt x="5847009" y="3512527"/>
                </a:lnTo>
                <a:lnTo>
                  <a:pt x="3026536" y="3512527"/>
                </a:lnTo>
                <a:close/>
                <a:moveTo>
                  <a:pt x="0" y="0"/>
                </a:moveTo>
                <a:lnTo>
                  <a:pt x="2820473" y="0"/>
                </a:lnTo>
                <a:lnTo>
                  <a:pt x="2820473" y="2756079"/>
                </a:lnTo>
                <a:lnTo>
                  <a:pt x="0" y="2756079"/>
                </a:ln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163260126"/>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40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4687910" y="273079"/>
            <a:ext cx="2588654" cy="2588654"/>
          </a:xfrm>
          <a:custGeom>
            <a:avLst/>
            <a:gdLst>
              <a:gd name="connsiteX0" fmla="*/ 1294327 w 2588654"/>
              <a:gd name="connsiteY0" fmla="*/ 0 h 2588654"/>
              <a:gd name="connsiteX1" fmla="*/ 2588654 w 2588654"/>
              <a:gd name="connsiteY1" fmla="*/ 1294327 h 2588654"/>
              <a:gd name="connsiteX2" fmla="*/ 1294327 w 2588654"/>
              <a:gd name="connsiteY2" fmla="*/ 2588654 h 2588654"/>
              <a:gd name="connsiteX3" fmla="*/ 0 w 2588654"/>
              <a:gd name="connsiteY3" fmla="*/ 1294327 h 2588654"/>
              <a:gd name="connsiteX4" fmla="*/ 1294327 w 2588654"/>
              <a:gd name="connsiteY4" fmla="*/ 0 h 258865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88654" h="2588654">
                <a:moveTo>
                  <a:pt x="1294327" y="0"/>
                </a:moveTo>
                <a:cubicBezTo>
                  <a:pt x="2009164" y="0"/>
                  <a:pt x="2588654" y="579490"/>
                  <a:pt x="2588654" y="1294327"/>
                </a:cubicBezTo>
                <a:cubicBezTo>
                  <a:pt x="2588654" y="2009164"/>
                  <a:pt x="2009164" y="2588654"/>
                  <a:pt x="1294327" y="2588654"/>
                </a:cubicBezTo>
                <a:cubicBezTo>
                  <a:pt x="579490" y="2588654"/>
                  <a:pt x="0" y="2009164"/>
                  <a:pt x="0" y="1294327"/>
                </a:cubicBezTo>
                <a:cubicBezTo>
                  <a:pt x="0" y="579490"/>
                  <a:pt x="579490" y="0"/>
                  <a:pt x="1294327" y="0"/>
                </a:cubicBezTo>
                <a:close/>
              </a:path>
            </a:pathLst>
          </a:custGeom>
        </p:spPr>
        <p:txBody>
          <a:bodyPr rtlCol="0">
            <a:noAutofit/>
          </a:bodyPr>
          <a:lstStyle/>
          <a:p>
            <a:pPr lvl="0"/>
            <a:endParaRPr lang="en-US" noProof="0"/>
          </a:p>
        </p:txBody>
      </p:sp>
    </p:spTree>
    <p:extLst>
      <p:ext uri="{BB962C8B-B14F-4D97-AF65-F5344CB8AC3E}">
        <p14:creationId xmlns:p14="http://schemas.microsoft.com/office/powerpoint/2010/main" val="3909843884"/>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41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a:xfrm>
            <a:off x="6013156" y="1565447"/>
            <a:ext cx="5066100" cy="3207952"/>
          </a:xfrm>
          <a:prstGeom prst="rect">
            <a:avLst/>
          </a:prstGeom>
        </p:spPr>
        <p:txBody>
          <a:bodyPr rtlCol="0">
            <a:noAutofit/>
          </a:bodyPr>
          <a:lstStyle/>
          <a:p>
            <a:pPr lvl="0"/>
            <a:endParaRPr lang="en-US" noProof="0"/>
          </a:p>
        </p:txBody>
      </p:sp>
    </p:spTree>
    <p:extLst>
      <p:ext uri="{BB962C8B-B14F-4D97-AF65-F5344CB8AC3E}">
        <p14:creationId xmlns:p14="http://schemas.microsoft.com/office/powerpoint/2010/main" val="3315997782"/>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42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5511800" y="1447800"/>
            <a:ext cx="2273300" cy="3975100"/>
          </a:xfrm>
        </p:spPr>
        <p:txBody>
          <a:bodyPr rtlCol="0">
            <a:normAutofit/>
          </a:bodyPr>
          <a:lstStyle/>
          <a:p>
            <a:pPr lvl="0"/>
            <a:endParaRPr lang="en-US" noProof="0"/>
          </a:p>
        </p:txBody>
      </p:sp>
    </p:spTree>
    <p:extLst>
      <p:ext uri="{BB962C8B-B14F-4D97-AF65-F5344CB8AC3E}">
        <p14:creationId xmlns:p14="http://schemas.microsoft.com/office/powerpoint/2010/main" val="2968589270"/>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userDrawn="1">
  <p:cSld name="43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7188200" y="812800"/>
            <a:ext cx="3568700" cy="5270500"/>
          </a:xfrm>
        </p:spPr>
        <p:txBody>
          <a:bodyPr rtlCol="0">
            <a:normAutofit/>
          </a:bodyPr>
          <a:lstStyle/>
          <a:p>
            <a:pPr lvl="0"/>
            <a:endParaRPr lang="en-US" noProof="0"/>
          </a:p>
        </p:txBody>
      </p:sp>
    </p:spTree>
    <p:extLst>
      <p:ext uri="{BB962C8B-B14F-4D97-AF65-F5344CB8AC3E}">
        <p14:creationId xmlns:p14="http://schemas.microsoft.com/office/powerpoint/2010/main" val="3918363458"/>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preserve="1" userDrawn="1">
  <p:cSld name="44_Custom Layout">
    <p:spTree>
      <p:nvGrpSpPr>
        <p:cNvPr id="1" name=""/>
        <p:cNvGrpSpPr/>
        <p:nvPr/>
      </p:nvGrpSpPr>
      <p:grpSpPr>
        <a:xfrm>
          <a:off x="0" y="0"/>
          <a:ext cx="0" cy="0"/>
          <a:chOff x="0" y="0"/>
          <a:chExt cx="0" cy="0"/>
        </a:xfrm>
      </p:grpSpPr>
      <p:sp>
        <p:nvSpPr>
          <p:cNvPr id="12" name="Picture Placeholder 8"/>
          <p:cNvSpPr>
            <a:spLocks noGrp="1"/>
          </p:cNvSpPr>
          <p:nvPr>
            <p:ph type="pic" sz="quarter" idx="10"/>
          </p:nvPr>
        </p:nvSpPr>
        <p:spPr>
          <a:xfrm>
            <a:off x="2616200" y="153988"/>
            <a:ext cx="5194300" cy="3962400"/>
          </a:xfrm>
        </p:spPr>
        <p:txBody>
          <a:bodyPr rtlCol="0">
            <a:normAutofit/>
          </a:bodyPr>
          <a:lstStyle/>
          <a:p>
            <a:pPr lvl="0"/>
            <a:endParaRPr lang="en-US" noProof="0"/>
          </a:p>
        </p:txBody>
      </p:sp>
      <p:sp>
        <p:nvSpPr>
          <p:cNvPr id="13" name="Picture Placeholder 10"/>
          <p:cNvSpPr>
            <a:spLocks noGrp="1"/>
          </p:cNvSpPr>
          <p:nvPr>
            <p:ph type="pic" sz="quarter" idx="11"/>
          </p:nvPr>
        </p:nvSpPr>
        <p:spPr>
          <a:xfrm>
            <a:off x="7972425" y="153988"/>
            <a:ext cx="4041775" cy="6543675"/>
          </a:xfrm>
        </p:spPr>
        <p:txBody>
          <a:bodyPr rtlCol="0">
            <a:normAutofit/>
          </a:bodyPr>
          <a:lstStyle/>
          <a:p>
            <a:pPr lvl="0"/>
            <a:endParaRPr lang="en-US" noProof="0"/>
          </a:p>
        </p:txBody>
      </p:sp>
    </p:spTree>
    <p:extLst>
      <p:ext uri="{BB962C8B-B14F-4D97-AF65-F5344CB8AC3E}">
        <p14:creationId xmlns:p14="http://schemas.microsoft.com/office/powerpoint/2010/main" val="3917942024"/>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preserve="1" userDrawn="1">
  <p:cSld name="45_Custom Layout">
    <p:spTree>
      <p:nvGrpSpPr>
        <p:cNvPr id="1" name=""/>
        <p:cNvGrpSpPr/>
        <p:nvPr/>
      </p:nvGrpSpPr>
      <p:grpSpPr>
        <a:xfrm>
          <a:off x="0" y="0"/>
          <a:ext cx="0" cy="0"/>
          <a:chOff x="0" y="0"/>
          <a:chExt cx="0" cy="0"/>
        </a:xfrm>
      </p:grpSpPr>
      <p:sp>
        <p:nvSpPr>
          <p:cNvPr id="12" name="Picture Placeholder 8"/>
          <p:cNvSpPr>
            <a:spLocks noGrp="1"/>
          </p:cNvSpPr>
          <p:nvPr>
            <p:ph type="pic" sz="quarter" idx="10"/>
          </p:nvPr>
        </p:nvSpPr>
        <p:spPr>
          <a:xfrm>
            <a:off x="292100" y="153988"/>
            <a:ext cx="3390900" cy="6513512"/>
          </a:xfrm>
        </p:spPr>
        <p:txBody>
          <a:bodyPr rtlCol="0">
            <a:normAutofit/>
          </a:bodyPr>
          <a:lstStyle/>
          <a:p>
            <a:pPr lvl="0"/>
            <a:endParaRPr lang="en-US" noProof="0"/>
          </a:p>
        </p:txBody>
      </p:sp>
      <p:sp>
        <p:nvSpPr>
          <p:cNvPr id="13" name="Picture Placeholder 10"/>
          <p:cNvSpPr>
            <a:spLocks noGrp="1"/>
          </p:cNvSpPr>
          <p:nvPr>
            <p:ph type="pic" sz="quarter" idx="11"/>
          </p:nvPr>
        </p:nvSpPr>
        <p:spPr>
          <a:xfrm>
            <a:off x="3911601" y="153988"/>
            <a:ext cx="7950200" cy="4224337"/>
          </a:xfrm>
        </p:spPr>
        <p:txBody>
          <a:bodyPr rtlCol="0">
            <a:normAutofit/>
          </a:bodyPr>
          <a:lstStyle/>
          <a:p>
            <a:pPr lvl="0"/>
            <a:endParaRPr lang="en-US" noProof="0"/>
          </a:p>
        </p:txBody>
      </p:sp>
    </p:spTree>
    <p:extLst>
      <p:ext uri="{BB962C8B-B14F-4D97-AF65-F5344CB8AC3E}">
        <p14:creationId xmlns:p14="http://schemas.microsoft.com/office/powerpoint/2010/main" val="2032409314"/>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preserve="1" userDrawn="1">
  <p:cSld name="48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0" y="0"/>
            <a:ext cx="5383213" cy="6858000"/>
          </a:xfrm>
        </p:spPr>
        <p:txBody>
          <a:bodyPr/>
          <a:lstStyle/>
          <a:p>
            <a:endParaRPr lang="en-US"/>
          </a:p>
        </p:txBody>
      </p:sp>
    </p:spTree>
    <p:extLst>
      <p:ext uri="{BB962C8B-B14F-4D97-AF65-F5344CB8AC3E}">
        <p14:creationId xmlns:p14="http://schemas.microsoft.com/office/powerpoint/2010/main" val="1170608113"/>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preserve="1" userDrawn="1">
  <p:cSld name="49_Custom Layout">
    <p:spTree>
      <p:nvGrpSpPr>
        <p:cNvPr id="1" name=""/>
        <p:cNvGrpSpPr/>
        <p:nvPr/>
      </p:nvGrpSpPr>
      <p:grpSpPr>
        <a:xfrm>
          <a:off x="0" y="0"/>
          <a:ext cx="0" cy="0"/>
          <a:chOff x="0" y="0"/>
          <a:chExt cx="0" cy="0"/>
        </a:xfrm>
      </p:grpSpPr>
      <p:sp>
        <p:nvSpPr>
          <p:cNvPr id="16" name="Picture Placeholder 15"/>
          <p:cNvSpPr>
            <a:spLocks noGrp="1"/>
          </p:cNvSpPr>
          <p:nvPr>
            <p:ph type="pic" sz="quarter" idx="10"/>
          </p:nvPr>
        </p:nvSpPr>
        <p:spPr bwMode="auto">
          <a:xfrm>
            <a:off x="798492" y="334851"/>
            <a:ext cx="3065167" cy="6104586"/>
          </a:xfrm>
          <a:custGeom>
            <a:avLst/>
            <a:gdLst>
              <a:gd name="connsiteX0" fmla="*/ 2253800 w 3065167"/>
              <a:gd name="connsiteY0" fmla="*/ 914400 h 6104586"/>
              <a:gd name="connsiteX1" fmla="*/ 2614407 w 3065167"/>
              <a:gd name="connsiteY1" fmla="*/ 914400 h 6104586"/>
              <a:gd name="connsiteX2" fmla="*/ 2614407 w 3065167"/>
              <a:gd name="connsiteY2" fmla="*/ 6104586 h 6104586"/>
              <a:gd name="connsiteX3" fmla="*/ 2253800 w 3065167"/>
              <a:gd name="connsiteY3" fmla="*/ 6104586 h 6104586"/>
              <a:gd name="connsiteX4" fmla="*/ 1352280 w 3065167"/>
              <a:gd name="connsiteY4" fmla="*/ 914400 h 6104586"/>
              <a:gd name="connsiteX5" fmla="*/ 1712887 w 3065167"/>
              <a:gd name="connsiteY5" fmla="*/ 914400 h 6104586"/>
              <a:gd name="connsiteX6" fmla="*/ 1712887 w 3065167"/>
              <a:gd name="connsiteY6" fmla="*/ 5808372 h 6104586"/>
              <a:gd name="connsiteX7" fmla="*/ 1352280 w 3065167"/>
              <a:gd name="connsiteY7" fmla="*/ 5808372 h 6104586"/>
              <a:gd name="connsiteX8" fmla="*/ 450760 w 3065167"/>
              <a:gd name="connsiteY8" fmla="*/ 528033 h 6104586"/>
              <a:gd name="connsiteX9" fmla="*/ 811367 w 3065167"/>
              <a:gd name="connsiteY9" fmla="*/ 528033 h 6104586"/>
              <a:gd name="connsiteX10" fmla="*/ 811367 w 3065167"/>
              <a:gd name="connsiteY10" fmla="*/ 5589430 h 6104586"/>
              <a:gd name="connsiteX11" fmla="*/ 450760 w 3065167"/>
              <a:gd name="connsiteY11" fmla="*/ 5589430 h 6104586"/>
              <a:gd name="connsiteX12" fmla="*/ 1803040 w 3065167"/>
              <a:gd name="connsiteY12" fmla="*/ 373488 h 6104586"/>
              <a:gd name="connsiteX13" fmla="*/ 2163647 w 3065167"/>
              <a:gd name="connsiteY13" fmla="*/ 373488 h 6104586"/>
              <a:gd name="connsiteX14" fmla="*/ 2163647 w 3065167"/>
              <a:gd name="connsiteY14" fmla="*/ 6104586 h 6104586"/>
              <a:gd name="connsiteX15" fmla="*/ 1803040 w 3065167"/>
              <a:gd name="connsiteY15" fmla="*/ 6104586 h 6104586"/>
              <a:gd name="connsiteX16" fmla="*/ 2704560 w 3065167"/>
              <a:gd name="connsiteY16" fmla="*/ 360608 h 6104586"/>
              <a:gd name="connsiteX17" fmla="*/ 3065167 w 3065167"/>
              <a:gd name="connsiteY17" fmla="*/ 360608 h 6104586"/>
              <a:gd name="connsiteX18" fmla="*/ 3065167 w 3065167"/>
              <a:gd name="connsiteY18" fmla="*/ 5550794 h 6104586"/>
              <a:gd name="connsiteX19" fmla="*/ 2704560 w 3065167"/>
              <a:gd name="connsiteY19" fmla="*/ 5550794 h 6104586"/>
              <a:gd name="connsiteX20" fmla="*/ 901520 w 3065167"/>
              <a:gd name="connsiteY20" fmla="*/ 141667 h 6104586"/>
              <a:gd name="connsiteX21" fmla="*/ 1262127 w 3065167"/>
              <a:gd name="connsiteY21" fmla="*/ 141667 h 6104586"/>
              <a:gd name="connsiteX22" fmla="*/ 1262127 w 3065167"/>
              <a:gd name="connsiteY22" fmla="*/ 6104586 h 6104586"/>
              <a:gd name="connsiteX23" fmla="*/ 901520 w 3065167"/>
              <a:gd name="connsiteY23" fmla="*/ 6104586 h 6104586"/>
              <a:gd name="connsiteX24" fmla="*/ 0 w 3065167"/>
              <a:gd name="connsiteY24" fmla="*/ 0 h 6104586"/>
              <a:gd name="connsiteX25" fmla="*/ 360607 w 3065167"/>
              <a:gd name="connsiteY25" fmla="*/ 0 h 6104586"/>
              <a:gd name="connsiteX26" fmla="*/ 360607 w 3065167"/>
              <a:gd name="connsiteY26" fmla="*/ 5911403 h 6104586"/>
              <a:gd name="connsiteX27" fmla="*/ 0 w 3065167"/>
              <a:gd name="connsiteY27" fmla="*/ 5911403 h 610458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Lst>
            <a:rect l="l" t="t" r="r" b="b"/>
            <a:pathLst>
              <a:path w="3065167" h="6104586">
                <a:moveTo>
                  <a:pt x="2253800" y="914400"/>
                </a:moveTo>
                <a:lnTo>
                  <a:pt x="2614407" y="914400"/>
                </a:lnTo>
                <a:lnTo>
                  <a:pt x="2614407" y="6104586"/>
                </a:lnTo>
                <a:lnTo>
                  <a:pt x="2253800" y="6104586"/>
                </a:lnTo>
                <a:close/>
                <a:moveTo>
                  <a:pt x="1352280" y="914400"/>
                </a:moveTo>
                <a:lnTo>
                  <a:pt x="1712887" y="914400"/>
                </a:lnTo>
                <a:lnTo>
                  <a:pt x="1712887" y="5808372"/>
                </a:lnTo>
                <a:lnTo>
                  <a:pt x="1352280" y="5808372"/>
                </a:lnTo>
                <a:close/>
                <a:moveTo>
                  <a:pt x="450760" y="528033"/>
                </a:moveTo>
                <a:lnTo>
                  <a:pt x="811367" y="528033"/>
                </a:lnTo>
                <a:lnTo>
                  <a:pt x="811367" y="5589430"/>
                </a:lnTo>
                <a:lnTo>
                  <a:pt x="450760" y="5589430"/>
                </a:lnTo>
                <a:close/>
                <a:moveTo>
                  <a:pt x="1803040" y="373488"/>
                </a:moveTo>
                <a:lnTo>
                  <a:pt x="2163647" y="373488"/>
                </a:lnTo>
                <a:lnTo>
                  <a:pt x="2163647" y="6104586"/>
                </a:lnTo>
                <a:lnTo>
                  <a:pt x="1803040" y="6104586"/>
                </a:lnTo>
                <a:close/>
                <a:moveTo>
                  <a:pt x="2704560" y="360608"/>
                </a:moveTo>
                <a:lnTo>
                  <a:pt x="3065167" y="360608"/>
                </a:lnTo>
                <a:lnTo>
                  <a:pt x="3065167" y="5550794"/>
                </a:lnTo>
                <a:lnTo>
                  <a:pt x="2704560" y="5550794"/>
                </a:lnTo>
                <a:close/>
                <a:moveTo>
                  <a:pt x="901520" y="141667"/>
                </a:moveTo>
                <a:lnTo>
                  <a:pt x="1262127" y="141667"/>
                </a:lnTo>
                <a:lnTo>
                  <a:pt x="1262127" y="6104586"/>
                </a:lnTo>
                <a:lnTo>
                  <a:pt x="901520" y="6104586"/>
                </a:lnTo>
                <a:close/>
                <a:moveTo>
                  <a:pt x="0" y="0"/>
                </a:moveTo>
                <a:lnTo>
                  <a:pt x="360607" y="0"/>
                </a:lnTo>
                <a:lnTo>
                  <a:pt x="360607" y="5911403"/>
                </a:lnTo>
                <a:lnTo>
                  <a:pt x="0" y="5911403"/>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
        <p:nvSpPr>
          <p:cNvPr id="20" name="Picture Placeholder 18"/>
          <p:cNvSpPr>
            <a:spLocks noGrp="1"/>
          </p:cNvSpPr>
          <p:nvPr>
            <p:ph type="pic" sz="quarter" idx="11"/>
          </p:nvPr>
        </p:nvSpPr>
        <p:spPr>
          <a:xfrm>
            <a:off x="9478963" y="334963"/>
            <a:ext cx="2241550" cy="3055937"/>
          </a:xfrm>
        </p:spPr>
        <p:txBody>
          <a:bodyPr/>
          <a:lstStyle/>
          <a:p>
            <a:endParaRPr lang="en-US"/>
          </a:p>
        </p:txBody>
      </p:sp>
    </p:spTree>
    <p:extLst>
      <p:ext uri="{BB962C8B-B14F-4D97-AF65-F5344CB8AC3E}">
        <p14:creationId xmlns:p14="http://schemas.microsoft.com/office/powerpoint/2010/main" val="237813924"/>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preserve="1" userDrawn="1">
  <p:cSld name="50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1854200" y="1397000"/>
            <a:ext cx="8356600" cy="2146300"/>
          </a:xfrm>
        </p:spPr>
        <p:txBody>
          <a:bodyPr/>
          <a:lstStyle/>
          <a:p>
            <a:endParaRPr lang="en-US"/>
          </a:p>
        </p:txBody>
      </p:sp>
    </p:spTree>
    <p:extLst>
      <p:ext uri="{BB962C8B-B14F-4D97-AF65-F5344CB8AC3E}">
        <p14:creationId xmlns:p14="http://schemas.microsoft.com/office/powerpoint/2010/main" val="706228029"/>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preserve="1" userDrawn="1">
  <p:cSld name="51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1435100" y="1117600"/>
            <a:ext cx="3606800" cy="4584700"/>
          </a:xfrm>
        </p:spPr>
        <p:txBody>
          <a:bodyPr/>
          <a:lstStyle/>
          <a:p>
            <a:endParaRPr lang="en-US"/>
          </a:p>
        </p:txBody>
      </p:sp>
    </p:spTree>
    <p:extLst>
      <p:ext uri="{BB962C8B-B14F-4D97-AF65-F5344CB8AC3E}">
        <p14:creationId xmlns:p14="http://schemas.microsoft.com/office/powerpoint/2010/main" val="245922034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3" name="Picture Placeholder 2"/>
          <p:cNvSpPr>
            <a:spLocks noGrp="1"/>
          </p:cNvSpPr>
          <p:nvPr>
            <p:ph type="pic" sz="quarter" idx="10"/>
          </p:nvPr>
        </p:nvSpPr>
        <p:spPr>
          <a:xfrm>
            <a:off x="596900" y="355600"/>
            <a:ext cx="11074400" cy="5969000"/>
          </a:xfrm>
        </p:spPr>
        <p:txBody>
          <a:bodyPr/>
          <a:lstStyle/>
          <a:p>
            <a:pPr lvl="0"/>
            <a:endParaRPr lang="en-US" noProof="0"/>
          </a:p>
        </p:txBody>
      </p:sp>
    </p:spTree>
    <p:extLst>
      <p:ext uri="{BB962C8B-B14F-4D97-AF65-F5344CB8AC3E}">
        <p14:creationId xmlns:p14="http://schemas.microsoft.com/office/powerpoint/2010/main" val="1014628073"/>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preserve="1" userDrawn="1">
  <p:cSld name="52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7778750" y="257175"/>
            <a:ext cx="4095750" cy="6337300"/>
          </a:xfrm>
        </p:spPr>
        <p:txBody>
          <a:bodyPr/>
          <a:lstStyle/>
          <a:p>
            <a:endParaRPr lang="en-US"/>
          </a:p>
        </p:txBody>
      </p:sp>
    </p:spTree>
    <p:extLst>
      <p:ext uri="{BB962C8B-B14F-4D97-AF65-F5344CB8AC3E}">
        <p14:creationId xmlns:p14="http://schemas.microsoft.com/office/powerpoint/2010/main" val="3643634752"/>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preserve="1" userDrawn="1">
  <p:cSld name="53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9324306" y="0"/>
            <a:ext cx="2382593" cy="6858001"/>
          </a:xfrm>
          <a:custGeom>
            <a:avLst/>
            <a:gdLst>
              <a:gd name="connsiteX0" fmla="*/ 618186 w 2382593"/>
              <a:gd name="connsiteY0" fmla="*/ 1796605 h 6858001"/>
              <a:gd name="connsiteX1" fmla="*/ 837127 w 2382593"/>
              <a:gd name="connsiteY1" fmla="*/ 1796605 h 6858001"/>
              <a:gd name="connsiteX2" fmla="*/ 837127 w 2382593"/>
              <a:gd name="connsiteY2" fmla="*/ 6858001 h 6858001"/>
              <a:gd name="connsiteX3" fmla="*/ 618186 w 2382593"/>
              <a:gd name="connsiteY3" fmla="*/ 6858001 h 6858001"/>
              <a:gd name="connsiteX4" fmla="*/ 1854558 w 2382593"/>
              <a:gd name="connsiteY4" fmla="*/ 1796604 h 6858001"/>
              <a:gd name="connsiteX5" fmla="*/ 2073499 w 2382593"/>
              <a:gd name="connsiteY5" fmla="*/ 1796604 h 6858001"/>
              <a:gd name="connsiteX6" fmla="*/ 2073499 w 2382593"/>
              <a:gd name="connsiteY6" fmla="*/ 6858001 h 6858001"/>
              <a:gd name="connsiteX7" fmla="*/ 1854558 w 2382593"/>
              <a:gd name="connsiteY7" fmla="*/ 6858001 h 6858001"/>
              <a:gd name="connsiteX8" fmla="*/ 0 w 2382593"/>
              <a:gd name="connsiteY8" fmla="*/ 592430 h 6858001"/>
              <a:gd name="connsiteX9" fmla="*/ 218941 w 2382593"/>
              <a:gd name="connsiteY9" fmla="*/ 592430 h 6858001"/>
              <a:gd name="connsiteX10" fmla="*/ 218941 w 2382593"/>
              <a:gd name="connsiteY10" fmla="*/ 5653826 h 6858001"/>
              <a:gd name="connsiteX11" fmla="*/ 0 w 2382593"/>
              <a:gd name="connsiteY11" fmla="*/ 5653826 h 6858001"/>
              <a:gd name="connsiteX12" fmla="*/ 1236372 w 2382593"/>
              <a:gd name="connsiteY12" fmla="*/ 592429 h 6858001"/>
              <a:gd name="connsiteX13" fmla="*/ 1455313 w 2382593"/>
              <a:gd name="connsiteY13" fmla="*/ 592429 h 6858001"/>
              <a:gd name="connsiteX14" fmla="*/ 1455313 w 2382593"/>
              <a:gd name="connsiteY14" fmla="*/ 5653826 h 6858001"/>
              <a:gd name="connsiteX15" fmla="*/ 1236372 w 2382593"/>
              <a:gd name="connsiteY15" fmla="*/ 5653826 h 6858001"/>
              <a:gd name="connsiteX16" fmla="*/ 309093 w 2382593"/>
              <a:gd name="connsiteY16" fmla="*/ 2 h 6858001"/>
              <a:gd name="connsiteX17" fmla="*/ 528034 w 2382593"/>
              <a:gd name="connsiteY17" fmla="*/ 2 h 6858001"/>
              <a:gd name="connsiteX18" fmla="*/ 528034 w 2382593"/>
              <a:gd name="connsiteY18" fmla="*/ 5061398 h 6858001"/>
              <a:gd name="connsiteX19" fmla="*/ 309093 w 2382593"/>
              <a:gd name="connsiteY19" fmla="*/ 5061398 h 6858001"/>
              <a:gd name="connsiteX20" fmla="*/ 2163652 w 2382593"/>
              <a:gd name="connsiteY20" fmla="*/ 1 h 6858001"/>
              <a:gd name="connsiteX21" fmla="*/ 2382593 w 2382593"/>
              <a:gd name="connsiteY21" fmla="*/ 1 h 6858001"/>
              <a:gd name="connsiteX22" fmla="*/ 2382593 w 2382593"/>
              <a:gd name="connsiteY22" fmla="*/ 5061397 h 6858001"/>
              <a:gd name="connsiteX23" fmla="*/ 2163652 w 2382593"/>
              <a:gd name="connsiteY23" fmla="*/ 5061397 h 6858001"/>
              <a:gd name="connsiteX24" fmla="*/ 1545465 w 2382593"/>
              <a:gd name="connsiteY24" fmla="*/ 1 h 6858001"/>
              <a:gd name="connsiteX25" fmla="*/ 1764406 w 2382593"/>
              <a:gd name="connsiteY25" fmla="*/ 1 h 6858001"/>
              <a:gd name="connsiteX26" fmla="*/ 1764406 w 2382593"/>
              <a:gd name="connsiteY26" fmla="*/ 5061398 h 6858001"/>
              <a:gd name="connsiteX27" fmla="*/ 1545465 w 2382593"/>
              <a:gd name="connsiteY27" fmla="*/ 5061398 h 6858001"/>
              <a:gd name="connsiteX28" fmla="*/ 927280 w 2382593"/>
              <a:gd name="connsiteY28" fmla="*/ 0 h 6858001"/>
              <a:gd name="connsiteX29" fmla="*/ 1146221 w 2382593"/>
              <a:gd name="connsiteY29" fmla="*/ 0 h 6858001"/>
              <a:gd name="connsiteX30" fmla="*/ 1146221 w 2382593"/>
              <a:gd name="connsiteY30" fmla="*/ 5061397 h 6858001"/>
              <a:gd name="connsiteX31" fmla="*/ 927280 w 2382593"/>
              <a:gd name="connsiteY31" fmla="*/ 5061397 h 68580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Lst>
            <a:rect l="l" t="t" r="r" b="b"/>
            <a:pathLst>
              <a:path w="2382593" h="6858001">
                <a:moveTo>
                  <a:pt x="618186" y="1796605"/>
                </a:moveTo>
                <a:lnTo>
                  <a:pt x="837127" y="1796605"/>
                </a:lnTo>
                <a:lnTo>
                  <a:pt x="837127" y="6858001"/>
                </a:lnTo>
                <a:lnTo>
                  <a:pt x="618186" y="6858001"/>
                </a:lnTo>
                <a:close/>
                <a:moveTo>
                  <a:pt x="1854558" y="1796604"/>
                </a:moveTo>
                <a:lnTo>
                  <a:pt x="2073499" y="1796604"/>
                </a:lnTo>
                <a:lnTo>
                  <a:pt x="2073499" y="6858001"/>
                </a:lnTo>
                <a:lnTo>
                  <a:pt x="1854558" y="6858001"/>
                </a:lnTo>
                <a:close/>
                <a:moveTo>
                  <a:pt x="0" y="592430"/>
                </a:moveTo>
                <a:lnTo>
                  <a:pt x="218941" y="592430"/>
                </a:lnTo>
                <a:lnTo>
                  <a:pt x="218941" y="5653826"/>
                </a:lnTo>
                <a:lnTo>
                  <a:pt x="0" y="5653826"/>
                </a:lnTo>
                <a:close/>
                <a:moveTo>
                  <a:pt x="1236372" y="592429"/>
                </a:moveTo>
                <a:lnTo>
                  <a:pt x="1455313" y="592429"/>
                </a:lnTo>
                <a:lnTo>
                  <a:pt x="1455313" y="5653826"/>
                </a:lnTo>
                <a:lnTo>
                  <a:pt x="1236372" y="5653826"/>
                </a:lnTo>
                <a:close/>
                <a:moveTo>
                  <a:pt x="309093" y="2"/>
                </a:moveTo>
                <a:lnTo>
                  <a:pt x="528034" y="2"/>
                </a:lnTo>
                <a:lnTo>
                  <a:pt x="528034" y="5061398"/>
                </a:lnTo>
                <a:lnTo>
                  <a:pt x="309093" y="5061398"/>
                </a:lnTo>
                <a:close/>
                <a:moveTo>
                  <a:pt x="2163652" y="1"/>
                </a:moveTo>
                <a:lnTo>
                  <a:pt x="2382593" y="1"/>
                </a:lnTo>
                <a:lnTo>
                  <a:pt x="2382593" y="5061397"/>
                </a:lnTo>
                <a:lnTo>
                  <a:pt x="2163652" y="5061397"/>
                </a:lnTo>
                <a:close/>
                <a:moveTo>
                  <a:pt x="1545465" y="1"/>
                </a:moveTo>
                <a:lnTo>
                  <a:pt x="1764406" y="1"/>
                </a:lnTo>
                <a:lnTo>
                  <a:pt x="1764406" y="5061398"/>
                </a:lnTo>
                <a:lnTo>
                  <a:pt x="1545465" y="5061398"/>
                </a:lnTo>
                <a:close/>
                <a:moveTo>
                  <a:pt x="927280" y="0"/>
                </a:moveTo>
                <a:lnTo>
                  <a:pt x="1146221" y="0"/>
                </a:lnTo>
                <a:lnTo>
                  <a:pt x="1146221" y="5061397"/>
                </a:lnTo>
                <a:lnTo>
                  <a:pt x="927280" y="5061397"/>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2065750026"/>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preserve="1" userDrawn="1">
  <p:cSld name="54_Custom Layout">
    <p:spTree>
      <p:nvGrpSpPr>
        <p:cNvPr id="1" name=""/>
        <p:cNvGrpSpPr/>
        <p:nvPr/>
      </p:nvGrpSpPr>
      <p:grpSpPr>
        <a:xfrm>
          <a:off x="0" y="0"/>
          <a:ext cx="0" cy="0"/>
          <a:chOff x="0" y="0"/>
          <a:chExt cx="0" cy="0"/>
        </a:xfrm>
      </p:grpSpPr>
      <p:sp>
        <p:nvSpPr>
          <p:cNvPr id="13" name="Picture Placeholder 9"/>
          <p:cNvSpPr>
            <a:spLocks noGrp="1"/>
          </p:cNvSpPr>
          <p:nvPr>
            <p:ph type="pic" sz="quarter" idx="10"/>
          </p:nvPr>
        </p:nvSpPr>
        <p:spPr>
          <a:xfrm>
            <a:off x="517525" y="0"/>
            <a:ext cx="1587500" cy="3773488"/>
          </a:xfrm>
        </p:spPr>
        <p:txBody>
          <a:bodyPr/>
          <a:lstStyle/>
          <a:p>
            <a:endParaRPr lang="en-US"/>
          </a:p>
        </p:txBody>
      </p:sp>
      <p:sp>
        <p:nvSpPr>
          <p:cNvPr id="14" name="Picture Placeholder 9"/>
          <p:cNvSpPr>
            <a:spLocks noGrp="1"/>
          </p:cNvSpPr>
          <p:nvPr>
            <p:ph type="pic" sz="quarter" idx="11"/>
          </p:nvPr>
        </p:nvSpPr>
        <p:spPr>
          <a:xfrm>
            <a:off x="2244237" y="3069771"/>
            <a:ext cx="1587500" cy="3773488"/>
          </a:xfrm>
        </p:spPr>
        <p:txBody>
          <a:bodyPr/>
          <a:lstStyle/>
          <a:p>
            <a:endParaRPr lang="en-US"/>
          </a:p>
        </p:txBody>
      </p:sp>
      <p:sp>
        <p:nvSpPr>
          <p:cNvPr id="15" name="Picture Placeholder 9"/>
          <p:cNvSpPr>
            <a:spLocks noGrp="1"/>
          </p:cNvSpPr>
          <p:nvPr>
            <p:ph type="pic" sz="quarter" idx="12"/>
          </p:nvPr>
        </p:nvSpPr>
        <p:spPr>
          <a:xfrm>
            <a:off x="3971664" y="1654628"/>
            <a:ext cx="1587500" cy="3773488"/>
          </a:xfrm>
        </p:spPr>
        <p:txBody>
          <a:bodyPr/>
          <a:lstStyle/>
          <a:p>
            <a:endParaRPr lang="en-US"/>
          </a:p>
        </p:txBody>
      </p:sp>
    </p:spTree>
    <p:extLst>
      <p:ext uri="{BB962C8B-B14F-4D97-AF65-F5344CB8AC3E}">
        <p14:creationId xmlns:p14="http://schemas.microsoft.com/office/powerpoint/2010/main" val="3376755871"/>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preserve="1" userDrawn="1">
  <p:cSld name="55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885825" y="478972"/>
            <a:ext cx="3048000" cy="5819775"/>
          </a:xfrm>
        </p:spPr>
        <p:txBody>
          <a:bodyPr/>
          <a:lstStyle/>
          <a:p>
            <a:endParaRPr lang="en-US"/>
          </a:p>
        </p:txBody>
      </p:sp>
    </p:spTree>
    <p:extLst>
      <p:ext uri="{BB962C8B-B14F-4D97-AF65-F5344CB8AC3E}">
        <p14:creationId xmlns:p14="http://schemas.microsoft.com/office/powerpoint/2010/main" val="3404195247"/>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preserve="1" userDrawn="1">
  <p:cSld name="56_Custom Layout">
    <p:spTree>
      <p:nvGrpSpPr>
        <p:cNvPr id="1" name=""/>
        <p:cNvGrpSpPr/>
        <p:nvPr/>
      </p:nvGrpSpPr>
      <p:grpSpPr>
        <a:xfrm>
          <a:off x="0" y="0"/>
          <a:ext cx="0" cy="0"/>
          <a:chOff x="0" y="0"/>
          <a:chExt cx="0" cy="0"/>
        </a:xfrm>
      </p:grpSpPr>
      <p:sp>
        <p:nvSpPr>
          <p:cNvPr id="12" name="Picture Placeholder 11"/>
          <p:cNvSpPr>
            <a:spLocks noGrp="1"/>
          </p:cNvSpPr>
          <p:nvPr>
            <p:ph type="pic" sz="quarter" idx="10"/>
          </p:nvPr>
        </p:nvSpPr>
        <p:spPr bwMode="auto">
          <a:xfrm>
            <a:off x="1001485" y="972456"/>
            <a:ext cx="4742634" cy="4840515"/>
          </a:xfrm>
          <a:custGeom>
            <a:avLst/>
            <a:gdLst>
              <a:gd name="connsiteX0" fmla="*/ 2423886 w 4742634"/>
              <a:gd name="connsiteY0" fmla="*/ 2474686 h 4840515"/>
              <a:gd name="connsiteX1" fmla="*/ 4742634 w 4742634"/>
              <a:gd name="connsiteY1" fmla="*/ 2474686 h 4840515"/>
              <a:gd name="connsiteX2" fmla="*/ 4742634 w 4742634"/>
              <a:gd name="connsiteY2" fmla="*/ 4840515 h 4840515"/>
              <a:gd name="connsiteX3" fmla="*/ 2423886 w 4742634"/>
              <a:gd name="connsiteY3" fmla="*/ 4840515 h 4840515"/>
              <a:gd name="connsiteX4" fmla="*/ 0 w 4742634"/>
              <a:gd name="connsiteY4" fmla="*/ 2474686 h 4840515"/>
              <a:gd name="connsiteX5" fmla="*/ 2318748 w 4742634"/>
              <a:gd name="connsiteY5" fmla="*/ 2474686 h 4840515"/>
              <a:gd name="connsiteX6" fmla="*/ 2318748 w 4742634"/>
              <a:gd name="connsiteY6" fmla="*/ 4840515 h 4840515"/>
              <a:gd name="connsiteX7" fmla="*/ 0 w 4742634"/>
              <a:gd name="connsiteY7" fmla="*/ 4840515 h 4840515"/>
              <a:gd name="connsiteX8" fmla="*/ 2423886 w 4742634"/>
              <a:gd name="connsiteY8" fmla="*/ 0 h 4840515"/>
              <a:gd name="connsiteX9" fmla="*/ 4742634 w 4742634"/>
              <a:gd name="connsiteY9" fmla="*/ 0 h 4840515"/>
              <a:gd name="connsiteX10" fmla="*/ 4742634 w 4742634"/>
              <a:gd name="connsiteY10" fmla="*/ 2365829 h 4840515"/>
              <a:gd name="connsiteX11" fmla="*/ 2423886 w 4742634"/>
              <a:gd name="connsiteY11" fmla="*/ 2365829 h 4840515"/>
              <a:gd name="connsiteX12" fmla="*/ 0 w 4742634"/>
              <a:gd name="connsiteY12" fmla="*/ 0 h 4840515"/>
              <a:gd name="connsiteX13" fmla="*/ 2318748 w 4742634"/>
              <a:gd name="connsiteY13" fmla="*/ 0 h 4840515"/>
              <a:gd name="connsiteX14" fmla="*/ 2318748 w 4742634"/>
              <a:gd name="connsiteY14" fmla="*/ 2365829 h 4840515"/>
              <a:gd name="connsiteX15" fmla="*/ 0 w 4742634"/>
              <a:gd name="connsiteY15" fmla="*/ 2365829 h 484051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4742634" h="4840515">
                <a:moveTo>
                  <a:pt x="2423886" y="2474686"/>
                </a:moveTo>
                <a:lnTo>
                  <a:pt x="4742634" y="2474686"/>
                </a:lnTo>
                <a:lnTo>
                  <a:pt x="4742634" y="4840515"/>
                </a:lnTo>
                <a:lnTo>
                  <a:pt x="2423886" y="4840515"/>
                </a:lnTo>
                <a:close/>
                <a:moveTo>
                  <a:pt x="0" y="2474686"/>
                </a:moveTo>
                <a:lnTo>
                  <a:pt x="2318748" y="2474686"/>
                </a:lnTo>
                <a:lnTo>
                  <a:pt x="2318748" y="4840515"/>
                </a:lnTo>
                <a:lnTo>
                  <a:pt x="0" y="4840515"/>
                </a:lnTo>
                <a:close/>
                <a:moveTo>
                  <a:pt x="2423886" y="0"/>
                </a:moveTo>
                <a:lnTo>
                  <a:pt x="4742634" y="0"/>
                </a:lnTo>
                <a:lnTo>
                  <a:pt x="4742634" y="2365829"/>
                </a:lnTo>
                <a:lnTo>
                  <a:pt x="2423886" y="2365829"/>
                </a:lnTo>
                <a:close/>
                <a:moveTo>
                  <a:pt x="0" y="0"/>
                </a:moveTo>
                <a:lnTo>
                  <a:pt x="2318748" y="0"/>
                </a:lnTo>
                <a:lnTo>
                  <a:pt x="2318748" y="2365829"/>
                </a:lnTo>
                <a:lnTo>
                  <a:pt x="0" y="2365829"/>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3032918205"/>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preserve="1" userDrawn="1">
  <p:cSld name="57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551544" y="478972"/>
            <a:ext cx="4151085" cy="5849258"/>
          </a:xfrm>
          <a:custGeom>
            <a:avLst/>
            <a:gdLst>
              <a:gd name="connsiteX0" fmla="*/ 0 w 4151085"/>
              <a:gd name="connsiteY0" fmla="*/ 0 h 5849258"/>
              <a:gd name="connsiteX1" fmla="*/ 4151085 w 4151085"/>
              <a:gd name="connsiteY1" fmla="*/ 0 h 5849258"/>
              <a:gd name="connsiteX2" fmla="*/ 4151085 w 4151085"/>
              <a:gd name="connsiteY2" fmla="*/ 1502228 h 5849258"/>
              <a:gd name="connsiteX3" fmla="*/ 2902857 w 4151085"/>
              <a:gd name="connsiteY3" fmla="*/ 1502228 h 5849258"/>
              <a:gd name="connsiteX4" fmla="*/ 2902857 w 4151085"/>
              <a:gd name="connsiteY4" fmla="*/ 4347030 h 5849258"/>
              <a:gd name="connsiteX5" fmla="*/ 4151085 w 4151085"/>
              <a:gd name="connsiteY5" fmla="*/ 4347030 h 5849258"/>
              <a:gd name="connsiteX6" fmla="*/ 4151085 w 4151085"/>
              <a:gd name="connsiteY6" fmla="*/ 5849258 h 5849258"/>
              <a:gd name="connsiteX7" fmla="*/ 0 w 4151085"/>
              <a:gd name="connsiteY7" fmla="*/ 5849258 h 584925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151085" h="5849258">
                <a:moveTo>
                  <a:pt x="0" y="0"/>
                </a:moveTo>
                <a:lnTo>
                  <a:pt x="4151085" y="0"/>
                </a:lnTo>
                <a:lnTo>
                  <a:pt x="4151085" y="1502228"/>
                </a:lnTo>
                <a:lnTo>
                  <a:pt x="2902857" y="1502228"/>
                </a:lnTo>
                <a:lnTo>
                  <a:pt x="2902857" y="4347030"/>
                </a:lnTo>
                <a:lnTo>
                  <a:pt x="4151085" y="4347030"/>
                </a:lnTo>
                <a:lnTo>
                  <a:pt x="4151085" y="5849258"/>
                </a:lnTo>
                <a:lnTo>
                  <a:pt x="0" y="5849258"/>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1721146240"/>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preserve="1" userDrawn="1">
  <p:cSld name="58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1291772" y="0"/>
            <a:ext cx="2569029" cy="6046953"/>
          </a:xfrm>
          <a:custGeom>
            <a:avLst/>
            <a:gdLst>
              <a:gd name="connsiteX0" fmla="*/ 0 w 2569029"/>
              <a:gd name="connsiteY0" fmla="*/ 0 h 6046953"/>
              <a:gd name="connsiteX1" fmla="*/ 2569029 w 2569029"/>
              <a:gd name="connsiteY1" fmla="*/ 0 h 6046953"/>
              <a:gd name="connsiteX2" fmla="*/ 2569029 w 2569029"/>
              <a:gd name="connsiteY2" fmla="*/ 6046953 h 6046953"/>
              <a:gd name="connsiteX3" fmla="*/ 1284514 w 2569029"/>
              <a:gd name="connsiteY3" fmla="*/ 3832271 h 6046953"/>
              <a:gd name="connsiteX4" fmla="*/ 0 w 2569029"/>
              <a:gd name="connsiteY4" fmla="*/ 6046950 h 6046953"/>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569029" h="6046953">
                <a:moveTo>
                  <a:pt x="0" y="0"/>
                </a:moveTo>
                <a:lnTo>
                  <a:pt x="2569029" y="0"/>
                </a:lnTo>
                <a:lnTo>
                  <a:pt x="2569029" y="6046953"/>
                </a:lnTo>
                <a:lnTo>
                  <a:pt x="1284514" y="3832271"/>
                </a:lnTo>
                <a:lnTo>
                  <a:pt x="0" y="6046950"/>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780111510"/>
      </p:ext>
    </p:extLst>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preserve="1" userDrawn="1">
  <p:cSld name="59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6997802" y="1144994"/>
            <a:ext cx="4420787" cy="4451661"/>
          </a:xfrm>
          <a:custGeom>
            <a:avLst/>
            <a:gdLst>
              <a:gd name="connsiteX0" fmla="*/ 1730140 w 4420787"/>
              <a:gd name="connsiteY0" fmla="*/ 2996348 h 4451661"/>
              <a:gd name="connsiteX1" fmla="*/ 2690647 w 4420787"/>
              <a:gd name="connsiteY1" fmla="*/ 2996348 h 4451661"/>
              <a:gd name="connsiteX2" fmla="*/ 3054475 w 4420787"/>
              <a:gd name="connsiteY2" fmla="*/ 3724005 h 4451661"/>
              <a:gd name="connsiteX3" fmla="*/ 2690647 w 4420787"/>
              <a:gd name="connsiteY3" fmla="*/ 4451661 h 4451661"/>
              <a:gd name="connsiteX4" fmla="*/ 1730140 w 4420787"/>
              <a:gd name="connsiteY4" fmla="*/ 4451661 h 4451661"/>
              <a:gd name="connsiteX5" fmla="*/ 1366312 w 4420787"/>
              <a:gd name="connsiteY5" fmla="*/ 3724005 h 4451661"/>
              <a:gd name="connsiteX6" fmla="*/ 3096452 w 4420787"/>
              <a:gd name="connsiteY6" fmla="*/ 2247261 h 4451661"/>
              <a:gd name="connsiteX7" fmla="*/ 4056959 w 4420787"/>
              <a:gd name="connsiteY7" fmla="*/ 2247261 h 4451661"/>
              <a:gd name="connsiteX8" fmla="*/ 4420787 w 4420787"/>
              <a:gd name="connsiteY8" fmla="*/ 2974918 h 4451661"/>
              <a:gd name="connsiteX9" fmla="*/ 4056959 w 4420787"/>
              <a:gd name="connsiteY9" fmla="*/ 3702574 h 4451661"/>
              <a:gd name="connsiteX10" fmla="*/ 3096452 w 4420787"/>
              <a:gd name="connsiteY10" fmla="*/ 3702574 h 4451661"/>
              <a:gd name="connsiteX11" fmla="*/ 2732624 w 4420787"/>
              <a:gd name="connsiteY11" fmla="*/ 2974918 h 4451661"/>
              <a:gd name="connsiteX12" fmla="*/ 363828 w 4420787"/>
              <a:gd name="connsiteY12" fmla="*/ 2247261 h 4451661"/>
              <a:gd name="connsiteX13" fmla="*/ 1324335 w 4420787"/>
              <a:gd name="connsiteY13" fmla="*/ 2247261 h 4451661"/>
              <a:gd name="connsiteX14" fmla="*/ 1688163 w 4420787"/>
              <a:gd name="connsiteY14" fmla="*/ 2974918 h 4451661"/>
              <a:gd name="connsiteX15" fmla="*/ 1324335 w 4420787"/>
              <a:gd name="connsiteY15" fmla="*/ 3702574 h 4451661"/>
              <a:gd name="connsiteX16" fmla="*/ 363828 w 4420787"/>
              <a:gd name="connsiteY16" fmla="*/ 3702574 h 4451661"/>
              <a:gd name="connsiteX17" fmla="*/ 0 w 4420787"/>
              <a:gd name="connsiteY17" fmla="*/ 2974918 h 4451661"/>
              <a:gd name="connsiteX18" fmla="*/ 1730140 w 4420787"/>
              <a:gd name="connsiteY18" fmla="*/ 1498174 h 4451661"/>
              <a:gd name="connsiteX19" fmla="*/ 2690647 w 4420787"/>
              <a:gd name="connsiteY19" fmla="*/ 1498174 h 4451661"/>
              <a:gd name="connsiteX20" fmla="*/ 3054475 w 4420787"/>
              <a:gd name="connsiteY20" fmla="*/ 2225831 h 4451661"/>
              <a:gd name="connsiteX21" fmla="*/ 2690647 w 4420787"/>
              <a:gd name="connsiteY21" fmla="*/ 2953487 h 4451661"/>
              <a:gd name="connsiteX22" fmla="*/ 1730140 w 4420787"/>
              <a:gd name="connsiteY22" fmla="*/ 2953487 h 4451661"/>
              <a:gd name="connsiteX23" fmla="*/ 1366312 w 4420787"/>
              <a:gd name="connsiteY23" fmla="*/ 2225831 h 4451661"/>
              <a:gd name="connsiteX24" fmla="*/ 3096452 w 4420787"/>
              <a:gd name="connsiteY24" fmla="*/ 749087 h 4451661"/>
              <a:gd name="connsiteX25" fmla="*/ 4056959 w 4420787"/>
              <a:gd name="connsiteY25" fmla="*/ 749087 h 4451661"/>
              <a:gd name="connsiteX26" fmla="*/ 4420787 w 4420787"/>
              <a:gd name="connsiteY26" fmla="*/ 1476744 h 4451661"/>
              <a:gd name="connsiteX27" fmla="*/ 4056959 w 4420787"/>
              <a:gd name="connsiteY27" fmla="*/ 2204400 h 4451661"/>
              <a:gd name="connsiteX28" fmla="*/ 3096452 w 4420787"/>
              <a:gd name="connsiteY28" fmla="*/ 2204400 h 4451661"/>
              <a:gd name="connsiteX29" fmla="*/ 2732624 w 4420787"/>
              <a:gd name="connsiteY29" fmla="*/ 1476744 h 4451661"/>
              <a:gd name="connsiteX30" fmla="*/ 1730140 w 4420787"/>
              <a:gd name="connsiteY30" fmla="*/ 0 h 4451661"/>
              <a:gd name="connsiteX31" fmla="*/ 2690647 w 4420787"/>
              <a:gd name="connsiteY31" fmla="*/ 0 h 4451661"/>
              <a:gd name="connsiteX32" fmla="*/ 3054475 w 4420787"/>
              <a:gd name="connsiteY32" fmla="*/ 727657 h 4451661"/>
              <a:gd name="connsiteX33" fmla="*/ 2690647 w 4420787"/>
              <a:gd name="connsiteY33" fmla="*/ 1455313 h 4451661"/>
              <a:gd name="connsiteX34" fmla="*/ 1730140 w 4420787"/>
              <a:gd name="connsiteY34" fmla="*/ 1455313 h 4451661"/>
              <a:gd name="connsiteX35" fmla="*/ 1366312 w 4420787"/>
              <a:gd name="connsiteY35" fmla="*/ 727657 h 445166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Lst>
            <a:rect l="l" t="t" r="r" b="b"/>
            <a:pathLst>
              <a:path w="4420787" h="4451661">
                <a:moveTo>
                  <a:pt x="1730140" y="2996348"/>
                </a:moveTo>
                <a:lnTo>
                  <a:pt x="2690647" y="2996348"/>
                </a:lnTo>
                <a:lnTo>
                  <a:pt x="3054475" y="3724005"/>
                </a:lnTo>
                <a:lnTo>
                  <a:pt x="2690647" y="4451661"/>
                </a:lnTo>
                <a:lnTo>
                  <a:pt x="1730140" y="4451661"/>
                </a:lnTo>
                <a:lnTo>
                  <a:pt x="1366312" y="3724005"/>
                </a:lnTo>
                <a:close/>
                <a:moveTo>
                  <a:pt x="3096452" y="2247261"/>
                </a:moveTo>
                <a:lnTo>
                  <a:pt x="4056959" y="2247261"/>
                </a:lnTo>
                <a:lnTo>
                  <a:pt x="4420787" y="2974918"/>
                </a:lnTo>
                <a:lnTo>
                  <a:pt x="4056959" y="3702574"/>
                </a:lnTo>
                <a:lnTo>
                  <a:pt x="3096452" y="3702574"/>
                </a:lnTo>
                <a:lnTo>
                  <a:pt x="2732624" y="2974918"/>
                </a:lnTo>
                <a:close/>
                <a:moveTo>
                  <a:pt x="363828" y="2247261"/>
                </a:moveTo>
                <a:lnTo>
                  <a:pt x="1324335" y="2247261"/>
                </a:lnTo>
                <a:lnTo>
                  <a:pt x="1688163" y="2974918"/>
                </a:lnTo>
                <a:lnTo>
                  <a:pt x="1324335" y="3702574"/>
                </a:lnTo>
                <a:lnTo>
                  <a:pt x="363828" y="3702574"/>
                </a:lnTo>
                <a:lnTo>
                  <a:pt x="0" y="2974918"/>
                </a:lnTo>
                <a:close/>
                <a:moveTo>
                  <a:pt x="1730140" y="1498174"/>
                </a:moveTo>
                <a:lnTo>
                  <a:pt x="2690647" y="1498174"/>
                </a:lnTo>
                <a:lnTo>
                  <a:pt x="3054475" y="2225831"/>
                </a:lnTo>
                <a:lnTo>
                  <a:pt x="2690647" y="2953487"/>
                </a:lnTo>
                <a:lnTo>
                  <a:pt x="1730140" y="2953487"/>
                </a:lnTo>
                <a:lnTo>
                  <a:pt x="1366312" y="2225831"/>
                </a:lnTo>
                <a:close/>
                <a:moveTo>
                  <a:pt x="3096452" y="749087"/>
                </a:moveTo>
                <a:lnTo>
                  <a:pt x="4056959" y="749087"/>
                </a:lnTo>
                <a:lnTo>
                  <a:pt x="4420787" y="1476744"/>
                </a:lnTo>
                <a:lnTo>
                  <a:pt x="4056959" y="2204400"/>
                </a:lnTo>
                <a:lnTo>
                  <a:pt x="3096452" y="2204400"/>
                </a:lnTo>
                <a:lnTo>
                  <a:pt x="2732624" y="1476744"/>
                </a:lnTo>
                <a:close/>
                <a:moveTo>
                  <a:pt x="1730140" y="0"/>
                </a:moveTo>
                <a:lnTo>
                  <a:pt x="2690647" y="0"/>
                </a:lnTo>
                <a:lnTo>
                  <a:pt x="3054475" y="727657"/>
                </a:lnTo>
                <a:lnTo>
                  <a:pt x="2690647" y="1455313"/>
                </a:lnTo>
                <a:lnTo>
                  <a:pt x="1730140" y="1455313"/>
                </a:lnTo>
                <a:lnTo>
                  <a:pt x="1366312" y="727657"/>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3216097566"/>
      </p:ext>
    </p:extLst>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preserve="1" userDrawn="1">
  <p:cSld name="60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2581160" y="292108"/>
            <a:ext cx="6279238" cy="3116490"/>
          </a:xfrm>
          <a:custGeom>
            <a:avLst/>
            <a:gdLst>
              <a:gd name="connsiteX0" fmla="*/ 3139619 w 6279238"/>
              <a:gd name="connsiteY0" fmla="*/ 1069976 h 3116490"/>
              <a:gd name="connsiteX1" fmla="*/ 4162876 w 6279238"/>
              <a:gd name="connsiteY1" fmla="*/ 2093233 h 3116490"/>
              <a:gd name="connsiteX2" fmla="*/ 3139619 w 6279238"/>
              <a:gd name="connsiteY2" fmla="*/ 3116490 h 3116490"/>
              <a:gd name="connsiteX3" fmla="*/ 2116362 w 6279238"/>
              <a:gd name="connsiteY3" fmla="*/ 2093233 h 3116490"/>
              <a:gd name="connsiteX4" fmla="*/ 1023257 w 6279238"/>
              <a:gd name="connsiteY4" fmla="*/ 1069976 h 3116490"/>
              <a:gd name="connsiteX5" fmla="*/ 2046514 w 6279238"/>
              <a:gd name="connsiteY5" fmla="*/ 2093233 h 3116490"/>
              <a:gd name="connsiteX6" fmla="*/ 1023257 w 6279238"/>
              <a:gd name="connsiteY6" fmla="*/ 3116490 h 3116490"/>
              <a:gd name="connsiteX7" fmla="*/ 0 w 6279238"/>
              <a:gd name="connsiteY7" fmla="*/ 2093233 h 3116490"/>
              <a:gd name="connsiteX8" fmla="*/ 5255981 w 6279238"/>
              <a:gd name="connsiteY8" fmla="*/ 1069975 h 3116490"/>
              <a:gd name="connsiteX9" fmla="*/ 6279238 w 6279238"/>
              <a:gd name="connsiteY9" fmla="*/ 2093232 h 3116490"/>
              <a:gd name="connsiteX10" fmla="*/ 5255981 w 6279238"/>
              <a:gd name="connsiteY10" fmla="*/ 3116489 h 3116490"/>
              <a:gd name="connsiteX11" fmla="*/ 4232724 w 6279238"/>
              <a:gd name="connsiteY11" fmla="*/ 2093232 h 3116490"/>
              <a:gd name="connsiteX12" fmla="*/ 2081438 w 6279238"/>
              <a:gd name="connsiteY12" fmla="*/ 1 h 3116490"/>
              <a:gd name="connsiteX13" fmla="*/ 3104695 w 6279238"/>
              <a:gd name="connsiteY13" fmla="*/ 1023258 h 3116490"/>
              <a:gd name="connsiteX14" fmla="*/ 2081438 w 6279238"/>
              <a:gd name="connsiteY14" fmla="*/ 2046515 h 3116490"/>
              <a:gd name="connsiteX15" fmla="*/ 1058181 w 6279238"/>
              <a:gd name="connsiteY15" fmla="*/ 1023258 h 3116490"/>
              <a:gd name="connsiteX16" fmla="*/ 4197800 w 6279238"/>
              <a:gd name="connsiteY16" fmla="*/ 0 h 3116490"/>
              <a:gd name="connsiteX17" fmla="*/ 5221057 w 6279238"/>
              <a:gd name="connsiteY17" fmla="*/ 1023257 h 3116490"/>
              <a:gd name="connsiteX18" fmla="*/ 4197800 w 6279238"/>
              <a:gd name="connsiteY18" fmla="*/ 2046514 h 3116490"/>
              <a:gd name="connsiteX19" fmla="*/ 3174543 w 6279238"/>
              <a:gd name="connsiteY19" fmla="*/ 1023257 h 311649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6279238" h="3116490">
                <a:moveTo>
                  <a:pt x="3139619" y="1069976"/>
                </a:moveTo>
                <a:lnTo>
                  <a:pt x="4162876" y="2093233"/>
                </a:lnTo>
                <a:lnTo>
                  <a:pt x="3139619" y="3116490"/>
                </a:lnTo>
                <a:lnTo>
                  <a:pt x="2116362" y="2093233"/>
                </a:lnTo>
                <a:close/>
                <a:moveTo>
                  <a:pt x="1023257" y="1069976"/>
                </a:moveTo>
                <a:lnTo>
                  <a:pt x="2046514" y="2093233"/>
                </a:lnTo>
                <a:lnTo>
                  <a:pt x="1023257" y="3116490"/>
                </a:lnTo>
                <a:lnTo>
                  <a:pt x="0" y="2093233"/>
                </a:lnTo>
                <a:close/>
                <a:moveTo>
                  <a:pt x="5255981" y="1069975"/>
                </a:moveTo>
                <a:lnTo>
                  <a:pt x="6279238" y="2093232"/>
                </a:lnTo>
                <a:lnTo>
                  <a:pt x="5255981" y="3116489"/>
                </a:lnTo>
                <a:lnTo>
                  <a:pt x="4232724" y="2093232"/>
                </a:lnTo>
                <a:close/>
                <a:moveTo>
                  <a:pt x="2081438" y="1"/>
                </a:moveTo>
                <a:lnTo>
                  <a:pt x="3104695" y="1023258"/>
                </a:lnTo>
                <a:lnTo>
                  <a:pt x="2081438" y="2046515"/>
                </a:lnTo>
                <a:lnTo>
                  <a:pt x="1058181" y="1023258"/>
                </a:lnTo>
                <a:close/>
                <a:moveTo>
                  <a:pt x="4197800" y="0"/>
                </a:moveTo>
                <a:lnTo>
                  <a:pt x="5221057" y="1023257"/>
                </a:lnTo>
                <a:lnTo>
                  <a:pt x="4197800" y="2046514"/>
                </a:lnTo>
                <a:lnTo>
                  <a:pt x="3174543" y="1023257"/>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2037067523"/>
      </p:ext>
    </p:extLst>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preserve="1" userDrawn="1">
  <p:cSld name="61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6945312" y="-1"/>
            <a:ext cx="4661234" cy="6858001"/>
          </a:xfrm>
          <a:custGeom>
            <a:avLst/>
            <a:gdLst>
              <a:gd name="connsiteX0" fmla="*/ 3918153 w 4661234"/>
              <a:gd name="connsiteY0" fmla="*/ 1307321 h 6858001"/>
              <a:gd name="connsiteX1" fmla="*/ 4138954 w 4661234"/>
              <a:gd name="connsiteY1" fmla="*/ 1462818 h 6858001"/>
              <a:gd name="connsiteX2" fmla="*/ 4143104 w 4661234"/>
              <a:gd name="connsiteY2" fmla="*/ 1498384 h 6858001"/>
              <a:gd name="connsiteX3" fmla="*/ 4143533 w 4661234"/>
              <a:gd name="connsiteY3" fmla="*/ 1498384 h 6858001"/>
              <a:gd name="connsiteX4" fmla="*/ 4143533 w 4661234"/>
              <a:gd name="connsiteY4" fmla="*/ 1502066 h 6858001"/>
              <a:gd name="connsiteX5" fmla="*/ 4143533 w 4661234"/>
              <a:gd name="connsiteY5" fmla="*/ 5775113 h 6858001"/>
              <a:gd name="connsiteX6" fmla="*/ 4142243 w 4661234"/>
              <a:gd name="connsiteY6" fmla="*/ 5775113 h 6858001"/>
              <a:gd name="connsiteX7" fmla="*/ 4143533 w 4661234"/>
              <a:gd name="connsiteY7" fmla="*/ 5786175 h 6858001"/>
              <a:gd name="connsiteX8" fmla="*/ 3918153 w 4661234"/>
              <a:gd name="connsiteY8" fmla="*/ 5980920 h 6858001"/>
              <a:gd name="connsiteX9" fmla="*/ 3692773 w 4661234"/>
              <a:gd name="connsiteY9" fmla="*/ 5786175 h 6858001"/>
              <a:gd name="connsiteX10" fmla="*/ 3694064 w 4661234"/>
              <a:gd name="connsiteY10" fmla="*/ 5775113 h 6858001"/>
              <a:gd name="connsiteX11" fmla="*/ 3692773 w 4661234"/>
              <a:gd name="connsiteY11" fmla="*/ 5775113 h 6858001"/>
              <a:gd name="connsiteX12" fmla="*/ 3692773 w 4661234"/>
              <a:gd name="connsiteY12" fmla="*/ 1502066 h 6858001"/>
              <a:gd name="connsiteX13" fmla="*/ 3692773 w 4661234"/>
              <a:gd name="connsiteY13" fmla="*/ 1498384 h 6858001"/>
              <a:gd name="connsiteX14" fmla="*/ 3693203 w 4661234"/>
              <a:gd name="connsiteY14" fmla="*/ 1498384 h 6858001"/>
              <a:gd name="connsiteX15" fmla="*/ 3697352 w 4661234"/>
              <a:gd name="connsiteY15" fmla="*/ 1462818 h 6858001"/>
              <a:gd name="connsiteX16" fmla="*/ 3918153 w 4661234"/>
              <a:gd name="connsiteY16" fmla="*/ 1307321 h 6858001"/>
              <a:gd name="connsiteX17" fmla="*/ 2335536 w 4661234"/>
              <a:gd name="connsiteY17" fmla="*/ 1187452 h 6858001"/>
              <a:gd name="connsiteX18" fmla="*/ 2556337 w 4661234"/>
              <a:gd name="connsiteY18" fmla="*/ 1356259 h 6858001"/>
              <a:gd name="connsiteX19" fmla="*/ 2560487 w 4661234"/>
              <a:gd name="connsiteY19" fmla="*/ 1394869 h 6858001"/>
              <a:gd name="connsiteX20" fmla="*/ 2560916 w 4661234"/>
              <a:gd name="connsiteY20" fmla="*/ 1394869 h 6858001"/>
              <a:gd name="connsiteX21" fmla="*/ 2560916 w 4661234"/>
              <a:gd name="connsiteY21" fmla="*/ 1398866 h 6858001"/>
              <a:gd name="connsiteX22" fmla="*/ 2560916 w 4661234"/>
              <a:gd name="connsiteY22" fmla="*/ 6037677 h 6858001"/>
              <a:gd name="connsiteX23" fmla="*/ 2559626 w 4661234"/>
              <a:gd name="connsiteY23" fmla="*/ 6037677 h 6858001"/>
              <a:gd name="connsiteX24" fmla="*/ 2560916 w 4661234"/>
              <a:gd name="connsiteY24" fmla="*/ 6049687 h 6858001"/>
              <a:gd name="connsiteX25" fmla="*/ 2335536 w 4661234"/>
              <a:gd name="connsiteY25" fmla="*/ 6261101 h 6858001"/>
              <a:gd name="connsiteX26" fmla="*/ 2110156 w 4661234"/>
              <a:gd name="connsiteY26" fmla="*/ 6049687 h 6858001"/>
              <a:gd name="connsiteX27" fmla="*/ 2111447 w 4661234"/>
              <a:gd name="connsiteY27" fmla="*/ 6037677 h 6858001"/>
              <a:gd name="connsiteX28" fmla="*/ 2110156 w 4661234"/>
              <a:gd name="connsiteY28" fmla="*/ 6037677 h 6858001"/>
              <a:gd name="connsiteX29" fmla="*/ 2110156 w 4661234"/>
              <a:gd name="connsiteY29" fmla="*/ 1398866 h 6858001"/>
              <a:gd name="connsiteX30" fmla="*/ 2110156 w 4661234"/>
              <a:gd name="connsiteY30" fmla="*/ 1394869 h 6858001"/>
              <a:gd name="connsiteX31" fmla="*/ 2110586 w 4661234"/>
              <a:gd name="connsiteY31" fmla="*/ 1394869 h 6858001"/>
              <a:gd name="connsiteX32" fmla="*/ 2114735 w 4661234"/>
              <a:gd name="connsiteY32" fmla="*/ 1356259 h 6858001"/>
              <a:gd name="connsiteX33" fmla="*/ 2335536 w 4661234"/>
              <a:gd name="connsiteY33" fmla="*/ 1187452 h 6858001"/>
              <a:gd name="connsiteX34" fmla="*/ 1280458 w 4661234"/>
              <a:gd name="connsiteY34" fmla="*/ 1187452 h 6858001"/>
              <a:gd name="connsiteX35" fmla="*/ 1501259 w 4661234"/>
              <a:gd name="connsiteY35" fmla="*/ 1376119 h 6858001"/>
              <a:gd name="connsiteX36" fmla="*/ 1505409 w 4661234"/>
              <a:gd name="connsiteY36" fmla="*/ 1419272 h 6858001"/>
              <a:gd name="connsiteX37" fmla="*/ 1505838 w 4661234"/>
              <a:gd name="connsiteY37" fmla="*/ 1419272 h 6858001"/>
              <a:gd name="connsiteX38" fmla="*/ 1505838 w 4661234"/>
              <a:gd name="connsiteY38" fmla="*/ 1423739 h 6858001"/>
              <a:gd name="connsiteX39" fmla="*/ 1505838 w 4661234"/>
              <a:gd name="connsiteY39" fmla="*/ 6608292 h 6858001"/>
              <a:gd name="connsiteX40" fmla="*/ 1504548 w 4661234"/>
              <a:gd name="connsiteY40" fmla="*/ 6608292 h 6858001"/>
              <a:gd name="connsiteX41" fmla="*/ 1505838 w 4661234"/>
              <a:gd name="connsiteY41" fmla="*/ 6621714 h 6858001"/>
              <a:gd name="connsiteX42" fmla="*/ 1280458 w 4661234"/>
              <a:gd name="connsiteY42" fmla="*/ 6858001 h 6858001"/>
              <a:gd name="connsiteX43" fmla="*/ 1055078 w 4661234"/>
              <a:gd name="connsiteY43" fmla="*/ 6621714 h 6858001"/>
              <a:gd name="connsiteX44" fmla="*/ 1056369 w 4661234"/>
              <a:gd name="connsiteY44" fmla="*/ 6608292 h 6858001"/>
              <a:gd name="connsiteX45" fmla="*/ 1055078 w 4661234"/>
              <a:gd name="connsiteY45" fmla="*/ 6608292 h 6858001"/>
              <a:gd name="connsiteX46" fmla="*/ 1055078 w 4661234"/>
              <a:gd name="connsiteY46" fmla="*/ 1423739 h 6858001"/>
              <a:gd name="connsiteX47" fmla="*/ 1055078 w 4661234"/>
              <a:gd name="connsiteY47" fmla="*/ 1419272 h 6858001"/>
              <a:gd name="connsiteX48" fmla="*/ 1055508 w 4661234"/>
              <a:gd name="connsiteY48" fmla="*/ 1419272 h 6858001"/>
              <a:gd name="connsiteX49" fmla="*/ 1059657 w 4661234"/>
              <a:gd name="connsiteY49" fmla="*/ 1376119 h 6858001"/>
              <a:gd name="connsiteX50" fmla="*/ 1280458 w 4661234"/>
              <a:gd name="connsiteY50" fmla="*/ 1187452 h 6858001"/>
              <a:gd name="connsiteX51" fmla="*/ 4435854 w 4661234"/>
              <a:gd name="connsiteY51" fmla="*/ 590552 h 6858001"/>
              <a:gd name="connsiteX52" fmla="*/ 4656655 w 4661234"/>
              <a:gd name="connsiteY52" fmla="*/ 784350 h 6858001"/>
              <a:gd name="connsiteX53" fmla="*/ 4660805 w 4661234"/>
              <a:gd name="connsiteY53" fmla="*/ 828676 h 6858001"/>
              <a:gd name="connsiteX54" fmla="*/ 4661234 w 4661234"/>
              <a:gd name="connsiteY54" fmla="*/ 828676 h 6858001"/>
              <a:gd name="connsiteX55" fmla="*/ 4661234 w 4661234"/>
              <a:gd name="connsiteY55" fmla="*/ 833265 h 6858001"/>
              <a:gd name="connsiteX56" fmla="*/ 4661234 w 4661234"/>
              <a:gd name="connsiteY56" fmla="*/ 6158815 h 6858001"/>
              <a:gd name="connsiteX57" fmla="*/ 4659944 w 4661234"/>
              <a:gd name="connsiteY57" fmla="*/ 6158815 h 6858001"/>
              <a:gd name="connsiteX58" fmla="*/ 4661234 w 4661234"/>
              <a:gd name="connsiteY58" fmla="*/ 6172602 h 6858001"/>
              <a:gd name="connsiteX59" fmla="*/ 4435854 w 4661234"/>
              <a:gd name="connsiteY59" fmla="*/ 6415315 h 6858001"/>
              <a:gd name="connsiteX60" fmla="*/ 4210474 w 4661234"/>
              <a:gd name="connsiteY60" fmla="*/ 6172602 h 6858001"/>
              <a:gd name="connsiteX61" fmla="*/ 4211765 w 4661234"/>
              <a:gd name="connsiteY61" fmla="*/ 6158815 h 6858001"/>
              <a:gd name="connsiteX62" fmla="*/ 4210474 w 4661234"/>
              <a:gd name="connsiteY62" fmla="*/ 6158815 h 6858001"/>
              <a:gd name="connsiteX63" fmla="*/ 4210474 w 4661234"/>
              <a:gd name="connsiteY63" fmla="*/ 833265 h 6858001"/>
              <a:gd name="connsiteX64" fmla="*/ 4210474 w 4661234"/>
              <a:gd name="connsiteY64" fmla="*/ 828676 h 6858001"/>
              <a:gd name="connsiteX65" fmla="*/ 4210904 w 4661234"/>
              <a:gd name="connsiteY65" fmla="*/ 828676 h 6858001"/>
              <a:gd name="connsiteX66" fmla="*/ 4215053 w 4661234"/>
              <a:gd name="connsiteY66" fmla="*/ 784350 h 6858001"/>
              <a:gd name="connsiteX67" fmla="*/ 4435854 w 4661234"/>
              <a:gd name="connsiteY67" fmla="*/ 590552 h 6858001"/>
              <a:gd name="connsiteX68" fmla="*/ 225380 w 4661234"/>
              <a:gd name="connsiteY68" fmla="*/ 590552 h 6858001"/>
              <a:gd name="connsiteX69" fmla="*/ 446181 w 4661234"/>
              <a:gd name="connsiteY69" fmla="*/ 779219 h 6858001"/>
              <a:gd name="connsiteX70" fmla="*/ 450331 w 4661234"/>
              <a:gd name="connsiteY70" fmla="*/ 822372 h 6858001"/>
              <a:gd name="connsiteX71" fmla="*/ 450760 w 4661234"/>
              <a:gd name="connsiteY71" fmla="*/ 822372 h 6858001"/>
              <a:gd name="connsiteX72" fmla="*/ 450760 w 4661234"/>
              <a:gd name="connsiteY72" fmla="*/ 826839 h 6858001"/>
              <a:gd name="connsiteX73" fmla="*/ 450760 w 4661234"/>
              <a:gd name="connsiteY73" fmla="*/ 6011392 h 6858001"/>
              <a:gd name="connsiteX74" fmla="*/ 449470 w 4661234"/>
              <a:gd name="connsiteY74" fmla="*/ 6011392 h 6858001"/>
              <a:gd name="connsiteX75" fmla="*/ 450760 w 4661234"/>
              <a:gd name="connsiteY75" fmla="*/ 6024814 h 6858001"/>
              <a:gd name="connsiteX76" fmla="*/ 225380 w 4661234"/>
              <a:gd name="connsiteY76" fmla="*/ 6261101 h 6858001"/>
              <a:gd name="connsiteX77" fmla="*/ 0 w 4661234"/>
              <a:gd name="connsiteY77" fmla="*/ 6024814 h 6858001"/>
              <a:gd name="connsiteX78" fmla="*/ 1291 w 4661234"/>
              <a:gd name="connsiteY78" fmla="*/ 6011392 h 6858001"/>
              <a:gd name="connsiteX79" fmla="*/ 0 w 4661234"/>
              <a:gd name="connsiteY79" fmla="*/ 6011392 h 6858001"/>
              <a:gd name="connsiteX80" fmla="*/ 0 w 4661234"/>
              <a:gd name="connsiteY80" fmla="*/ 826839 h 6858001"/>
              <a:gd name="connsiteX81" fmla="*/ 0 w 4661234"/>
              <a:gd name="connsiteY81" fmla="*/ 822372 h 6858001"/>
              <a:gd name="connsiteX82" fmla="*/ 430 w 4661234"/>
              <a:gd name="connsiteY82" fmla="*/ 822372 h 6858001"/>
              <a:gd name="connsiteX83" fmla="*/ 4579 w 4661234"/>
              <a:gd name="connsiteY83" fmla="*/ 779219 h 6858001"/>
              <a:gd name="connsiteX84" fmla="*/ 225380 w 4661234"/>
              <a:gd name="connsiteY84" fmla="*/ 590552 h 6858001"/>
              <a:gd name="connsiteX85" fmla="*/ 2856764 w 4661234"/>
              <a:gd name="connsiteY85" fmla="*/ 377372 h 6858001"/>
              <a:gd name="connsiteX86" fmla="*/ 3077565 w 4661234"/>
              <a:gd name="connsiteY86" fmla="*/ 582609 h 6858001"/>
              <a:gd name="connsiteX87" fmla="*/ 3081715 w 4661234"/>
              <a:gd name="connsiteY87" fmla="*/ 629552 h 6858001"/>
              <a:gd name="connsiteX88" fmla="*/ 3082144 w 4661234"/>
              <a:gd name="connsiteY88" fmla="*/ 629552 h 6858001"/>
              <a:gd name="connsiteX89" fmla="*/ 3082144 w 4661234"/>
              <a:gd name="connsiteY89" fmla="*/ 634411 h 6858001"/>
              <a:gd name="connsiteX90" fmla="*/ 3082144 w 4661234"/>
              <a:gd name="connsiteY90" fmla="*/ 6274304 h 6858001"/>
              <a:gd name="connsiteX91" fmla="*/ 3080854 w 4661234"/>
              <a:gd name="connsiteY91" fmla="*/ 6274304 h 6858001"/>
              <a:gd name="connsiteX92" fmla="*/ 3082144 w 4661234"/>
              <a:gd name="connsiteY92" fmla="*/ 6288905 h 6858001"/>
              <a:gd name="connsiteX93" fmla="*/ 2856764 w 4661234"/>
              <a:gd name="connsiteY93" fmla="*/ 6545944 h 6858001"/>
              <a:gd name="connsiteX94" fmla="*/ 2631384 w 4661234"/>
              <a:gd name="connsiteY94" fmla="*/ 6288905 h 6858001"/>
              <a:gd name="connsiteX95" fmla="*/ 2632675 w 4661234"/>
              <a:gd name="connsiteY95" fmla="*/ 6274304 h 6858001"/>
              <a:gd name="connsiteX96" fmla="*/ 2631384 w 4661234"/>
              <a:gd name="connsiteY96" fmla="*/ 6274304 h 6858001"/>
              <a:gd name="connsiteX97" fmla="*/ 2631384 w 4661234"/>
              <a:gd name="connsiteY97" fmla="*/ 634411 h 6858001"/>
              <a:gd name="connsiteX98" fmla="*/ 2631384 w 4661234"/>
              <a:gd name="connsiteY98" fmla="*/ 629552 h 6858001"/>
              <a:gd name="connsiteX99" fmla="*/ 2631814 w 4661234"/>
              <a:gd name="connsiteY99" fmla="*/ 629552 h 6858001"/>
              <a:gd name="connsiteX100" fmla="*/ 2635963 w 4661234"/>
              <a:gd name="connsiteY100" fmla="*/ 582609 h 6858001"/>
              <a:gd name="connsiteX101" fmla="*/ 2856764 w 4661234"/>
              <a:gd name="connsiteY101" fmla="*/ 377372 h 6858001"/>
              <a:gd name="connsiteX102" fmla="*/ 752919 w 4661234"/>
              <a:gd name="connsiteY102" fmla="*/ 2 h 6858001"/>
              <a:gd name="connsiteX103" fmla="*/ 973720 w 4661234"/>
              <a:gd name="connsiteY103" fmla="*/ 188669 h 6858001"/>
              <a:gd name="connsiteX104" fmla="*/ 977870 w 4661234"/>
              <a:gd name="connsiteY104" fmla="*/ 231822 h 6858001"/>
              <a:gd name="connsiteX105" fmla="*/ 978299 w 4661234"/>
              <a:gd name="connsiteY105" fmla="*/ 231822 h 6858001"/>
              <a:gd name="connsiteX106" fmla="*/ 978299 w 4661234"/>
              <a:gd name="connsiteY106" fmla="*/ 236289 h 6858001"/>
              <a:gd name="connsiteX107" fmla="*/ 978299 w 4661234"/>
              <a:gd name="connsiteY107" fmla="*/ 5420842 h 6858001"/>
              <a:gd name="connsiteX108" fmla="*/ 977009 w 4661234"/>
              <a:gd name="connsiteY108" fmla="*/ 5420842 h 6858001"/>
              <a:gd name="connsiteX109" fmla="*/ 978299 w 4661234"/>
              <a:gd name="connsiteY109" fmla="*/ 5434264 h 6858001"/>
              <a:gd name="connsiteX110" fmla="*/ 752919 w 4661234"/>
              <a:gd name="connsiteY110" fmla="*/ 5670551 h 6858001"/>
              <a:gd name="connsiteX111" fmla="*/ 527539 w 4661234"/>
              <a:gd name="connsiteY111" fmla="*/ 5434264 h 6858001"/>
              <a:gd name="connsiteX112" fmla="*/ 528830 w 4661234"/>
              <a:gd name="connsiteY112" fmla="*/ 5420842 h 6858001"/>
              <a:gd name="connsiteX113" fmla="*/ 527539 w 4661234"/>
              <a:gd name="connsiteY113" fmla="*/ 5420842 h 6858001"/>
              <a:gd name="connsiteX114" fmla="*/ 527539 w 4661234"/>
              <a:gd name="connsiteY114" fmla="*/ 236289 h 6858001"/>
              <a:gd name="connsiteX115" fmla="*/ 527539 w 4661234"/>
              <a:gd name="connsiteY115" fmla="*/ 231822 h 6858001"/>
              <a:gd name="connsiteX116" fmla="*/ 527969 w 4661234"/>
              <a:gd name="connsiteY116" fmla="*/ 231822 h 6858001"/>
              <a:gd name="connsiteX117" fmla="*/ 532118 w 4661234"/>
              <a:gd name="connsiteY117" fmla="*/ 188669 h 6858001"/>
              <a:gd name="connsiteX118" fmla="*/ 752919 w 4661234"/>
              <a:gd name="connsiteY118" fmla="*/ 2 h 6858001"/>
              <a:gd name="connsiteX119" fmla="*/ 1807997 w 4661234"/>
              <a:gd name="connsiteY119" fmla="*/ 1 h 6858001"/>
              <a:gd name="connsiteX120" fmla="*/ 2028798 w 4661234"/>
              <a:gd name="connsiteY120" fmla="*/ 188668 h 6858001"/>
              <a:gd name="connsiteX121" fmla="*/ 2032948 w 4661234"/>
              <a:gd name="connsiteY121" fmla="*/ 231821 h 6858001"/>
              <a:gd name="connsiteX122" fmla="*/ 2033377 w 4661234"/>
              <a:gd name="connsiteY122" fmla="*/ 231821 h 6858001"/>
              <a:gd name="connsiteX123" fmla="*/ 2033377 w 4661234"/>
              <a:gd name="connsiteY123" fmla="*/ 236289 h 6858001"/>
              <a:gd name="connsiteX124" fmla="*/ 2033377 w 4661234"/>
              <a:gd name="connsiteY124" fmla="*/ 5420842 h 6858001"/>
              <a:gd name="connsiteX125" fmla="*/ 2032087 w 4661234"/>
              <a:gd name="connsiteY125" fmla="*/ 5420842 h 6858001"/>
              <a:gd name="connsiteX126" fmla="*/ 2033377 w 4661234"/>
              <a:gd name="connsiteY126" fmla="*/ 5434264 h 6858001"/>
              <a:gd name="connsiteX127" fmla="*/ 1807997 w 4661234"/>
              <a:gd name="connsiteY127" fmla="*/ 5670551 h 6858001"/>
              <a:gd name="connsiteX128" fmla="*/ 1582617 w 4661234"/>
              <a:gd name="connsiteY128" fmla="*/ 5434264 h 6858001"/>
              <a:gd name="connsiteX129" fmla="*/ 1583908 w 4661234"/>
              <a:gd name="connsiteY129" fmla="*/ 5420842 h 6858001"/>
              <a:gd name="connsiteX130" fmla="*/ 1582617 w 4661234"/>
              <a:gd name="connsiteY130" fmla="*/ 5420842 h 6858001"/>
              <a:gd name="connsiteX131" fmla="*/ 1582617 w 4661234"/>
              <a:gd name="connsiteY131" fmla="*/ 236289 h 6858001"/>
              <a:gd name="connsiteX132" fmla="*/ 1582617 w 4661234"/>
              <a:gd name="connsiteY132" fmla="*/ 231821 h 6858001"/>
              <a:gd name="connsiteX133" fmla="*/ 1583047 w 4661234"/>
              <a:gd name="connsiteY133" fmla="*/ 231821 h 6858001"/>
              <a:gd name="connsiteX134" fmla="*/ 1587196 w 4661234"/>
              <a:gd name="connsiteY134" fmla="*/ 188668 h 6858001"/>
              <a:gd name="connsiteX135" fmla="*/ 1807997 w 4661234"/>
              <a:gd name="connsiteY135" fmla="*/ 1 h 6858001"/>
              <a:gd name="connsiteX136" fmla="*/ 3390614 w 4661234"/>
              <a:gd name="connsiteY136" fmla="*/ 0 h 6858001"/>
              <a:gd name="connsiteX137" fmla="*/ 3611415 w 4661234"/>
              <a:gd name="connsiteY137" fmla="*/ 224553 h 6858001"/>
              <a:gd name="connsiteX138" fmla="*/ 3615565 w 4661234"/>
              <a:gd name="connsiteY138" fmla="*/ 275915 h 6858001"/>
              <a:gd name="connsiteX139" fmla="*/ 3615994 w 4661234"/>
              <a:gd name="connsiteY139" fmla="*/ 275915 h 6858001"/>
              <a:gd name="connsiteX140" fmla="*/ 3615994 w 4661234"/>
              <a:gd name="connsiteY140" fmla="*/ 281231 h 6858001"/>
              <a:gd name="connsiteX141" fmla="*/ 3615994 w 4661234"/>
              <a:gd name="connsiteY141" fmla="*/ 6451937 h 6858001"/>
              <a:gd name="connsiteX142" fmla="*/ 3614704 w 4661234"/>
              <a:gd name="connsiteY142" fmla="*/ 6451937 h 6858001"/>
              <a:gd name="connsiteX143" fmla="*/ 3615994 w 4661234"/>
              <a:gd name="connsiteY143" fmla="*/ 6467912 h 6858001"/>
              <a:gd name="connsiteX144" fmla="*/ 3390614 w 4661234"/>
              <a:gd name="connsiteY144" fmla="*/ 6749143 h 6858001"/>
              <a:gd name="connsiteX145" fmla="*/ 3165234 w 4661234"/>
              <a:gd name="connsiteY145" fmla="*/ 6467912 h 6858001"/>
              <a:gd name="connsiteX146" fmla="*/ 3166525 w 4661234"/>
              <a:gd name="connsiteY146" fmla="*/ 6451937 h 6858001"/>
              <a:gd name="connsiteX147" fmla="*/ 3165234 w 4661234"/>
              <a:gd name="connsiteY147" fmla="*/ 6451937 h 6858001"/>
              <a:gd name="connsiteX148" fmla="*/ 3165234 w 4661234"/>
              <a:gd name="connsiteY148" fmla="*/ 281231 h 6858001"/>
              <a:gd name="connsiteX149" fmla="*/ 3165234 w 4661234"/>
              <a:gd name="connsiteY149" fmla="*/ 275915 h 6858001"/>
              <a:gd name="connsiteX150" fmla="*/ 3165664 w 4661234"/>
              <a:gd name="connsiteY150" fmla="*/ 275915 h 6858001"/>
              <a:gd name="connsiteX151" fmla="*/ 3169813 w 4661234"/>
              <a:gd name="connsiteY151" fmla="*/ 224553 h 6858001"/>
              <a:gd name="connsiteX152" fmla="*/ 3390614 w 4661234"/>
              <a:gd name="connsiteY152" fmla="*/ 0 h 68580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 ang="0">
                <a:pos x="connsiteX116" y="connsiteY116"/>
              </a:cxn>
              <a:cxn ang="0">
                <a:pos x="connsiteX117" y="connsiteY117"/>
              </a:cxn>
              <a:cxn ang="0">
                <a:pos x="connsiteX118" y="connsiteY118"/>
              </a:cxn>
              <a:cxn ang="0">
                <a:pos x="connsiteX119" y="connsiteY119"/>
              </a:cxn>
              <a:cxn ang="0">
                <a:pos x="connsiteX120" y="connsiteY120"/>
              </a:cxn>
              <a:cxn ang="0">
                <a:pos x="connsiteX121" y="connsiteY121"/>
              </a:cxn>
              <a:cxn ang="0">
                <a:pos x="connsiteX122" y="connsiteY122"/>
              </a:cxn>
              <a:cxn ang="0">
                <a:pos x="connsiteX123" y="connsiteY123"/>
              </a:cxn>
              <a:cxn ang="0">
                <a:pos x="connsiteX124" y="connsiteY124"/>
              </a:cxn>
              <a:cxn ang="0">
                <a:pos x="connsiteX125" y="connsiteY125"/>
              </a:cxn>
              <a:cxn ang="0">
                <a:pos x="connsiteX126" y="connsiteY126"/>
              </a:cxn>
              <a:cxn ang="0">
                <a:pos x="connsiteX127" y="connsiteY127"/>
              </a:cxn>
              <a:cxn ang="0">
                <a:pos x="connsiteX128" y="connsiteY128"/>
              </a:cxn>
              <a:cxn ang="0">
                <a:pos x="connsiteX129" y="connsiteY129"/>
              </a:cxn>
              <a:cxn ang="0">
                <a:pos x="connsiteX130" y="connsiteY130"/>
              </a:cxn>
              <a:cxn ang="0">
                <a:pos x="connsiteX131" y="connsiteY131"/>
              </a:cxn>
              <a:cxn ang="0">
                <a:pos x="connsiteX132" y="connsiteY132"/>
              </a:cxn>
              <a:cxn ang="0">
                <a:pos x="connsiteX133" y="connsiteY133"/>
              </a:cxn>
              <a:cxn ang="0">
                <a:pos x="connsiteX134" y="connsiteY134"/>
              </a:cxn>
              <a:cxn ang="0">
                <a:pos x="connsiteX135" y="connsiteY135"/>
              </a:cxn>
              <a:cxn ang="0">
                <a:pos x="connsiteX136" y="connsiteY136"/>
              </a:cxn>
              <a:cxn ang="0">
                <a:pos x="connsiteX137" y="connsiteY137"/>
              </a:cxn>
              <a:cxn ang="0">
                <a:pos x="connsiteX138" y="connsiteY138"/>
              </a:cxn>
              <a:cxn ang="0">
                <a:pos x="connsiteX139" y="connsiteY139"/>
              </a:cxn>
              <a:cxn ang="0">
                <a:pos x="connsiteX140" y="connsiteY140"/>
              </a:cxn>
              <a:cxn ang="0">
                <a:pos x="connsiteX141" y="connsiteY141"/>
              </a:cxn>
              <a:cxn ang="0">
                <a:pos x="connsiteX142" y="connsiteY142"/>
              </a:cxn>
              <a:cxn ang="0">
                <a:pos x="connsiteX143" y="connsiteY143"/>
              </a:cxn>
              <a:cxn ang="0">
                <a:pos x="connsiteX144" y="connsiteY144"/>
              </a:cxn>
              <a:cxn ang="0">
                <a:pos x="connsiteX145" y="connsiteY145"/>
              </a:cxn>
              <a:cxn ang="0">
                <a:pos x="connsiteX146" y="connsiteY146"/>
              </a:cxn>
              <a:cxn ang="0">
                <a:pos x="connsiteX147" y="connsiteY147"/>
              </a:cxn>
              <a:cxn ang="0">
                <a:pos x="connsiteX148" y="connsiteY148"/>
              </a:cxn>
              <a:cxn ang="0">
                <a:pos x="connsiteX149" y="connsiteY149"/>
              </a:cxn>
              <a:cxn ang="0">
                <a:pos x="connsiteX150" y="connsiteY150"/>
              </a:cxn>
              <a:cxn ang="0">
                <a:pos x="connsiteX151" y="connsiteY151"/>
              </a:cxn>
              <a:cxn ang="0">
                <a:pos x="connsiteX152" y="connsiteY152"/>
              </a:cxn>
            </a:cxnLst>
            <a:rect l="l" t="t" r="r" b="b"/>
            <a:pathLst>
              <a:path w="4661234" h="6858001">
                <a:moveTo>
                  <a:pt x="3918153" y="1307321"/>
                </a:moveTo>
                <a:cubicBezTo>
                  <a:pt x="4027068" y="1307321"/>
                  <a:pt x="4117938" y="1374076"/>
                  <a:pt x="4138954" y="1462818"/>
                </a:cubicBezTo>
                <a:lnTo>
                  <a:pt x="4143104" y="1498384"/>
                </a:lnTo>
                <a:lnTo>
                  <a:pt x="4143533" y="1498384"/>
                </a:lnTo>
                <a:lnTo>
                  <a:pt x="4143533" y="1502066"/>
                </a:lnTo>
                <a:lnTo>
                  <a:pt x="4143533" y="5775113"/>
                </a:lnTo>
                <a:lnTo>
                  <a:pt x="4142243" y="5775113"/>
                </a:lnTo>
                <a:lnTo>
                  <a:pt x="4143533" y="5786175"/>
                </a:lnTo>
                <a:cubicBezTo>
                  <a:pt x="4143533" y="5893730"/>
                  <a:pt x="4042627" y="5980920"/>
                  <a:pt x="3918153" y="5980920"/>
                </a:cubicBezTo>
                <a:cubicBezTo>
                  <a:pt x="3793679" y="5980920"/>
                  <a:pt x="3692773" y="5893730"/>
                  <a:pt x="3692773" y="5786175"/>
                </a:cubicBezTo>
                <a:lnTo>
                  <a:pt x="3694064" y="5775113"/>
                </a:lnTo>
                <a:lnTo>
                  <a:pt x="3692773" y="5775113"/>
                </a:lnTo>
                <a:lnTo>
                  <a:pt x="3692773" y="1502066"/>
                </a:lnTo>
                <a:lnTo>
                  <a:pt x="3692773" y="1498384"/>
                </a:lnTo>
                <a:lnTo>
                  <a:pt x="3693203" y="1498384"/>
                </a:lnTo>
                <a:lnTo>
                  <a:pt x="3697352" y="1462818"/>
                </a:lnTo>
                <a:cubicBezTo>
                  <a:pt x="3718368" y="1374076"/>
                  <a:pt x="3809239" y="1307321"/>
                  <a:pt x="3918153" y="1307321"/>
                </a:cubicBezTo>
                <a:close/>
                <a:moveTo>
                  <a:pt x="2335536" y="1187452"/>
                </a:moveTo>
                <a:cubicBezTo>
                  <a:pt x="2444451" y="1187452"/>
                  <a:pt x="2535321" y="1259921"/>
                  <a:pt x="2556337" y="1356259"/>
                </a:cubicBezTo>
                <a:lnTo>
                  <a:pt x="2560487" y="1394869"/>
                </a:lnTo>
                <a:lnTo>
                  <a:pt x="2560916" y="1394869"/>
                </a:lnTo>
                <a:lnTo>
                  <a:pt x="2560916" y="1398866"/>
                </a:lnTo>
                <a:lnTo>
                  <a:pt x="2560916" y="6037677"/>
                </a:lnTo>
                <a:lnTo>
                  <a:pt x="2559626" y="6037677"/>
                </a:lnTo>
                <a:lnTo>
                  <a:pt x="2560916" y="6049687"/>
                </a:lnTo>
                <a:cubicBezTo>
                  <a:pt x="2560916" y="6166448"/>
                  <a:pt x="2460010" y="6261101"/>
                  <a:pt x="2335536" y="6261101"/>
                </a:cubicBezTo>
                <a:cubicBezTo>
                  <a:pt x="2211062" y="6261101"/>
                  <a:pt x="2110156" y="6166448"/>
                  <a:pt x="2110156" y="6049687"/>
                </a:cubicBezTo>
                <a:lnTo>
                  <a:pt x="2111447" y="6037677"/>
                </a:lnTo>
                <a:lnTo>
                  <a:pt x="2110156" y="6037677"/>
                </a:lnTo>
                <a:lnTo>
                  <a:pt x="2110156" y="1398866"/>
                </a:lnTo>
                <a:lnTo>
                  <a:pt x="2110156" y="1394869"/>
                </a:lnTo>
                <a:lnTo>
                  <a:pt x="2110586" y="1394869"/>
                </a:lnTo>
                <a:lnTo>
                  <a:pt x="2114735" y="1356259"/>
                </a:lnTo>
                <a:cubicBezTo>
                  <a:pt x="2135751" y="1259921"/>
                  <a:pt x="2226622" y="1187452"/>
                  <a:pt x="2335536" y="1187452"/>
                </a:cubicBezTo>
                <a:close/>
                <a:moveTo>
                  <a:pt x="1280458" y="1187452"/>
                </a:moveTo>
                <a:cubicBezTo>
                  <a:pt x="1389373" y="1187452"/>
                  <a:pt x="1480243" y="1268447"/>
                  <a:pt x="1501259" y="1376119"/>
                </a:cubicBezTo>
                <a:lnTo>
                  <a:pt x="1505409" y="1419272"/>
                </a:lnTo>
                <a:lnTo>
                  <a:pt x="1505838" y="1419272"/>
                </a:lnTo>
                <a:lnTo>
                  <a:pt x="1505838" y="1423739"/>
                </a:lnTo>
                <a:lnTo>
                  <a:pt x="1505838" y="6608292"/>
                </a:lnTo>
                <a:lnTo>
                  <a:pt x="1504548" y="6608292"/>
                </a:lnTo>
                <a:lnTo>
                  <a:pt x="1505838" y="6621714"/>
                </a:lnTo>
                <a:cubicBezTo>
                  <a:pt x="1505838" y="6752212"/>
                  <a:pt x="1404932" y="6858001"/>
                  <a:pt x="1280458" y="6858001"/>
                </a:cubicBezTo>
                <a:cubicBezTo>
                  <a:pt x="1155984" y="6858001"/>
                  <a:pt x="1055078" y="6752212"/>
                  <a:pt x="1055078" y="6621714"/>
                </a:cubicBezTo>
                <a:lnTo>
                  <a:pt x="1056369" y="6608292"/>
                </a:lnTo>
                <a:lnTo>
                  <a:pt x="1055078" y="6608292"/>
                </a:lnTo>
                <a:lnTo>
                  <a:pt x="1055078" y="1423739"/>
                </a:lnTo>
                <a:lnTo>
                  <a:pt x="1055078" y="1419272"/>
                </a:lnTo>
                <a:lnTo>
                  <a:pt x="1055508" y="1419272"/>
                </a:lnTo>
                <a:lnTo>
                  <a:pt x="1059657" y="1376119"/>
                </a:lnTo>
                <a:cubicBezTo>
                  <a:pt x="1080673" y="1268447"/>
                  <a:pt x="1171544" y="1187452"/>
                  <a:pt x="1280458" y="1187452"/>
                </a:cubicBezTo>
                <a:close/>
                <a:moveTo>
                  <a:pt x="4435854" y="590552"/>
                </a:moveTo>
                <a:cubicBezTo>
                  <a:pt x="4544769" y="590552"/>
                  <a:pt x="4635639" y="673750"/>
                  <a:pt x="4656655" y="784350"/>
                </a:cubicBezTo>
                <a:lnTo>
                  <a:pt x="4660805" y="828676"/>
                </a:lnTo>
                <a:lnTo>
                  <a:pt x="4661234" y="828676"/>
                </a:lnTo>
                <a:lnTo>
                  <a:pt x="4661234" y="833265"/>
                </a:lnTo>
                <a:lnTo>
                  <a:pt x="4661234" y="6158815"/>
                </a:lnTo>
                <a:lnTo>
                  <a:pt x="4659944" y="6158815"/>
                </a:lnTo>
                <a:lnTo>
                  <a:pt x="4661234" y="6172602"/>
                </a:lnTo>
                <a:cubicBezTo>
                  <a:pt x="4661234" y="6306649"/>
                  <a:pt x="4560328" y="6415315"/>
                  <a:pt x="4435854" y="6415315"/>
                </a:cubicBezTo>
                <a:cubicBezTo>
                  <a:pt x="4311380" y="6415315"/>
                  <a:pt x="4210474" y="6306649"/>
                  <a:pt x="4210474" y="6172602"/>
                </a:cubicBezTo>
                <a:lnTo>
                  <a:pt x="4211765" y="6158815"/>
                </a:lnTo>
                <a:lnTo>
                  <a:pt x="4210474" y="6158815"/>
                </a:lnTo>
                <a:lnTo>
                  <a:pt x="4210474" y="833265"/>
                </a:lnTo>
                <a:lnTo>
                  <a:pt x="4210474" y="828676"/>
                </a:lnTo>
                <a:lnTo>
                  <a:pt x="4210904" y="828676"/>
                </a:lnTo>
                <a:lnTo>
                  <a:pt x="4215053" y="784350"/>
                </a:lnTo>
                <a:cubicBezTo>
                  <a:pt x="4236069" y="673750"/>
                  <a:pt x="4326940" y="590552"/>
                  <a:pt x="4435854" y="590552"/>
                </a:cubicBezTo>
                <a:close/>
                <a:moveTo>
                  <a:pt x="225380" y="590552"/>
                </a:moveTo>
                <a:cubicBezTo>
                  <a:pt x="334295" y="590552"/>
                  <a:pt x="425165" y="671547"/>
                  <a:pt x="446181" y="779219"/>
                </a:cubicBezTo>
                <a:lnTo>
                  <a:pt x="450331" y="822372"/>
                </a:lnTo>
                <a:lnTo>
                  <a:pt x="450760" y="822372"/>
                </a:lnTo>
                <a:lnTo>
                  <a:pt x="450760" y="826839"/>
                </a:lnTo>
                <a:lnTo>
                  <a:pt x="450760" y="6011392"/>
                </a:lnTo>
                <a:lnTo>
                  <a:pt x="449470" y="6011392"/>
                </a:lnTo>
                <a:lnTo>
                  <a:pt x="450760" y="6024814"/>
                </a:lnTo>
                <a:cubicBezTo>
                  <a:pt x="450760" y="6155312"/>
                  <a:pt x="349854" y="6261101"/>
                  <a:pt x="225380" y="6261101"/>
                </a:cubicBezTo>
                <a:cubicBezTo>
                  <a:pt x="100906" y="6261101"/>
                  <a:pt x="0" y="6155312"/>
                  <a:pt x="0" y="6024814"/>
                </a:cubicBezTo>
                <a:lnTo>
                  <a:pt x="1291" y="6011392"/>
                </a:lnTo>
                <a:lnTo>
                  <a:pt x="0" y="6011392"/>
                </a:lnTo>
                <a:lnTo>
                  <a:pt x="0" y="826839"/>
                </a:lnTo>
                <a:lnTo>
                  <a:pt x="0" y="822372"/>
                </a:lnTo>
                <a:lnTo>
                  <a:pt x="430" y="822372"/>
                </a:lnTo>
                <a:lnTo>
                  <a:pt x="4579" y="779219"/>
                </a:lnTo>
                <a:cubicBezTo>
                  <a:pt x="25595" y="671547"/>
                  <a:pt x="116466" y="590552"/>
                  <a:pt x="225380" y="590552"/>
                </a:cubicBezTo>
                <a:close/>
                <a:moveTo>
                  <a:pt x="2856764" y="377372"/>
                </a:moveTo>
                <a:cubicBezTo>
                  <a:pt x="2965679" y="377372"/>
                  <a:pt x="3056549" y="465481"/>
                  <a:pt x="3077565" y="582609"/>
                </a:cubicBezTo>
                <a:lnTo>
                  <a:pt x="3081715" y="629552"/>
                </a:lnTo>
                <a:lnTo>
                  <a:pt x="3082144" y="629552"/>
                </a:lnTo>
                <a:lnTo>
                  <a:pt x="3082144" y="634411"/>
                </a:lnTo>
                <a:lnTo>
                  <a:pt x="3082144" y="6274304"/>
                </a:lnTo>
                <a:lnTo>
                  <a:pt x="3080854" y="6274304"/>
                </a:lnTo>
                <a:lnTo>
                  <a:pt x="3082144" y="6288905"/>
                </a:lnTo>
                <a:cubicBezTo>
                  <a:pt x="3082144" y="6430864"/>
                  <a:pt x="2981238" y="6545944"/>
                  <a:pt x="2856764" y="6545944"/>
                </a:cubicBezTo>
                <a:cubicBezTo>
                  <a:pt x="2732290" y="6545944"/>
                  <a:pt x="2631384" y="6430864"/>
                  <a:pt x="2631384" y="6288905"/>
                </a:cubicBezTo>
                <a:lnTo>
                  <a:pt x="2632675" y="6274304"/>
                </a:lnTo>
                <a:lnTo>
                  <a:pt x="2631384" y="6274304"/>
                </a:lnTo>
                <a:lnTo>
                  <a:pt x="2631384" y="634411"/>
                </a:lnTo>
                <a:lnTo>
                  <a:pt x="2631384" y="629552"/>
                </a:lnTo>
                <a:lnTo>
                  <a:pt x="2631814" y="629552"/>
                </a:lnTo>
                <a:lnTo>
                  <a:pt x="2635963" y="582609"/>
                </a:lnTo>
                <a:cubicBezTo>
                  <a:pt x="2656979" y="465481"/>
                  <a:pt x="2747850" y="377372"/>
                  <a:pt x="2856764" y="377372"/>
                </a:cubicBezTo>
                <a:close/>
                <a:moveTo>
                  <a:pt x="752919" y="2"/>
                </a:moveTo>
                <a:cubicBezTo>
                  <a:pt x="861834" y="2"/>
                  <a:pt x="952704" y="80997"/>
                  <a:pt x="973720" y="188669"/>
                </a:cubicBezTo>
                <a:lnTo>
                  <a:pt x="977870" y="231822"/>
                </a:lnTo>
                <a:lnTo>
                  <a:pt x="978299" y="231822"/>
                </a:lnTo>
                <a:lnTo>
                  <a:pt x="978299" y="236289"/>
                </a:lnTo>
                <a:lnTo>
                  <a:pt x="978299" y="5420842"/>
                </a:lnTo>
                <a:lnTo>
                  <a:pt x="977009" y="5420842"/>
                </a:lnTo>
                <a:lnTo>
                  <a:pt x="978299" y="5434264"/>
                </a:lnTo>
                <a:cubicBezTo>
                  <a:pt x="978299" y="5564762"/>
                  <a:pt x="877393" y="5670551"/>
                  <a:pt x="752919" y="5670551"/>
                </a:cubicBezTo>
                <a:cubicBezTo>
                  <a:pt x="628445" y="5670551"/>
                  <a:pt x="527539" y="5564762"/>
                  <a:pt x="527539" y="5434264"/>
                </a:cubicBezTo>
                <a:lnTo>
                  <a:pt x="528830" y="5420842"/>
                </a:lnTo>
                <a:lnTo>
                  <a:pt x="527539" y="5420842"/>
                </a:lnTo>
                <a:lnTo>
                  <a:pt x="527539" y="236289"/>
                </a:lnTo>
                <a:lnTo>
                  <a:pt x="527539" y="231822"/>
                </a:lnTo>
                <a:lnTo>
                  <a:pt x="527969" y="231822"/>
                </a:lnTo>
                <a:lnTo>
                  <a:pt x="532118" y="188669"/>
                </a:lnTo>
                <a:cubicBezTo>
                  <a:pt x="553134" y="80997"/>
                  <a:pt x="644005" y="2"/>
                  <a:pt x="752919" y="2"/>
                </a:cubicBezTo>
                <a:close/>
                <a:moveTo>
                  <a:pt x="1807997" y="1"/>
                </a:moveTo>
                <a:cubicBezTo>
                  <a:pt x="1916912" y="1"/>
                  <a:pt x="2007782" y="80996"/>
                  <a:pt x="2028798" y="188668"/>
                </a:cubicBezTo>
                <a:lnTo>
                  <a:pt x="2032948" y="231821"/>
                </a:lnTo>
                <a:lnTo>
                  <a:pt x="2033377" y="231821"/>
                </a:lnTo>
                <a:lnTo>
                  <a:pt x="2033377" y="236289"/>
                </a:lnTo>
                <a:lnTo>
                  <a:pt x="2033377" y="5420842"/>
                </a:lnTo>
                <a:lnTo>
                  <a:pt x="2032087" y="5420842"/>
                </a:lnTo>
                <a:lnTo>
                  <a:pt x="2033377" y="5434264"/>
                </a:lnTo>
                <a:cubicBezTo>
                  <a:pt x="2033377" y="5564762"/>
                  <a:pt x="1932471" y="5670551"/>
                  <a:pt x="1807997" y="5670551"/>
                </a:cubicBezTo>
                <a:cubicBezTo>
                  <a:pt x="1683523" y="5670551"/>
                  <a:pt x="1582617" y="5564762"/>
                  <a:pt x="1582617" y="5434264"/>
                </a:cubicBezTo>
                <a:lnTo>
                  <a:pt x="1583908" y="5420842"/>
                </a:lnTo>
                <a:lnTo>
                  <a:pt x="1582617" y="5420842"/>
                </a:lnTo>
                <a:lnTo>
                  <a:pt x="1582617" y="236289"/>
                </a:lnTo>
                <a:lnTo>
                  <a:pt x="1582617" y="231821"/>
                </a:lnTo>
                <a:lnTo>
                  <a:pt x="1583047" y="231821"/>
                </a:lnTo>
                <a:lnTo>
                  <a:pt x="1587196" y="188668"/>
                </a:lnTo>
                <a:cubicBezTo>
                  <a:pt x="1608212" y="80996"/>
                  <a:pt x="1699083" y="1"/>
                  <a:pt x="1807997" y="1"/>
                </a:cubicBezTo>
                <a:close/>
                <a:moveTo>
                  <a:pt x="3390614" y="0"/>
                </a:moveTo>
                <a:cubicBezTo>
                  <a:pt x="3499529" y="0"/>
                  <a:pt x="3590399" y="96401"/>
                  <a:pt x="3611415" y="224553"/>
                </a:cubicBezTo>
                <a:lnTo>
                  <a:pt x="3615565" y="275915"/>
                </a:lnTo>
                <a:lnTo>
                  <a:pt x="3615994" y="275915"/>
                </a:lnTo>
                <a:lnTo>
                  <a:pt x="3615994" y="281231"/>
                </a:lnTo>
                <a:lnTo>
                  <a:pt x="3615994" y="6451937"/>
                </a:lnTo>
                <a:lnTo>
                  <a:pt x="3614704" y="6451937"/>
                </a:lnTo>
                <a:lnTo>
                  <a:pt x="3615994" y="6467912"/>
                </a:lnTo>
                <a:cubicBezTo>
                  <a:pt x="3615994" y="6623232"/>
                  <a:pt x="3515088" y="6749143"/>
                  <a:pt x="3390614" y="6749143"/>
                </a:cubicBezTo>
                <a:cubicBezTo>
                  <a:pt x="3266140" y="6749143"/>
                  <a:pt x="3165234" y="6623232"/>
                  <a:pt x="3165234" y="6467912"/>
                </a:cubicBezTo>
                <a:lnTo>
                  <a:pt x="3166525" y="6451937"/>
                </a:lnTo>
                <a:lnTo>
                  <a:pt x="3165234" y="6451937"/>
                </a:lnTo>
                <a:lnTo>
                  <a:pt x="3165234" y="281231"/>
                </a:lnTo>
                <a:lnTo>
                  <a:pt x="3165234" y="275915"/>
                </a:lnTo>
                <a:lnTo>
                  <a:pt x="3165664" y="275915"/>
                </a:lnTo>
                <a:lnTo>
                  <a:pt x="3169813" y="224553"/>
                </a:lnTo>
                <a:cubicBezTo>
                  <a:pt x="3190829" y="96401"/>
                  <a:pt x="3281700" y="0"/>
                  <a:pt x="3390614" y="0"/>
                </a:cubicBez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35597937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Custom Layout">
    <p:spTree>
      <p:nvGrpSpPr>
        <p:cNvPr id="1" name=""/>
        <p:cNvGrpSpPr/>
        <p:nvPr/>
      </p:nvGrpSpPr>
      <p:grpSpPr>
        <a:xfrm>
          <a:off x="0" y="0"/>
          <a:ext cx="0" cy="0"/>
          <a:chOff x="0" y="0"/>
          <a:chExt cx="0" cy="0"/>
        </a:xfrm>
      </p:grpSpPr>
      <p:sp>
        <p:nvSpPr>
          <p:cNvPr id="10" name="Picture Placeholder 7"/>
          <p:cNvSpPr>
            <a:spLocks noGrp="1"/>
          </p:cNvSpPr>
          <p:nvPr>
            <p:ph type="pic" sz="quarter" idx="10"/>
          </p:nvPr>
        </p:nvSpPr>
        <p:spPr>
          <a:xfrm>
            <a:off x="7083425" y="420688"/>
            <a:ext cx="4557713" cy="5994400"/>
          </a:xfrm>
        </p:spPr>
        <p:txBody>
          <a:bodyPr rtlCol="0">
            <a:normAutofit/>
          </a:bodyPr>
          <a:lstStyle/>
          <a:p>
            <a:pPr lvl="0"/>
            <a:endParaRPr lang="en-US" noProof="0"/>
          </a:p>
        </p:txBody>
      </p:sp>
    </p:spTree>
    <p:extLst>
      <p:ext uri="{BB962C8B-B14F-4D97-AF65-F5344CB8AC3E}">
        <p14:creationId xmlns:p14="http://schemas.microsoft.com/office/powerpoint/2010/main" val="1287139560"/>
      </p:ext>
    </p:extLst>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preserve="1" userDrawn="1">
  <p:cSld name="62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7489372" y="624114"/>
            <a:ext cx="4107770" cy="5486174"/>
          </a:xfrm>
          <a:custGeom>
            <a:avLst/>
            <a:gdLst>
              <a:gd name="connsiteX0" fmla="*/ 515257 w 4107770"/>
              <a:gd name="connsiteY0" fmla="*/ 515257 h 5486174"/>
              <a:gd name="connsiteX1" fmla="*/ 515257 w 4107770"/>
              <a:gd name="connsiteY1" fmla="*/ 5014686 h 5486174"/>
              <a:gd name="connsiteX2" fmla="*/ 3606801 w 4107770"/>
              <a:gd name="connsiteY2" fmla="*/ 5014686 h 5486174"/>
              <a:gd name="connsiteX3" fmla="*/ 3606801 w 4107770"/>
              <a:gd name="connsiteY3" fmla="*/ 515257 h 5486174"/>
              <a:gd name="connsiteX4" fmla="*/ 0 w 4107770"/>
              <a:gd name="connsiteY4" fmla="*/ 0 h 5486174"/>
              <a:gd name="connsiteX5" fmla="*/ 4107770 w 4107770"/>
              <a:gd name="connsiteY5" fmla="*/ 0 h 5486174"/>
              <a:gd name="connsiteX6" fmla="*/ 4107770 w 4107770"/>
              <a:gd name="connsiteY6" fmla="*/ 5486174 h 5486174"/>
              <a:gd name="connsiteX7" fmla="*/ 0 w 4107770"/>
              <a:gd name="connsiteY7" fmla="*/ 5486174 h 54861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107770" h="5486174">
                <a:moveTo>
                  <a:pt x="515257" y="515257"/>
                </a:moveTo>
                <a:lnTo>
                  <a:pt x="515257" y="5014686"/>
                </a:lnTo>
                <a:lnTo>
                  <a:pt x="3606801" y="5014686"/>
                </a:lnTo>
                <a:lnTo>
                  <a:pt x="3606801" y="515257"/>
                </a:lnTo>
                <a:close/>
                <a:moveTo>
                  <a:pt x="0" y="0"/>
                </a:moveTo>
                <a:lnTo>
                  <a:pt x="4107770" y="0"/>
                </a:lnTo>
                <a:lnTo>
                  <a:pt x="4107770" y="5486174"/>
                </a:lnTo>
                <a:lnTo>
                  <a:pt x="0" y="5486174"/>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3968558812"/>
      </p:ext>
    </p:extLst>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preserve="1" userDrawn="1">
  <p:cSld name="63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319088" y="377825"/>
            <a:ext cx="4905375" cy="6008688"/>
          </a:xfrm>
        </p:spPr>
        <p:txBody>
          <a:bodyPr/>
          <a:lstStyle/>
          <a:p>
            <a:endParaRPr lang="en-US"/>
          </a:p>
        </p:txBody>
      </p:sp>
    </p:spTree>
    <p:extLst>
      <p:ext uri="{BB962C8B-B14F-4D97-AF65-F5344CB8AC3E}">
        <p14:creationId xmlns:p14="http://schemas.microsoft.com/office/powerpoint/2010/main" val="3287442903"/>
      </p:ext>
    </p:extLst>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preserve="1" userDrawn="1">
  <p:cSld name="64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515193" y="478760"/>
            <a:ext cx="4513164" cy="5806818"/>
          </a:xfrm>
          <a:custGeom>
            <a:avLst/>
            <a:gdLst>
              <a:gd name="connsiteX0" fmla="*/ 805311 w 4513164"/>
              <a:gd name="connsiteY0" fmla="*/ 614108 h 5806818"/>
              <a:gd name="connsiteX1" fmla="*/ 881511 w 4513164"/>
              <a:gd name="connsiteY1" fmla="*/ 614108 h 5806818"/>
              <a:gd name="connsiteX2" fmla="*/ 881511 w 4513164"/>
              <a:gd name="connsiteY2" fmla="*/ 5806818 h 5806818"/>
              <a:gd name="connsiteX3" fmla="*/ 805311 w 4513164"/>
              <a:gd name="connsiteY3" fmla="*/ 5806818 h 5806818"/>
              <a:gd name="connsiteX4" fmla="*/ 163152 w 4513164"/>
              <a:gd name="connsiteY4" fmla="*/ 614108 h 5806818"/>
              <a:gd name="connsiteX5" fmla="*/ 239352 w 4513164"/>
              <a:gd name="connsiteY5" fmla="*/ 614108 h 5806818"/>
              <a:gd name="connsiteX6" fmla="*/ 239352 w 4513164"/>
              <a:gd name="connsiteY6" fmla="*/ 5806818 h 5806818"/>
              <a:gd name="connsiteX7" fmla="*/ 163152 w 4513164"/>
              <a:gd name="connsiteY7" fmla="*/ 5806818 h 5806818"/>
              <a:gd name="connsiteX8" fmla="*/ 3339572 w 4513164"/>
              <a:gd name="connsiteY8" fmla="*/ 614107 h 5806818"/>
              <a:gd name="connsiteX9" fmla="*/ 3415772 w 4513164"/>
              <a:gd name="connsiteY9" fmla="*/ 614107 h 5806818"/>
              <a:gd name="connsiteX10" fmla="*/ 3415772 w 4513164"/>
              <a:gd name="connsiteY10" fmla="*/ 5806818 h 5806818"/>
              <a:gd name="connsiteX11" fmla="*/ 3339572 w 4513164"/>
              <a:gd name="connsiteY11" fmla="*/ 5806818 h 5806818"/>
              <a:gd name="connsiteX12" fmla="*/ 2697413 w 4513164"/>
              <a:gd name="connsiteY12" fmla="*/ 614107 h 5806818"/>
              <a:gd name="connsiteX13" fmla="*/ 2773613 w 4513164"/>
              <a:gd name="connsiteY13" fmla="*/ 614107 h 5806818"/>
              <a:gd name="connsiteX14" fmla="*/ 2773613 w 4513164"/>
              <a:gd name="connsiteY14" fmla="*/ 5806818 h 5806818"/>
              <a:gd name="connsiteX15" fmla="*/ 2697413 w 4513164"/>
              <a:gd name="connsiteY15" fmla="*/ 5806818 h 5806818"/>
              <a:gd name="connsiteX16" fmla="*/ 2079182 w 4513164"/>
              <a:gd name="connsiteY16" fmla="*/ 614107 h 5806818"/>
              <a:gd name="connsiteX17" fmla="*/ 2155382 w 4513164"/>
              <a:gd name="connsiteY17" fmla="*/ 614107 h 5806818"/>
              <a:gd name="connsiteX18" fmla="*/ 2155382 w 4513164"/>
              <a:gd name="connsiteY18" fmla="*/ 5806818 h 5806818"/>
              <a:gd name="connsiteX19" fmla="*/ 2079182 w 4513164"/>
              <a:gd name="connsiteY19" fmla="*/ 5806818 h 5806818"/>
              <a:gd name="connsiteX20" fmla="*/ 1437024 w 4513164"/>
              <a:gd name="connsiteY20" fmla="*/ 614107 h 5806818"/>
              <a:gd name="connsiteX21" fmla="*/ 1513224 w 4513164"/>
              <a:gd name="connsiteY21" fmla="*/ 614107 h 5806818"/>
              <a:gd name="connsiteX22" fmla="*/ 1513224 w 4513164"/>
              <a:gd name="connsiteY22" fmla="*/ 5806818 h 5806818"/>
              <a:gd name="connsiteX23" fmla="*/ 1437024 w 4513164"/>
              <a:gd name="connsiteY23" fmla="*/ 5806818 h 5806818"/>
              <a:gd name="connsiteX24" fmla="*/ 3957956 w 4513164"/>
              <a:gd name="connsiteY24" fmla="*/ 614106 h 5806818"/>
              <a:gd name="connsiteX25" fmla="*/ 4034156 w 4513164"/>
              <a:gd name="connsiteY25" fmla="*/ 614106 h 5806818"/>
              <a:gd name="connsiteX26" fmla="*/ 4034156 w 4513164"/>
              <a:gd name="connsiteY26" fmla="*/ 5806818 h 5806818"/>
              <a:gd name="connsiteX27" fmla="*/ 3957956 w 4513164"/>
              <a:gd name="connsiteY27" fmla="*/ 5806818 h 5806818"/>
              <a:gd name="connsiteX28" fmla="*/ 4436964 w 4513164"/>
              <a:gd name="connsiteY28" fmla="*/ 163347 h 5806818"/>
              <a:gd name="connsiteX29" fmla="*/ 4513164 w 4513164"/>
              <a:gd name="connsiteY29" fmla="*/ 163347 h 5806818"/>
              <a:gd name="connsiteX30" fmla="*/ 4513164 w 4513164"/>
              <a:gd name="connsiteY30" fmla="*/ 5356057 h 5806818"/>
              <a:gd name="connsiteX31" fmla="*/ 4436964 w 4513164"/>
              <a:gd name="connsiteY31" fmla="*/ 5356057 h 5806818"/>
              <a:gd name="connsiteX32" fmla="*/ 1273873 w 4513164"/>
              <a:gd name="connsiteY32" fmla="*/ 163347 h 5806818"/>
              <a:gd name="connsiteX33" fmla="*/ 1350073 w 4513164"/>
              <a:gd name="connsiteY33" fmla="*/ 163347 h 5806818"/>
              <a:gd name="connsiteX34" fmla="*/ 1350073 w 4513164"/>
              <a:gd name="connsiteY34" fmla="*/ 5356057 h 5806818"/>
              <a:gd name="connsiteX35" fmla="*/ 1273873 w 4513164"/>
              <a:gd name="connsiteY35" fmla="*/ 5356057 h 5806818"/>
              <a:gd name="connsiteX36" fmla="*/ 958017 w 4513164"/>
              <a:gd name="connsiteY36" fmla="*/ 163347 h 5806818"/>
              <a:gd name="connsiteX37" fmla="*/ 1034217 w 4513164"/>
              <a:gd name="connsiteY37" fmla="*/ 163347 h 5806818"/>
              <a:gd name="connsiteX38" fmla="*/ 1034217 w 4513164"/>
              <a:gd name="connsiteY38" fmla="*/ 5356057 h 5806818"/>
              <a:gd name="connsiteX39" fmla="*/ 958017 w 4513164"/>
              <a:gd name="connsiteY39" fmla="*/ 5356057 h 5806818"/>
              <a:gd name="connsiteX40" fmla="*/ 642160 w 4513164"/>
              <a:gd name="connsiteY40" fmla="*/ 163347 h 5806818"/>
              <a:gd name="connsiteX41" fmla="*/ 718360 w 4513164"/>
              <a:gd name="connsiteY41" fmla="*/ 163347 h 5806818"/>
              <a:gd name="connsiteX42" fmla="*/ 718360 w 4513164"/>
              <a:gd name="connsiteY42" fmla="*/ 5356057 h 5806818"/>
              <a:gd name="connsiteX43" fmla="*/ 642160 w 4513164"/>
              <a:gd name="connsiteY43" fmla="*/ 5356057 h 5806818"/>
              <a:gd name="connsiteX44" fmla="*/ 315858 w 4513164"/>
              <a:gd name="connsiteY44" fmla="*/ 163347 h 5806818"/>
              <a:gd name="connsiteX45" fmla="*/ 392058 w 4513164"/>
              <a:gd name="connsiteY45" fmla="*/ 163347 h 5806818"/>
              <a:gd name="connsiteX46" fmla="*/ 392058 w 4513164"/>
              <a:gd name="connsiteY46" fmla="*/ 5356057 h 5806818"/>
              <a:gd name="connsiteX47" fmla="*/ 315858 w 4513164"/>
              <a:gd name="connsiteY47" fmla="*/ 5356057 h 5806818"/>
              <a:gd name="connsiteX48" fmla="*/ 0 w 4513164"/>
              <a:gd name="connsiteY48" fmla="*/ 163347 h 5806818"/>
              <a:gd name="connsiteX49" fmla="*/ 76200 w 4513164"/>
              <a:gd name="connsiteY49" fmla="*/ 163347 h 5806818"/>
              <a:gd name="connsiteX50" fmla="*/ 76200 w 4513164"/>
              <a:gd name="connsiteY50" fmla="*/ 5356057 h 5806818"/>
              <a:gd name="connsiteX51" fmla="*/ 0 w 4513164"/>
              <a:gd name="connsiteY51" fmla="*/ 5356057 h 5806818"/>
              <a:gd name="connsiteX52" fmla="*/ 3176421 w 4513164"/>
              <a:gd name="connsiteY52" fmla="*/ 163346 h 5806818"/>
              <a:gd name="connsiteX53" fmla="*/ 3252621 w 4513164"/>
              <a:gd name="connsiteY53" fmla="*/ 163346 h 5806818"/>
              <a:gd name="connsiteX54" fmla="*/ 3252621 w 4513164"/>
              <a:gd name="connsiteY54" fmla="*/ 5356057 h 5806818"/>
              <a:gd name="connsiteX55" fmla="*/ 3176421 w 4513164"/>
              <a:gd name="connsiteY55" fmla="*/ 5356057 h 5806818"/>
              <a:gd name="connsiteX56" fmla="*/ 2850119 w 4513164"/>
              <a:gd name="connsiteY56" fmla="*/ 163346 h 5806818"/>
              <a:gd name="connsiteX57" fmla="*/ 2926319 w 4513164"/>
              <a:gd name="connsiteY57" fmla="*/ 163346 h 5806818"/>
              <a:gd name="connsiteX58" fmla="*/ 2926319 w 4513164"/>
              <a:gd name="connsiteY58" fmla="*/ 5356057 h 5806818"/>
              <a:gd name="connsiteX59" fmla="*/ 2850119 w 4513164"/>
              <a:gd name="connsiteY59" fmla="*/ 5356057 h 5806818"/>
              <a:gd name="connsiteX60" fmla="*/ 2534262 w 4513164"/>
              <a:gd name="connsiteY60" fmla="*/ 163346 h 5806818"/>
              <a:gd name="connsiteX61" fmla="*/ 2610462 w 4513164"/>
              <a:gd name="connsiteY61" fmla="*/ 163346 h 5806818"/>
              <a:gd name="connsiteX62" fmla="*/ 2610462 w 4513164"/>
              <a:gd name="connsiteY62" fmla="*/ 5356057 h 5806818"/>
              <a:gd name="connsiteX63" fmla="*/ 2534262 w 4513164"/>
              <a:gd name="connsiteY63" fmla="*/ 5356057 h 5806818"/>
              <a:gd name="connsiteX64" fmla="*/ 2231888 w 4513164"/>
              <a:gd name="connsiteY64" fmla="*/ 163346 h 5806818"/>
              <a:gd name="connsiteX65" fmla="*/ 2308088 w 4513164"/>
              <a:gd name="connsiteY65" fmla="*/ 163346 h 5806818"/>
              <a:gd name="connsiteX66" fmla="*/ 2308088 w 4513164"/>
              <a:gd name="connsiteY66" fmla="*/ 5356057 h 5806818"/>
              <a:gd name="connsiteX67" fmla="*/ 2231888 w 4513164"/>
              <a:gd name="connsiteY67" fmla="*/ 5356057 h 5806818"/>
              <a:gd name="connsiteX68" fmla="*/ 1916031 w 4513164"/>
              <a:gd name="connsiteY68" fmla="*/ 163346 h 5806818"/>
              <a:gd name="connsiteX69" fmla="*/ 1992231 w 4513164"/>
              <a:gd name="connsiteY69" fmla="*/ 163346 h 5806818"/>
              <a:gd name="connsiteX70" fmla="*/ 1992231 w 4513164"/>
              <a:gd name="connsiteY70" fmla="*/ 5356057 h 5806818"/>
              <a:gd name="connsiteX71" fmla="*/ 1916031 w 4513164"/>
              <a:gd name="connsiteY71" fmla="*/ 5356057 h 5806818"/>
              <a:gd name="connsiteX72" fmla="*/ 1589730 w 4513164"/>
              <a:gd name="connsiteY72" fmla="*/ 163346 h 5806818"/>
              <a:gd name="connsiteX73" fmla="*/ 1665929 w 4513164"/>
              <a:gd name="connsiteY73" fmla="*/ 163346 h 5806818"/>
              <a:gd name="connsiteX74" fmla="*/ 1665929 w 4513164"/>
              <a:gd name="connsiteY74" fmla="*/ 5356057 h 5806818"/>
              <a:gd name="connsiteX75" fmla="*/ 1589730 w 4513164"/>
              <a:gd name="connsiteY75" fmla="*/ 5356057 h 5806818"/>
              <a:gd name="connsiteX76" fmla="*/ 4110662 w 4513164"/>
              <a:gd name="connsiteY76" fmla="*/ 163345 h 5806818"/>
              <a:gd name="connsiteX77" fmla="*/ 4186862 w 4513164"/>
              <a:gd name="connsiteY77" fmla="*/ 163345 h 5806818"/>
              <a:gd name="connsiteX78" fmla="*/ 4186862 w 4513164"/>
              <a:gd name="connsiteY78" fmla="*/ 5356057 h 5806818"/>
              <a:gd name="connsiteX79" fmla="*/ 4110662 w 4513164"/>
              <a:gd name="connsiteY79" fmla="*/ 5356057 h 5806818"/>
              <a:gd name="connsiteX80" fmla="*/ 3794805 w 4513164"/>
              <a:gd name="connsiteY80" fmla="*/ 163345 h 5806818"/>
              <a:gd name="connsiteX81" fmla="*/ 3871005 w 4513164"/>
              <a:gd name="connsiteY81" fmla="*/ 163345 h 5806818"/>
              <a:gd name="connsiteX82" fmla="*/ 3871005 w 4513164"/>
              <a:gd name="connsiteY82" fmla="*/ 5356057 h 5806818"/>
              <a:gd name="connsiteX83" fmla="*/ 3794805 w 4513164"/>
              <a:gd name="connsiteY83" fmla="*/ 5356057 h 5806818"/>
              <a:gd name="connsiteX84" fmla="*/ 3492278 w 4513164"/>
              <a:gd name="connsiteY84" fmla="*/ 163345 h 5806818"/>
              <a:gd name="connsiteX85" fmla="*/ 3568478 w 4513164"/>
              <a:gd name="connsiteY85" fmla="*/ 163345 h 5806818"/>
              <a:gd name="connsiteX86" fmla="*/ 3568478 w 4513164"/>
              <a:gd name="connsiteY86" fmla="*/ 5356057 h 5806818"/>
              <a:gd name="connsiteX87" fmla="*/ 3492278 w 4513164"/>
              <a:gd name="connsiteY87" fmla="*/ 5356057 h 5806818"/>
              <a:gd name="connsiteX88" fmla="*/ 1121167 w 4513164"/>
              <a:gd name="connsiteY88" fmla="*/ 2 h 5806818"/>
              <a:gd name="connsiteX89" fmla="*/ 1197367 w 4513164"/>
              <a:gd name="connsiteY89" fmla="*/ 2 h 5806818"/>
              <a:gd name="connsiteX90" fmla="*/ 1197367 w 4513164"/>
              <a:gd name="connsiteY90" fmla="*/ 5192712 h 5806818"/>
              <a:gd name="connsiteX91" fmla="*/ 1121167 w 4513164"/>
              <a:gd name="connsiteY91" fmla="*/ 5192712 h 5806818"/>
              <a:gd name="connsiteX92" fmla="*/ 479009 w 4513164"/>
              <a:gd name="connsiteY92" fmla="*/ 2 h 5806818"/>
              <a:gd name="connsiteX93" fmla="*/ 555209 w 4513164"/>
              <a:gd name="connsiteY93" fmla="*/ 2 h 5806818"/>
              <a:gd name="connsiteX94" fmla="*/ 555209 w 4513164"/>
              <a:gd name="connsiteY94" fmla="*/ 5192712 h 5806818"/>
              <a:gd name="connsiteX95" fmla="*/ 479009 w 4513164"/>
              <a:gd name="connsiteY95" fmla="*/ 5192712 h 5806818"/>
              <a:gd name="connsiteX96" fmla="*/ 3013270 w 4513164"/>
              <a:gd name="connsiteY96" fmla="*/ 1 h 5806818"/>
              <a:gd name="connsiteX97" fmla="*/ 3089470 w 4513164"/>
              <a:gd name="connsiteY97" fmla="*/ 1 h 5806818"/>
              <a:gd name="connsiteX98" fmla="*/ 3089470 w 4513164"/>
              <a:gd name="connsiteY98" fmla="*/ 5192712 h 5806818"/>
              <a:gd name="connsiteX99" fmla="*/ 3013270 w 4513164"/>
              <a:gd name="connsiteY99" fmla="*/ 5192712 h 5806818"/>
              <a:gd name="connsiteX100" fmla="*/ 2395039 w 4513164"/>
              <a:gd name="connsiteY100" fmla="*/ 1 h 5806818"/>
              <a:gd name="connsiteX101" fmla="*/ 2471239 w 4513164"/>
              <a:gd name="connsiteY101" fmla="*/ 1 h 5806818"/>
              <a:gd name="connsiteX102" fmla="*/ 2471239 w 4513164"/>
              <a:gd name="connsiteY102" fmla="*/ 5192712 h 5806818"/>
              <a:gd name="connsiteX103" fmla="*/ 2395039 w 4513164"/>
              <a:gd name="connsiteY103" fmla="*/ 5192712 h 5806818"/>
              <a:gd name="connsiteX104" fmla="*/ 1752880 w 4513164"/>
              <a:gd name="connsiteY104" fmla="*/ 1 h 5806818"/>
              <a:gd name="connsiteX105" fmla="*/ 1829080 w 4513164"/>
              <a:gd name="connsiteY105" fmla="*/ 1 h 5806818"/>
              <a:gd name="connsiteX106" fmla="*/ 1829080 w 4513164"/>
              <a:gd name="connsiteY106" fmla="*/ 5192712 h 5806818"/>
              <a:gd name="connsiteX107" fmla="*/ 1752880 w 4513164"/>
              <a:gd name="connsiteY107" fmla="*/ 5192712 h 5806818"/>
              <a:gd name="connsiteX108" fmla="*/ 4273813 w 4513164"/>
              <a:gd name="connsiteY108" fmla="*/ 0 h 5806818"/>
              <a:gd name="connsiteX109" fmla="*/ 4350013 w 4513164"/>
              <a:gd name="connsiteY109" fmla="*/ 0 h 5806818"/>
              <a:gd name="connsiteX110" fmla="*/ 4350013 w 4513164"/>
              <a:gd name="connsiteY110" fmla="*/ 5192712 h 5806818"/>
              <a:gd name="connsiteX111" fmla="*/ 4273813 w 4513164"/>
              <a:gd name="connsiteY111" fmla="*/ 5192712 h 5806818"/>
              <a:gd name="connsiteX112" fmla="*/ 3655429 w 4513164"/>
              <a:gd name="connsiteY112" fmla="*/ 0 h 5806818"/>
              <a:gd name="connsiteX113" fmla="*/ 3731629 w 4513164"/>
              <a:gd name="connsiteY113" fmla="*/ 0 h 5806818"/>
              <a:gd name="connsiteX114" fmla="*/ 3731629 w 4513164"/>
              <a:gd name="connsiteY114" fmla="*/ 5192712 h 5806818"/>
              <a:gd name="connsiteX115" fmla="*/ 3655429 w 4513164"/>
              <a:gd name="connsiteY115" fmla="*/ 5192712 h 580681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 ang="0">
                <a:pos x="connsiteX80" y="connsiteY80"/>
              </a:cxn>
              <a:cxn ang="0">
                <a:pos x="connsiteX81" y="connsiteY81"/>
              </a:cxn>
              <a:cxn ang="0">
                <a:pos x="connsiteX82" y="connsiteY82"/>
              </a:cxn>
              <a:cxn ang="0">
                <a:pos x="connsiteX83" y="connsiteY83"/>
              </a:cxn>
              <a:cxn ang="0">
                <a:pos x="connsiteX84" y="connsiteY84"/>
              </a:cxn>
              <a:cxn ang="0">
                <a:pos x="connsiteX85" y="connsiteY85"/>
              </a:cxn>
              <a:cxn ang="0">
                <a:pos x="connsiteX86" y="connsiteY86"/>
              </a:cxn>
              <a:cxn ang="0">
                <a:pos x="connsiteX87" y="connsiteY87"/>
              </a:cxn>
              <a:cxn ang="0">
                <a:pos x="connsiteX88" y="connsiteY88"/>
              </a:cxn>
              <a:cxn ang="0">
                <a:pos x="connsiteX89" y="connsiteY89"/>
              </a:cxn>
              <a:cxn ang="0">
                <a:pos x="connsiteX90" y="connsiteY90"/>
              </a:cxn>
              <a:cxn ang="0">
                <a:pos x="connsiteX91" y="connsiteY91"/>
              </a:cxn>
              <a:cxn ang="0">
                <a:pos x="connsiteX92" y="connsiteY92"/>
              </a:cxn>
              <a:cxn ang="0">
                <a:pos x="connsiteX93" y="connsiteY93"/>
              </a:cxn>
              <a:cxn ang="0">
                <a:pos x="connsiteX94" y="connsiteY94"/>
              </a:cxn>
              <a:cxn ang="0">
                <a:pos x="connsiteX95" y="connsiteY95"/>
              </a:cxn>
              <a:cxn ang="0">
                <a:pos x="connsiteX96" y="connsiteY96"/>
              </a:cxn>
              <a:cxn ang="0">
                <a:pos x="connsiteX97" y="connsiteY97"/>
              </a:cxn>
              <a:cxn ang="0">
                <a:pos x="connsiteX98" y="connsiteY98"/>
              </a:cxn>
              <a:cxn ang="0">
                <a:pos x="connsiteX99" y="connsiteY99"/>
              </a:cxn>
              <a:cxn ang="0">
                <a:pos x="connsiteX100" y="connsiteY100"/>
              </a:cxn>
              <a:cxn ang="0">
                <a:pos x="connsiteX101" y="connsiteY101"/>
              </a:cxn>
              <a:cxn ang="0">
                <a:pos x="connsiteX102" y="connsiteY102"/>
              </a:cxn>
              <a:cxn ang="0">
                <a:pos x="connsiteX103" y="connsiteY103"/>
              </a:cxn>
              <a:cxn ang="0">
                <a:pos x="connsiteX104" y="connsiteY104"/>
              </a:cxn>
              <a:cxn ang="0">
                <a:pos x="connsiteX105" y="connsiteY105"/>
              </a:cxn>
              <a:cxn ang="0">
                <a:pos x="connsiteX106" y="connsiteY106"/>
              </a:cxn>
              <a:cxn ang="0">
                <a:pos x="connsiteX107" y="connsiteY107"/>
              </a:cxn>
              <a:cxn ang="0">
                <a:pos x="connsiteX108" y="connsiteY108"/>
              </a:cxn>
              <a:cxn ang="0">
                <a:pos x="connsiteX109" y="connsiteY109"/>
              </a:cxn>
              <a:cxn ang="0">
                <a:pos x="connsiteX110" y="connsiteY110"/>
              </a:cxn>
              <a:cxn ang="0">
                <a:pos x="connsiteX111" y="connsiteY111"/>
              </a:cxn>
              <a:cxn ang="0">
                <a:pos x="connsiteX112" y="connsiteY112"/>
              </a:cxn>
              <a:cxn ang="0">
                <a:pos x="connsiteX113" y="connsiteY113"/>
              </a:cxn>
              <a:cxn ang="0">
                <a:pos x="connsiteX114" y="connsiteY114"/>
              </a:cxn>
              <a:cxn ang="0">
                <a:pos x="connsiteX115" y="connsiteY115"/>
              </a:cxn>
            </a:cxnLst>
            <a:rect l="l" t="t" r="r" b="b"/>
            <a:pathLst>
              <a:path w="4513164" h="5806818">
                <a:moveTo>
                  <a:pt x="805311" y="614108"/>
                </a:moveTo>
                <a:lnTo>
                  <a:pt x="881511" y="614108"/>
                </a:lnTo>
                <a:lnTo>
                  <a:pt x="881511" y="5806818"/>
                </a:lnTo>
                <a:lnTo>
                  <a:pt x="805311" y="5806818"/>
                </a:lnTo>
                <a:close/>
                <a:moveTo>
                  <a:pt x="163152" y="614108"/>
                </a:moveTo>
                <a:lnTo>
                  <a:pt x="239352" y="614108"/>
                </a:lnTo>
                <a:lnTo>
                  <a:pt x="239352" y="5806818"/>
                </a:lnTo>
                <a:lnTo>
                  <a:pt x="163152" y="5806818"/>
                </a:lnTo>
                <a:close/>
                <a:moveTo>
                  <a:pt x="3339572" y="614107"/>
                </a:moveTo>
                <a:lnTo>
                  <a:pt x="3415772" y="614107"/>
                </a:lnTo>
                <a:lnTo>
                  <a:pt x="3415772" y="5806818"/>
                </a:lnTo>
                <a:lnTo>
                  <a:pt x="3339572" y="5806818"/>
                </a:lnTo>
                <a:close/>
                <a:moveTo>
                  <a:pt x="2697413" y="614107"/>
                </a:moveTo>
                <a:lnTo>
                  <a:pt x="2773613" y="614107"/>
                </a:lnTo>
                <a:lnTo>
                  <a:pt x="2773613" y="5806818"/>
                </a:lnTo>
                <a:lnTo>
                  <a:pt x="2697413" y="5806818"/>
                </a:lnTo>
                <a:close/>
                <a:moveTo>
                  <a:pt x="2079182" y="614107"/>
                </a:moveTo>
                <a:lnTo>
                  <a:pt x="2155382" y="614107"/>
                </a:lnTo>
                <a:lnTo>
                  <a:pt x="2155382" y="5806818"/>
                </a:lnTo>
                <a:lnTo>
                  <a:pt x="2079182" y="5806818"/>
                </a:lnTo>
                <a:close/>
                <a:moveTo>
                  <a:pt x="1437024" y="614107"/>
                </a:moveTo>
                <a:lnTo>
                  <a:pt x="1513224" y="614107"/>
                </a:lnTo>
                <a:lnTo>
                  <a:pt x="1513224" y="5806818"/>
                </a:lnTo>
                <a:lnTo>
                  <a:pt x="1437024" y="5806818"/>
                </a:lnTo>
                <a:close/>
                <a:moveTo>
                  <a:pt x="3957956" y="614106"/>
                </a:moveTo>
                <a:lnTo>
                  <a:pt x="4034156" y="614106"/>
                </a:lnTo>
                <a:lnTo>
                  <a:pt x="4034156" y="5806818"/>
                </a:lnTo>
                <a:lnTo>
                  <a:pt x="3957956" y="5806818"/>
                </a:lnTo>
                <a:close/>
                <a:moveTo>
                  <a:pt x="4436964" y="163347"/>
                </a:moveTo>
                <a:lnTo>
                  <a:pt x="4513164" y="163347"/>
                </a:lnTo>
                <a:lnTo>
                  <a:pt x="4513164" y="5356057"/>
                </a:lnTo>
                <a:lnTo>
                  <a:pt x="4436964" y="5356057"/>
                </a:lnTo>
                <a:close/>
                <a:moveTo>
                  <a:pt x="1273873" y="163347"/>
                </a:moveTo>
                <a:lnTo>
                  <a:pt x="1350073" y="163347"/>
                </a:lnTo>
                <a:lnTo>
                  <a:pt x="1350073" y="5356057"/>
                </a:lnTo>
                <a:lnTo>
                  <a:pt x="1273873" y="5356057"/>
                </a:lnTo>
                <a:close/>
                <a:moveTo>
                  <a:pt x="958017" y="163347"/>
                </a:moveTo>
                <a:lnTo>
                  <a:pt x="1034217" y="163347"/>
                </a:lnTo>
                <a:lnTo>
                  <a:pt x="1034217" y="5356057"/>
                </a:lnTo>
                <a:lnTo>
                  <a:pt x="958017" y="5356057"/>
                </a:lnTo>
                <a:close/>
                <a:moveTo>
                  <a:pt x="642160" y="163347"/>
                </a:moveTo>
                <a:lnTo>
                  <a:pt x="718360" y="163347"/>
                </a:lnTo>
                <a:lnTo>
                  <a:pt x="718360" y="5356057"/>
                </a:lnTo>
                <a:lnTo>
                  <a:pt x="642160" y="5356057"/>
                </a:lnTo>
                <a:close/>
                <a:moveTo>
                  <a:pt x="315858" y="163347"/>
                </a:moveTo>
                <a:lnTo>
                  <a:pt x="392058" y="163347"/>
                </a:lnTo>
                <a:lnTo>
                  <a:pt x="392058" y="5356057"/>
                </a:lnTo>
                <a:lnTo>
                  <a:pt x="315858" y="5356057"/>
                </a:lnTo>
                <a:close/>
                <a:moveTo>
                  <a:pt x="0" y="163347"/>
                </a:moveTo>
                <a:lnTo>
                  <a:pt x="76200" y="163347"/>
                </a:lnTo>
                <a:lnTo>
                  <a:pt x="76200" y="5356057"/>
                </a:lnTo>
                <a:lnTo>
                  <a:pt x="0" y="5356057"/>
                </a:lnTo>
                <a:close/>
                <a:moveTo>
                  <a:pt x="3176421" y="163346"/>
                </a:moveTo>
                <a:lnTo>
                  <a:pt x="3252621" y="163346"/>
                </a:lnTo>
                <a:lnTo>
                  <a:pt x="3252621" y="5356057"/>
                </a:lnTo>
                <a:lnTo>
                  <a:pt x="3176421" y="5356057"/>
                </a:lnTo>
                <a:close/>
                <a:moveTo>
                  <a:pt x="2850119" y="163346"/>
                </a:moveTo>
                <a:lnTo>
                  <a:pt x="2926319" y="163346"/>
                </a:lnTo>
                <a:lnTo>
                  <a:pt x="2926319" y="5356057"/>
                </a:lnTo>
                <a:lnTo>
                  <a:pt x="2850119" y="5356057"/>
                </a:lnTo>
                <a:close/>
                <a:moveTo>
                  <a:pt x="2534262" y="163346"/>
                </a:moveTo>
                <a:lnTo>
                  <a:pt x="2610462" y="163346"/>
                </a:lnTo>
                <a:lnTo>
                  <a:pt x="2610462" y="5356057"/>
                </a:lnTo>
                <a:lnTo>
                  <a:pt x="2534262" y="5356057"/>
                </a:lnTo>
                <a:close/>
                <a:moveTo>
                  <a:pt x="2231888" y="163346"/>
                </a:moveTo>
                <a:lnTo>
                  <a:pt x="2308088" y="163346"/>
                </a:lnTo>
                <a:lnTo>
                  <a:pt x="2308088" y="5356057"/>
                </a:lnTo>
                <a:lnTo>
                  <a:pt x="2231888" y="5356057"/>
                </a:lnTo>
                <a:close/>
                <a:moveTo>
                  <a:pt x="1916031" y="163346"/>
                </a:moveTo>
                <a:lnTo>
                  <a:pt x="1992231" y="163346"/>
                </a:lnTo>
                <a:lnTo>
                  <a:pt x="1992231" y="5356057"/>
                </a:lnTo>
                <a:lnTo>
                  <a:pt x="1916031" y="5356057"/>
                </a:lnTo>
                <a:close/>
                <a:moveTo>
                  <a:pt x="1589730" y="163346"/>
                </a:moveTo>
                <a:lnTo>
                  <a:pt x="1665929" y="163346"/>
                </a:lnTo>
                <a:lnTo>
                  <a:pt x="1665929" y="5356057"/>
                </a:lnTo>
                <a:lnTo>
                  <a:pt x="1589730" y="5356057"/>
                </a:lnTo>
                <a:close/>
                <a:moveTo>
                  <a:pt x="4110662" y="163345"/>
                </a:moveTo>
                <a:lnTo>
                  <a:pt x="4186862" y="163345"/>
                </a:lnTo>
                <a:lnTo>
                  <a:pt x="4186862" y="5356057"/>
                </a:lnTo>
                <a:lnTo>
                  <a:pt x="4110662" y="5356057"/>
                </a:lnTo>
                <a:close/>
                <a:moveTo>
                  <a:pt x="3794805" y="163345"/>
                </a:moveTo>
                <a:lnTo>
                  <a:pt x="3871005" y="163345"/>
                </a:lnTo>
                <a:lnTo>
                  <a:pt x="3871005" y="5356057"/>
                </a:lnTo>
                <a:lnTo>
                  <a:pt x="3794805" y="5356057"/>
                </a:lnTo>
                <a:close/>
                <a:moveTo>
                  <a:pt x="3492278" y="163345"/>
                </a:moveTo>
                <a:lnTo>
                  <a:pt x="3568478" y="163345"/>
                </a:lnTo>
                <a:lnTo>
                  <a:pt x="3568478" y="5356057"/>
                </a:lnTo>
                <a:lnTo>
                  <a:pt x="3492278" y="5356057"/>
                </a:lnTo>
                <a:close/>
                <a:moveTo>
                  <a:pt x="1121167" y="2"/>
                </a:moveTo>
                <a:lnTo>
                  <a:pt x="1197367" y="2"/>
                </a:lnTo>
                <a:lnTo>
                  <a:pt x="1197367" y="5192712"/>
                </a:lnTo>
                <a:lnTo>
                  <a:pt x="1121167" y="5192712"/>
                </a:lnTo>
                <a:close/>
                <a:moveTo>
                  <a:pt x="479009" y="2"/>
                </a:moveTo>
                <a:lnTo>
                  <a:pt x="555209" y="2"/>
                </a:lnTo>
                <a:lnTo>
                  <a:pt x="555209" y="5192712"/>
                </a:lnTo>
                <a:lnTo>
                  <a:pt x="479009" y="5192712"/>
                </a:lnTo>
                <a:close/>
                <a:moveTo>
                  <a:pt x="3013270" y="1"/>
                </a:moveTo>
                <a:lnTo>
                  <a:pt x="3089470" y="1"/>
                </a:lnTo>
                <a:lnTo>
                  <a:pt x="3089470" y="5192712"/>
                </a:lnTo>
                <a:lnTo>
                  <a:pt x="3013270" y="5192712"/>
                </a:lnTo>
                <a:close/>
                <a:moveTo>
                  <a:pt x="2395039" y="1"/>
                </a:moveTo>
                <a:lnTo>
                  <a:pt x="2471239" y="1"/>
                </a:lnTo>
                <a:lnTo>
                  <a:pt x="2471239" y="5192712"/>
                </a:lnTo>
                <a:lnTo>
                  <a:pt x="2395039" y="5192712"/>
                </a:lnTo>
                <a:close/>
                <a:moveTo>
                  <a:pt x="1752880" y="1"/>
                </a:moveTo>
                <a:lnTo>
                  <a:pt x="1829080" y="1"/>
                </a:lnTo>
                <a:lnTo>
                  <a:pt x="1829080" y="5192712"/>
                </a:lnTo>
                <a:lnTo>
                  <a:pt x="1752880" y="5192712"/>
                </a:lnTo>
                <a:close/>
                <a:moveTo>
                  <a:pt x="4273813" y="0"/>
                </a:moveTo>
                <a:lnTo>
                  <a:pt x="4350013" y="0"/>
                </a:lnTo>
                <a:lnTo>
                  <a:pt x="4350013" y="5192712"/>
                </a:lnTo>
                <a:lnTo>
                  <a:pt x="4273813" y="5192712"/>
                </a:lnTo>
                <a:close/>
                <a:moveTo>
                  <a:pt x="3655429" y="0"/>
                </a:moveTo>
                <a:lnTo>
                  <a:pt x="3731629" y="0"/>
                </a:lnTo>
                <a:lnTo>
                  <a:pt x="3731629" y="5192712"/>
                </a:lnTo>
                <a:lnTo>
                  <a:pt x="3655429" y="5192712"/>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1968110048"/>
      </p:ext>
    </p:extLst>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preserve="1" userDrawn="1">
  <p:cSld name="65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289834" y="229795"/>
            <a:ext cx="5636444" cy="6321050"/>
          </a:xfrm>
          <a:custGeom>
            <a:avLst/>
            <a:gdLst>
              <a:gd name="connsiteX0" fmla="*/ 5397827 w 5636444"/>
              <a:gd name="connsiteY0" fmla="*/ 1473451 h 6321050"/>
              <a:gd name="connsiteX1" fmla="*/ 5507093 w 5636444"/>
              <a:gd name="connsiteY1" fmla="*/ 1504766 h 6321050"/>
              <a:gd name="connsiteX2" fmla="*/ 5552275 w 5636444"/>
              <a:gd name="connsiteY2" fmla="*/ 2063859 h 6321050"/>
              <a:gd name="connsiteX3" fmla="*/ 5516752 w 5636444"/>
              <a:gd name="connsiteY3" fmla="*/ 2116067 h 6321050"/>
              <a:gd name="connsiteX4" fmla="*/ 3256644 w 5636444"/>
              <a:gd name="connsiteY4" fmla="*/ 5996301 h 6321050"/>
              <a:gd name="connsiteX5" fmla="*/ 3228760 w 5636444"/>
              <a:gd name="connsiteY5" fmla="*/ 6052955 h 6321050"/>
              <a:gd name="connsiteX6" fmla="*/ 2720154 w 5636444"/>
              <a:gd name="connsiteY6" fmla="*/ 6289486 h 6321050"/>
              <a:gd name="connsiteX7" fmla="*/ 2633899 w 5636444"/>
              <a:gd name="connsiteY7" fmla="*/ 5813842 h 6321050"/>
              <a:gd name="connsiteX8" fmla="*/ 2670755 w 5636444"/>
              <a:gd name="connsiteY8" fmla="*/ 5738959 h 6321050"/>
              <a:gd name="connsiteX9" fmla="*/ 2670177 w 5636444"/>
              <a:gd name="connsiteY9" fmla="*/ 5738623 h 6321050"/>
              <a:gd name="connsiteX10" fmla="*/ 2674972 w 5636444"/>
              <a:gd name="connsiteY10" fmla="*/ 5730392 h 6321050"/>
              <a:gd name="connsiteX11" fmla="*/ 4998486 w 5636444"/>
              <a:gd name="connsiteY11" fmla="*/ 1741296 h 6321050"/>
              <a:gd name="connsiteX12" fmla="*/ 5003280 w 5636444"/>
              <a:gd name="connsiteY12" fmla="*/ 1733065 h 6321050"/>
              <a:gd name="connsiteX13" fmla="*/ 5003858 w 5636444"/>
              <a:gd name="connsiteY13" fmla="*/ 1733402 h 6321050"/>
              <a:gd name="connsiteX14" fmla="*/ 5050810 w 5636444"/>
              <a:gd name="connsiteY14" fmla="*/ 1664399 h 6321050"/>
              <a:gd name="connsiteX15" fmla="*/ 5397827 w 5636444"/>
              <a:gd name="connsiteY15" fmla="*/ 1473451 h 6321050"/>
              <a:gd name="connsiteX16" fmla="*/ 4534227 w 5636444"/>
              <a:gd name="connsiteY16" fmla="*/ 1473451 h 6321050"/>
              <a:gd name="connsiteX17" fmla="*/ 4643492 w 5636444"/>
              <a:gd name="connsiteY17" fmla="*/ 1504766 h 6321050"/>
              <a:gd name="connsiteX18" fmla="*/ 4688673 w 5636444"/>
              <a:gd name="connsiteY18" fmla="*/ 2063859 h 6321050"/>
              <a:gd name="connsiteX19" fmla="*/ 4653151 w 5636444"/>
              <a:gd name="connsiteY19" fmla="*/ 2116066 h 6321050"/>
              <a:gd name="connsiteX20" fmla="*/ 2393043 w 5636444"/>
              <a:gd name="connsiteY20" fmla="*/ 5996301 h 6321050"/>
              <a:gd name="connsiteX21" fmla="*/ 2365158 w 5636444"/>
              <a:gd name="connsiteY21" fmla="*/ 6052955 h 6321050"/>
              <a:gd name="connsiteX22" fmla="*/ 1856552 w 5636444"/>
              <a:gd name="connsiteY22" fmla="*/ 6289486 h 6321050"/>
              <a:gd name="connsiteX23" fmla="*/ 1770297 w 5636444"/>
              <a:gd name="connsiteY23" fmla="*/ 5813842 h 6321050"/>
              <a:gd name="connsiteX24" fmla="*/ 1807154 w 5636444"/>
              <a:gd name="connsiteY24" fmla="*/ 5738960 h 6321050"/>
              <a:gd name="connsiteX25" fmla="*/ 1806576 w 5636444"/>
              <a:gd name="connsiteY25" fmla="*/ 5738623 h 6321050"/>
              <a:gd name="connsiteX26" fmla="*/ 1811371 w 5636444"/>
              <a:gd name="connsiteY26" fmla="*/ 5730393 h 6321050"/>
              <a:gd name="connsiteX27" fmla="*/ 4134885 w 5636444"/>
              <a:gd name="connsiteY27" fmla="*/ 1741296 h 6321050"/>
              <a:gd name="connsiteX28" fmla="*/ 4139679 w 5636444"/>
              <a:gd name="connsiteY28" fmla="*/ 1733066 h 6321050"/>
              <a:gd name="connsiteX29" fmla="*/ 4140257 w 5636444"/>
              <a:gd name="connsiteY29" fmla="*/ 1733402 h 6321050"/>
              <a:gd name="connsiteX30" fmla="*/ 4187209 w 5636444"/>
              <a:gd name="connsiteY30" fmla="*/ 1664399 h 6321050"/>
              <a:gd name="connsiteX31" fmla="*/ 4534227 w 5636444"/>
              <a:gd name="connsiteY31" fmla="*/ 1473451 h 6321050"/>
              <a:gd name="connsiteX32" fmla="*/ 3670625 w 5636444"/>
              <a:gd name="connsiteY32" fmla="*/ 1473451 h 6321050"/>
              <a:gd name="connsiteX33" fmla="*/ 3779890 w 5636444"/>
              <a:gd name="connsiteY33" fmla="*/ 1504766 h 6321050"/>
              <a:gd name="connsiteX34" fmla="*/ 3825072 w 5636444"/>
              <a:gd name="connsiteY34" fmla="*/ 2063859 h 6321050"/>
              <a:gd name="connsiteX35" fmla="*/ 3789549 w 5636444"/>
              <a:gd name="connsiteY35" fmla="*/ 2116066 h 6321050"/>
              <a:gd name="connsiteX36" fmla="*/ 1529442 w 5636444"/>
              <a:gd name="connsiteY36" fmla="*/ 5996301 h 6321050"/>
              <a:gd name="connsiteX37" fmla="*/ 1501558 w 5636444"/>
              <a:gd name="connsiteY37" fmla="*/ 6052956 h 6321050"/>
              <a:gd name="connsiteX38" fmla="*/ 992951 w 5636444"/>
              <a:gd name="connsiteY38" fmla="*/ 6289486 h 6321050"/>
              <a:gd name="connsiteX39" fmla="*/ 906697 w 5636444"/>
              <a:gd name="connsiteY39" fmla="*/ 5813843 h 6321050"/>
              <a:gd name="connsiteX40" fmla="*/ 943553 w 5636444"/>
              <a:gd name="connsiteY40" fmla="*/ 5738960 h 6321050"/>
              <a:gd name="connsiteX41" fmla="*/ 942976 w 5636444"/>
              <a:gd name="connsiteY41" fmla="*/ 5738623 h 6321050"/>
              <a:gd name="connsiteX42" fmla="*/ 947770 w 5636444"/>
              <a:gd name="connsiteY42" fmla="*/ 5730393 h 6321050"/>
              <a:gd name="connsiteX43" fmla="*/ 3271284 w 5636444"/>
              <a:gd name="connsiteY43" fmla="*/ 1741297 h 6321050"/>
              <a:gd name="connsiteX44" fmla="*/ 3276078 w 5636444"/>
              <a:gd name="connsiteY44" fmla="*/ 1733066 h 6321050"/>
              <a:gd name="connsiteX45" fmla="*/ 3276656 w 5636444"/>
              <a:gd name="connsiteY45" fmla="*/ 1733402 h 6321050"/>
              <a:gd name="connsiteX46" fmla="*/ 3323608 w 5636444"/>
              <a:gd name="connsiteY46" fmla="*/ 1664400 h 6321050"/>
              <a:gd name="connsiteX47" fmla="*/ 3670625 w 5636444"/>
              <a:gd name="connsiteY47" fmla="*/ 1473451 h 6321050"/>
              <a:gd name="connsiteX48" fmla="*/ 2807026 w 5636444"/>
              <a:gd name="connsiteY48" fmla="*/ 249 h 6321050"/>
              <a:gd name="connsiteX49" fmla="*/ 2916291 w 5636444"/>
              <a:gd name="connsiteY49" fmla="*/ 31565 h 6321050"/>
              <a:gd name="connsiteX50" fmla="*/ 2961473 w 5636444"/>
              <a:gd name="connsiteY50" fmla="*/ 590659 h 6321050"/>
              <a:gd name="connsiteX51" fmla="*/ 2925950 w 5636444"/>
              <a:gd name="connsiteY51" fmla="*/ 642865 h 6321050"/>
              <a:gd name="connsiteX52" fmla="*/ 665843 w 5636444"/>
              <a:gd name="connsiteY52" fmla="*/ 4523100 h 6321050"/>
              <a:gd name="connsiteX53" fmla="*/ 637959 w 5636444"/>
              <a:gd name="connsiteY53" fmla="*/ 4579754 h 6321050"/>
              <a:gd name="connsiteX54" fmla="*/ 129353 w 5636444"/>
              <a:gd name="connsiteY54" fmla="*/ 4816286 h 6321050"/>
              <a:gd name="connsiteX55" fmla="*/ 43098 w 5636444"/>
              <a:gd name="connsiteY55" fmla="*/ 4340641 h 6321050"/>
              <a:gd name="connsiteX56" fmla="*/ 79954 w 5636444"/>
              <a:gd name="connsiteY56" fmla="*/ 4265759 h 6321050"/>
              <a:gd name="connsiteX57" fmla="*/ 79377 w 5636444"/>
              <a:gd name="connsiteY57" fmla="*/ 4265422 h 6321050"/>
              <a:gd name="connsiteX58" fmla="*/ 84171 w 5636444"/>
              <a:gd name="connsiteY58" fmla="*/ 4257191 h 6321050"/>
              <a:gd name="connsiteX59" fmla="*/ 2407685 w 5636444"/>
              <a:gd name="connsiteY59" fmla="*/ 268096 h 6321050"/>
              <a:gd name="connsiteX60" fmla="*/ 2412479 w 5636444"/>
              <a:gd name="connsiteY60" fmla="*/ 259865 h 6321050"/>
              <a:gd name="connsiteX61" fmla="*/ 2413056 w 5636444"/>
              <a:gd name="connsiteY61" fmla="*/ 260201 h 6321050"/>
              <a:gd name="connsiteX62" fmla="*/ 2460009 w 5636444"/>
              <a:gd name="connsiteY62" fmla="*/ 191199 h 6321050"/>
              <a:gd name="connsiteX63" fmla="*/ 2807026 w 5636444"/>
              <a:gd name="connsiteY63" fmla="*/ 249 h 6321050"/>
              <a:gd name="connsiteX64" fmla="*/ 3670625 w 5636444"/>
              <a:gd name="connsiteY64" fmla="*/ 249 h 6321050"/>
              <a:gd name="connsiteX65" fmla="*/ 3779890 w 5636444"/>
              <a:gd name="connsiteY65" fmla="*/ 31564 h 6321050"/>
              <a:gd name="connsiteX66" fmla="*/ 3825073 w 5636444"/>
              <a:gd name="connsiteY66" fmla="*/ 590659 h 6321050"/>
              <a:gd name="connsiteX67" fmla="*/ 3789549 w 5636444"/>
              <a:gd name="connsiteY67" fmla="*/ 642865 h 6321050"/>
              <a:gd name="connsiteX68" fmla="*/ 1529442 w 5636444"/>
              <a:gd name="connsiteY68" fmla="*/ 4523100 h 6321050"/>
              <a:gd name="connsiteX69" fmla="*/ 1501558 w 5636444"/>
              <a:gd name="connsiteY69" fmla="*/ 4579755 h 6321050"/>
              <a:gd name="connsiteX70" fmla="*/ 992952 w 5636444"/>
              <a:gd name="connsiteY70" fmla="*/ 4816286 h 6321050"/>
              <a:gd name="connsiteX71" fmla="*/ 906696 w 5636444"/>
              <a:gd name="connsiteY71" fmla="*/ 4340642 h 6321050"/>
              <a:gd name="connsiteX72" fmla="*/ 943553 w 5636444"/>
              <a:gd name="connsiteY72" fmla="*/ 4265759 h 6321050"/>
              <a:gd name="connsiteX73" fmla="*/ 942975 w 5636444"/>
              <a:gd name="connsiteY73" fmla="*/ 4265422 h 6321050"/>
              <a:gd name="connsiteX74" fmla="*/ 947769 w 5636444"/>
              <a:gd name="connsiteY74" fmla="*/ 4257192 h 6321050"/>
              <a:gd name="connsiteX75" fmla="*/ 3271284 w 5636444"/>
              <a:gd name="connsiteY75" fmla="*/ 268095 h 6321050"/>
              <a:gd name="connsiteX76" fmla="*/ 3276078 w 5636444"/>
              <a:gd name="connsiteY76" fmla="*/ 259865 h 6321050"/>
              <a:gd name="connsiteX77" fmla="*/ 3276656 w 5636444"/>
              <a:gd name="connsiteY77" fmla="*/ 260201 h 6321050"/>
              <a:gd name="connsiteX78" fmla="*/ 3323608 w 5636444"/>
              <a:gd name="connsiteY78" fmla="*/ 191199 h 6321050"/>
              <a:gd name="connsiteX79" fmla="*/ 3670625 w 5636444"/>
              <a:gd name="connsiteY79" fmla="*/ 249 h 63210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 ang="0">
                <a:pos x="connsiteX67" y="connsiteY67"/>
              </a:cxn>
              <a:cxn ang="0">
                <a:pos x="connsiteX68" y="connsiteY68"/>
              </a:cxn>
              <a:cxn ang="0">
                <a:pos x="connsiteX69" y="connsiteY69"/>
              </a:cxn>
              <a:cxn ang="0">
                <a:pos x="connsiteX70" y="connsiteY70"/>
              </a:cxn>
              <a:cxn ang="0">
                <a:pos x="connsiteX71" y="connsiteY71"/>
              </a:cxn>
              <a:cxn ang="0">
                <a:pos x="connsiteX72" y="connsiteY72"/>
              </a:cxn>
              <a:cxn ang="0">
                <a:pos x="connsiteX73" y="connsiteY73"/>
              </a:cxn>
              <a:cxn ang="0">
                <a:pos x="connsiteX74" y="connsiteY74"/>
              </a:cxn>
              <a:cxn ang="0">
                <a:pos x="connsiteX75" y="connsiteY75"/>
              </a:cxn>
              <a:cxn ang="0">
                <a:pos x="connsiteX76" y="connsiteY76"/>
              </a:cxn>
              <a:cxn ang="0">
                <a:pos x="connsiteX77" y="connsiteY77"/>
              </a:cxn>
              <a:cxn ang="0">
                <a:pos x="connsiteX78" y="connsiteY78"/>
              </a:cxn>
              <a:cxn ang="0">
                <a:pos x="connsiteX79" y="connsiteY79"/>
              </a:cxn>
            </a:cxnLst>
            <a:rect l="l" t="t" r="r" b="b"/>
            <a:pathLst>
              <a:path w="5636444" h="6321050">
                <a:moveTo>
                  <a:pt x="5397827" y="1473451"/>
                </a:moveTo>
                <a:cubicBezTo>
                  <a:pt x="5436610" y="1475126"/>
                  <a:pt x="5473640" y="1485280"/>
                  <a:pt x="5507093" y="1504766"/>
                </a:cubicBezTo>
                <a:cubicBezTo>
                  <a:pt x="5660017" y="1593840"/>
                  <a:pt x="5680245" y="1844155"/>
                  <a:pt x="5552275" y="2063859"/>
                </a:cubicBezTo>
                <a:lnTo>
                  <a:pt x="5516752" y="2116067"/>
                </a:lnTo>
                <a:lnTo>
                  <a:pt x="3256644" y="5996301"/>
                </a:lnTo>
                <a:lnTo>
                  <a:pt x="3228760" y="6052955"/>
                </a:lnTo>
                <a:cubicBezTo>
                  <a:pt x="3100789" y="6272661"/>
                  <a:pt x="2873078" y="6378559"/>
                  <a:pt x="2720154" y="6289486"/>
                </a:cubicBezTo>
                <a:cubicBezTo>
                  <a:pt x="2586344" y="6211547"/>
                  <a:pt x="2554131" y="6010158"/>
                  <a:pt x="2633899" y="5813842"/>
                </a:cubicBezTo>
                <a:lnTo>
                  <a:pt x="2670755" y="5738959"/>
                </a:lnTo>
                <a:lnTo>
                  <a:pt x="2670177" y="5738623"/>
                </a:lnTo>
                <a:lnTo>
                  <a:pt x="2674972" y="5730392"/>
                </a:lnTo>
                <a:lnTo>
                  <a:pt x="4998486" y="1741296"/>
                </a:lnTo>
                <a:lnTo>
                  <a:pt x="5003280" y="1733065"/>
                </a:lnTo>
                <a:lnTo>
                  <a:pt x="5003858" y="1733402"/>
                </a:lnTo>
                <a:lnTo>
                  <a:pt x="5050810" y="1664399"/>
                </a:lnTo>
                <a:cubicBezTo>
                  <a:pt x="5149365" y="1539722"/>
                  <a:pt x="5281480" y="1468426"/>
                  <a:pt x="5397827" y="1473451"/>
                </a:cubicBezTo>
                <a:close/>
                <a:moveTo>
                  <a:pt x="4534227" y="1473451"/>
                </a:moveTo>
                <a:cubicBezTo>
                  <a:pt x="4573009" y="1475126"/>
                  <a:pt x="4610040" y="1485281"/>
                  <a:pt x="4643492" y="1504766"/>
                </a:cubicBezTo>
                <a:cubicBezTo>
                  <a:pt x="4796416" y="1593839"/>
                  <a:pt x="4816644" y="1844154"/>
                  <a:pt x="4688673" y="2063859"/>
                </a:cubicBezTo>
                <a:lnTo>
                  <a:pt x="4653151" y="2116066"/>
                </a:lnTo>
                <a:lnTo>
                  <a:pt x="2393043" y="5996301"/>
                </a:lnTo>
                <a:lnTo>
                  <a:pt x="2365158" y="6052955"/>
                </a:lnTo>
                <a:cubicBezTo>
                  <a:pt x="2237187" y="6272661"/>
                  <a:pt x="2009476" y="6378559"/>
                  <a:pt x="1856552" y="6289486"/>
                </a:cubicBezTo>
                <a:cubicBezTo>
                  <a:pt x="1722743" y="6211547"/>
                  <a:pt x="1690530" y="6010158"/>
                  <a:pt x="1770297" y="5813842"/>
                </a:cubicBezTo>
                <a:lnTo>
                  <a:pt x="1807154" y="5738960"/>
                </a:lnTo>
                <a:lnTo>
                  <a:pt x="1806576" y="5738623"/>
                </a:lnTo>
                <a:lnTo>
                  <a:pt x="1811371" y="5730393"/>
                </a:lnTo>
                <a:lnTo>
                  <a:pt x="4134885" y="1741296"/>
                </a:lnTo>
                <a:lnTo>
                  <a:pt x="4139679" y="1733066"/>
                </a:lnTo>
                <a:lnTo>
                  <a:pt x="4140257" y="1733402"/>
                </a:lnTo>
                <a:lnTo>
                  <a:pt x="4187209" y="1664399"/>
                </a:lnTo>
                <a:cubicBezTo>
                  <a:pt x="4285765" y="1539722"/>
                  <a:pt x="4417879" y="1468425"/>
                  <a:pt x="4534227" y="1473451"/>
                </a:cubicBezTo>
                <a:close/>
                <a:moveTo>
                  <a:pt x="3670625" y="1473451"/>
                </a:moveTo>
                <a:cubicBezTo>
                  <a:pt x="3709407" y="1475126"/>
                  <a:pt x="3746438" y="1485281"/>
                  <a:pt x="3779890" y="1504766"/>
                </a:cubicBezTo>
                <a:cubicBezTo>
                  <a:pt x="3932815" y="1593839"/>
                  <a:pt x="3953043" y="1844154"/>
                  <a:pt x="3825072" y="2063859"/>
                </a:cubicBezTo>
                <a:lnTo>
                  <a:pt x="3789549" y="2116066"/>
                </a:lnTo>
                <a:lnTo>
                  <a:pt x="1529442" y="5996301"/>
                </a:lnTo>
                <a:lnTo>
                  <a:pt x="1501558" y="6052956"/>
                </a:lnTo>
                <a:cubicBezTo>
                  <a:pt x="1373587" y="6272661"/>
                  <a:pt x="1145876" y="6378560"/>
                  <a:pt x="992951" y="6289486"/>
                </a:cubicBezTo>
                <a:cubicBezTo>
                  <a:pt x="859142" y="6211547"/>
                  <a:pt x="826929" y="6010158"/>
                  <a:pt x="906697" y="5813843"/>
                </a:cubicBezTo>
                <a:lnTo>
                  <a:pt x="943553" y="5738960"/>
                </a:lnTo>
                <a:lnTo>
                  <a:pt x="942976" y="5738623"/>
                </a:lnTo>
                <a:lnTo>
                  <a:pt x="947770" y="5730393"/>
                </a:lnTo>
                <a:lnTo>
                  <a:pt x="3271284" y="1741297"/>
                </a:lnTo>
                <a:lnTo>
                  <a:pt x="3276078" y="1733066"/>
                </a:lnTo>
                <a:lnTo>
                  <a:pt x="3276656" y="1733402"/>
                </a:lnTo>
                <a:lnTo>
                  <a:pt x="3323608" y="1664400"/>
                </a:lnTo>
                <a:cubicBezTo>
                  <a:pt x="3422163" y="1539722"/>
                  <a:pt x="3554277" y="1468425"/>
                  <a:pt x="3670625" y="1473451"/>
                </a:cubicBezTo>
                <a:close/>
                <a:moveTo>
                  <a:pt x="2807026" y="249"/>
                </a:moveTo>
                <a:cubicBezTo>
                  <a:pt x="2845809" y="1925"/>
                  <a:pt x="2882839" y="12080"/>
                  <a:pt x="2916291" y="31565"/>
                </a:cubicBezTo>
                <a:cubicBezTo>
                  <a:pt x="3069216" y="120638"/>
                  <a:pt x="3089445" y="370953"/>
                  <a:pt x="2961473" y="590659"/>
                </a:cubicBezTo>
                <a:lnTo>
                  <a:pt x="2925950" y="642865"/>
                </a:lnTo>
                <a:lnTo>
                  <a:pt x="665843" y="4523100"/>
                </a:lnTo>
                <a:lnTo>
                  <a:pt x="637959" y="4579754"/>
                </a:lnTo>
                <a:cubicBezTo>
                  <a:pt x="509988" y="4799460"/>
                  <a:pt x="282277" y="4905358"/>
                  <a:pt x="129353" y="4816286"/>
                </a:cubicBezTo>
                <a:cubicBezTo>
                  <a:pt x="-4456" y="4738346"/>
                  <a:pt x="-36671" y="4536957"/>
                  <a:pt x="43098" y="4340641"/>
                </a:cubicBezTo>
                <a:lnTo>
                  <a:pt x="79954" y="4265759"/>
                </a:lnTo>
                <a:lnTo>
                  <a:pt x="79377" y="4265422"/>
                </a:lnTo>
                <a:lnTo>
                  <a:pt x="84171" y="4257191"/>
                </a:lnTo>
                <a:lnTo>
                  <a:pt x="2407685" y="268096"/>
                </a:lnTo>
                <a:lnTo>
                  <a:pt x="2412479" y="259865"/>
                </a:lnTo>
                <a:lnTo>
                  <a:pt x="2413056" y="260201"/>
                </a:lnTo>
                <a:lnTo>
                  <a:pt x="2460009" y="191199"/>
                </a:lnTo>
                <a:cubicBezTo>
                  <a:pt x="2558564" y="66521"/>
                  <a:pt x="2690678" y="-4776"/>
                  <a:pt x="2807026" y="249"/>
                </a:cubicBezTo>
                <a:close/>
                <a:moveTo>
                  <a:pt x="3670625" y="249"/>
                </a:moveTo>
                <a:cubicBezTo>
                  <a:pt x="3709408" y="1925"/>
                  <a:pt x="3746438" y="12080"/>
                  <a:pt x="3779890" y="31564"/>
                </a:cubicBezTo>
                <a:cubicBezTo>
                  <a:pt x="3932815" y="120638"/>
                  <a:pt x="3953044" y="370953"/>
                  <a:pt x="3825073" y="590659"/>
                </a:cubicBezTo>
                <a:lnTo>
                  <a:pt x="3789549" y="642865"/>
                </a:lnTo>
                <a:lnTo>
                  <a:pt x="1529442" y="4523100"/>
                </a:lnTo>
                <a:lnTo>
                  <a:pt x="1501558" y="4579755"/>
                </a:lnTo>
                <a:cubicBezTo>
                  <a:pt x="1373587" y="4799460"/>
                  <a:pt x="1145876" y="4905359"/>
                  <a:pt x="992952" y="4816286"/>
                </a:cubicBezTo>
                <a:cubicBezTo>
                  <a:pt x="859143" y="4738346"/>
                  <a:pt x="826929" y="4536957"/>
                  <a:pt x="906696" y="4340642"/>
                </a:cubicBezTo>
                <a:lnTo>
                  <a:pt x="943553" y="4265759"/>
                </a:lnTo>
                <a:lnTo>
                  <a:pt x="942975" y="4265422"/>
                </a:lnTo>
                <a:lnTo>
                  <a:pt x="947769" y="4257192"/>
                </a:lnTo>
                <a:lnTo>
                  <a:pt x="3271284" y="268095"/>
                </a:lnTo>
                <a:lnTo>
                  <a:pt x="3276078" y="259865"/>
                </a:lnTo>
                <a:lnTo>
                  <a:pt x="3276656" y="260201"/>
                </a:lnTo>
                <a:lnTo>
                  <a:pt x="3323608" y="191199"/>
                </a:lnTo>
                <a:cubicBezTo>
                  <a:pt x="3422163" y="66520"/>
                  <a:pt x="3554277" y="-4775"/>
                  <a:pt x="3670625" y="249"/>
                </a:cubicBez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3470174770"/>
      </p:ext>
    </p:extLst>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preserve="1" userDrawn="1">
  <p:cSld name="66_Custom Layout">
    <p:spTree>
      <p:nvGrpSpPr>
        <p:cNvPr id="1" name=""/>
        <p:cNvGrpSpPr/>
        <p:nvPr/>
      </p:nvGrpSpPr>
      <p:grpSpPr>
        <a:xfrm>
          <a:off x="0" y="0"/>
          <a:ext cx="0" cy="0"/>
          <a:chOff x="0" y="0"/>
          <a:chExt cx="0" cy="0"/>
        </a:xfrm>
      </p:grpSpPr>
      <p:sp>
        <p:nvSpPr>
          <p:cNvPr id="10" name="Picture Placeholder 9"/>
          <p:cNvSpPr>
            <a:spLocks noGrp="1"/>
          </p:cNvSpPr>
          <p:nvPr>
            <p:ph type="pic" sz="quarter" idx="10"/>
          </p:nvPr>
        </p:nvSpPr>
        <p:spPr bwMode="auto">
          <a:xfrm>
            <a:off x="21771" y="0"/>
            <a:ext cx="3614057" cy="6858000"/>
          </a:xfrm>
          <a:custGeom>
            <a:avLst/>
            <a:gdLst>
              <a:gd name="connsiteX0" fmla="*/ 1807029 w 3614057"/>
              <a:gd name="connsiteY0" fmla="*/ 0 h 6858000"/>
              <a:gd name="connsiteX1" fmla="*/ 3614057 w 3614057"/>
              <a:gd name="connsiteY1" fmla="*/ 6858000 h 6858000"/>
              <a:gd name="connsiteX2" fmla="*/ 0 w 3614057"/>
              <a:gd name="connsiteY2" fmla="*/ 6858000 h 6858000"/>
            </a:gdLst>
            <a:ahLst/>
            <a:cxnLst>
              <a:cxn ang="0">
                <a:pos x="connsiteX0" y="connsiteY0"/>
              </a:cxn>
              <a:cxn ang="0">
                <a:pos x="connsiteX1" y="connsiteY1"/>
              </a:cxn>
              <a:cxn ang="0">
                <a:pos x="connsiteX2" y="connsiteY2"/>
              </a:cxn>
            </a:cxnLst>
            <a:rect l="l" t="t" r="r" b="b"/>
            <a:pathLst>
              <a:path w="3614057" h="6858000">
                <a:moveTo>
                  <a:pt x="1807029" y="0"/>
                </a:moveTo>
                <a:lnTo>
                  <a:pt x="3614057" y="6858000"/>
                </a:lnTo>
                <a:lnTo>
                  <a:pt x="0" y="6858000"/>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
        <p:nvSpPr>
          <p:cNvPr id="13" name="Picture Placeholder 12"/>
          <p:cNvSpPr>
            <a:spLocks noGrp="1"/>
          </p:cNvSpPr>
          <p:nvPr>
            <p:ph type="pic" sz="quarter" idx="11"/>
          </p:nvPr>
        </p:nvSpPr>
        <p:spPr bwMode="auto">
          <a:xfrm>
            <a:off x="1930401" y="0"/>
            <a:ext cx="3614057" cy="6858000"/>
          </a:xfrm>
          <a:custGeom>
            <a:avLst/>
            <a:gdLst>
              <a:gd name="connsiteX0" fmla="*/ 0 w 3614057"/>
              <a:gd name="connsiteY0" fmla="*/ 0 h 6858000"/>
              <a:gd name="connsiteX1" fmla="*/ 3614057 w 3614057"/>
              <a:gd name="connsiteY1" fmla="*/ 0 h 6858000"/>
              <a:gd name="connsiteX2" fmla="*/ 1807028 w 3614057"/>
              <a:gd name="connsiteY2" fmla="*/ 6858000 h 6858000"/>
            </a:gdLst>
            <a:ahLst/>
            <a:cxnLst>
              <a:cxn ang="0">
                <a:pos x="connsiteX0" y="connsiteY0"/>
              </a:cxn>
              <a:cxn ang="0">
                <a:pos x="connsiteX1" y="connsiteY1"/>
              </a:cxn>
              <a:cxn ang="0">
                <a:pos x="connsiteX2" y="connsiteY2"/>
              </a:cxn>
            </a:cxnLst>
            <a:rect l="l" t="t" r="r" b="b"/>
            <a:pathLst>
              <a:path w="3614057" h="6858000">
                <a:moveTo>
                  <a:pt x="0" y="0"/>
                </a:moveTo>
                <a:lnTo>
                  <a:pt x="3614057" y="0"/>
                </a:lnTo>
                <a:lnTo>
                  <a:pt x="1807028" y="6858000"/>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717128676"/>
      </p:ext>
    </p:extLst>
  </p:cSld>
  <p:clrMapOvr>
    <a:masterClrMapping/>
  </p:clrMapOvr>
</p:sldLayout>
</file>

<file path=ppt/slideLayouts/slideLayout65.xml><?xml version="1.0" encoding="utf-8"?>
<p:sldLayout xmlns:a="http://schemas.openxmlformats.org/drawingml/2006/main" xmlns:r="http://schemas.openxmlformats.org/officeDocument/2006/relationships" xmlns:p="http://schemas.openxmlformats.org/presentationml/2006/main" preserve="1" userDrawn="1">
  <p:cSld name="68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940159" y="667878"/>
            <a:ext cx="3946828" cy="5368559"/>
          </a:xfrm>
          <a:custGeom>
            <a:avLst/>
            <a:gdLst>
              <a:gd name="connsiteX0" fmla="*/ 1551904 w 3946828"/>
              <a:gd name="connsiteY0" fmla="*/ 4106430 h 5368559"/>
              <a:gd name="connsiteX1" fmla="*/ 2384910 w 3946828"/>
              <a:gd name="connsiteY1" fmla="*/ 4106430 h 5368559"/>
              <a:gd name="connsiteX2" fmla="*/ 2700442 w 3946828"/>
              <a:gd name="connsiteY2" fmla="*/ 4737495 h 5368559"/>
              <a:gd name="connsiteX3" fmla="*/ 2384910 w 3946828"/>
              <a:gd name="connsiteY3" fmla="*/ 5368559 h 5368559"/>
              <a:gd name="connsiteX4" fmla="*/ 1551904 w 3946828"/>
              <a:gd name="connsiteY4" fmla="*/ 5368559 h 5368559"/>
              <a:gd name="connsiteX5" fmla="*/ 1236372 w 3946828"/>
              <a:gd name="connsiteY5" fmla="*/ 4737495 h 5368559"/>
              <a:gd name="connsiteX6" fmla="*/ 2798290 w 3946828"/>
              <a:gd name="connsiteY6" fmla="*/ 3422025 h 5368559"/>
              <a:gd name="connsiteX7" fmla="*/ 3631296 w 3946828"/>
              <a:gd name="connsiteY7" fmla="*/ 3422025 h 5368559"/>
              <a:gd name="connsiteX8" fmla="*/ 3946828 w 3946828"/>
              <a:gd name="connsiteY8" fmla="*/ 4053090 h 5368559"/>
              <a:gd name="connsiteX9" fmla="*/ 3631296 w 3946828"/>
              <a:gd name="connsiteY9" fmla="*/ 4684154 h 5368559"/>
              <a:gd name="connsiteX10" fmla="*/ 2798290 w 3946828"/>
              <a:gd name="connsiteY10" fmla="*/ 4684154 h 5368559"/>
              <a:gd name="connsiteX11" fmla="*/ 2482758 w 3946828"/>
              <a:gd name="connsiteY11" fmla="*/ 4053090 h 5368559"/>
              <a:gd name="connsiteX12" fmla="*/ 315532 w 3946828"/>
              <a:gd name="connsiteY12" fmla="*/ 3420201 h 5368559"/>
              <a:gd name="connsiteX13" fmla="*/ 1148539 w 3946828"/>
              <a:gd name="connsiteY13" fmla="*/ 3420201 h 5368559"/>
              <a:gd name="connsiteX14" fmla="*/ 1464070 w 3946828"/>
              <a:gd name="connsiteY14" fmla="*/ 4051266 h 5368559"/>
              <a:gd name="connsiteX15" fmla="*/ 1148539 w 3946828"/>
              <a:gd name="connsiteY15" fmla="*/ 4682330 h 5368559"/>
              <a:gd name="connsiteX16" fmla="*/ 315532 w 3946828"/>
              <a:gd name="connsiteY16" fmla="*/ 4682330 h 5368559"/>
              <a:gd name="connsiteX17" fmla="*/ 0 w 3946828"/>
              <a:gd name="connsiteY17" fmla="*/ 4051266 h 5368559"/>
              <a:gd name="connsiteX18" fmla="*/ 1551904 w 3946828"/>
              <a:gd name="connsiteY18" fmla="*/ 2739444 h 5368559"/>
              <a:gd name="connsiteX19" fmla="*/ 2384910 w 3946828"/>
              <a:gd name="connsiteY19" fmla="*/ 2739444 h 5368559"/>
              <a:gd name="connsiteX20" fmla="*/ 2700442 w 3946828"/>
              <a:gd name="connsiteY20" fmla="*/ 3370509 h 5368559"/>
              <a:gd name="connsiteX21" fmla="*/ 2384910 w 3946828"/>
              <a:gd name="connsiteY21" fmla="*/ 4001573 h 5368559"/>
              <a:gd name="connsiteX22" fmla="*/ 1551904 w 3946828"/>
              <a:gd name="connsiteY22" fmla="*/ 4001573 h 5368559"/>
              <a:gd name="connsiteX23" fmla="*/ 1236372 w 3946828"/>
              <a:gd name="connsiteY23" fmla="*/ 3370509 h 5368559"/>
              <a:gd name="connsiteX24" fmla="*/ 2788276 w 3946828"/>
              <a:gd name="connsiteY24" fmla="*/ 2053215 h 5368559"/>
              <a:gd name="connsiteX25" fmla="*/ 3621282 w 3946828"/>
              <a:gd name="connsiteY25" fmla="*/ 2053215 h 5368559"/>
              <a:gd name="connsiteX26" fmla="*/ 3936814 w 3946828"/>
              <a:gd name="connsiteY26" fmla="*/ 2684280 h 5368559"/>
              <a:gd name="connsiteX27" fmla="*/ 3621282 w 3946828"/>
              <a:gd name="connsiteY27" fmla="*/ 3315344 h 5368559"/>
              <a:gd name="connsiteX28" fmla="*/ 2788276 w 3946828"/>
              <a:gd name="connsiteY28" fmla="*/ 3315344 h 5368559"/>
              <a:gd name="connsiteX29" fmla="*/ 2472744 w 3946828"/>
              <a:gd name="connsiteY29" fmla="*/ 2684280 h 5368559"/>
              <a:gd name="connsiteX30" fmla="*/ 315532 w 3946828"/>
              <a:gd name="connsiteY30" fmla="*/ 2053215 h 5368559"/>
              <a:gd name="connsiteX31" fmla="*/ 1148538 w 3946828"/>
              <a:gd name="connsiteY31" fmla="*/ 2053215 h 5368559"/>
              <a:gd name="connsiteX32" fmla="*/ 1464070 w 3946828"/>
              <a:gd name="connsiteY32" fmla="*/ 2684280 h 5368559"/>
              <a:gd name="connsiteX33" fmla="*/ 1148538 w 3946828"/>
              <a:gd name="connsiteY33" fmla="*/ 3315344 h 5368559"/>
              <a:gd name="connsiteX34" fmla="*/ 315532 w 3946828"/>
              <a:gd name="connsiteY34" fmla="*/ 3315344 h 5368559"/>
              <a:gd name="connsiteX35" fmla="*/ 0 w 3946828"/>
              <a:gd name="connsiteY35" fmla="*/ 2684280 h 5368559"/>
              <a:gd name="connsiteX36" fmla="*/ 1551904 w 3946828"/>
              <a:gd name="connsiteY36" fmla="*/ 1368811 h 5368559"/>
              <a:gd name="connsiteX37" fmla="*/ 2384910 w 3946828"/>
              <a:gd name="connsiteY37" fmla="*/ 1368811 h 5368559"/>
              <a:gd name="connsiteX38" fmla="*/ 2700442 w 3946828"/>
              <a:gd name="connsiteY38" fmla="*/ 1999875 h 5368559"/>
              <a:gd name="connsiteX39" fmla="*/ 2384910 w 3946828"/>
              <a:gd name="connsiteY39" fmla="*/ 2630939 h 5368559"/>
              <a:gd name="connsiteX40" fmla="*/ 1551904 w 3946828"/>
              <a:gd name="connsiteY40" fmla="*/ 2630939 h 5368559"/>
              <a:gd name="connsiteX41" fmla="*/ 1236372 w 3946828"/>
              <a:gd name="connsiteY41" fmla="*/ 1999875 h 5368559"/>
              <a:gd name="connsiteX42" fmla="*/ 315532 w 3946828"/>
              <a:gd name="connsiteY42" fmla="*/ 684406 h 5368559"/>
              <a:gd name="connsiteX43" fmla="*/ 1148539 w 3946828"/>
              <a:gd name="connsiteY43" fmla="*/ 684406 h 5368559"/>
              <a:gd name="connsiteX44" fmla="*/ 1464070 w 3946828"/>
              <a:gd name="connsiteY44" fmla="*/ 1315471 h 5368559"/>
              <a:gd name="connsiteX45" fmla="*/ 1148539 w 3946828"/>
              <a:gd name="connsiteY45" fmla="*/ 1946534 h 5368559"/>
              <a:gd name="connsiteX46" fmla="*/ 315532 w 3946828"/>
              <a:gd name="connsiteY46" fmla="*/ 1946534 h 5368559"/>
              <a:gd name="connsiteX47" fmla="*/ 0 w 3946828"/>
              <a:gd name="connsiteY47" fmla="*/ 1315471 h 5368559"/>
              <a:gd name="connsiteX48" fmla="*/ 2788276 w 3946828"/>
              <a:gd name="connsiteY48" fmla="*/ 684405 h 5368559"/>
              <a:gd name="connsiteX49" fmla="*/ 3621282 w 3946828"/>
              <a:gd name="connsiteY49" fmla="*/ 684405 h 5368559"/>
              <a:gd name="connsiteX50" fmla="*/ 3936814 w 3946828"/>
              <a:gd name="connsiteY50" fmla="*/ 1315470 h 5368559"/>
              <a:gd name="connsiteX51" fmla="*/ 3621282 w 3946828"/>
              <a:gd name="connsiteY51" fmla="*/ 1946534 h 5368559"/>
              <a:gd name="connsiteX52" fmla="*/ 2788276 w 3946828"/>
              <a:gd name="connsiteY52" fmla="*/ 1946534 h 5368559"/>
              <a:gd name="connsiteX53" fmla="*/ 2472744 w 3946828"/>
              <a:gd name="connsiteY53" fmla="*/ 1315470 h 5368559"/>
              <a:gd name="connsiteX54" fmla="*/ 1551904 w 3946828"/>
              <a:gd name="connsiteY54" fmla="*/ 0 h 5368559"/>
              <a:gd name="connsiteX55" fmla="*/ 2384910 w 3946828"/>
              <a:gd name="connsiteY55" fmla="*/ 0 h 5368559"/>
              <a:gd name="connsiteX56" fmla="*/ 2700442 w 3946828"/>
              <a:gd name="connsiteY56" fmla="*/ 631066 h 5368559"/>
              <a:gd name="connsiteX57" fmla="*/ 2384910 w 3946828"/>
              <a:gd name="connsiteY57" fmla="*/ 1262130 h 5368559"/>
              <a:gd name="connsiteX58" fmla="*/ 1551904 w 3946828"/>
              <a:gd name="connsiteY58" fmla="*/ 1262130 h 5368559"/>
              <a:gd name="connsiteX59" fmla="*/ 1236372 w 3946828"/>
              <a:gd name="connsiteY59" fmla="*/ 631066 h 536855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Lst>
            <a:rect l="l" t="t" r="r" b="b"/>
            <a:pathLst>
              <a:path w="3946828" h="5368559">
                <a:moveTo>
                  <a:pt x="1551904" y="4106430"/>
                </a:moveTo>
                <a:lnTo>
                  <a:pt x="2384910" y="4106430"/>
                </a:lnTo>
                <a:lnTo>
                  <a:pt x="2700442" y="4737495"/>
                </a:lnTo>
                <a:lnTo>
                  <a:pt x="2384910" y="5368559"/>
                </a:lnTo>
                <a:lnTo>
                  <a:pt x="1551904" y="5368559"/>
                </a:lnTo>
                <a:lnTo>
                  <a:pt x="1236372" y="4737495"/>
                </a:lnTo>
                <a:close/>
                <a:moveTo>
                  <a:pt x="2798290" y="3422025"/>
                </a:moveTo>
                <a:lnTo>
                  <a:pt x="3631296" y="3422025"/>
                </a:lnTo>
                <a:lnTo>
                  <a:pt x="3946828" y="4053090"/>
                </a:lnTo>
                <a:lnTo>
                  <a:pt x="3631296" y="4684154"/>
                </a:lnTo>
                <a:lnTo>
                  <a:pt x="2798290" y="4684154"/>
                </a:lnTo>
                <a:lnTo>
                  <a:pt x="2482758" y="4053090"/>
                </a:lnTo>
                <a:close/>
                <a:moveTo>
                  <a:pt x="315532" y="3420201"/>
                </a:moveTo>
                <a:lnTo>
                  <a:pt x="1148539" y="3420201"/>
                </a:lnTo>
                <a:lnTo>
                  <a:pt x="1464070" y="4051266"/>
                </a:lnTo>
                <a:lnTo>
                  <a:pt x="1148539" y="4682330"/>
                </a:lnTo>
                <a:lnTo>
                  <a:pt x="315532" y="4682330"/>
                </a:lnTo>
                <a:lnTo>
                  <a:pt x="0" y="4051266"/>
                </a:lnTo>
                <a:close/>
                <a:moveTo>
                  <a:pt x="1551904" y="2739444"/>
                </a:moveTo>
                <a:lnTo>
                  <a:pt x="2384910" y="2739444"/>
                </a:lnTo>
                <a:lnTo>
                  <a:pt x="2700442" y="3370509"/>
                </a:lnTo>
                <a:lnTo>
                  <a:pt x="2384910" y="4001573"/>
                </a:lnTo>
                <a:lnTo>
                  <a:pt x="1551904" y="4001573"/>
                </a:lnTo>
                <a:lnTo>
                  <a:pt x="1236372" y="3370509"/>
                </a:lnTo>
                <a:close/>
                <a:moveTo>
                  <a:pt x="2788276" y="2053215"/>
                </a:moveTo>
                <a:lnTo>
                  <a:pt x="3621282" y="2053215"/>
                </a:lnTo>
                <a:lnTo>
                  <a:pt x="3936814" y="2684280"/>
                </a:lnTo>
                <a:lnTo>
                  <a:pt x="3621282" y="3315344"/>
                </a:lnTo>
                <a:lnTo>
                  <a:pt x="2788276" y="3315344"/>
                </a:lnTo>
                <a:lnTo>
                  <a:pt x="2472744" y="2684280"/>
                </a:lnTo>
                <a:close/>
                <a:moveTo>
                  <a:pt x="315532" y="2053215"/>
                </a:moveTo>
                <a:lnTo>
                  <a:pt x="1148538" y="2053215"/>
                </a:lnTo>
                <a:lnTo>
                  <a:pt x="1464070" y="2684280"/>
                </a:lnTo>
                <a:lnTo>
                  <a:pt x="1148538" y="3315344"/>
                </a:lnTo>
                <a:lnTo>
                  <a:pt x="315532" y="3315344"/>
                </a:lnTo>
                <a:lnTo>
                  <a:pt x="0" y="2684280"/>
                </a:lnTo>
                <a:close/>
                <a:moveTo>
                  <a:pt x="1551904" y="1368811"/>
                </a:moveTo>
                <a:lnTo>
                  <a:pt x="2384910" y="1368811"/>
                </a:lnTo>
                <a:lnTo>
                  <a:pt x="2700442" y="1999875"/>
                </a:lnTo>
                <a:lnTo>
                  <a:pt x="2384910" y="2630939"/>
                </a:lnTo>
                <a:lnTo>
                  <a:pt x="1551904" y="2630939"/>
                </a:lnTo>
                <a:lnTo>
                  <a:pt x="1236372" y="1999875"/>
                </a:lnTo>
                <a:close/>
                <a:moveTo>
                  <a:pt x="315532" y="684406"/>
                </a:moveTo>
                <a:lnTo>
                  <a:pt x="1148539" y="684406"/>
                </a:lnTo>
                <a:lnTo>
                  <a:pt x="1464070" y="1315471"/>
                </a:lnTo>
                <a:lnTo>
                  <a:pt x="1148539" y="1946534"/>
                </a:lnTo>
                <a:lnTo>
                  <a:pt x="315532" y="1946534"/>
                </a:lnTo>
                <a:lnTo>
                  <a:pt x="0" y="1315471"/>
                </a:lnTo>
                <a:close/>
                <a:moveTo>
                  <a:pt x="2788276" y="684405"/>
                </a:moveTo>
                <a:lnTo>
                  <a:pt x="3621282" y="684405"/>
                </a:lnTo>
                <a:lnTo>
                  <a:pt x="3936814" y="1315470"/>
                </a:lnTo>
                <a:lnTo>
                  <a:pt x="3621282" y="1946534"/>
                </a:lnTo>
                <a:lnTo>
                  <a:pt x="2788276" y="1946534"/>
                </a:lnTo>
                <a:lnTo>
                  <a:pt x="2472744" y="1315470"/>
                </a:lnTo>
                <a:close/>
                <a:moveTo>
                  <a:pt x="1551904" y="0"/>
                </a:moveTo>
                <a:lnTo>
                  <a:pt x="2384910" y="0"/>
                </a:lnTo>
                <a:lnTo>
                  <a:pt x="2700442" y="631066"/>
                </a:lnTo>
                <a:lnTo>
                  <a:pt x="2384910" y="1262130"/>
                </a:lnTo>
                <a:lnTo>
                  <a:pt x="1551904" y="1262130"/>
                </a:lnTo>
                <a:lnTo>
                  <a:pt x="1236372" y="631066"/>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2925855655"/>
      </p:ext>
    </p:extLst>
  </p:cSld>
  <p:clrMapOvr>
    <a:masterClrMapping/>
  </p:clrMapOvr>
</p:sldLayout>
</file>

<file path=ppt/slideLayouts/slideLayout66.xml><?xml version="1.0" encoding="utf-8"?>
<p:sldLayout xmlns:a="http://schemas.openxmlformats.org/drawingml/2006/main" xmlns:r="http://schemas.openxmlformats.org/officeDocument/2006/relationships" xmlns:p="http://schemas.openxmlformats.org/presentationml/2006/main" preserve="1" userDrawn="1">
  <p:cSld name="69_Custom Layout">
    <p:spTree>
      <p:nvGrpSpPr>
        <p:cNvPr id="1" name=""/>
        <p:cNvGrpSpPr/>
        <p:nvPr/>
      </p:nvGrpSpPr>
      <p:grpSpPr>
        <a:xfrm>
          <a:off x="0" y="0"/>
          <a:ext cx="0" cy="0"/>
          <a:chOff x="0" y="0"/>
          <a:chExt cx="0" cy="0"/>
        </a:xfrm>
      </p:grpSpPr>
      <p:sp>
        <p:nvSpPr>
          <p:cNvPr id="9" name="Picture Placeholder 8"/>
          <p:cNvSpPr>
            <a:spLocks noGrp="1"/>
          </p:cNvSpPr>
          <p:nvPr>
            <p:ph type="pic" sz="quarter" idx="10"/>
          </p:nvPr>
        </p:nvSpPr>
        <p:spPr bwMode="auto">
          <a:xfrm>
            <a:off x="-2" y="682579"/>
            <a:ext cx="7147776" cy="6175420"/>
          </a:xfrm>
          <a:custGeom>
            <a:avLst/>
            <a:gdLst>
              <a:gd name="connsiteX0" fmla="*/ 2369713 w 7147776"/>
              <a:gd name="connsiteY0" fmla="*/ 0 h 6175420"/>
              <a:gd name="connsiteX1" fmla="*/ 4017526 w 7147776"/>
              <a:gd name="connsiteY1" fmla="*/ 4294166 h 6175420"/>
              <a:gd name="connsiteX2" fmla="*/ 5042080 w 7147776"/>
              <a:gd name="connsiteY2" fmla="*/ 2511380 h 6175420"/>
              <a:gd name="connsiteX3" fmla="*/ 7147776 w 7147776"/>
              <a:gd name="connsiteY3" fmla="*/ 6175419 h 6175420"/>
              <a:gd name="connsiteX4" fmla="*/ 4739425 w 7147776"/>
              <a:gd name="connsiteY4" fmla="*/ 6175419 h 6175420"/>
              <a:gd name="connsiteX5" fmla="*/ 4739425 w 7147776"/>
              <a:gd name="connsiteY5" fmla="*/ 6175420 h 6175420"/>
              <a:gd name="connsiteX6" fmla="*/ 0 w 7147776"/>
              <a:gd name="connsiteY6" fmla="*/ 6175420 h 617542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147776" h="6175420">
                <a:moveTo>
                  <a:pt x="2369713" y="0"/>
                </a:moveTo>
                <a:lnTo>
                  <a:pt x="4017526" y="4294166"/>
                </a:lnTo>
                <a:lnTo>
                  <a:pt x="5042080" y="2511380"/>
                </a:lnTo>
                <a:lnTo>
                  <a:pt x="7147776" y="6175419"/>
                </a:lnTo>
                <a:lnTo>
                  <a:pt x="4739425" y="6175419"/>
                </a:lnTo>
                <a:lnTo>
                  <a:pt x="4739425" y="6175420"/>
                </a:lnTo>
                <a:lnTo>
                  <a:pt x="0" y="6175420"/>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565698512"/>
      </p:ext>
    </p:extLst>
  </p:cSld>
  <p:clrMapOvr>
    <a:masterClrMapping/>
  </p:clrMapOvr>
</p:sldLayout>
</file>

<file path=ppt/slideLayouts/slideLayout67.xml><?xml version="1.0" encoding="utf-8"?>
<p:sldLayout xmlns:a="http://schemas.openxmlformats.org/drawingml/2006/main" xmlns:r="http://schemas.openxmlformats.org/officeDocument/2006/relationships" xmlns:p="http://schemas.openxmlformats.org/presentationml/2006/main" preserve="1" userDrawn="1">
  <p:cSld name="70_Custom Layout">
    <p:spTree>
      <p:nvGrpSpPr>
        <p:cNvPr id="1" name=""/>
        <p:cNvGrpSpPr/>
        <p:nvPr/>
      </p:nvGrpSpPr>
      <p:grpSpPr>
        <a:xfrm>
          <a:off x="0" y="0"/>
          <a:ext cx="0" cy="0"/>
          <a:chOff x="0" y="0"/>
          <a:chExt cx="0" cy="0"/>
        </a:xfrm>
      </p:grpSpPr>
      <p:sp>
        <p:nvSpPr>
          <p:cNvPr id="15" name="Picture Placeholder 10"/>
          <p:cNvSpPr>
            <a:spLocks noGrp="1"/>
          </p:cNvSpPr>
          <p:nvPr>
            <p:ph type="pic" sz="quarter" idx="10"/>
          </p:nvPr>
        </p:nvSpPr>
        <p:spPr>
          <a:xfrm>
            <a:off x="1928813" y="1914525"/>
            <a:ext cx="1943100" cy="2830513"/>
          </a:xfrm>
        </p:spPr>
        <p:txBody>
          <a:bodyPr/>
          <a:lstStyle/>
          <a:p>
            <a:endParaRPr lang="en-US"/>
          </a:p>
        </p:txBody>
      </p:sp>
      <p:sp>
        <p:nvSpPr>
          <p:cNvPr id="16" name="Picture Placeholder 10"/>
          <p:cNvSpPr>
            <a:spLocks noGrp="1"/>
          </p:cNvSpPr>
          <p:nvPr>
            <p:ph type="pic" sz="quarter" idx="11"/>
          </p:nvPr>
        </p:nvSpPr>
        <p:spPr>
          <a:xfrm>
            <a:off x="4063639" y="1914525"/>
            <a:ext cx="1943100" cy="2830513"/>
          </a:xfrm>
        </p:spPr>
        <p:txBody>
          <a:bodyPr/>
          <a:lstStyle/>
          <a:p>
            <a:endParaRPr lang="en-US"/>
          </a:p>
        </p:txBody>
      </p:sp>
      <p:sp>
        <p:nvSpPr>
          <p:cNvPr id="17" name="Picture Placeholder 10"/>
          <p:cNvSpPr>
            <a:spLocks noGrp="1"/>
          </p:cNvSpPr>
          <p:nvPr>
            <p:ph type="pic" sz="quarter" idx="12"/>
          </p:nvPr>
        </p:nvSpPr>
        <p:spPr>
          <a:xfrm>
            <a:off x="6197786" y="1914525"/>
            <a:ext cx="1943100" cy="2830513"/>
          </a:xfrm>
        </p:spPr>
        <p:txBody>
          <a:bodyPr/>
          <a:lstStyle/>
          <a:p>
            <a:endParaRPr lang="en-US"/>
          </a:p>
        </p:txBody>
      </p:sp>
      <p:sp>
        <p:nvSpPr>
          <p:cNvPr id="18" name="Picture Placeholder 10"/>
          <p:cNvSpPr>
            <a:spLocks noGrp="1"/>
          </p:cNvSpPr>
          <p:nvPr>
            <p:ph type="pic" sz="quarter" idx="13"/>
          </p:nvPr>
        </p:nvSpPr>
        <p:spPr>
          <a:xfrm>
            <a:off x="8332280" y="1914525"/>
            <a:ext cx="1943100" cy="2830513"/>
          </a:xfrm>
        </p:spPr>
        <p:txBody>
          <a:bodyPr/>
          <a:lstStyle/>
          <a:p>
            <a:endParaRPr lang="en-US"/>
          </a:p>
        </p:txBody>
      </p:sp>
    </p:spTree>
    <p:extLst>
      <p:ext uri="{BB962C8B-B14F-4D97-AF65-F5344CB8AC3E}">
        <p14:creationId xmlns:p14="http://schemas.microsoft.com/office/powerpoint/2010/main" val="1004349800"/>
      </p:ext>
    </p:extLst>
  </p:cSld>
  <p:clrMapOvr>
    <a:masterClrMapping/>
  </p:clrMapOvr>
</p:sldLayout>
</file>

<file path=ppt/slideLayouts/slideLayout68.xml><?xml version="1.0" encoding="utf-8"?>
<p:sldLayout xmlns:a="http://schemas.openxmlformats.org/drawingml/2006/main" xmlns:r="http://schemas.openxmlformats.org/officeDocument/2006/relationships" xmlns:p="http://schemas.openxmlformats.org/presentationml/2006/main" preserve="1" userDrawn="1">
  <p:cSld name="71_Custom Layout">
    <p:spTree>
      <p:nvGrpSpPr>
        <p:cNvPr id="1" name=""/>
        <p:cNvGrpSpPr/>
        <p:nvPr/>
      </p:nvGrpSpPr>
      <p:grpSpPr>
        <a:xfrm>
          <a:off x="0" y="0"/>
          <a:ext cx="0" cy="0"/>
          <a:chOff x="0" y="0"/>
          <a:chExt cx="0" cy="0"/>
        </a:xfrm>
      </p:grpSpPr>
      <p:sp>
        <p:nvSpPr>
          <p:cNvPr id="8" name="Picture Placeholder 6"/>
          <p:cNvSpPr>
            <a:spLocks noGrp="1"/>
          </p:cNvSpPr>
          <p:nvPr>
            <p:ph type="pic" sz="quarter" idx="10"/>
          </p:nvPr>
        </p:nvSpPr>
        <p:spPr>
          <a:xfrm>
            <a:off x="0" y="0"/>
            <a:ext cx="12192000" cy="6858000"/>
          </a:xfrm>
        </p:spPr>
        <p:txBody>
          <a:bodyPr/>
          <a:lstStyle/>
          <a:p>
            <a:endParaRPr lang="en-US"/>
          </a:p>
        </p:txBody>
      </p:sp>
    </p:spTree>
    <p:extLst>
      <p:ext uri="{BB962C8B-B14F-4D97-AF65-F5344CB8AC3E}">
        <p14:creationId xmlns:p14="http://schemas.microsoft.com/office/powerpoint/2010/main" val="3083767546"/>
      </p:ext>
    </p:extLst>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preserve="1" userDrawn="1">
  <p:cSld name="72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6516688" y="0"/>
            <a:ext cx="5675312" cy="6858000"/>
          </a:xfrm>
        </p:spPr>
        <p:txBody>
          <a:bodyPr/>
          <a:lstStyle/>
          <a:p>
            <a:endParaRPr lang="en-US"/>
          </a:p>
        </p:txBody>
      </p:sp>
    </p:spTree>
    <p:extLst>
      <p:ext uri="{BB962C8B-B14F-4D97-AF65-F5344CB8AC3E}">
        <p14:creationId xmlns:p14="http://schemas.microsoft.com/office/powerpoint/2010/main" val="34465564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_Custom Layout">
    <p:spTree>
      <p:nvGrpSpPr>
        <p:cNvPr id="1" name=""/>
        <p:cNvGrpSpPr/>
        <p:nvPr/>
      </p:nvGrpSpPr>
      <p:grpSpPr>
        <a:xfrm>
          <a:off x="0" y="0"/>
          <a:ext cx="0" cy="0"/>
          <a:chOff x="0" y="0"/>
          <a:chExt cx="0" cy="0"/>
        </a:xfrm>
      </p:grpSpPr>
      <p:sp>
        <p:nvSpPr>
          <p:cNvPr id="13" name="Picture Placeholder 11"/>
          <p:cNvSpPr>
            <a:spLocks noGrp="1"/>
          </p:cNvSpPr>
          <p:nvPr>
            <p:ph type="pic" sz="quarter" idx="10"/>
          </p:nvPr>
        </p:nvSpPr>
        <p:spPr>
          <a:xfrm>
            <a:off x="609600" y="115888"/>
            <a:ext cx="4659313" cy="6618287"/>
          </a:xfrm>
        </p:spPr>
        <p:txBody>
          <a:bodyPr rtlCol="0">
            <a:normAutofit/>
          </a:bodyPr>
          <a:lstStyle/>
          <a:p>
            <a:pPr lvl="0"/>
            <a:endParaRPr lang="en-US" noProof="0"/>
          </a:p>
        </p:txBody>
      </p:sp>
    </p:spTree>
    <p:extLst>
      <p:ext uri="{BB962C8B-B14F-4D97-AF65-F5344CB8AC3E}">
        <p14:creationId xmlns:p14="http://schemas.microsoft.com/office/powerpoint/2010/main" val="220165394"/>
      </p:ext>
    </p:extLst>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preserve="1" userDrawn="1">
  <p:cSld name="74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pPr>
              <a:defRPr/>
            </a:pPr>
            <a:fld id="{1CF7FE6D-1A80-4CB1-8A8D-594B943420A7}" type="datetimeFigureOut">
              <a:rPr lang="en-US" smtClean="0"/>
              <a:pPr>
                <a:defRPr/>
              </a:pPr>
              <a:t>10/16/2017</a:t>
            </a:fld>
            <a:endParaRPr lang="en-US"/>
          </a:p>
        </p:txBody>
      </p:sp>
      <p:sp>
        <p:nvSpPr>
          <p:cNvPr id="4" name="Footer Placeholder 3"/>
          <p:cNvSpPr>
            <a:spLocks noGrp="1"/>
          </p:cNvSpPr>
          <p:nvPr>
            <p:ph type="ftr" sz="quarter" idx="11"/>
          </p:nvPr>
        </p:nvSpPr>
        <p:spPr/>
        <p:txBody>
          <a:bodyPr/>
          <a:lstStyle/>
          <a:p>
            <a:pPr>
              <a:defRPr/>
            </a:pPr>
            <a:endParaRPr lang="en-US"/>
          </a:p>
        </p:txBody>
      </p:sp>
      <p:sp>
        <p:nvSpPr>
          <p:cNvPr id="5" name="Slide Number Placeholder 4"/>
          <p:cNvSpPr>
            <a:spLocks noGrp="1"/>
          </p:cNvSpPr>
          <p:nvPr>
            <p:ph type="sldNum" sz="quarter" idx="12"/>
          </p:nvPr>
        </p:nvSpPr>
        <p:spPr/>
        <p:txBody>
          <a:bodyPr/>
          <a:lstStyle/>
          <a:p>
            <a:pPr>
              <a:defRPr/>
            </a:pPr>
            <a:fld id="{9B833F43-1824-4473-A80B-C4C3BEF4848C}" type="slidenum">
              <a:rPr lang="en-US" smtClean="0"/>
              <a:pPr>
                <a:defRPr/>
              </a:pPr>
              <a:t>‹#›</a:t>
            </a:fld>
            <a:endParaRPr lang="en-US"/>
          </a:p>
        </p:txBody>
      </p:sp>
    </p:spTree>
    <p:extLst>
      <p:ext uri="{BB962C8B-B14F-4D97-AF65-F5344CB8AC3E}">
        <p14:creationId xmlns:p14="http://schemas.microsoft.com/office/powerpoint/2010/main" val="1523132538"/>
      </p:ext>
    </p:extLst>
  </p:cSld>
  <p:clrMapOvr>
    <a:masterClrMapping/>
  </p:clrMapOvr>
</p:sldLayout>
</file>

<file path=ppt/slideLayouts/slideLayout71.xml><?xml version="1.0" encoding="utf-8"?>
<p:sldLayout xmlns:a="http://schemas.openxmlformats.org/drawingml/2006/main" xmlns:r="http://schemas.openxmlformats.org/officeDocument/2006/relationships" xmlns:p="http://schemas.openxmlformats.org/presentationml/2006/main" preserve="1" userDrawn="1">
  <p:cSld name="73_Custom Layout">
    <p:spTree>
      <p:nvGrpSpPr>
        <p:cNvPr id="1" name=""/>
        <p:cNvGrpSpPr/>
        <p:nvPr/>
      </p:nvGrpSpPr>
      <p:grpSpPr>
        <a:xfrm>
          <a:off x="0" y="0"/>
          <a:ext cx="0" cy="0"/>
          <a:chOff x="0" y="0"/>
          <a:chExt cx="0" cy="0"/>
        </a:xfrm>
      </p:grpSpPr>
      <p:sp>
        <p:nvSpPr>
          <p:cNvPr id="14" name="Picture Placeholder 13"/>
          <p:cNvSpPr>
            <a:spLocks noGrp="1"/>
          </p:cNvSpPr>
          <p:nvPr>
            <p:ph type="pic" sz="quarter" idx="10"/>
          </p:nvPr>
        </p:nvSpPr>
        <p:spPr bwMode="auto">
          <a:xfrm>
            <a:off x="381000" y="368300"/>
            <a:ext cx="5791200" cy="6083300"/>
          </a:xfrm>
          <a:custGeom>
            <a:avLst/>
            <a:gdLst>
              <a:gd name="connsiteX0" fmla="*/ 4724400 w 5791200"/>
              <a:gd name="connsiteY0" fmla="*/ 0 h 6083300"/>
              <a:gd name="connsiteX1" fmla="*/ 5791200 w 5791200"/>
              <a:gd name="connsiteY1" fmla="*/ 0 h 6083300"/>
              <a:gd name="connsiteX2" fmla="*/ 5791200 w 5791200"/>
              <a:gd name="connsiteY2" fmla="*/ 5791200 h 6083300"/>
              <a:gd name="connsiteX3" fmla="*/ 4724400 w 5791200"/>
              <a:gd name="connsiteY3" fmla="*/ 5791200 h 6083300"/>
              <a:gd name="connsiteX4" fmla="*/ 3543300 w 5791200"/>
              <a:gd name="connsiteY4" fmla="*/ 0 h 6083300"/>
              <a:gd name="connsiteX5" fmla="*/ 4610100 w 5791200"/>
              <a:gd name="connsiteY5" fmla="*/ 0 h 6083300"/>
              <a:gd name="connsiteX6" fmla="*/ 4610100 w 5791200"/>
              <a:gd name="connsiteY6" fmla="*/ 4953000 h 6083300"/>
              <a:gd name="connsiteX7" fmla="*/ 3543300 w 5791200"/>
              <a:gd name="connsiteY7" fmla="*/ 4953000 h 6083300"/>
              <a:gd name="connsiteX8" fmla="*/ 2362200 w 5791200"/>
              <a:gd name="connsiteY8" fmla="*/ 0 h 6083300"/>
              <a:gd name="connsiteX9" fmla="*/ 3429000 w 5791200"/>
              <a:gd name="connsiteY9" fmla="*/ 0 h 6083300"/>
              <a:gd name="connsiteX10" fmla="*/ 3429000 w 5791200"/>
              <a:gd name="connsiteY10" fmla="*/ 5575300 h 6083300"/>
              <a:gd name="connsiteX11" fmla="*/ 2362200 w 5791200"/>
              <a:gd name="connsiteY11" fmla="*/ 5575300 h 6083300"/>
              <a:gd name="connsiteX12" fmla="*/ 1181100 w 5791200"/>
              <a:gd name="connsiteY12" fmla="*/ 0 h 6083300"/>
              <a:gd name="connsiteX13" fmla="*/ 2247900 w 5791200"/>
              <a:gd name="connsiteY13" fmla="*/ 0 h 6083300"/>
              <a:gd name="connsiteX14" fmla="*/ 2247900 w 5791200"/>
              <a:gd name="connsiteY14" fmla="*/ 4025900 h 6083300"/>
              <a:gd name="connsiteX15" fmla="*/ 1181100 w 5791200"/>
              <a:gd name="connsiteY15" fmla="*/ 4025900 h 6083300"/>
              <a:gd name="connsiteX16" fmla="*/ 0 w 5791200"/>
              <a:gd name="connsiteY16" fmla="*/ 0 h 6083300"/>
              <a:gd name="connsiteX17" fmla="*/ 1066800 w 5791200"/>
              <a:gd name="connsiteY17" fmla="*/ 0 h 6083300"/>
              <a:gd name="connsiteX18" fmla="*/ 1066800 w 5791200"/>
              <a:gd name="connsiteY18" fmla="*/ 6083300 h 6083300"/>
              <a:gd name="connsiteX19" fmla="*/ 0 w 5791200"/>
              <a:gd name="connsiteY19" fmla="*/ 6083300 h 60833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Lst>
            <a:rect l="l" t="t" r="r" b="b"/>
            <a:pathLst>
              <a:path w="5791200" h="6083300">
                <a:moveTo>
                  <a:pt x="4724400" y="0"/>
                </a:moveTo>
                <a:lnTo>
                  <a:pt x="5791200" y="0"/>
                </a:lnTo>
                <a:lnTo>
                  <a:pt x="5791200" y="5791200"/>
                </a:lnTo>
                <a:lnTo>
                  <a:pt x="4724400" y="5791200"/>
                </a:lnTo>
                <a:close/>
                <a:moveTo>
                  <a:pt x="3543300" y="0"/>
                </a:moveTo>
                <a:lnTo>
                  <a:pt x="4610100" y="0"/>
                </a:lnTo>
                <a:lnTo>
                  <a:pt x="4610100" y="4953000"/>
                </a:lnTo>
                <a:lnTo>
                  <a:pt x="3543300" y="4953000"/>
                </a:lnTo>
                <a:close/>
                <a:moveTo>
                  <a:pt x="2362200" y="0"/>
                </a:moveTo>
                <a:lnTo>
                  <a:pt x="3429000" y="0"/>
                </a:lnTo>
                <a:lnTo>
                  <a:pt x="3429000" y="5575300"/>
                </a:lnTo>
                <a:lnTo>
                  <a:pt x="2362200" y="5575300"/>
                </a:lnTo>
                <a:close/>
                <a:moveTo>
                  <a:pt x="1181100" y="0"/>
                </a:moveTo>
                <a:lnTo>
                  <a:pt x="2247900" y="0"/>
                </a:lnTo>
                <a:lnTo>
                  <a:pt x="2247900" y="4025900"/>
                </a:lnTo>
                <a:lnTo>
                  <a:pt x="1181100" y="4025900"/>
                </a:lnTo>
                <a:close/>
                <a:moveTo>
                  <a:pt x="0" y="0"/>
                </a:moveTo>
                <a:lnTo>
                  <a:pt x="1066800" y="0"/>
                </a:lnTo>
                <a:lnTo>
                  <a:pt x="1066800" y="6083300"/>
                </a:lnTo>
                <a:lnTo>
                  <a:pt x="0" y="6083300"/>
                </a:lnTo>
                <a:close/>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noAutofit/>
          </a:bodyPr>
          <a:lstStyle/>
          <a:p>
            <a:endParaRPr lang="en-US"/>
          </a:p>
        </p:txBody>
      </p:sp>
    </p:spTree>
    <p:extLst>
      <p:ext uri="{BB962C8B-B14F-4D97-AF65-F5344CB8AC3E}">
        <p14:creationId xmlns:p14="http://schemas.microsoft.com/office/powerpoint/2010/main" val="209650864"/>
      </p:ext>
    </p:extLst>
  </p:cSld>
  <p:clrMapOvr>
    <a:masterClrMapping/>
  </p:clrMapOvr>
</p:sldLayout>
</file>

<file path=ppt/slideLayouts/slideLayout72.xml><?xml version="1.0" encoding="utf-8"?>
<p:sldLayout xmlns:a="http://schemas.openxmlformats.org/drawingml/2006/main" xmlns:r="http://schemas.openxmlformats.org/officeDocument/2006/relationships" xmlns:p="http://schemas.openxmlformats.org/presentationml/2006/main" preserve="1" userDrawn="1">
  <p:cSld name="67_Custom Layout">
    <p:spTree>
      <p:nvGrpSpPr>
        <p:cNvPr id="1" name=""/>
        <p:cNvGrpSpPr/>
        <p:nvPr/>
      </p:nvGrpSpPr>
      <p:grpSpPr>
        <a:xfrm>
          <a:off x="0" y="0"/>
          <a:ext cx="0" cy="0"/>
          <a:chOff x="0" y="0"/>
          <a:chExt cx="0" cy="0"/>
        </a:xfrm>
      </p:grpSpPr>
      <p:sp>
        <p:nvSpPr>
          <p:cNvPr id="15" name="Picture Placeholder 9"/>
          <p:cNvSpPr>
            <a:spLocks noGrp="1"/>
          </p:cNvSpPr>
          <p:nvPr>
            <p:ph type="pic" sz="quarter" idx="10"/>
          </p:nvPr>
        </p:nvSpPr>
        <p:spPr>
          <a:xfrm>
            <a:off x="682625" y="541338"/>
            <a:ext cx="5602288" cy="2085975"/>
          </a:xfrm>
        </p:spPr>
        <p:txBody>
          <a:bodyPr/>
          <a:lstStyle/>
          <a:p>
            <a:endParaRPr lang="en-US"/>
          </a:p>
        </p:txBody>
      </p:sp>
      <p:sp>
        <p:nvSpPr>
          <p:cNvPr id="16" name="Picture Placeholder 11"/>
          <p:cNvSpPr>
            <a:spLocks noGrp="1"/>
          </p:cNvSpPr>
          <p:nvPr>
            <p:ph type="pic" sz="quarter" idx="11"/>
          </p:nvPr>
        </p:nvSpPr>
        <p:spPr>
          <a:xfrm>
            <a:off x="682625" y="2717800"/>
            <a:ext cx="2833688" cy="3605213"/>
          </a:xfrm>
        </p:spPr>
        <p:txBody>
          <a:bodyPr/>
          <a:lstStyle/>
          <a:p>
            <a:endParaRPr lang="en-US"/>
          </a:p>
        </p:txBody>
      </p:sp>
      <p:sp>
        <p:nvSpPr>
          <p:cNvPr id="17" name="Picture Placeholder 13"/>
          <p:cNvSpPr>
            <a:spLocks noGrp="1"/>
          </p:cNvSpPr>
          <p:nvPr>
            <p:ph type="pic" sz="quarter" idx="12"/>
          </p:nvPr>
        </p:nvSpPr>
        <p:spPr>
          <a:xfrm>
            <a:off x="3606800" y="2717800"/>
            <a:ext cx="2678113" cy="3605213"/>
          </a:xfrm>
        </p:spPr>
        <p:txBody>
          <a:bodyPr/>
          <a:lstStyle/>
          <a:p>
            <a:endParaRPr lang="en-US"/>
          </a:p>
        </p:txBody>
      </p:sp>
    </p:spTree>
    <p:extLst>
      <p:ext uri="{BB962C8B-B14F-4D97-AF65-F5344CB8AC3E}">
        <p14:creationId xmlns:p14="http://schemas.microsoft.com/office/powerpoint/2010/main" val="3804829540"/>
      </p:ext>
    </p:extLst>
  </p:cSld>
  <p:clrMapOvr>
    <a:masterClrMapping/>
  </p:clrMapOvr>
</p:sldLayout>
</file>

<file path=ppt/slideLayouts/slideLayout73.xml><?xml version="1.0" encoding="utf-8"?>
<p:sldLayout xmlns:a="http://schemas.openxmlformats.org/drawingml/2006/main" xmlns:r="http://schemas.openxmlformats.org/officeDocument/2006/relationships" xmlns:p="http://schemas.openxmlformats.org/presentationml/2006/main" preserve="1" userDrawn="1">
  <p:cSld name="46_Custom Layout">
    <p:spTree>
      <p:nvGrpSpPr>
        <p:cNvPr id="1" name=""/>
        <p:cNvGrpSpPr/>
        <p:nvPr/>
      </p:nvGrpSpPr>
      <p:grpSpPr>
        <a:xfrm>
          <a:off x="0" y="0"/>
          <a:ext cx="0" cy="0"/>
          <a:chOff x="0" y="0"/>
          <a:chExt cx="0" cy="0"/>
        </a:xfrm>
      </p:grpSpPr>
      <p:sp>
        <p:nvSpPr>
          <p:cNvPr id="12" name="Picture Placeholder 8"/>
          <p:cNvSpPr>
            <a:spLocks noGrp="1"/>
          </p:cNvSpPr>
          <p:nvPr>
            <p:ph type="pic" sz="quarter" idx="10"/>
          </p:nvPr>
        </p:nvSpPr>
        <p:spPr>
          <a:xfrm>
            <a:off x="0" y="0"/>
            <a:ext cx="5257800" cy="4826000"/>
          </a:xfrm>
        </p:spPr>
        <p:txBody>
          <a:bodyPr rtlCol="0">
            <a:normAutofit/>
          </a:bodyPr>
          <a:lstStyle/>
          <a:p>
            <a:pPr lvl="0"/>
            <a:endParaRPr lang="en-US" noProof="0"/>
          </a:p>
        </p:txBody>
      </p:sp>
      <p:sp>
        <p:nvSpPr>
          <p:cNvPr id="13" name="Picture Placeholder 10"/>
          <p:cNvSpPr>
            <a:spLocks noGrp="1"/>
          </p:cNvSpPr>
          <p:nvPr>
            <p:ph type="pic" sz="quarter" idx="11"/>
          </p:nvPr>
        </p:nvSpPr>
        <p:spPr>
          <a:xfrm>
            <a:off x="5254625" y="3695700"/>
            <a:ext cx="6937375" cy="3162300"/>
          </a:xfrm>
        </p:spPr>
        <p:txBody>
          <a:bodyPr rtlCol="0">
            <a:normAutofit/>
          </a:bodyPr>
          <a:lstStyle/>
          <a:p>
            <a:pPr lvl="0"/>
            <a:endParaRPr lang="en-US" noProof="0"/>
          </a:p>
        </p:txBody>
      </p:sp>
    </p:spTree>
    <p:extLst>
      <p:ext uri="{BB962C8B-B14F-4D97-AF65-F5344CB8AC3E}">
        <p14:creationId xmlns:p14="http://schemas.microsoft.com/office/powerpoint/2010/main" val="2500362781"/>
      </p:ext>
    </p:extLst>
  </p:cSld>
  <p:clrMapOvr>
    <a:masterClrMapping/>
  </p:clrMapOvr>
</p:sldLayout>
</file>

<file path=ppt/slideLayouts/slideLayout74.xml><?xml version="1.0" encoding="utf-8"?>
<p:sldLayout xmlns:a="http://schemas.openxmlformats.org/drawingml/2006/main" xmlns:r="http://schemas.openxmlformats.org/officeDocument/2006/relationships" xmlns:p="http://schemas.openxmlformats.org/presentationml/2006/main" preserve="1" userDrawn="1">
  <p:cSld name="29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0" y="0"/>
            <a:ext cx="12192000" cy="6858000"/>
          </a:xfrm>
        </p:spPr>
        <p:txBody>
          <a:bodyPr rtlCol="0">
            <a:normAutofit/>
          </a:bodyPr>
          <a:lstStyle/>
          <a:p>
            <a:pPr lvl="0"/>
            <a:endParaRPr lang="en-US" noProof="0"/>
          </a:p>
        </p:txBody>
      </p:sp>
    </p:spTree>
    <p:extLst>
      <p:ext uri="{BB962C8B-B14F-4D97-AF65-F5344CB8AC3E}">
        <p14:creationId xmlns:p14="http://schemas.microsoft.com/office/powerpoint/2010/main" val="1137336896"/>
      </p:ext>
    </p:extLst>
  </p:cSld>
  <p:clrMapOvr>
    <a:masterClrMapping/>
  </p:clrMapOvr>
</p:sldLayout>
</file>

<file path=ppt/slideLayouts/slideLayout75.xml><?xml version="1.0" encoding="utf-8"?>
<p:sldLayout xmlns:a="http://schemas.openxmlformats.org/drawingml/2006/main" xmlns:r="http://schemas.openxmlformats.org/officeDocument/2006/relationships" xmlns:p="http://schemas.openxmlformats.org/presentationml/2006/main" preserve="1" userDrawn="1">
  <p:cSld name="27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7029450" y="819150"/>
            <a:ext cx="4457700" cy="5181600"/>
          </a:xfrm>
        </p:spPr>
        <p:txBody>
          <a:bodyPr rtlCol="0">
            <a:normAutofit/>
          </a:bodyPr>
          <a:lstStyle/>
          <a:p>
            <a:pPr lvl="0"/>
            <a:endParaRPr lang="en-US" noProof="0"/>
          </a:p>
        </p:txBody>
      </p:sp>
    </p:spTree>
    <p:extLst>
      <p:ext uri="{BB962C8B-B14F-4D97-AF65-F5344CB8AC3E}">
        <p14:creationId xmlns:p14="http://schemas.microsoft.com/office/powerpoint/2010/main" val="362257647"/>
      </p:ext>
    </p:extLst>
  </p:cSld>
  <p:clrMapOvr>
    <a:masterClrMapping/>
  </p:clrMapOvr>
</p:sldLayout>
</file>

<file path=ppt/slideLayouts/slideLayout76.xml><?xml version="1.0" encoding="utf-8"?>
<p:sldLayout xmlns:a="http://schemas.openxmlformats.org/drawingml/2006/main" xmlns:r="http://schemas.openxmlformats.org/officeDocument/2006/relationships" xmlns:p="http://schemas.openxmlformats.org/presentationml/2006/main" preserve="1" userDrawn="1">
  <p:cSld name="24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349250" y="331788"/>
            <a:ext cx="5826125" cy="3429000"/>
          </a:xfrm>
        </p:spPr>
        <p:txBody>
          <a:bodyPr rtlCol="0">
            <a:normAutofit/>
          </a:bodyPr>
          <a:lstStyle/>
          <a:p>
            <a:pPr lvl="0"/>
            <a:endParaRPr lang="en-US" noProof="0"/>
          </a:p>
        </p:txBody>
      </p:sp>
    </p:spTree>
    <p:extLst>
      <p:ext uri="{BB962C8B-B14F-4D97-AF65-F5344CB8AC3E}">
        <p14:creationId xmlns:p14="http://schemas.microsoft.com/office/powerpoint/2010/main" val="3799487981"/>
      </p:ext>
    </p:extLst>
  </p:cSld>
  <p:clrMapOvr>
    <a:masterClrMapping/>
  </p:clrMapOvr>
</p:sldLayout>
</file>

<file path=ppt/slideLayouts/slideLayout77.xml><?xml version="1.0" encoding="utf-8"?>
<p:sldLayout xmlns:a="http://schemas.openxmlformats.org/drawingml/2006/main" xmlns:r="http://schemas.openxmlformats.org/officeDocument/2006/relationships" xmlns:p="http://schemas.openxmlformats.org/presentationml/2006/main" preserve="1" userDrawn="1">
  <p:cSld name="21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3921404262"/>
      </p:ext>
    </p:extLst>
  </p:cSld>
  <p:clrMapOvr>
    <a:masterClrMapping/>
  </p:clrMapOvr>
</p:sldLayout>
</file>

<file path=ppt/slideLayouts/slideLayout78.xml><?xml version="1.0" encoding="utf-8"?>
<p:sldLayout xmlns:a="http://schemas.openxmlformats.org/drawingml/2006/main" xmlns:r="http://schemas.openxmlformats.org/officeDocument/2006/relationships" xmlns:p="http://schemas.openxmlformats.org/presentationml/2006/main" preserve="1" userDrawn="1">
  <p:cSld name="15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3612159975"/>
      </p:ext>
    </p:extLst>
  </p:cSld>
  <p:clrMapOvr>
    <a:masterClrMapping/>
  </p:clrMapOvr>
</p:sldLayout>
</file>

<file path=ppt/slideLayouts/slideLayout79.xml><?xml version="1.0" encoding="utf-8"?>
<p:sldLayout xmlns:a="http://schemas.openxmlformats.org/drawingml/2006/main" xmlns:r="http://schemas.openxmlformats.org/officeDocument/2006/relationships" xmlns:p="http://schemas.openxmlformats.org/presentationml/2006/main" preserve="1" userDrawn="1">
  <p:cSld name="14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6523982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7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798513" y="1016000"/>
            <a:ext cx="4992687" cy="4818063"/>
          </a:xfrm>
        </p:spPr>
        <p:txBody>
          <a:bodyPr rtlCol="0">
            <a:normAutofit/>
          </a:bodyPr>
          <a:lstStyle/>
          <a:p>
            <a:pPr lvl="0"/>
            <a:endParaRPr lang="en-US" noProof="0"/>
          </a:p>
        </p:txBody>
      </p:sp>
    </p:spTree>
    <p:extLst>
      <p:ext uri="{BB962C8B-B14F-4D97-AF65-F5344CB8AC3E}">
        <p14:creationId xmlns:p14="http://schemas.microsoft.com/office/powerpoint/2010/main" val="1540635050"/>
      </p:ext>
    </p:extLst>
  </p:cSld>
  <p:clrMapOvr>
    <a:masterClrMapping/>
  </p:clrMapOvr>
</p:sldLayout>
</file>

<file path=ppt/slideLayouts/slideLayout80.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849253131"/>
      </p:ext>
    </p:extLst>
  </p:cSld>
  <p:clrMapOvr>
    <a:masterClrMapping/>
  </p:clrMapOvr>
</p:sldLayout>
</file>

<file path=ppt/slideLayouts/slideLayout8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E05315C3-C248-428C-9F04-E28F45C6E77E}" type="datetimeFigureOut">
              <a:rPr lang="en-US"/>
              <a:pPr>
                <a:defRPr/>
              </a:pPr>
              <a:t>10/16/2017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D27A7016-12E2-4941-8895-AD54F46DC036}" type="slidenum">
              <a:rPr lang="en-US"/>
              <a:pPr>
                <a:defRPr/>
              </a:pPr>
              <a:t>‹#›</a:t>
            </a:fld>
            <a:endParaRPr lang="en-US"/>
          </a:p>
        </p:txBody>
      </p:sp>
    </p:spTree>
    <p:extLst>
      <p:ext uri="{BB962C8B-B14F-4D97-AF65-F5344CB8AC3E}">
        <p14:creationId xmlns:p14="http://schemas.microsoft.com/office/powerpoint/2010/main" val="200601272"/>
      </p:ext>
    </p:extLst>
  </p:cSld>
  <p:clrMapOvr>
    <a:masterClrMapping/>
  </p:clrMapOvr>
</p:sldLayout>
</file>

<file path=ppt/slideLayouts/slideLayout8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1AA18667-0A23-4C71-88E6-56E260633579}" type="datetimeFigureOut">
              <a:rPr lang="en-US"/>
              <a:pPr>
                <a:defRPr/>
              </a:pPr>
              <a:t>10/16/2017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6EDA090-408E-44B6-80B5-157C8840CFE1}" type="slidenum">
              <a:rPr lang="en-US"/>
              <a:pPr>
                <a:defRPr/>
              </a:pPr>
              <a:t>‹#›</a:t>
            </a:fld>
            <a:endParaRPr lang="en-US"/>
          </a:p>
        </p:txBody>
      </p:sp>
    </p:spTree>
    <p:extLst>
      <p:ext uri="{BB962C8B-B14F-4D97-AF65-F5344CB8AC3E}">
        <p14:creationId xmlns:p14="http://schemas.microsoft.com/office/powerpoint/2010/main" val="2596818020"/>
      </p:ext>
    </p:extLst>
  </p:cSld>
  <p:clrMapOvr>
    <a:masterClrMapping/>
  </p:clrMapOvr>
</p:sldLayout>
</file>

<file path=ppt/slideLayouts/slideLayout8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B1D10866-4FD9-4857-AEAB-BEB21347C55B}" type="datetimeFigureOut">
              <a:rPr lang="en-US"/>
              <a:pPr>
                <a:defRPr/>
              </a:pPr>
              <a:t>10/16/2017</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02D49776-A9C0-4EF6-8BED-F45D9E73F0EB}" type="slidenum">
              <a:rPr lang="en-US"/>
              <a:pPr>
                <a:defRPr/>
              </a:pPr>
              <a:t>‹#›</a:t>
            </a:fld>
            <a:endParaRPr lang="en-US"/>
          </a:p>
        </p:txBody>
      </p:sp>
    </p:spTree>
    <p:extLst>
      <p:ext uri="{BB962C8B-B14F-4D97-AF65-F5344CB8AC3E}">
        <p14:creationId xmlns:p14="http://schemas.microsoft.com/office/powerpoint/2010/main" val="10200960"/>
      </p:ext>
    </p:extLst>
  </p:cSld>
  <p:clrMapOvr>
    <a:masterClrMapping/>
  </p:clrMapOvr>
</p:sldLayout>
</file>

<file path=ppt/slideLayouts/slideLayout8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F527BD32-C02B-4D32-82E3-926D3DC885A4}" type="datetimeFigureOut">
              <a:rPr lang="en-US"/>
              <a:pPr>
                <a:defRPr/>
              </a:pPr>
              <a:t>10/16/2017</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4E854714-0C41-4C41-B502-3F916C61D85C}" type="slidenum">
              <a:rPr lang="en-US"/>
              <a:pPr>
                <a:defRPr/>
              </a:pPr>
              <a:t>‹#›</a:t>
            </a:fld>
            <a:endParaRPr lang="en-US"/>
          </a:p>
        </p:txBody>
      </p:sp>
    </p:spTree>
    <p:extLst>
      <p:ext uri="{BB962C8B-B14F-4D97-AF65-F5344CB8AC3E}">
        <p14:creationId xmlns:p14="http://schemas.microsoft.com/office/powerpoint/2010/main" val="3511680023"/>
      </p:ext>
    </p:extLst>
  </p:cSld>
  <p:clrMapOvr>
    <a:masterClrMapping/>
  </p:clrMapOvr>
</p:sldLayout>
</file>

<file path=ppt/slideLayouts/slideLayout8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66D84DD1-4B40-4638-B802-C5F77BDEF6D6}" type="datetimeFigureOut">
              <a:rPr lang="en-US"/>
              <a:pPr>
                <a:defRPr/>
              </a:pPr>
              <a:t>10/16/2017</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1DD7F241-4D3E-4BB3-B9BE-224EDC0117F3}" type="slidenum">
              <a:rPr lang="en-US"/>
              <a:pPr>
                <a:defRPr/>
              </a:pPr>
              <a:t>‹#›</a:t>
            </a:fld>
            <a:endParaRPr lang="en-US"/>
          </a:p>
        </p:txBody>
      </p:sp>
    </p:spTree>
    <p:extLst>
      <p:ext uri="{BB962C8B-B14F-4D97-AF65-F5344CB8AC3E}">
        <p14:creationId xmlns:p14="http://schemas.microsoft.com/office/powerpoint/2010/main" val="1309659234"/>
      </p:ext>
    </p:extLst>
  </p:cSld>
  <p:clrMapOvr>
    <a:masterClrMapping/>
  </p:clrMapOvr>
</p:sldLayout>
</file>

<file path=ppt/slideLayouts/slideLayout8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0C62CE93-EED1-40DF-8101-6F67A3CFDE6C}" type="datetimeFigureOut">
              <a:rPr lang="en-US"/>
              <a:pPr>
                <a:defRPr/>
              </a:pPr>
              <a:t>10/16/2017</a:t>
            </a:fld>
            <a:endParaRPr lang="en-US"/>
          </a:p>
        </p:txBody>
      </p:sp>
      <p:sp>
        <p:nvSpPr>
          <p:cNvPr id="3" name="Footer Placeholder 4"/>
          <p:cNvSpPr>
            <a:spLocks noGrp="1"/>
          </p:cNvSpPr>
          <p:nvPr>
            <p:ph type="ftr" sz="quarter" idx="11"/>
          </p:nvPr>
        </p:nvSpPr>
        <p:spPr/>
        <p:txBody>
          <a:bodyPr/>
          <a:lstStyle>
            <a:lvl1pPr>
              <a:defRPr/>
            </a:lvl1pPr>
          </a:lstStyle>
          <a:p>
            <a:pPr>
              <a:defRPr/>
            </a:pPr>
            <a:endParaRPr lang="en-US"/>
          </a:p>
        </p:txBody>
      </p:sp>
      <p:sp>
        <p:nvSpPr>
          <p:cNvPr id="4" name="Slide Number Placeholder 5"/>
          <p:cNvSpPr>
            <a:spLocks noGrp="1"/>
          </p:cNvSpPr>
          <p:nvPr>
            <p:ph type="sldNum" sz="quarter" idx="12"/>
          </p:nvPr>
        </p:nvSpPr>
        <p:spPr/>
        <p:txBody>
          <a:bodyPr/>
          <a:lstStyle>
            <a:lvl1pPr>
              <a:defRPr/>
            </a:lvl1pPr>
          </a:lstStyle>
          <a:p>
            <a:pPr>
              <a:defRPr/>
            </a:pPr>
            <a:fld id="{FDA8955C-944F-491C-B294-04D4CE6DD794}" type="slidenum">
              <a:rPr lang="en-US"/>
              <a:pPr>
                <a:defRPr/>
              </a:pPr>
              <a:t>‹#›</a:t>
            </a:fld>
            <a:endParaRPr lang="en-US"/>
          </a:p>
        </p:txBody>
      </p:sp>
    </p:spTree>
    <p:extLst>
      <p:ext uri="{BB962C8B-B14F-4D97-AF65-F5344CB8AC3E}">
        <p14:creationId xmlns:p14="http://schemas.microsoft.com/office/powerpoint/2010/main" val="2549796289"/>
      </p:ext>
    </p:extLst>
  </p:cSld>
  <p:clrMapOvr>
    <a:masterClrMapping/>
  </p:clrMapOvr>
</p:sldLayout>
</file>

<file path=ppt/slideLayouts/slideLayout8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39CD2856-6A19-4667-9909-3E91C9C69E4E}" type="datetimeFigureOut">
              <a:rPr lang="en-US"/>
              <a:pPr>
                <a:defRPr/>
              </a:pPr>
              <a:t>10/16/2017</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FFE1A159-A4A3-4ECD-85A5-7394D911FD22}" type="slidenum">
              <a:rPr lang="en-US"/>
              <a:pPr>
                <a:defRPr/>
              </a:pPr>
              <a:t>‹#›</a:t>
            </a:fld>
            <a:endParaRPr lang="en-US"/>
          </a:p>
        </p:txBody>
      </p:sp>
    </p:spTree>
    <p:extLst>
      <p:ext uri="{BB962C8B-B14F-4D97-AF65-F5344CB8AC3E}">
        <p14:creationId xmlns:p14="http://schemas.microsoft.com/office/powerpoint/2010/main" val="51969612"/>
      </p:ext>
    </p:extLst>
  </p:cSld>
  <p:clrMapOvr>
    <a:masterClrMapping/>
  </p:clrMapOvr>
</p:sldLayout>
</file>

<file path=ppt/slideLayouts/slideLayout8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080D1160-6F07-4424-B937-3444D74A1A94}" type="datetimeFigureOut">
              <a:rPr lang="en-US"/>
              <a:pPr>
                <a:defRPr/>
              </a:pPr>
              <a:t>10/16/2017</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4B84FD6B-8DEC-4118-85C4-0D6312CB822A}" type="slidenum">
              <a:rPr lang="en-US"/>
              <a:pPr>
                <a:defRPr/>
              </a:pPr>
              <a:t>‹#›</a:t>
            </a:fld>
            <a:endParaRPr lang="en-US"/>
          </a:p>
        </p:txBody>
      </p:sp>
    </p:spTree>
    <p:extLst>
      <p:ext uri="{BB962C8B-B14F-4D97-AF65-F5344CB8AC3E}">
        <p14:creationId xmlns:p14="http://schemas.microsoft.com/office/powerpoint/2010/main" val="4205716435"/>
      </p:ext>
    </p:extLst>
  </p:cSld>
  <p:clrMapOvr>
    <a:masterClrMapping/>
  </p:clrMapOvr>
</p:sldLayout>
</file>

<file path=ppt/slideLayouts/slideLayout8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83E0753B-B2D5-4137-AB62-4405ABD4CBBC}" type="datetimeFigureOut">
              <a:rPr lang="en-US"/>
              <a:pPr>
                <a:defRPr/>
              </a:pPr>
              <a:t>10/16/2017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7C8775B-2E42-45BF-9B39-3A0505E20747}" type="slidenum">
              <a:rPr lang="en-US"/>
              <a:pPr>
                <a:defRPr/>
              </a:pPr>
              <a:t>‹#›</a:t>
            </a:fld>
            <a:endParaRPr lang="en-US"/>
          </a:p>
        </p:txBody>
      </p:sp>
    </p:spTree>
    <p:extLst>
      <p:ext uri="{BB962C8B-B14F-4D97-AF65-F5344CB8AC3E}">
        <p14:creationId xmlns:p14="http://schemas.microsoft.com/office/powerpoint/2010/main" val="39873244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8_Custom Layout">
    <p:spTree>
      <p:nvGrpSpPr>
        <p:cNvPr id="1" name=""/>
        <p:cNvGrpSpPr/>
        <p:nvPr/>
      </p:nvGrpSpPr>
      <p:grpSpPr>
        <a:xfrm>
          <a:off x="0" y="0"/>
          <a:ext cx="0" cy="0"/>
          <a:chOff x="0" y="0"/>
          <a:chExt cx="0" cy="0"/>
        </a:xfrm>
      </p:grpSpPr>
      <p:sp>
        <p:nvSpPr>
          <p:cNvPr id="9" name="Picture Placeholder 7"/>
          <p:cNvSpPr>
            <a:spLocks noGrp="1"/>
          </p:cNvSpPr>
          <p:nvPr>
            <p:ph type="pic" sz="quarter" idx="10"/>
          </p:nvPr>
        </p:nvSpPr>
        <p:spPr>
          <a:xfrm>
            <a:off x="203200" y="1044575"/>
            <a:ext cx="2714625" cy="5283200"/>
          </a:xfrm>
        </p:spPr>
        <p:txBody>
          <a:bodyPr rtlCol="0">
            <a:normAutofit/>
          </a:bodyPr>
          <a:lstStyle/>
          <a:p>
            <a:pPr lvl="0"/>
            <a:endParaRPr lang="en-US" noProof="0"/>
          </a:p>
        </p:txBody>
      </p:sp>
    </p:spTree>
    <p:extLst>
      <p:ext uri="{BB962C8B-B14F-4D97-AF65-F5344CB8AC3E}">
        <p14:creationId xmlns:p14="http://schemas.microsoft.com/office/powerpoint/2010/main" val="3679575677"/>
      </p:ext>
    </p:extLst>
  </p:cSld>
  <p:clrMapOvr>
    <a:masterClrMapping/>
  </p:clrMapOvr>
</p:sldLayout>
</file>

<file path=ppt/slideLayouts/slideLayout9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0CC47D24-293B-4DFC-8788-3F267250BD89}" type="datetimeFigureOut">
              <a:rPr lang="en-US"/>
              <a:pPr>
                <a:defRPr/>
              </a:pPr>
              <a:t>10/16/2017</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29B11A9D-E058-4B6F-8662-F6E0135CED6B}" type="slidenum">
              <a:rPr lang="en-US"/>
              <a:pPr>
                <a:defRPr/>
              </a:pPr>
              <a:t>‹#›</a:t>
            </a:fld>
            <a:endParaRPr lang="en-US"/>
          </a:p>
        </p:txBody>
      </p:sp>
    </p:spTree>
    <p:extLst>
      <p:ext uri="{BB962C8B-B14F-4D97-AF65-F5344CB8AC3E}">
        <p14:creationId xmlns:p14="http://schemas.microsoft.com/office/powerpoint/2010/main" val="2153775633"/>
      </p:ext>
    </p:extLst>
  </p:cSld>
  <p:clrMapOvr>
    <a:masterClrMapping/>
  </p:clrMapOvr>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47" Type="http://schemas.openxmlformats.org/officeDocument/2006/relationships/slideLayout" Target="../slideLayouts/slideLayout47.xml"/><Relationship Id="rId50" Type="http://schemas.openxmlformats.org/officeDocument/2006/relationships/slideLayout" Target="../slideLayouts/slideLayout50.xml"/><Relationship Id="rId55" Type="http://schemas.openxmlformats.org/officeDocument/2006/relationships/slideLayout" Target="../slideLayouts/slideLayout55.xml"/><Relationship Id="rId63" Type="http://schemas.openxmlformats.org/officeDocument/2006/relationships/slideLayout" Target="../slideLayouts/slideLayout63.xml"/><Relationship Id="rId68" Type="http://schemas.openxmlformats.org/officeDocument/2006/relationships/slideLayout" Target="../slideLayouts/slideLayout68.xml"/><Relationship Id="rId76" Type="http://schemas.openxmlformats.org/officeDocument/2006/relationships/slideLayout" Target="../slideLayouts/slideLayout76.xml"/><Relationship Id="rId84" Type="http://schemas.openxmlformats.org/officeDocument/2006/relationships/slideLayout" Target="../slideLayouts/slideLayout84.xml"/><Relationship Id="rId89" Type="http://schemas.openxmlformats.org/officeDocument/2006/relationships/slideLayout" Target="../slideLayouts/slideLayout89.xml"/><Relationship Id="rId7" Type="http://schemas.openxmlformats.org/officeDocument/2006/relationships/slideLayout" Target="../slideLayouts/slideLayout7.xml"/><Relationship Id="rId71" Type="http://schemas.openxmlformats.org/officeDocument/2006/relationships/slideLayout" Target="../slideLayouts/slideLayout7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9" Type="http://schemas.openxmlformats.org/officeDocument/2006/relationships/slideLayout" Target="../slideLayouts/slideLayout29.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45" Type="http://schemas.openxmlformats.org/officeDocument/2006/relationships/slideLayout" Target="../slideLayouts/slideLayout45.xml"/><Relationship Id="rId53" Type="http://schemas.openxmlformats.org/officeDocument/2006/relationships/slideLayout" Target="../slideLayouts/slideLayout53.xml"/><Relationship Id="rId58" Type="http://schemas.openxmlformats.org/officeDocument/2006/relationships/slideLayout" Target="../slideLayouts/slideLayout58.xml"/><Relationship Id="rId66" Type="http://schemas.openxmlformats.org/officeDocument/2006/relationships/slideLayout" Target="../slideLayouts/slideLayout66.xml"/><Relationship Id="rId74" Type="http://schemas.openxmlformats.org/officeDocument/2006/relationships/slideLayout" Target="../slideLayouts/slideLayout74.xml"/><Relationship Id="rId79" Type="http://schemas.openxmlformats.org/officeDocument/2006/relationships/slideLayout" Target="../slideLayouts/slideLayout79.xml"/><Relationship Id="rId87" Type="http://schemas.openxmlformats.org/officeDocument/2006/relationships/slideLayout" Target="../slideLayouts/slideLayout87.xml"/><Relationship Id="rId5" Type="http://schemas.openxmlformats.org/officeDocument/2006/relationships/slideLayout" Target="../slideLayouts/slideLayout5.xml"/><Relationship Id="rId61" Type="http://schemas.openxmlformats.org/officeDocument/2006/relationships/slideLayout" Target="../slideLayouts/slideLayout61.xml"/><Relationship Id="rId82" Type="http://schemas.openxmlformats.org/officeDocument/2006/relationships/slideLayout" Target="../slideLayouts/slideLayout82.xml"/><Relationship Id="rId90" Type="http://schemas.openxmlformats.org/officeDocument/2006/relationships/slideLayout" Target="../slideLayouts/slideLayout90.xml"/><Relationship Id="rId19" Type="http://schemas.openxmlformats.org/officeDocument/2006/relationships/slideLayout" Target="../slideLayouts/slideLayout1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 Id="rId48" Type="http://schemas.openxmlformats.org/officeDocument/2006/relationships/slideLayout" Target="../slideLayouts/slideLayout48.xml"/><Relationship Id="rId56" Type="http://schemas.openxmlformats.org/officeDocument/2006/relationships/slideLayout" Target="../slideLayouts/slideLayout56.xml"/><Relationship Id="rId64" Type="http://schemas.openxmlformats.org/officeDocument/2006/relationships/slideLayout" Target="../slideLayouts/slideLayout64.xml"/><Relationship Id="rId69" Type="http://schemas.openxmlformats.org/officeDocument/2006/relationships/slideLayout" Target="../slideLayouts/slideLayout69.xml"/><Relationship Id="rId77" Type="http://schemas.openxmlformats.org/officeDocument/2006/relationships/slideLayout" Target="../slideLayouts/slideLayout77.xml"/><Relationship Id="rId8" Type="http://schemas.openxmlformats.org/officeDocument/2006/relationships/slideLayout" Target="../slideLayouts/slideLayout8.xml"/><Relationship Id="rId51" Type="http://schemas.openxmlformats.org/officeDocument/2006/relationships/slideLayout" Target="../slideLayouts/slideLayout51.xml"/><Relationship Id="rId72" Type="http://schemas.openxmlformats.org/officeDocument/2006/relationships/slideLayout" Target="../slideLayouts/slideLayout72.xml"/><Relationship Id="rId80" Type="http://schemas.openxmlformats.org/officeDocument/2006/relationships/slideLayout" Target="../slideLayouts/slideLayout80.xml"/><Relationship Id="rId85" Type="http://schemas.openxmlformats.org/officeDocument/2006/relationships/slideLayout" Target="../slideLayouts/slideLayout85.xml"/><Relationship Id="rId3" Type="http://schemas.openxmlformats.org/officeDocument/2006/relationships/slideLayout" Target="../slideLayouts/slideLayout3.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46" Type="http://schemas.openxmlformats.org/officeDocument/2006/relationships/slideLayout" Target="../slideLayouts/slideLayout46.xml"/><Relationship Id="rId59" Type="http://schemas.openxmlformats.org/officeDocument/2006/relationships/slideLayout" Target="../slideLayouts/slideLayout59.xml"/><Relationship Id="rId67" Type="http://schemas.openxmlformats.org/officeDocument/2006/relationships/slideLayout" Target="../slideLayouts/slideLayout67.xml"/><Relationship Id="rId20" Type="http://schemas.openxmlformats.org/officeDocument/2006/relationships/slideLayout" Target="../slideLayouts/slideLayout20.xml"/><Relationship Id="rId41" Type="http://schemas.openxmlformats.org/officeDocument/2006/relationships/slideLayout" Target="../slideLayouts/slideLayout41.xml"/><Relationship Id="rId54" Type="http://schemas.openxmlformats.org/officeDocument/2006/relationships/slideLayout" Target="../slideLayouts/slideLayout54.xml"/><Relationship Id="rId62" Type="http://schemas.openxmlformats.org/officeDocument/2006/relationships/slideLayout" Target="../slideLayouts/slideLayout62.xml"/><Relationship Id="rId70" Type="http://schemas.openxmlformats.org/officeDocument/2006/relationships/slideLayout" Target="../slideLayouts/slideLayout70.xml"/><Relationship Id="rId75" Type="http://schemas.openxmlformats.org/officeDocument/2006/relationships/slideLayout" Target="../slideLayouts/slideLayout75.xml"/><Relationship Id="rId83" Type="http://schemas.openxmlformats.org/officeDocument/2006/relationships/slideLayout" Target="../slideLayouts/slideLayout83.xml"/><Relationship Id="rId88" Type="http://schemas.openxmlformats.org/officeDocument/2006/relationships/slideLayout" Target="../slideLayouts/slideLayout88.xml"/><Relationship Id="rId91" Type="http://schemas.openxmlformats.org/officeDocument/2006/relationships/theme" Target="../theme/theme1.xml"/><Relationship Id="rId1" Type="http://schemas.openxmlformats.org/officeDocument/2006/relationships/slideLayout" Target="../slideLayouts/slideLayout1.xml"/><Relationship Id="rId6" Type="http://schemas.openxmlformats.org/officeDocument/2006/relationships/slideLayout" Target="../slideLayouts/slideLayout6.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49" Type="http://schemas.openxmlformats.org/officeDocument/2006/relationships/slideLayout" Target="../slideLayouts/slideLayout49.xml"/><Relationship Id="rId57" Type="http://schemas.openxmlformats.org/officeDocument/2006/relationships/slideLayout" Target="../slideLayouts/slideLayout57.xml"/><Relationship Id="rId10" Type="http://schemas.openxmlformats.org/officeDocument/2006/relationships/slideLayout" Target="../slideLayouts/slideLayout10.xml"/><Relationship Id="rId31" Type="http://schemas.openxmlformats.org/officeDocument/2006/relationships/slideLayout" Target="../slideLayouts/slideLayout31.xml"/><Relationship Id="rId44" Type="http://schemas.openxmlformats.org/officeDocument/2006/relationships/slideLayout" Target="../slideLayouts/slideLayout44.xml"/><Relationship Id="rId52" Type="http://schemas.openxmlformats.org/officeDocument/2006/relationships/slideLayout" Target="../slideLayouts/slideLayout52.xml"/><Relationship Id="rId60" Type="http://schemas.openxmlformats.org/officeDocument/2006/relationships/slideLayout" Target="../slideLayouts/slideLayout60.xml"/><Relationship Id="rId65" Type="http://schemas.openxmlformats.org/officeDocument/2006/relationships/slideLayout" Target="../slideLayouts/slideLayout65.xml"/><Relationship Id="rId73" Type="http://schemas.openxmlformats.org/officeDocument/2006/relationships/slideLayout" Target="../slideLayouts/slideLayout73.xml"/><Relationship Id="rId78" Type="http://schemas.openxmlformats.org/officeDocument/2006/relationships/slideLayout" Target="../slideLayouts/slideLayout78.xml"/><Relationship Id="rId81" Type="http://schemas.openxmlformats.org/officeDocument/2006/relationships/slideLayout" Target="../slideLayouts/slideLayout81.xml"/><Relationship Id="rId86" Type="http://schemas.openxmlformats.org/officeDocument/2006/relationships/slideLayout" Target="../slideLayouts/slideLayout86.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838200" y="365125"/>
            <a:ext cx="10515600"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2"/>
          <p:cNvSpPr>
            <a:spLocks noGrp="1"/>
          </p:cNvSpPr>
          <p:nvPr>
            <p:ph type="body" idx="1"/>
          </p:nvPr>
        </p:nvSpPr>
        <p:spPr bwMode="auto">
          <a:xfrm>
            <a:off x="838200" y="1825625"/>
            <a:ext cx="10515600"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defRPr>
            </a:lvl1pPr>
          </a:lstStyle>
          <a:p>
            <a:pPr>
              <a:defRPr/>
            </a:pPr>
            <a:fld id="{1CF7FE6D-1A80-4CB1-8A8D-594B943420A7}" type="datetimeFigureOut">
              <a:rPr lang="en-US"/>
              <a:pPr>
                <a:defRPr/>
              </a:pPr>
              <a:t>10/16/2017</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defRPr>
            </a:lvl1pPr>
          </a:lstStyle>
          <a:p>
            <a:pPr>
              <a:defRPr/>
            </a:pPr>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eaLnBrk="1" fontAlgn="auto" hangingPunct="1">
              <a:spcBef>
                <a:spcPts val="0"/>
              </a:spcBef>
              <a:spcAft>
                <a:spcPts val="0"/>
              </a:spcAft>
              <a:defRPr sz="1200">
                <a:solidFill>
                  <a:schemeClr val="tx1">
                    <a:tint val="75000"/>
                  </a:schemeClr>
                </a:solidFill>
                <a:latin typeface="+mn-lt"/>
              </a:defRPr>
            </a:lvl1pPr>
          </a:lstStyle>
          <a:p>
            <a:pPr>
              <a:defRPr/>
            </a:pPr>
            <a:fld id="{9B833F43-1824-4473-A80B-C4C3BEF4848C}"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964" r:id="rId1"/>
    <p:sldLayoutId id="2147483975" r:id="rId2"/>
    <p:sldLayoutId id="2147483976" r:id="rId3"/>
    <p:sldLayoutId id="2147483977" r:id="rId4"/>
    <p:sldLayoutId id="2147483978" r:id="rId5"/>
    <p:sldLayoutId id="2147483979" r:id="rId6"/>
    <p:sldLayoutId id="2147483980" r:id="rId7"/>
    <p:sldLayoutId id="2147483981" r:id="rId8"/>
    <p:sldLayoutId id="2147483982" r:id="rId9"/>
    <p:sldLayoutId id="2147483983" r:id="rId10"/>
    <p:sldLayoutId id="2147483984" r:id="rId11"/>
    <p:sldLayoutId id="2147484053" r:id="rId12"/>
    <p:sldLayoutId id="2147483985" r:id="rId13"/>
    <p:sldLayoutId id="2147483986" r:id="rId14"/>
    <p:sldLayoutId id="2147483987" r:id="rId15"/>
    <p:sldLayoutId id="2147483988" r:id="rId16"/>
    <p:sldLayoutId id="2147483989" r:id="rId17"/>
    <p:sldLayoutId id="2147483990" r:id="rId18"/>
    <p:sldLayoutId id="2147483991" r:id="rId19"/>
    <p:sldLayoutId id="2147483992" r:id="rId20"/>
    <p:sldLayoutId id="2147483993" r:id="rId21"/>
    <p:sldLayoutId id="2147483994" r:id="rId22"/>
    <p:sldLayoutId id="2147483995" r:id="rId23"/>
    <p:sldLayoutId id="2147483996" r:id="rId24"/>
    <p:sldLayoutId id="2147483997" r:id="rId25"/>
    <p:sldLayoutId id="2147483998" r:id="rId26"/>
    <p:sldLayoutId id="2147483999" r:id="rId27"/>
    <p:sldLayoutId id="2147484000" r:id="rId28"/>
    <p:sldLayoutId id="2147484001" r:id="rId29"/>
    <p:sldLayoutId id="2147484002" r:id="rId30"/>
    <p:sldLayoutId id="2147484003" r:id="rId31"/>
    <p:sldLayoutId id="2147484022" r:id="rId32"/>
    <p:sldLayoutId id="2147484004" r:id="rId33"/>
    <p:sldLayoutId id="2147484005" r:id="rId34"/>
    <p:sldLayoutId id="2147484050" r:id="rId35"/>
    <p:sldLayoutId id="2147484051" r:id="rId36"/>
    <p:sldLayoutId id="2147484052" r:id="rId37"/>
    <p:sldLayoutId id="2147484006" r:id="rId38"/>
    <p:sldLayoutId id="2147484007" r:id="rId39"/>
    <p:sldLayoutId id="2147484008" r:id="rId40"/>
    <p:sldLayoutId id="2147484009" r:id="rId41"/>
    <p:sldLayoutId id="2147484010" r:id="rId42"/>
    <p:sldLayoutId id="2147484011" r:id="rId43"/>
    <p:sldLayoutId id="2147484012" r:id="rId44"/>
    <p:sldLayoutId id="2147484013" r:id="rId45"/>
    <p:sldLayoutId id="2147484023" r:id="rId46"/>
    <p:sldLayoutId id="2147484024" r:id="rId47"/>
    <p:sldLayoutId id="2147484025" r:id="rId48"/>
    <p:sldLayoutId id="2147484026" r:id="rId49"/>
    <p:sldLayoutId id="2147484027" r:id="rId50"/>
    <p:sldLayoutId id="2147484028" r:id="rId51"/>
    <p:sldLayoutId id="2147484029" r:id="rId52"/>
    <p:sldLayoutId id="2147484030" r:id="rId53"/>
    <p:sldLayoutId id="2147484031" r:id="rId54"/>
    <p:sldLayoutId id="2147484032" r:id="rId55"/>
    <p:sldLayoutId id="2147484033" r:id="rId56"/>
    <p:sldLayoutId id="2147484034" r:id="rId57"/>
    <p:sldLayoutId id="2147484035" r:id="rId58"/>
    <p:sldLayoutId id="2147484036" r:id="rId59"/>
    <p:sldLayoutId id="2147484037" r:id="rId60"/>
    <p:sldLayoutId id="2147484038" r:id="rId61"/>
    <p:sldLayoutId id="2147484039" r:id="rId62"/>
    <p:sldLayoutId id="2147484040" r:id="rId63"/>
    <p:sldLayoutId id="2147484041" r:id="rId64"/>
    <p:sldLayoutId id="2147484043" r:id="rId65"/>
    <p:sldLayoutId id="2147484044" r:id="rId66"/>
    <p:sldLayoutId id="2147484045" r:id="rId67"/>
    <p:sldLayoutId id="2147484046" r:id="rId68"/>
    <p:sldLayoutId id="2147484047" r:id="rId69"/>
    <p:sldLayoutId id="2147484049" r:id="rId70"/>
    <p:sldLayoutId id="2147484048" r:id="rId71"/>
    <p:sldLayoutId id="2147484042" r:id="rId72"/>
    <p:sldLayoutId id="2147484014" r:id="rId73"/>
    <p:sldLayoutId id="2147484015" r:id="rId74"/>
    <p:sldLayoutId id="2147484016" r:id="rId75"/>
    <p:sldLayoutId id="2147484017" r:id="rId76"/>
    <p:sldLayoutId id="2147484018" r:id="rId77"/>
    <p:sldLayoutId id="2147484019" r:id="rId78"/>
    <p:sldLayoutId id="2147484020" r:id="rId79"/>
    <p:sldLayoutId id="2147484021" r:id="rId80"/>
    <p:sldLayoutId id="2147483965" r:id="rId81"/>
    <p:sldLayoutId id="2147483966" r:id="rId82"/>
    <p:sldLayoutId id="2147483967" r:id="rId83"/>
    <p:sldLayoutId id="2147483968" r:id="rId84"/>
    <p:sldLayoutId id="2147483969" r:id="rId85"/>
    <p:sldLayoutId id="2147483970" r:id="rId86"/>
    <p:sldLayoutId id="2147483971" r:id="rId87"/>
    <p:sldLayoutId id="2147483972" r:id="rId88"/>
    <p:sldLayoutId id="2147483973" r:id="rId89"/>
    <p:sldLayoutId id="2147483974" r:id="rId90"/>
  </p:sldLayoutIdLst>
  <p:txStyles>
    <p:titleStyle>
      <a:lvl1pPr algn="l" rtl="0" eaLnBrk="0" fontAlgn="base" hangingPunct="0">
        <a:lnSpc>
          <a:spcPct val="90000"/>
        </a:lnSpc>
        <a:spcBef>
          <a:spcPct val="0"/>
        </a:spcBef>
        <a:spcAft>
          <a:spcPct val="0"/>
        </a:spcAft>
        <a:defRPr sz="4400" kern="1200">
          <a:solidFill>
            <a:schemeClr val="tx1"/>
          </a:solidFill>
          <a:latin typeface="+mj-lt"/>
          <a:ea typeface="+mj-ea"/>
          <a:cs typeface="+mj-cs"/>
        </a:defRPr>
      </a:lvl1pPr>
      <a:lvl2pPr algn="l" rtl="0" eaLnBrk="0" fontAlgn="base" hangingPunct="0">
        <a:lnSpc>
          <a:spcPct val="90000"/>
        </a:lnSpc>
        <a:spcBef>
          <a:spcPct val="0"/>
        </a:spcBef>
        <a:spcAft>
          <a:spcPct val="0"/>
        </a:spcAft>
        <a:defRPr sz="4400">
          <a:solidFill>
            <a:schemeClr val="tx1"/>
          </a:solidFill>
          <a:latin typeface="Calibri Light" panose="020F0302020204030204" pitchFamily="34" charset="0"/>
        </a:defRPr>
      </a:lvl2pPr>
      <a:lvl3pPr algn="l" rtl="0" eaLnBrk="0" fontAlgn="base" hangingPunct="0">
        <a:lnSpc>
          <a:spcPct val="90000"/>
        </a:lnSpc>
        <a:spcBef>
          <a:spcPct val="0"/>
        </a:spcBef>
        <a:spcAft>
          <a:spcPct val="0"/>
        </a:spcAft>
        <a:defRPr sz="4400">
          <a:solidFill>
            <a:schemeClr val="tx1"/>
          </a:solidFill>
          <a:latin typeface="Calibri Light" panose="020F0302020204030204" pitchFamily="34" charset="0"/>
        </a:defRPr>
      </a:lvl3pPr>
      <a:lvl4pPr algn="l" rtl="0" eaLnBrk="0" fontAlgn="base" hangingPunct="0">
        <a:lnSpc>
          <a:spcPct val="90000"/>
        </a:lnSpc>
        <a:spcBef>
          <a:spcPct val="0"/>
        </a:spcBef>
        <a:spcAft>
          <a:spcPct val="0"/>
        </a:spcAft>
        <a:defRPr sz="4400">
          <a:solidFill>
            <a:schemeClr val="tx1"/>
          </a:solidFill>
          <a:latin typeface="Calibri Light" panose="020F0302020204030204" pitchFamily="34" charset="0"/>
        </a:defRPr>
      </a:lvl4pPr>
      <a:lvl5pPr algn="l" rtl="0" eaLnBrk="0" fontAlgn="base" hangingPunct="0">
        <a:lnSpc>
          <a:spcPct val="90000"/>
        </a:lnSpc>
        <a:spcBef>
          <a:spcPct val="0"/>
        </a:spcBef>
        <a:spcAft>
          <a:spcPct val="0"/>
        </a:spcAft>
        <a:defRPr sz="4400">
          <a:solidFill>
            <a:schemeClr val="tx1"/>
          </a:solidFill>
          <a:latin typeface="Calibri Light" panose="020F0302020204030204" pitchFamily="34" charset="0"/>
        </a:defRPr>
      </a:lvl5pPr>
      <a:lvl6pPr marL="457200" algn="l" rtl="0" fontAlgn="base">
        <a:lnSpc>
          <a:spcPct val="90000"/>
        </a:lnSpc>
        <a:spcBef>
          <a:spcPct val="0"/>
        </a:spcBef>
        <a:spcAft>
          <a:spcPct val="0"/>
        </a:spcAft>
        <a:defRPr sz="4400">
          <a:solidFill>
            <a:schemeClr val="tx1"/>
          </a:solidFill>
          <a:latin typeface="Calibri Light" panose="020F0302020204030204" pitchFamily="34" charset="0"/>
        </a:defRPr>
      </a:lvl6pPr>
      <a:lvl7pPr marL="914400" algn="l" rtl="0" fontAlgn="base">
        <a:lnSpc>
          <a:spcPct val="90000"/>
        </a:lnSpc>
        <a:spcBef>
          <a:spcPct val="0"/>
        </a:spcBef>
        <a:spcAft>
          <a:spcPct val="0"/>
        </a:spcAft>
        <a:defRPr sz="4400">
          <a:solidFill>
            <a:schemeClr val="tx1"/>
          </a:solidFill>
          <a:latin typeface="Calibri Light" panose="020F0302020204030204" pitchFamily="34" charset="0"/>
        </a:defRPr>
      </a:lvl7pPr>
      <a:lvl8pPr marL="1371600" algn="l" rtl="0" fontAlgn="base">
        <a:lnSpc>
          <a:spcPct val="90000"/>
        </a:lnSpc>
        <a:spcBef>
          <a:spcPct val="0"/>
        </a:spcBef>
        <a:spcAft>
          <a:spcPct val="0"/>
        </a:spcAft>
        <a:defRPr sz="4400">
          <a:solidFill>
            <a:schemeClr val="tx1"/>
          </a:solidFill>
          <a:latin typeface="Calibri Light" panose="020F0302020204030204" pitchFamily="34" charset="0"/>
        </a:defRPr>
      </a:lvl8pPr>
      <a:lvl9pPr marL="1828800" algn="l" rtl="0" fontAlgn="base">
        <a:lnSpc>
          <a:spcPct val="90000"/>
        </a:lnSpc>
        <a:spcBef>
          <a:spcPct val="0"/>
        </a:spcBef>
        <a:spcAft>
          <a:spcPct val="0"/>
        </a:spcAft>
        <a:defRPr sz="4400">
          <a:solidFill>
            <a:schemeClr val="tx1"/>
          </a:solidFill>
          <a:latin typeface="Calibri Light" panose="020F0302020204030204" pitchFamily="34" charset="0"/>
        </a:defRPr>
      </a:lvl9pPr>
    </p:titleStyle>
    <p:bodyStyle>
      <a:lvl1pPr marL="228600" indent="-228600" algn="l" rtl="0" eaLnBrk="0" fontAlgn="base" hangingPunct="0">
        <a:lnSpc>
          <a:spcPct val="90000"/>
        </a:lnSpc>
        <a:spcBef>
          <a:spcPts val="1000"/>
        </a:spcBef>
        <a:spcAft>
          <a:spcPct val="0"/>
        </a:spcAft>
        <a:buFont typeface="Arial" panose="020B0604020202020204" pitchFamily="34" charset="0"/>
        <a:buChar char="•"/>
        <a:defRPr sz="2800" kern="1200">
          <a:solidFill>
            <a:schemeClr val="tx1"/>
          </a:solidFill>
          <a:latin typeface="+mn-lt"/>
          <a:ea typeface="+mn-ea"/>
          <a:cs typeface="+mn-cs"/>
        </a:defRPr>
      </a:lvl1pPr>
      <a:lvl2pPr marL="685800" indent="-228600" algn="l" rtl="0" eaLnBrk="0" fontAlgn="base" hangingPunct="0">
        <a:lnSpc>
          <a:spcPct val="90000"/>
        </a:lnSpc>
        <a:spcBef>
          <a:spcPts val="500"/>
        </a:spcBef>
        <a:spcAft>
          <a:spcPct val="0"/>
        </a:spcAft>
        <a:buFont typeface="Arial" panose="020B0604020202020204" pitchFamily="34" charset="0"/>
        <a:buChar char="•"/>
        <a:defRPr sz="2400" kern="1200">
          <a:solidFill>
            <a:schemeClr val="tx1"/>
          </a:solidFill>
          <a:latin typeface="+mn-lt"/>
          <a:ea typeface="+mn-ea"/>
          <a:cs typeface="+mn-cs"/>
        </a:defRPr>
      </a:lvl2pPr>
      <a:lvl3pPr marL="1143000" indent="-228600" algn="l" rtl="0" eaLnBrk="0" fontAlgn="base" hangingPunct="0">
        <a:lnSpc>
          <a:spcPct val="90000"/>
        </a:lnSpc>
        <a:spcBef>
          <a:spcPts val="500"/>
        </a:spcBef>
        <a:spcAft>
          <a:spcPct val="0"/>
        </a:spcAft>
        <a:buFont typeface="Arial" panose="020B0604020202020204" pitchFamily="34" charset="0"/>
        <a:buChar char="•"/>
        <a:defRPr sz="2000" kern="1200">
          <a:solidFill>
            <a:schemeClr val="tx1"/>
          </a:solidFill>
          <a:latin typeface="+mn-lt"/>
          <a:ea typeface="+mn-ea"/>
          <a:cs typeface="+mn-cs"/>
        </a:defRPr>
      </a:lvl3pPr>
      <a:lvl4pPr marL="1600200" indent="-228600" algn="l" rtl="0" eaLnBrk="0" fontAlgn="base" hangingPunct="0">
        <a:lnSpc>
          <a:spcPct val="90000"/>
        </a:lnSpc>
        <a:spcBef>
          <a:spcPts val="500"/>
        </a:spcBef>
        <a:spcAft>
          <a:spcPct val="0"/>
        </a:spcAft>
        <a:buFont typeface="Arial" panose="020B0604020202020204" pitchFamily="34" charset="0"/>
        <a:buChar char="•"/>
        <a:defRPr kern="1200">
          <a:solidFill>
            <a:schemeClr val="tx1"/>
          </a:solidFill>
          <a:latin typeface="+mn-lt"/>
          <a:ea typeface="+mn-ea"/>
          <a:cs typeface="+mn-cs"/>
        </a:defRPr>
      </a:lvl4pPr>
      <a:lvl5pPr marL="2057400" indent="-228600" algn="l" rtl="0" eaLnBrk="0" fontAlgn="base" hangingPunct="0">
        <a:lnSpc>
          <a:spcPct val="90000"/>
        </a:lnSpc>
        <a:spcBef>
          <a:spcPts val="500"/>
        </a:spcBef>
        <a:spcAft>
          <a:spcPct val="0"/>
        </a:spcAft>
        <a:buFont typeface="Arial" panose="020B0604020202020204" pitchFamily="34" charset="0"/>
        <a:buChar char="•"/>
        <a:defRPr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8.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4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44.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45.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4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48.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49.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50.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5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53.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54.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55.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56.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5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58.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59.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60.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6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6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63.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64.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65.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66.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6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68.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69.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71.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5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36.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6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9.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493713" y="192088"/>
            <a:ext cx="5494337" cy="6556375"/>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4" name="Rectangle 3"/>
          <p:cNvSpPr/>
          <p:nvPr/>
        </p:nvSpPr>
        <p:spPr>
          <a:xfrm>
            <a:off x="493713" y="412750"/>
            <a:ext cx="5224462" cy="6116638"/>
          </a:xfrm>
          <a:prstGeom prst="rect">
            <a:avLst/>
          </a:prstGeom>
          <a:solidFill>
            <a:srgbClr val="FAC11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9" name="Subtitle 2"/>
          <p:cNvSpPr txBox="1">
            <a:spLocks/>
          </p:cNvSpPr>
          <p:nvPr/>
        </p:nvSpPr>
        <p:spPr>
          <a:xfrm rot="16200000">
            <a:off x="1862932" y="2636044"/>
            <a:ext cx="4260850" cy="156368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en-US" sz="11500" b="1" spc="-300"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BURN</a:t>
            </a:r>
            <a:endParaRPr lang="id-ID" sz="11500" b="1" spc="-300" dirty="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5" name="Rectangle 14"/>
          <p:cNvSpPr/>
          <p:nvPr/>
        </p:nvSpPr>
        <p:spPr>
          <a:xfrm>
            <a:off x="1900238" y="5837238"/>
            <a:ext cx="3727450" cy="312737"/>
          </a:xfrm>
          <a:prstGeom prst="rect">
            <a:avLst/>
          </a:prstGeom>
        </p:spPr>
        <p:txBody>
          <a:bodyPr>
            <a:spAutoFit/>
          </a:bodyPr>
          <a:lstStyle/>
          <a:p>
            <a:pPr eaLnBrk="1" fontAlgn="auto" hangingPunct="1">
              <a:lnSpc>
                <a:spcPct val="150000"/>
              </a:lnSpc>
              <a:spcBef>
                <a:spcPts val="0"/>
              </a:spcBef>
              <a:spcAft>
                <a:spcPts val="0"/>
              </a:spcAft>
              <a:defRPr/>
            </a:pPr>
            <a:r>
              <a:rPr lang="id-ID" sz="1100" b="1" spc="300" dirty="0">
                <a:solidFill>
                  <a:srgbClr val="222A35"/>
                </a:solidFill>
                <a:latin typeface="Lato" panose="020F0502020204030203" pitchFamily="34" charset="0"/>
                <a:ea typeface="Lato" panose="020F0502020204030203" pitchFamily="34" charset="0"/>
                <a:cs typeface="Lato" panose="020F0502020204030203" pitchFamily="34" charset="0"/>
              </a:rPr>
              <a:t>Minimal Presentation Multipurpose</a:t>
            </a:r>
            <a:endParaRPr lang="id-ID" sz="1100" spc="300" dirty="0">
              <a:solidFill>
                <a:srgbClr val="222A35"/>
              </a:solidFill>
              <a:latin typeface="Lato" panose="020F0502020204030203" pitchFamily="34" charset="0"/>
              <a:ea typeface="Lato" panose="020F0502020204030203" pitchFamily="34" charset="0"/>
              <a:cs typeface="Lato" panose="020F0502020204030203" pitchFamily="34" charset="0"/>
            </a:endParaRPr>
          </a:p>
        </p:txBody>
      </p:sp>
      <p:sp>
        <p:nvSpPr>
          <p:cNvPr id="2" name="Picture Placeholder 1"/>
          <p:cNvSpPr>
            <a:spLocks noGrp="1"/>
          </p:cNvSpPr>
          <p:nvPr>
            <p:ph type="pic" sz="quarter" idx="10"/>
          </p:nvPr>
        </p:nvSpPr>
        <p:spPr/>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9"/>
          <p:cNvSpPr>
            <a:spLocks noChangeArrowheads="1"/>
          </p:cNvSpPr>
          <p:nvPr/>
        </p:nvSpPr>
        <p:spPr bwMode="auto">
          <a:xfrm>
            <a:off x="8715375" y="527654"/>
            <a:ext cx="1814513" cy="15684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ctr" eaLnBrk="1" hangingPunct="1">
              <a:lnSpc>
                <a:spcPct val="100000"/>
              </a:lnSpc>
              <a:spcBef>
                <a:spcPct val="0"/>
              </a:spcBef>
              <a:buFontTx/>
              <a:buNone/>
            </a:pPr>
            <a: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t>LOREM</a:t>
            </a:r>
            <a:b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br>
            <a: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t>IPSUM</a:t>
            </a:r>
            <a:b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br>
            <a: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t>DOLOR</a:t>
            </a:r>
          </a:p>
        </p:txBody>
      </p:sp>
      <p:sp>
        <p:nvSpPr>
          <p:cNvPr id="60419" name="Rectangle 10"/>
          <p:cNvSpPr>
            <a:spLocks noChangeArrowheads="1"/>
          </p:cNvSpPr>
          <p:nvPr/>
        </p:nvSpPr>
        <p:spPr bwMode="auto">
          <a:xfrm>
            <a:off x="8715375" y="2097088"/>
            <a:ext cx="2282825" cy="3324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justo magnis, dictum justo lorem ac quis. A venenatis, velit integer vivamus</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60420" name="Rectangle 11"/>
          <p:cNvSpPr>
            <a:spLocks noChangeArrowheads="1"/>
          </p:cNvSpPr>
          <p:nvPr/>
        </p:nvSpPr>
        <p:spPr bwMode="auto">
          <a:xfrm>
            <a:off x="571098" y="528638"/>
            <a:ext cx="1879600" cy="15684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t>LOREM</a:t>
            </a:r>
            <a:b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br>
            <a: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t>IPSUM DOLOR</a:t>
            </a:r>
          </a:p>
        </p:txBody>
      </p:sp>
      <p:sp>
        <p:nvSpPr>
          <p:cNvPr id="60421" name="Rectangle 12"/>
          <p:cNvSpPr>
            <a:spLocks noChangeArrowheads="1"/>
          </p:cNvSpPr>
          <p:nvPr/>
        </p:nvSpPr>
        <p:spPr bwMode="auto">
          <a:xfrm>
            <a:off x="571098" y="2244725"/>
            <a:ext cx="2370138" cy="30924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justo magnis, dictum justo lorem ac quis. A venenatis, velit integer vivamus</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14" name="Rectangle 13"/>
          <p:cNvSpPr/>
          <p:nvPr/>
        </p:nvSpPr>
        <p:spPr>
          <a:xfrm>
            <a:off x="0" y="681038"/>
            <a:ext cx="309563" cy="5648325"/>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16" name="Rectangle 15"/>
          <p:cNvSpPr/>
          <p:nvPr/>
        </p:nvSpPr>
        <p:spPr>
          <a:xfrm>
            <a:off x="8642350" y="5802313"/>
            <a:ext cx="3549650" cy="1055687"/>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17" name="Rectangle 16"/>
          <p:cNvSpPr/>
          <p:nvPr/>
        </p:nvSpPr>
        <p:spPr>
          <a:xfrm>
            <a:off x="10998200" y="0"/>
            <a:ext cx="631825" cy="1055688"/>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0" y="0"/>
            <a:ext cx="12192000" cy="2524125"/>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5" name="Rectangle 4"/>
          <p:cNvSpPr/>
          <p:nvPr/>
        </p:nvSpPr>
        <p:spPr>
          <a:xfrm>
            <a:off x="6451600" y="4506913"/>
            <a:ext cx="5740400" cy="2351087"/>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61444" name="Rectangle 7"/>
          <p:cNvSpPr>
            <a:spLocks noChangeArrowheads="1"/>
          </p:cNvSpPr>
          <p:nvPr/>
        </p:nvSpPr>
        <p:spPr bwMode="auto">
          <a:xfrm>
            <a:off x="927100" y="969963"/>
            <a:ext cx="3103563" cy="584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3200" b="1">
                <a:solidFill>
                  <a:srgbClr val="222729"/>
                </a:solidFill>
                <a:latin typeface="Lato" panose="020F0502020204030203" pitchFamily="34" charset="0"/>
                <a:ea typeface="Lato" panose="020F0502020204030203" pitchFamily="34" charset="0"/>
                <a:cs typeface="Lato" panose="020F0502020204030203" pitchFamily="34" charset="0"/>
              </a:rPr>
              <a:t>LOREM IPSUM</a:t>
            </a:r>
          </a:p>
        </p:txBody>
      </p:sp>
      <p:sp>
        <p:nvSpPr>
          <p:cNvPr id="9" name="Rectangle 8"/>
          <p:cNvSpPr/>
          <p:nvPr/>
        </p:nvSpPr>
        <p:spPr>
          <a:xfrm>
            <a:off x="927100" y="1554163"/>
            <a:ext cx="8647113" cy="515937"/>
          </a:xfrm>
          <a:prstGeom prst="rect">
            <a:avLst/>
          </a:prstGeom>
        </p:spPr>
        <p:txBody>
          <a:bodyPr>
            <a:spAutoFit/>
          </a:bodyPr>
          <a:lstStyle/>
          <a:p>
            <a:pPr eaLnBrk="1" fontAlgn="auto" hangingPunct="1">
              <a:lnSpc>
                <a:spcPct val="150000"/>
              </a:lnSpc>
              <a:spcBef>
                <a:spcPts val="0"/>
              </a:spcBef>
              <a:spcAft>
                <a:spcPts val="0"/>
              </a:spcAft>
              <a:defRPr/>
            </a:pPr>
            <a:r>
              <a:rPr lang="id-ID" sz="1050" b="1" dirty="0">
                <a:solidFill>
                  <a:srgbClr val="000000"/>
                </a:solidFill>
                <a:latin typeface="Lato Black" panose="020F0502020204030203" pitchFamily="34" charset="0"/>
                <a:ea typeface="Lato Black" panose="020F0502020204030203" pitchFamily="34" charset="0"/>
                <a:cs typeface="Lato Black" panose="020F0502020204030203" pitchFamily="34" charset="0"/>
              </a:rPr>
              <a:t>Lorem ipsum dolor sit amet</a:t>
            </a:r>
            <a:r>
              <a:rPr lang="id-ID" sz="900" dirty="0">
                <a:solidFill>
                  <a:srgbClr val="000000"/>
                </a:solidFill>
                <a:latin typeface="Lato" panose="020F0502020204030203" pitchFamily="34" charset="0"/>
                <a:ea typeface="Lato" panose="020F0502020204030203" pitchFamily="34" charset="0"/>
                <a:cs typeface="Lato" panose="020F0502020204030203" pitchFamily="34" charset="0"/>
              </a:rPr>
              <a:t>, lacus nulla ac netus nibh aliquet, porttitor ligula justo libero vivamus porttitor dolor, conubia mollit. Sapien nam suspendisse, tincidunt eget ante tincidunt, eros in auctor fringilla praesent at diam. In et quam est eget mi. Pellentesque nunc orci eu enim, eget in fringilla vitae, et eros</a:t>
            </a:r>
            <a:endParaRPr lang="id-ID" sz="900" dirty="0">
              <a:latin typeface="Lato" panose="020F0502020204030203" pitchFamily="34" charset="0"/>
              <a:ea typeface="Lato" panose="020F0502020204030203" pitchFamily="34" charset="0"/>
              <a:cs typeface="Lato" panose="020F0502020204030203" pitchFamily="34" charset="0"/>
            </a:endParaRPr>
          </a:p>
        </p:txBody>
      </p:sp>
      <p:sp>
        <p:nvSpPr>
          <p:cNvPr id="10" name="Rectangle 9"/>
          <p:cNvSpPr/>
          <p:nvPr/>
        </p:nvSpPr>
        <p:spPr>
          <a:xfrm>
            <a:off x="0" y="1012825"/>
            <a:ext cx="631825" cy="1057275"/>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61447" name="Rectangle 10"/>
          <p:cNvSpPr>
            <a:spLocks noChangeArrowheads="1"/>
          </p:cNvSpPr>
          <p:nvPr/>
        </p:nvSpPr>
        <p:spPr bwMode="auto">
          <a:xfrm>
            <a:off x="6648450" y="3149600"/>
            <a:ext cx="4816475" cy="1016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a:t>
            </a:r>
            <a:endParaRPr lang="id-ID" sz="1000">
              <a:latin typeface="Lato" panose="020F0502020204030203" pitchFamily="34" charset="0"/>
              <a:ea typeface="Lato" panose="020F0502020204030203" pitchFamily="34" charset="0"/>
              <a:cs typeface="Lato" panose="020F0502020204030203" pitchFamily="34" charset="0"/>
            </a:endParaRPr>
          </a:p>
        </p:txBody>
      </p:sp>
      <p:sp>
        <p:nvSpPr>
          <p:cNvPr id="61448" name="Rectangle 12"/>
          <p:cNvSpPr>
            <a:spLocks noChangeArrowheads="1"/>
          </p:cNvSpPr>
          <p:nvPr/>
        </p:nvSpPr>
        <p:spPr bwMode="auto">
          <a:xfrm>
            <a:off x="6648450" y="2636838"/>
            <a:ext cx="3105150" cy="460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2400" b="1">
                <a:solidFill>
                  <a:srgbClr val="222729"/>
                </a:solidFill>
                <a:latin typeface="Lato" panose="020F0502020204030203" pitchFamily="34" charset="0"/>
                <a:ea typeface="Lato" panose="020F0502020204030203" pitchFamily="34" charset="0"/>
                <a:cs typeface="Lato" panose="020F0502020204030203" pitchFamily="34" charset="0"/>
              </a:rPr>
              <a:t>LOREM IPSUM</a:t>
            </a:r>
          </a:p>
        </p:txBody>
      </p:sp>
      <p:sp>
        <p:nvSpPr>
          <p:cNvPr id="61449" name="Rectangle 13"/>
          <p:cNvSpPr>
            <a:spLocks noChangeArrowheads="1"/>
          </p:cNvSpPr>
          <p:nvPr/>
        </p:nvSpPr>
        <p:spPr bwMode="auto">
          <a:xfrm>
            <a:off x="6648450" y="4975225"/>
            <a:ext cx="4816475" cy="1016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a:solidFill>
                  <a:schemeClr val="bg1"/>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a:solidFill>
                  <a:schemeClr val="bg1"/>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a:t>
            </a:r>
          </a:p>
        </p:txBody>
      </p:sp>
      <p:sp>
        <p:nvSpPr>
          <p:cNvPr id="4" name="Picture Placeholder 3"/>
          <p:cNvSpPr>
            <a:spLocks noGrp="1"/>
          </p:cNvSpPr>
          <p:nvPr>
            <p:ph type="pic" sz="quarter" idx="10"/>
          </p:nvPr>
        </p:nvSpPr>
        <p:spPr/>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Rectangle 13"/>
          <p:cNvSpPr>
            <a:spLocks noChangeArrowheads="1"/>
          </p:cNvSpPr>
          <p:nvPr/>
        </p:nvSpPr>
        <p:spPr bwMode="auto">
          <a:xfrm>
            <a:off x="875506" y="3818730"/>
            <a:ext cx="2351088" cy="21701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900" dirty="0">
                <a:solidFill>
                  <a:srgbClr val="222729"/>
                </a:solidFill>
                <a:latin typeface="Lato" panose="020F0502020204030203" pitchFamily="34" charset="0"/>
                <a:ea typeface="Lato" panose="020F0502020204030203" pitchFamily="34" charset="0"/>
                <a:cs typeface="Lato" panose="020F0502020204030203" pitchFamily="34" charset="0"/>
              </a:rPr>
              <a:t>Lorem ipsum dolor sit amet, lacus nulla ac netus nibh aliquet, porttitor ligula justo libero vivamus porttitor</a:t>
            </a:r>
          </a:p>
          <a:p>
            <a:pPr algn="just" eaLnBrk="1" hangingPunct="1">
              <a:lnSpc>
                <a:spcPct val="150000"/>
              </a:lnSpc>
              <a:spcBef>
                <a:spcPct val="0"/>
              </a:spcBef>
              <a:buFontTx/>
              <a:buNone/>
            </a:pPr>
            <a:r>
              <a:rPr lang="id-ID" sz="900" dirty="0">
                <a:solidFill>
                  <a:srgbClr val="222729"/>
                </a:solidFill>
                <a:latin typeface="Lato" panose="020F0502020204030203" pitchFamily="34" charset="0"/>
                <a:ea typeface="Lato" panose="020F0502020204030203" pitchFamily="34" charset="0"/>
                <a:cs typeface="Lato" panose="020F0502020204030203" pitchFamily="34" charset="0"/>
              </a:rPr>
              <a:t>Lorem ipsum dolor sit amet, lacus nulla ac netus nibh aliquet, porttitor ligula justo libero vivamus porttitor</a:t>
            </a:r>
          </a:p>
          <a:p>
            <a:pPr algn="just" eaLnBrk="1" hangingPunct="1">
              <a:lnSpc>
                <a:spcPct val="150000"/>
              </a:lnSpc>
              <a:spcBef>
                <a:spcPct val="0"/>
              </a:spcBef>
              <a:buFontTx/>
              <a:buNone/>
            </a:pPr>
            <a:r>
              <a:rPr lang="id-ID" sz="900" dirty="0">
                <a:solidFill>
                  <a:srgbClr val="222729"/>
                </a:solidFill>
                <a:latin typeface="Lato" panose="020F0502020204030203" pitchFamily="34" charset="0"/>
                <a:ea typeface="Lato" panose="020F0502020204030203" pitchFamily="34" charset="0"/>
                <a:cs typeface="Lato" panose="020F0502020204030203" pitchFamily="34" charset="0"/>
              </a:rPr>
              <a:t>Lorem ipsum dolor sit amet, lacus nulla ac netus nibh aliquet, porttitor ligula justo libero vivamus porttitor</a:t>
            </a:r>
          </a:p>
          <a:p>
            <a:pPr algn="just" eaLnBrk="1" hangingPunct="1">
              <a:lnSpc>
                <a:spcPct val="150000"/>
              </a:lnSpc>
              <a:spcBef>
                <a:spcPct val="0"/>
              </a:spcBef>
              <a:buFontTx/>
              <a:buNone/>
            </a:pPr>
            <a:endParaRPr lang="id-ID" sz="900" dirty="0">
              <a:solidFill>
                <a:srgbClr val="222729"/>
              </a:solidFill>
              <a:latin typeface="Lato" panose="020F0502020204030203" pitchFamily="34" charset="0"/>
              <a:ea typeface="Lato" panose="020F0502020204030203" pitchFamily="34" charset="0"/>
              <a:cs typeface="Lato" panose="020F0502020204030203" pitchFamily="34" charset="0"/>
            </a:endParaRPr>
          </a:p>
        </p:txBody>
      </p:sp>
      <p:sp>
        <p:nvSpPr>
          <p:cNvPr id="62467" name="Rectangle 14"/>
          <p:cNvSpPr>
            <a:spLocks noChangeArrowheads="1"/>
          </p:cNvSpPr>
          <p:nvPr/>
        </p:nvSpPr>
        <p:spPr bwMode="auto">
          <a:xfrm>
            <a:off x="7651750" y="1449388"/>
            <a:ext cx="2408238" cy="1939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a:solidFill>
                  <a:srgbClr val="222729"/>
                </a:solidFill>
                <a:latin typeface="Lato Black" panose="020F0502020204030203" pitchFamily="34" charset="0"/>
                <a:ea typeface="Lato Black" panose="020F0502020204030203" pitchFamily="34" charset="0"/>
                <a:cs typeface="Lato Black" panose="020F0502020204030203" pitchFamily="34" charset="0"/>
              </a:rPr>
              <a:t>LOREM IPSUM DOLOR</a:t>
            </a:r>
          </a:p>
        </p:txBody>
      </p:sp>
      <p:sp>
        <p:nvSpPr>
          <p:cNvPr id="16" name="Rectangle 15"/>
          <p:cNvSpPr/>
          <p:nvPr/>
        </p:nvSpPr>
        <p:spPr>
          <a:xfrm>
            <a:off x="10246519" y="1963738"/>
            <a:ext cx="582612" cy="911225"/>
          </a:xfrm>
          <a:prstGeom prst="rect">
            <a:avLst/>
          </a:prstGeom>
          <a:solidFill>
            <a:srgbClr val="222729"/>
          </a:solidFill>
          <a:ln w="57150">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62469" name="Rectangle 16"/>
          <p:cNvSpPr>
            <a:spLocks noChangeArrowheads="1"/>
          </p:cNvSpPr>
          <p:nvPr/>
        </p:nvSpPr>
        <p:spPr bwMode="auto">
          <a:xfrm>
            <a:off x="7651750" y="3933823"/>
            <a:ext cx="3810000" cy="1939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justo magnis, dictum justo lorem ac quis. A venenatis, velit integer vivamus</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19" name="Rectangle 18"/>
          <p:cNvSpPr/>
          <p:nvPr/>
        </p:nvSpPr>
        <p:spPr>
          <a:xfrm>
            <a:off x="395288" y="0"/>
            <a:ext cx="631825" cy="1055688"/>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0" name="Rectangle 19"/>
          <p:cNvSpPr/>
          <p:nvPr/>
        </p:nvSpPr>
        <p:spPr>
          <a:xfrm>
            <a:off x="598488" y="3406775"/>
            <a:ext cx="2905125" cy="2840038"/>
          </a:xfrm>
          <a:prstGeom prst="rect">
            <a:avLst/>
          </a:prstGeom>
          <a:noFill/>
          <a:ln>
            <a:solidFill>
              <a:srgbClr val="222729"/>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0" y="1778000"/>
            <a:ext cx="12217400" cy="5080000"/>
          </a:xfrm>
          <a:custGeom>
            <a:avLst/>
            <a:gdLst>
              <a:gd name="connsiteX0" fmla="*/ 0 w 12192000"/>
              <a:gd name="connsiteY0" fmla="*/ 0 h 5080715"/>
              <a:gd name="connsiteX1" fmla="*/ 12192000 w 12192000"/>
              <a:gd name="connsiteY1" fmla="*/ 0 h 5080715"/>
              <a:gd name="connsiteX2" fmla="*/ 12192000 w 12192000"/>
              <a:gd name="connsiteY2" fmla="*/ 5080715 h 5080715"/>
              <a:gd name="connsiteX3" fmla="*/ 0 w 12192000"/>
              <a:gd name="connsiteY3" fmla="*/ 5080715 h 5080715"/>
              <a:gd name="connsiteX4" fmla="*/ 0 w 12192000"/>
              <a:gd name="connsiteY4" fmla="*/ 0 h 5080715"/>
              <a:gd name="connsiteX0" fmla="*/ 0 w 12217758"/>
              <a:gd name="connsiteY0" fmla="*/ 0 h 5080715"/>
              <a:gd name="connsiteX1" fmla="*/ 12217758 w 12217758"/>
              <a:gd name="connsiteY1" fmla="*/ 1777284 h 5080715"/>
              <a:gd name="connsiteX2" fmla="*/ 12192000 w 12217758"/>
              <a:gd name="connsiteY2" fmla="*/ 5080715 h 5080715"/>
              <a:gd name="connsiteX3" fmla="*/ 0 w 12217758"/>
              <a:gd name="connsiteY3" fmla="*/ 5080715 h 5080715"/>
              <a:gd name="connsiteX4" fmla="*/ 0 w 12217758"/>
              <a:gd name="connsiteY4" fmla="*/ 0 h 508071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2217758" h="5080715">
                <a:moveTo>
                  <a:pt x="0" y="0"/>
                </a:moveTo>
                <a:lnTo>
                  <a:pt x="12217758" y="1777284"/>
                </a:lnTo>
                <a:lnTo>
                  <a:pt x="12192000" y="5080715"/>
                </a:lnTo>
                <a:lnTo>
                  <a:pt x="0" y="5080715"/>
                </a:lnTo>
                <a:lnTo>
                  <a:pt x="0" y="0"/>
                </a:lnTo>
                <a:close/>
              </a:path>
            </a:pathLst>
          </a:custGeom>
          <a:solidFill>
            <a:schemeClr val="tx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63491" name="Rectangle 7"/>
          <p:cNvSpPr>
            <a:spLocks noChangeArrowheads="1"/>
          </p:cNvSpPr>
          <p:nvPr/>
        </p:nvSpPr>
        <p:spPr bwMode="auto">
          <a:xfrm>
            <a:off x="798513" y="2125663"/>
            <a:ext cx="3065462" cy="1076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3200" b="1">
                <a:solidFill>
                  <a:schemeClr val="bg1"/>
                </a:solidFill>
                <a:latin typeface="Lato" panose="020F0502020204030203" pitchFamily="34" charset="0"/>
                <a:ea typeface="Lato" panose="020F0502020204030203" pitchFamily="34" charset="0"/>
                <a:cs typeface="Lato" panose="020F0502020204030203" pitchFamily="34" charset="0"/>
              </a:rPr>
              <a:t>LOREM</a:t>
            </a:r>
            <a:r>
              <a:rPr lang="id-ID" sz="3200" b="1">
                <a:solidFill>
                  <a:srgbClr val="222729"/>
                </a:solidFill>
                <a:latin typeface="Lato" panose="020F0502020204030203" pitchFamily="34" charset="0"/>
                <a:ea typeface="Lato" panose="020F0502020204030203" pitchFamily="34" charset="0"/>
                <a:cs typeface="Lato" panose="020F0502020204030203" pitchFamily="34" charset="0"/>
              </a:rPr>
              <a:t/>
            </a:r>
            <a:br>
              <a:rPr lang="id-ID" sz="3200" b="1">
                <a:solidFill>
                  <a:srgbClr val="222729"/>
                </a:solidFill>
                <a:latin typeface="Lato" panose="020F0502020204030203" pitchFamily="34" charset="0"/>
                <a:ea typeface="Lato" panose="020F0502020204030203" pitchFamily="34" charset="0"/>
                <a:cs typeface="Lato" panose="020F0502020204030203" pitchFamily="34" charset="0"/>
              </a:rPr>
            </a:br>
            <a:r>
              <a:rPr lang="id-ID" sz="3200" b="1">
                <a:solidFill>
                  <a:srgbClr val="FFC000"/>
                </a:solidFill>
                <a:latin typeface="Lato" panose="020F0502020204030203" pitchFamily="34" charset="0"/>
                <a:ea typeface="Lato" panose="020F0502020204030203" pitchFamily="34" charset="0"/>
                <a:cs typeface="Lato" panose="020F0502020204030203" pitchFamily="34" charset="0"/>
              </a:rPr>
              <a:t>IPSUM DOLOR</a:t>
            </a:r>
          </a:p>
        </p:txBody>
      </p:sp>
      <p:sp>
        <p:nvSpPr>
          <p:cNvPr id="9" name="Rectangle 8"/>
          <p:cNvSpPr/>
          <p:nvPr/>
        </p:nvSpPr>
        <p:spPr>
          <a:xfrm>
            <a:off x="1944688" y="3721100"/>
            <a:ext cx="9413875" cy="1077913"/>
          </a:xfrm>
          <a:prstGeom prst="rect">
            <a:avLst/>
          </a:prstGeom>
          <a:noFill/>
          <a:ln w="38100">
            <a:solidFill>
              <a:srgbClr val="FAC118"/>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12" name="Rectangle 11"/>
          <p:cNvSpPr/>
          <p:nvPr/>
        </p:nvSpPr>
        <p:spPr>
          <a:xfrm>
            <a:off x="3735388" y="4048125"/>
            <a:ext cx="6964362" cy="750888"/>
          </a:xfrm>
          <a:prstGeom prst="rect">
            <a:avLst/>
          </a:prstGeom>
        </p:spPr>
        <p:txBody>
          <a:bodyPr>
            <a:spAutoFit/>
          </a:bodyPr>
          <a:lstStyle/>
          <a:p>
            <a:pPr eaLnBrk="1" fontAlgn="auto" hangingPunct="1">
              <a:lnSpc>
                <a:spcPct val="150000"/>
              </a:lnSpc>
              <a:spcBef>
                <a:spcPts val="0"/>
              </a:spcBef>
              <a:spcAft>
                <a:spcPts val="0"/>
              </a:spcAft>
              <a:defRPr/>
            </a:pPr>
            <a:r>
              <a:rPr lang="id-ID" sz="1050" b="1" dirty="0">
                <a:solidFill>
                  <a:schemeClr val="bg1"/>
                </a:solidFill>
                <a:latin typeface="Lato Black" panose="020F0502020204030203" pitchFamily="34" charset="0"/>
                <a:ea typeface="Lato Black" panose="020F0502020204030203" pitchFamily="34" charset="0"/>
                <a:cs typeface="Lato Black" panose="020F0502020204030203" pitchFamily="34" charset="0"/>
              </a:rPr>
              <a:t>Lorem ipsum dolor sit amet</a:t>
            </a:r>
            <a:r>
              <a:rPr lang="id-ID" sz="900" dirty="0">
                <a:solidFill>
                  <a:schemeClr val="bg1"/>
                </a:solidFill>
                <a:latin typeface="Lato" panose="020F0502020204030203" pitchFamily="34" charset="0"/>
                <a:ea typeface="Lato" panose="020F0502020204030203" pitchFamily="34" charset="0"/>
                <a:cs typeface="Lato" panose="020F0502020204030203" pitchFamily="34" charset="0"/>
              </a:rPr>
              <a:t>, lacus nulla ac netus nibh aliquet, porttitor ligula justo libero vivamus porttitor dolor, conubia mollit. Sapien nam suspendisse, tincidunt eget ante tincidunt, eros in auctor fringilla praesent at diam. In et quam est eget mi. Pellentesque nunc orci eu enim, eget in fringilla vitae, et eros</a:t>
            </a:r>
          </a:p>
        </p:txBody>
      </p:sp>
      <p:sp>
        <p:nvSpPr>
          <p:cNvPr id="13" name="Rectangle 12"/>
          <p:cNvSpPr/>
          <p:nvPr/>
        </p:nvSpPr>
        <p:spPr>
          <a:xfrm>
            <a:off x="1944688" y="5224463"/>
            <a:ext cx="9413875" cy="1076325"/>
          </a:xfrm>
          <a:prstGeom prst="rect">
            <a:avLst/>
          </a:prstGeom>
          <a:noFill/>
          <a:ln w="38100">
            <a:solidFill>
              <a:srgbClr val="FAC118"/>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14" name="Rectangle 13"/>
          <p:cNvSpPr/>
          <p:nvPr/>
        </p:nvSpPr>
        <p:spPr>
          <a:xfrm>
            <a:off x="3863975" y="5530850"/>
            <a:ext cx="6835775" cy="749300"/>
          </a:xfrm>
          <a:prstGeom prst="rect">
            <a:avLst/>
          </a:prstGeom>
        </p:spPr>
        <p:txBody>
          <a:bodyPr>
            <a:spAutoFit/>
          </a:bodyPr>
          <a:lstStyle/>
          <a:p>
            <a:pPr eaLnBrk="1" fontAlgn="auto" hangingPunct="1">
              <a:lnSpc>
                <a:spcPct val="150000"/>
              </a:lnSpc>
              <a:spcBef>
                <a:spcPts val="0"/>
              </a:spcBef>
              <a:spcAft>
                <a:spcPts val="0"/>
              </a:spcAft>
              <a:defRPr/>
            </a:pPr>
            <a:r>
              <a:rPr lang="id-ID" sz="1050" b="1" dirty="0">
                <a:solidFill>
                  <a:schemeClr val="bg1"/>
                </a:solidFill>
                <a:latin typeface="Lato Black" panose="020F0502020204030203" pitchFamily="34" charset="0"/>
                <a:ea typeface="Lato Black" panose="020F0502020204030203" pitchFamily="34" charset="0"/>
                <a:cs typeface="Lato Black" panose="020F0502020204030203" pitchFamily="34" charset="0"/>
              </a:rPr>
              <a:t>Lorem ipsum dolor sit amet</a:t>
            </a:r>
            <a:r>
              <a:rPr lang="id-ID" sz="900" dirty="0">
                <a:solidFill>
                  <a:schemeClr val="bg1"/>
                </a:solidFill>
                <a:latin typeface="Lato" panose="020F0502020204030203" pitchFamily="34" charset="0"/>
                <a:ea typeface="Lato" panose="020F0502020204030203" pitchFamily="34" charset="0"/>
                <a:cs typeface="Lato" panose="020F0502020204030203" pitchFamily="34" charset="0"/>
              </a:rPr>
              <a:t>, lacus nulla ac netus nibh aliquet, porttitor ligula justo libero vivamus porttitor dolor, conubia mollit. Sapien nam suspendisse, tincidunt eget ante tincidunt, eros in auctor fringilla praesent at diam. In et quam est eget mi. Pellentesque nunc orci eu enim, eget in fringilla vitae, et eros</a:t>
            </a:r>
          </a:p>
        </p:txBody>
      </p:sp>
      <p:sp>
        <p:nvSpPr>
          <p:cNvPr id="15" name="Rectangle 14"/>
          <p:cNvSpPr/>
          <p:nvPr/>
        </p:nvSpPr>
        <p:spPr>
          <a:xfrm>
            <a:off x="2292350" y="3732213"/>
            <a:ext cx="979488" cy="7493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16" name="Rectangle 15"/>
          <p:cNvSpPr/>
          <p:nvPr/>
        </p:nvSpPr>
        <p:spPr>
          <a:xfrm>
            <a:off x="2292350" y="5224463"/>
            <a:ext cx="979488" cy="7493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63498" name="Subtitle 2"/>
          <p:cNvSpPr txBox="1">
            <a:spLocks/>
          </p:cNvSpPr>
          <p:nvPr/>
        </p:nvSpPr>
        <p:spPr bwMode="auto">
          <a:xfrm>
            <a:off x="2368550" y="3732213"/>
            <a:ext cx="788988" cy="703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685800" indent="-22860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ctr" eaLnBrk="1" hangingPunct="1">
              <a:buFont typeface="Arial" panose="020B0604020202020204" pitchFamily="34" charset="0"/>
              <a:buNone/>
            </a:pPr>
            <a:r>
              <a:rPr lang="id-ID" sz="4400">
                <a:solidFill>
                  <a:schemeClr val="bg1"/>
                </a:solidFill>
                <a:latin typeface="Lato Light" panose="020F0502020204030203" pitchFamily="34" charset="0"/>
                <a:ea typeface="Lato Light" panose="020F0502020204030203" pitchFamily="34" charset="0"/>
                <a:cs typeface="Lato Light" panose="020F0502020204030203" pitchFamily="34" charset="0"/>
              </a:rPr>
              <a:t>1</a:t>
            </a:r>
          </a:p>
        </p:txBody>
      </p:sp>
      <p:sp>
        <p:nvSpPr>
          <p:cNvPr id="63499" name="Subtitle 2"/>
          <p:cNvSpPr txBox="1">
            <a:spLocks/>
          </p:cNvSpPr>
          <p:nvPr/>
        </p:nvSpPr>
        <p:spPr bwMode="auto">
          <a:xfrm>
            <a:off x="2368550" y="5237163"/>
            <a:ext cx="788988" cy="703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685800" indent="-22860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ctr" eaLnBrk="1" hangingPunct="1">
              <a:buFont typeface="Arial" panose="020B0604020202020204" pitchFamily="34" charset="0"/>
              <a:buNone/>
            </a:pPr>
            <a:r>
              <a:rPr lang="id-ID" sz="4400">
                <a:solidFill>
                  <a:schemeClr val="bg1"/>
                </a:solidFill>
                <a:latin typeface="Lato Light" panose="020F0502020204030203" pitchFamily="34" charset="0"/>
                <a:ea typeface="Lato Light" panose="020F0502020204030203" pitchFamily="34" charset="0"/>
                <a:cs typeface="Lato Light" panose="020F0502020204030203" pitchFamily="34" charset="0"/>
              </a:rPr>
              <a:t>2</a:t>
            </a:r>
          </a:p>
        </p:txBody>
      </p:sp>
      <p:sp>
        <p:nvSpPr>
          <p:cNvPr id="63500" name="Rectangle 19"/>
          <p:cNvSpPr>
            <a:spLocks noChangeArrowheads="1"/>
          </p:cNvSpPr>
          <p:nvPr/>
        </p:nvSpPr>
        <p:spPr bwMode="auto">
          <a:xfrm>
            <a:off x="3359150" y="3735388"/>
            <a:ext cx="1944688"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2000" b="1">
                <a:solidFill>
                  <a:schemeClr val="bg1"/>
                </a:solidFill>
                <a:latin typeface="Lato" panose="020F0502020204030203" pitchFamily="34" charset="0"/>
                <a:ea typeface="Lato" panose="020F0502020204030203" pitchFamily="34" charset="0"/>
                <a:cs typeface="Lato" panose="020F0502020204030203" pitchFamily="34" charset="0"/>
              </a:rPr>
              <a:t>LOREM</a:t>
            </a:r>
            <a:r>
              <a:rPr lang="id-ID" sz="2000" b="1">
                <a:solidFill>
                  <a:srgbClr val="222729"/>
                </a:solidFill>
                <a:latin typeface="Lato" panose="020F0502020204030203" pitchFamily="34" charset="0"/>
                <a:ea typeface="Lato" panose="020F0502020204030203" pitchFamily="34" charset="0"/>
                <a:cs typeface="Lato" panose="020F0502020204030203" pitchFamily="34" charset="0"/>
              </a:rPr>
              <a:t> </a:t>
            </a:r>
            <a:r>
              <a:rPr lang="id-ID" sz="2000" b="1">
                <a:solidFill>
                  <a:srgbClr val="FFC000"/>
                </a:solidFill>
                <a:latin typeface="Lato" panose="020F0502020204030203" pitchFamily="34" charset="0"/>
                <a:ea typeface="Lato" panose="020F0502020204030203" pitchFamily="34" charset="0"/>
                <a:cs typeface="Lato" panose="020F0502020204030203" pitchFamily="34" charset="0"/>
              </a:rPr>
              <a:t>IPSUM</a:t>
            </a:r>
          </a:p>
        </p:txBody>
      </p:sp>
      <p:sp>
        <p:nvSpPr>
          <p:cNvPr id="63501" name="Rectangle 20"/>
          <p:cNvSpPr>
            <a:spLocks noChangeArrowheads="1"/>
          </p:cNvSpPr>
          <p:nvPr/>
        </p:nvSpPr>
        <p:spPr bwMode="auto">
          <a:xfrm>
            <a:off x="3319463" y="5237163"/>
            <a:ext cx="1944687" cy="400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2000" b="1">
                <a:solidFill>
                  <a:schemeClr val="bg1"/>
                </a:solidFill>
                <a:latin typeface="Lato" panose="020F0502020204030203" pitchFamily="34" charset="0"/>
                <a:ea typeface="Lato" panose="020F0502020204030203" pitchFamily="34" charset="0"/>
                <a:cs typeface="Lato" panose="020F0502020204030203" pitchFamily="34" charset="0"/>
              </a:rPr>
              <a:t>LOREM</a:t>
            </a:r>
            <a:r>
              <a:rPr lang="id-ID" sz="2000" b="1">
                <a:solidFill>
                  <a:srgbClr val="222729"/>
                </a:solidFill>
                <a:latin typeface="Lato" panose="020F0502020204030203" pitchFamily="34" charset="0"/>
                <a:ea typeface="Lato" panose="020F0502020204030203" pitchFamily="34" charset="0"/>
                <a:cs typeface="Lato" panose="020F0502020204030203" pitchFamily="34" charset="0"/>
              </a:rPr>
              <a:t> </a:t>
            </a:r>
            <a:r>
              <a:rPr lang="id-ID" sz="2000" b="1">
                <a:solidFill>
                  <a:srgbClr val="FFC000"/>
                </a:solidFill>
                <a:latin typeface="Lato" panose="020F0502020204030203" pitchFamily="34" charset="0"/>
                <a:ea typeface="Lato" panose="020F0502020204030203" pitchFamily="34" charset="0"/>
                <a:cs typeface="Lato" panose="020F0502020204030203" pitchFamily="34" charset="0"/>
              </a:rPr>
              <a:t>IPSUM</a:t>
            </a:r>
          </a:p>
        </p:txBody>
      </p:sp>
      <p:sp>
        <p:nvSpPr>
          <p:cNvPr id="2" name="Picture Placeholder 1"/>
          <p:cNvSpPr>
            <a:spLocks noGrp="1"/>
          </p:cNvSpPr>
          <p:nvPr>
            <p:ph type="pic" sz="quarter" idx="10"/>
          </p:nvPr>
        </p:nvSpPr>
        <p:spPr/>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angle 10"/>
          <p:cNvSpPr/>
          <p:nvPr/>
        </p:nvSpPr>
        <p:spPr>
          <a:xfrm>
            <a:off x="5937250" y="836613"/>
            <a:ext cx="5576888" cy="5126037"/>
          </a:xfrm>
          <a:prstGeom prst="rect">
            <a:avLst/>
          </a:prstGeom>
          <a:noFill/>
          <a:ln w="38100">
            <a:solidFill>
              <a:srgbClr val="FAC118"/>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64515" name="Rectangle 11"/>
          <p:cNvSpPr>
            <a:spLocks noChangeArrowheads="1"/>
          </p:cNvSpPr>
          <p:nvPr/>
        </p:nvSpPr>
        <p:spPr bwMode="auto">
          <a:xfrm>
            <a:off x="6154738" y="1087438"/>
            <a:ext cx="4459287" cy="20621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3200" b="1">
                <a:solidFill>
                  <a:srgbClr val="FFC000"/>
                </a:solidFill>
                <a:latin typeface="Lato" panose="020F0502020204030203" pitchFamily="34" charset="0"/>
                <a:ea typeface="Lato" panose="020F0502020204030203" pitchFamily="34" charset="0"/>
                <a:cs typeface="Lato" panose="020F0502020204030203" pitchFamily="34" charset="0"/>
              </a:rPr>
              <a:t>LOREM IPSUM DOLOR SIT AMET LACUS </a:t>
            </a:r>
            <a:r>
              <a:rPr lang="id-ID" sz="3200" b="1">
                <a:solidFill>
                  <a:srgbClr val="222729"/>
                </a:solidFill>
                <a:latin typeface="Lato" panose="020F0502020204030203" pitchFamily="34" charset="0"/>
                <a:ea typeface="Lato" panose="020F0502020204030203" pitchFamily="34" charset="0"/>
                <a:cs typeface="Lato" panose="020F0502020204030203" pitchFamily="34" charset="0"/>
              </a:rPr>
              <a:t>NULLA AC NETUS</a:t>
            </a:r>
          </a:p>
        </p:txBody>
      </p:sp>
      <p:sp>
        <p:nvSpPr>
          <p:cNvPr id="64516" name="Rectangle 12"/>
          <p:cNvSpPr>
            <a:spLocks noChangeArrowheads="1"/>
          </p:cNvSpPr>
          <p:nvPr/>
        </p:nvSpPr>
        <p:spPr bwMode="auto">
          <a:xfrm>
            <a:off x="6154738" y="3319463"/>
            <a:ext cx="4908550" cy="1477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justo magnis, dictum justo lorem ac quis. A venenatis, velit integer vivamus</a:t>
            </a:r>
            <a:endParaRPr lang="id-ID" sz="1000">
              <a:latin typeface="Lato" panose="020F0502020204030203" pitchFamily="34" charset="0"/>
              <a:ea typeface="Lato" panose="020F0502020204030203" pitchFamily="34" charset="0"/>
              <a:cs typeface="Lato" panose="020F0502020204030203" pitchFamily="34" charset="0"/>
            </a:endParaRPr>
          </a:p>
        </p:txBody>
      </p:sp>
      <p:sp>
        <p:nvSpPr>
          <p:cNvPr id="14" name="Rectangle 13"/>
          <p:cNvSpPr/>
          <p:nvPr/>
        </p:nvSpPr>
        <p:spPr>
          <a:xfrm>
            <a:off x="11882438" y="574674"/>
            <a:ext cx="309562" cy="5649913"/>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15" name="Rectangle 14"/>
          <p:cNvSpPr/>
          <p:nvPr/>
        </p:nvSpPr>
        <p:spPr>
          <a:xfrm flipV="1">
            <a:off x="6245225" y="4927600"/>
            <a:ext cx="4818063" cy="46038"/>
          </a:xfrm>
          <a:prstGeom prst="rect">
            <a:avLst/>
          </a:prstGeom>
          <a:solidFill>
            <a:srgbClr val="333F50"/>
          </a:solidFill>
          <a:ln w="57150">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4" name="Picture Placeholder 3"/>
          <p:cNvSpPr>
            <a:spLocks noGrp="1"/>
          </p:cNvSpPr>
          <p:nvPr>
            <p:ph type="pic" sz="quarter" idx="10"/>
          </p:nvPr>
        </p:nvSpPr>
        <p:spPr/>
      </p:sp>
      <p:sp>
        <p:nvSpPr>
          <p:cNvPr id="5" name="Picture Placeholder 4"/>
          <p:cNvSpPr>
            <a:spLocks noGrp="1"/>
          </p:cNvSpPr>
          <p:nvPr>
            <p:ph type="pic" sz="quarter" idx="11"/>
          </p:nvPr>
        </p:nvSpPr>
        <p:spPr/>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9182100" y="244475"/>
            <a:ext cx="2717800" cy="6323013"/>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7" name="Rectangle 6"/>
          <p:cNvSpPr/>
          <p:nvPr/>
        </p:nvSpPr>
        <p:spPr>
          <a:xfrm>
            <a:off x="2046288" y="3681413"/>
            <a:ext cx="3781425" cy="1246187"/>
          </a:xfrm>
          <a:prstGeom prst="rect">
            <a:avLst/>
          </a:prstGeom>
        </p:spPr>
        <p:txBody>
          <a:bodyPr>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a:t>
            </a:r>
          </a:p>
        </p:txBody>
      </p:sp>
      <p:sp>
        <p:nvSpPr>
          <p:cNvPr id="65540" name="TextBox 7"/>
          <p:cNvSpPr txBox="1">
            <a:spLocks noChangeArrowheads="1"/>
          </p:cNvSpPr>
          <p:nvPr/>
        </p:nvSpPr>
        <p:spPr bwMode="auto">
          <a:xfrm>
            <a:off x="2870200" y="1689100"/>
            <a:ext cx="2957513" cy="1758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r" eaLnBrk="1" hangingPunct="1">
              <a:lnSpc>
                <a:spcPts val="6500"/>
              </a:lnSpc>
              <a:spcBef>
                <a:spcPct val="0"/>
              </a:spcBef>
              <a:buFontTx/>
              <a:buNone/>
            </a:pPr>
            <a:r>
              <a:rPr lang="id-ID" sz="6000" b="1" dirty="0">
                <a:solidFill>
                  <a:srgbClr val="222729"/>
                </a:solidFill>
                <a:latin typeface="Lato" panose="020F0502020204030203" pitchFamily="34" charset="0"/>
                <a:ea typeface="Lato" panose="020F0502020204030203" pitchFamily="34" charset="0"/>
                <a:cs typeface="Lato" panose="020F0502020204030203" pitchFamily="34" charset="0"/>
              </a:rPr>
              <a:t>LOREM</a:t>
            </a:r>
          </a:p>
          <a:p>
            <a:pPr algn="r" eaLnBrk="1" hangingPunct="1">
              <a:lnSpc>
                <a:spcPts val="6500"/>
              </a:lnSpc>
              <a:spcBef>
                <a:spcPct val="0"/>
              </a:spcBef>
              <a:buFontTx/>
              <a:buNone/>
            </a:pPr>
            <a:r>
              <a:rPr lang="id-ID" sz="6000" b="1" dirty="0">
                <a:solidFill>
                  <a:srgbClr val="FFC000"/>
                </a:solidFill>
                <a:latin typeface="Lato" panose="020F0502020204030203" pitchFamily="34" charset="0"/>
                <a:ea typeface="Lato" panose="020F0502020204030203" pitchFamily="34" charset="0"/>
                <a:cs typeface="Lato" panose="020F0502020204030203" pitchFamily="34" charset="0"/>
              </a:rPr>
              <a:t>IPSUM</a:t>
            </a:r>
            <a:endParaRPr lang="en-US" sz="6000" b="1" dirty="0">
              <a:solidFill>
                <a:srgbClr val="FFC000"/>
              </a:solidFill>
              <a:latin typeface="Lato" panose="020F0502020204030203" pitchFamily="34" charset="0"/>
              <a:ea typeface="Lato" panose="020F0502020204030203" pitchFamily="34" charset="0"/>
              <a:cs typeface="Lato" panose="020F0502020204030203" pitchFamily="34" charset="0"/>
            </a:endParaRPr>
          </a:p>
        </p:txBody>
      </p:sp>
      <p:sp>
        <p:nvSpPr>
          <p:cNvPr id="10" name="Rectangle 9"/>
          <p:cNvSpPr/>
          <p:nvPr/>
        </p:nvSpPr>
        <p:spPr>
          <a:xfrm>
            <a:off x="2046288" y="5649913"/>
            <a:ext cx="3767137" cy="17145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0" y="0"/>
            <a:ext cx="3992563" cy="6858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10" name="Rectangle 9"/>
          <p:cNvSpPr/>
          <p:nvPr/>
        </p:nvSpPr>
        <p:spPr>
          <a:xfrm>
            <a:off x="4433888" y="4699000"/>
            <a:ext cx="3097212" cy="1490663"/>
          </a:xfrm>
          <a:prstGeom prst="rect">
            <a:avLst/>
          </a:prstGeom>
        </p:spPr>
        <p:txBody>
          <a:bodyPr>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a:t>
            </a:r>
          </a:p>
        </p:txBody>
      </p:sp>
      <p:sp>
        <p:nvSpPr>
          <p:cNvPr id="66564" name="TextBox 10"/>
          <p:cNvSpPr txBox="1">
            <a:spLocks noChangeArrowheads="1"/>
          </p:cNvSpPr>
          <p:nvPr/>
        </p:nvSpPr>
        <p:spPr bwMode="auto">
          <a:xfrm>
            <a:off x="692150" y="4564063"/>
            <a:ext cx="2957513" cy="9255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r" eaLnBrk="1" hangingPunct="1">
              <a:lnSpc>
                <a:spcPts val="6500"/>
              </a:lnSpc>
              <a:spcBef>
                <a:spcPct val="0"/>
              </a:spcBef>
              <a:buFontTx/>
              <a:buNone/>
            </a:pPr>
            <a:r>
              <a:rPr lang="id-ID" sz="6000" b="1">
                <a:solidFill>
                  <a:srgbClr val="222729"/>
                </a:solidFill>
                <a:latin typeface="Lato Black" panose="020F0502020204030203" pitchFamily="34" charset="0"/>
                <a:ea typeface="Lato Black" panose="020F0502020204030203" pitchFamily="34" charset="0"/>
                <a:cs typeface="Lato Black" panose="020F0502020204030203" pitchFamily="34" charset="0"/>
              </a:rPr>
              <a:t>LOREM</a:t>
            </a:r>
          </a:p>
        </p:txBody>
      </p:sp>
      <p:sp>
        <p:nvSpPr>
          <p:cNvPr id="66567" name="TextBox 10"/>
          <p:cNvSpPr txBox="1">
            <a:spLocks noChangeArrowheads="1"/>
          </p:cNvSpPr>
          <p:nvPr/>
        </p:nvSpPr>
        <p:spPr bwMode="auto">
          <a:xfrm>
            <a:off x="692150" y="5248275"/>
            <a:ext cx="2957513" cy="9255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r" eaLnBrk="1" hangingPunct="1">
              <a:lnSpc>
                <a:spcPts val="6500"/>
              </a:lnSpc>
              <a:spcBef>
                <a:spcPct val="0"/>
              </a:spcBef>
              <a:buFontTx/>
              <a:buNone/>
            </a:pPr>
            <a:r>
              <a:rPr lang="id-ID" sz="6000" b="1">
                <a:solidFill>
                  <a:schemeClr val="bg1"/>
                </a:solidFill>
                <a:latin typeface="Lato Black" panose="020F0502020204030203" pitchFamily="34" charset="0"/>
                <a:ea typeface="Lato Black" panose="020F0502020204030203" pitchFamily="34" charset="0"/>
                <a:cs typeface="Lato Black" panose="020F0502020204030203" pitchFamily="34" charset="0"/>
              </a:rPr>
              <a:t>IPSUM</a:t>
            </a:r>
            <a:endParaRPr lang="en-US" sz="6000" b="1">
              <a:solidFill>
                <a:schemeClr val="bg1"/>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5" name="Picture Placeholder 4"/>
          <p:cNvSpPr>
            <a:spLocks noGrp="1"/>
          </p:cNvSpPr>
          <p:nvPr>
            <p:ph type="pic" sz="quarter" idx="10"/>
          </p:nvPr>
        </p:nvSpPr>
        <p:spPr/>
      </p:sp>
      <p:sp>
        <p:nvSpPr>
          <p:cNvPr id="6" name="Picture Placeholder 5"/>
          <p:cNvSpPr>
            <a:spLocks noGrp="1"/>
          </p:cNvSpPr>
          <p:nvPr>
            <p:ph type="pic" sz="quarter" idx="11"/>
          </p:nvPr>
        </p:nvSpPr>
        <p:spPr/>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13"/>
          <p:cNvSpPr/>
          <p:nvPr/>
        </p:nvSpPr>
        <p:spPr>
          <a:xfrm>
            <a:off x="3860800" y="4481513"/>
            <a:ext cx="4575175" cy="1476375"/>
          </a:xfrm>
          <a:prstGeom prst="rect">
            <a:avLst/>
          </a:prstGeom>
        </p:spPr>
        <p:txBody>
          <a:bodyPr>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67587" name="TextBox 14"/>
          <p:cNvSpPr txBox="1">
            <a:spLocks noChangeArrowheads="1"/>
          </p:cNvSpPr>
          <p:nvPr/>
        </p:nvSpPr>
        <p:spPr bwMode="auto">
          <a:xfrm>
            <a:off x="8613775" y="4455420"/>
            <a:ext cx="2957512" cy="1758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ts val="6500"/>
              </a:lnSpc>
              <a:spcBef>
                <a:spcPct val="0"/>
              </a:spcBef>
              <a:buFontTx/>
              <a:buNone/>
            </a:pPr>
            <a:r>
              <a:rPr lang="id-ID" sz="6000" b="1" dirty="0">
                <a:solidFill>
                  <a:srgbClr val="222729"/>
                </a:solidFill>
                <a:latin typeface="Lato" panose="020F0502020204030203" pitchFamily="34" charset="0"/>
                <a:ea typeface="Lato" panose="020F0502020204030203" pitchFamily="34" charset="0"/>
                <a:cs typeface="Lato" panose="020F0502020204030203" pitchFamily="34" charset="0"/>
              </a:rPr>
              <a:t>LOREM</a:t>
            </a:r>
          </a:p>
          <a:p>
            <a:pPr eaLnBrk="1" hangingPunct="1">
              <a:lnSpc>
                <a:spcPts val="6500"/>
              </a:lnSpc>
              <a:spcBef>
                <a:spcPct val="0"/>
              </a:spcBef>
              <a:buFontTx/>
              <a:buNone/>
            </a:pPr>
            <a:r>
              <a:rPr lang="id-ID" sz="6000" b="1" dirty="0">
                <a:solidFill>
                  <a:srgbClr val="FF9900"/>
                </a:solidFill>
                <a:latin typeface="Lato" panose="020F0502020204030203" pitchFamily="34" charset="0"/>
                <a:ea typeface="Lato" panose="020F0502020204030203" pitchFamily="34" charset="0"/>
                <a:cs typeface="Lato" panose="020F0502020204030203" pitchFamily="34" charset="0"/>
              </a:rPr>
              <a:t>IPSUM</a:t>
            </a:r>
            <a:endParaRPr lang="en-US" sz="6000" b="1" dirty="0">
              <a:solidFill>
                <a:srgbClr val="FF9900"/>
              </a:solidFill>
              <a:latin typeface="Lato" panose="020F0502020204030203" pitchFamily="34" charset="0"/>
              <a:ea typeface="Lato" panose="020F0502020204030203" pitchFamily="34" charset="0"/>
              <a:cs typeface="Lato" panose="020F0502020204030203" pitchFamily="34" charset="0"/>
            </a:endParaRPr>
          </a:p>
        </p:txBody>
      </p:sp>
      <p:sp>
        <p:nvSpPr>
          <p:cNvPr id="4" name="Picture Placeholder 3"/>
          <p:cNvSpPr>
            <a:spLocks noGrp="1"/>
          </p:cNvSpPr>
          <p:nvPr>
            <p:ph type="pic" sz="quarter" idx="11"/>
          </p:nvPr>
        </p:nvSpPr>
        <p:spPr/>
      </p:sp>
      <p:sp>
        <p:nvSpPr>
          <p:cNvPr id="5" name="Picture Placeholder 4"/>
          <p:cNvSpPr>
            <a:spLocks noGrp="1"/>
          </p:cNvSpPr>
          <p:nvPr>
            <p:ph type="pic" sz="quarter" idx="10"/>
          </p:nvPr>
        </p:nvSpPr>
        <p:spPr/>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7081928" y="3520897"/>
            <a:ext cx="3767137" cy="1246495"/>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a:t>
            </a:r>
          </a:p>
        </p:txBody>
      </p:sp>
      <p:sp>
        <p:nvSpPr>
          <p:cNvPr id="8" name="TextBox 7"/>
          <p:cNvSpPr txBox="1">
            <a:spLocks noChangeArrowheads="1"/>
          </p:cNvSpPr>
          <p:nvPr/>
        </p:nvSpPr>
        <p:spPr bwMode="auto">
          <a:xfrm>
            <a:off x="7081928" y="1122429"/>
            <a:ext cx="2957513" cy="1758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ts val="6500"/>
              </a:lnSpc>
              <a:spcBef>
                <a:spcPct val="0"/>
              </a:spcBef>
              <a:buFontTx/>
              <a:buNone/>
            </a:pPr>
            <a:r>
              <a:rPr lang="id-ID" sz="6000" b="1" dirty="0">
                <a:solidFill>
                  <a:srgbClr val="222729"/>
                </a:solidFill>
                <a:latin typeface="Lato" panose="020F0502020204030203" pitchFamily="34" charset="0"/>
                <a:ea typeface="Lato" panose="020F0502020204030203" pitchFamily="34" charset="0"/>
                <a:cs typeface="Lato" panose="020F0502020204030203" pitchFamily="34" charset="0"/>
              </a:rPr>
              <a:t>LOREM</a:t>
            </a:r>
          </a:p>
          <a:p>
            <a:pPr eaLnBrk="1" hangingPunct="1">
              <a:lnSpc>
                <a:spcPts val="6500"/>
              </a:lnSpc>
              <a:spcBef>
                <a:spcPct val="0"/>
              </a:spcBef>
              <a:buFontTx/>
              <a:buNone/>
            </a:pPr>
            <a:r>
              <a:rPr lang="id-ID" sz="6000" b="1" dirty="0">
                <a:solidFill>
                  <a:srgbClr val="FFC000"/>
                </a:solidFill>
                <a:latin typeface="Lato" panose="020F0502020204030203" pitchFamily="34" charset="0"/>
                <a:ea typeface="Lato" panose="020F0502020204030203" pitchFamily="34" charset="0"/>
                <a:cs typeface="Lato" panose="020F0502020204030203" pitchFamily="34" charset="0"/>
              </a:rPr>
              <a:t>IPSUM</a:t>
            </a:r>
            <a:endParaRPr lang="en-US" sz="6000" b="1" dirty="0">
              <a:solidFill>
                <a:srgbClr val="FFC000"/>
              </a:solidFill>
              <a:latin typeface="Lato" panose="020F0502020204030203" pitchFamily="34" charset="0"/>
              <a:ea typeface="Lato" panose="020F0502020204030203" pitchFamily="34" charset="0"/>
              <a:cs typeface="Lato" panose="020F0502020204030203" pitchFamily="34" charset="0"/>
            </a:endParaRPr>
          </a:p>
        </p:txBody>
      </p:sp>
      <p:sp>
        <p:nvSpPr>
          <p:cNvPr id="10" name="Rectangle 9"/>
          <p:cNvSpPr/>
          <p:nvPr/>
        </p:nvSpPr>
        <p:spPr>
          <a:xfrm>
            <a:off x="7081928" y="5504976"/>
            <a:ext cx="3767137" cy="17145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693683639"/>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Rectangle 14"/>
          <p:cNvSpPr/>
          <p:nvPr/>
        </p:nvSpPr>
        <p:spPr>
          <a:xfrm>
            <a:off x="6127482" y="3708781"/>
            <a:ext cx="3699098" cy="1708160"/>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6" name="TextBox 7"/>
          <p:cNvSpPr txBox="1">
            <a:spLocks noChangeArrowheads="1"/>
          </p:cNvSpPr>
          <p:nvPr/>
        </p:nvSpPr>
        <p:spPr bwMode="auto">
          <a:xfrm>
            <a:off x="6127482" y="1431523"/>
            <a:ext cx="2957513" cy="1758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ts val="6500"/>
              </a:lnSpc>
              <a:spcBef>
                <a:spcPct val="0"/>
              </a:spcBef>
              <a:buFontTx/>
              <a:buNone/>
            </a:pPr>
            <a:r>
              <a:rPr lang="id-ID" sz="6000" b="1" dirty="0">
                <a:solidFill>
                  <a:srgbClr val="222729"/>
                </a:solidFill>
                <a:latin typeface="Lato" panose="020F0502020204030203" pitchFamily="34" charset="0"/>
                <a:ea typeface="Lato" panose="020F0502020204030203" pitchFamily="34" charset="0"/>
                <a:cs typeface="Lato" panose="020F0502020204030203" pitchFamily="34" charset="0"/>
              </a:rPr>
              <a:t>LOREM</a:t>
            </a:r>
          </a:p>
          <a:p>
            <a:pPr eaLnBrk="1" hangingPunct="1">
              <a:lnSpc>
                <a:spcPts val="6500"/>
              </a:lnSpc>
              <a:spcBef>
                <a:spcPct val="0"/>
              </a:spcBef>
              <a:buFontTx/>
              <a:buNone/>
            </a:pPr>
            <a:r>
              <a:rPr lang="id-ID" sz="6000" b="1" dirty="0">
                <a:solidFill>
                  <a:srgbClr val="FFC000"/>
                </a:solidFill>
                <a:latin typeface="Lato" panose="020F0502020204030203" pitchFamily="34" charset="0"/>
                <a:ea typeface="Lato" panose="020F0502020204030203" pitchFamily="34" charset="0"/>
                <a:cs typeface="Lato" panose="020F0502020204030203" pitchFamily="34" charset="0"/>
              </a:rPr>
              <a:t>IPSUM</a:t>
            </a:r>
            <a:endParaRPr lang="en-US" sz="6000" b="1" dirty="0">
              <a:solidFill>
                <a:srgbClr val="FFC000"/>
              </a:solidFill>
              <a:latin typeface="Lato" panose="020F0502020204030203" pitchFamily="34" charset="0"/>
              <a:ea typeface="Lato" panose="020F0502020204030203" pitchFamily="34" charset="0"/>
              <a:cs typeface="Lato" panose="020F0502020204030203" pitchFamily="34" charset="0"/>
            </a:endParaRPr>
          </a:p>
        </p:txBody>
      </p:sp>
      <p:sp>
        <p:nvSpPr>
          <p:cNvPr id="19" name="Rectangle 18"/>
          <p:cNvSpPr/>
          <p:nvPr/>
        </p:nvSpPr>
        <p:spPr>
          <a:xfrm>
            <a:off x="11882438" y="562187"/>
            <a:ext cx="309562" cy="5649913"/>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262432345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0" y="0"/>
            <a:ext cx="5494338" cy="6858000"/>
          </a:xfrm>
          <a:prstGeom prst="rect">
            <a:avLst/>
          </a:prstGeom>
          <a:solidFill>
            <a:srgbClr val="FAC11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52227" name="Rectangle 3"/>
          <p:cNvSpPr>
            <a:spLocks noChangeArrowheads="1"/>
          </p:cNvSpPr>
          <p:nvPr/>
        </p:nvSpPr>
        <p:spPr bwMode="auto">
          <a:xfrm>
            <a:off x="854075" y="3381375"/>
            <a:ext cx="3786188" cy="2400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a:t>
            </a:r>
          </a:p>
          <a:p>
            <a:pPr eaLnBrk="1" hangingPunct="1">
              <a:lnSpc>
                <a:spcPct val="150000"/>
              </a:lnSpc>
              <a:spcBef>
                <a:spcPct val="0"/>
              </a:spcBef>
              <a:buFontTx/>
              <a:buNone/>
            </a:pP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eget in fringilla vitae, et eros praesent dolor porttitor. Lacinia lectus nonummy, accumsan mauris in sed justo magnis, dictum justo lorem ac quis. A venenatis, velit integer vivamus facilisi feugiat a per, hac a sit, wisi non, wisi ultrices vel sit curae consequat. </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51204" name="Subtitle 2"/>
          <p:cNvSpPr txBox="1">
            <a:spLocks/>
          </p:cNvSpPr>
          <p:nvPr/>
        </p:nvSpPr>
        <p:spPr bwMode="auto">
          <a:xfrm>
            <a:off x="854075" y="741363"/>
            <a:ext cx="2506663" cy="20256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685800" indent="-22860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buFont typeface="Arial" panose="020B0604020202020204" pitchFamily="34" charset="0"/>
              <a:buNone/>
              <a:defRPr/>
            </a:pPr>
            <a:r>
              <a:rPr lang="id-ID" sz="4400" b="1" spc="-300"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LOREM IPSUM DOLOR</a:t>
            </a:r>
          </a:p>
        </p:txBody>
      </p:sp>
      <p:sp>
        <p:nvSpPr>
          <p:cNvPr id="12" name="Rectangle 11"/>
          <p:cNvSpPr/>
          <p:nvPr/>
        </p:nvSpPr>
        <p:spPr>
          <a:xfrm flipV="1">
            <a:off x="957263" y="2998788"/>
            <a:ext cx="2660650" cy="46037"/>
          </a:xfrm>
          <a:prstGeom prst="rect">
            <a:avLst/>
          </a:prstGeom>
          <a:solidFill>
            <a:srgbClr val="222A35"/>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4" name="Picture Placeholder 3"/>
          <p:cNvSpPr>
            <a:spLocks noGrp="1"/>
          </p:cNvSpPr>
          <p:nvPr>
            <p:ph type="pic" sz="quarter" idx="10"/>
          </p:nvPr>
        </p:nvSpPr>
        <p:spPr/>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1854200" y="4030753"/>
            <a:ext cx="4610994" cy="1477328"/>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8" name="TextBox 14"/>
          <p:cNvSpPr txBox="1">
            <a:spLocks noChangeArrowheads="1"/>
          </p:cNvSpPr>
          <p:nvPr/>
        </p:nvSpPr>
        <p:spPr bwMode="auto">
          <a:xfrm>
            <a:off x="7622102" y="3889942"/>
            <a:ext cx="2678851" cy="1758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ts val="6500"/>
              </a:lnSpc>
              <a:spcBef>
                <a:spcPct val="0"/>
              </a:spcBef>
              <a:buFontTx/>
              <a:buNone/>
            </a:pPr>
            <a:r>
              <a:rPr lang="id-ID" sz="5400" b="1" dirty="0">
                <a:solidFill>
                  <a:srgbClr val="222729"/>
                </a:solidFill>
                <a:latin typeface="Lato" panose="020F0502020204030203" pitchFamily="34" charset="0"/>
                <a:ea typeface="Lato" panose="020F0502020204030203" pitchFamily="34" charset="0"/>
                <a:cs typeface="Lato" panose="020F0502020204030203" pitchFamily="34" charset="0"/>
              </a:rPr>
              <a:t>LOREM</a:t>
            </a:r>
          </a:p>
          <a:p>
            <a:pPr eaLnBrk="1" hangingPunct="1">
              <a:lnSpc>
                <a:spcPts val="6500"/>
              </a:lnSpc>
              <a:spcBef>
                <a:spcPct val="0"/>
              </a:spcBef>
              <a:buFontTx/>
              <a:buNone/>
            </a:pPr>
            <a:r>
              <a:rPr lang="id-ID" sz="5400" b="1" dirty="0">
                <a:solidFill>
                  <a:srgbClr val="FF9900"/>
                </a:solidFill>
                <a:latin typeface="Lato" panose="020F0502020204030203" pitchFamily="34" charset="0"/>
                <a:ea typeface="Lato" panose="020F0502020204030203" pitchFamily="34" charset="0"/>
                <a:cs typeface="Lato" panose="020F0502020204030203" pitchFamily="34" charset="0"/>
              </a:rPr>
              <a:t>IPSUM</a:t>
            </a:r>
            <a:endParaRPr lang="en-US" sz="5400" b="1" dirty="0">
              <a:solidFill>
                <a:srgbClr val="FF9900"/>
              </a:solidFill>
              <a:latin typeface="Lato" panose="020F0502020204030203" pitchFamily="34" charset="0"/>
              <a:ea typeface="Lato" panose="020F0502020204030203" pitchFamily="34" charset="0"/>
              <a:cs typeface="Lato" panose="020F0502020204030203" pitchFamily="34" charset="0"/>
            </a:endParaRPr>
          </a:p>
        </p:txBody>
      </p:sp>
      <p:sp>
        <p:nvSpPr>
          <p:cNvPr id="9" name="Rectangle 8"/>
          <p:cNvSpPr/>
          <p:nvPr/>
        </p:nvSpPr>
        <p:spPr>
          <a:xfrm>
            <a:off x="1854200" y="5931140"/>
            <a:ext cx="4610994" cy="195964"/>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003880116"/>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862884" y="566671"/>
            <a:ext cx="4765184" cy="5705341"/>
          </a:xfrm>
          <a:prstGeom prst="rect">
            <a:avLst/>
          </a:prstGeom>
          <a:noFill/>
          <a:ln w="57150">
            <a:solidFill>
              <a:srgbClr val="22272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TextBox 7"/>
          <p:cNvSpPr txBox="1">
            <a:spLocks noChangeArrowheads="1"/>
          </p:cNvSpPr>
          <p:nvPr/>
        </p:nvSpPr>
        <p:spPr bwMode="auto">
          <a:xfrm>
            <a:off x="6797183" y="1117600"/>
            <a:ext cx="2957513" cy="1758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ts val="6500"/>
              </a:lnSpc>
              <a:spcBef>
                <a:spcPct val="0"/>
              </a:spcBef>
              <a:buFontTx/>
              <a:buNone/>
            </a:pPr>
            <a:r>
              <a:rPr lang="id-ID" sz="6000" b="1" dirty="0">
                <a:solidFill>
                  <a:srgbClr val="222729"/>
                </a:solidFill>
                <a:latin typeface="Lato" panose="020F0502020204030203" pitchFamily="34" charset="0"/>
                <a:ea typeface="Lato" panose="020F0502020204030203" pitchFamily="34" charset="0"/>
                <a:cs typeface="Lato" panose="020F0502020204030203" pitchFamily="34" charset="0"/>
              </a:rPr>
              <a:t>LOREM</a:t>
            </a:r>
          </a:p>
          <a:p>
            <a:pPr eaLnBrk="1" hangingPunct="1">
              <a:lnSpc>
                <a:spcPts val="6500"/>
              </a:lnSpc>
              <a:spcBef>
                <a:spcPct val="0"/>
              </a:spcBef>
              <a:buFontTx/>
              <a:buNone/>
            </a:pPr>
            <a:r>
              <a:rPr lang="id-ID" sz="6000" b="1" dirty="0">
                <a:solidFill>
                  <a:srgbClr val="FFC000"/>
                </a:solidFill>
                <a:latin typeface="Lato" panose="020F0502020204030203" pitchFamily="34" charset="0"/>
                <a:ea typeface="Lato" panose="020F0502020204030203" pitchFamily="34" charset="0"/>
                <a:cs typeface="Lato" panose="020F0502020204030203" pitchFamily="34" charset="0"/>
              </a:rPr>
              <a:t>IPSUM</a:t>
            </a:r>
            <a:endParaRPr lang="en-US" sz="6000" b="1" dirty="0">
              <a:solidFill>
                <a:srgbClr val="FFC000"/>
              </a:solidFill>
              <a:latin typeface="Lato" panose="020F0502020204030203" pitchFamily="34" charset="0"/>
              <a:ea typeface="Lato" panose="020F0502020204030203" pitchFamily="34" charset="0"/>
              <a:cs typeface="Lato" panose="020F0502020204030203" pitchFamily="34" charset="0"/>
            </a:endParaRPr>
          </a:p>
        </p:txBody>
      </p:sp>
      <p:sp>
        <p:nvSpPr>
          <p:cNvPr id="9" name="Rectangle 8"/>
          <p:cNvSpPr/>
          <p:nvPr/>
        </p:nvSpPr>
        <p:spPr>
          <a:xfrm>
            <a:off x="6797183" y="3532475"/>
            <a:ext cx="2836214" cy="2169825"/>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0" name="Rectangle 9"/>
          <p:cNvSpPr/>
          <p:nvPr/>
        </p:nvSpPr>
        <p:spPr>
          <a:xfrm>
            <a:off x="11882438" y="562187"/>
            <a:ext cx="309562" cy="5649913"/>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3169688054"/>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1803053" y="3760675"/>
            <a:ext cx="4250386" cy="1477328"/>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9" name="TextBox 14"/>
          <p:cNvSpPr txBox="1">
            <a:spLocks noChangeArrowheads="1"/>
          </p:cNvSpPr>
          <p:nvPr/>
        </p:nvSpPr>
        <p:spPr bwMode="auto">
          <a:xfrm>
            <a:off x="1803053" y="1533108"/>
            <a:ext cx="2678851" cy="1758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ts val="6500"/>
              </a:lnSpc>
              <a:spcBef>
                <a:spcPct val="0"/>
              </a:spcBef>
              <a:buFontTx/>
              <a:buNone/>
            </a:pPr>
            <a:r>
              <a:rPr lang="id-ID" sz="5400" b="1" dirty="0">
                <a:solidFill>
                  <a:srgbClr val="222729"/>
                </a:solidFill>
                <a:latin typeface="Lato" panose="020F0502020204030203" pitchFamily="34" charset="0"/>
                <a:ea typeface="Lato" panose="020F0502020204030203" pitchFamily="34" charset="0"/>
                <a:cs typeface="Lato" panose="020F0502020204030203" pitchFamily="34" charset="0"/>
              </a:rPr>
              <a:t>LOREM</a:t>
            </a:r>
          </a:p>
          <a:p>
            <a:pPr eaLnBrk="1" hangingPunct="1">
              <a:lnSpc>
                <a:spcPts val="6500"/>
              </a:lnSpc>
              <a:spcBef>
                <a:spcPct val="0"/>
              </a:spcBef>
              <a:buFontTx/>
              <a:buNone/>
            </a:pPr>
            <a:r>
              <a:rPr lang="id-ID" sz="5400" b="1" dirty="0">
                <a:solidFill>
                  <a:srgbClr val="FF9900"/>
                </a:solidFill>
                <a:latin typeface="Lato" panose="020F0502020204030203" pitchFamily="34" charset="0"/>
                <a:ea typeface="Lato" panose="020F0502020204030203" pitchFamily="34" charset="0"/>
                <a:cs typeface="Lato" panose="020F0502020204030203" pitchFamily="34" charset="0"/>
              </a:rPr>
              <a:t>IPSUM</a:t>
            </a:r>
            <a:endParaRPr lang="en-US" sz="5400" b="1" dirty="0">
              <a:solidFill>
                <a:srgbClr val="FF9900"/>
              </a:solidFill>
              <a:latin typeface="Lato" panose="020F0502020204030203" pitchFamily="34" charset="0"/>
              <a:ea typeface="Lato" panose="020F0502020204030203" pitchFamily="34" charset="0"/>
              <a:cs typeface="Lato" panose="020F0502020204030203" pitchFamily="34" charset="0"/>
            </a:endParaRPr>
          </a:p>
        </p:txBody>
      </p:sp>
      <p:sp>
        <p:nvSpPr>
          <p:cNvPr id="11" name="Rectangle 10"/>
          <p:cNvSpPr/>
          <p:nvPr/>
        </p:nvSpPr>
        <p:spPr>
          <a:xfrm flipV="1">
            <a:off x="1803053" y="3418965"/>
            <a:ext cx="4250386" cy="58329"/>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762616717"/>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p:cNvSpPr/>
          <p:nvPr/>
        </p:nvSpPr>
        <p:spPr>
          <a:xfrm>
            <a:off x="1862327" y="3429000"/>
            <a:ext cx="6135044" cy="2169825"/>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r>
              <a:rPr lang="id-ID" sz="1000" b="1" dirty="0" smtClean="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a:p>
            <a:pPr algn="just" eaLnBrk="1" fontAlgn="auto" hangingPunct="1">
              <a:lnSpc>
                <a:spcPct val="150000"/>
              </a:lnSpc>
              <a:spcBef>
                <a:spcPts val="0"/>
              </a:spcBef>
              <a:spcAft>
                <a:spcPts val="0"/>
              </a:spcAft>
              <a:defRPr/>
            </a:pPr>
            <a:endPar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endParaRPr>
          </a:p>
        </p:txBody>
      </p:sp>
      <p:sp>
        <p:nvSpPr>
          <p:cNvPr id="18" name="Subtitle 2"/>
          <p:cNvSpPr txBox="1">
            <a:spLocks/>
          </p:cNvSpPr>
          <p:nvPr/>
        </p:nvSpPr>
        <p:spPr>
          <a:xfrm>
            <a:off x="1862327" y="1636095"/>
            <a:ext cx="3624073" cy="89693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id-ID" sz="4000" b="1" dirty="0" smtClean="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rPr>
              <a:t>LOREM IPSUM DOLOR</a:t>
            </a:r>
            <a:endParaRPr lang="id-ID" sz="4000" b="1" dirty="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3079051592"/>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 name="Rectangle 33"/>
          <p:cNvSpPr/>
          <p:nvPr/>
        </p:nvSpPr>
        <p:spPr>
          <a:xfrm>
            <a:off x="5997683" y="3912938"/>
            <a:ext cx="4641290" cy="1477328"/>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35" name="Rectangle 14"/>
          <p:cNvSpPr>
            <a:spLocks noChangeArrowheads="1"/>
          </p:cNvSpPr>
          <p:nvPr/>
        </p:nvSpPr>
        <p:spPr bwMode="auto">
          <a:xfrm>
            <a:off x="5997683" y="1666648"/>
            <a:ext cx="2014203" cy="1939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a:solidFill>
                  <a:srgbClr val="222729"/>
                </a:solidFill>
                <a:latin typeface="Lato Black" panose="020F0502020204030203" pitchFamily="34" charset="0"/>
                <a:ea typeface="Lato Black" panose="020F0502020204030203" pitchFamily="34" charset="0"/>
                <a:cs typeface="Lato Black" panose="020F0502020204030203" pitchFamily="34" charset="0"/>
              </a:rPr>
              <a:t>LOREM </a:t>
            </a: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IPSUM DOLOR</a:t>
            </a:r>
            <a:endParaRPr lang="id-ID" sz="4000" b="1" dirty="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36" name="Rectangle 35"/>
          <p:cNvSpPr/>
          <p:nvPr/>
        </p:nvSpPr>
        <p:spPr>
          <a:xfrm>
            <a:off x="11350171" y="0"/>
            <a:ext cx="841829" cy="1219186"/>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933292154"/>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Rectangle 16"/>
          <p:cNvSpPr/>
          <p:nvPr/>
        </p:nvSpPr>
        <p:spPr>
          <a:xfrm>
            <a:off x="6665339" y="3818731"/>
            <a:ext cx="4250386" cy="1477328"/>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8" name="Subtitle 2"/>
          <p:cNvSpPr txBox="1">
            <a:spLocks/>
          </p:cNvSpPr>
          <p:nvPr/>
        </p:nvSpPr>
        <p:spPr>
          <a:xfrm>
            <a:off x="6665339" y="1607066"/>
            <a:ext cx="2014204" cy="89693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id-ID" sz="4000" b="1" dirty="0" smtClean="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rPr>
              <a:t>LOREM IPSUM DOLOR</a:t>
            </a:r>
            <a:endParaRPr lang="id-ID" sz="4000" b="1" dirty="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20" name="Rectangle 19"/>
          <p:cNvSpPr/>
          <p:nvPr/>
        </p:nvSpPr>
        <p:spPr>
          <a:xfrm>
            <a:off x="11882438" y="567756"/>
            <a:ext cx="309562" cy="5649913"/>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2369992220"/>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Rectangle 9"/>
          <p:cNvSpPr/>
          <p:nvPr/>
        </p:nvSpPr>
        <p:spPr>
          <a:xfrm>
            <a:off x="7042712" y="2433638"/>
            <a:ext cx="3247916" cy="1938992"/>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1" name="Rectangle 14"/>
          <p:cNvSpPr>
            <a:spLocks noChangeArrowheads="1"/>
          </p:cNvSpPr>
          <p:nvPr/>
        </p:nvSpPr>
        <p:spPr bwMode="auto">
          <a:xfrm>
            <a:off x="3695527" y="2433638"/>
            <a:ext cx="2014203" cy="1939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a:solidFill>
                  <a:srgbClr val="222729"/>
                </a:solidFill>
                <a:latin typeface="Lato Black" panose="020F0502020204030203" pitchFamily="34" charset="0"/>
                <a:ea typeface="Lato Black" panose="020F0502020204030203" pitchFamily="34" charset="0"/>
                <a:cs typeface="Lato Black" panose="020F0502020204030203" pitchFamily="34" charset="0"/>
              </a:rPr>
              <a:t>LOREM </a:t>
            </a: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IPSUM DOLOR</a:t>
            </a:r>
            <a:endParaRPr lang="id-ID" sz="4000" b="1" dirty="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2" name="Rectangle 11"/>
          <p:cNvSpPr/>
          <p:nvPr/>
        </p:nvSpPr>
        <p:spPr>
          <a:xfrm>
            <a:off x="11350171" y="0"/>
            <a:ext cx="841829" cy="1219186"/>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960605604"/>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Rectangle 16"/>
          <p:cNvSpPr/>
          <p:nvPr/>
        </p:nvSpPr>
        <p:spPr>
          <a:xfrm>
            <a:off x="4684139" y="4160839"/>
            <a:ext cx="5047688" cy="1246495"/>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8" name="Subtitle 2"/>
          <p:cNvSpPr txBox="1">
            <a:spLocks/>
          </p:cNvSpPr>
          <p:nvPr/>
        </p:nvSpPr>
        <p:spPr>
          <a:xfrm>
            <a:off x="4684139" y="1592552"/>
            <a:ext cx="2014204" cy="89693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id-ID" sz="4000" b="1" dirty="0" smtClean="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rPr>
              <a:t>LOREM IPSUM DOLOR</a:t>
            </a:r>
            <a:endParaRPr lang="id-ID" sz="4000" b="1" dirty="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19" name="Rectangle 18"/>
          <p:cNvSpPr/>
          <p:nvPr/>
        </p:nvSpPr>
        <p:spPr>
          <a:xfrm>
            <a:off x="11509829" y="3023985"/>
            <a:ext cx="682171" cy="1219186"/>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309801253"/>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Rectangle 20"/>
          <p:cNvSpPr/>
          <p:nvPr/>
        </p:nvSpPr>
        <p:spPr>
          <a:xfrm>
            <a:off x="1483739" y="3603052"/>
            <a:ext cx="4467118" cy="1477328"/>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22" name="Rectangle 14"/>
          <p:cNvSpPr>
            <a:spLocks noChangeArrowheads="1"/>
          </p:cNvSpPr>
          <p:nvPr/>
        </p:nvSpPr>
        <p:spPr bwMode="auto">
          <a:xfrm>
            <a:off x="1454711" y="1723283"/>
            <a:ext cx="2661730"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a:solidFill>
                  <a:srgbClr val="222729"/>
                </a:solidFill>
                <a:latin typeface="Lato Black" panose="020F0502020204030203" pitchFamily="34" charset="0"/>
                <a:ea typeface="Lato Black" panose="020F0502020204030203" pitchFamily="34" charset="0"/>
                <a:cs typeface="Lato Black" panose="020F0502020204030203" pitchFamily="34" charset="0"/>
              </a:rPr>
              <a:t>LOREM</a:t>
            </a:r>
            <a:r>
              <a:rPr lang="id-ID" sz="4000" b="1" dirty="0">
                <a:solidFill>
                  <a:srgbClr val="222729"/>
                </a:solidFill>
                <a:latin typeface="Lato Black" panose="020F0502020204030203" pitchFamily="34" charset="0"/>
                <a:ea typeface="Lato Black" panose="020F0502020204030203" pitchFamily="34" charset="0"/>
                <a:cs typeface="Lato Black" panose="020F0502020204030203" pitchFamily="34" charset="0"/>
              </a:rPr>
              <a:t> </a:t>
            </a:r>
            <a:endPar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23" name="Rectangle 14"/>
          <p:cNvSpPr>
            <a:spLocks noChangeArrowheads="1"/>
          </p:cNvSpPr>
          <p:nvPr/>
        </p:nvSpPr>
        <p:spPr bwMode="auto">
          <a:xfrm>
            <a:off x="1483739" y="2445146"/>
            <a:ext cx="2769631"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b="1" dirty="0" smtClean="0">
                <a:solidFill>
                  <a:srgbClr val="222729"/>
                </a:solidFill>
                <a:latin typeface="Lato Light" panose="020F0502020204030203" pitchFamily="34" charset="0"/>
                <a:ea typeface="Lato Light" panose="020F0502020204030203" pitchFamily="34" charset="0"/>
                <a:cs typeface="Lato Light" panose="020F0502020204030203" pitchFamily="34" charset="0"/>
              </a:rPr>
              <a:t>IPSUM DOLOR</a:t>
            </a:r>
            <a:endParaRPr lang="id-ID" b="1" dirty="0">
              <a:solidFill>
                <a:srgbClr val="222729"/>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24" name="Rectangle 23"/>
          <p:cNvSpPr/>
          <p:nvPr/>
        </p:nvSpPr>
        <p:spPr>
          <a:xfrm>
            <a:off x="0" y="3023985"/>
            <a:ext cx="682171" cy="1219186"/>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3914598719"/>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p:cNvSpPr/>
          <p:nvPr/>
        </p:nvSpPr>
        <p:spPr>
          <a:xfrm>
            <a:off x="3487220" y="4530331"/>
            <a:ext cx="4467118" cy="1477328"/>
          </a:xfrm>
          <a:prstGeom prst="rect">
            <a:avLst/>
          </a:prstGeom>
        </p:spPr>
        <p:txBody>
          <a:bodyPr wrap="square">
            <a:spAutoFit/>
          </a:bodyPr>
          <a:lstStyle/>
          <a:p>
            <a:pPr algn="ct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20" name="Subtitle 2"/>
          <p:cNvSpPr txBox="1">
            <a:spLocks/>
          </p:cNvSpPr>
          <p:nvPr/>
        </p:nvSpPr>
        <p:spPr>
          <a:xfrm>
            <a:off x="3571484" y="3756203"/>
            <a:ext cx="4382854" cy="89693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id-ID" sz="3200" b="1" dirty="0" smtClean="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rPr>
              <a:t>LOREM IPSUM DOLOR</a:t>
            </a:r>
            <a:endParaRPr lang="id-ID" sz="3200" b="1" dirty="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21" name="Rectangle 20"/>
          <p:cNvSpPr/>
          <p:nvPr/>
        </p:nvSpPr>
        <p:spPr>
          <a:xfrm flipV="1">
            <a:off x="3637718" y="6342470"/>
            <a:ext cx="4250386" cy="58329"/>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10161158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13"/>
          <p:cNvSpPr/>
          <p:nvPr/>
        </p:nvSpPr>
        <p:spPr>
          <a:xfrm>
            <a:off x="7038975" y="2432050"/>
            <a:ext cx="3049588" cy="2371725"/>
          </a:xfrm>
          <a:prstGeom prst="rect">
            <a:avLst/>
          </a:prstGeom>
          <a:noFill/>
          <a:ln w="571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19" name="Rectangle 18"/>
          <p:cNvSpPr/>
          <p:nvPr/>
        </p:nvSpPr>
        <p:spPr>
          <a:xfrm>
            <a:off x="1155700" y="2047875"/>
            <a:ext cx="4021138" cy="3786188"/>
          </a:xfrm>
          <a:prstGeom prst="rect">
            <a:avLst/>
          </a:prstGeom>
          <a:solidFill>
            <a:srgbClr val="FAC118">
              <a:alpha val="84000"/>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53254" name="Rectangle 17"/>
          <p:cNvSpPr>
            <a:spLocks noChangeArrowheads="1"/>
          </p:cNvSpPr>
          <p:nvPr/>
        </p:nvSpPr>
        <p:spPr bwMode="auto">
          <a:xfrm>
            <a:off x="1712913" y="2509838"/>
            <a:ext cx="2908300" cy="28622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a:t>
            </a:r>
          </a:p>
          <a:p>
            <a:pPr eaLnBrk="1" hangingPunct="1">
              <a:lnSpc>
                <a:spcPct val="150000"/>
              </a:lnSpc>
              <a:spcBef>
                <a:spcPct val="0"/>
              </a:spcBef>
              <a:buFontTx/>
              <a:buNone/>
            </a:pP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eget in fringilla vitae, et eros praesent dolor porttitor. Lacinia lectus nonummy, accumsan mauris in sed justo magnis, dictum justo lorem ac quis. A venenatis, velit integer vivamus facilisi feugiat a per, hac a sit, wisi non, wisi ultrices vel sit curae consequat. </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8" name="Subtitle 2"/>
          <p:cNvSpPr txBox="1">
            <a:spLocks/>
          </p:cNvSpPr>
          <p:nvPr/>
        </p:nvSpPr>
        <p:spPr bwMode="auto">
          <a:xfrm>
            <a:off x="8313428" y="2432050"/>
            <a:ext cx="1938155" cy="20256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685800" indent="-22860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buFont typeface="Arial" panose="020B0604020202020204" pitchFamily="34" charset="0"/>
              <a:buNone/>
              <a:defRPr/>
            </a:pPr>
            <a:r>
              <a:rPr lang="id-ID" sz="4000" b="1" spc="-300"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LOREM IPSUM DOLOR</a:t>
            </a:r>
          </a:p>
        </p:txBody>
      </p:sp>
      <p:sp>
        <p:nvSpPr>
          <p:cNvPr id="3" name="Picture Placeholder 2"/>
          <p:cNvSpPr>
            <a:spLocks noGrp="1"/>
          </p:cNvSpPr>
          <p:nvPr>
            <p:ph type="pic" sz="quarter" idx="10"/>
          </p:nvPr>
        </p:nvSpPr>
        <p:spPr/>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14"/>
          <p:cNvSpPr>
            <a:spLocks noChangeArrowheads="1"/>
          </p:cNvSpPr>
          <p:nvPr/>
        </p:nvSpPr>
        <p:spPr bwMode="auto">
          <a:xfrm>
            <a:off x="888041" y="757369"/>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L</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7" name="Rectangle 14"/>
          <p:cNvSpPr>
            <a:spLocks noChangeArrowheads="1"/>
          </p:cNvSpPr>
          <p:nvPr/>
        </p:nvSpPr>
        <p:spPr bwMode="auto">
          <a:xfrm>
            <a:off x="1468196" y="1307320"/>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O</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8" name="Rectangle 14"/>
          <p:cNvSpPr>
            <a:spLocks noChangeArrowheads="1"/>
          </p:cNvSpPr>
          <p:nvPr/>
        </p:nvSpPr>
        <p:spPr bwMode="auto">
          <a:xfrm>
            <a:off x="2259641" y="757369"/>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R</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9" name="Rectangle 14"/>
          <p:cNvSpPr>
            <a:spLocks noChangeArrowheads="1"/>
          </p:cNvSpPr>
          <p:nvPr/>
        </p:nvSpPr>
        <p:spPr bwMode="auto">
          <a:xfrm>
            <a:off x="2980557" y="1385853"/>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E</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0" name="Rectangle 14"/>
          <p:cNvSpPr>
            <a:spLocks noChangeArrowheads="1"/>
          </p:cNvSpPr>
          <p:nvPr/>
        </p:nvSpPr>
        <p:spPr bwMode="auto">
          <a:xfrm>
            <a:off x="3631241" y="1040705"/>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M</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2" name="Rectangle 14"/>
          <p:cNvSpPr>
            <a:spLocks noChangeArrowheads="1"/>
          </p:cNvSpPr>
          <p:nvPr/>
        </p:nvSpPr>
        <p:spPr bwMode="auto">
          <a:xfrm>
            <a:off x="3790419" y="2549267"/>
            <a:ext cx="2627354" cy="4616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2400" b="1" dirty="0" smtClean="0">
                <a:solidFill>
                  <a:srgbClr val="FFC000"/>
                </a:solidFill>
                <a:latin typeface="Lato Light" panose="020F0502020204030203" pitchFamily="34" charset="0"/>
                <a:ea typeface="Lato Light" panose="020F0502020204030203" pitchFamily="34" charset="0"/>
                <a:cs typeface="Lato Light" panose="020F0502020204030203" pitchFamily="34" charset="0"/>
              </a:rPr>
              <a:t>IPSUM DOLOR</a:t>
            </a:r>
            <a:endParaRPr lang="id-ID" sz="2400" b="1" dirty="0">
              <a:solidFill>
                <a:srgbClr val="FFC000"/>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14" name="Rectangle 13"/>
          <p:cNvSpPr/>
          <p:nvPr/>
        </p:nvSpPr>
        <p:spPr>
          <a:xfrm>
            <a:off x="986568" y="4174346"/>
            <a:ext cx="5148882" cy="1246495"/>
          </a:xfrm>
          <a:prstGeom prst="rect">
            <a:avLst/>
          </a:prstGeom>
        </p:spPr>
        <p:txBody>
          <a:bodyPr wrap="square">
            <a:spAutoFit/>
          </a:bodyPr>
          <a:lstStyle/>
          <a:p>
            <a:pPr algn="just"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30" name="Rectangle 29"/>
          <p:cNvSpPr/>
          <p:nvPr/>
        </p:nvSpPr>
        <p:spPr>
          <a:xfrm>
            <a:off x="1035120" y="5950856"/>
            <a:ext cx="5100330" cy="19076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079363103"/>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1799771" y="3887051"/>
            <a:ext cx="4609243" cy="1477328"/>
          </a:xfrm>
          <a:prstGeom prst="rect">
            <a:avLst/>
          </a:prstGeom>
        </p:spPr>
        <p:txBody>
          <a:bodyPr wrap="square">
            <a:spAutoFit/>
          </a:bodyPr>
          <a:lstStyle/>
          <a:p>
            <a:pPr algn="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7" name="Rectangle 14"/>
          <p:cNvSpPr>
            <a:spLocks noChangeArrowheads="1"/>
          </p:cNvSpPr>
          <p:nvPr/>
        </p:nvSpPr>
        <p:spPr bwMode="auto">
          <a:xfrm>
            <a:off x="3747285" y="1665226"/>
            <a:ext cx="2661730"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a:solidFill>
                  <a:srgbClr val="FFC000"/>
                </a:solidFill>
                <a:latin typeface="Lato Black" panose="020F0502020204030203" pitchFamily="34" charset="0"/>
                <a:ea typeface="Lato Black" panose="020F0502020204030203" pitchFamily="34" charset="0"/>
                <a:cs typeface="Lato Black" panose="020F0502020204030203" pitchFamily="34" charset="0"/>
              </a:rPr>
              <a:t>LOREM</a:t>
            </a:r>
            <a:r>
              <a:rPr lang="id-ID" sz="4000" b="1" dirty="0">
                <a:solidFill>
                  <a:srgbClr val="FFC000"/>
                </a:solidFill>
                <a:latin typeface="Lato Black" panose="020F0502020204030203" pitchFamily="34" charset="0"/>
                <a:ea typeface="Lato Black" panose="020F0502020204030203" pitchFamily="34" charset="0"/>
                <a:cs typeface="Lato Black" panose="020F0502020204030203" pitchFamily="34" charset="0"/>
              </a:rPr>
              <a:t> </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8" name="Rectangle 14"/>
          <p:cNvSpPr>
            <a:spLocks noChangeArrowheads="1"/>
          </p:cNvSpPr>
          <p:nvPr/>
        </p:nvSpPr>
        <p:spPr bwMode="auto">
          <a:xfrm>
            <a:off x="3776313" y="2387089"/>
            <a:ext cx="2769631"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b="1" dirty="0" smtClean="0">
                <a:solidFill>
                  <a:srgbClr val="222729"/>
                </a:solidFill>
                <a:latin typeface="Lato Light" panose="020F0502020204030203" pitchFamily="34" charset="0"/>
                <a:ea typeface="Lato Light" panose="020F0502020204030203" pitchFamily="34" charset="0"/>
                <a:cs typeface="Lato Light" panose="020F0502020204030203" pitchFamily="34" charset="0"/>
              </a:rPr>
              <a:t>IPSUM DOLOR</a:t>
            </a:r>
            <a:endParaRPr lang="id-ID" b="1" dirty="0">
              <a:solidFill>
                <a:srgbClr val="222729"/>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9" name="Rectangle 8"/>
          <p:cNvSpPr/>
          <p:nvPr/>
        </p:nvSpPr>
        <p:spPr>
          <a:xfrm>
            <a:off x="0" y="3023985"/>
            <a:ext cx="682171" cy="1219186"/>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4052436659"/>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txBox="1">
            <a:spLocks/>
          </p:cNvSpPr>
          <p:nvPr/>
        </p:nvSpPr>
        <p:spPr>
          <a:xfrm>
            <a:off x="6567714" y="2075677"/>
            <a:ext cx="2931658" cy="559029"/>
          </a:xfrm>
          <a:prstGeom prst="rect">
            <a:avLst/>
          </a:prstGeom>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id-ID" sz="3200" dirty="0" smtClean="0">
                <a:solidFill>
                  <a:schemeClr val="bg2">
                    <a:lumMod val="10000"/>
                  </a:schemeClr>
                </a:solidFill>
                <a:latin typeface="Lato Light" panose="020F0502020204030203" pitchFamily="34" charset="0"/>
                <a:ea typeface="Lato Light" panose="020F0502020204030203" pitchFamily="34" charset="0"/>
                <a:cs typeface="Lato Light" panose="020F0502020204030203" pitchFamily="34" charset="0"/>
              </a:rPr>
              <a:t>Jenny Vancolm</a:t>
            </a:r>
            <a:endParaRPr lang="id-ID" sz="3200" dirty="0">
              <a:solidFill>
                <a:schemeClr val="bg2">
                  <a:lumMod val="10000"/>
                </a:schemeClr>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4" name="Rectangle 3"/>
          <p:cNvSpPr/>
          <p:nvPr/>
        </p:nvSpPr>
        <p:spPr>
          <a:xfrm>
            <a:off x="6567714" y="3164172"/>
            <a:ext cx="3622675" cy="1908599"/>
          </a:xfrm>
          <a:prstGeom prst="rect">
            <a:avLst/>
          </a:prstGeom>
        </p:spPr>
        <p:txBody>
          <a:bodyPr wrap="square">
            <a:spAutoFit/>
          </a:bodyPr>
          <a:lstStyle/>
          <a:p>
            <a:pPr algn="just">
              <a:lnSpc>
                <a:spcPct val="150000"/>
              </a:lnSpc>
            </a:pPr>
            <a:r>
              <a:rPr lang="id-ID" sz="1000" i="0" dirty="0" smtClean="0">
                <a:solidFill>
                  <a:schemeClr val="bg2">
                    <a:lumMod val="10000"/>
                  </a:schemeClr>
                </a:solidFill>
                <a:effectLst/>
                <a:latin typeface="Lato" panose="020F0502020204030203" pitchFamily="34" charset="0"/>
                <a:ea typeface="Lato" panose="020F0502020204030203" pitchFamily="34" charset="0"/>
                <a:cs typeface="Lato" panose="020F0502020204030203" pitchFamily="34" charset="0"/>
              </a:rPr>
              <a:t>Lorem ipsum dolor sit amet, lacus nulla ac 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justotincidunt, eros in auctor fringilla praesent at diam. </a:t>
            </a:r>
          </a:p>
        </p:txBody>
      </p:sp>
      <p:cxnSp>
        <p:nvCxnSpPr>
          <p:cNvPr id="5" name="Straight Connector 4"/>
          <p:cNvCxnSpPr/>
          <p:nvPr/>
        </p:nvCxnSpPr>
        <p:spPr>
          <a:xfrm>
            <a:off x="6567714" y="2761252"/>
            <a:ext cx="2827118"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9" name="Rectangle 8"/>
          <p:cNvSpPr/>
          <p:nvPr/>
        </p:nvSpPr>
        <p:spPr>
          <a:xfrm>
            <a:off x="11509829" y="3023985"/>
            <a:ext cx="682171" cy="1219186"/>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3623221088"/>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 name="Rectangle 57"/>
          <p:cNvSpPr/>
          <p:nvPr/>
        </p:nvSpPr>
        <p:spPr>
          <a:xfrm>
            <a:off x="5774871" y="3950551"/>
            <a:ext cx="4609243" cy="1477328"/>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59" name="Rectangle 14"/>
          <p:cNvSpPr>
            <a:spLocks noChangeArrowheads="1"/>
          </p:cNvSpPr>
          <p:nvPr/>
        </p:nvSpPr>
        <p:spPr bwMode="auto">
          <a:xfrm>
            <a:off x="5774871" y="1881126"/>
            <a:ext cx="2661730"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a:solidFill>
                  <a:srgbClr val="FFC000"/>
                </a:solidFill>
                <a:latin typeface="Lato Black" panose="020F0502020204030203" pitchFamily="34" charset="0"/>
                <a:ea typeface="Lato Black" panose="020F0502020204030203" pitchFamily="34" charset="0"/>
                <a:cs typeface="Lato Black" panose="020F0502020204030203" pitchFamily="34" charset="0"/>
              </a:rPr>
              <a:t>LOREM</a:t>
            </a:r>
            <a:r>
              <a:rPr lang="id-ID" sz="4000" b="1" dirty="0">
                <a:solidFill>
                  <a:srgbClr val="FFC000"/>
                </a:solidFill>
                <a:latin typeface="Lato Black" panose="020F0502020204030203" pitchFamily="34" charset="0"/>
                <a:ea typeface="Lato Black" panose="020F0502020204030203" pitchFamily="34" charset="0"/>
                <a:cs typeface="Lato Black" panose="020F0502020204030203" pitchFamily="34" charset="0"/>
              </a:rPr>
              <a:t> </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60" name="Rectangle 14"/>
          <p:cNvSpPr>
            <a:spLocks noChangeArrowheads="1"/>
          </p:cNvSpPr>
          <p:nvPr/>
        </p:nvSpPr>
        <p:spPr bwMode="auto">
          <a:xfrm>
            <a:off x="5803899" y="2602989"/>
            <a:ext cx="2769631"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b="1" dirty="0" smtClean="0">
                <a:solidFill>
                  <a:srgbClr val="222729"/>
                </a:solidFill>
                <a:latin typeface="Lato Light" panose="020F0502020204030203" pitchFamily="34" charset="0"/>
                <a:ea typeface="Lato Light" panose="020F0502020204030203" pitchFamily="34" charset="0"/>
                <a:cs typeface="Lato Light" panose="020F0502020204030203" pitchFamily="34" charset="0"/>
              </a:rPr>
              <a:t>IPSUM DOLOR</a:t>
            </a:r>
            <a:endParaRPr lang="id-ID" b="1" dirty="0">
              <a:solidFill>
                <a:srgbClr val="222729"/>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230560096"/>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p:cNvSpPr/>
          <p:nvPr/>
        </p:nvSpPr>
        <p:spPr>
          <a:xfrm>
            <a:off x="6003299" y="3943852"/>
            <a:ext cx="4609243" cy="1477328"/>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7" name="Rectangle 14"/>
          <p:cNvSpPr>
            <a:spLocks noChangeArrowheads="1"/>
          </p:cNvSpPr>
          <p:nvPr/>
        </p:nvSpPr>
        <p:spPr bwMode="auto">
          <a:xfrm>
            <a:off x="6085935" y="1102130"/>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L</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8" name="Rectangle 14"/>
          <p:cNvSpPr>
            <a:spLocks noChangeArrowheads="1"/>
          </p:cNvSpPr>
          <p:nvPr/>
        </p:nvSpPr>
        <p:spPr bwMode="auto">
          <a:xfrm>
            <a:off x="6666090" y="1652081"/>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O</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9" name="Rectangle 14"/>
          <p:cNvSpPr>
            <a:spLocks noChangeArrowheads="1"/>
          </p:cNvSpPr>
          <p:nvPr/>
        </p:nvSpPr>
        <p:spPr bwMode="auto">
          <a:xfrm>
            <a:off x="7457535" y="1102130"/>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R</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20" name="Rectangle 14"/>
          <p:cNvSpPr>
            <a:spLocks noChangeArrowheads="1"/>
          </p:cNvSpPr>
          <p:nvPr/>
        </p:nvSpPr>
        <p:spPr bwMode="auto">
          <a:xfrm>
            <a:off x="8178451" y="1730614"/>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E</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21" name="Rectangle 14"/>
          <p:cNvSpPr>
            <a:spLocks noChangeArrowheads="1"/>
          </p:cNvSpPr>
          <p:nvPr/>
        </p:nvSpPr>
        <p:spPr bwMode="auto">
          <a:xfrm>
            <a:off x="8829135" y="1385466"/>
            <a:ext cx="1301368" cy="186204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115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M</a:t>
            </a:r>
            <a:endParaRPr lang="id-ID" sz="8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22" name="Rectangle 14"/>
          <p:cNvSpPr>
            <a:spLocks noChangeArrowheads="1"/>
          </p:cNvSpPr>
          <p:nvPr/>
        </p:nvSpPr>
        <p:spPr bwMode="auto">
          <a:xfrm>
            <a:off x="8988313" y="2894028"/>
            <a:ext cx="2627354" cy="40011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2000" b="1" dirty="0" smtClean="0">
                <a:solidFill>
                  <a:srgbClr val="FFC000"/>
                </a:solidFill>
                <a:latin typeface="Lato Light" panose="020F0502020204030203" pitchFamily="34" charset="0"/>
                <a:ea typeface="Lato Light" panose="020F0502020204030203" pitchFamily="34" charset="0"/>
                <a:cs typeface="Lato Light" panose="020F0502020204030203" pitchFamily="34" charset="0"/>
              </a:rPr>
              <a:t>IPSUM DOLOR</a:t>
            </a:r>
            <a:endParaRPr lang="id-ID" sz="2000" b="1" dirty="0">
              <a:solidFill>
                <a:srgbClr val="FFC000"/>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23" name="Rectangle 22"/>
          <p:cNvSpPr/>
          <p:nvPr/>
        </p:nvSpPr>
        <p:spPr>
          <a:xfrm>
            <a:off x="11509829" y="3023985"/>
            <a:ext cx="682171" cy="1219186"/>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622269386"/>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p:cNvSpPr/>
          <p:nvPr/>
        </p:nvSpPr>
        <p:spPr>
          <a:xfrm>
            <a:off x="6214159" y="3892336"/>
            <a:ext cx="3746008" cy="1708160"/>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0" name="Rectangle 14"/>
          <p:cNvSpPr>
            <a:spLocks noChangeArrowheads="1"/>
          </p:cNvSpPr>
          <p:nvPr/>
        </p:nvSpPr>
        <p:spPr bwMode="auto">
          <a:xfrm>
            <a:off x="6214159" y="1884166"/>
            <a:ext cx="2661730"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a:solidFill>
                  <a:srgbClr val="FFC000"/>
                </a:solidFill>
                <a:latin typeface="Lato Black" panose="020F0502020204030203" pitchFamily="34" charset="0"/>
                <a:ea typeface="Lato Black" panose="020F0502020204030203" pitchFamily="34" charset="0"/>
                <a:cs typeface="Lato Black" panose="020F0502020204030203" pitchFamily="34" charset="0"/>
              </a:rPr>
              <a:t>LOREM</a:t>
            </a:r>
            <a:r>
              <a:rPr lang="id-ID" sz="4000" b="1" dirty="0">
                <a:solidFill>
                  <a:srgbClr val="FFC000"/>
                </a:solidFill>
                <a:latin typeface="Lato Black" panose="020F0502020204030203" pitchFamily="34" charset="0"/>
                <a:ea typeface="Lato Black" panose="020F0502020204030203" pitchFamily="34" charset="0"/>
                <a:cs typeface="Lato Black" panose="020F0502020204030203" pitchFamily="34" charset="0"/>
              </a:rPr>
              <a:t> </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1" name="Rectangle 14"/>
          <p:cNvSpPr>
            <a:spLocks noChangeArrowheads="1"/>
          </p:cNvSpPr>
          <p:nvPr/>
        </p:nvSpPr>
        <p:spPr bwMode="auto">
          <a:xfrm>
            <a:off x="6243187" y="2606029"/>
            <a:ext cx="2769631"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b="1" dirty="0" smtClean="0">
                <a:solidFill>
                  <a:srgbClr val="222729"/>
                </a:solidFill>
                <a:latin typeface="Lato Light" panose="020F0502020204030203" pitchFamily="34" charset="0"/>
                <a:ea typeface="Lato Light" panose="020F0502020204030203" pitchFamily="34" charset="0"/>
                <a:cs typeface="Lato Light" panose="020F0502020204030203" pitchFamily="34" charset="0"/>
              </a:rPr>
              <a:t>IPSUM DOLOR</a:t>
            </a:r>
            <a:endParaRPr lang="id-ID" b="1" dirty="0">
              <a:solidFill>
                <a:srgbClr val="222729"/>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12" name="Rectangle 11"/>
          <p:cNvSpPr/>
          <p:nvPr/>
        </p:nvSpPr>
        <p:spPr>
          <a:xfrm>
            <a:off x="11509829" y="3023985"/>
            <a:ext cx="682171" cy="1219186"/>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1"/>
          </p:nvPr>
        </p:nvSpPr>
        <p:spPr/>
      </p:sp>
      <p:sp>
        <p:nvSpPr>
          <p:cNvPr id="3" name="Picture Placeholder 2"/>
          <p:cNvSpPr>
            <a:spLocks noGrp="1"/>
          </p:cNvSpPr>
          <p:nvPr>
            <p:ph type="pic" sz="quarter" idx="10"/>
          </p:nvPr>
        </p:nvSpPr>
        <p:spPr/>
      </p:sp>
    </p:spTree>
    <p:extLst>
      <p:ext uri="{BB962C8B-B14F-4D97-AF65-F5344CB8AC3E}">
        <p14:creationId xmlns:p14="http://schemas.microsoft.com/office/powerpoint/2010/main" val="1698176143"/>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Rectangle 12"/>
          <p:cNvSpPr/>
          <p:nvPr/>
        </p:nvSpPr>
        <p:spPr>
          <a:xfrm>
            <a:off x="7012649" y="3866578"/>
            <a:ext cx="3746008" cy="1708160"/>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4" name="Rectangle 14"/>
          <p:cNvSpPr>
            <a:spLocks noChangeArrowheads="1"/>
          </p:cNvSpPr>
          <p:nvPr/>
        </p:nvSpPr>
        <p:spPr bwMode="auto">
          <a:xfrm>
            <a:off x="7012649" y="1961439"/>
            <a:ext cx="2661730"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a:solidFill>
                  <a:srgbClr val="FFC000"/>
                </a:solidFill>
                <a:latin typeface="Lato Black" panose="020F0502020204030203" pitchFamily="34" charset="0"/>
                <a:ea typeface="Lato Black" panose="020F0502020204030203" pitchFamily="34" charset="0"/>
                <a:cs typeface="Lato Black" panose="020F0502020204030203" pitchFamily="34" charset="0"/>
              </a:rPr>
              <a:t>LOREM</a:t>
            </a:r>
            <a:r>
              <a:rPr lang="id-ID" sz="4000" b="1" dirty="0">
                <a:solidFill>
                  <a:srgbClr val="FFC000"/>
                </a:solidFill>
                <a:latin typeface="Lato Black" panose="020F0502020204030203" pitchFamily="34" charset="0"/>
                <a:ea typeface="Lato Black" panose="020F0502020204030203" pitchFamily="34" charset="0"/>
                <a:cs typeface="Lato Black" panose="020F0502020204030203" pitchFamily="34" charset="0"/>
              </a:rPr>
              <a:t> </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5" name="Rectangle 14"/>
          <p:cNvSpPr>
            <a:spLocks noChangeArrowheads="1"/>
          </p:cNvSpPr>
          <p:nvPr/>
        </p:nvSpPr>
        <p:spPr bwMode="auto">
          <a:xfrm>
            <a:off x="7041677" y="2683302"/>
            <a:ext cx="2769631" cy="5232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b="1" dirty="0" smtClean="0">
                <a:solidFill>
                  <a:srgbClr val="222729"/>
                </a:solidFill>
                <a:latin typeface="Lato Light" panose="020F0502020204030203" pitchFamily="34" charset="0"/>
                <a:ea typeface="Lato Light" panose="020F0502020204030203" pitchFamily="34" charset="0"/>
                <a:cs typeface="Lato Light" panose="020F0502020204030203" pitchFamily="34" charset="0"/>
              </a:rPr>
              <a:t>IPSUM DOLOR</a:t>
            </a:r>
            <a:endParaRPr lang="id-ID" b="1" dirty="0">
              <a:solidFill>
                <a:srgbClr val="222729"/>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16" name="Rectangle 15"/>
          <p:cNvSpPr/>
          <p:nvPr/>
        </p:nvSpPr>
        <p:spPr>
          <a:xfrm>
            <a:off x="11509829" y="2423104"/>
            <a:ext cx="682171" cy="253028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1"/>
          </p:nvPr>
        </p:nvSpPr>
        <p:spPr/>
      </p:sp>
      <p:sp>
        <p:nvSpPr>
          <p:cNvPr id="3" name="Picture Placeholder 2"/>
          <p:cNvSpPr>
            <a:spLocks noGrp="1"/>
          </p:cNvSpPr>
          <p:nvPr>
            <p:ph type="pic" sz="quarter" idx="12"/>
          </p:nvPr>
        </p:nvSpPr>
        <p:spPr/>
      </p:sp>
      <p:sp>
        <p:nvSpPr>
          <p:cNvPr id="4" name="Picture Placeholder 3"/>
          <p:cNvSpPr>
            <a:spLocks noGrp="1"/>
          </p:cNvSpPr>
          <p:nvPr>
            <p:ph type="pic" sz="quarter" idx="10"/>
          </p:nvPr>
        </p:nvSpPr>
        <p:spPr/>
      </p:sp>
    </p:spTree>
    <p:extLst>
      <p:ext uri="{BB962C8B-B14F-4D97-AF65-F5344CB8AC3E}">
        <p14:creationId xmlns:p14="http://schemas.microsoft.com/office/powerpoint/2010/main" val="2136018567"/>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Rectangle 21"/>
          <p:cNvSpPr/>
          <p:nvPr/>
        </p:nvSpPr>
        <p:spPr>
          <a:xfrm>
            <a:off x="5917945" y="3467332"/>
            <a:ext cx="3746008" cy="1708160"/>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23" name="Rectangle 14"/>
          <p:cNvSpPr>
            <a:spLocks noChangeArrowheads="1"/>
          </p:cNvSpPr>
          <p:nvPr/>
        </p:nvSpPr>
        <p:spPr bwMode="auto">
          <a:xfrm>
            <a:off x="5846408" y="1391728"/>
            <a:ext cx="388908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rPr>
              <a:t>AWESOME</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24" name="Rectangle 14"/>
          <p:cNvSpPr>
            <a:spLocks noChangeArrowheads="1"/>
          </p:cNvSpPr>
          <p:nvPr/>
        </p:nvSpPr>
        <p:spPr bwMode="auto">
          <a:xfrm>
            <a:off x="5846408" y="2154873"/>
            <a:ext cx="258351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SLIDES</a:t>
            </a:r>
            <a:endParaRPr lang="id-ID"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25" name="Rectangle 24"/>
          <p:cNvSpPr/>
          <p:nvPr/>
        </p:nvSpPr>
        <p:spPr>
          <a:xfrm>
            <a:off x="11509829" y="2423104"/>
            <a:ext cx="682171" cy="253028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431470474"/>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13"/>
          <p:cNvSpPr/>
          <p:nvPr/>
        </p:nvSpPr>
        <p:spPr>
          <a:xfrm>
            <a:off x="6919432" y="3366151"/>
            <a:ext cx="3864683" cy="1708160"/>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5" name="Rectangle 14"/>
          <p:cNvSpPr>
            <a:spLocks noChangeArrowheads="1"/>
          </p:cNvSpPr>
          <p:nvPr/>
        </p:nvSpPr>
        <p:spPr bwMode="auto">
          <a:xfrm>
            <a:off x="6895033" y="1513821"/>
            <a:ext cx="388908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rPr>
              <a:t>AWESOME</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6" name="Rectangle 14"/>
          <p:cNvSpPr>
            <a:spLocks noChangeArrowheads="1"/>
          </p:cNvSpPr>
          <p:nvPr/>
        </p:nvSpPr>
        <p:spPr bwMode="auto">
          <a:xfrm>
            <a:off x="6895033" y="2276966"/>
            <a:ext cx="258351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SLIDES</a:t>
            </a:r>
            <a:endParaRPr lang="id-ID"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7" name="Rectangle 16"/>
          <p:cNvSpPr/>
          <p:nvPr/>
        </p:nvSpPr>
        <p:spPr>
          <a:xfrm>
            <a:off x="11509829" y="2423104"/>
            <a:ext cx="682171" cy="253028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2433829378"/>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1929493" y="5045045"/>
            <a:ext cx="8345714" cy="985270"/>
          </a:xfrm>
          <a:prstGeom prst="rect">
            <a:avLst/>
          </a:prstGeom>
        </p:spPr>
        <p:txBody>
          <a:bodyPr wrap="square">
            <a:spAutoFit/>
          </a:bodyPr>
          <a:lstStyle/>
          <a:p>
            <a:pPr algn="ctr">
              <a:lnSpc>
                <a:spcPct val="150000"/>
              </a:lnSpc>
            </a:pPr>
            <a:r>
              <a:rPr lang="id-ID" sz="1000" i="0" dirty="0" smtClean="0">
                <a:solidFill>
                  <a:schemeClr val="bg2">
                    <a:lumMod val="10000"/>
                  </a:schemeClr>
                </a:solidFill>
                <a:effectLst/>
                <a:latin typeface="Lato" panose="020F0502020204030203" pitchFamily="34" charset="0"/>
                <a:ea typeface="Lato" panose="020F0502020204030203" pitchFamily="34" charset="0"/>
                <a:cs typeface="Lato" panose="020F0502020204030203" pitchFamily="34" charset="0"/>
              </a:rPr>
              <a:t>Lorem ipsum dolor sit amet, lacus nulla ac 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justotincidunt, eros in auctor fringilla praesent at diam. </a:t>
            </a:r>
          </a:p>
        </p:txBody>
      </p:sp>
      <p:sp>
        <p:nvSpPr>
          <p:cNvPr id="7" name="Subtitle 2"/>
          <p:cNvSpPr txBox="1">
            <a:spLocks/>
          </p:cNvSpPr>
          <p:nvPr/>
        </p:nvSpPr>
        <p:spPr>
          <a:xfrm>
            <a:off x="4855756" y="814104"/>
            <a:ext cx="2493187" cy="559029"/>
          </a:xfrm>
          <a:prstGeom prst="rect">
            <a:avLst/>
          </a:prstGeom>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id-ID" sz="32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Gallery Slide </a:t>
            </a:r>
          </a:p>
        </p:txBody>
      </p:sp>
      <p:cxnSp>
        <p:nvCxnSpPr>
          <p:cNvPr id="8" name="Straight Connector 7"/>
          <p:cNvCxnSpPr/>
          <p:nvPr/>
        </p:nvCxnSpPr>
        <p:spPr>
          <a:xfrm>
            <a:off x="3962400" y="1499679"/>
            <a:ext cx="4327891"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2" name="Picture Placeholder 1"/>
          <p:cNvSpPr>
            <a:spLocks noGrp="1"/>
          </p:cNvSpPr>
          <p:nvPr>
            <p:ph type="pic" sz="quarter" idx="11"/>
          </p:nvPr>
        </p:nvSpPr>
        <p:spPr/>
      </p:sp>
      <p:sp>
        <p:nvSpPr>
          <p:cNvPr id="3" name="Picture Placeholder 2"/>
          <p:cNvSpPr>
            <a:spLocks noGrp="1"/>
          </p:cNvSpPr>
          <p:nvPr>
            <p:ph type="pic" sz="quarter" idx="12"/>
          </p:nvPr>
        </p:nvSpPr>
        <p:spPr/>
      </p:sp>
      <p:sp>
        <p:nvSpPr>
          <p:cNvPr id="4" name="Picture Placeholder 3"/>
          <p:cNvSpPr>
            <a:spLocks noGrp="1"/>
          </p:cNvSpPr>
          <p:nvPr>
            <p:ph type="pic" sz="quarter" idx="13"/>
          </p:nvPr>
        </p:nvSpPr>
        <p:spPr/>
      </p:sp>
      <p:sp>
        <p:nvSpPr>
          <p:cNvPr id="5" name="Picture Placeholder 4"/>
          <p:cNvSpPr>
            <a:spLocks noGrp="1"/>
          </p:cNvSpPr>
          <p:nvPr>
            <p:ph type="pic" sz="quarter" idx="10"/>
          </p:nvPr>
        </p:nvSpPr>
        <p:spPr/>
      </p:sp>
    </p:spTree>
    <p:extLst>
      <p:ext uri="{BB962C8B-B14F-4D97-AF65-F5344CB8AC3E}">
        <p14:creationId xmlns:p14="http://schemas.microsoft.com/office/powerpoint/2010/main" val="1316010949"/>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1262063" y="449263"/>
            <a:ext cx="5719762" cy="5951537"/>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3" name="Rectangle 2"/>
          <p:cNvSpPr/>
          <p:nvPr/>
        </p:nvSpPr>
        <p:spPr>
          <a:xfrm>
            <a:off x="363538" y="2176463"/>
            <a:ext cx="4281487" cy="3876675"/>
          </a:xfrm>
          <a:prstGeom prst="rect">
            <a:avLst/>
          </a:prstGeom>
          <a:solidFill>
            <a:srgbClr val="FAC11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54276" name="Subtitle 2"/>
          <p:cNvSpPr txBox="1">
            <a:spLocks/>
          </p:cNvSpPr>
          <p:nvPr/>
        </p:nvSpPr>
        <p:spPr bwMode="auto">
          <a:xfrm>
            <a:off x="4897438" y="2889250"/>
            <a:ext cx="2060575" cy="22113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685800" indent="-22860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buFont typeface="Arial" panose="020B0604020202020204" pitchFamily="34" charset="0"/>
              <a:buNone/>
            </a:pPr>
            <a:r>
              <a:rPr lang="id-ID" sz="3600" b="1">
                <a:solidFill>
                  <a:schemeClr val="bg1"/>
                </a:solidFill>
                <a:latin typeface="Lato Black" panose="020F0502020204030203" pitchFamily="34" charset="0"/>
                <a:ea typeface="Lato Black" panose="020F0502020204030203" pitchFamily="34" charset="0"/>
                <a:cs typeface="Lato Black" panose="020F0502020204030203" pitchFamily="34" charset="0"/>
              </a:rPr>
              <a:t>LOREM </a:t>
            </a:r>
            <a:endParaRPr lang="en-US" sz="3600" b="1">
              <a:solidFill>
                <a:schemeClr val="bg1"/>
              </a:solidFill>
              <a:latin typeface="Lato Black" panose="020F0502020204030203" pitchFamily="34" charset="0"/>
              <a:ea typeface="Lato Black" panose="020F0502020204030203" pitchFamily="34" charset="0"/>
              <a:cs typeface="Lato Black" panose="020F0502020204030203" pitchFamily="34" charset="0"/>
            </a:endParaRPr>
          </a:p>
          <a:p>
            <a:pPr eaLnBrk="1" hangingPunct="1">
              <a:buFont typeface="Arial" panose="020B0604020202020204" pitchFamily="34" charset="0"/>
              <a:buNone/>
            </a:pPr>
            <a:r>
              <a:rPr lang="id-ID" sz="3600" b="1">
                <a:solidFill>
                  <a:schemeClr val="bg1"/>
                </a:solidFill>
                <a:latin typeface="Lato Black" panose="020F0502020204030203" pitchFamily="34" charset="0"/>
                <a:ea typeface="Lato Black" panose="020F0502020204030203" pitchFamily="34" charset="0"/>
                <a:cs typeface="Lato Black" panose="020F0502020204030203" pitchFamily="34" charset="0"/>
              </a:rPr>
              <a:t>IPSUM </a:t>
            </a:r>
            <a:endParaRPr lang="en-US" sz="3600" b="1">
              <a:solidFill>
                <a:schemeClr val="bg1"/>
              </a:solidFill>
              <a:latin typeface="Lato Black" panose="020F0502020204030203" pitchFamily="34" charset="0"/>
              <a:ea typeface="Lato Black" panose="020F0502020204030203" pitchFamily="34" charset="0"/>
              <a:cs typeface="Lato Black" panose="020F0502020204030203" pitchFamily="34" charset="0"/>
            </a:endParaRPr>
          </a:p>
          <a:p>
            <a:pPr eaLnBrk="1" hangingPunct="1">
              <a:buFont typeface="Arial" panose="020B0604020202020204" pitchFamily="34" charset="0"/>
              <a:buNone/>
            </a:pPr>
            <a:r>
              <a:rPr lang="id-ID" sz="3600" b="1">
                <a:solidFill>
                  <a:schemeClr val="bg1"/>
                </a:solidFill>
                <a:latin typeface="Lato Black" panose="020F0502020204030203" pitchFamily="34" charset="0"/>
                <a:ea typeface="Lato Black" panose="020F0502020204030203" pitchFamily="34" charset="0"/>
                <a:cs typeface="Lato Black" panose="020F0502020204030203" pitchFamily="34" charset="0"/>
              </a:rPr>
              <a:t>DOLOR</a:t>
            </a:r>
          </a:p>
        </p:txBody>
      </p:sp>
      <p:sp>
        <p:nvSpPr>
          <p:cNvPr id="54277" name="Rectangle 7"/>
          <p:cNvSpPr>
            <a:spLocks noChangeArrowheads="1"/>
          </p:cNvSpPr>
          <p:nvPr/>
        </p:nvSpPr>
        <p:spPr bwMode="auto">
          <a:xfrm>
            <a:off x="1008063" y="2682875"/>
            <a:ext cx="2990850" cy="2863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a:t>
            </a:r>
          </a:p>
          <a:p>
            <a:pPr eaLnBrk="1" hangingPunct="1">
              <a:lnSpc>
                <a:spcPct val="150000"/>
              </a:lnSpc>
              <a:spcBef>
                <a:spcPct val="0"/>
              </a:spcBef>
              <a:buFontTx/>
              <a:buNone/>
            </a:pP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eget in fringilla vitae, et eros praesent dolor porttitor. Lacinia lectus nonummy, accumsan mauris in sed justo magnis, dictum justo lorem ac quis. A venenatis, velit integer vivamus facilisi feugiat a per, hac a sit, wisi non, wisi ultrices vel sit curae consequat. </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5" name="Picture Placeholder 4"/>
          <p:cNvSpPr>
            <a:spLocks noGrp="1"/>
          </p:cNvSpPr>
          <p:nvPr>
            <p:ph type="pic" sz="quarter" idx="10"/>
          </p:nvPr>
        </p:nvSpPr>
        <p:spPr/>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angle 10"/>
          <p:cNvSpPr/>
          <p:nvPr/>
        </p:nvSpPr>
        <p:spPr>
          <a:xfrm>
            <a:off x="0" y="-1"/>
            <a:ext cx="12192000" cy="6858000"/>
          </a:xfrm>
          <a:prstGeom prst="rect">
            <a:avLst/>
          </a:prstGeom>
          <a:solidFill>
            <a:schemeClr val="bg2">
              <a:lumMod val="10000"/>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6" name="Subtitle 2"/>
          <p:cNvSpPr txBox="1">
            <a:spLocks/>
          </p:cNvSpPr>
          <p:nvPr/>
        </p:nvSpPr>
        <p:spPr>
          <a:xfrm>
            <a:off x="1014927" y="3155651"/>
            <a:ext cx="3653229" cy="546697"/>
          </a:xfrm>
          <a:prstGeom prst="rect">
            <a:avLst/>
          </a:prstGeom>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id-ID" sz="3600" b="1" dirty="0" smtClean="0">
                <a:solidFill>
                  <a:schemeClr val="bg1"/>
                </a:solidFill>
                <a:latin typeface="Lato" panose="020F0502020204030203" pitchFamily="34" charset="0"/>
                <a:ea typeface="Lato" panose="020F0502020204030203" pitchFamily="34" charset="0"/>
                <a:cs typeface="Lato" panose="020F0502020204030203" pitchFamily="34" charset="0"/>
              </a:rPr>
              <a:t>Team Section </a:t>
            </a:r>
          </a:p>
        </p:txBody>
      </p:sp>
      <p:sp>
        <p:nvSpPr>
          <p:cNvPr id="7" name="Rectangle 6"/>
          <p:cNvSpPr/>
          <p:nvPr/>
        </p:nvSpPr>
        <p:spPr>
          <a:xfrm>
            <a:off x="1083121" y="4236782"/>
            <a:ext cx="3930440" cy="1708160"/>
          </a:xfrm>
          <a:prstGeom prst="rect">
            <a:avLst/>
          </a:prstGeom>
        </p:spPr>
        <p:txBody>
          <a:bodyPr wrap="square">
            <a:spAutoFit/>
          </a:bodyPr>
          <a:lstStyle/>
          <a:p>
            <a:pPr algn="just">
              <a:lnSpc>
                <a:spcPct val="150000"/>
              </a:lnSpc>
            </a:pPr>
            <a:r>
              <a:rPr lang="id-ID" sz="1000" i="0" dirty="0" smtClean="0">
                <a:solidFill>
                  <a:schemeClr val="bg1"/>
                </a:solidFill>
                <a:effectLst/>
                <a:latin typeface="Lato" panose="020F0502020204030203" pitchFamily="34" charset="0"/>
                <a:ea typeface="Lato" panose="020F0502020204030203" pitchFamily="34" charset="0"/>
                <a:cs typeface="Lato" panose="020F0502020204030203" pitchFamily="34" charset="0"/>
              </a:rPr>
              <a:t>Lorem ipsum dolor sit amet, lacus nulla ac 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a:t>
            </a:r>
            <a:r>
              <a:rPr lang="id-ID" sz="1000" dirty="0">
                <a:solidFill>
                  <a:schemeClr val="bg1"/>
                </a:solidFill>
                <a:latin typeface="Lato" panose="020F0502020204030203" pitchFamily="34" charset="0"/>
                <a:ea typeface="Lato" panose="020F0502020204030203" pitchFamily="34" charset="0"/>
                <a:cs typeface="Lato" panose="020F0502020204030203" pitchFamily="34" charset="0"/>
              </a:rPr>
              <a:t>justotincidunt, </a:t>
            </a:r>
          </a:p>
        </p:txBody>
      </p:sp>
      <p:cxnSp>
        <p:nvCxnSpPr>
          <p:cNvPr id="8" name="Straight Connector 7"/>
          <p:cNvCxnSpPr/>
          <p:nvPr/>
        </p:nvCxnSpPr>
        <p:spPr>
          <a:xfrm>
            <a:off x="1149796" y="3740603"/>
            <a:ext cx="1906176"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2" name="Picture Placeholder 1"/>
          <p:cNvSpPr>
            <a:spLocks noGrp="1"/>
          </p:cNvSpPr>
          <p:nvPr>
            <p:ph type="pic" sz="quarter" idx="10"/>
          </p:nvPr>
        </p:nvSpPr>
        <p:spPr/>
      </p:sp>
    </p:spTree>
    <p:extLst>
      <p:ext uri="{BB962C8B-B14F-4D97-AF65-F5344CB8AC3E}">
        <p14:creationId xmlns:p14="http://schemas.microsoft.com/office/powerpoint/2010/main" val="1334962333"/>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0" y="0"/>
            <a:ext cx="6720114" cy="6858000"/>
          </a:xfrm>
          <a:prstGeom prst="rect">
            <a:avLst/>
          </a:prstGeom>
          <a:solidFill>
            <a:srgbClr val="A4DEF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12"/>
          <p:cNvGrpSpPr/>
          <p:nvPr/>
        </p:nvGrpSpPr>
        <p:grpSpPr>
          <a:xfrm>
            <a:off x="2115001" y="795547"/>
            <a:ext cx="3663738" cy="1567011"/>
            <a:chOff x="1044802" y="1297823"/>
            <a:chExt cx="3663738" cy="1567011"/>
          </a:xfrm>
        </p:grpSpPr>
        <p:sp>
          <p:nvSpPr>
            <p:cNvPr id="9" name="Subtitle 2"/>
            <p:cNvSpPr txBox="1">
              <a:spLocks/>
            </p:cNvSpPr>
            <p:nvPr/>
          </p:nvSpPr>
          <p:spPr>
            <a:xfrm>
              <a:off x="1044802" y="1297823"/>
              <a:ext cx="1175884" cy="1256691"/>
            </a:xfrm>
            <a:prstGeom prst="rect">
              <a:avLst/>
            </a:prstGeom>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id-ID" sz="9600" b="1" dirty="0" smtClean="0">
                  <a:solidFill>
                    <a:schemeClr val="bg1"/>
                  </a:solidFill>
                  <a:latin typeface="Lato" panose="020F0502020204030203" pitchFamily="34" charset="0"/>
                  <a:ea typeface="Lato" panose="020F0502020204030203" pitchFamily="34" charset="0"/>
                  <a:cs typeface="Lato" panose="020F0502020204030203" pitchFamily="34" charset="0"/>
                </a:rPr>
                <a:t>O</a:t>
              </a:r>
            </a:p>
          </p:txBody>
        </p:sp>
        <p:sp>
          <p:nvSpPr>
            <p:cNvPr id="10" name="Subtitle 2"/>
            <p:cNvSpPr txBox="1">
              <a:spLocks/>
            </p:cNvSpPr>
            <p:nvPr/>
          </p:nvSpPr>
          <p:spPr>
            <a:xfrm>
              <a:off x="1994758" y="1608143"/>
              <a:ext cx="1175884" cy="1256691"/>
            </a:xfrm>
            <a:prstGeom prst="rect">
              <a:avLst/>
            </a:prstGeom>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id-ID" sz="9600" b="1" dirty="0" smtClean="0">
                  <a:solidFill>
                    <a:schemeClr val="bg1"/>
                  </a:solidFill>
                  <a:latin typeface="Lato" panose="020F0502020204030203" pitchFamily="34" charset="0"/>
                  <a:ea typeface="Lato" panose="020F0502020204030203" pitchFamily="34" charset="0"/>
                  <a:cs typeface="Lato" panose="020F0502020204030203" pitchFamily="34" charset="0"/>
                </a:rPr>
                <a:t>N</a:t>
              </a:r>
            </a:p>
          </p:txBody>
        </p:sp>
        <p:sp>
          <p:nvSpPr>
            <p:cNvPr id="11" name="Subtitle 2"/>
            <p:cNvSpPr txBox="1">
              <a:spLocks/>
            </p:cNvSpPr>
            <p:nvPr/>
          </p:nvSpPr>
          <p:spPr>
            <a:xfrm>
              <a:off x="2944714" y="1297823"/>
              <a:ext cx="1175884" cy="1256691"/>
            </a:xfrm>
            <a:prstGeom prst="rect">
              <a:avLst/>
            </a:prstGeom>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id-ID" sz="9600" b="1" dirty="0">
                  <a:solidFill>
                    <a:schemeClr val="bg1"/>
                  </a:solidFill>
                  <a:latin typeface="Lato" panose="020F0502020204030203" pitchFamily="34" charset="0"/>
                  <a:ea typeface="Lato" panose="020F0502020204030203" pitchFamily="34" charset="0"/>
                  <a:cs typeface="Lato" panose="020F0502020204030203" pitchFamily="34" charset="0"/>
                </a:rPr>
                <a:t>L</a:t>
              </a:r>
              <a:endParaRPr lang="id-ID" sz="9600" b="1" dirty="0" smtClean="0">
                <a:solidFill>
                  <a:schemeClr val="bg1"/>
                </a:solidFill>
                <a:latin typeface="Lato" panose="020F0502020204030203" pitchFamily="34" charset="0"/>
                <a:ea typeface="Lato" panose="020F0502020204030203" pitchFamily="34" charset="0"/>
                <a:cs typeface="Lato" panose="020F0502020204030203" pitchFamily="34" charset="0"/>
              </a:endParaRPr>
            </a:p>
          </p:txBody>
        </p:sp>
        <p:sp>
          <p:nvSpPr>
            <p:cNvPr id="12" name="Subtitle 2"/>
            <p:cNvSpPr txBox="1">
              <a:spLocks/>
            </p:cNvSpPr>
            <p:nvPr/>
          </p:nvSpPr>
          <p:spPr>
            <a:xfrm>
              <a:off x="3532656" y="1608142"/>
              <a:ext cx="1175884" cy="1256691"/>
            </a:xfrm>
            <a:prstGeom prst="rect">
              <a:avLst/>
            </a:prstGeom>
          </p:spPr>
          <p:txBody>
            <a:bodyPr vert="horz" lIns="91440" tIns="45720" rIns="91440" bIns="45720" rtlCol="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r>
                <a:rPr lang="id-ID" sz="9600" b="1" dirty="0" smtClean="0">
                  <a:solidFill>
                    <a:schemeClr val="bg1"/>
                  </a:solidFill>
                  <a:latin typeface="Lato" panose="020F0502020204030203" pitchFamily="34" charset="0"/>
                  <a:ea typeface="Lato" panose="020F0502020204030203" pitchFamily="34" charset="0"/>
                  <a:cs typeface="Lato" panose="020F0502020204030203" pitchFamily="34" charset="0"/>
                </a:rPr>
                <a:t>Y</a:t>
              </a:r>
            </a:p>
          </p:txBody>
        </p:sp>
      </p:grpSp>
      <p:sp>
        <p:nvSpPr>
          <p:cNvPr id="24" name="Rectangle 23"/>
          <p:cNvSpPr>
            <a:spLocks noChangeArrowheads="1"/>
          </p:cNvSpPr>
          <p:nvPr/>
        </p:nvSpPr>
        <p:spPr bwMode="auto">
          <a:xfrm>
            <a:off x="4014913" y="2064938"/>
            <a:ext cx="1969567"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222729"/>
                </a:solidFill>
                <a:latin typeface="Lato" panose="020F0502020204030203" pitchFamily="34" charset="0"/>
                <a:ea typeface="Lato" panose="020F0502020204030203" pitchFamily="34" charset="0"/>
                <a:cs typeface="Lato" panose="020F0502020204030203" pitchFamily="34" charset="0"/>
              </a:rPr>
              <a:t>TEXT</a:t>
            </a:r>
            <a:endParaRPr lang="id-ID" sz="4000" b="1" dirty="0" smtClean="0">
              <a:solidFill>
                <a:srgbClr val="222729"/>
              </a:solidFill>
              <a:latin typeface="Lato" panose="020F0502020204030203" pitchFamily="34" charset="0"/>
              <a:ea typeface="Lato" panose="020F0502020204030203" pitchFamily="34" charset="0"/>
              <a:cs typeface="Lato" panose="020F0502020204030203" pitchFamily="34" charset="0"/>
            </a:endParaRPr>
          </a:p>
        </p:txBody>
      </p:sp>
      <p:sp>
        <p:nvSpPr>
          <p:cNvPr id="25" name="Rectangle 24"/>
          <p:cNvSpPr/>
          <p:nvPr/>
        </p:nvSpPr>
        <p:spPr>
          <a:xfrm>
            <a:off x="1824618" y="3158104"/>
            <a:ext cx="2313468" cy="2862322"/>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26" name="Rectangle 25"/>
          <p:cNvSpPr/>
          <p:nvPr/>
        </p:nvSpPr>
        <p:spPr>
          <a:xfrm>
            <a:off x="4297615" y="3158104"/>
            <a:ext cx="2313468" cy="2862322"/>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634549987"/>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p:cNvSpPr/>
          <p:nvPr/>
        </p:nvSpPr>
        <p:spPr>
          <a:xfrm>
            <a:off x="6834752" y="4008110"/>
            <a:ext cx="3455467" cy="1708160"/>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20" name="Rectangle 19"/>
          <p:cNvSpPr>
            <a:spLocks noChangeArrowheads="1"/>
          </p:cNvSpPr>
          <p:nvPr/>
        </p:nvSpPr>
        <p:spPr bwMode="auto">
          <a:xfrm>
            <a:off x="6895033" y="1591094"/>
            <a:ext cx="388908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rPr>
              <a:t>AWESOME</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21" name="Rectangle 14"/>
          <p:cNvSpPr>
            <a:spLocks noChangeArrowheads="1"/>
          </p:cNvSpPr>
          <p:nvPr/>
        </p:nvSpPr>
        <p:spPr bwMode="auto">
          <a:xfrm>
            <a:off x="6895033" y="2354239"/>
            <a:ext cx="258351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SLIDES</a:t>
            </a:r>
            <a:endParaRPr lang="id-ID"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cxnSp>
        <p:nvCxnSpPr>
          <p:cNvPr id="22" name="Straight Connector 21"/>
          <p:cNvCxnSpPr/>
          <p:nvPr/>
        </p:nvCxnSpPr>
        <p:spPr>
          <a:xfrm>
            <a:off x="7066419" y="3348773"/>
            <a:ext cx="2827118"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2" name="Picture Placeholder 1"/>
          <p:cNvSpPr>
            <a:spLocks noGrp="1"/>
          </p:cNvSpPr>
          <p:nvPr>
            <p:ph type="pic" sz="quarter" idx="10"/>
          </p:nvPr>
        </p:nvSpPr>
        <p:spPr/>
      </p:sp>
    </p:spTree>
    <p:extLst>
      <p:ext uri="{BB962C8B-B14F-4D97-AF65-F5344CB8AC3E}">
        <p14:creationId xmlns:p14="http://schemas.microsoft.com/office/powerpoint/2010/main" val="1847999653"/>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4368639" y="3802048"/>
            <a:ext cx="3455467" cy="1708160"/>
          </a:xfrm>
          <a:prstGeom prst="rect">
            <a:avLst/>
          </a:prstGeom>
        </p:spPr>
        <p:txBody>
          <a:bodyPr wrap="square">
            <a:spAutoFit/>
          </a:bodyPr>
          <a:lstStyle/>
          <a:p>
            <a:pPr algn="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8" name="Rectangle 7"/>
          <p:cNvSpPr>
            <a:spLocks noChangeArrowheads="1"/>
          </p:cNvSpPr>
          <p:nvPr/>
        </p:nvSpPr>
        <p:spPr bwMode="auto">
          <a:xfrm>
            <a:off x="4151832" y="1385032"/>
            <a:ext cx="388908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rPr>
              <a:t>AWESOME</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9" name="Rectangle 14"/>
          <p:cNvSpPr>
            <a:spLocks noChangeArrowheads="1"/>
          </p:cNvSpPr>
          <p:nvPr/>
        </p:nvSpPr>
        <p:spPr bwMode="auto">
          <a:xfrm>
            <a:off x="6096373" y="2148177"/>
            <a:ext cx="258351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SLIDES</a:t>
            </a:r>
            <a:endParaRPr lang="id-ID"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cxnSp>
        <p:nvCxnSpPr>
          <p:cNvPr id="10" name="Straight Connector 9"/>
          <p:cNvCxnSpPr/>
          <p:nvPr/>
        </p:nvCxnSpPr>
        <p:spPr>
          <a:xfrm>
            <a:off x="4992919" y="3142711"/>
            <a:ext cx="2827118"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11" name="Rectangle 10"/>
          <p:cNvSpPr/>
          <p:nvPr/>
        </p:nvSpPr>
        <p:spPr>
          <a:xfrm>
            <a:off x="0" y="2423104"/>
            <a:ext cx="682171" cy="253028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2542993383"/>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14" name="Straight Connector 13"/>
          <p:cNvCxnSpPr/>
          <p:nvPr/>
        </p:nvCxnSpPr>
        <p:spPr>
          <a:xfrm>
            <a:off x="118500" y="1674384"/>
            <a:ext cx="2038" cy="3509227"/>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17" name="Rectangle 16"/>
          <p:cNvSpPr/>
          <p:nvPr/>
        </p:nvSpPr>
        <p:spPr>
          <a:xfrm>
            <a:off x="6067718" y="3556795"/>
            <a:ext cx="3455467" cy="1708160"/>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8" name="Rectangle 17"/>
          <p:cNvSpPr>
            <a:spLocks noChangeArrowheads="1"/>
          </p:cNvSpPr>
          <p:nvPr/>
        </p:nvSpPr>
        <p:spPr bwMode="auto">
          <a:xfrm>
            <a:off x="6067718" y="1139779"/>
            <a:ext cx="388908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rPr>
              <a:t>AWESOME</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9" name="Rectangle 14"/>
          <p:cNvSpPr>
            <a:spLocks noChangeArrowheads="1"/>
          </p:cNvSpPr>
          <p:nvPr/>
        </p:nvSpPr>
        <p:spPr bwMode="auto">
          <a:xfrm>
            <a:off x="6067718" y="1902924"/>
            <a:ext cx="258351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SLIDES</a:t>
            </a:r>
            <a:endParaRPr lang="id-ID"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cxnSp>
        <p:nvCxnSpPr>
          <p:cNvPr id="20" name="Straight Connector 19"/>
          <p:cNvCxnSpPr/>
          <p:nvPr/>
        </p:nvCxnSpPr>
        <p:spPr>
          <a:xfrm>
            <a:off x="6183825" y="2897458"/>
            <a:ext cx="2827118"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21" name="Rectangle 20"/>
          <p:cNvSpPr/>
          <p:nvPr/>
        </p:nvSpPr>
        <p:spPr>
          <a:xfrm>
            <a:off x="11536068" y="2423104"/>
            <a:ext cx="682171" cy="253028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
        <p:nvSpPr>
          <p:cNvPr id="3" name="Picture Placeholder 2"/>
          <p:cNvSpPr>
            <a:spLocks noGrp="1"/>
          </p:cNvSpPr>
          <p:nvPr>
            <p:ph type="pic" sz="quarter" idx="11"/>
          </p:nvPr>
        </p:nvSpPr>
        <p:spPr/>
      </p:sp>
      <p:sp>
        <p:nvSpPr>
          <p:cNvPr id="4" name="Picture Placeholder 3"/>
          <p:cNvSpPr>
            <a:spLocks noGrp="1"/>
          </p:cNvSpPr>
          <p:nvPr>
            <p:ph type="pic" sz="quarter" idx="12"/>
          </p:nvPr>
        </p:nvSpPr>
        <p:spPr/>
      </p:sp>
    </p:spTree>
    <p:extLst>
      <p:ext uri="{BB962C8B-B14F-4D97-AF65-F5344CB8AC3E}">
        <p14:creationId xmlns:p14="http://schemas.microsoft.com/office/powerpoint/2010/main" val="2050671445"/>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 y="0"/>
            <a:ext cx="1509486" cy="6858000"/>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6067718" y="3706416"/>
            <a:ext cx="3455467" cy="1708160"/>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0" name="Rectangle 9"/>
          <p:cNvSpPr>
            <a:spLocks noChangeArrowheads="1"/>
          </p:cNvSpPr>
          <p:nvPr/>
        </p:nvSpPr>
        <p:spPr bwMode="auto">
          <a:xfrm>
            <a:off x="6067718" y="1401036"/>
            <a:ext cx="388908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rPr>
              <a:t>Left</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1" name="Rectangle 14"/>
          <p:cNvSpPr>
            <a:spLocks noChangeArrowheads="1"/>
          </p:cNvSpPr>
          <p:nvPr/>
        </p:nvSpPr>
        <p:spPr bwMode="auto">
          <a:xfrm>
            <a:off x="6067718" y="2164181"/>
            <a:ext cx="258351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Picture</a:t>
            </a:r>
            <a:endParaRPr lang="id-ID"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cxnSp>
        <p:nvCxnSpPr>
          <p:cNvPr id="12" name="Straight Connector 11"/>
          <p:cNvCxnSpPr/>
          <p:nvPr/>
        </p:nvCxnSpPr>
        <p:spPr>
          <a:xfrm>
            <a:off x="6183825" y="3158715"/>
            <a:ext cx="2827118"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11536068" y="2423104"/>
            <a:ext cx="682171" cy="253028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803923696"/>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1" y="0"/>
            <a:ext cx="1509486" cy="6858000"/>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7896518" y="3635212"/>
            <a:ext cx="2829539" cy="2169825"/>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2" name="Rectangle 11"/>
          <p:cNvSpPr>
            <a:spLocks noChangeArrowheads="1"/>
          </p:cNvSpPr>
          <p:nvPr/>
        </p:nvSpPr>
        <p:spPr bwMode="auto">
          <a:xfrm>
            <a:off x="7896518" y="1401036"/>
            <a:ext cx="388908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rPr>
              <a:t>Left</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3" name="Rectangle 14"/>
          <p:cNvSpPr>
            <a:spLocks noChangeArrowheads="1"/>
          </p:cNvSpPr>
          <p:nvPr/>
        </p:nvSpPr>
        <p:spPr bwMode="auto">
          <a:xfrm>
            <a:off x="7896518" y="2164181"/>
            <a:ext cx="258351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Picture</a:t>
            </a:r>
            <a:endParaRPr lang="id-ID"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cxnSp>
        <p:nvCxnSpPr>
          <p:cNvPr id="14" name="Straight Connector 13"/>
          <p:cNvCxnSpPr/>
          <p:nvPr/>
        </p:nvCxnSpPr>
        <p:spPr>
          <a:xfrm>
            <a:off x="8012625" y="3158715"/>
            <a:ext cx="2827118"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15" name="Rectangle 14"/>
          <p:cNvSpPr/>
          <p:nvPr/>
        </p:nvSpPr>
        <p:spPr>
          <a:xfrm>
            <a:off x="11536068" y="2423104"/>
            <a:ext cx="682171" cy="253028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1918496186"/>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682514" y="0"/>
            <a:ext cx="1509486" cy="6858000"/>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2230731" y="3733950"/>
            <a:ext cx="3655719" cy="1708160"/>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10" name="Rectangle 9"/>
          <p:cNvSpPr>
            <a:spLocks noChangeArrowheads="1"/>
          </p:cNvSpPr>
          <p:nvPr/>
        </p:nvSpPr>
        <p:spPr bwMode="auto">
          <a:xfrm>
            <a:off x="2230731" y="1499774"/>
            <a:ext cx="388908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rPr>
              <a:t>Right</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1" name="Rectangle 14"/>
          <p:cNvSpPr>
            <a:spLocks noChangeArrowheads="1"/>
          </p:cNvSpPr>
          <p:nvPr/>
        </p:nvSpPr>
        <p:spPr bwMode="auto">
          <a:xfrm>
            <a:off x="2230731" y="2262919"/>
            <a:ext cx="258351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Picture</a:t>
            </a:r>
            <a:endParaRPr lang="id-ID"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cxnSp>
        <p:nvCxnSpPr>
          <p:cNvPr id="12" name="Straight Connector 11"/>
          <p:cNvCxnSpPr/>
          <p:nvPr/>
        </p:nvCxnSpPr>
        <p:spPr>
          <a:xfrm>
            <a:off x="2346838" y="3257453"/>
            <a:ext cx="2827118"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13" name="Rectangle 12"/>
          <p:cNvSpPr/>
          <p:nvPr/>
        </p:nvSpPr>
        <p:spPr>
          <a:xfrm>
            <a:off x="0" y="2423104"/>
            <a:ext cx="682171" cy="253028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4097538444"/>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10682514" y="0"/>
            <a:ext cx="1509486" cy="6858000"/>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ectangle 5"/>
          <p:cNvSpPr/>
          <p:nvPr/>
        </p:nvSpPr>
        <p:spPr>
          <a:xfrm>
            <a:off x="2230731" y="3733950"/>
            <a:ext cx="3655719" cy="1708160"/>
          </a:xfrm>
          <a:prstGeom prst="rect">
            <a:avLst/>
          </a:prstGeom>
        </p:spPr>
        <p:txBody>
          <a:bodyPr wrap="square">
            <a:spAutoFit/>
          </a:bodyPr>
          <a:lstStyle/>
          <a:p>
            <a:pP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tincidunt, eros in auctor fringilla praesent at diam. In et quam est eget mi. Pellentesque nunc orci eu enim, eget </a:t>
            </a:r>
          </a:p>
        </p:txBody>
      </p:sp>
      <p:sp>
        <p:nvSpPr>
          <p:cNvPr id="7" name="Rectangle 6"/>
          <p:cNvSpPr>
            <a:spLocks noChangeArrowheads="1"/>
          </p:cNvSpPr>
          <p:nvPr/>
        </p:nvSpPr>
        <p:spPr bwMode="auto">
          <a:xfrm>
            <a:off x="2230731" y="1499774"/>
            <a:ext cx="388908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54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rPr>
              <a:t>Right</a:t>
            </a:r>
            <a:endParaRPr lang="id-ID" sz="4000" b="1" dirty="0" smtClean="0">
              <a:solidFill>
                <a:srgbClr val="FFC000"/>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8" name="Rectangle 14"/>
          <p:cNvSpPr>
            <a:spLocks noChangeArrowheads="1"/>
          </p:cNvSpPr>
          <p:nvPr/>
        </p:nvSpPr>
        <p:spPr bwMode="auto">
          <a:xfrm>
            <a:off x="2230731" y="2262919"/>
            <a:ext cx="2583518" cy="7078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00000"/>
              </a:lnSpc>
              <a:spcBef>
                <a:spcPct val="0"/>
              </a:spcBef>
              <a:buFontTx/>
              <a:buNone/>
            </a:pPr>
            <a:r>
              <a:rPr lang="id-ID" sz="4000"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Picture</a:t>
            </a:r>
            <a:endParaRPr lang="id-ID" b="1"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cxnSp>
        <p:nvCxnSpPr>
          <p:cNvPr id="9" name="Straight Connector 8"/>
          <p:cNvCxnSpPr/>
          <p:nvPr/>
        </p:nvCxnSpPr>
        <p:spPr>
          <a:xfrm>
            <a:off x="2346838" y="3257453"/>
            <a:ext cx="2827118" cy="0"/>
          </a:xfrm>
          <a:prstGeom prst="line">
            <a:avLst/>
          </a:prstGeom>
          <a:ln w="1270">
            <a:solidFill>
              <a:srgbClr val="FFC000"/>
            </a:solidFill>
          </a:ln>
        </p:spPr>
        <p:style>
          <a:lnRef idx="1">
            <a:schemeClr val="accent1"/>
          </a:lnRef>
          <a:fillRef idx="0">
            <a:schemeClr val="accent1"/>
          </a:fillRef>
          <a:effectRef idx="0">
            <a:schemeClr val="accent1"/>
          </a:effectRef>
          <a:fontRef idx="minor">
            <a:schemeClr val="tx1"/>
          </a:fontRef>
        </p:style>
      </p:cxnSp>
      <p:sp>
        <p:nvSpPr>
          <p:cNvPr id="10" name="Rectangle 9"/>
          <p:cNvSpPr/>
          <p:nvPr/>
        </p:nvSpPr>
        <p:spPr>
          <a:xfrm>
            <a:off x="0" y="2423104"/>
            <a:ext cx="682171" cy="2530281"/>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3852740168"/>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Subtitle 2"/>
          <p:cNvSpPr txBox="1">
            <a:spLocks/>
          </p:cNvSpPr>
          <p:nvPr/>
        </p:nvSpPr>
        <p:spPr>
          <a:xfrm>
            <a:off x="4247685" y="2216169"/>
            <a:ext cx="4260850" cy="156368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en-US" sz="11500" b="1" spc="-300"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BURN</a:t>
            </a:r>
            <a:endParaRPr lang="id-ID" sz="11500" b="1" spc="-300" dirty="0">
              <a:solidFill>
                <a:srgbClr val="222729"/>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10" name="Rectangle 9"/>
          <p:cNvSpPr/>
          <p:nvPr/>
        </p:nvSpPr>
        <p:spPr>
          <a:xfrm>
            <a:off x="4054502" y="3793296"/>
            <a:ext cx="3727450" cy="312737"/>
          </a:xfrm>
          <a:prstGeom prst="rect">
            <a:avLst/>
          </a:prstGeom>
        </p:spPr>
        <p:txBody>
          <a:bodyPr>
            <a:spAutoFit/>
          </a:bodyPr>
          <a:lstStyle/>
          <a:p>
            <a:pPr eaLnBrk="1" fontAlgn="auto" hangingPunct="1">
              <a:lnSpc>
                <a:spcPct val="150000"/>
              </a:lnSpc>
              <a:spcBef>
                <a:spcPts val="0"/>
              </a:spcBef>
              <a:spcAft>
                <a:spcPts val="0"/>
              </a:spcAft>
              <a:defRPr/>
            </a:pPr>
            <a:r>
              <a:rPr lang="id-ID" sz="1050" b="1" spc="300" dirty="0">
                <a:solidFill>
                  <a:srgbClr val="222A35"/>
                </a:solidFill>
                <a:latin typeface="Lato" panose="020F0502020204030203" pitchFamily="34" charset="0"/>
                <a:ea typeface="Lato" panose="020F0502020204030203" pitchFamily="34" charset="0"/>
                <a:cs typeface="Lato" panose="020F0502020204030203" pitchFamily="34" charset="0"/>
              </a:rPr>
              <a:t>Minimal Presentation Multipurpose</a:t>
            </a:r>
            <a:endParaRPr lang="id-ID" sz="1050" spc="300" dirty="0">
              <a:solidFill>
                <a:srgbClr val="222A35"/>
              </a:solidFill>
              <a:latin typeface="Lato" panose="020F0502020204030203" pitchFamily="34" charset="0"/>
              <a:ea typeface="Lato" panose="020F0502020204030203" pitchFamily="34" charset="0"/>
              <a:cs typeface="Lato" panose="020F0502020204030203" pitchFamily="34" charset="0"/>
            </a:endParaRPr>
          </a:p>
        </p:txBody>
      </p:sp>
      <p:sp>
        <p:nvSpPr>
          <p:cNvPr id="11" name="Rectangle 10"/>
          <p:cNvSpPr/>
          <p:nvPr/>
        </p:nvSpPr>
        <p:spPr>
          <a:xfrm>
            <a:off x="1967596" y="5582073"/>
            <a:ext cx="7566412" cy="292772"/>
          </a:xfrm>
          <a:prstGeom prst="rect">
            <a:avLst/>
          </a:prstGeom>
        </p:spPr>
        <p:txBody>
          <a:bodyPr wrap="square">
            <a:spAutoFit/>
          </a:bodyPr>
          <a:lstStyle/>
          <a:p>
            <a:pPr algn="ctr" eaLnBrk="1" fontAlgn="auto" hangingPunct="1">
              <a:lnSpc>
                <a:spcPct val="150000"/>
              </a:lnSpc>
              <a:spcBef>
                <a:spcPts val="0"/>
              </a:spcBef>
              <a:spcAft>
                <a:spcPts val="0"/>
              </a:spcAft>
              <a:defRPr/>
            </a:pP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Lorem ipsum dolor sit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amet, lacus </a:t>
            </a:r>
            <a:r>
              <a:rPr lang="id-ID" sz="1000" b="1"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nulla ac </a:t>
            </a:r>
            <a:r>
              <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a:t>
            </a:r>
            <a:r>
              <a:rPr lang="id-ID" sz="1000" dirty="0" smtClean="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conubia</a:t>
            </a:r>
            <a:endParaRPr lang="id-ID" sz="10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endParaRPr>
          </a:p>
        </p:txBody>
      </p:sp>
      <p:sp>
        <p:nvSpPr>
          <p:cNvPr id="12" name="Rectangle 11"/>
          <p:cNvSpPr/>
          <p:nvPr/>
        </p:nvSpPr>
        <p:spPr>
          <a:xfrm>
            <a:off x="3372331" y="2639463"/>
            <a:ext cx="682171" cy="717098"/>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Tree>
    <p:extLst>
      <p:ext uri="{BB962C8B-B14F-4D97-AF65-F5344CB8AC3E}">
        <p14:creationId xmlns:p14="http://schemas.microsoft.com/office/powerpoint/2010/main" val="273215896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p:cNvSpPr/>
          <p:nvPr/>
        </p:nvSpPr>
        <p:spPr>
          <a:xfrm>
            <a:off x="5500688" y="1901825"/>
            <a:ext cx="6400800" cy="4716463"/>
          </a:xfrm>
          <a:prstGeom prst="rect">
            <a:avLst/>
          </a:prstGeom>
          <a:solidFill>
            <a:srgbClr val="FAC11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55300" name="Rectangle 6"/>
          <p:cNvSpPr>
            <a:spLocks noChangeArrowheads="1"/>
          </p:cNvSpPr>
          <p:nvPr/>
        </p:nvSpPr>
        <p:spPr bwMode="auto">
          <a:xfrm>
            <a:off x="5791200" y="2713038"/>
            <a:ext cx="2801938" cy="3094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a:t>
            </a:r>
          </a:p>
          <a:p>
            <a:pPr eaLnBrk="1" hangingPunct="1">
              <a:lnSpc>
                <a:spcPct val="150000"/>
              </a:lnSpc>
              <a:spcBef>
                <a:spcPct val="0"/>
              </a:spcBef>
              <a:buFontTx/>
              <a:buNone/>
            </a:pP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eget in fringilla vitae, et eros praesent dolor porttitor. Lacinia lectus nonummy, accumsan mauris in sed justo magnis, dictum justo lorem ac quis. A venenatis, velit integer vivamus facilisi feugiat a per, hac a sit, wisi non, wisi ultrices vel sit curae consequat. </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55302" name="Rectangle 12"/>
          <p:cNvSpPr>
            <a:spLocks noChangeArrowheads="1"/>
          </p:cNvSpPr>
          <p:nvPr/>
        </p:nvSpPr>
        <p:spPr bwMode="auto">
          <a:xfrm>
            <a:off x="8593138" y="2713038"/>
            <a:ext cx="2800350" cy="3094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a:t>
            </a:r>
          </a:p>
          <a:p>
            <a:pPr eaLnBrk="1" hangingPunct="1">
              <a:lnSpc>
                <a:spcPct val="150000"/>
              </a:lnSpc>
              <a:spcBef>
                <a:spcPct val="0"/>
              </a:spcBef>
              <a:buFontTx/>
              <a:buNone/>
            </a:pP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eget in fringilla vitae, et eros praesent dolor porttitor. Lacinia lectus nonummy, accumsan mauris in sed justo magnis, dictum justo lorem ac quis. A venenatis, velit integer vivamus facilisi feugiat a per, hac a sit, wisi non, wisi ultrices vel sit curae consequat. </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8" name="Subtitle 2"/>
          <p:cNvSpPr txBox="1">
            <a:spLocks/>
          </p:cNvSpPr>
          <p:nvPr/>
        </p:nvSpPr>
        <p:spPr>
          <a:xfrm>
            <a:off x="5500688" y="745174"/>
            <a:ext cx="5459658" cy="89693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id-ID" sz="4000" b="1" dirty="0" smtClean="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rPr>
              <a:t>LOREM IPSUM DOLOR</a:t>
            </a:r>
            <a:endParaRPr lang="id-ID" sz="4000" b="1" dirty="0">
              <a:solidFill>
                <a:schemeClr val="tx2">
                  <a:lumMod val="75000"/>
                </a:schemeClr>
              </a:solidFill>
              <a:latin typeface="Lato Light" panose="020F0502020204030203" pitchFamily="34" charset="0"/>
              <a:ea typeface="Lato Light" panose="020F0502020204030203" pitchFamily="34" charset="0"/>
              <a:cs typeface="Lato Light" panose="020F0502020204030203" pitchFamily="34" charset="0"/>
            </a:endParaRPr>
          </a:p>
        </p:txBody>
      </p:sp>
      <p:sp>
        <p:nvSpPr>
          <p:cNvPr id="4" name="Picture Placeholder 3"/>
          <p:cNvSpPr>
            <a:spLocks noGrp="1"/>
          </p:cNvSpPr>
          <p:nvPr>
            <p:ph type="pic" sz="quarter" idx="10"/>
          </p:nvPr>
        </p:nvSpPr>
        <p:spPr/>
      </p:sp>
    </p:spTree>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Rectangle 20"/>
          <p:cNvSpPr/>
          <p:nvPr/>
        </p:nvSpPr>
        <p:spPr>
          <a:xfrm>
            <a:off x="6091706" y="0"/>
            <a:ext cx="6100293" cy="6858000"/>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Subtitle 2"/>
          <p:cNvSpPr txBox="1">
            <a:spLocks/>
          </p:cNvSpPr>
          <p:nvPr/>
        </p:nvSpPr>
        <p:spPr>
          <a:xfrm>
            <a:off x="2934040" y="2370715"/>
            <a:ext cx="6428901" cy="1563687"/>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id-ID" sz="11500" b="1" spc="-300" dirty="0" smtClean="0">
                <a:solidFill>
                  <a:srgbClr val="222729"/>
                </a:solidFill>
                <a:latin typeface="Lato Black" panose="020F0502020204030203" pitchFamily="34" charset="0"/>
                <a:ea typeface="Lato Black" panose="020F0502020204030203" pitchFamily="34" charset="0"/>
                <a:cs typeface="Lato Black" panose="020F0502020204030203" pitchFamily="34" charset="0"/>
              </a:rPr>
              <a:t>THA</a:t>
            </a:r>
            <a:r>
              <a:rPr lang="id-ID" sz="11500" b="1" spc="-300" dirty="0" smtClean="0">
                <a:solidFill>
                  <a:schemeClr val="bg1"/>
                </a:solidFill>
                <a:latin typeface="Lato Black" panose="020F0502020204030203" pitchFamily="34" charset="0"/>
                <a:ea typeface="Lato Black" panose="020F0502020204030203" pitchFamily="34" charset="0"/>
                <a:cs typeface="Lato Black" panose="020F0502020204030203" pitchFamily="34" charset="0"/>
              </a:rPr>
              <a:t>NKS</a:t>
            </a:r>
            <a:endParaRPr lang="id-ID" sz="11500" b="1" spc="-300" dirty="0">
              <a:solidFill>
                <a:schemeClr val="bg1"/>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2" name="Picture Placeholder 1"/>
          <p:cNvSpPr>
            <a:spLocks noGrp="1"/>
          </p:cNvSpPr>
          <p:nvPr>
            <p:ph type="pic" sz="quarter" idx="10"/>
          </p:nvPr>
        </p:nvSpPr>
        <p:spPr/>
      </p:sp>
    </p:spTree>
    <p:extLst>
      <p:ext uri="{BB962C8B-B14F-4D97-AF65-F5344CB8AC3E}">
        <p14:creationId xmlns:p14="http://schemas.microsoft.com/office/powerpoint/2010/main" val="261227853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p:cNvSpPr/>
          <p:nvPr/>
        </p:nvSpPr>
        <p:spPr>
          <a:xfrm>
            <a:off x="6162674" y="0"/>
            <a:ext cx="5719763" cy="68580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3" name="Rectangle 2"/>
          <p:cNvSpPr/>
          <p:nvPr/>
        </p:nvSpPr>
        <p:spPr>
          <a:xfrm>
            <a:off x="0" y="784225"/>
            <a:ext cx="5399088" cy="6073775"/>
          </a:xfrm>
          <a:prstGeom prst="rect">
            <a:avLst/>
          </a:prstGeom>
          <a:solidFill>
            <a:srgbClr val="FAC11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9" name="Subtitle 2"/>
          <p:cNvSpPr txBox="1">
            <a:spLocks/>
          </p:cNvSpPr>
          <p:nvPr/>
        </p:nvSpPr>
        <p:spPr>
          <a:xfrm>
            <a:off x="6585890" y="914400"/>
            <a:ext cx="2553840" cy="140017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id-ID" sz="4800" b="1" dirty="0" smtClean="0">
                <a:solidFill>
                  <a:schemeClr val="tx2">
                    <a:lumMod val="75000"/>
                  </a:schemeClr>
                </a:solidFill>
                <a:latin typeface="Lato Black" panose="020F0502020204030203" pitchFamily="34" charset="0"/>
                <a:ea typeface="Lato Black" panose="020F0502020204030203" pitchFamily="34" charset="0"/>
                <a:cs typeface="Lato Black" panose="020F0502020204030203" pitchFamily="34" charset="0"/>
              </a:rPr>
              <a:t>LOREM IPSUM DOLOR</a:t>
            </a:r>
            <a:endParaRPr lang="id-ID" sz="4800" b="1" dirty="0">
              <a:solidFill>
                <a:schemeClr val="tx2">
                  <a:lumMod val="75000"/>
                </a:schemeClr>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56325" name="Rectangle 10"/>
          <p:cNvSpPr>
            <a:spLocks noChangeArrowheads="1"/>
          </p:cNvSpPr>
          <p:nvPr/>
        </p:nvSpPr>
        <p:spPr bwMode="auto">
          <a:xfrm>
            <a:off x="6585890" y="3616325"/>
            <a:ext cx="4667250" cy="1939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a:t>
            </a:r>
          </a:p>
          <a:p>
            <a:pPr eaLnBrk="1" hangingPunct="1">
              <a:lnSpc>
                <a:spcPct val="150000"/>
              </a:lnSpc>
              <a:spcBef>
                <a:spcPct val="0"/>
              </a:spcBef>
              <a:buFontTx/>
              <a:buNone/>
            </a:pP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eget in fringilla vitae, et eros praesent dolor porttitor. Lacinia lectus nonummy, accumsan mauris in sed justo magnis, dictum justo lorem ac quis. A venenatis, velit integer vivamus facilisi feugiat a per, hac a sit, wisi non, wisi ultrices vel sit curae consequat. </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4" name="Picture Placeholder 3"/>
          <p:cNvSpPr>
            <a:spLocks noGrp="1"/>
          </p:cNvSpPr>
          <p:nvPr>
            <p:ph type="pic" sz="quarter" idx="10"/>
          </p:nvPr>
        </p:nvSpPr>
        <p:spPr/>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p:cNvSpPr/>
          <p:nvPr/>
        </p:nvSpPr>
        <p:spPr>
          <a:xfrm>
            <a:off x="0" y="514350"/>
            <a:ext cx="5268913" cy="2765425"/>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3" name="Rectangle 2"/>
          <p:cNvSpPr/>
          <p:nvPr/>
        </p:nvSpPr>
        <p:spPr>
          <a:xfrm>
            <a:off x="0" y="2424113"/>
            <a:ext cx="3559175" cy="4433887"/>
          </a:xfrm>
          <a:prstGeom prst="rect">
            <a:avLst/>
          </a:prstGeom>
          <a:solidFill>
            <a:srgbClr val="FAC11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8" name="Rectangle 7"/>
          <p:cNvSpPr/>
          <p:nvPr/>
        </p:nvSpPr>
        <p:spPr>
          <a:xfrm>
            <a:off x="465138" y="782638"/>
            <a:ext cx="2655887" cy="5807075"/>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16" name="Rectangle 15"/>
          <p:cNvSpPr/>
          <p:nvPr/>
        </p:nvSpPr>
        <p:spPr>
          <a:xfrm>
            <a:off x="4164013" y="900113"/>
            <a:ext cx="6062662" cy="1338262"/>
          </a:xfrm>
          <a:prstGeom prst="rect">
            <a:avLst/>
          </a:prstGeom>
          <a:solidFill>
            <a:srgbClr val="FAC11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57350" name="Rectangle 11"/>
          <p:cNvSpPr>
            <a:spLocks noChangeArrowheads="1"/>
          </p:cNvSpPr>
          <p:nvPr/>
        </p:nvSpPr>
        <p:spPr bwMode="auto">
          <a:xfrm>
            <a:off x="5935663" y="2695575"/>
            <a:ext cx="2801937" cy="30940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a:t>
            </a:r>
          </a:p>
          <a:p>
            <a:pPr algn="just" eaLnBrk="1" hangingPunct="1">
              <a:lnSpc>
                <a:spcPct val="150000"/>
              </a:lnSpc>
              <a:spcBef>
                <a:spcPct val="0"/>
              </a:spcBef>
              <a:buFontTx/>
              <a:buNone/>
            </a:pP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eget in fringilla vitae, et eros praesent dolor porttitor. Lacinia lectus nonummy, accumsan mauris in sed justo magnis, dictum justo lorem ac quis. A venenatis, velit integer vivamus facilisi feugiat a per, hac a sit, wisi non, wisi ultrices vel sit curae consequat. </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15" name="Subtitle 2"/>
          <p:cNvSpPr txBox="1">
            <a:spLocks/>
          </p:cNvSpPr>
          <p:nvPr/>
        </p:nvSpPr>
        <p:spPr>
          <a:xfrm>
            <a:off x="4467225" y="1155700"/>
            <a:ext cx="5910263" cy="896938"/>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fontAlgn="auto">
              <a:spcAft>
                <a:spcPts val="0"/>
              </a:spcAft>
              <a:buFont typeface="Arial" panose="020B0604020202020204" pitchFamily="34" charset="0"/>
              <a:buNone/>
              <a:defRPr/>
            </a:pPr>
            <a:r>
              <a:rPr lang="id-ID" sz="4800" b="1" dirty="0" smtClean="0">
                <a:solidFill>
                  <a:schemeClr val="tx2">
                    <a:lumMod val="75000"/>
                  </a:schemeClr>
                </a:solidFill>
                <a:latin typeface="Lato Black" panose="020F0502020204030203" pitchFamily="34" charset="0"/>
                <a:ea typeface="Lato Black" panose="020F0502020204030203" pitchFamily="34" charset="0"/>
                <a:cs typeface="Lato Black" panose="020F0502020204030203" pitchFamily="34" charset="0"/>
              </a:rPr>
              <a:t>Lorem Ipsum Dolor</a:t>
            </a:r>
            <a:endParaRPr lang="id-ID" sz="4800" b="1" dirty="0">
              <a:solidFill>
                <a:schemeClr val="tx2">
                  <a:lumMod val="75000"/>
                </a:schemeClr>
              </a:solidFill>
              <a:latin typeface="Lato Black" panose="020F0502020204030203" pitchFamily="34" charset="0"/>
              <a:ea typeface="Lato Black" panose="020F0502020204030203" pitchFamily="34" charset="0"/>
              <a:cs typeface="Lato Black" panose="020F0502020204030203" pitchFamily="34" charset="0"/>
            </a:endParaRPr>
          </a:p>
        </p:txBody>
      </p:sp>
      <p:sp>
        <p:nvSpPr>
          <p:cNvPr id="4" name="Picture Placeholder 3"/>
          <p:cNvSpPr>
            <a:spLocks noGrp="1"/>
          </p:cNvSpPr>
          <p:nvPr>
            <p:ph type="pic" sz="quarter" idx="10"/>
          </p:nvPr>
        </p:nvSpPr>
        <p:spPr/>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1" name="Subtitle 2"/>
          <p:cNvSpPr txBox="1">
            <a:spLocks/>
          </p:cNvSpPr>
          <p:nvPr/>
        </p:nvSpPr>
        <p:spPr bwMode="auto">
          <a:xfrm>
            <a:off x="1082206" y="522288"/>
            <a:ext cx="5802313" cy="8048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685800" indent="-22860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eaLnBrk="1" hangingPunct="1">
              <a:buFont typeface="Arial" panose="020B0604020202020204" pitchFamily="34" charset="0"/>
              <a:buNone/>
            </a:pPr>
            <a:r>
              <a:rPr lang="id-ID" sz="4800" b="1" dirty="0">
                <a:solidFill>
                  <a:schemeClr val="tx2"/>
                </a:solidFill>
                <a:latin typeface="Lato Black" panose="020F0502020204030203" pitchFamily="34" charset="0"/>
                <a:ea typeface="Lato Black" panose="020F0502020204030203" pitchFamily="34" charset="0"/>
                <a:cs typeface="Lato Black" panose="020F0502020204030203" pitchFamily="34" charset="0"/>
              </a:rPr>
              <a:t>Lorem Ipsum Dolor</a:t>
            </a:r>
          </a:p>
        </p:txBody>
      </p:sp>
      <p:sp>
        <p:nvSpPr>
          <p:cNvPr id="11" name="Rectangle 10"/>
          <p:cNvSpPr/>
          <p:nvPr/>
        </p:nvSpPr>
        <p:spPr>
          <a:xfrm>
            <a:off x="377736" y="1639888"/>
            <a:ext cx="6400800" cy="4718050"/>
          </a:xfrm>
          <a:prstGeom prst="rect">
            <a:avLst/>
          </a:prstGeom>
          <a:solidFill>
            <a:srgbClr val="FAC118"/>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58374" name="Rectangle 11"/>
          <p:cNvSpPr>
            <a:spLocks noChangeArrowheads="1"/>
          </p:cNvSpPr>
          <p:nvPr/>
        </p:nvSpPr>
        <p:spPr bwMode="auto">
          <a:xfrm>
            <a:off x="1191676" y="1996181"/>
            <a:ext cx="4665662" cy="1938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dirty="0">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a:t>
            </a:r>
          </a:p>
          <a:p>
            <a:pPr algn="just" eaLnBrk="1" hangingPunct="1">
              <a:lnSpc>
                <a:spcPct val="150000"/>
              </a:lnSpc>
              <a:spcBef>
                <a:spcPct val="0"/>
              </a:spcBef>
              <a:buFontTx/>
              <a:buNone/>
            </a:pPr>
            <a:r>
              <a:rPr lang="id-ID" sz="1000" dirty="0">
                <a:solidFill>
                  <a:srgbClr val="000000"/>
                </a:solidFill>
                <a:latin typeface="Lato" panose="020F0502020204030203" pitchFamily="34" charset="0"/>
                <a:ea typeface="Lato" panose="020F0502020204030203" pitchFamily="34" charset="0"/>
                <a:cs typeface="Lato" panose="020F0502020204030203" pitchFamily="34" charset="0"/>
              </a:rPr>
              <a:t>eget in fringilla vitae, et eros praesent dolor porttitor. Lacinia lectus nonummy, accumsan mauris in sed justo magnis, dictum justo lorem ac quis. A venenatis, velit integer vivamus facilisi feugiat a per, hac a sit, wisi non, wisi ultrices vel sit curae consequat. </a:t>
            </a:r>
            <a:endParaRPr lang="id-ID" sz="1000" dirty="0">
              <a:latin typeface="Lato" panose="020F0502020204030203" pitchFamily="34" charset="0"/>
              <a:ea typeface="Lato" panose="020F0502020204030203" pitchFamily="34" charset="0"/>
              <a:cs typeface="Lato" panose="020F0502020204030203" pitchFamily="34" charset="0"/>
            </a:endParaRPr>
          </a:p>
        </p:txBody>
      </p:sp>
      <p:sp>
        <p:nvSpPr>
          <p:cNvPr id="58375" name="Rectangle 12"/>
          <p:cNvSpPr>
            <a:spLocks noChangeArrowheads="1"/>
          </p:cNvSpPr>
          <p:nvPr/>
        </p:nvSpPr>
        <p:spPr bwMode="auto">
          <a:xfrm>
            <a:off x="1191676" y="4025006"/>
            <a:ext cx="4665662" cy="1938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a:t>
            </a:r>
          </a:p>
          <a:p>
            <a:pPr algn="just" eaLnBrk="1" hangingPunct="1">
              <a:lnSpc>
                <a:spcPct val="150000"/>
              </a:lnSpc>
              <a:spcBef>
                <a:spcPct val="0"/>
              </a:spcBef>
              <a:buFontTx/>
              <a:buNone/>
            </a:pPr>
            <a:r>
              <a:rPr lang="id-ID" sz="1000">
                <a:solidFill>
                  <a:srgbClr val="000000"/>
                </a:solidFill>
                <a:latin typeface="Lato" panose="020F0502020204030203" pitchFamily="34" charset="0"/>
                <a:ea typeface="Lato" panose="020F0502020204030203" pitchFamily="34" charset="0"/>
                <a:cs typeface="Lato" panose="020F0502020204030203" pitchFamily="34" charset="0"/>
              </a:rPr>
              <a:t>eget in fringilla vitae, et eros praesent dolor porttitor. Lacinia lectus nonummy, accumsan mauris in sed justo magnis, dictum justo lorem ac quis. A venenatis, velit integer vivamus facilisi feugiat a per, hac a sit, wisi non, wisi ultrices vel sit curae consequat. </a:t>
            </a:r>
            <a:endParaRPr lang="id-ID" sz="1000">
              <a:latin typeface="Lato" panose="020F0502020204030203" pitchFamily="34" charset="0"/>
              <a:ea typeface="Lato" panose="020F0502020204030203" pitchFamily="34" charset="0"/>
              <a:cs typeface="Lato" panose="020F0502020204030203" pitchFamily="34" charset="0"/>
            </a:endParaRPr>
          </a:p>
        </p:txBody>
      </p:sp>
      <p:sp>
        <p:nvSpPr>
          <p:cNvPr id="3" name="Picture Placeholder 2"/>
          <p:cNvSpPr>
            <a:spLocks noGrp="1"/>
          </p:cNvSpPr>
          <p:nvPr>
            <p:ph type="pic" sz="quarter" idx="10"/>
          </p:nvPr>
        </p:nvSpPr>
        <p:spPr/>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a:off x="0" y="0"/>
            <a:ext cx="12192000" cy="6858000"/>
          </a:xfrm>
          <a:prstGeom prst="rect">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59395" name="Rectangle 4"/>
          <p:cNvSpPr>
            <a:spLocks noChangeArrowheads="1"/>
          </p:cNvSpPr>
          <p:nvPr/>
        </p:nvSpPr>
        <p:spPr bwMode="auto">
          <a:xfrm rot="16200000">
            <a:off x="-1154113" y="2890838"/>
            <a:ext cx="4572000" cy="10763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ctr" eaLnBrk="1" hangingPunct="1">
              <a:lnSpc>
                <a:spcPct val="100000"/>
              </a:lnSpc>
              <a:spcBef>
                <a:spcPct val="0"/>
              </a:spcBef>
              <a:buFontTx/>
              <a:buNone/>
            </a:pPr>
            <a: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t>LOREM IPSUM</a:t>
            </a:r>
            <a:b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br>
            <a:r>
              <a:rPr lang="id-ID" sz="3200" b="1" dirty="0">
                <a:solidFill>
                  <a:srgbClr val="222729"/>
                </a:solidFill>
                <a:latin typeface="Lato" panose="020F0502020204030203" pitchFamily="34" charset="0"/>
                <a:ea typeface="Lato" panose="020F0502020204030203" pitchFamily="34" charset="0"/>
                <a:cs typeface="Lato" panose="020F0502020204030203" pitchFamily="34" charset="0"/>
              </a:rPr>
              <a:t>DOLOR SIT AMET</a:t>
            </a:r>
          </a:p>
        </p:txBody>
      </p:sp>
      <p:sp>
        <p:nvSpPr>
          <p:cNvPr id="7" name="Rectangle 6"/>
          <p:cNvSpPr/>
          <p:nvPr/>
        </p:nvSpPr>
        <p:spPr>
          <a:xfrm>
            <a:off x="1990725" y="860425"/>
            <a:ext cx="46038" cy="5173663"/>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8" name="Rectangle 7"/>
          <p:cNvSpPr/>
          <p:nvPr/>
        </p:nvSpPr>
        <p:spPr>
          <a:xfrm>
            <a:off x="11310938" y="6342063"/>
            <a:ext cx="601662" cy="200025"/>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
        <p:nvSpPr>
          <p:cNvPr id="59398" name="Rectangle 8"/>
          <p:cNvSpPr>
            <a:spLocks noChangeArrowheads="1"/>
          </p:cNvSpPr>
          <p:nvPr/>
        </p:nvSpPr>
        <p:spPr bwMode="auto">
          <a:xfrm>
            <a:off x="2701925" y="762000"/>
            <a:ext cx="1819275" cy="4016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justo magnis, dictum justo lorem ac quis. A venenatis, velit integer vivamus</a:t>
            </a:r>
            <a:endParaRPr lang="id-ID" sz="1000">
              <a:latin typeface="Lato" panose="020F0502020204030203" pitchFamily="34" charset="0"/>
              <a:ea typeface="Lato" panose="020F0502020204030203" pitchFamily="34" charset="0"/>
              <a:cs typeface="Lato" panose="020F0502020204030203" pitchFamily="34" charset="0"/>
            </a:endParaRPr>
          </a:p>
        </p:txBody>
      </p:sp>
      <p:sp>
        <p:nvSpPr>
          <p:cNvPr id="59399" name="Rectangle 9"/>
          <p:cNvSpPr>
            <a:spLocks noChangeArrowheads="1"/>
          </p:cNvSpPr>
          <p:nvPr/>
        </p:nvSpPr>
        <p:spPr bwMode="auto">
          <a:xfrm>
            <a:off x="6978650" y="762000"/>
            <a:ext cx="1817688" cy="4016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justo magnis, dictum justo lorem ac quis. A venenatis, velit integer vivamus</a:t>
            </a:r>
            <a:endParaRPr lang="id-ID" sz="1000">
              <a:latin typeface="Lato" panose="020F0502020204030203" pitchFamily="34" charset="0"/>
              <a:ea typeface="Lato" panose="020F0502020204030203" pitchFamily="34" charset="0"/>
              <a:cs typeface="Lato" panose="020F0502020204030203" pitchFamily="34" charset="0"/>
            </a:endParaRPr>
          </a:p>
        </p:txBody>
      </p:sp>
      <p:sp>
        <p:nvSpPr>
          <p:cNvPr id="59400" name="Rectangle 11"/>
          <p:cNvSpPr>
            <a:spLocks noChangeArrowheads="1"/>
          </p:cNvSpPr>
          <p:nvPr/>
        </p:nvSpPr>
        <p:spPr bwMode="auto">
          <a:xfrm>
            <a:off x="4840288" y="762000"/>
            <a:ext cx="1817687" cy="4016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lnSpc>
                <a:spcPct val="90000"/>
              </a:lnSpc>
              <a:spcBef>
                <a:spcPts val="1000"/>
              </a:spcBef>
              <a:buFont typeface="Arial" panose="020B0604020202020204" pitchFamily="34" charset="0"/>
              <a:buChar char="•"/>
              <a:defRPr sz="2800">
                <a:solidFill>
                  <a:schemeClr val="tx1"/>
                </a:solidFill>
                <a:latin typeface="Calibri" panose="020F0502020204030204"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Calibri" panose="020F0502020204030204"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Calibri" panose="020F0502020204030204"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Calibri" panose="020F0502020204030204" pitchFamily="34" charset="0"/>
              </a:defRPr>
            </a:lvl5pPr>
            <a:lvl6pPr marL="25146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6pPr>
            <a:lvl7pPr marL="29718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7pPr>
            <a:lvl8pPr marL="34290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8pPr>
            <a:lvl9pPr marL="3886200" indent="-228600" eaLnBrk="0" fontAlgn="base" hangingPunct="0">
              <a:lnSpc>
                <a:spcPct val="90000"/>
              </a:lnSpc>
              <a:spcBef>
                <a:spcPts val="500"/>
              </a:spcBef>
              <a:spcAft>
                <a:spcPct val="0"/>
              </a:spcAft>
              <a:buFont typeface="Arial" panose="020B0604020202020204" pitchFamily="34" charset="0"/>
              <a:buChar char="•"/>
              <a:defRPr>
                <a:solidFill>
                  <a:schemeClr val="tx1"/>
                </a:solidFill>
                <a:latin typeface="Calibri" panose="020F0502020204030204" pitchFamily="34" charset="0"/>
              </a:defRPr>
            </a:lvl9pPr>
          </a:lstStyle>
          <a:p>
            <a:pPr algn="just" eaLnBrk="1" hangingPunct="1">
              <a:lnSpc>
                <a:spcPct val="150000"/>
              </a:lnSpc>
              <a:spcBef>
                <a:spcPct val="0"/>
              </a:spcBef>
              <a:buFontTx/>
              <a:buNone/>
            </a:pPr>
            <a:r>
              <a:rPr lang="id-ID" sz="1000" b="1">
                <a:solidFill>
                  <a:srgbClr val="000000"/>
                </a:solidFill>
                <a:latin typeface="Lato" panose="020F0502020204030203" pitchFamily="34" charset="0"/>
                <a:ea typeface="Lato" panose="020F0502020204030203" pitchFamily="34" charset="0"/>
                <a:cs typeface="Lato" panose="020F0502020204030203" pitchFamily="34" charset="0"/>
              </a:rPr>
              <a:t>Lorem ipsum dolor sit amet, lacus nulla ac </a:t>
            </a:r>
            <a:r>
              <a:rPr lang="id-ID" sz="1000">
                <a:solidFill>
                  <a:srgbClr val="000000"/>
                </a:solidFill>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 tincidunt eget ante tincidunt, eros in auctor fringilla praesent at diam. In et quam est eget mi. Pellentesque nunc orci eu enim, eget in fringilla vitae, et eros praesent dolor porttitor. Lacinia lectus nonummy, accumsan mauris in sed justo magnis, dictum justo lorem ac quis. A venenatis, velit integer vivamus</a:t>
            </a:r>
            <a:endParaRPr lang="id-ID" sz="1000">
              <a:latin typeface="Lato" panose="020F0502020204030203" pitchFamily="34" charset="0"/>
              <a:ea typeface="Lato" panose="020F0502020204030203" pitchFamily="34" charset="0"/>
              <a:cs typeface="Lato" panose="020F0502020204030203" pitchFamily="34" charset="0"/>
            </a:endParaRPr>
          </a:p>
        </p:txBody>
      </p:sp>
      <p:sp>
        <p:nvSpPr>
          <p:cNvPr id="13" name="Rectangle 12"/>
          <p:cNvSpPr/>
          <p:nvPr/>
        </p:nvSpPr>
        <p:spPr>
          <a:xfrm>
            <a:off x="10634663" y="0"/>
            <a:ext cx="1579562" cy="5715000"/>
          </a:xfrm>
          <a:prstGeom prst="rect">
            <a:avLst/>
          </a:prstGeom>
          <a:solidFill>
            <a:srgbClr val="222729"/>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909</TotalTime>
  <Words>4892</Words>
  <Application>Microsoft Office PowerPoint</Application>
  <PresentationFormat>Widescreen</PresentationFormat>
  <Paragraphs>165</Paragraphs>
  <Slides>50</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50</vt:i4>
      </vt:variant>
    </vt:vector>
  </HeadingPairs>
  <TitlesOfParts>
    <vt:vector size="57" baseType="lpstr">
      <vt:lpstr>Arial</vt:lpstr>
      <vt:lpstr>Calibri</vt:lpstr>
      <vt:lpstr>Calibri Light</vt:lpstr>
      <vt:lpstr>Lato</vt:lpstr>
      <vt:lpstr>Lato Black</vt:lpstr>
      <vt:lpstr>Lato Light</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axioo</dc:creator>
  <cp:lastModifiedBy>hendradirtyline</cp:lastModifiedBy>
  <cp:revision>409</cp:revision>
  <dcterms:created xsi:type="dcterms:W3CDTF">2017-01-06T14:06:37Z</dcterms:created>
  <dcterms:modified xsi:type="dcterms:W3CDTF">2017-10-16T09:36:18Z</dcterms:modified>
</cp:coreProperties>
</file>

<file path=docProps/thumbnail.jpeg>
</file>