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52"/>
  </p:handoutMasterIdLst>
  <p:sldIdLst>
    <p:sldId id="256" r:id="rId2"/>
    <p:sldId id="257" r:id="rId3"/>
    <p:sldId id="258" r:id="rId4"/>
    <p:sldId id="259" r:id="rId5"/>
    <p:sldId id="260" r:id="rId6"/>
    <p:sldId id="261" r:id="rId7"/>
    <p:sldId id="262" r:id="rId8"/>
    <p:sldId id="263" r:id="rId9"/>
    <p:sldId id="282" r:id="rId10"/>
    <p:sldId id="283" r:id="rId11"/>
    <p:sldId id="284" r:id="rId12"/>
    <p:sldId id="285" r:id="rId13"/>
    <p:sldId id="286" r:id="rId14"/>
    <p:sldId id="291" r:id="rId15"/>
    <p:sldId id="296" r:id="rId16"/>
    <p:sldId id="297" r:id="rId17"/>
    <p:sldId id="302" r:id="rId18"/>
    <p:sldId id="303" r:id="rId19"/>
    <p:sldId id="304" r:id="rId20"/>
    <p:sldId id="305" r:id="rId21"/>
    <p:sldId id="306" r:id="rId22"/>
    <p:sldId id="307" r:id="rId23"/>
    <p:sldId id="308" r:id="rId24"/>
    <p:sldId id="309" r:id="rId25"/>
    <p:sldId id="310" r:id="rId26"/>
    <p:sldId id="311" r:id="rId27"/>
    <p:sldId id="312" r:id="rId28"/>
    <p:sldId id="313" r:id="rId29"/>
    <p:sldId id="314" r:id="rId30"/>
    <p:sldId id="315" r:id="rId31"/>
    <p:sldId id="316" r:id="rId32"/>
    <p:sldId id="317" r:id="rId33"/>
    <p:sldId id="318" r:id="rId34"/>
    <p:sldId id="319" r:id="rId35"/>
    <p:sldId id="320" r:id="rId36"/>
    <p:sldId id="321" r:id="rId37"/>
    <p:sldId id="322" r:id="rId38"/>
    <p:sldId id="323" r:id="rId39"/>
    <p:sldId id="324" r:id="rId40"/>
    <p:sldId id="325" r:id="rId41"/>
    <p:sldId id="326" r:id="rId42"/>
    <p:sldId id="327" r:id="rId43"/>
    <p:sldId id="328" r:id="rId44"/>
    <p:sldId id="329" r:id="rId45"/>
    <p:sldId id="330" r:id="rId46"/>
    <p:sldId id="331" r:id="rId47"/>
    <p:sldId id="332" r:id="rId48"/>
    <p:sldId id="333" r:id="rId49"/>
    <p:sldId id="334" r:id="rId50"/>
    <p:sldId id="335" r:id="rId51"/>
  </p:sldIdLst>
  <p:sldSz cx="12192000" cy="6858000"/>
  <p:notesSz cx="6858000" cy="9144000"/>
  <p:defaultTex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22729"/>
    <a:srgbClr val="A4DEF2"/>
    <a:srgbClr val="FFC000"/>
    <a:srgbClr val="333F50"/>
    <a:srgbClr val="FF9900"/>
    <a:srgbClr val="FFFF00"/>
    <a:srgbClr val="FFFF66"/>
    <a:srgbClr val="44546A"/>
    <a:srgbClr val="FEDAC0"/>
    <a:srgbClr val="FAC11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46" d="100"/>
          <a:sy n="46" d="100"/>
        </p:scale>
        <p:origin x="780" y="60"/>
      </p:cViewPr>
      <p:guideLst/>
    </p:cSldViewPr>
  </p:slideViewPr>
  <p:notesTextViewPr>
    <p:cViewPr>
      <p:scale>
        <a:sx n="1" d="1"/>
        <a:sy n="1" d="1"/>
      </p:scale>
      <p:origin x="0" y="0"/>
    </p:cViewPr>
  </p:notesTextViewPr>
  <p:notesViewPr>
    <p:cSldViewPr snapToGrid="0">
      <p:cViewPr varScale="1">
        <p:scale>
          <a:sx n="57" d="100"/>
          <a:sy n="57" d="100"/>
        </p:scale>
        <p:origin x="2808" y="4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smtClean="0"/>
            </a:lvl1pPr>
          </a:lstStyle>
          <a:p>
            <a:pPr>
              <a:defRPr/>
            </a:pPr>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smtClean="0"/>
            </a:lvl1pPr>
          </a:lstStyle>
          <a:p>
            <a:pPr>
              <a:defRPr/>
            </a:pPr>
            <a:fld id="{0A7FBD50-E51D-4D1F-9E81-D1A2216BDACD}" type="datetimeFigureOut">
              <a:rPr lang="en-US"/>
              <a:pPr>
                <a:defRPr/>
              </a:pPr>
              <a:t>10/16/2017</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smtClean="0"/>
            </a:lvl1pPr>
          </a:lstStyle>
          <a:p>
            <a:pPr>
              <a:defRPr/>
            </a:pPr>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smtClean="0"/>
            </a:lvl1pPr>
          </a:lstStyle>
          <a:p>
            <a:pPr>
              <a:defRPr/>
            </a:pPr>
            <a:fld id="{AABA5B81-00A2-4C04-AAE7-CD5F97A87876}" type="slidenum">
              <a:rPr lang="en-US"/>
              <a:pPr>
                <a:defRPr/>
              </a:pPr>
              <a:t>‹#›</a:t>
            </a:fld>
            <a:endParaRPr lang="en-US"/>
          </a:p>
        </p:txBody>
      </p:sp>
    </p:spTree>
    <p:extLst>
      <p:ext uri="{BB962C8B-B14F-4D97-AF65-F5344CB8AC3E}">
        <p14:creationId xmlns:p14="http://schemas.microsoft.com/office/powerpoint/2010/main" val="3688310103"/>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F6F66F2B-A27D-4F53-8F69-A872861D8332}" type="datetimeFigureOut">
              <a:rPr lang="en-US"/>
              <a:pPr>
                <a:defRPr/>
              </a:pPr>
              <a:t>10/16/2017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4626B2C-6E63-40ED-A308-72BFA52C22AB}" type="slidenum">
              <a:rPr lang="en-US"/>
              <a:pPr>
                <a:defRPr/>
              </a:pPr>
              <a:t>‹#›</a:t>
            </a:fld>
            <a:endParaRPr lang="en-US"/>
          </a:p>
        </p:txBody>
      </p:sp>
    </p:spTree>
    <p:extLst>
      <p:ext uri="{BB962C8B-B14F-4D97-AF65-F5344CB8AC3E}">
        <p14:creationId xmlns:p14="http://schemas.microsoft.com/office/powerpoint/2010/main" val="7899806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9" name="Picture Placeholder 7"/>
          <p:cNvSpPr>
            <a:spLocks noGrp="1"/>
          </p:cNvSpPr>
          <p:nvPr>
            <p:ph type="pic" sz="quarter" idx="10"/>
          </p:nvPr>
        </p:nvSpPr>
        <p:spPr>
          <a:xfrm>
            <a:off x="6951663" y="522288"/>
            <a:ext cx="4732337" cy="5835650"/>
          </a:xfrm>
        </p:spPr>
        <p:txBody>
          <a:bodyPr rtlCol="0">
            <a:normAutofit/>
          </a:bodyPr>
          <a:lstStyle/>
          <a:p>
            <a:pPr lvl="0"/>
            <a:endParaRPr lang="en-US" noProof="0"/>
          </a:p>
        </p:txBody>
      </p:sp>
    </p:spTree>
    <p:extLst>
      <p:ext uri="{BB962C8B-B14F-4D97-AF65-F5344CB8AC3E}">
        <p14:creationId xmlns:p14="http://schemas.microsoft.com/office/powerpoint/2010/main" val="6253207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9" name="Picture Placeholder 7"/>
          <p:cNvSpPr>
            <a:spLocks noGrp="1"/>
          </p:cNvSpPr>
          <p:nvPr>
            <p:ph type="pic" sz="quarter" idx="10"/>
          </p:nvPr>
        </p:nvSpPr>
        <p:spPr>
          <a:xfrm>
            <a:off x="725488" y="784225"/>
            <a:ext cx="9318625" cy="5573713"/>
          </a:xfrm>
        </p:spPr>
        <p:txBody>
          <a:bodyPr rtlCol="0">
            <a:normAutofit/>
          </a:bodyPr>
          <a:lstStyle/>
          <a:p>
            <a:pPr lvl="0"/>
            <a:endParaRPr lang="en-US" noProof="0"/>
          </a:p>
        </p:txBody>
      </p:sp>
    </p:spTree>
    <p:extLst>
      <p:ext uri="{BB962C8B-B14F-4D97-AF65-F5344CB8AC3E}">
        <p14:creationId xmlns:p14="http://schemas.microsoft.com/office/powerpoint/2010/main" val="1132379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78_Custom Layout">
    <p:spTree>
      <p:nvGrpSpPr>
        <p:cNvPr id="1" name=""/>
        <p:cNvGrpSpPr/>
        <p:nvPr/>
      </p:nvGrpSpPr>
      <p:grpSpPr>
        <a:xfrm>
          <a:off x="0" y="0"/>
          <a:ext cx="0" cy="0"/>
          <a:chOff x="0" y="0"/>
          <a:chExt cx="0" cy="0"/>
        </a:xfrm>
      </p:grpSpPr>
      <p:sp>
        <p:nvSpPr>
          <p:cNvPr id="6" name="Picture Placeholder 7"/>
          <p:cNvSpPr>
            <a:spLocks noGrp="1"/>
          </p:cNvSpPr>
          <p:nvPr>
            <p:ph type="pic" sz="quarter" idx="10"/>
          </p:nvPr>
        </p:nvSpPr>
        <p:spPr>
          <a:xfrm>
            <a:off x="1160916" y="246289"/>
            <a:ext cx="6546850" cy="6400800"/>
          </a:xfrm>
        </p:spPr>
        <p:txBody>
          <a:bodyPr/>
          <a:lstStyle/>
          <a:p>
            <a:endParaRPr lang="en-US"/>
          </a:p>
        </p:txBody>
      </p:sp>
    </p:spTree>
    <p:extLst>
      <p:ext uri="{BB962C8B-B14F-4D97-AF65-F5344CB8AC3E}">
        <p14:creationId xmlns:p14="http://schemas.microsoft.com/office/powerpoint/2010/main" val="25534896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15" name="Picture Placeholder 9"/>
          <p:cNvSpPr>
            <a:spLocks noGrp="1"/>
          </p:cNvSpPr>
          <p:nvPr>
            <p:ph type="pic" sz="quarter" idx="10"/>
          </p:nvPr>
        </p:nvSpPr>
        <p:spPr>
          <a:xfrm>
            <a:off x="420688" y="508000"/>
            <a:ext cx="3556000" cy="5616575"/>
          </a:xfrm>
        </p:spPr>
        <p:txBody>
          <a:bodyPr rtlCol="0">
            <a:normAutofit/>
          </a:bodyPr>
          <a:lstStyle/>
          <a:p>
            <a:pPr lvl="0"/>
            <a:endParaRPr lang="en-US" noProof="0"/>
          </a:p>
        </p:txBody>
      </p:sp>
      <p:sp>
        <p:nvSpPr>
          <p:cNvPr id="16" name="Picture Placeholder 11"/>
          <p:cNvSpPr>
            <a:spLocks noGrp="1"/>
          </p:cNvSpPr>
          <p:nvPr>
            <p:ph type="pic" sz="quarter" idx="11"/>
          </p:nvPr>
        </p:nvSpPr>
        <p:spPr>
          <a:xfrm>
            <a:off x="4238624" y="508000"/>
            <a:ext cx="3062507" cy="5616575"/>
          </a:xfrm>
        </p:spPr>
        <p:txBody>
          <a:bodyPr rtlCol="0">
            <a:normAutofit/>
          </a:bodyPr>
          <a:lstStyle/>
          <a:p>
            <a:pPr lvl="0"/>
            <a:endParaRPr lang="en-US" noProof="0"/>
          </a:p>
        </p:txBody>
      </p:sp>
      <p:sp>
        <p:nvSpPr>
          <p:cNvPr id="17" name="Picture Placeholder 13"/>
          <p:cNvSpPr>
            <a:spLocks noGrp="1"/>
          </p:cNvSpPr>
          <p:nvPr>
            <p:ph type="pic" sz="quarter" idx="12"/>
          </p:nvPr>
        </p:nvSpPr>
        <p:spPr>
          <a:xfrm>
            <a:off x="7546975" y="508000"/>
            <a:ext cx="4210050" cy="5616575"/>
          </a:xfrm>
        </p:spPr>
        <p:txBody>
          <a:bodyPr rtlCol="0">
            <a:normAutofit/>
          </a:bodyPr>
          <a:lstStyle/>
          <a:p>
            <a:pPr lvl="0"/>
            <a:endParaRPr lang="en-US" noProof="0" dirty="0"/>
          </a:p>
        </p:txBody>
      </p:sp>
    </p:spTree>
    <p:extLst>
      <p:ext uri="{BB962C8B-B14F-4D97-AF65-F5344CB8AC3E}">
        <p14:creationId xmlns:p14="http://schemas.microsoft.com/office/powerpoint/2010/main" val="25776321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362857" y="0"/>
            <a:ext cx="11422743" cy="6858000"/>
          </a:xfrm>
          <a:custGeom>
            <a:avLst/>
            <a:gdLst>
              <a:gd name="connsiteX0" fmla="*/ 7837714 w 11422743"/>
              <a:gd name="connsiteY0" fmla="*/ 0 h 6858000"/>
              <a:gd name="connsiteX1" fmla="*/ 11422743 w 11422743"/>
              <a:gd name="connsiteY1" fmla="*/ 0 h 6858000"/>
              <a:gd name="connsiteX2" fmla="*/ 11422743 w 11422743"/>
              <a:gd name="connsiteY2" fmla="*/ 6858000 h 6858000"/>
              <a:gd name="connsiteX3" fmla="*/ 7837714 w 11422743"/>
              <a:gd name="connsiteY3" fmla="*/ 6858000 h 6858000"/>
              <a:gd name="connsiteX4" fmla="*/ 3918857 w 11422743"/>
              <a:gd name="connsiteY4" fmla="*/ 0 h 6858000"/>
              <a:gd name="connsiteX5" fmla="*/ 7503886 w 11422743"/>
              <a:gd name="connsiteY5" fmla="*/ 0 h 6858000"/>
              <a:gd name="connsiteX6" fmla="*/ 7503886 w 11422743"/>
              <a:gd name="connsiteY6" fmla="*/ 6858000 h 6858000"/>
              <a:gd name="connsiteX7" fmla="*/ 3918857 w 11422743"/>
              <a:gd name="connsiteY7" fmla="*/ 6858000 h 6858000"/>
              <a:gd name="connsiteX8" fmla="*/ 0 w 11422743"/>
              <a:gd name="connsiteY8" fmla="*/ 0 h 6858000"/>
              <a:gd name="connsiteX9" fmla="*/ 3585029 w 11422743"/>
              <a:gd name="connsiteY9" fmla="*/ 0 h 6858000"/>
              <a:gd name="connsiteX10" fmla="*/ 3585029 w 11422743"/>
              <a:gd name="connsiteY10" fmla="*/ 6858000 h 6858000"/>
              <a:gd name="connsiteX11" fmla="*/ 0 w 11422743"/>
              <a:gd name="connsiteY11"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422743" h="6858000">
                <a:moveTo>
                  <a:pt x="7837714" y="0"/>
                </a:moveTo>
                <a:lnTo>
                  <a:pt x="11422743" y="0"/>
                </a:lnTo>
                <a:lnTo>
                  <a:pt x="11422743" y="6858000"/>
                </a:lnTo>
                <a:lnTo>
                  <a:pt x="7837714" y="6858000"/>
                </a:lnTo>
                <a:close/>
                <a:moveTo>
                  <a:pt x="3918857" y="0"/>
                </a:moveTo>
                <a:lnTo>
                  <a:pt x="7503886" y="0"/>
                </a:lnTo>
                <a:lnTo>
                  <a:pt x="7503886" y="6858000"/>
                </a:lnTo>
                <a:lnTo>
                  <a:pt x="3918857" y="6858000"/>
                </a:lnTo>
                <a:close/>
                <a:moveTo>
                  <a:pt x="0" y="0"/>
                </a:moveTo>
                <a:lnTo>
                  <a:pt x="3585029" y="0"/>
                </a:lnTo>
                <a:lnTo>
                  <a:pt x="3585029" y="6858000"/>
                </a:lnTo>
                <a:lnTo>
                  <a:pt x="0" y="6858000"/>
                </a:lnTo>
                <a:close/>
              </a:path>
            </a:pathLst>
          </a:custGeom>
        </p:spPr>
        <p:txBody>
          <a:bodyPr rtlCol="0">
            <a:noAutofit/>
          </a:bodyPr>
          <a:lstStyle/>
          <a:p>
            <a:pPr lvl="0"/>
            <a:endParaRPr lang="en-US" noProof="0"/>
          </a:p>
        </p:txBody>
      </p:sp>
    </p:spTree>
    <p:extLst>
      <p:ext uri="{BB962C8B-B14F-4D97-AF65-F5344CB8AC3E}">
        <p14:creationId xmlns:p14="http://schemas.microsoft.com/office/powerpoint/2010/main" val="25819503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9" name="Picture Placeholder 7"/>
          <p:cNvSpPr>
            <a:spLocks noGrp="1"/>
          </p:cNvSpPr>
          <p:nvPr>
            <p:ph type="pic" sz="quarter" idx="10"/>
          </p:nvPr>
        </p:nvSpPr>
        <p:spPr>
          <a:xfrm>
            <a:off x="3987800" y="254000"/>
            <a:ext cx="7747000" cy="2806700"/>
          </a:xfrm>
        </p:spPr>
        <p:txBody>
          <a:bodyPr rtlCol="0">
            <a:normAutofit/>
          </a:bodyPr>
          <a:lstStyle/>
          <a:p>
            <a:pPr lvl="0"/>
            <a:endParaRPr lang="en-US" noProof="0"/>
          </a:p>
        </p:txBody>
      </p:sp>
    </p:spTree>
    <p:extLst>
      <p:ext uri="{BB962C8B-B14F-4D97-AF65-F5344CB8AC3E}">
        <p14:creationId xmlns:p14="http://schemas.microsoft.com/office/powerpoint/2010/main" val="15051933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5666380" y="247650"/>
            <a:ext cx="6267450" cy="4343400"/>
          </a:xfrm>
          <a:custGeom>
            <a:avLst/>
            <a:gdLst>
              <a:gd name="connsiteX0" fmla="*/ 0 w 6267450"/>
              <a:gd name="connsiteY0" fmla="*/ 0 h 4343400"/>
              <a:gd name="connsiteX1" fmla="*/ 6267450 w 6267450"/>
              <a:gd name="connsiteY1" fmla="*/ 0 h 4343400"/>
              <a:gd name="connsiteX2" fmla="*/ 6267450 w 6267450"/>
              <a:gd name="connsiteY2" fmla="*/ 4343400 h 4343400"/>
              <a:gd name="connsiteX3" fmla="*/ 1619250 w 6267450"/>
              <a:gd name="connsiteY3" fmla="*/ 4305300 h 4343400"/>
            </a:gdLst>
            <a:ahLst/>
            <a:cxnLst>
              <a:cxn ang="0">
                <a:pos x="connsiteX0" y="connsiteY0"/>
              </a:cxn>
              <a:cxn ang="0">
                <a:pos x="connsiteX1" y="connsiteY1"/>
              </a:cxn>
              <a:cxn ang="0">
                <a:pos x="connsiteX2" y="connsiteY2"/>
              </a:cxn>
              <a:cxn ang="0">
                <a:pos x="connsiteX3" y="connsiteY3"/>
              </a:cxn>
            </a:cxnLst>
            <a:rect l="l" t="t" r="r" b="b"/>
            <a:pathLst>
              <a:path w="6267450" h="4343400">
                <a:moveTo>
                  <a:pt x="0" y="0"/>
                </a:moveTo>
                <a:lnTo>
                  <a:pt x="6267450" y="0"/>
                </a:lnTo>
                <a:lnTo>
                  <a:pt x="6267450" y="4343400"/>
                </a:lnTo>
                <a:lnTo>
                  <a:pt x="1619250" y="4305300"/>
                </a:lnTo>
                <a:close/>
              </a:path>
            </a:pathLst>
          </a:custGeom>
        </p:spPr>
        <p:txBody>
          <a:bodyPr rtlCol="0">
            <a:noAutofit/>
          </a:bodyPr>
          <a:lstStyle/>
          <a:p>
            <a:pPr lvl="0"/>
            <a:endParaRPr lang="en-US" noProof="0"/>
          </a:p>
        </p:txBody>
      </p:sp>
    </p:spTree>
    <p:extLst>
      <p:ext uri="{BB962C8B-B14F-4D97-AF65-F5344CB8AC3E}">
        <p14:creationId xmlns:p14="http://schemas.microsoft.com/office/powerpoint/2010/main" val="14481599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13" name="Picture Placeholder 12"/>
          <p:cNvSpPr>
            <a:spLocks noGrp="1"/>
          </p:cNvSpPr>
          <p:nvPr>
            <p:ph type="pic" sz="quarter" idx="10"/>
          </p:nvPr>
        </p:nvSpPr>
        <p:spPr>
          <a:xfrm>
            <a:off x="742950" y="1181100"/>
            <a:ext cx="3686174" cy="4368011"/>
          </a:xfrm>
          <a:custGeom>
            <a:avLst/>
            <a:gdLst>
              <a:gd name="connsiteX0" fmla="*/ 3686174 w 3686174"/>
              <a:gd name="connsiteY0" fmla="*/ 0 h 4368011"/>
              <a:gd name="connsiteX1" fmla="*/ 3124098 w 3686174"/>
              <a:gd name="connsiteY1" fmla="*/ 4368011 h 4368011"/>
              <a:gd name="connsiteX2" fmla="*/ 0 w 3686174"/>
              <a:gd name="connsiteY2" fmla="*/ 4368011 h 4368011"/>
              <a:gd name="connsiteX3" fmla="*/ 0 w 3686174"/>
              <a:gd name="connsiteY3" fmla="*/ 4368004 h 4368011"/>
              <a:gd name="connsiteX4" fmla="*/ 614362 w 3686174"/>
              <a:gd name="connsiteY4" fmla="*/ 21307 h 43680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86174" h="4368011">
                <a:moveTo>
                  <a:pt x="3686174" y="0"/>
                </a:moveTo>
                <a:lnTo>
                  <a:pt x="3124098" y="4368011"/>
                </a:lnTo>
                <a:lnTo>
                  <a:pt x="0" y="4368011"/>
                </a:lnTo>
                <a:lnTo>
                  <a:pt x="0" y="4368004"/>
                </a:lnTo>
                <a:lnTo>
                  <a:pt x="614362" y="21307"/>
                </a:lnTo>
                <a:close/>
              </a:path>
            </a:pathLst>
          </a:custGeom>
        </p:spPr>
        <p:txBody>
          <a:bodyPr rtlCol="0">
            <a:noAutofit/>
          </a:bodyPr>
          <a:lstStyle/>
          <a:p>
            <a:pPr lvl="0"/>
            <a:endParaRPr lang="en-US" noProof="0"/>
          </a:p>
        </p:txBody>
      </p:sp>
      <p:sp>
        <p:nvSpPr>
          <p:cNvPr id="20" name="Picture Placeholder 19"/>
          <p:cNvSpPr>
            <a:spLocks noGrp="1"/>
          </p:cNvSpPr>
          <p:nvPr>
            <p:ph type="pic" sz="quarter" idx="11"/>
          </p:nvPr>
        </p:nvSpPr>
        <p:spPr>
          <a:xfrm>
            <a:off x="4124325" y="1200150"/>
            <a:ext cx="3686175" cy="4368011"/>
          </a:xfrm>
          <a:custGeom>
            <a:avLst/>
            <a:gdLst>
              <a:gd name="connsiteX0" fmla="*/ 3686175 w 3686175"/>
              <a:gd name="connsiteY0" fmla="*/ 0 h 4368011"/>
              <a:gd name="connsiteX1" fmla="*/ 3124099 w 3686175"/>
              <a:gd name="connsiteY1" fmla="*/ 4368011 h 4368011"/>
              <a:gd name="connsiteX2" fmla="*/ 0 w 3686175"/>
              <a:gd name="connsiteY2" fmla="*/ 4368011 h 4368011"/>
              <a:gd name="connsiteX3" fmla="*/ 614363 w 3686175"/>
              <a:gd name="connsiteY3" fmla="*/ 21308 h 4368011"/>
            </a:gdLst>
            <a:ahLst/>
            <a:cxnLst>
              <a:cxn ang="0">
                <a:pos x="connsiteX0" y="connsiteY0"/>
              </a:cxn>
              <a:cxn ang="0">
                <a:pos x="connsiteX1" y="connsiteY1"/>
              </a:cxn>
              <a:cxn ang="0">
                <a:pos x="connsiteX2" y="connsiteY2"/>
              </a:cxn>
              <a:cxn ang="0">
                <a:pos x="connsiteX3" y="connsiteY3"/>
              </a:cxn>
            </a:cxnLst>
            <a:rect l="l" t="t" r="r" b="b"/>
            <a:pathLst>
              <a:path w="3686175" h="4368011">
                <a:moveTo>
                  <a:pt x="3686175" y="0"/>
                </a:moveTo>
                <a:lnTo>
                  <a:pt x="3124099" y="4368011"/>
                </a:lnTo>
                <a:lnTo>
                  <a:pt x="0" y="4368011"/>
                </a:lnTo>
                <a:lnTo>
                  <a:pt x="614363" y="21308"/>
                </a:lnTo>
                <a:close/>
              </a:path>
            </a:pathLst>
          </a:custGeom>
        </p:spPr>
        <p:txBody>
          <a:bodyPr rtlCol="0">
            <a:noAutofit/>
          </a:bodyPr>
          <a:lstStyle/>
          <a:p>
            <a:pPr lvl="0"/>
            <a:endParaRPr lang="en-US" noProof="0"/>
          </a:p>
        </p:txBody>
      </p:sp>
      <p:sp>
        <p:nvSpPr>
          <p:cNvPr id="23" name="Picture Placeholder 22"/>
          <p:cNvSpPr>
            <a:spLocks noGrp="1"/>
          </p:cNvSpPr>
          <p:nvPr>
            <p:ph type="pic" sz="quarter" idx="12"/>
          </p:nvPr>
        </p:nvSpPr>
        <p:spPr>
          <a:xfrm>
            <a:off x="7667625" y="1181100"/>
            <a:ext cx="3686175" cy="4368011"/>
          </a:xfrm>
          <a:custGeom>
            <a:avLst/>
            <a:gdLst>
              <a:gd name="connsiteX0" fmla="*/ 3686175 w 3686175"/>
              <a:gd name="connsiteY0" fmla="*/ 0 h 4368011"/>
              <a:gd name="connsiteX1" fmla="*/ 3124099 w 3686175"/>
              <a:gd name="connsiteY1" fmla="*/ 4368011 h 4368011"/>
              <a:gd name="connsiteX2" fmla="*/ 0 w 3686175"/>
              <a:gd name="connsiteY2" fmla="*/ 4368011 h 4368011"/>
              <a:gd name="connsiteX3" fmla="*/ 614363 w 3686175"/>
              <a:gd name="connsiteY3" fmla="*/ 21308 h 4368011"/>
            </a:gdLst>
            <a:ahLst/>
            <a:cxnLst>
              <a:cxn ang="0">
                <a:pos x="connsiteX0" y="connsiteY0"/>
              </a:cxn>
              <a:cxn ang="0">
                <a:pos x="connsiteX1" y="connsiteY1"/>
              </a:cxn>
              <a:cxn ang="0">
                <a:pos x="connsiteX2" y="connsiteY2"/>
              </a:cxn>
              <a:cxn ang="0">
                <a:pos x="connsiteX3" y="connsiteY3"/>
              </a:cxn>
            </a:cxnLst>
            <a:rect l="l" t="t" r="r" b="b"/>
            <a:pathLst>
              <a:path w="3686175" h="4368011">
                <a:moveTo>
                  <a:pt x="3686175" y="0"/>
                </a:moveTo>
                <a:lnTo>
                  <a:pt x="3124099" y="4368011"/>
                </a:lnTo>
                <a:lnTo>
                  <a:pt x="0" y="4368011"/>
                </a:lnTo>
                <a:lnTo>
                  <a:pt x="614363" y="21308"/>
                </a:lnTo>
                <a:close/>
              </a:path>
            </a:pathLst>
          </a:custGeom>
        </p:spPr>
        <p:txBody>
          <a:bodyPr rtlCol="0">
            <a:noAutofit/>
          </a:bodyPr>
          <a:lstStyle/>
          <a:p>
            <a:pPr lvl="0"/>
            <a:endParaRPr lang="en-US" noProof="0"/>
          </a:p>
        </p:txBody>
      </p:sp>
    </p:spTree>
    <p:extLst>
      <p:ext uri="{BB962C8B-B14F-4D97-AF65-F5344CB8AC3E}">
        <p14:creationId xmlns:p14="http://schemas.microsoft.com/office/powerpoint/2010/main" val="26999272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
        <p:nvSpPr>
          <p:cNvPr id="9" name="Picture Placeholder 7"/>
          <p:cNvSpPr>
            <a:spLocks noGrp="1"/>
          </p:cNvSpPr>
          <p:nvPr>
            <p:ph type="pic" sz="quarter" idx="10"/>
          </p:nvPr>
        </p:nvSpPr>
        <p:spPr>
          <a:xfrm>
            <a:off x="0" y="0"/>
            <a:ext cx="12192000" cy="6858000"/>
          </a:xfrm>
        </p:spPr>
        <p:txBody>
          <a:bodyPr rtlCol="0">
            <a:normAutofit/>
          </a:bodyPr>
          <a:lstStyle/>
          <a:p>
            <a:pPr lvl="0"/>
            <a:endParaRPr lang="en-US" noProof="0"/>
          </a:p>
        </p:txBody>
      </p:sp>
    </p:spTree>
    <p:extLst>
      <p:ext uri="{BB962C8B-B14F-4D97-AF65-F5344CB8AC3E}">
        <p14:creationId xmlns:p14="http://schemas.microsoft.com/office/powerpoint/2010/main" val="207265118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9" name="Picture Placeholder 7"/>
          <p:cNvSpPr>
            <a:spLocks noGrp="1"/>
          </p:cNvSpPr>
          <p:nvPr>
            <p:ph type="pic" sz="quarter" idx="10"/>
          </p:nvPr>
        </p:nvSpPr>
        <p:spPr>
          <a:xfrm>
            <a:off x="420688" y="333375"/>
            <a:ext cx="9985375" cy="6227763"/>
          </a:xfrm>
        </p:spPr>
        <p:txBody>
          <a:bodyPr rtlCol="0">
            <a:normAutofit/>
          </a:bodyPr>
          <a:lstStyle/>
          <a:p>
            <a:pPr lvl="0"/>
            <a:endParaRPr lang="en-US" noProof="0"/>
          </a:p>
        </p:txBody>
      </p:sp>
    </p:spTree>
    <p:extLst>
      <p:ext uri="{BB962C8B-B14F-4D97-AF65-F5344CB8AC3E}">
        <p14:creationId xmlns:p14="http://schemas.microsoft.com/office/powerpoint/2010/main" val="3238829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9" name="Picture Placeholder 7"/>
          <p:cNvSpPr>
            <a:spLocks noGrp="1"/>
          </p:cNvSpPr>
          <p:nvPr>
            <p:ph type="pic" sz="quarter" idx="10"/>
          </p:nvPr>
        </p:nvSpPr>
        <p:spPr>
          <a:xfrm>
            <a:off x="2222500" y="2641600"/>
            <a:ext cx="7518400" cy="3911600"/>
          </a:xfrm>
        </p:spPr>
        <p:txBody>
          <a:bodyPr rtlCol="0">
            <a:normAutofit/>
          </a:bodyPr>
          <a:lstStyle/>
          <a:p>
            <a:pPr lvl="0"/>
            <a:endParaRPr lang="en-US" noProof="0"/>
          </a:p>
        </p:txBody>
      </p:sp>
    </p:spTree>
    <p:extLst>
      <p:ext uri="{BB962C8B-B14F-4D97-AF65-F5344CB8AC3E}">
        <p14:creationId xmlns:p14="http://schemas.microsoft.com/office/powerpoint/2010/main" val="86272060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sp>
        <p:nvSpPr>
          <p:cNvPr id="9" name="Picture Placeholder 7"/>
          <p:cNvSpPr>
            <a:spLocks noGrp="1"/>
          </p:cNvSpPr>
          <p:nvPr>
            <p:ph type="pic" sz="quarter" idx="10"/>
          </p:nvPr>
        </p:nvSpPr>
        <p:spPr>
          <a:xfrm>
            <a:off x="0" y="0"/>
            <a:ext cx="6229350" cy="6858000"/>
          </a:xfrm>
        </p:spPr>
        <p:txBody>
          <a:bodyPr rtlCol="0">
            <a:normAutofit/>
          </a:bodyPr>
          <a:lstStyle/>
          <a:p>
            <a:pPr lvl="0"/>
            <a:endParaRPr lang="en-US" noProof="0"/>
          </a:p>
        </p:txBody>
      </p:sp>
    </p:spTree>
    <p:extLst>
      <p:ext uri="{BB962C8B-B14F-4D97-AF65-F5344CB8AC3E}">
        <p14:creationId xmlns:p14="http://schemas.microsoft.com/office/powerpoint/2010/main" val="300088722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1266825" y="1581150"/>
            <a:ext cx="3695700" cy="3695700"/>
          </a:xfrm>
          <a:custGeom>
            <a:avLst/>
            <a:gdLst>
              <a:gd name="connsiteX0" fmla="*/ 1847850 w 3695700"/>
              <a:gd name="connsiteY0" fmla="*/ 0 h 3695700"/>
              <a:gd name="connsiteX1" fmla="*/ 3695700 w 3695700"/>
              <a:gd name="connsiteY1" fmla="*/ 1847850 h 3695700"/>
              <a:gd name="connsiteX2" fmla="*/ 1847850 w 3695700"/>
              <a:gd name="connsiteY2" fmla="*/ 3695700 h 3695700"/>
              <a:gd name="connsiteX3" fmla="*/ 0 w 3695700"/>
              <a:gd name="connsiteY3" fmla="*/ 1847850 h 3695700"/>
              <a:gd name="connsiteX4" fmla="*/ 1847850 w 3695700"/>
              <a:gd name="connsiteY4" fmla="*/ 0 h 3695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95700" h="3695700">
                <a:moveTo>
                  <a:pt x="1847850" y="0"/>
                </a:moveTo>
                <a:cubicBezTo>
                  <a:pt x="2868389" y="0"/>
                  <a:pt x="3695700" y="827311"/>
                  <a:pt x="3695700" y="1847850"/>
                </a:cubicBezTo>
                <a:cubicBezTo>
                  <a:pt x="3695700" y="2868389"/>
                  <a:pt x="2868389" y="3695700"/>
                  <a:pt x="1847850" y="3695700"/>
                </a:cubicBezTo>
                <a:cubicBezTo>
                  <a:pt x="827311" y="3695700"/>
                  <a:pt x="0" y="2868389"/>
                  <a:pt x="0" y="1847850"/>
                </a:cubicBezTo>
                <a:cubicBezTo>
                  <a:pt x="0" y="827311"/>
                  <a:pt x="827311" y="0"/>
                  <a:pt x="1847850" y="0"/>
                </a:cubicBezTo>
                <a:close/>
              </a:path>
            </a:pathLst>
          </a:custGeom>
        </p:spPr>
        <p:txBody>
          <a:bodyPr rtlCol="0">
            <a:noAutofit/>
          </a:bodyPr>
          <a:lstStyle/>
          <a:p>
            <a:pPr lvl="0"/>
            <a:endParaRPr lang="en-US" noProof="0"/>
          </a:p>
        </p:txBody>
      </p:sp>
    </p:spTree>
    <p:extLst>
      <p:ext uri="{BB962C8B-B14F-4D97-AF65-F5344CB8AC3E}">
        <p14:creationId xmlns:p14="http://schemas.microsoft.com/office/powerpoint/2010/main" val="44865675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6155913" y="-4317"/>
            <a:ext cx="6036088" cy="6885266"/>
          </a:xfrm>
          <a:custGeom>
            <a:avLst/>
            <a:gdLst>
              <a:gd name="connsiteX0" fmla="*/ 0 w 6036088"/>
              <a:gd name="connsiteY0" fmla="*/ 0 h 6885266"/>
              <a:gd name="connsiteX1" fmla="*/ 3583302 w 6036088"/>
              <a:gd name="connsiteY1" fmla="*/ 4318 h 6885266"/>
              <a:gd name="connsiteX2" fmla="*/ 6036088 w 6036088"/>
              <a:gd name="connsiteY2" fmla="*/ 6885266 h 6885266"/>
              <a:gd name="connsiteX3" fmla="*/ 4542653 w 6036088"/>
              <a:gd name="connsiteY3" fmla="*/ 6861361 h 6885266"/>
            </a:gdLst>
            <a:ahLst/>
            <a:cxnLst>
              <a:cxn ang="0">
                <a:pos x="connsiteX0" y="connsiteY0"/>
              </a:cxn>
              <a:cxn ang="0">
                <a:pos x="connsiteX1" y="connsiteY1"/>
              </a:cxn>
              <a:cxn ang="0">
                <a:pos x="connsiteX2" y="connsiteY2"/>
              </a:cxn>
              <a:cxn ang="0">
                <a:pos x="connsiteX3" y="connsiteY3"/>
              </a:cxn>
            </a:cxnLst>
            <a:rect l="l" t="t" r="r" b="b"/>
            <a:pathLst>
              <a:path w="6036088" h="6885266">
                <a:moveTo>
                  <a:pt x="0" y="0"/>
                </a:moveTo>
                <a:lnTo>
                  <a:pt x="3583302" y="4318"/>
                </a:lnTo>
                <a:lnTo>
                  <a:pt x="6036088" y="6885266"/>
                </a:lnTo>
                <a:lnTo>
                  <a:pt x="4542653" y="6861361"/>
                </a:lnTo>
                <a:close/>
              </a:path>
            </a:pathLst>
          </a:custGeom>
        </p:spPr>
        <p:txBody>
          <a:bodyPr rtlCol="0">
            <a:noAutofit/>
          </a:bodyPr>
          <a:lstStyle/>
          <a:p>
            <a:pPr lvl="0"/>
            <a:endParaRPr lang="en-US" noProof="0"/>
          </a:p>
        </p:txBody>
      </p:sp>
    </p:spTree>
    <p:extLst>
      <p:ext uri="{BB962C8B-B14F-4D97-AF65-F5344CB8AC3E}">
        <p14:creationId xmlns:p14="http://schemas.microsoft.com/office/powerpoint/2010/main" val="57788030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5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1964913" y="111204"/>
            <a:ext cx="4191000" cy="4191000"/>
          </a:xfrm>
          <a:custGeom>
            <a:avLst/>
            <a:gdLst>
              <a:gd name="connsiteX0" fmla="*/ 2095500 w 4191000"/>
              <a:gd name="connsiteY0" fmla="*/ 0 h 4191000"/>
              <a:gd name="connsiteX1" fmla="*/ 4191000 w 4191000"/>
              <a:gd name="connsiteY1" fmla="*/ 2095500 h 4191000"/>
              <a:gd name="connsiteX2" fmla="*/ 2095500 w 4191000"/>
              <a:gd name="connsiteY2" fmla="*/ 4191000 h 4191000"/>
              <a:gd name="connsiteX3" fmla="*/ 0 w 4191000"/>
              <a:gd name="connsiteY3" fmla="*/ 2095500 h 4191000"/>
              <a:gd name="connsiteX4" fmla="*/ 2095500 w 4191000"/>
              <a:gd name="connsiteY4" fmla="*/ 0 h 4191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1000" h="4191000">
                <a:moveTo>
                  <a:pt x="2095500" y="0"/>
                </a:moveTo>
                <a:cubicBezTo>
                  <a:pt x="3252813" y="0"/>
                  <a:pt x="4191000" y="938187"/>
                  <a:pt x="4191000" y="2095500"/>
                </a:cubicBezTo>
                <a:cubicBezTo>
                  <a:pt x="4191000" y="3252813"/>
                  <a:pt x="3252813" y="4191000"/>
                  <a:pt x="2095500" y="4191000"/>
                </a:cubicBezTo>
                <a:cubicBezTo>
                  <a:pt x="938187" y="4191000"/>
                  <a:pt x="0" y="3252813"/>
                  <a:pt x="0" y="2095500"/>
                </a:cubicBezTo>
                <a:cubicBezTo>
                  <a:pt x="0" y="938187"/>
                  <a:pt x="938187" y="0"/>
                  <a:pt x="2095500" y="0"/>
                </a:cubicBezTo>
                <a:close/>
              </a:path>
            </a:pathLst>
          </a:custGeom>
        </p:spPr>
        <p:txBody>
          <a:bodyPr rtlCol="0">
            <a:noAutofit/>
          </a:bodyPr>
          <a:lstStyle/>
          <a:p>
            <a:pPr lvl="0"/>
            <a:endParaRPr lang="en-US" noProof="0"/>
          </a:p>
        </p:txBody>
      </p:sp>
    </p:spTree>
    <p:extLst>
      <p:ext uri="{BB962C8B-B14F-4D97-AF65-F5344CB8AC3E}">
        <p14:creationId xmlns:p14="http://schemas.microsoft.com/office/powerpoint/2010/main" val="234460510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6_Custom Layout">
    <p:spTree>
      <p:nvGrpSpPr>
        <p:cNvPr id="1" name=""/>
        <p:cNvGrpSpPr/>
        <p:nvPr/>
      </p:nvGrpSpPr>
      <p:grpSpPr>
        <a:xfrm>
          <a:off x="0" y="0"/>
          <a:ext cx="0" cy="0"/>
          <a:chOff x="0" y="0"/>
          <a:chExt cx="0" cy="0"/>
        </a:xfrm>
      </p:grpSpPr>
      <p:sp>
        <p:nvSpPr>
          <p:cNvPr id="11" name="Picture Placeholder 10"/>
          <p:cNvSpPr>
            <a:spLocks noGrp="1"/>
          </p:cNvSpPr>
          <p:nvPr>
            <p:ph type="pic" sz="quarter" idx="10"/>
          </p:nvPr>
        </p:nvSpPr>
        <p:spPr>
          <a:xfrm>
            <a:off x="0" y="0"/>
            <a:ext cx="12192000" cy="6858000"/>
          </a:xfrm>
          <a:custGeom>
            <a:avLst/>
            <a:gdLst>
              <a:gd name="connsiteX0" fmla="*/ 6534150 w 12192000"/>
              <a:gd name="connsiteY0" fmla="*/ 0 h 6858000"/>
              <a:gd name="connsiteX1" fmla="*/ 12192000 w 12192000"/>
              <a:gd name="connsiteY1" fmla="*/ 0 h 6858000"/>
              <a:gd name="connsiteX2" fmla="*/ 12192000 w 12192000"/>
              <a:gd name="connsiteY2" fmla="*/ 6858000 h 6858000"/>
              <a:gd name="connsiteX3" fmla="*/ 6534150 w 12192000"/>
              <a:gd name="connsiteY3" fmla="*/ 6858000 h 6858000"/>
              <a:gd name="connsiteX4" fmla="*/ 0 w 12192000"/>
              <a:gd name="connsiteY4" fmla="*/ 0 h 6858000"/>
              <a:gd name="connsiteX5" fmla="*/ 5657850 w 12192000"/>
              <a:gd name="connsiteY5" fmla="*/ 0 h 6858000"/>
              <a:gd name="connsiteX6" fmla="*/ 5657850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6534150" y="0"/>
                </a:moveTo>
                <a:lnTo>
                  <a:pt x="12192000" y="0"/>
                </a:lnTo>
                <a:lnTo>
                  <a:pt x="12192000" y="6858000"/>
                </a:lnTo>
                <a:lnTo>
                  <a:pt x="6534150" y="6858000"/>
                </a:lnTo>
                <a:close/>
                <a:moveTo>
                  <a:pt x="0" y="0"/>
                </a:moveTo>
                <a:lnTo>
                  <a:pt x="5657850" y="0"/>
                </a:lnTo>
                <a:lnTo>
                  <a:pt x="5657850" y="6858000"/>
                </a:lnTo>
                <a:lnTo>
                  <a:pt x="0" y="6858000"/>
                </a:lnTo>
                <a:close/>
              </a:path>
            </a:pathLst>
          </a:custGeom>
        </p:spPr>
        <p:txBody>
          <a:bodyPr rtlCol="0">
            <a:noAutofit/>
          </a:bodyPr>
          <a:lstStyle/>
          <a:p>
            <a:pPr lvl="0"/>
            <a:endParaRPr lang="en-US" noProof="0"/>
          </a:p>
        </p:txBody>
      </p:sp>
    </p:spTree>
    <p:extLst>
      <p:ext uri="{BB962C8B-B14F-4D97-AF65-F5344CB8AC3E}">
        <p14:creationId xmlns:p14="http://schemas.microsoft.com/office/powerpoint/2010/main" val="168829841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8_Custom Layout">
    <p:spTree>
      <p:nvGrpSpPr>
        <p:cNvPr id="1" name=""/>
        <p:cNvGrpSpPr/>
        <p:nvPr/>
      </p:nvGrpSpPr>
      <p:grpSpPr>
        <a:xfrm>
          <a:off x="0" y="0"/>
          <a:ext cx="0" cy="0"/>
          <a:chOff x="0" y="0"/>
          <a:chExt cx="0" cy="0"/>
        </a:xfrm>
      </p:grpSpPr>
      <p:sp>
        <p:nvSpPr>
          <p:cNvPr id="9" name="Picture Placeholder 7"/>
          <p:cNvSpPr>
            <a:spLocks noGrp="1"/>
          </p:cNvSpPr>
          <p:nvPr>
            <p:ph type="pic" sz="quarter" idx="10"/>
          </p:nvPr>
        </p:nvSpPr>
        <p:spPr>
          <a:xfrm>
            <a:off x="0" y="0"/>
            <a:ext cx="5740400" cy="6858000"/>
          </a:xfrm>
        </p:spPr>
        <p:txBody>
          <a:bodyPr rtlCol="0">
            <a:normAutofit/>
          </a:bodyPr>
          <a:lstStyle/>
          <a:p>
            <a:pPr lvl="0"/>
            <a:endParaRPr lang="en-US" noProof="0"/>
          </a:p>
        </p:txBody>
      </p:sp>
    </p:spTree>
    <p:extLst>
      <p:ext uri="{BB962C8B-B14F-4D97-AF65-F5344CB8AC3E}">
        <p14:creationId xmlns:p14="http://schemas.microsoft.com/office/powerpoint/2010/main" val="287191487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0_Custom Layout">
    <p:spTree>
      <p:nvGrpSpPr>
        <p:cNvPr id="1" name=""/>
        <p:cNvGrpSpPr/>
        <p:nvPr/>
      </p:nvGrpSpPr>
      <p:grpSpPr>
        <a:xfrm>
          <a:off x="0" y="0"/>
          <a:ext cx="0" cy="0"/>
          <a:chOff x="0" y="0"/>
          <a:chExt cx="0" cy="0"/>
        </a:xfrm>
      </p:grpSpPr>
      <p:sp>
        <p:nvSpPr>
          <p:cNvPr id="12" name="Picture Placeholder 11"/>
          <p:cNvSpPr>
            <a:spLocks noGrp="1"/>
          </p:cNvSpPr>
          <p:nvPr>
            <p:ph type="pic" sz="quarter" idx="10"/>
          </p:nvPr>
        </p:nvSpPr>
        <p:spPr>
          <a:xfrm>
            <a:off x="321972" y="2266681"/>
            <a:ext cx="3039414" cy="3039414"/>
          </a:xfrm>
          <a:custGeom>
            <a:avLst/>
            <a:gdLst>
              <a:gd name="connsiteX0" fmla="*/ 1519707 w 3039414"/>
              <a:gd name="connsiteY0" fmla="*/ 0 h 3039414"/>
              <a:gd name="connsiteX1" fmla="*/ 3039414 w 3039414"/>
              <a:gd name="connsiteY1" fmla="*/ 1519707 h 3039414"/>
              <a:gd name="connsiteX2" fmla="*/ 1519707 w 3039414"/>
              <a:gd name="connsiteY2" fmla="*/ 3039414 h 3039414"/>
              <a:gd name="connsiteX3" fmla="*/ 0 w 3039414"/>
              <a:gd name="connsiteY3" fmla="*/ 1519707 h 3039414"/>
              <a:gd name="connsiteX4" fmla="*/ 1519707 w 3039414"/>
              <a:gd name="connsiteY4" fmla="*/ 0 h 30394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39414" h="3039414">
                <a:moveTo>
                  <a:pt x="1519707" y="0"/>
                </a:moveTo>
                <a:cubicBezTo>
                  <a:pt x="2359018" y="0"/>
                  <a:pt x="3039414" y="680396"/>
                  <a:pt x="3039414" y="1519707"/>
                </a:cubicBezTo>
                <a:cubicBezTo>
                  <a:pt x="3039414" y="2359018"/>
                  <a:pt x="2359018" y="3039414"/>
                  <a:pt x="1519707" y="3039414"/>
                </a:cubicBezTo>
                <a:cubicBezTo>
                  <a:pt x="680396" y="3039414"/>
                  <a:pt x="0" y="2359018"/>
                  <a:pt x="0" y="1519707"/>
                </a:cubicBezTo>
                <a:cubicBezTo>
                  <a:pt x="0" y="680396"/>
                  <a:pt x="680396" y="0"/>
                  <a:pt x="1519707" y="0"/>
                </a:cubicBezTo>
                <a:close/>
              </a:path>
            </a:pathLst>
          </a:custGeom>
        </p:spPr>
        <p:txBody>
          <a:bodyPr rtlCol="0">
            <a:noAutofit/>
          </a:bodyPr>
          <a:lstStyle/>
          <a:p>
            <a:pPr lvl="0"/>
            <a:endParaRPr lang="en-US" noProof="0"/>
          </a:p>
        </p:txBody>
      </p:sp>
      <p:sp>
        <p:nvSpPr>
          <p:cNvPr id="15" name="Picture Placeholder 14"/>
          <p:cNvSpPr>
            <a:spLocks noGrp="1"/>
          </p:cNvSpPr>
          <p:nvPr>
            <p:ph type="pic" sz="quarter" idx="11"/>
          </p:nvPr>
        </p:nvSpPr>
        <p:spPr>
          <a:xfrm>
            <a:off x="3432220" y="3374264"/>
            <a:ext cx="3039414" cy="3039414"/>
          </a:xfrm>
          <a:custGeom>
            <a:avLst/>
            <a:gdLst>
              <a:gd name="connsiteX0" fmla="*/ 1519707 w 3039414"/>
              <a:gd name="connsiteY0" fmla="*/ 0 h 3039414"/>
              <a:gd name="connsiteX1" fmla="*/ 3039414 w 3039414"/>
              <a:gd name="connsiteY1" fmla="*/ 1519707 h 3039414"/>
              <a:gd name="connsiteX2" fmla="*/ 1519707 w 3039414"/>
              <a:gd name="connsiteY2" fmla="*/ 3039414 h 3039414"/>
              <a:gd name="connsiteX3" fmla="*/ 0 w 3039414"/>
              <a:gd name="connsiteY3" fmla="*/ 1519707 h 3039414"/>
              <a:gd name="connsiteX4" fmla="*/ 1519707 w 3039414"/>
              <a:gd name="connsiteY4" fmla="*/ 0 h 30394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39414" h="3039414">
                <a:moveTo>
                  <a:pt x="1519707" y="0"/>
                </a:moveTo>
                <a:cubicBezTo>
                  <a:pt x="2359018" y="0"/>
                  <a:pt x="3039414" y="680396"/>
                  <a:pt x="3039414" y="1519707"/>
                </a:cubicBezTo>
                <a:cubicBezTo>
                  <a:pt x="3039414" y="2359018"/>
                  <a:pt x="2359018" y="3039414"/>
                  <a:pt x="1519707" y="3039414"/>
                </a:cubicBezTo>
                <a:cubicBezTo>
                  <a:pt x="680396" y="3039414"/>
                  <a:pt x="0" y="2359018"/>
                  <a:pt x="0" y="1519707"/>
                </a:cubicBezTo>
                <a:cubicBezTo>
                  <a:pt x="0" y="680396"/>
                  <a:pt x="680396" y="0"/>
                  <a:pt x="1519707" y="0"/>
                </a:cubicBezTo>
                <a:close/>
              </a:path>
            </a:pathLst>
          </a:custGeom>
        </p:spPr>
        <p:txBody>
          <a:bodyPr rtlCol="0">
            <a:noAutofit/>
          </a:bodyPr>
          <a:lstStyle/>
          <a:p>
            <a:pPr lvl="0"/>
            <a:endParaRPr lang="en-US" noProof="0"/>
          </a:p>
        </p:txBody>
      </p:sp>
      <p:sp>
        <p:nvSpPr>
          <p:cNvPr id="18" name="Picture Placeholder 17"/>
          <p:cNvSpPr>
            <a:spLocks noGrp="1"/>
          </p:cNvSpPr>
          <p:nvPr>
            <p:ph type="pic" sz="quarter" idx="12"/>
          </p:nvPr>
        </p:nvSpPr>
        <p:spPr>
          <a:xfrm>
            <a:off x="6472238" y="1429556"/>
            <a:ext cx="3038810" cy="3039414"/>
          </a:xfrm>
          <a:custGeom>
            <a:avLst/>
            <a:gdLst>
              <a:gd name="connsiteX0" fmla="*/ 1519103 w 3038810"/>
              <a:gd name="connsiteY0" fmla="*/ 0 h 3039414"/>
              <a:gd name="connsiteX1" fmla="*/ 3038810 w 3038810"/>
              <a:gd name="connsiteY1" fmla="*/ 1519707 h 3039414"/>
              <a:gd name="connsiteX2" fmla="*/ 1519103 w 3038810"/>
              <a:gd name="connsiteY2" fmla="*/ 3039414 h 3039414"/>
              <a:gd name="connsiteX3" fmla="*/ 7242 w 3038810"/>
              <a:gd name="connsiteY3" fmla="*/ 1675088 h 3039414"/>
              <a:gd name="connsiteX4" fmla="*/ 0 w 3038810"/>
              <a:gd name="connsiteY4" fmla="*/ 1531669 h 3039414"/>
              <a:gd name="connsiteX5" fmla="*/ 0 w 3038810"/>
              <a:gd name="connsiteY5" fmla="*/ 1507746 h 3039414"/>
              <a:gd name="connsiteX6" fmla="*/ 7242 w 3038810"/>
              <a:gd name="connsiteY6" fmla="*/ 1364326 h 3039414"/>
              <a:gd name="connsiteX7" fmla="*/ 1519103 w 3038810"/>
              <a:gd name="connsiteY7" fmla="*/ 0 h 3039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38810" h="3039414">
                <a:moveTo>
                  <a:pt x="1519103" y="0"/>
                </a:moveTo>
                <a:cubicBezTo>
                  <a:pt x="2358414" y="0"/>
                  <a:pt x="3038810" y="680396"/>
                  <a:pt x="3038810" y="1519707"/>
                </a:cubicBezTo>
                <a:cubicBezTo>
                  <a:pt x="3038810" y="2359018"/>
                  <a:pt x="2358414" y="3039414"/>
                  <a:pt x="1519103" y="3039414"/>
                </a:cubicBezTo>
                <a:cubicBezTo>
                  <a:pt x="732249" y="3039414"/>
                  <a:pt x="85067" y="2441410"/>
                  <a:pt x="7242" y="1675088"/>
                </a:cubicBezTo>
                <a:lnTo>
                  <a:pt x="0" y="1531669"/>
                </a:lnTo>
                <a:lnTo>
                  <a:pt x="0" y="1507746"/>
                </a:lnTo>
                <a:lnTo>
                  <a:pt x="7242" y="1364326"/>
                </a:lnTo>
                <a:cubicBezTo>
                  <a:pt x="85067" y="598004"/>
                  <a:pt x="732249" y="0"/>
                  <a:pt x="1519103" y="0"/>
                </a:cubicBezTo>
                <a:close/>
              </a:path>
            </a:pathLst>
          </a:custGeom>
        </p:spPr>
        <p:txBody>
          <a:bodyPr rtlCol="0">
            <a:noAutofit/>
          </a:bodyPr>
          <a:lstStyle/>
          <a:p>
            <a:pPr lvl="0"/>
            <a:endParaRPr lang="en-US" noProof="0"/>
          </a:p>
        </p:txBody>
      </p:sp>
      <p:sp>
        <p:nvSpPr>
          <p:cNvPr id="21" name="Picture Placeholder 20"/>
          <p:cNvSpPr>
            <a:spLocks noGrp="1"/>
          </p:cNvSpPr>
          <p:nvPr>
            <p:ph type="pic" sz="quarter" idx="13"/>
          </p:nvPr>
        </p:nvSpPr>
        <p:spPr>
          <a:xfrm>
            <a:off x="8963696" y="3503053"/>
            <a:ext cx="3039414" cy="3039414"/>
          </a:xfrm>
          <a:custGeom>
            <a:avLst/>
            <a:gdLst>
              <a:gd name="connsiteX0" fmla="*/ 1519707 w 3039414"/>
              <a:gd name="connsiteY0" fmla="*/ 0 h 3039414"/>
              <a:gd name="connsiteX1" fmla="*/ 3039414 w 3039414"/>
              <a:gd name="connsiteY1" fmla="*/ 1519707 h 3039414"/>
              <a:gd name="connsiteX2" fmla="*/ 1519707 w 3039414"/>
              <a:gd name="connsiteY2" fmla="*/ 3039414 h 3039414"/>
              <a:gd name="connsiteX3" fmla="*/ 0 w 3039414"/>
              <a:gd name="connsiteY3" fmla="*/ 1519707 h 3039414"/>
              <a:gd name="connsiteX4" fmla="*/ 1519707 w 3039414"/>
              <a:gd name="connsiteY4" fmla="*/ 0 h 30394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39414" h="3039414">
                <a:moveTo>
                  <a:pt x="1519707" y="0"/>
                </a:moveTo>
                <a:cubicBezTo>
                  <a:pt x="2359018" y="0"/>
                  <a:pt x="3039414" y="680396"/>
                  <a:pt x="3039414" y="1519707"/>
                </a:cubicBezTo>
                <a:cubicBezTo>
                  <a:pt x="3039414" y="2359018"/>
                  <a:pt x="2359018" y="3039414"/>
                  <a:pt x="1519707" y="3039414"/>
                </a:cubicBezTo>
                <a:cubicBezTo>
                  <a:pt x="680396" y="3039414"/>
                  <a:pt x="0" y="2359018"/>
                  <a:pt x="0" y="1519707"/>
                </a:cubicBezTo>
                <a:cubicBezTo>
                  <a:pt x="0" y="680396"/>
                  <a:pt x="680396" y="0"/>
                  <a:pt x="1519707" y="0"/>
                </a:cubicBezTo>
                <a:close/>
              </a:path>
            </a:pathLst>
          </a:custGeom>
        </p:spPr>
        <p:txBody>
          <a:bodyPr rtlCol="0">
            <a:noAutofit/>
          </a:bodyPr>
          <a:lstStyle/>
          <a:p>
            <a:pPr lvl="0"/>
            <a:endParaRPr lang="en-US" noProof="0"/>
          </a:p>
        </p:txBody>
      </p:sp>
    </p:spTree>
    <p:extLst>
      <p:ext uri="{BB962C8B-B14F-4D97-AF65-F5344CB8AC3E}">
        <p14:creationId xmlns:p14="http://schemas.microsoft.com/office/powerpoint/2010/main" val="229645436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31_Custom Layout">
    <p:spTree>
      <p:nvGrpSpPr>
        <p:cNvPr id="1" name=""/>
        <p:cNvGrpSpPr/>
        <p:nvPr/>
      </p:nvGrpSpPr>
      <p:grpSpPr>
        <a:xfrm>
          <a:off x="0" y="0"/>
          <a:ext cx="0" cy="0"/>
          <a:chOff x="0" y="0"/>
          <a:chExt cx="0" cy="0"/>
        </a:xfrm>
      </p:grpSpPr>
      <p:sp>
        <p:nvSpPr>
          <p:cNvPr id="11" name="Picture Placeholder 10"/>
          <p:cNvSpPr>
            <a:spLocks noGrp="1"/>
          </p:cNvSpPr>
          <p:nvPr>
            <p:ph type="pic" sz="quarter" idx="10"/>
          </p:nvPr>
        </p:nvSpPr>
        <p:spPr>
          <a:xfrm>
            <a:off x="135488" y="2030518"/>
            <a:ext cx="4121240" cy="3683358"/>
          </a:xfrm>
          <a:custGeom>
            <a:avLst/>
            <a:gdLst>
              <a:gd name="connsiteX0" fmla="*/ 579549 w 4121240"/>
              <a:gd name="connsiteY0" fmla="*/ 0 h 3683358"/>
              <a:gd name="connsiteX1" fmla="*/ 4121240 w 4121240"/>
              <a:gd name="connsiteY1" fmla="*/ 12879 h 3683358"/>
              <a:gd name="connsiteX2" fmla="*/ 3451538 w 4121240"/>
              <a:gd name="connsiteY2" fmla="*/ 3683358 h 3683358"/>
              <a:gd name="connsiteX3" fmla="*/ 0 w 4121240"/>
              <a:gd name="connsiteY3" fmla="*/ 3683358 h 3683358"/>
            </a:gdLst>
            <a:ahLst/>
            <a:cxnLst>
              <a:cxn ang="0">
                <a:pos x="connsiteX0" y="connsiteY0"/>
              </a:cxn>
              <a:cxn ang="0">
                <a:pos x="connsiteX1" y="connsiteY1"/>
              </a:cxn>
              <a:cxn ang="0">
                <a:pos x="connsiteX2" y="connsiteY2"/>
              </a:cxn>
              <a:cxn ang="0">
                <a:pos x="connsiteX3" y="connsiteY3"/>
              </a:cxn>
            </a:cxnLst>
            <a:rect l="l" t="t" r="r" b="b"/>
            <a:pathLst>
              <a:path w="4121240" h="3683358">
                <a:moveTo>
                  <a:pt x="579549" y="0"/>
                </a:moveTo>
                <a:lnTo>
                  <a:pt x="4121240" y="12879"/>
                </a:lnTo>
                <a:lnTo>
                  <a:pt x="3451538" y="3683358"/>
                </a:lnTo>
                <a:lnTo>
                  <a:pt x="0" y="3683358"/>
                </a:lnTo>
                <a:close/>
              </a:path>
            </a:pathLst>
          </a:custGeom>
        </p:spPr>
        <p:txBody>
          <a:bodyPr rtlCol="0">
            <a:noAutofit/>
          </a:bodyPr>
          <a:lstStyle/>
          <a:p>
            <a:pPr lvl="0"/>
            <a:endParaRPr lang="en-US" noProof="0"/>
          </a:p>
        </p:txBody>
      </p:sp>
      <p:sp>
        <p:nvSpPr>
          <p:cNvPr id="16" name="Picture Placeholder 15"/>
          <p:cNvSpPr>
            <a:spLocks noGrp="1"/>
          </p:cNvSpPr>
          <p:nvPr>
            <p:ph type="pic" sz="quarter" idx="11"/>
          </p:nvPr>
        </p:nvSpPr>
        <p:spPr>
          <a:xfrm>
            <a:off x="4011613" y="2039576"/>
            <a:ext cx="4120512" cy="3683358"/>
          </a:xfrm>
          <a:custGeom>
            <a:avLst/>
            <a:gdLst>
              <a:gd name="connsiteX0" fmla="*/ 578821 w 4120512"/>
              <a:gd name="connsiteY0" fmla="*/ 0 h 3683358"/>
              <a:gd name="connsiteX1" fmla="*/ 4120512 w 4120512"/>
              <a:gd name="connsiteY1" fmla="*/ 12879 h 3683358"/>
              <a:gd name="connsiteX2" fmla="*/ 3450810 w 4120512"/>
              <a:gd name="connsiteY2" fmla="*/ 3683358 h 3683358"/>
              <a:gd name="connsiteX3" fmla="*/ 0 w 4120512"/>
              <a:gd name="connsiteY3" fmla="*/ 3683358 h 3683358"/>
              <a:gd name="connsiteX4" fmla="*/ 0 w 4120512"/>
              <a:gd name="connsiteY4" fmla="*/ 3678731 h 36833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20512" h="3683358">
                <a:moveTo>
                  <a:pt x="578821" y="0"/>
                </a:moveTo>
                <a:lnTo>
                  <a:pt x="4120512" y="12879"/>
                </a:lnTo>
                <a:lnTo>
                  <a:pt x="3450810" y="3683358"/>
                </a:lnTo>
                <a:lnTo>
                  <a:pt x="0" y="3683358"/>
                </a:lnTo>
                <a:lnTo>
                  <a:pt x="0" y="3678731"/>
                </a:lnTo>
                <a:close/>
              </a:path>
            </a:pathLst>
          </a:custGeom>
        </p:spPr>
        <p:txBody>
          <a:bodyPr rtlCol="0">
            <a:noAutofit/>
          </a:bodyPr>
          <a:lstStyle/>
          <a:p>
            <a:pPr lvl="0"/>
            <a:endParaRPr lang="en-US" noProof="0"/>
          </a:p>
        </p:txBody>
      </p:sp>
      <p:sp>
        <p:nvSpPr>
          <p:cNvPr id="19" name="Picture Placeholder 18"/>
          <p:cNvSpPr>
            <a:spLocks noGrp="1"/>
          </p:cNvSpPr>
          <p:nvPr>
            <p:ph type="pic" sz="quarter" idx="12"/>
          </p:nvPr>
        </p:nvSpPr>
        <p:spPr>
          <a:xfrm>
            <a:off x="7877575" y="2048634"/>
            <a:ext cx="4121240" cy="3683358"/>
          </a:xfrm>
          <a:custGeom>
            <a:avLst/>
            <a:gdLst>
              <a:gd name="connsiteX0" fmla="*/ 579549 w 4121240"/>
              <a:gd name="connsiteY0" fmla="*/ 0 h 3683358"/>
              <a:gd name="connsiteX1" fmla="*/ 4121240 w 4121240"/>
              <a:gd name="connsiteY1" fmla="*/ 12879 h 3683358"/>
              <a:gd name="connsiteX2" fmla="*/ 3451538 w 4121240"/>
              <a:gd name="connsiteY2" fmla="*/ 3683358 h 3683358"/>
              <a:gd name="connsiteX3" fmla="*/ 0 w 4121240"/>
              <a:gd name="connsiteY3" fmla="*/ 3683358 h 3683358"/>
            </a:gdLst>
            <a:ahLst/>
            <a:cxnLst>
              <a:cxn ang="0">
                <a:pos x="connsiteX0" y="connsiteY0"/>
              </a:cxn>
              <a:cxn ang="0">
                <a:pos x="connsiteX1" y="connsiteY1"/>
              </a:cxn>
              <a:cxn ang="0">
                <a:pos x="connsiteX2" y="connsiteY2"/>
              </a:cxn>
              <a:cxn ang="0">
                <a:pos x="connsiteX3" y="connsiteY3"/>
              </a:cxn>
            </a:cxnLst>
            <a:rect l="l" t="t" r="r" b="b"/>
            <a:pathLst>
              <a:path w="4121240" h="3683358">
                <a:moveTo>
                  <a:pt x="579549" y="0"/>
                </a:moveTo>
                <a:lnTo>
                  <a:pt x="4121240" y="12879"/>
                </a:lnTo>
                <a:lnTo>
                  <a:pt x="3451538" y="3683358"/>
                </a:lnTo>
                <a:lnTo>
                  <a:pt x="0" y="3683358"/>
                </a:lnTo>
                <a:close/>
              </a:path>
            </a:pathLst>
          </a:custGeom>
        </p:spPr>
        <p:txBody>
          <a:bodyPr rtlCol="0">
            <a:noAutofit/>
          </a:bodyPr>
          <a:lstStyle/>
          <a:p>
            <a:pPr lvl="0"/>
            <a:endParaRPr lang="en-US" noProof="0"/>
          </a:p>
        </p:txBody>
      </p:sp>
    </p:spTree>
    <p:extLst>
      <p:ext uri="{BB962C8B-B14F-4D97-AF65-F5344CB8AC3E}">
        <p14:creationId xmlns:p14="http://schemas.microsoft.com/office/powerpoint/2010/main" val="378073944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32_Custom Layout">
    <p:spTree>
      <p:nvGrpSpPr>
        <p:cNvPr id="1" name=""/>
        <p:cNvGrpSpPr/>
        <p:nvPr/>
      </p:nvGrpSpPr>
      <p:grpSpPr>
        <a:xfrm>
          <a:off x="0" y="0"/>
          <a:ext cx="0" cy="0"/>
          <a:chOff x="0" y="0"/>
          <a:chExt cx="0" cy="0"/>
        </a:xfrm>
      </p:grpSpPr>
      <p:sp>
        <p:nvSpPr>
          <p:cNvPr id="9" name="Picture Placeholder 7"/>
          <p:cNvSpPr>
            <a:spLocks noGrp="1"/>
          </p:cNvSpPr>
          <p:nvPr>
            <p:ph type="pic" sz="quarter" idx="10"/>
          </p:nvPr>
        </p:nvSpPr>
        <p:spPr>
          <a:xfrm>
            <a:off x="431800" y="190500"/>
            <a:ext cx="2743200" cy="6464300"/>
          </a:xfrm>
        </p:spPr>
        <p:txBody>
          <a:bodyPr rtlCol="0">
            <a:normAutofit/>
          </a:bodyPr>
          <a:lstStyle/>
          <a:p>
            <a:pPr lvl="0"/>
            <a:endParaRPr lang="en-US" noProof="0"/>
          </a:p>
        </p:txBody>
      </p:sp>
    </p:spTree>
    <p:extLst>
      <p:ext uri="{BB962C8B-B14F-4D97-AF65-F5344CB8AC3E}">
        <p14:creationId xmlns:p14="http://schemas.microsoft.com/office/powerpoint/2010/main" val="211343322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3_Custom Layout">
    <p:spTree>
      <p:nvGrpSpPr>
        <p:cNvPr id="1" name=""/>
        <p:cNvGrpSpPr/>
        <p:nvPr/>
      </p:nvGrpSpPr>
      <p:grpSpPr>
        <a:xfrm>
          <a:off x="0" y="0"/>
          <a:ext cx="0" cy="0"/>
          <a:chOff x="0" y="0"/>
          <a:chExt cx="0" cy="0"/>
        </a:xfrm>
      </p:grpSpPr>
      <p:sp>
        <p:nvSpPr>
          <p:cNvPr id="12" name="Picture Placeholder 8"/>
          <p:cNvSpPr>
            <a:spLocks noGrp="1"/>
          </p:cNvSpPr>
          <p:nvPr>
            <p:ph type="pic" sz="quarter" idx="10"/>
          </p:nvPr>
        </p:nvSpPr>
        <p:spPr>
          <a:xfrm>
            <a:off x="157163" y="152400"/>
            <a:ext cx="1970087" cy="6553200"/>
          </a:xfrm>
        </p:spPr>
        <p:txBody>
          <a:bodyPr rtlCol="0">
            <a:normAutofit/>
          </a:bodyPr>
          <a:lstStyle/>
          <a:p>
            <a:pPr lvl="0"/>
            <a:endParaRPr lang="en-US" noProof="0"/>
          </a:p>
        </p:txBody>
      </p:sp>
      <p:sp>
        <p:nvSpPr>
          <p:cNvPr id="13" name="Picture Placeholder 10"/>
          <p:cNvSpPr>
            <a:spLocks noGrp="1"/>
          </p:cNvSpPr>
          <p:nvPr>
            <p:ph type="pic" sz="quarter" idx="11"/>
          </p:nvPr>
        </p:nvSpPr>
        <p:spPr>
          <a:xfrm>
            <a:off x="2286000" y="152400"/>
            <a:ext cx="1970088" cy="6562725"/>
          </a:xfrm>
        </p:spPr>
        <p:txBody>
          <a:bodyPr rtlCol="0">
            <a:normAutofit/>
          </a:bodyPr>
          <a:lstStyle/>
          <a:p>
            <a:pPr lvl="0"/>
            <a:endParaRPr lang="en-US" noProof="0"/>
          </a:p>
        </p:txBody>
      </p:sp>
    </p:spTree>
    <p:extLst>
      <p:ext uri="{BB962C8B-B14F-4D97-AF65-F5344CB8AC3E}">
        <p14:creationId xmlns:p14="http://schemas.microsoft.com/office/powerpoint/2010/main" val="20793952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9" name="Picture Placeholder 7"/>
          <p:cNvSpPr>
            <a:spLocks noGrp="1"/>
          </p:cNvSpPr>
          <p:nvPr>
            <p:ph type="pic" sz="quarter" idx="10"/>
          </p:nvPr>
        </p:nvSpPr>
        <p:spPr>
          <a:xfrm>
            <a:off x="4775200" y="1397000"/>
            <a:ext cx="6883400" cy="4330700"/>
          </a:xfrm>
        </p:spPr>
        <p:txBody>
          <a:bodyPr rtlCol="0">
            <a:normAutofit/>
          </a:bodyPr>
          <a:lstStyle/>
          <a:p>
            <a:pPr lvl="0"/>
            <a:endParaRPr lang="en-US" noProof="0"/>
          </a:p>
        </p:txBody>
      </p:sp>
    </p:spTree>
    <p:extLst>
      <p:ext uri="{BB962C8B-B14F-4D97-AF65-F5344CB8AC3E}">
        <p14:creationId xmlns:p14="http://schemas.microsoft.com/office/powerpoint/2010/main" val="68099894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4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bwMode="auto">
          <a:xfrm>
            <a:off x="3168204" y="296392"/>
            <a:ext cx="5087155" cy="6278272"/>
          </a:xfrm>
          <a:custGeom>
            <a:avLst/>
            <a:gdLst>
              <a:gd name="connsiteX0" fmla="*/ 2743200 w 5087155"/>
              <a:gd name="connsiteY0" fmla="*/ 0 h 6265572"/>
              <a:gd name="connsiteX1" fmla="*/ 5087155 w 5087155"/>
              <a:gd name="connsiteY1" fmla="*/ 0 h 6265572"/>
              <a:gd name="connsiteX2" fmla="*/ 5087155 w 5087155"/>
              <a:gd name="connsiteY2" fmla="*/ 6265572 h 6265572"/>
              <a:gd name="connsiteX3" fmla="*/ 2743200 w 5087155"/>
              <a:gd name="connsiteY3" fmla="*/ 6265572 h 6265572"/>
              <a:gd name="connsiteX4" fmla="*/ 0 w 5087155"/>
              <a:gd name="connsiteY4" fmla="*/ 0 h 6265572"/>
              <a:gd name="connsiteX5" fmla="*/ 2343955 w 5087155"/>
              <a:gd name="connsiteY5" fmla="*/ 0 h 6265572"/>
              <a:gd name="connsiteX6" fmla="*/ 2343955 w 5087155"/>
              <a:gd name="connsiteY6" fmla="*/ 6265572 h 6265572"/>
              <a:gd name="connsiteX7" fmla="*/ 0 w 5087155"/>
              <a:gd name="connsiteY7" fmla="*/ 6265572 h 6265572"/>
              <a:gd name="connsiteX0" fmla="*/ 2743200 w 5087155"/>
              <a:gd name="connsiteY0" fmla="*/ 12700 h 6278272"/>
              <a:gd name="connsiteX1" fmla="*/ 5087155 w 5087155"/>
              <a:gd name="connsiteY1" fmla="*/ 12700 h 6278272"/>
              <a:gd name="connsiteX2" fmla="*/ 5087155 w 5087155"/>
              <a:gd name="connsiteY2" fmla="*/ 6278272 h 6278272"/>
              <a:gd name="connsiteX3" fmla="*/ 2743200 w 5087155"/>
              <a:gd name="connsiteY3" fmla="*/ 6278272 h 6278272"/>
              <a:gd name="connsiteX4" fmla="*/ 2743200 w 5087155"/>
              <a:gd name="connsiteY4" fmla="*/ 12700 h 6278272"/>
              <a:gd name="connsiteX5" fmla="*/ 0 w 5087155"/>
              <a:gd name="connsiteY5" fmla="*/ 12700 h 6278272"/>
              <a:gd name="connsiteX6" fmla="*/ 2470955 w 5087155"/>
              <a:gd name="connsiteY6" fmla="*/ 0 h 6278272"/>
              <a:gd name="connsiteX7" fmla="*/ 2343955 w 5087155"/>
              <a:gd name="connsiteY7" fmla="*/ 6278272 h 6278272"/>
              <a:gd name="connsiteX8" fmla="*/ 0 w 5087155"/>
              <a:gd name="connsiteY8" fmla="*/ 6278272 h 6278272"/>
              <a:gd name="connsiteX9" fmla="*/ 0 w 5087155"/>
              <a:gd name="connsiteY9" fmla="*/ 12700 h 6278272"/>
              <a:gd name="connsiteX0" fmla="*/ 2743200 w 5087155"/>
              <a:gd name="connsiteY0" fmla="*/ 12700 h 6278272"/>
              <a:gd name="connsiteX1" fmla="*/ 5087155 w 5087155"/>
              <a:gd name="connsiteY1" fmla="*/ 12700 h 6278272"/>
              <a:gd name="connsiteX2" fmla="*/ 5087155 w 5087155"/>
              <a:gd name="connsiteY2" fmla="*/ 6278272 h 6278272"/>
              <a:gd name="connsiteX3" fmla="*/ 2743200 w 5087155"/>
              <a:gd name="connsiteY3" fmla="*/ 6278272 h 6278272"/>
              <a:gd name="connsiteX4" fmla="*/ 2743200 w 5087155"/>
              <a:gd name="connsiteY4" fmla="*/ 12700 h 6278272"/>
              <a:gd name="connsiteX5" fmla="*/ 0 w 5087155"/>
              <a:gd name="connsiteY5" fmla="*/ 12700 h 6278272"/>
              <a:gd name="connsiteX6" fmla="*/ 2470955 w 5087155"/>
              <a:gd name="connsiteY6" fmla="*/ 0 h 6278272"/>
              <a:gd name="connsiteX7" fmla="*/ 2458255 w 5087155"/>
              <a:gd name="connsiteY7" fmla="*/ 6278272 h 6278272"/>
              <a:gd name="connsiteX8" fmla="*/ 0 w 5087155"/>
              <a:gd name="connsiteY8" fmla="*/ 6278272 h 6278272"/>
              <a:gd name="connsiteX9" fmla="*/ 0 w 5087155"/>
              <a:gd name="connsiteY9" fmla="*/ 12700 h 6278272"/>
              <a:gd name="connsiteX0" fmla="*/ 2616200 w 5087155"/>
              <a:gd name="connsiteY0" fmla="*/ 0 h 6278272"/>
              <a:gd name="connsiteX1" fmla="*/ 5087155 w 5087155"/>
              <a:gd name="connsiteY1" fmla="*/ 12700 h 6278272"/>
              <a:gd name="connsiteX2" fmla="*/ 5087155 w 5087155"/>
              <a:gd name="connsiteY2" fmla="*/ 6278272 h 6278272"/>
              <a:gd name="connsiteX3" fmla="*/ 2743200 w 5087155"/>
              <a:gd name="connsiteY3" fmla="*/ 6278272 h 6278272"/>
              <a:gd name="connsiteX4" fmla="*/ 2616200 w 5087155"/>
              <a:gd name="connsiteY4" fmla="*/ 0 h 6278272"/>
              <a:gd name="connsiteX5" fmla="*/ 0 w 5087155"/>
              <a:gd name="connsiteY5" fmla="*/ 12700 h 6278272"/>
              <a:gd name="connsiteX6" fmla="*/ 2470955 w 5087155"/>
              <a:gd name="connsiteY6" fmla="*/ 0 h 6278272"/>
              <a:gd name="connsiteX7" fmla="*/ 2458255 w 5087155"/>
              <a:gd name="connsiteY7" fmla="*/ 6278272 h 6278272"/>
              <a:gd name="connsiteX8" fmla="*/ 0 w 5087155"/>
              <a:gd name="connsiteY8" fmla="*/ 6278272 h 6278272"/>
              <a:gd name="connsiteX9" fmla="*/ 0 w 5087155"/>
              <a:gd name="connsiteY9" fmla="*/ 12700 h 6278272"/>
              <a:gd name="connsiteX0" fmla="*/ 2616200 w 5087155"/>
              <a:gd name="connsiteY0" fmla="*/ 0 h 6278272"/>
              <a:gd name="connsiteX1" fmla="*/ 5087155 w 5087155"/>
              <a:gd name="connsiteY1" fmla="*/ 12700 h 6278272"/>
              <a:gd name="connsiteX2" fmla="*/ 5087155 w 5087155"/>
              <a:gd name="connsiteY2" fmla="*/ 6278272 h 6278272"/>
              <a:gd name="connsiteX3" fmla="*/ 2616200 w 5087155"/>
              <a:gd name="connsiteY3" fmla="*/ 6278272 h 6278272"/>
              <a:gd name="connsiteX4" fmla="*/ 2616200 w 5087155"/>
              <a:gd name="connsiteY4" fmla="*/ 0 h 6278272"/>
              <a:gd name="connsiteX5" fmla="*/ 0 w 5087155"/>
              <a:gd name="connsiteY5" fmla="*/ 12700 h 6278272"/>
              <a:gd name="connsiteX6" fmla="*/ 2470955 w 5087155"/>
              <a:gd name="connsiteY6" fmla="*/ 0 h 6278272"/>
              <a:gd name="connsiteX7" fmla="*/ 2458255 w 5087155"/>
              <a:gd name="connsiteY7" fmla="*/ 6278272 h 6278272"/>
              <a:gd name="connsiteX8" fmla="*/ 0 w 5087155"/>
              <a:gd name="connsiteY8" fmla="*/ 6278272 h 6278272"/>
              <a:gd name="connsiteX9" fmla="*/ 0 w 5087155"/>
              <a:gd name="connsiteY9" fmla="*/ 12700 h 6278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87155" h="6278272">
                <a:moveTo>
                  <a:pt x="2616200" y="0"/>
                </a:moveTo>
                <a:lnTo>
                  <a:pt x="5087155" y="12700"/>
                </a:lnTo>
                <a:lnTo>
                  <a:pt x="5087155" y="6278272"/>
                </a:lnTo>
                <a:lnTo>
                  <a:pt x="2616200" y="6278272"/>
                </a:lnTo>
                <a:lnTo>
                  <a:pt x="2616200" y="0"/>
                </a:lnTo>
                <a:close/>
                <a:moveTo>
                  <a:pt x="0" y="12700"/>
                </a:moveTo>
                <a:lnTo>
                  <a:pt x="2470955" y="0"/>
                </a:lnTo>
                <a:cubicBezTo>
                  <a:pt x="2466722" y="2092757"/>
                  <a:pt x="2462488" y="4185515"/>
                  <a:pt x="2458255" y="6278272"/>
                </a:cubicBezTo>
                <a:lnTo>
                  <a:pt x="0" y="6278272"/>
                </a:lnTo>
                <a:lnTo>
                  <a:pt x="0" y="1270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tlCol="0">
            <a:noAutofit/>
          </a:bodyPr>
          <a:lstStyle/>
          <a:p>
            <a:pPr lvl="0"/>
            <a:endParaRPr lang="en-US" noProof="0"/>
          </a:p>
        </p:txBody>
      </p:sp>
    </p:spTree>
    <p:extLst>
      <p:ext uri="{BB962C8B-B14F-4D97-AF65-F5344CB8AC3E}">
        <p14:creationId xmlns:p14="http://schemas.microsoft.com/office/powerpoint/2010/main" val="185231620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5_Custom Layout">
    <p:spTree>
      <p:nvGrpSpPr>
        <p:cNvPr id="1" name=""/>
        <p:cNvGrpSpPr/>
        <p:nvPr/>
      </p:nvGrpSpPr>
      <p:grpSpPr>
        <a:xfrm>
          <a:off x="0" y="0"/>
          <a:ext cx="0" cy="0"/>
          <a:chOff x="0" y="0"/>
          <a:chExt cx="0" cy="0"/>
        </a:xfrm>
      </p:grpSpPr>
      <p:sp>
        <p:nvSpPr>
          <p:cNvPr id="9" name="Picture Placeholder 7"/>
          <p:cNvSpPr>
            <a:spLocks noGrp="1"/>
          </p:cNvSpPr>
          <p:nvPr>
            <p:ph type="pic" sz="quarter" idx="10"/>
          </p:nvPr>
        </p:nvSpPr>
        <p:spPr>
          <a:xfrm>
            <a:off x="0" y="2527300"/>
            <a:ext cx="6451600" cy="4330700"/>
          </a:xfrm>
        </p:spPr>
        <p:txBody>
          <a:bodyPr rtlCol="0">
            <a:normAutofit/>
          </a:bodyPr>
          <a:lstStyle/>
          <a:p>
            <a:pPr lvl="0"/>
            <a:endParaRPr lang="en-US" noProof="0"/>
          </a:p>
        </p:txBody>
      </p:sp>
    </p:spTree>
    <p:extLst>
      <p:ext uri="{BB962C8B-B14F-4D97-AF65-F5344CB8AC3E}">
        <p14:creationId xmlns:p14="http://schemas.microsoft.com/office/powerpoint/2010/main" val="297837411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47_Custom Layout">
    <p:spTree>
      <p:nvGrpSpPr>
        <p:cNvPr id="1" name=""/>
        <p:cNvGrpSpPr/>
        <p:nvPr/>
      </p:nvGrpSpPr>
      <p:grpSpPr>
        <a:xfrm>
          <a:off x="0" y="0"/>
          <a:ext cx="0" cy="0"/>
          <a:chOff x="0" y="0"/>
          <a:chExt cx="0" cy="0"/>
        </a:xfrm>
      </p:grpSpPr>
      <p:sp>
        <p:nvSpPr>
          <p:cNvPr id="9" name="Picture Placeholder 7"/>
          <p:cNvSpPr>
            <a:spLocks noGrp="1"/>
          </p:cNvSpPr>
          <p:nvPr>
            <p:ph type="pic" sz="quarter" idx="10"/>
          </p:nvPr>
        </p:nvSpPr>
        <p:spPr>
          <a:xfrm>
            <a:off x="3981450" y="309563"/>
            <a:ext cx="3192463" cy="5937250"/>
          </a:xfrm>
        </p:spPr>
        <p:txBody>
          <a:bodyPr/>
          <a:lstStyle/>
          <a:p>
            <a:endParaRPr lang="en-US"/>
          </a:p>
        </p:txBody>
      </p:sp>
    </p:spTree>
    <p:extLst>
      <p:ext uri="{BB962C8B-B14F-4D97-AF65-F5344CB8AC3E}">
        <p14:creationId xmlns:p14="http://schemas.microsoft.com/office/powerpoint/2010/main" val="249423765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36_Custom Layout">
    <p:spTree>
      <p:nvGrpSpPr>
        <p:cNvPr id="1" name=""/>
        <p:cNvGrpSpPr/>
        <p:nvPr/>
      </p:nvGrpSpPr>
      <p:grpSpPr>
        <a:xfrm>
          <a:off x="0" y="0"/>
          <a:ext cx="0" cy="0"/>
          <a:chOff x="0" y="0"/>
          <a:chExt cx="0" cy="0"/>
        </a:xfrm>
      </p:grpSpPr>
      <p:sp>
        <p:nvSpPr>
          <p:cNvPr id="10" name="Picture Placeholder 8"/>
          <p:cNvSpPr>
            <a:spLocks noGrp="1"/>
          </p:cNvSpPr>
          <p:nvPr>
            <p:ph type="pic" sz="quarter" idx="10"/>
          </p:nvPr>
        </p:nvSpPr>
        <p:spPr>
          <a:xfrm>
            <a:off x="0" y="0"/>
            <a:ext cx="12192000" cy="6858000"/>
          </a:xfrm>
        </p:spPr>
        <p:txBody>
          <a:bodyPr rtlCol="0">
            <a:normAutofit/>
          </a:bodyPr>
          <a:lstStyle/>
          <a:p>
            <a:pPr lvl="0"/>
            <a:endParaRPr lang="en-US" noProof="0"/>
          </a:p>
        </p:txBody>
      </p:sp>
    </p:spTree>
    <p:extLst>
      <p:ext uri="{BB962C8B-B14F-4D97-AF65-F5344CB8AC3E}">
        <p14:creationId xmlns:p14="http://schemas.microsoft.com/office/powerpoint/2010/main" val="58390230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37_Custom Layout">
    <p:spTree>
      <p:nvGrpSpPr>
        <p:cNvPr id="1" name=""/>
        <p:cNvGrpSpPr/>
        <p:nvPr/>
      </p:nvGrpSpPr>
      <p:grpSpPr>
        <a:xfrm>
          <a:off x="0" y="0"/>
          <a:ext cx="0" cy="0"/>
          <a:chOff x="0" y="0"/>
          <a:chExt cx="0" cy="0"/>
        </a:xfrm>
      </p:grpSpPr>
      <p:sp>
        <p:nvSpPr>
          <p:cNvPr id="11" name="Picture Placeholder 10"/>
          <p:cNvSpPr>
            <a:spLocks noGrp="1"/>
          </p:cNvSpPr>
          <p:nvPr>
            <p:ph type="pic" sz="quarter" idx="10"/>
          </p:nvPr>
        </p:nvSpPr>
        <p:spPr>
          <a:xfrm>
            <a:off x="8060029" y="77272"/>
            <a:ext cx="3580327" cy="2125014"/>
          </a:xfrm>
          <a:custGeom>
            <a:avLst/>
            <a:gdLst>
              <a:gd name="connsiteX0" fmla="*/ 734096 w 3580327"/>
              <a:gd name="connsiteY0" fmla="*/ 0 h 2125014"/>
              <a:gd name="connsiteX1" fmla="*/ 3580327 w 3580327"/>
              <a:gd name="connsiteY1" fmla="*/ 0 h 2125014"/>
              <a:gd name="connsiteX2" fmla="*/ 3580327 w 3580327"/>
              <a:gd name="connsiteY2" fmla="*/ 2125014 h 2125014"/>
              <a:gd name="connsiteX3" fmla="*/ 0 w 3580327"/>
              <a:gd name="connsiteY3" fmla="*/ 2125014 h 2125014"/>
            </a:gdLst>
            <a:ahLst/>
            <a:cxnLst>
              <a:cxn ang="0">
                <a:pos x="connsiteX0" y="connsiteY0"/>
              </a:cxn>
              <a:cxn ang="0">
                <a:pos x="connsiteX1" y="connsiteY1"/>
              </a:cxn>
              <a:cxn ang="0">
                <a:pos x="connsiteX2" y="connsiteY2"/>
              </a:cxn>
              <a:cxn ang="0">
                <a:pos x="connsiteX3" y="connsiteY3"/>
              </a:cxn>
            </a:cxnLst>
            <a:rect l="l" t="t" r="r" b="b"/>
            <a:pathLst>
              <a:path w="3580327" h="2125014">
                <a:moveTo>
                  <a:pt x="734096" y="0"/>
                </a:moveTo>
                <a:lnTo>
                  <a:pt x="3580327" y="0"/>
                </a:lnTo>
                <a:lnTo>
                  <a:pt x="3580327" y="2125014"/>
                </a:lnTo>
                <a:lnTo>
                  <a:pt x="0" y="2125014"/>
                </a:lnTo>
                <a:close/>
              </a:path>
            </a:pathLst>
          </a:custGeom>
        </p:spPr>
        <p:txBody>
          <a:bodyPr rtlCol="0">
            <a:noAutofit/>
          </a:bodyPr>
          <a:lstStyle/>
          <a:p>
            <a:pPr lvl="0"/>
            <a:endParaRPr lang="en-US" noProof="0"/>
          </a:p>
        </p:txBody>
      </p:sp>
      <p:sp>
        <p:nvSpPr>
          <p:cNvPr id="14" name="Picture Placeholder 13"/>
          <p:cNvSpPr>
            <a:spLocks noGrp="1"/>
          </p:cNvSpPr>
          <p:nvPr>
            <p:ph type="pic" sz="quarter" idx="11"/>
          </p:nvPr>
        </p:nvSpPr>
        <p:spPr>
          <a:xfrm>
            <a:off x="8060029" y="2366491"/>
            <a:ext cx="3580327" cy="2125014"/>
          </a:xfrm>
          <a:custGeom>
            <a:avLst/>
            <a:gdLst>
              <a:gd name="connsiteX0" fmla="*/ 734096 w 3580327"/>
              <a:gd name="connsiteY0" fmla="*/ 0 h 2125014"/>
              <a:gd name="connsiteX1" fmla="*/ 3580327 w 3580327"/>
              <a:gd name="connsiteY1" fmla="*/ 0 h 2125014"/>
              <a:gd name="connsiteX2" fmla="*/ 3580327 w 3580327"/>
              <a:gd name="connsiteY2" fmla="*/ 2125014 h 2125014"/>
              <a:gd name="connsiteX3" fmla="*/ 0 w 3580327"/>
              <a:gd name="connsiteY3" fmla="*/ 2125014 h 2125014"/>
            </a:gdLst>
            <a:ahLst/>
            <a:cxnLst>
              <a:cxn ang="0">
                <a:pos x="connsiteX0" y="connsiteY0"/>
              </a:cxn>
              <a:cxn ang="0">
                <a:pos x="connsiteX1" y="connsiteY1"/>
              </a:cxn>
              <a:cxn ang="0">
                <a:pos x="connsiteX2" y="connsiteY2"/>
              </a:cxn>
              <a:cxn ang="0">
                <a:pos x="connsiteX3" y="connsiteY3"/>
              </a:cxn>
            </a:cxnLst>
            <a:rect l="l" t="t" r="r" b="b"/>
            <a:pathLst>
              <a:path w="3580327" h="2125014">
                <a:moveTo>
                  <a:pt x="734096" y="0"/>
                </a:moveTo>
                <a:lnTo>
                  <a:pt x="3580327" y="0"/>
                </a:lnTo>
                <a:lnTo>
                  <a:pt x="3580327" y="2125014"/>
                </a:lnTo>
                <a:lnTo>
                  <a:pt x="0" y="2125014"/>
                </a:lnTo>
                <a:close/>
              </a:path>
            </a:pathLst>
          </a:custGeom>
        </p:spPr>
        <p:txBody>
          <a:bodyPr rtlCol="0">
            <a:noAutofit/>
          </a:bodyPr>
          <a:lstStyle/>
          <a:p>
            <a:pPr lvl="0"/>
            <a:endParaRPr lang="en-US" noProof="0"/>
          </a:p>
        </p:txBody>
      </p:sp>
      <p:sp>
        <p:nvSpPr>
          <p:cNvPr id="17" name="Picture Placeholder 16"/>
          <p:cNvSpPr>
            <a:spLocks noGrp="1"/>
          </p:cNvSpPr>
          <p:nvPr>
            <p:ph type="pic" sz="quarter" idx="12"/>
          </p:nvPr>
        </p:nvSpPr>
        <p:spPr>
          <a:xfrm>
            <a:off x="8047150" y="4655710"/>
            <a:ext cx="3580327" cy="2125014"/>
          </a:xfrm>
          <a:custGeom>
            <a:avLst/>
            <a:gdLst>
              <a:gd name="connsiteX0" fmla="*/ 734096 w 3580327"/>
              <a:gd name="connsiteY0" fmla="*/ 0 h 2125014"/>
              <a:gd name="connsiteX1" fmla="*/ 3580327 w 3580327"/>
              <a:gd name="connsiteY1" fmla="*/ 0 h 2125014"/>
              <a:gd name="connsiteX2" fmla="*/ 3580327 w 3580327"/>
              <a:gd name="connsiteY2" fmla="*/ 2125014 h 2125014"/>
              <a:gd name="connsiteX3" fmla="*/ 0 w 3580327"/>
              <a:gd name="connsiteY3" fmla="*/ 2125014 h 2125014"/>
            </a:gdLst>
            <a:ahLst/>
            <a:cxnLst>
              <a:cxn ang="0">
                <a:pos x="connsiteX0" y="connsiteY0"/>
              </a:cxn>
              <a:cxn ang="0">
                <a:pos x="connsiteX1" y="connsiteY1"/>
              </a:cxn>
              <a:cxn ang="0">
                <a:pos x="connsiteX2" y="connsiteY2"/>
              </a:cxn>
              <a:cxn ang="0">
                <a:pos x="connsiteX3" y="connsiteY3"/>
              </a:cxn>
            </a:cxnLst>
            <a:rect l="l" t="t" r="r" b="b"/>
            <a:pathLst>
              <a:path w="3580327" h="2125014">
                <a:moveTo>
                  <a:pt x="734096" y="0"/>
                </a:moveTo>
                <a:lnTo>
                  <a:pt x="3580327" y="0"/>
                </a:lnTo>
                <a:lnTo>
                  <a:pt x="3580327" y="2125014"/>
                </a:lnTo>
                <a:lnTo>
                  <a:pt x="0" y="2125014"/>
                </a:lnTo>
                <a:close/>
              </a:path>
            </a:pathLst>
          </a:custGeom>
        </p:spPr>
        <p:txBody>
          <a:bodyPr rtlCol="0">
            <a:noAutofit/>
          </a:bodyPr>
          <a:lstStyle/>
          <a:p>
            <a:pPr lvl="0"/>
            <a:endParaRPr lang="en-US" noProof="0"/>
          </a:p>
        </p:txBody>
      </p:sp>
    </p:spTree>
    <p:extLst>
      <p:ext uri="{BB962C8B-B14F-4D97-AF65-F5344CB8AC3E}">
        <p14:creationId xmlns:p14="http://schemas.microsoft.com/office/powerpoint/2010/main" val="393344990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75_Custom Layout">
    <p:spTree>
      <p:nvGrpSpPr>
        <p:cNvPr id="1" name=""/>
        <p:cNvGrpSpPr/>
        <p:nvPr/>
      </p:nvGrpSpPr>
      <p:grpSpPr>
        <a:xfrm>
          <a:off x="0" y="0"/>
          <a:ext cx="0" cy="0"/>
          <a:chOff x="0" y="0"/>
          <a:chExt cx="0" cy="0"/>
        </a:xfrm>
      </p:grpSpPr>
      <p:sp>
        <p:nvSpPr>
          <p:cNvPr id="6" name="Picture Placeholder 10"/>
          <p:cNvSpPr>
            <a:spLocks noGrp="1"/>
          </p:cNvSpPr>
          <p:nvPr>
            <p:ph type="pic" sz="quarter" idx="10"/>
          </p:nvPr>
        </p:nvSpPr>
        <p:spPr>
          <a:xfrm flipH="1">
            <a:off x="249529" y="77272"/>
            <a:ext cx="3580327" cy="2125014"/>
          </a:xfrm>
          <a:custGeom>
            <a:avLst/>
            <a:gdLst>
              <a:gd name="connsiteX0" fmla="*/ 734096 w 3580327"/>
              <a:gd name="connsiteY0" fmla="*/ 0 h 2125014"/>
              <a:gd name="connsiteX1" fmla="*/ 3580327 w 3580327"/>
              <a:gd name="connsiteY1" fmla="*/ 0 h 2125014"/>
              <a:gd name="connsiteX2" fmla="*/ 3580327 w 3580327"/>
              <a:gd name="connsiteY2" fmla="*/ 2125014 h 2125014"/>
              <a:gd name="connsiteX3" fmla="*/ 0 w 3580327"/>
              <a:gd name="connsiteY3" fmla="*/ 2125014 h 2125014"/>
            </a:gdLst>
            <a:ahLst/>
            <a:cxnLst>
              <a:cxn ang="0">
                <a:pos x="connsiteX0" y="connsiteY0"/>
              </a:cxn>
              <a:cxn ang="0">
                <a:pos x="connsiteX1" y="connsiteY1"/>
              </a:cxn>
              <a:cxn ang="0">
                <a:pos x="connsiteX2" y="connsiteY2"/>
              </a:cxn>
              <a:cxn ang="0">
                <a:pos x="connsiteX3" y="connsiteY3"/>
              </a:cxn>
            </a:cxnLst>
            <a:rect l="l" t="t" r="r" b="b"/>
            <a:pathLst>
              <a:path w="3580327" h="2125014">
                <a:moveTo>
                  <a:pt x="734096" y="0"/>
                </a:moveTo>
                <a:lnTo>
                  <a:pt x="3580327" y="0"/>
                </a:lnTo>
                <a:lnTo>
                  <a:pt x="3580327" y="2125014"/>
                </a:lnTo>
                <a:lnTo>
                  <a:pt x="0" y="2125014"/>
                </a:lnTo>
                <a:close/>
              </a:path>
            </a:pathLst>
          </a:custGeom>
        </p:spPr>
        <p:txBody>
          <a:bodyPr rtlCol="0">
            <a:noAutofit/>
          </a:bodyPr>
          <a:lstStyle/>
          <a:p>
            <a:pPr lvl="0"/>
            <a:endParaRPr lang="en-US" noProof="0"/>
          </a:p>
        </p:txBody>
      </p:sp>
      <p:sp>
        <p:nvSpPr>
          <p:cNvPr id="7" name="Picture Placeholder 13"/>
          <p:cNvSpPr>
            <a:spLocks noGrp="1"/>
          </p:cNvSpPr>
          <p:nvPr>
            <p:ph type="pic" sz="quarter" idx="11"/>
          </p:nvPr>
        </p:nvSpPr>
        <p:spPr>
          <a:xfrm flipH="1">
            <a:off x="249529" y="2366491"/>
            <a:ext cx="3580327" cy="2125014"/>
          </a:xfrm>
          <a:custGeom>
            <a:avLst/>
            <a:gdLst>
              <a:gd name="connsiteX0" fmla="*/ 734096 w 3580327"/>
              <a:gd name="connsiteY0" fmla="*/ 0 h 2125014"/>
              <a:gd name="connsiteX1" fmla="*/ 3580327 w 3580327"/>
              <a:gd name="connsiteY1" fmla="*/ 0 h 2125014"/>
              <a:gd name="connsiteX2" fmla="*/ 3580327 w 3580327"/>
              <a:gd name="connsiteY2" fmla="*/ 2125014 h 2125014"/>
              <a:gd name="connsiteX3" fmla="*/ 0 w 3580327"/>
              <a:gd name="connsiteY3" fmla="*/ 2125014 h 2125014"/>
            </a:gdLst>
            <a:ahLst/>
            <a:cxnLst>
              <a:cxn ang="0">
                <a:pos x="connsiteX0" y="connsiteY0"/>
              </a:cxn>
              <a:cxn ang="0">
                <a:pos x="connsiteX1" y="connsiteY1"/>
              </a:cxn>
              <a:cxn ang="0">
                <a:pos x="connsiteX2" y="connsiteY2"/>
              </a:cxn>
              <a:cxn ang="0">
                <a:pos x="connsiteX3" y="connsiteY3"/>
              </a:cxn>
            </a:cxnLst>
            <a:rect l="l" t="t" r="r" b="b"/>
            <a:pathLst>
              <a:path w="3580327" h="2125014">
                <a:moveTo>
                  <a:pt x="734096" y="0"/>
                </a:moveTo>
                <a:lnTo>
                  <a:pt x="3580327" y="0"/>
                </a:lnTo>
                <a:lnTo>
                  <a:pt x="3580327" y="2125014"/>
                </a:lnTo>
                <a:lnTo>
                  <a:pt x="0" y="2125014"/>
                </a:lnTo>
                <a:close/>
              </a:path>
            </a:pathLst>
          </a:custGeom>
        </p:spPr>
        <p:txBody>
          <a:bodyPr rtlCol="0">
            <a:noAutofit/>
          </a:bodyPr>
          <a:lstStyle/>
          <a:p>
            <a:pPr lvl="0"/>
            <a:endParaRPr lang="en-US" noProof="0"/>
          </a:p>
        </p:txBody>
      </p:sp>
      <p:sp>
        <p:nvSpPr>
          <p:cNvPr id="8" name="Picture Placeholder 16"/>
          <p:cNvSpPr>
            <a:spLocks noGrp="1"/>
          </p:cNvSpPr>
          <p:nvPr>
            <p:ph type="pic" sz="quarter" idx="12"/>
          </p:nvPr>
        </p:nvSpPr>
        <p:spPr>
          <a:xfrm flipH="1">
            <a:off x="236650" y="4655710"/>
            <a:ext cx="3580327" cy="2125014"/>
          </a:xfrm>
          <a:custGeom>
            <a:avLst/>
            <a:gdLst>
              <a:gd name="connsiteX0" fmla="*/ 734096 w 3580327"/>
              <a:gd name="connsiteY0" fmla="*/ 0 h 2125014"/>
              <a:gd name="connsiteX1" fmla="*/ 3580327 w 3580327"/>
              <a:gd name="connsiteY1" fmla="*/ 0 h 2125014"/>
              <a:gd name="connsiteX2" fmla="*/ 3580327 w 3580327"/>
              <a:gd name="connsiteY2" fmla="*/ 2125014 h 2125014"/>
              <a:gd name="connsiteX3" fmla="*/ 0 w 3580327"/>
              <a:gd name="connsiteY3" fmla="*/ 2125014 h 2125014"/>
            </a:gdLst>
            <a:ahLst/>
            <a:cxnLst>
              <a:cxn ang="0">
                <a:pos x="connsiteX0" y="connsiteY0"/>
              </a:cxn>
              <a:cxn ang="0">
                <a:pos x="connsiteX1" y="connsiteY1"/>
              </a:cxn>
              <a:cxn ang="0">
                <a:pos x="connsiteX2" y="connsiteY2"/>
              </a:cxn>
              <a:cxn ang="0">
                <a:pos x="connsiteX3" y="connsiteY3"/>
              </a:cxn>
            </a:cxnLst>
            <a:rect l="l" t="t" r="r" b="b"/>
            <a:pathLst>
              <a:path w="3580327" h="2125014">
                <a:moveTo>
                  <a:pt x="734096" y="0"/>
                </a:moveTo>
                <a:lnTo>
                  <a:pt x="3580327" y="0"/>
                </a:lnTo>
                <a:lnTo>
                  <a:pt x="3580327" y="2125014"/>
                </a:lnTo>
                <a:lnTo>
                  <a:pt x="0" y="2125014"/>
                </a:lnTo>
                <a:close/>
              </a:path>
            </a:pathLst>
          </a:custGeom>
        </p:spPr>
        <p:txBody>
          <a:bodyPr rtlCol="0">
            <a:noAutofit/>
          </a:bodyPr>
          <a:lstStyle/>
          <a:p>
            <a:pPr lvl="0"/>
            <a:endParaRPr lang="en-US" noProof="0"/>
          </a:p>
        </p:txBody>
      </p:sp>
    </p:spTree>
    <p:extLst>
      <p:ext uri="{BB962C8B-B14F-4D97-AF65-F5344CB8AC3E}">
        <p14:creationId xmlns:p14="http://schemas.microsoft.com/office/powerpoint/2010/main" val="102828323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76_Custom Layout">
    <p:spTree>
      <p:nvGrpSpPr>
        <p:cNvPr id="1" name=""/>
        <p:cNvGrpSpPr/>
        <p:nvPr/>
      </p:nvGrpSpPr>
      <p:grpSpPr>
        <a:xfrm>
          <a:off x="0" y="0"/>
          <a:ext cx="0" cy="0"/>
          <a:chOff x="0" y="0"/>
          <a:chExt cx="0" cy="0"/>
        </a:xfrm>
      </p:grpSpPr>
      <p:sp>
        <p:nvSpPr>
          <p:cNvPr id="9" name="Picture Placeholder 7"/>
          <p:cNvSpPr>
            <a:spLocks noGrp="1"/>
          </p:cNvSpPr>
          <p:nvPr>
            <p:ph type="pic" sz="quarter" idx="10"/>
          </p:nvPr>
        </p:nvSpPr>
        <p:spPr>
          <a:xfrm>
            <a:off x="725488" y="217488"/>
            <a:ext cx="4311650" cy="6357937"/>
          </a:xfrm>
        </p:spPr>
        <p:txBody>
          <a:bodyPr/>
          <a:lstStyle/>
          <a:p>
            <a:endParaRPr lang="en-US"/>
          </a:p>
        </p:txBody>
      </p:sp>
    </p:spTree>
    <p:extLst>
      <p:ext uri="{BB962C8B-B14F-4D97-AF65-F5344CB8AC3E}">
        <p14:creationId xmlns:p14="http://schemas.microsoft.com/office/powerpoint/2010/main" val="351708620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77_Custom Layout">
    <p:spTree>
      <p:nvGrpSpPr>
        <p:cNvPr id="1" name=""/>
        <p:cNvGrpSpPr/>
        <p:nvPr/>
      </p:nvGrpSpPr>
      <p:grpSpPr>
        <a:xfrm>
          <a:off x="0" y="0"/>
          <a:ext cx="0" cy="0"/>
          <a:chOff x="0" y="0"/>
          <a:chExt cx="0" cy="0"/>
        </a:xfrm>
      </p:grpSpPr>
      <p:sp>
        <p:nvSpPr>
          <p:cNvPr id="9" name="Picture Placeholder 7"/>
          <p:cNvSpPr>
            <a:spLocks noGrp="1"/>
          </p:cNvSpPr>
          <p:nvPr>
            <p:ph type="pic" sz="quarter" idx="10"/>
          </p:nvPr>
        </p:nvSpPr>
        <p:spPr>
          <a:xfrm>
            <a:off x="1160916" y="246289"/>
            <a:ext cx="6546850" cy="6400800"/>
          </a:xfrm>
        </p:spPr>
        <p:txBody>
          <a:bodyPr/>
          <a:lstStyle/>
          <a:p>
            <a:endParaRPr lang="en-US"/>
          </a:p>
        </p:txBody>
      </p:sp>
    </p:spTree>
    <p:extLst>
      <p:ext uri="{BB962C8B-B14F-4D97-AF65-F5344CB8AC3E}">
        <p14:creationId xmlns:p14="http://schemas.microsoft.com/office/powerpoint/2010/main" val="146534085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8_Custom Layout">
    <p:spTree>
      <p:nvGrpSpPr>
        <p:cNvPr id="1" name=""/>
        <p:cNvGrpSpPr/>
        <p:nvPr/>
      </p:nvGrpSpPr>
      <p:grpSpPr>
        <a:xfrm>
          <a:off x="0" y="0"/>
          <a:ext cx="0" cy="0"/>
          <a:chOff x="0" y="0"/>
          <a:chExt cx="0" cy="0"/>
        </a:xfrm>
      </p:grpSpPr>
      <p:sp>
        <p:nvSpPr>
          <p:cNvPr id="12" name="Picture Placeholder 8"/>
          <p:cNvSpPr>
            <a:spLocks noGrp="1"/>
          </p:cNvSpPr>
          <p:nvPr>
            <p:ph type="pic" sz="quarter" idx="10"/>
          </p:nvPr>
        </p:nvSpPr>
        <p:spPr>
          <a:xfrm>
            <a:off x="927100" y="836613"/>
            <a:ext cx="4791075" cy="2541587"/>
          </a:xfrm>
        </p:spPr>
        <p:txBody>
          <a:bodyPr rtlCol="0">
            <a:normAutofit/>
          </a:bodyPr>
          <a:lstStyle/>
          <a:p>
            <a:pPr lvl="0"/>
            <a:endParaRPr lang="en-US" noProof="0"/>
          </a:p>
        </p:txBody>
      </p:sp>
      <p:sp>
        <p:nvSpPr>
          <p:cNvPr id="13" name="Picture Placeholder 10"/>
          <p:cNvSpPr>
            <a:spLocks noGrp="1"/>
          </p:cNvSpPr>
          <p:nvPr>
            <p:ph type="pic" sz="quarter" idx="11"/>
          </p:nvPr>
        </p:nvSpPr>
        <p:spPr>
          <a:xfrm>
            <a:off x="927100" y="3492500"/>
            <a:ext cx="4791075" cy="2470150"/>
          </a:xfrm>
        </p:spPr>
        <p:txBody>
          <a:bodyPr rtlCol="0">
            <a:normAutofit/>
          </a:bodyPr>
          <a:lstStyle/>
          <a:p>
            <a:pPr lvl="0"/>
            <a:endParaRPr lang="en-US" noProof="0"/>
          </a:p>
        </p:txBody>
      </p:sp>
    </p:spTree>
    <p:extLst>
      <p:ext uri="{BB962C8B-B14F-4D97-AF65-F5344CB8AC3E}">
        <p14:creationId xmlns:p14="http://schemas.microsoft.com/office/powerpoint/2010/main" val="155214832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39_Custom Layout">
    <p:spTree>
      <p:nvGrpSpPr>
        <p:cNvPr id="1" name=""/>
        <p:cNvGrpSpPr/>
        <p:nvPr/>
      </p:nvGrpSpPr>
      <p:grpSpPr>
        <a:xfrm>
          <a:off x="0" y="0"/>
          <a:ext cx="0" cy="0"/>
          <a:chOff x="0" y="0"/>
          <a:chExt cx="0" cy="0"/>
        </a:xfrm>
      </p:grpSpPr>
      <p:sp>
        <p:nvSpPr>
          <p:cNvPr id="11" name="Picture Placeholder 9"/>
          <p:cNvSpPr>
            <a:spLocks noGrp="1"/>
          </p:cNvSpPr>
          <p:nvPr>
            <p:ph type="pic" sz="quarter" idx="10"/>
          </p:nvPr>
        </p:nvSpPr>
        <p:spPr>
          <a:xfrm>
            <a:off x="889000" y="685800"/>
            <a:ext cx="4089400" cy="5448300"/>
          </a:xfrm>
        </p:spPr>
        <p:txBody>
          <a:bodyPr rtlCol="0">
            <a:normAutofit/>
          </a:bodyPr>
          <a:lstStyle/>
          <a:p>
            <a:pPr lvl="0"/>
            <a:endParaRPr lang="en-US" noProof="0"/>
          </a:p>
        </p:txBody>
      </p:sp>
      <p:sp>
        <p:nvSpPr>
          <p:cNvPr id="14" name="Picture Placeholder 12"/>
          <p:cNvSpPr>
            <a:spLocks noGrp="1"/>
          </p:cNvSpPr>
          <p:nvPr>
            <p:ph type="pic" sz="quarter" idx="11"/>
          </p:nvPr>
        </p:nvSpPr>
        <p:spPr>
          <a:xfrm>
            <a:off x="7138988" y="708025"/>
            <a:ext cx="4043362" cy="5410200"/>
          </a:xfrm>
        </p:spPr>
        <p:txBody>
          <a:bodyPr rtlCol="0">
            <a:normAutofit/>
          </a:bodyPr>
          <a:lstStyle/>
          <a:p>
            <a:pPr lvl="0"/>
            <a:endParaRPr lang="en-US" noProof="0"/>
          </a:p>
        </p:txBody>
      </p:sp>
      <p:sp>
        <p:nvSpPr>
          <p:cNvPr id="17" name="Picture Placeholder 15"/>
          <p:cNvSpPr>
            <a:spLocks noGrp="1"/>
          </p:cNvSpPr>
          <p:nvPr>
            <p:ph type="pic" sz="quarter" idx="12"/>
          </p:nvPr>
        </p:nvSpPr>
        <p:spPr>
          <a:xfrm>
            <a:off x="6134100" y="0"/>
            <a:ext cx="6057900" cy="6858000"/>
          </a:xfrm>
        </p:spPr>
        <p:txBody>
          <a:bodyPr rtlCol="0">
            <a:normAutofit/>
          </a:bodyPr>
          <a:lstStyle/>
          <a:p>
            <a:pPr lvl="0"/>
            <a:endParaRPr lang="en-US" noProof="0"/>
          </a:p>
        </p:txBody>
      </p:sp>
    </p:spTree>
    <p:extLst>
      <p:ext uri="{BB962C8B-B14F-4D97-AF65-F5344CB8AC3E}">
        <p14:creationId xmlns:p14="http://schemas.microsoft.com/office/powerpoint/2010/main" val="1039370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19" name="Picture Placeholder 18"/>
          <p:cNvSpPr>
            <a:spLocks noGrp="1"/>
          </p:cNvSpPr>
          <p:nvPr>
            <p:ph type="pic" sz="quarter" idx="10"/>
          </p:nvPr>
        </p:nvSpPr>
        <p:spPr>
          <a:xfrm>
            <a:off x="6533885" y="1130300"/>
            <a:ext cx="4677894" cy="4652135"/>
          </a:xfrm>
          <a:custGeom>
            <a:avLst/>
            <a:gdLst>
              <a:gd name="connsiteX0" fmla="*/ 3026536 w 5847009"/>
              <a:gd name="connsiteY0" fmla="*/ 3689798 h 5814812"/>
              <a:gd name="connsiteX1" fmla="*/ 5847009 w 5847009"/>
              <a:gd name="connsiteY1" fmla="*/ 3689798 h 5814812"/>
              <a:gd name="connsiteX2" fmla="*/ 5847009 w 5847009"/>
              <a:gd name="connsiteY2" fmla="*/ 5814812 h 5814812"/>
              <a:gd name="connsiteX3" fmla="*/ 3026536 w 5847009"/>
              <a:gd name="connsiteY3" fmla="*/ 5814812 h 5814812"/>
              <a:gd name="connsiteX4" fmla="*/ 0 w 5847009"/>
              <a:gd name="connsiteY4" fmla="*/ 3058732 h 5814812"/>
              <a:gd name="connsiteX5" fmla="*/ 2820473 w 5847009"/>
              <a:gd name="connsiteY5" fmla="*/ 3058732 h 5814812"/>
              <a:gd name="connsiteX6" fmla="*/ 2820473 w 5847009"/>
              <a:gd name="connsiteY6" fmla="*/ 5814811 h 5814812"/>
              <a:gd name="connsiteX7" fmla="*/ 0 w 5847009"/>
              <a:gd name="connsiteY7" fmla="*/ 5814811 h 5814812"/>
              <a:gd name="connsiteX8" fmla="*/ 3026536 w 5847009"/>
              <a:gd name="connsiteY8" fmla="*/ 756448 h 5814812"/>
              <a:gd name="connsiteX9" fmla="*/ 5847009 w 5847009"/>
              <a:gd name="connsiteY9" fmla="*/ 756448 h 5814812"/>
              <a:gd name="connsiteX10" fmla="*/ 5847009 w 5847009"/>
              <a:gd name="connsiteY10" fmla="*/ 3512527 h 5814812"/>
              <a:gd name="connsiteX11" fmla="*/ 3026536 w 5847009"/>
              <a:gd name="connsiteY11" fmla="*/ 3512527 h 5814812"/>
              <a:gd name="connsiteX12" fmla="*/ 0 w 5847009"/>
              <a:gd name="connsiteY12" fmla="*/ 0 h 5814812"/>
              <a:gd name="connsiteX13" fmla="*/ 2820473 w 5847009"/>
              <a:gd name="connsiteY13" fmla="*/ 0 h 5814812"/>
              <a:gd name="connsiteX14" fmla="*/ 2820473 w 5847009"/>
              <a:gd name="connsiteY14" fmla="*/ 2756079 h 5814812"/>
              <a:gd name="connsiteX15" fmla="*/ 0 w 5847009"/>
              <a:gd name="connsiteY15" fmla="*/ 2756079 h 5814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847009" h="5814812">
                <a:moveTo>
                  <a:pt x="3026536" y="3689798"/>
                </a:moveTo>
                <a:lnTo>
                  <a:pt x="5847009" y="3689798"/>
                </a:lnTo>
                <a:lnTo>
                  <a:pt x="5847009" y="5814812"/>
                </a:lnTo>
                <a:lnTo>
                  <a:pt x="3026536" y="5814812"/>
                </a:lnTo>
                <a:close/>
                <a:moveTo>
                  <a:pt x="0" y="3058732"/>
                </a:moveTo>
                <a:lnTo>
                  <a:pt x="2820473" y="3058732"/>
                </a:lnTo>
                <a:lnTo>
                  <a:pt x="2820473" y="5814811"/>
                </a:lnTo>
                <a:lnTo>
                  <a:pt x="0" y="5814811"/>
                </a:lnTo>
                <a:close/>
                <a:moveTo>
                  <a:pt x="3026536" y="756448"/>
                </a:moveTo>
                <a:lnTo>
                  <a:pt x="5847009" y="756448"/>
                </a:lnTo>
                <a:lnTo>
                  <a:pt x="5847009" y="3512527"/>
                </a:lnTo>
                <a:lnTo>
                  <a:pt x="3026536" y="3512527"/>
                </a:lnTo>
                <a:close/>
                <a:moveTo>
                  <a:pt x="0" y="0"/>
                </a:moveTo>
                <a:lnTo>
                  <a:pt x="2820473" y="0"/>
                </a:lnTo>
                <a:lnTo>
                  <a:pt x="2820473" y="2756079"/>
                </a:lnTo>
                <a:lnTo>
                  <a:pt x="0" y="2756079"/>
                </a:lnTo>
                <a:close/>
              </a:path>
            </a:pathLst>
          </a:custGeom>
        </p:spPr>
        <p:txBody>
          <a:bodyPr rtlCol="0">
            <a:noAutofit/>
          </a:bodyPr>
          <a:lstStyle/>
          <a:p>
            <a:pPr lvl="0"/>
            <a:endParaRPr lang="en-US" noProof="0"/>
          </a:p>
        </p:txBody>
      </p:sp>
    </p:spTree>
    <p:extLst>
      <p:ext uri="{BB962C8B-B14F-4D97-AF65-F5344CB8AC3E}">
        <p14:creationId xmlns:p14="http://schemas.microsoft.com/office/powerpoint/2010/main" val="16326012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40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4687910" y="273079"/>
            <a:ext cx="2588654" cy="2588654"/>
          </a:xfrm>
          <a:custGeom>
            <a:avLst/>
            <a:gdLst>
              <a:gd name="connsiteX0" fmla="*/ 1294327 w 2588654"/>
              <a:gd name="connsiteY0" fmla="*/ 0 h 2588654"/>
              <a:gd name="connsiteX1" fmla="*/ 2588654 w 2588654"/>
              <a:gd name="connsiteY1" fmla="*/ 1294327 h 2588654"/>
              <a:gd name="connsiteX2" fmla="*/ 1294327 w 2588654"/>
              <a:gd name="connsiteY2" fmla="*/ 2588654 h 2588654"/>
              <a:gd name="connsiteX3" fmla="*/ 0 w 2588654"/>
              <a:gd name="connsiteY3" fmla="*/ 1294327 h 2588654"/>
              <a:gd name="connsiteX4" fmla="*/ 1294327 w 2588654"/>
              <a:gd name="connsiteY4" fmla="*/ 0 h 25886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88654" h="2588654">
                <a:moveTo>
                  <a:pt x="1294327" y="0"/>
                </a:moveTo>
                <a:cubicBezTo>
                  <a:pt x="2009164" y="0"/>
                  <a:pt x="2588654" y="579490"/>
                  <a:pt x="2588654" y="1294327"/>
                </a:cubicBezTo>
                <a:cubicBezTo>
                  <a:pt x="2588654" y="2009164"/>
                  <a:pt x="2009164" y="2588654"/>
                  <a:pt x="1294327" y="2588654"/>
                </a:cubicBezTo>
                <a:cubicBezTo>
                  <a:pt x="579490" y="2588654"/>
                  <a:pt x="0" y="2009164"/>
                  <a:pt x="0" y="1294327"/>
                </a:cubicBezTo>
                <a:cubicBezTo>
                  <a:pt x="0" y="579490"/>
                  <a:pt x="579490" y="0"/>
                  <a:pt x="1294327" y="0"/>
                </a:cubicBezTo>
                <a:close/>
              </a:path>
            </a:pathLst>
          </a:custGeom>
        </p:spPr>
        <p:txBody>
          <a:bodyPr rtlCol="0">
            <a:noAutofit/>
          </a:bodyPr>
          <a:lstStyle/>
          <a:p>
            <a:pPr lvl="0"/>
            <a:endParaRPr lang="en-US" noProof="0"/>
          </a:p>
        </p:txBody>
      </p:sp>
    </p:spTree>
    <p:extLst>
      <p:ext uri="{BB962C8B-B14F-4D97-AF65-F5344CB8AC3E}">
        <p14:creationId xmlns:p14="http://schemas.microsoft.com/office/powerpoint/2010/main" val="390984388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41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6013156" y="1565447"/>
            <a:ext cx="5066100" cy="3207952"/>
          </a:xfrm>
          <a:prstGeom prst="rect">
            <a:avLst/>
          </a:prstGeom>
        </p:spPr>
        <p:txBody>
          <a:bodyPr rtlCol="0">
            <a:noAutofit/>
          </a:bodyPr>
          <a:lstStyle/>
          <a:p>
            <a:pPr lvl="0"/>
            <a:endParaRPr lang="en-US" noProof="0"/>
          </a:p>
        </p:txBody>
      </p:sp>
    </p:spTree>
    <p:extLst>
      <p:ext uri="{BB962C8B-B14F-4D97-AF65-F5344CB8AC3E}">
        <p14:creationId xmlns:p14="http://schemas.microsoft.com/office/powerpoint/2010/main" val="331599778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42_Custom Layout">
    <p:spTree>
      <p:nvGrpSpPr>
        <p:cNvPr id="1" name=""/>
        <p:cNvGrpSpPr/>
        <p:nvPr/>
      </p:nvGrpSpPr>
      <p:grpSpPr>
        <a:xfrm>
          <a:off x="0" y="0"/>
          <a:ext cx="0" cy="0"/>
          <a:chOff x="0" y="0"/>
          <a:chExt cx="0" cy="0"/>
        </a:xfrm>
      </p:grpSpPr>
      <p:sp>
        <p:nvSpPr>
          <p:cNvPr id="9" name="Picture Placeholder 7"/>
          <p:cNvSpPr>
            <a:spLocks noGrp="1"/>
          </p:cNvSpPr>
          <p:nvPr>
            <p:ph type="pic" sz="quarter" idx="10"/>
          </p:nvPr>
        </p:nvSpPr>
        <p:spPr>
          <a:xfrm>
            <a:off x="5511800" y="1447800"/>
            <a:ext cx="2273300" cy="3975100"/>
          </a:xfrm>
        </p:spPr>
        <p:txBody>
          <a:bodyPr rtlCol="0">
            <a:normAutofit/>
          </a:bodyPr>
          <a:lstStyle/>
          <a:p>
            <a:pPr lvl="0"/>
            <a:endParaRPr lang="en-US" noProof="0"/>
          </a:p>
        </p:txBody>
      </p:sp>
    </p:spTree>
    <p:extLst>
      <p:ext uri="{BB962C8B-B14F-4D97-AF65-F5344CB8AC3E}">
        <p14:creationId xmlns:p14="http://schemas.microsoft.com/office/powerpoint/2010/main" val="296858927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43_Custom Layout">
    <p:spTree>
      <p:nvGrpSpPr>
        <p:cNvPr id="1" name=""/>
        <p:cNvGrpSpPr/>
        <p:nvPr/>
      </p:nvGrpSpPr>
      <p:grpSpPr>
        <a:xfrm>
          <a:off x="0" y="0"/>
          <a:ext cx="0" cy="0"/>
          <a:chOff x="0" y="0"/>
          <a:chExt cx="0" cy="0"/>
        </a:xfrm>
      </p:grpSpPr>
      <p:sp>
        <p:nvSpPr>
          <p:cNvPr id="9" name="Picture Placeholder 7"/>
          <p:cNvSpPr>
            <a:spLocks noGrp="1"/>
          </p:cNvSpPr>
          <p:nvPr>
            <p:ph type="pic" sz="quarter" idx="10"/>
          </p:nvPr>
        </p:nvSpPr>
        <p:spPr>
          <a:xfrm>
            <a:off x="7188200" y="812800"/>
            <a:ext cx="3568700" cy="5270500"/>
          </a:xfrm>
        </p:spPr>
        <p:txBody>
          <a:bodyPr rtlCol="0">
            <a:normAutofit/>
          </a:bodyPr>
          <a:lstStyle/>
          <a:p>
            <a:pPr lvl="0"/>
            <a:endParaRPr lang="en-US" noProof="0"/>
          </a:p>
        </p:txBody>
      </p:sp>
    </p:spTree>
    <p:extLst>
      <p:ext uri="{BB962C8B-B14F-4D97-AF65-F5344CB8AC3E}">
        <p14:creationId xmlns:p14="http://schemas.microsoft.com/office/powerpoint/2010/main" val="391836345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44_Custom Layout">
    <p:spTree>
      <p:nvGrpSpPr>
        <p:cNvPr id="1" name=""/>
        <p:cNvGrpSpPr/>
        <p:nvPr/>
      </p:nvGrpSpPr>
      <p:grpSpPr>
        <a:xfrm>
          <a:off x="0" y="0"/>
          <a:ext cx="0" cy="0"/>
          <a:chOff x="0" y="0"/>
          <a:chExt cx="0" cy="0"/>
        </a:xfrm>
      </p:grpSpPr>
      <p:sp>
        <p:nvSpPr>
          <p:cNvPr id="12" name="Picture Placeholder 8"/>
          <p:cNvSpPr>
            <a:spLocks noGrp="1"/>
          </p:cNvSpPr>
          <p:nvPr>
            <p:ph type="pic" sz="quarter" idx="10"/>
          </p:nvPr>
        </p:nvSpPr>
        <p:spPr>
          <a:xfrm>
            <a:off x="2616200" y="153988"/>
            <a:ext cx="5194300" cy="3962400"/>
          </a:xfrm>
        </p:spPr>
        <p:txBody>
          <a:bodyPr rtlCol="0">
            <a:normAutofit/>
          </a:bodyPr>
          <a:lstStyle/>
          <a:p>
            <a:pPr lvl="0"/>
            <a:endParaRPr lang="en-US" noProof="0"/>
          </a:p>
        </p:txBody>
      </p:sp>
      <p:sp>
        <p:nvSpPr>
          <p:cNvPr id="13" name="Picture Placeholder 10"/>
          <p:cNvSpPr>
            <a:spLocks noGrp="1"/>
          </p:cNvSpPr>
          <p:nvPr>
            <p:ph type="pic" sz="quarter" idx="11"/>
          </p:nvPr>
        </p:nvSpPr>
        <p:spPr>
          <a:xfrm>
            <a:off x="7972425" y="153988"/>
            <a:ext cx="4041775" cy="6543675"/>
          </a:xfrm>
        </p:spPr>
        <p:txBody>
          <a:bodyPr rtlCol="0">
            <a:normAutofit/>
          </a:bodyPr>
          <a:lstStyle/>
          <a:p>
            <a:pPr lvl="0"/>
            <a:endParaRPr lang="en-US" noProof="0"/>
          </a:p>
        </p:txBody>
      </p:sp>
    </p:spTree>
    <p:extLst>
      <p:ext uri="{BB962C8B-B14F-4D97-AF65-F5344CB8AC3E}">
        <p14:creationId xmlns:p14="http://schemas.microsoft.com/office/powerpoint/2010/main" val="391794202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45_Custom Layout">
    <p:spTree>
      <p:nvGrpSpPr>
        <p:cNvPr id="1" name=""/>
        <p:cNvGrpSpPr/>
        <p:nvPr/>
      </p:nvGrpSpPr>
      <p:grpSpPr>
        <a:xfrm>
          <a:off x="0" y="0"/>
          <a:ext cx="0" cy="0"/>
          <a:chOff x="0" y="0"/>
          <a:chExt cx="0" cy="0"/>
        </a:xfrm>
      </p:grpSpPr>
      <p:sp>
        <p:nvSpPr>
          <p:cNvPr id="12" name="Picture Placeholder 8"/>
          <p:cNvSpPr>
            <a:spLocks noGrp="1"/>
          </p:cNvSpPr>
          <p:nvPr>
            <p:ph type="pic" sz="quarter" idx="10"/>
          </p:nvPr>
        </p:nvSpPr>
        <p:spPr>
          <a:xfrm>
            <a:off x="292100" y="153988"/>
            <a:ext cx="3390900" cy="6513512"/>
          </a:xfrm>
        </p:spPr>
        <p:txBody>
          <a:bodyPr rtlCol="0">
            <a:normAutofit/>
          </a:bodyPr>
          <a:lstStyle/>
          <a:p>
            <a:pPr lvl="0"/>
            <a:endParaRPr lang="en-US" noProof="0"/>
          </a:p>
        </p:txBody>
      </p:sp>
      <p:sp>
        <p:nvSpPr>
          <p:cNvPr id="13" name="Picture Placeholder 10"/>
          <p:cNvSpPr>
            <a:spLocks noGrp="1"/>
          </p:cNvSpPr>
          <p:nvPr>
            <p:ph type="pic" sz="quarter" idx="11"/>
          </p:nvPr>
        </p:nvSpPr>
        <p:spPr>
          <a:xfrm>
            <a:off x="3911601" y="153988"/>
            <a:ext cx="7950200" cy="4224337"/>
          </a:xfrm>
        </p:spPr>
        <p:txBody>
          <a:bodyPr rtlCol="0">
            <a:normAutofit/>
          </a:bodyPr>
          <a:lstStyle/>
          <a:p>
            <a:pPr lvl="0"/>
            <a:endParaRPr lang="en-US" noProof="0"/>
          </a:p>
        </p:txBody>
      </p:sp>
    </p:spTree>
    <p:extLst>
      <p:ext uri="{BB962C8B-B14F-4D97-AF65-F5344CB8AC3E}">
        <p14:creationId xmlns:p14="http://schemas.microsoft.com/office/powerpoint/2010/main" val="203240931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48_Custom Layout">
    <p:spTree>
      <p:nvGrpSpPr>
        <p:cNvPr id="1" name=""/>
        <p:cNvGrpSpPr/>
        <p:nvPr/>
      </p:nvGrpSpPr>
      <p:grpSpPr>
        <a:xfrm>
          <a:off x="0" y="0"/>
          <a:ext cx="0" cy="0"/>
          <a:chOff x="0" y="0"/>
          <a:chExt cx="0" cy="0"/>
        </a:xfrm>
      </p:grpSpPr>
      <p:sp>
        <p:nvSpPr>
          <p:cNvPr id="9" name="Picture Placeholder 7"/>
          <p:cNvSpPr>
            <a:spLocks noGrp="1"/>
          </p:cNvSpPr>
          <p:nvPr>
            <p:ph type="pic" sz="quarter" idx="10"/>
          </p:nvPr>
        </p:nvSpPr>
        <p:spPr>
          <a:xfrm>
            <a:off x="0" y="0"/>
            <a:ext cx="5383213" cy="6858000"/>
          </a:xfrm>
        </p:spPr>
        <p:txBody>
          <a:bodyPr/>
          <a:lstStyle/>
          <a:p>
            <a:endParaRPr lang="en-US"/>
          </a:p>
        </p:txBody>
      </p:sp>
    </p:spTree>
    <p:extLst>
      <p:ext uri="{BB962C8B-B14F-4D97-AF65-F5344CB8AC3E}">
        <p14:creationId xmlns:p14="http://schemas.microsoft.com/office/powerpoint/2010/main" val="117060811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49_Custom Layout">
    <p:spTree>
      <p:nvGrpSpPr>
        <p:cNvPr id="1" name=""/>
        <p:cNvGrpSpPr/>
        <p:nvPr/>
      </p:nvGrpSpPr>
      <p:grpSpPr>
        <a:xfrm>
          <a:off x="0" y="0"/>
          <a:ext cx="0" cy="0"/>
          <a:chOff x="0" y="0"/>
          <a:chExt cx="0" cy="0"/>
        </a:xfrm>
      </p:grpSpPr>
      <p:sp>
        <p:nvSpPr>
          <p:cNvPr id="16" name="Picture Placeholder 15"/>
          <p:cNvSpPr>
            <a:spLocks noGrp="1"/>
          </p:cNvSpPr>
          <p:nvPr>
            <p:ph type="pic" sz="quarter" idx="10"/>
          </p:nvPr>
        </p:nvSpPr>
        <p:spPr bwMode="auto">
          <a:xfrm>
            <a:off x="798492" y="334851"/>
            <a:ext cx="3065167" cy="6104586"/>
          </a:xfrm>
          <a:custGeom>
            <a:avLst/>
            <a:gdLst>
              <a:gd name="connsiteX0" fmla="*/ 2253800 w 3065167"/>
              <a:gd name="connsiteY0" fmla="*/ 914400 h 6104586"/>
              <a:gd name="connsiteX1" fmla="*/ 2614407 w 3065167"/>
              <a:gd name="connsiteY1" fmla="*/ 914400 h 6104586"/>
              <a:gd name="connsiteX2" fmla="*/ 2614407 w 3065167"/>
              <a:gd name="connsiteY2" fmla="*/ 6104586 h 6104586"/>
              <a:gd name="connsiteX3" fmla="*/ 2253800 w 3065167"/>
              <a:gd name="connsiteY3" fmla="*/ 6104586 h 6104586"/>
              <a:gd name="connsiteX4" fmla="*/ 1352280 w 3065167"/>
              <a:gd name="connsiteY4" fmla="*/ 914400 h 6104586"/>
              <a:gd name="connsiteX5" fmla="*/ 1712887 w 3065167"/>
              <a:gd name="connsiteY5" fmla="*/ 914400 h 6104586"/>
              <a:gd name="connsiteX6" fmla="*/ 1712887 w 3065167"/>
              <a:gd name="connsiteY6" fmla="*/ 5808372 h 6104586"/>
              <a:gd name="connsiteX7" fmla="*/ 1352280 w 3065167"/>
              <a:gd name="connsiteY7" fmla="*/ 5808372 h 6104586"/>
              <a:gd name="connsiteX8" fmla="*/ 450760 w 3065167"/>
              <a:gd name="connsiteY8" fmla="*/ 528033 h 6104586"/>
              <a:gd name="connsiteX9" fmla="*/ 811367 w 3065167"/>
              <a:gd name="connsiteY9" fmla="*/ 528033 h 6104586"/>
              <a:gd name="connsiteX10" fmla="*/ 811367 w 3065167"/>
              <a:gd name="connsiteY10" fmla="*/ 5589430 h 6104586"/>
              <a:gd name="connsiteX11" fmla="*/ 450760 w 3065167"/>
              <a:gd name="connsiteY11" fmla="*/ 5589430 h 6104586"/>
              <a:gd name="connsiteX12" fmla="*/ 1803040 w 3065167"/>
              <a:gd name="connsiteY12" fmla="*/ 373488 h 6104586"/>
              <a:gd name="connsiteX13" fmla="*/ 2163647 w 3065167"/>
              <a:gd name="connsiteY13" fmla="*/ 373488 h 6104586"/>
              <a:gd name="connsiteX14" fmla="*/ 2163647 w 3065167"/>
              <a:gd name="connsiteY14" fmla="*/ 6104586 h 6104586"/>
              <a:gd name="connsiteX15" fmla="*/ 1803040 w 3065167"/>
              <a:gd name="connsiteY15" fmla="*/ 6104586 h 6104586"/>
              <a:gd name="connsiteX16" fmla="*/ 2704560 w 3065167"/>
              <a:gd name="connsiteY16" fmla="*/ 360608 h 6104586"/>
              <a:gd name="connsiteX17" fmla="*/ 3065167 w 3065167"/>
              <a:gd name="connsiteY17" fmla="*/ 360608 h 6104586"/>
              <a:gd name="connsiteX18" fmla="*/ 3065167 w 3065167"/>
              <a:gd name="connsiteY18" fmla="*/ 5550794 h 6104586"/>
              <a:gd name="connsiteX19" fmla="*/ 2704560 w 3065167"/>
              <a:gd name="connsiteY19" fmla="*/ 5550794 h 6104586"/>
              <a:gd name="connsiteX20" fmla="*/ 901520 w 3065167"/>
              <a:gd name="connsiteY20" fmla="*/ 141667 h 6104586"/>
              <a:gd name="connsiteX21" fmla="*/ 1262127 w 3065167"/>
              <a:gd name="connsiteY21" fmla="*/ 141667 h 6104586"/>
              <a:gd name="connsiteX22" fmla="*/ 1262127 w 3065167"/>
              <a:gd name="connsiteY22" fmla="*/ 6104586 h 6104586"/>
              <a:gd name="connsiteX23" fmla="*/ 901520 w 3065167"/>
              <a:gd name="connsiteY23" fmla="*/ 6104586 h 6104586"/>
              <a:gd name="connsiteX24" fmla="*/ 0 w 3065167"/>
              <a:gd name="connsiteY24" fmla="*/ 0 h 6104586"/>
              <a:gd name="connsiteX25" fmla="*/ 360607 w 3065167"/>
              <a:gd name="connsiteY25" fmla="*/ 0 h 6104586"/>
              <a:gd name="connsiteX26" fmla="*/ 360607 w 3065167"/>
              <a:gd name="connsiteY26" fmla="*/ 5911403 h 6104586"/>
              <a:gd name="connsiteX27" fmla="*/ 0 w 3065167"/>
              <a:gd name="connsiteY27" fmla="*/ 5911403 h 6104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065167" h="6104586">
                <a:moveTo>
                  <a:pt x="2253800" y="914400"/>
                </a:moveTo>
                <a:lnTo>
                  <a:pt x="2614407" y="914400"/>
                </a:lnTo>
                <a:lnTo>
                  <a:pt x="2614407" y="6104586"/>
                </a:lnTo>
                <a:lnTo>
                  <a:pt x="2253800" y="6104586"/>
                </a:lnTo>
                <a:close/>
                <a:moveTo>
                  <a:pt x="1352280" y="914400"/>
                </a:moveTo>
                <a:lnTo>
                  <a:pt x="1712887" y="914400"/>
                </a:lnTo>
                <a:lnTo>
                  <a:pt x="1712887" y="5808372"/>
                </a:lnTo>
                <a:lnTo>
                  <a:pt x="1352280" y="5808372"/>
                </a:lnTo>
                <a:close/>
                <a:moveTo>
                  <a:pt x="450760" y="528033"/>
                </a:moveTo>
                <a:lnTo>
                  <a:pt x="811367" y="528033"/>
                </a:lnTo>
                <a:lnTo>
                  <a:pt x="811367" y="5589430"/>
                </a:lnTo>
                <a:lnTo>
                  <a:pt x="450760" y="5589430"/>
                </a:lnTo>
                <a:close/>
                <a:moveTo>
                  <a:pt x="1803040" y="373488"/>
                </a:moveTo>
                <a:lnTo>
                  <a:pt x="2163647" y="373488"/>
                </a:lnTo>
                <a:lnTo>
                  <a:pt x="2163647" y="6104586"/>
                </a:lnTo>
                <a:lnTo>
                  <a:pt x="1803040" y="6104586"/>
                </a:lnTo>
                <a:close/>
                <a:moveTo>
                  <a:pt x="2704560" y="360608"/>
                </a:moveTo>
                <a:lnTo>
                  <a:pt x="3065167" y="360608"/>
                </a:lnTo>
                <a:lnTo>
                  <a:pt x="3065167" y="5550794"/>
                </a:lnTo>
                <a:lnTo>
                  <a:pt x="2704560" y="5550794"/>
                </a:lnTo>
                <a:close/>
                <a:moveTo>
                  <a:pt x="901520" y="141667"/>
                </a:moveTo>
                <a:lnTo>
                  <a:pt x="1262127" y="141667"/>
                </a:lnTo>
                <a:lnTo>
                  <a:pt x="1262127" y="6104586"/>
                </a:lnTo>
                <a:lnTo>
                  <a:pt x="901520" y="6104586"/>
                </a:lnTo>
                <a:close/>
                <a:moveTo>
                  <a:pt x="0" y="0"/>
                </a:moveTo>
                <a:lnTo>
                  <a:pt x="360607" y="0"/>
                </a:lnTo>
                <a:lnTo>
                  <a:pt x="360607" y="5911403"/>
                </a:lnTo>
                <a:lnTo>
                  <a:pt x="0" y="5911403"/>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p>
            <a:endParaRPr lang="en-US"/>
          </a:p>
        </p:txBody>
      </p:sp>
      <p:sp>
        <p:nvSpPr>
          <p:cNvPr id="20" name="Picture Placeholder 18"/>
          <p:cNvSpPr>
            <a:spLocks noGrp="1"/>
          </p:cNvSpPr>
          <p:nvPr>
            <p:ph type="pic" sz="quarter" idx="11"/>
          </p:nvPr>
        </p:nvSpPr>
        <p:spPr>
          <a:xfrm>
            <a:off x="9478963" y="334963"/>
            <a:ext cx="2241550" cy="3055937"/>
          </a:xfrm>
        </p:spPr>
        <p:txBody>
          <a:bodyPr/>
          <a:lstStyle/>
          <a:p>
            <a:endParaRPr lang="en-US"/>
          </a:p>
        </p:txBody>
      </p:sp>
    </p:spTree>
    <p:extLst>
      <p:ext uri="{BB962C8B-B14F-4D97-AF65-F5344CB8AC3E}">
        <p14:creationId xmlns:p14="http://schemas.microsoft.com/office/powerpoint/2010/main" val="23781392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50_Custom Layout">
    <p:spTree>
      <p:nvGrpSpPr>
        <p:cNvPr id="1" name=""/>
        <p:cNvGrpSpPr/>
        <p:nvPr/>
      </p:nvGrpSpPr>
      <p:grpSpPr>
        <a:xfrm>
          <a:off x="0" y="0"/>
          <a:ext cx="0" cy="0"/>
          <a:chOff x="0" y="0"/>
          <a:chExt cx="0" cy="0"/>
        </a:xfrm>
      </p:grpSpPr>
      <p:sp>
        <p:nvSpPr>
          <p:cNvPr id="9" name="Picture Placeholder 7"/>
          <p:cNvSpPr>
            <a:spLocks noGrp="1"/>
          </p:cNvSpPr>
          <p:nvPr>
            <p:ph type="pic" sz="quarter" idx="10"/>
          </p:nvPr>
        </p:nvSpPr>
        <p:spPr>
          <a:xfrm>
            <a:off x="1854200" y="1397000"/>
            <a:ext cx="8356600" cy="2146300"/>
          </a:xfrm>
        </p:spPr>
        <p:txBody>
          <a:bodyPr/>
          <a:lstStyle/>
          <a:p>
            <a:endParaRPr lang="en-US"/>
          </a:p>
        </p:txBody>
      </p:sp>
    </p:spTree>
    <p:extLst>
      <p:ext uri="{BB962C8B-B14F-4D97-AF65-F5344CB8AC3E}">
        <p14:creationId xmlns:p14="http://schemas.microsoft.com/office/powerpoint/2010/main" val="70622802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51_Custom Layout">
    <p:spTree>
      <p:nvGrpSpPr>
        <p:cNvPr id="1" name=""/>
        <p:cNvGrpSpPr/>
        <p:nvPr/>
      </p:nvGrpSpPr>
      <p:grpSpPr>
        <a:xfrm>
          <a:off x="0" y="0"/>
          <a:ext cx="0" cy="0"/>
          <a:chOff x="0" y="0"/>
          <a:chExt cx="0" cy="0"/>
        </a:xfrm>
      </p:grpSpPr>
      <p:sp>
        <p:nvSpPr>
          <p:cNvPr id="9" name="Picture Placeholder 7"/>
          <p:cNvSpPr>
            <a:spLocks noGrp="1"/>
          </p:cNvSpPr>
          <p:nvPr>
            <p:ph type="pic" sz="quarter" idx="10"/>
          </p:nvPr>
        </p:nvSpPr>
        <p:spPr>
          <a:xfrm>
            <a:off x="1435100" y="1117600"/>
            <a:ext cx="3606800" cy="4584700"/>
          </a:xfrm>
        </p:spPr>
        <p:txBody>
          <a:bodyPr/>
          <a:lstStyle/>
          <a:p>
            <a:endParaRPr lang="en-US"/>
          </a:p>
        </p:txBody>
      </p:sp>
    </p:spTree>
    <p:extLst>
      <p:ext uri="{BB962C8B-B14F-4D97-AF65-F5344CB8AC3E}">
        <p14:creationId xmlns:p14="http://schemas.microsoft.com/office/powerpoint/2010/main" val="24592203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596900" y="355600"/>
            <a:ext cx="11074400" cy="5969000"/>
          </a:xfrm>
        </p:spPr>
        <p:txBody>
          <a:bodyPr/>
          <a:lstStyle/>
          <a:p>
            <a:pPr lvl="0"/>
            <a:endParaRPr lang="en-US" noProof="0"/>
          </a:p>
        </p:txBody>
      </p:sp>
    </p:spTree>
    <p:extLst>
      <p:ext uri="{BB962C8B-B14F-4D97-AF65-F5344CB8AC3E}">
        <p14:creationId xmlns:p14="http://schemas.microsoft.com/office/powerpoint/2010/main" val="101462807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52_Custom Layout">
    <p:spTree>
      <p:nvGrpSpPr>
        <p:cNvPr id="1" name=""/>
        <p:cNvGrpSpPr/>
        <p:nvPr/>
      </p:nvGrpSpPr>
      <p:grpSpPr>
        <a:xfrm>
          <a:off x="0" y="0"/>
          <a:ext cx="0" cy="0"/>
          <a:chOff x="0" y="0"/>
          <a:chExt cx="0" cy="0"/>
        </a:xfrm>
      </p:grpSpPr>
      <p:sp>
        <p:nvSpPr>
          <p:cNvPr id="9" name="Picture Placeholder 7"/>
          <p:cNvSpPr>
            <a:spLocks noGrp="1"/>
          </p:cNvSpPr>
          <p:nvPr>
            <p:ph type="pic" sz="quarter" idx="10"/>
          </p:nvPr>
        </p:nvSpPr>
        <p:spPr>
          <a:xfrm>
            <a:off x="7778750" y="257175"/>
            <a:ext cx="4095750" cy="6337300"/>
          </a:xfrm>
        </p:spPr>
        <p:txBody>
          <a:bodyPr/>
          <a:lstStyle/>
          <a:p>
            <a:endParaRPr lang="en-US"/>
          </a:p>
        </p:txBody>
      </p:sp>
    </p:spTree>
    <p:extLst>
      <p:ext uri="{BB962C8B-B14F-4D97-AF65-F5344CB8AC3E}">
        <p14:creationId xmlns:p14="http://schemas.microsoft.com/office/powerpoint/2010/main" val="364363475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53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bwMode="auto">
          <a:xfrm>
            <a:off x="9324306" y="0"/>
            <a:ext cx="2382593" cy="6858001"/>
          </a:xfrm>
          <a:custGeom>
            <a:avLst/>
            <a:gdLst>
              <a:gd name="connsiteX0" fmla="*/ 618186 w 2382593"/>
              <a:gd name="connsiteY0" fmla="*/ 1796605 h 6858001"/>
              <a:gd name="connsiteX1" fmla="*/ 837127 w 2382593"/>
              <a:gd name="connsiteY1" fmla="*/ 1796605 h 6858001"/>
              <a:gd name="connsiteX2" fmla="*/ 837127 w 2382593"/>
              <a:gd name="connsiteY2" fmla="*/ 6858001 h 6858001"/>
              <a:gd name="connsiteX3" fmla="*/ 618186 w 2382593"/>
              <a:gd name="connsiteY3" fmla="*/ 6858001 h 6858001"/>
              <a:gd name="connsiteX4" fmla="*/ 1854558 w 2382593"/>
              <a:gd name="connsiteY4" fmla="*/ 1796604 h 6858001"/>
              <a:gd name="connsiteX5" fmla="*/ 2073499 w 2382593"/>
              <a:gd name="connsiteY5" fmla="*/ 1796604 h 6858001"/>
              <a:gd name="connsiteX6" fmla="*/ 2073499 w 2382593"/>
              <a:gd name="connsiteY6" fmla="*/ 6858001 h 6858001"/>
              <a:gd name="connsiteX7" fmla="*/ 1854558 w 2382593"/>
              <a:gd name="connsiteY7" fmla="*/ 6858001 h 6858001"/>
              <a:gd name="connsiteX8" fmla="*/ 0 w 2382593"/>
              <a:gd name="connsiteY8" fmla="*/ 592430 h 6858001"/>
              <a:gd name="connsiteX9" fmla="*/ 218941 w 2382593"/>
              <a:gd name="connsiteY9" fmla="*/ 592430 h 6858001"/>
              <a:gd name="connsiteX10" fmla="*/ 218941 w 2382593"/>
              <a:gd name="connsiteY10" fmla="*/ 5653826 h 6858001"/>
              <a:gd name="connsiteX11" fmla="*/ 0 w 2382593"/>
              <a:gd name="connsiteY11" fmla="*/ 5653826 h 6858001"/>
              <a:gd name="connsiteX12" fmla="*/ 1236372 w 2382593"/>
              <a:gd name="connsiteY12" fmla="*/ 592429 h 6858001"/>
              <a:gd name="connsiteX13" fmla="*/ 1455313 w 2382593"/>
              <a:gd name="connsiteY13" fmla="*/ 592429 h 6858001"/>
              <a:gd name="connsiteX14" fmla="*/ 1455313 w 2382593"/>
              <a:gd name="connsiteY14" fmla="*/ 5653826 h 6858001"/>
              <a:gd name="connsiteX15" fmla="*/ 1236372 w 2382593"/>
              <a:gd name="connsiteY15" fmla="*/ 5653826 h 6858001"/>
              <a:gd name="connsiteX16" fmla="*/ 309093 w 2382593"/>
              <a:gd name="connsiteY16" fmla="*/ 2 h 6858001"/>
              <a:gd name="connsiteX17" fmla="*/ 528034 w 2382593"/>
              <a:gd name="connsiteY17" fmla="*/ 2 h 6858001"/>
              <a:gd name="connsiteX18" fmla="*/ 528034 w 2382593"/>
              <a:gd name="connsiteY18" fmla="*/ 5061398 h 6858001"/>
              <a:gd name="connsiteX19" fmla="*/ 309093 w 2382593"/>
              <a:gd name="connsiteY19" fmla="*/ 5061398 h 6858001"/>
              <a:gd name="connsiteX20" fmla="*/ 2163652 w 2382593"/>
              <a:gd name="connsiteY20" fmla="*/ 1 h 6858001"/>
              <a:gd name="connsiteX21" fmla="*/ 2382593 w 2382593"/>
              <a:gd name="connsiteY21" fmla="*/ 1 h 6858001"/>
              <a:gd name="connsiteX22" fmla="*/ 2382593 w 2382593"/>
              <a:gd name="connsiteY22" fmla="*/ 5061397 h 6858001"/>
              <a:gd name="connsiteX23" fmla="*/ 2163652 w 2382593"/>
              <a:gd name="connsiteY23" fmla="*/ 5061397 h 6858001"/>
              <a:gd name="connsiteX24" fmla="*/ 1545465 w 2382593"/>
              <a:gd name="connsiteY24" fmla="*/ 1 h 6858001"/>
              <a:gd name="connsiteX25" fmla="*/ 1764406 w 2382593"/>
              <a:gd name="connsiteY25" fmla="*/ 1 h 6858001"/>
              <a:gd name="connsiteX26" fmla="*/ 1764406 w 2382593"/>
              <a:gd name="connsiteY26" fmla="*/ 5061398 h 6858001"/>
              <a:gd name="connsiteX27" fmla="*/ 1545465 w 2382593"/>
              <a:gd name="connsiteY27" fmla="*/ 5061398 h 6858001"/>
              <a:gd name="connsiteX28" fmla="*/ 927280 w 2382593"/>
              <a:gd name="connsiteY28" fmla="*/ 0 h 6858001"/>
              <a:gd name="connsiteX29" fmla="*/ 1146221 w 2382593"/>
              <a:gd name="connsiteY29" fmla="*/ 0 h 6858001"/>
              <a:gd name="connsiteX30" fmla="*/ 1146221 w 2382593"/>
              <a:gd name="connsiteY30" fmla="*/ 5061397 h 6858001"/>
              <a:gd name="connsiteX31" fmla="*/ 927280 w 2382593"/>
              <a:gd name="connsiteY31" fmla="*/ 5061397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382593" h="6858001">
                <a:moveTo>
                  <a:pt x="618186" y="1796605"/>
                </a:moveTo>
                <a:lnTo>
                  <a:pt x="837127" y="1796605"/>
                </a:lnTo>
                <a:lnTo>
                  <a:pt x="837127" y="6858001"/>
                </a:lnTo>
                <a:lnTo>
                  <a:pt x="618186" y="6858001"/>
                </a:lnTo>
                <a:close/>
                <a:moveTo>
                  <a:pt x="1854558" y="1796604"/>
                </a:moveTo>
                <a:lnTo>
                  <a:pt x="2073499" y="1796604"/>
                </a:lnTo>
                <a:lnTo>
                  <a:pt x="2073499" y="6858001"/>
                </a:lnTo>
                <a:lnTo>
                  <a:pt x="1854558" y="6858001"/>
                </a:lnTo>
                <a:close/>
                <a:moveTo>
                  <a:pt x="0" y="592430"/>
                </a:moveTo>
                <a:lnTo>
                  <a:pt x="218941" y="592430"/>
                </a:lnTo>
                <a:lnTo>
                  <a:pt x="218941" y="5653826"/>
                </a:lnTo>
                <a:lnTo>
                  <a:pt x="0" y="5653826"/>
                </a:lnTo>
                <a:close/>
                <a:moveTo>
                  <a:pt x="1236372" y="592429"/>
                </a:moveTo>
                <a:lnTo>
                  <a:pt x="1455313" y="592429"/>
                </a:lnTo>
                <a:lnTo>
                  <a:pt x="1455313" y="5653826"/>
                </a:lnTo>
                <a:lnTo>
                  <a:pt x="1236372" y="5653826"/>
                </a:lnTo>
                <a:close/>
                <a:moveTo>
                  <a:pt x="309093" y="2"/>
                </a:moveTo>
                <a:lnTo>
                  <a:pt x="528034" y="2"/>
                </a:lnTo>
                <a:lnTo>
                  <a:pt x="528034" y="5061398"/>
                </a:lnTo>
                <a:lnTo>
                  <a:pt x="309093" y="5061398"/>
                </a:lnTo>
                <a:close/>
                <a:moveTo>
                  <a:pt x="2163652" y="1"/>
                </a:moveTo>
                <a:lnTo>
                  <a:pt x="2382593" y="1"/>
                </a:lnTo>
                <a:lnTo>
                  <a:pt x="2382593" y="5061397"/>
                </a:lnTo>
                <a:lnTo>
                  <a:pt x="2163652" y="5061397"/>
                </a:lnTo>
                <a:close/>
                <a:moveTo>
                  <a:pt x="1545465" y="1"/>
                </a:moveTo>
                <a:lnTo>
                  <a:pt x="1764406" y="1"/>
                </a:lnTo>
                <a:lnTo>
                  <a:pt x="1764406" y="5061398"/>
                </a:lnTo>
                <a:lnTo>
                  <a:pt x="1545465" y="5061398"/>
                </a:lnTo>
                <a:close/>
                <a:moveTo>
                  <a:pt x="927280" y="0"/>
                </a:moveTo>
                <a:lnTo>
                  <a:pt x="1146221" y="0"/>
                </a:lnTo>
                <a:lnTo>
                  <a:pt x="1146221" y="5061397"/>
                </a:lnTo>
                <a:lnTo>
                  <a:pt x="927280" y="5061397"/>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p>
            <a:endParaRPr lang="en-US"/>
          </a:p>
        </p:txBody>
      </p:sp>
    </p:spTree>
    <p:extLst>
      <p:ext uri="{BB962C8B-B14F-4D97-AF65-F5344CB8AC3E}">
        <p14:creationId xmlns:p14="http://schemas.microsoft.com/office/powerpoint/2010/main" val="206575002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54_Custom Layout">
    <p:spTree>
      <p:nvGrpSpPr>
        <p:cNvPr id="1" name=""/>
        <p:cNvGrpSpPr/>
        <p:nvPr/>
      </p:nvGrpSpPr>
      <p:grpSpPr>
        <a:xfrm>
          <a:off x="0" y="0"/>
          <a:ext cx="0" cy="0"/>
          <a:chOff x="0" y="0"/>
          <a:chExt cx="0" cy="0"/>
        </a:xfrm>
      </p:grpSpPr>
      <p:sp>
        <p:nvSpPr>
          <p:cNvPr id="13" name="Picture Placeholder 9"/>
          <p:cNvSpPr>
            <a:spLocks noGrp="1"/>
          </p:cNvSpPr>
          <p:nvPr>
            <p:ph type="pic" sz="quarter" idx="10"/>
          </p:nvPr>
        </p:nvSpPr>
        <p:spPr>
          <a:xfrm>
            <a:off x="517525" y="0"/>
            <a:ext cx="1587500" cy="3773488"/>
          </a:xfrm>
        </p:spPr>
        <p:txBody>
          <a:bodyPr/>
          <a:lstStyle/>
          <a:p>
            <a:endParaRPr lang="en-US"/>
          </a:p>
        </p:txBody>
      </p:sp>
      <p:sp>
        <p:nvSpPr>
          <p:cNvPr id="14" name="Picture Placeholder 9"/>
          <p:cNvSpPr>
            <a:spLocks noGrp="1"/>
          </p:cNvSpPr>
          <p:nvPr>
            <p:ph type="pic" sz="quarter" idx="11"/>
          </p:nvPr>
        </p:nvSpPr>
        <p:spPr>
          <a:xfrm>
            <a:off x="2244237" y="3069771"/>
            <a:ext cx="1587500" cy="3773488"/>
          </a:xfrm>
        </p:spPr>
        <p:txBody>
          <a:bodyPr/>
          <a:lstStyle/>
          <a:p>
            <a:endParaRPr lang="en-US"/>
          </a:p>
        </p:txBody>
      </p:sp>
      <p:sp>
        <p:nvSpPr>
          <p:cNvPr id="15" name="Picture Placeholder 9"/>
          <p:cNvSpPr>
            <a:spLocks noGrp="1"/>
          </p:cNvSpPr>
          <p:nvPr>
            <p:ph type="pic" sz="quarter" idx="12"/>
          </p:nvPr>
        </p:nvSpPr>
        <p:spPr>
          <a:xfrm>
            <a:off x="3971664" y="1654628"/>
            <a:ext cx="1587500" cy="3773488"/>
          </a:xfrm>
        </p:spPr>
        <p:txBody>
          <a:bodyPr/>
          <a:lstStyle/>
          <a:p>
            <a:endParaRPr lang="en-US"/>
          </a:p>
        </p:txBody>
      </p:sp>
    </p:spTree>
    <p:extLst>
      <p:ext uri="{BB962C8B-B14F-4D97-AF65-F5344CB8AC3E}">
        <p14:creationId xmlns:p14="http://schemas.microsoft.com/office/powerpoint/2010/main" val="337675587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55_Custom Layout">
    <p:spTree>
      <p:nvGrpSpPr>
        <p:cNvPr id="1" name=""/>
        <p:cNvGrpSpPr/>
        <p:nvPr/>
      </p:nvGrpSpPr>
      <p:grpSpPr>
        <a:xfrm>
          <a:off x="0" y="0"/>
          <a:ext cx="0" cy="0"/>
          <a:chOff x="0" y="0"/>
          <a:chExt cx="0" cy="0"/>
        </a:xfrm>
      </p:grpSpPr>
      <p:sp>
        <p:nvSpPr>
          <p:cNvPr id="9" name="Picture Placeholder 7"/>
          <p:cNvSpPr>
            <a:spLocks noGrp="1"/>
          </p:cNvSpPr>
          <p:nvPr>
            <p:ph type="pic" sz="quarter" idx="10"/>
          </p:nvPr>
        </p:nvSpPr>
        <p:spPr>
          <a:xfrm>
            <a:off x="885825" y="478972"/>
            <a:ext cx="3048000" cy="5819775"/>
          </a:xfrm>
        </p:spPr>
        <p:txBody>
          <a:bodyPr/>
          <a:lstStyle/>
          <a:p>
            <a:endParaRPr lang="en-US"/>
          </a:p>
        </p:txBody>
      </p:sp>
    </p:spTree>
    <p:extLst>
      <p:ext uri="{BB962C8B-B14F-4D97-AF65-F5344CB8AC3E}">
        <p14:creationId xmlns:p14="http://schemas.microsoft.com/office/powerpoint/2010/main" val="340419524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56_Custom Layout">
    <p:spTree>
      <p:nvGrpSpPr>
        <p:cNvPr id="1" name=""/>
        <p:cNvGrpSpPr/>
        <p:nvPr/>
      </p:nvGrpSpPr>
      <p:grpSpPr>
        <a:xfrm>
          <a:off x="0" y="0"/>
          <a:ext cx="0" cy="0"/>
          <a:chOff x="0" y="0"/>
          <a:chExt cx="0" cy="0"/>
        </a:xfrm>
      </p:grpSpPr>
      <p:sp>
        <p:nvSpPr>
          <p:cNvPr id="12" name="Picture Placeholder 11"/>
          <p:cNvSpPr>
            <a:spLocks noGrp="1"/>
          </p:cNvSpPr>
          <p:nvPr>
            <p:ph type="pic" sz="quarter" idx="10"/>
          </p:nvPr>
        </p:nvSpPr>
        <p:spPr bwMode="auto">
          <a:xfrm>
            <a:off x="1001485" y="972456"/>
            <a:ext cx="4742634" cy="4840515"/>
          </a:xfrm>
          <a:custGeom>
            <a:avLst/>
            <a:gdLst>
              <a:gd name="connsiteX0" fmla="*/ 2423886 w 4742634"/>
              <a:gd name="connsiteY0" fmla="*/ 2474686 h 4840515"/>
              <a:gd name="connsiteX1" fmla="*/ 4742634 w 4742634"/>
              <a:gd name="connsiteY1" fmla="*/ 2474686 h 4840515"/>
              <a:gd name="connsiteX2" fmla="*/ 4742634 w 4742634"/>
              <a:gd name="connsiteY2" fmla="*/ 4840515 h 4840515"/>
              <a:gd name="connsiteX3" fmla="*/ 2423886 w 4742634"/>
              <a:gd name="connsiteY3" fmla="*/ 4840515 h 4840515"/>
              <a:gd name="connsiteX4" fmla="*/ 0 w 4742634"/>
              <a:gd name="connsiteY4" fmla="*/ 2474686 h 4840515"/>
              <a:gd name="connsiteX5" fmla="*/ 2318748 w 4742634"/>
              <a:gd name="connsiteY5" fmla="*/ 2474686 h 4840515"/>
              <a:gd name="connsiteX6" fmla="*/ 2318748 w 4742634"/>
              <a:gd name="connsiteY6" fmla="*/ 4840515 h 4840515"/>
              <a:gd name="connsiteX7" fmla="*/ 0 w 4742634"/>
              <a:gd name="connsiteY7" fmla="*/ 4840515 h 4840515"/>
              <a:gd name="connsiteX8" fmla="*/ 2423886 w 4742634"/>
              <a:gd name="connsiteY8" fmla="*/ 0 h 4840515"/>
              <a:gd name="connsiteX9" fmla="*/ 4742634 w 4742634"/>
              <a:gd name="connsiteY9" fmla="*/ 0 h 4840515"/>
              <a:gd name="connsiteX10" fmla="*/ 4742634 w 4742634"/>
              <a:gd name="connsiteY10" fmla="*/ 2365829 h 4840515"/>
              <a:gd name="connsiteX11" fmla="*/ 2423886 w 4742634"/>
              <a:gd name="connsiteY11" fmla="*/ 2365829 h 4840515"/>
              <a:gd name="connsiteX12" fmla="*/ 0 w 4742634"/>
              <a:gd name="connsiteY12" fmla="*/ 0 h 4840515"/>
              <a:gd name="connsiteX13" fmla="*/ 2318748 w 4742634"/>
              <a:gd name="connsiteY13" fmla="*/ 0 h 4840515"/>
              <a:gd name="connsiteX14" fmla="*/ 2318748 w 4742634"/>
              <a:gd name="connsiteY14" fmla="*/ 2365829 h 4840515"/>
              <a:gd name="connsiteX15" fmla="*/ 0 w 4742634"/>
              <a:gd name="connsiteY15" fmla="*/ 2365829 h 484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742634" h="4840515">
                <a:moveTo>
                  <a:pt x="2423886" y="2474686"/>
                </a:moveTo>
                <a:lnTo>
                  <a:pt x="4742634" y="2474686"/>
                </a:lnTo>
                <a:lnTo>
                  <a:pt x="4742634" y="4840515"/>
                </a:lnTo>
                <a:lnTo>
                  <a:pt x="2423886" y="4840515"/>
                </a:lnTo>
                <a:close/>
                <a:moveTo>
                  <a:pt x="0" y="2474686"/>
                </a:moveTo>
                <a:lnTo>
                  <a:pt x="2318748" y="2474686"/>
                </a:lnTo>
                <a:lnTo>
                  <a:pt x="2318748" y="4840515"/>
                </a:lnTo>
                <a:lnTo>
                  <a:pt x="0" y="4840515"/>
                </a:lnTo>
                <a:close/>
                <a:moveTo>
                  <a:pt x="2423886" y="0"/>
                </a:moveTo>
                <a:lnTo>
                  <a:pt x="4742634" y="0"/>
                </a:lnTo>
                <a:lnTo>
                  <a:pt x="4742634" y="2365829"/>
                </a:lnTo>
                <a:lnTo>
                  <a:pt x="2423886" y="2365829"/>
                </a:lnTo>
                <a:close/>
                <a:moveTo>
                  <a:pt x="0" y="0"/>
                </a:moveTo>
                <a:lnTo>
                  <a:pt x="2318748" y="0"/>
                </a:lnTo>
                <a:lnTo>
                  <a:pt x="2318748" y="2365829"/>
                </a:lnTo>
                <a:lnTo>
                  <a:pt x="0" y="2365829"/>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p>
            <a:endParaRPr lang="en-US"/>
          </a:p>
        </p:txBody>
      </p:sp>
    </p:spTree>
    <p:extLst>
      <p:ext uri="{BB962C8B-B14F-4D97-AF65-F5344CB8AC3E}">
        <p14:creationId xmlns:p14="http://schemas.microsoft.com/office/powerpoint/2010/main" val="303291820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57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bwMode="auto">
          <a:xfrm>
            <a:off x="551544" y="478972"/>
            <a:ext cx="4151085" cy="5849258"/>
          </a:xfrm>
          <a:custGeom>
            <a:avLst/>
            <a:gdLst>
              <a:gd name="connsiteX0" fmla="*/ 0 w 4151085"/>
              <a:gd name="connsiteY0" fmla="*/ 0 h 5849258"/>
              <a:gd name="connsiteX1" fmla="*/ 4151085 w 4151085"/>
              <a:gd name="connsiteY1" fmla="*/ 0 h 5849258"/>
              <a:gd name="connsiteX2" fmla="*/ 4151085 w 4151085"/>
              <a:gd name="connsiteY2" fmla="*/ 1502228 h 5849258"/>
              <a:gd name="connsiteX3" fmla="*/ 2902857 w 4151085"/>
              <a:gd name="connsiteY3" fmla="*/ 1502228 h 5849258"/>
              <a:gd name="connsiteX4" fmla="*/ 2902857 w 4151085"/>
              <a:gd name="connsiteY4" fmla="*/ 4347030 h 5849258"/>
              <a:gd name="connsiteX5" fmla="*/ 4151085 w 4151085"/>
              <a:gd name="connsiteY5" fmla="*/ 4347030 h 5849258"/>
              <a:gd name="connsiteX6" fmla="*/ 4151085 w 4151085"/>
              <a:gd name="connsiteY6" fmla="*/ 5849258 h 5849258"/>
              <a:gd name="connsiteX7" fmla="*/ 0 w 4151085"/>
              <a:gd name="connsiteY7" fmla="*/ 5849258 h 5849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51085" h="5849258">
                <a:moveTo>
                  <a:pt x="0" y="0"/>
                </a:moveTo>
                <a:lnTo>
                  <a:pt x="4151085" y="0"/>
                </a:lnTo>
                <a:lnTo>
                  <a:pt x="4151085" y="1502228"/>
                </a:lnTo>
                <a:lnTo>
                  <a:pt x="2902857" y="1502228"/>
                </a:lnTo>
                <a:lnTo>
                  <a:pt x="2902857" y="4347030"/>
                </a:lnTo>
                <a:lnTo>
                  <a:pt x="4151085" y="4347030"/>
                </a:lnTo>
                <a:lnTo>
                  <a:pt x="4151085" y="5849258"/>
                </a:lnTo>
                <a:lnTo>
                  <a:pt x="0" y="5849258"/>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p>
            <a:endParaRPr lang="en-US"/>
          </a:p>
        </p:txBody>
      </p:sp>
    </p:spTree>
    <p:extLst>
      <p:ext uri="{BB962C8B-B14F-4D97-AF65-F5344CB8AC3E}">
        <p14:creationId xmlns:p14="http://schemas.microsoft.com/office/powerpoint/2010/main" val="1721146240"/>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58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bwMode="auto">
          <a:xfrm>
            <a:off x="1291772" y="0"/>
            <a:ext cx="2569029" cy="6046953"/>
          </a:xfrm>
          <a:custGeom>
            <a:avLst/>
            <a:gdLst>
              <a:gd name="connsiteX0" fmla="*/ 0 w 2569029"/>
              <a:gd name="connsiteY0" fmla="*/ 0 h 6046953"/>
              <a:gd name="connsiteX1" fmla="*/ 2569029 w 2569029"/>
              <a:gd name="connsiteY1" fmla="*/ 0 h 6046953"/>
              <a:gd name="connsiteX2" fmla="*/ 2569029 w 2569029"/>
              <a:gd name="connsiteY2" fmla="*/ 6046953 h 6046953"/>
              <a:gd name="connsiteX3" fmla="*/ 1284514 w 2569029"/>
              <a:gd name="connsiteY3" fmla="*/ 3832271 h 6046953"/>
              <a:gd name="connsiteX4" fmla="*/ 0 w 2569029"/>
              <a:gd name="connsiteY4" fmla="*/ 6046950 h 60469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69029" h="6046953">
                <a:moveTo>
                  <a:pt x="0" y="0"/>
                </a:moveTo>
                <a:lnTo>
                  <a:pt x="2569029" y="0"/>
                </a:lnTo>
                <a:lnTo>
                  <a:pt x="2569029" y="6046953"/>
                </a:lnTo>
                <a:lnTo>
                  <a:pt x="1284514" y="3832271"/>
                </a:lnTo>
                <a:lnTo>
                  <a:pt x="0" y="604695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p>
            <a:endParaRPr lang="en-US"/>
          </a:p>
        </p:txBody>
      </p:sp>
    </p:spTree>
    <p:extLst>
      <p:ext uri="{BB962C8B-B14F-4D97-AF65-F5344CB8AC3E}">
        <p14:creationId xmlns:p14="http://schemas.microsoft.com/office/powerpoint/2010/main" val="78011151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59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bwMode="auto">
          <a:xfrm>
            <a:off x="6997802" y="1144994"/>
            <a:ext cx="4420787" cy="4451661"/>
          </a:xfrm>
          <a:custGeom>
            <a:avLst/>
            <a:gdLst>
              <a:gd name="connsiteX0" fmla="*/ 1730140 w 4420787"/>
              <a:gd name="connsiteY0" fmla="*/ 2996348 h 4451661"/>
              <a:gd name="connsiteX1" fmla="*/ 2690647 w 4420787"/>
              <a:gd name="connsiteY1" fmla="*/ 2996348 h 4451661"/>
              <a:gd name="connsiteX2" fmla="*/ 3054475 w 4420787"/>
              <a:gd name="connsiteY2" fmla="*/ 3724005 h 4451661"/>
              <a:gd name="connsiteX3" fmla="*/ 2690647 w 4420787"/>
              <a:gd name="connsiteY3" fmla="*/ 4451661 h 4451661"/>
              <a:gd name="connsiteX4" fmla="*/ 1730140 w 4420787"/>
              <a:gd name="connsiteY4" fmla="*/ 4451661 h 4451661"/>
              <a:gd name="connsiteX5" fmla="*/ 1366312 w 4420787"/>
              <a:gd name="connsiteY5" fmla="*/ 3724005 h 4451661"/>
              <a:gd name="connsiteX6" fmla="*/ 3096452 w 4420787"/>
              <a:gd name="connsiteY6" fmla="*/ 2247261 h 4451661"/>
              <a:gd name="connsiteX7" fmla="*/ 4056959 w 4420787"/>
              <a:gd name="connsiteY7" fmla="*/ 2247261 h 4451661"/>
              <a:gd name="connsiteX8" fmla="*/ 4420787 w 4420787"/>
              <a:gd name="connsiteY8" fmla="*/ 2974918 h 4451661"/>
              <a:gd name="connsiteX9" fmla="*/ 4056959 w 4420787"/>
              <a:gd name="connsiteY9" fmla="*/ 3702574 h 4451661"/>
              <a:gd name="connsiteX10" fmla="*/ 3096452 w 4420787"/>
              <a:gd name="connsiteY10" fmla="*/ 3702574 h 4451661"/>
              <a:gd name="connsiteX11" fmla="*/ 2732624 w 4420787"/>
              <a:gd name="connsiteY11" fmla="*/ 2974918 h 4451661"/>
              <a:gd name="connsiteX12" fmla="*/ 363828 w 4420787"/>
              <a:gd name="connsiteY12" fmla="*/ 2247261 h 4451661"/>
              <a:gd name="connsiteX13" fmla="*/ 1324335 w 4420787"/>
              <a:gd name="connsiteY13" fmla="*/ 2247261 h 4451661"/>
              <a:gd name="connsiteX14" fmla="*/ 1688163 w 4420787"/>
              <a:gd name="connsiteY14" fmla="*/ 2974918 h 4451661"/>
              <a:gd name="connsiteX15" fmla="*/ 1324335 w 4420787"/>
              <a:gd name="connsiteY15" fmla="*/ 3702574 h 4451661"/>
              <a:gd name="connsiteX16" fmla="*/ 363828 w 4420787"/>
              <a:gd name="connsiteY16" fmla="*/ 3702574 h 4451661"/>
              <a:gd name="connsiteX17" fmla="*/ 0 w 4420787"/>
              <a:gd name="connsiteY17" fmla="*/ 2974918 h 4451661"/>
              <a:gd name="connsiteX18" fmla="*/ 1730140 w 4420787"/>
              <a:gd name="connsiteY18" fmla="*/ 1498174 h 4451661"/>
              <a:gd name="connsiteX19" fmla="*/ 2690647 w 4420787"/>
              <a:gd name="connsiteY19" fmla="*/ 1498174 h 4451661"/>
              <a:gd name="connsiteX20" fmla="*/ 3054475 w 4420787"/>
              <a:gd name="connsiteY20" fmla="*/ 2225831 h 4451661"/>
              <a:gd name="connsiteX21" fmla="*/ 2690647 w 4420787"/>
              <a:gd name="connsiteY21" fmla="*/ 2953487 h 4451661"/>
              <a:gd name="connsiteX22" fmla="*/ 1730140 w 4420787"/>
              <a:gd name="connsiteY22" fmla="*/ 2953487 h 4451661"/>
              <a:gd name="connsiteX23" fmla="*/ 1366312 w 4420787"/>
              <a:gd name="connsiteY23" fmla="*/ 2225831 h 4451661"/>
              <a:gd name="connsiteX24" fmla="*/ 3096452 w 4420787"/>
              <a:gd name="connsiteY24" fmla="*/ 749087 h 4451661"/>
              <a:gd name="connsiteX25" fmla="*/ 4056959 w 4420787"/>
              <a:gd name="connsiteY25" fmla="*/ 749087 h 4451661"/>
              <a:gd name="connsiteX26" fmla="*/ 4420787 w 4420787"/>
              <a:gd name="connsiteY26" fmla="*/ 1476744 h 4451661"/>
              <a:gd name="connsiteX27" fmla="*/ 4056959 w 4420787"/>
              <a:gd name="connsiteY27" fmla="*/ 2204400 h 4451661"/>
              <a:gd name="connsiteX28" fmla="*/ 3096452 w 4420787"/>
              <a:gd name="connsiteY28" fmla="*/ 2204400 h 4451661"/>
              <a:gd name="connsiteX29" fmla="*/ 2732624 w 4420787"/>
              <a:gd name="connsiteY29" fmla="*/ 1476744 h 4451661"/>
              <a:gd name="connsiteX30" fmla="*/ 1730140 w 4420787"/>
              <a:gd name="connsiteY30" fmla="*/ 0 h 4451661"/>
              <a:gd name="connsiteX31" fmla="*/ 2690647 w 4420787"/>
              <a:gd name="connsiteY31" fmla="*/ 0 h 4451661"/>
              <a:gd name="connsiteX32" fmla="*/ 3054475 w 4420787"/>
              <a:gd name="connsiteY32" fmla="*/ 727657 h 4451661"/>
              <a:gd name="connsiteX33" fmla="*/ 2690647 w 4420787"/>
              <a:gd name="connsiteY33" fmla="*/ 1455313 h 4451661"/>
              <a:gd name="connsiteX34" fmla="*/ 1730140 w 4420787"/>
              <a:gd name="connsiteY34" fmla="*/ 1455313 h 4451661"/>
              <a:gd name="connsiteX35" fmla="*/ 1366312 w 4420787"/>
              <a:gd name="connsiteY35" fmla="*/ 727657 h 4451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420787" h="4451661">
                <a:moveTo>
                  <a:pt x="1730140" y="2996348"/>
                </a:moveTo>
                <a:lnTo>
                  <a:pt x="2690647" y="2996348"/>
                </a:lnTo>
                <a:lnTo>
                  <a:pt x="3054475" y="3724005"/>
                </a:lnTo>
                <a:lnTo>
                  <a:pt x="2690647" y="4451661"/>
                </a:lnTo>
                <a:lnTo>
                  <a:pt x="1730140" y="4451661"/>
                </a:lnTo>
                <a:lnTo>
                  <a:pt x="1366312" y="3724005"/>
                </a:lnTo>
                <a:close/>
                <a:moveTo>
                  <a:pt x="3096452" y="2247261"/>
                </a:moveTo>
                <a:lnTo>
                  <a:pt x="4056959" y="2247261"/>
                </a:lnTo>
                <a:lnTo>
                  <a:pt x="4420787" y="2974918"/>
                </a:lnTo>
                <a:lnTo>
                  <a:pt x="4056959" y="3702574"/>
                </a:lnTo>
                <a:lnTo>
                  <a:pt x="3096452" y="3702574"/>
                </a:lnTo>
                <a:lnTo>
                  <a:pt x="2732624" y="2974918"/>
                </a:lnTo>
                <a:close/>
                <a:moveTo>
                  <a:pt x="363828" y="2247261"/>
                </a:moveTo>
                <a:lnTo>
                  <a:pt x="1324335" y="2247261"/>
                </a:lnTo>
                <a:lnTo>
                  <a:pt x="1688163" y="2974918"/>
                </a:lnTo>
                <a:lnTo>
                  <a:pt x="1324335" y="3702574"/>
                </a:lnTo>
                <a:lnTo>
                  <a:pt x="363828" y="3702574"/>
                </a:lnTo>
                <a:lnTo>
                  <a:pt x="0" y="2974918"/>
                </a:lnTo>
                <a:close/>
                <a:moveTo>
                  <a:pt x="1730140" y="1498174"/>
                </a:moveTo>
                <a:lnTo>
                  <a:pt x="2690647" y="1498174"/>
                </a:lnTo>
                <a:lnTo>
                  <a:pt x="3054475" y="2225831"/>
                </a:lnTo>
                <a:lnTo>
                  <a:pt x="2690647" y="2953487"/>
                </a:lnTo>
                <a:lnTo>
                  <a:pt x="1730140" y="2953487"/>
                </a:lnTo>
                <a:lnTo>
                  <a:pt x="1366312" y="2225831"/>
                </a:lnTo>
                <a:close/>
                <a:moveTo>
                  <a:pt x="3096452" y="749087"/>
                </a:moveTo>
                <a:lnTo>
                  <a:pt x="4056959" y="749087"/>
                </a:lnTo>
                <a:lnTo>
                  <a:pt x="4420787" y="1476744"/>
                </a:lnTo>
                <a:lnTo>
                  <a:pt x="4056959" y="2204400"/>
                </a:lnTo>
                <a:lnTo>
                  <a:pt x="3096452" y="2204400"/>
                </a:lnTo>
                <a:lnTo>
                  <a:pt x="2732624" y="1476744"/>
                </a:lnTo>
                <a:close/>
                <a:moveTo>
                  <a:pt x="1730140" y="0"/>
                </a:moveTo>
                <a:lnTo>
                  <a:pt x="2690647" y="0"/>
                </a:lnTo>
                <a:lnTo>
                  <a:pt x="3054475" y="727657"/>
                </a:lnTo>
                <a:lnTo>
                  <a:pt x="2690647" y="1455313"/>
                </a:lnTo>
                <a:lnTo>
                  <a:pt x="1730140" y="1455313"/>
                </a:lnTo>
                <a:lnTo>
                  <a:pt x="1366312" y="727657"/>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p>
            <a:endParaRPr lang="en-US"/>
          </a:p>
        </p:txBody>
      </p:sp>
    </p:spTree>
    <p:extLst>
      <p:ext uri="{BB962C8B-B14F-4D97-AF65-F5344CB8AC3E}">
        <p14:creationId xmlns:p14="http://schemas.microsoft.com/office/powerpoint/2010/main" val="321609756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60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bwMode="auto">
          <a:xfrm>
            <a:off x="2581160" y="292108"/>
            <a:ext cx="6279238" cy="3116490"/>
          </a:xfrm>
          <a:custGeom>
            <a:avLst/>
            <a:gdLst>
              <a:gd name="connsiteX0" fmla="*/ 3139619 w 6279238"/>
              <a:gd name="connsiteY0" fmla="*/ 1069976 h 3116490"/>
              <a:gd name="connsiteX1" fmla="*/ 4162876 w 6279238"/>
              <a:gd name="connsiteY1" fmla="*/ 2093233 h 3116490"/>
              <a:gd name="connsiteX2" fmla="*/ 3139619 w 6279238"/>
              <a:gd name="connsiteY2" fmla="*/ 3116490 h 3116490"/>
              <a:gd name="connsiteX3" fmla="*/ 2116362 w 6279238"/>
              <a:gd name="connsiteY3" fmla="*/ 2093233 h 3116490"/>
              <a:gd name="connsiteX4" fmla="*/ 1023257 w 6279238"/>
              <a:gd name="connsiteY4" fmla="*/ 1069976 h 3116490"/>
              <a:gd name="connsiteX5" fmla="*/ 2046514 w 6279238"/>
              <a:gd name="connsiteY5" fmla="*/ 2093233 h 3116490"/>
              <a:gd name="connsiteX6" fmla="*/ 1023257 w 6279238"/>
              <a:gd name="connsiteY6" fmla="*/ 3116490 h 3116490"/>
              <a:gd name="connsiteX7" fmla="*/ 0 w 6279238"/>
              <a:gd name="connsiteY7" fmla="*/ 2093233 h 3116490"/>
              <a:gd name="connsiteX8" fmla="*/ 5255981 w 6279238"/>
              <a:gd name="connsiteY8" fmla="*/ 1069975 h 3116490"/>
              <a:gd name="connsiteX9" fmla="*/ 6279238 w 6279238"/>
              <a:gd name="connsiteY9" fmla="*/ 2093232 h 3116490"/>
              <a:gd name="connsiteX10" fmla="*/ 5255981 w 6279238"/>
              <a:gd name="connsiteY10" fmla="*/ 3116489 h 3116490"/>
              <a:gd name="connsiteX11" fmla="*/ 4232724 w 6279238"/>
              <a:gd name="connsiteY11" fmla="*/ 2093232 h 3116490"/>
              <a:gd name="connsiteX12" fmla="*/ 2081438 w 6279238"/>
              <a:gd name="connsiteY12" fmla="*/ 1 h 3116490"/>
              <a:gd name="connsiteX13" fmla="*/ 3104695 w 6279238"/>
              <a:gd name="connsiteY13" fmla="*/ 1023258 h 3116490"/>
              <a:gd name="connsiteX14" fmla="*/ 2081438 w 6279238"/>
              <a:gd name="connsiteY14" fmla="*/ 2046515 h 3116490"/>
              <a:gd name="connsiteX15" fmla="*/ 1058181 w 6279238"/>
              <a:gd name="connsiteY15" fmla="*/ 1023258 h 3116490"/>
              <a:gd name="connsiteX16" fmla="*/ 4197800 w 6279238"/>
              <a:gd name="connsiteY16" fmla="*/ 0 h 3116490"/>
              <a:gd name="connsiteX17" fmla="*/ 5221057 w 6279238"/>
              <a:gd name="connsiteY17" fmla="*/ 1023257 h 3116490"/>
              <a:gd name="connsiteX18" fmla="*/ 4197800 w 6279238"/>
              <a:gd name="connsiteY18" fmla="*/ 2046514 h 3116490"/>
              <a:gd name="connsiteX19" fmla="*/ 3174543 w 6279238"/>
              <a:gd name="connsiteY19" fmla="*/ 1023257 h 31164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279238" h="3116490">
                <a:moveTo>
                  <a:pt x="3139619" y="1069976"/>
                </a:moveTo>
                <a:lnTo>
                  <a:pt x="4162876" y="2093233"/>
                </a:lnTo>
                <a:lnTo>
                  <a:pt x="3139619" y="3116490"/>
                </a:lnTo>
                <a:lnTo>
                  <a:pt x="2116362" y="2093233"/>
                </a:lnTo>
                <a:close/>
                <a:moveTo>
                  <a:pt x="1023257" y="1069976"/>
                </a:moveTo>
                <a:lnTo>
                  <a:pt x="2046514" y="2093233"/>
                </a:lnTo>
                <a:lnTo>
                  <a:pt x="1023257" y="3116490"/>
                </a:lnTo>
                <a:lnTo>
                  <a:pt x="0" y="2093233"/>
                </a:lnTo>
                <a:close/>
                <a:moveTo>
                  <a:pt x="5255981" y="1069975"/>
                </a:moveTo>
                <a:lnTo>
                  <a:pt x="6279238" y="2093232"/>
                </a:lnTo>
                <a:lnTo>
                  <a:pt x="5255981" y="3116489"/>
                </a:lnTo>
                <a:lnTo>
                  <a:pt x="4232724" y="2093232"/>
                </a:lnTo>
                <a:close/>
                <a:moveTo>
                  <a:pt x="2081438" y="1"/>
                </a:moveTo>
                <a:lnTo>
                  <a:pt x="3104695" y="1023258"/>
                </a:lnTo>
                <a:lnTo>
                  <a:pt x="2081438" y="2046515"/>
                </a:lnTo>
                <a:lnTo>
                  <a:pt x="1058181" y="1023258"/>
                </a:lnTo>
                <a:close/>
                <a:moveTo>
                  <a:pt x="4197800" y="0"/>
                </a:moveTo>
                <a:lnTo>
                  <a:pt x="5221057" y="1023257"/>
                </a:lnTo>
                <a:lnTo>
                  <a:pt x="4197800" y="2046514"/>
                </a:lnTo>
                <a:lnTo>
                  <a:pt x="3174543" y="1023257"/>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p>
            <a:endParaRPr lang="en-US"/>
          </a:p>
        </p:txBody>
      </p:sp>
    </p:spTree>
    <p:extLst>
      <p:ext uri="{BB962C8B-B14F-4D97-AF65-F5344CB8AC3E}">
        <p14:creationId xmlns:p14="http://schemas.microsoft.com/office/powerpoint/2010/main" val="203706752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61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bwMode="auto">
          <a:xfrm>
            <a:off x="6945312" y="-1"/>
            <a:ext cx="4661234" cy="6858001"/>
          </a:xfrm>
          <a:custGeom>
            <a:avLst/>
            <a:gdLst>
              <a:gd name="connsiteX0" fmla="*/ 3918153 w 4661234"/>
              <a:gd name="connsiteY0" fmla="*/ 1307321 h 6858001"/>
              <a:gd name="connsiteX1" fmla="*/ 4138954 w 4661234"/>
              <a:gd name="connsiteY1" fmla="*/ 1462818 h 6858001"/>
              <a:gd name="connsiteX2" fmla="*/ 4143104 w 4661234"/>
              <a:gd name="connsiteY2" fmla="*/ 1498384 h 6858001"/>
              <a:gd name="connsiteX3" fmla="*/ 4143533 w 4661234"/>
              <a:gd name="connsiteY3" fmla="*/ 1498384 h 6858001"/>
              <a:gd name="connsiteX4" fmla="*/ 4143533 w 4661234"/>
              <a:gd name="connsiteY4" fmla="*/ 1502066 h 6858001"/>
              <a:gd name="connsiteX5" fmla="*/ 4143533 w 4661234"/>
              <a:gd name="connsiteY5" fmla="*/ 5775113 h 6858001"/>
              <a:gd name="connsiteX6" fmla="*/ 4142243 w 4661234"/>
              <a:gd name="connsiteY6" fmla="*/ 5775113 h 6858001"/>
              <a:gd name="connsiteX7" fmla="*/ 4143533 w 4661234"/>
              <a:gd name="connsiteY7" fmla="*/ 5786175 h 6858001"/>
              <a:gd name="connsiteX8" fmla="*/ 3918153 w 4661234"/>
              <a:gd name="connsiteY8" fmla="*/ 5980920 h 6858001"/>
              <a:gd name="connsiteX9" fmla="*/ 3692773 w 4661234"/>
              <a:gd name="connsiteY9" fmla="*/ 5786175 h 6858001"/>
              <a:gd name="connsiteX10" fmla="*/ 3694064 w 4661234"/>
              <a:gd name="connsiteY10" fmla="*/ 5775113 h 6858001"/>
              <a:gd name="connsiteX11" fmla="*/ 3692773 w 4661234"/>
              <a:gd name="connsiteY11" fmla="*/ 5775113 h 6858001"/>
              <a:gd name="connsiteX12" fmla="*/ 3692773 w 4661234"/>
              <a:gd name="connsiteY12" fmla="*/ 1502066 h 6858001"/>
              <a:gd name="connsiteX13" fmla="*/ 3692773 w 4661234"/>
              <a:gd name="connsiteY13" fmla="*/ 1498384 h 6858001"/>
              <a:gd name="connsiteX14" fmla="*/ 3693203 w 4661234"/>
              <a:gd name="connsiteY14" fmla="*/ 1498384 h 6858001"/>
              <a:gd name="connsiteX15" fmla="*/ 3697352 w 4661234"/>
              <a:gd name="connsiteY15" fmla="*/ 1462818 h 6858001"/>
              <a:gd name="connsiteX16" fmla="*/ 3918153 w 4661234"/>
              <a:gd name="connsiteY16" fmla="*/ 1307321 h 6858001"/>
              <a:gd name="connsiteX17" fmla="*/ 2335536 w 4661234"/>
              <a:gd name="connsiteY17" fmla="*/ 1187452 h 6858001"/>
              <a:gd name="connsiteX18" fmla="*/ 2556337 w 4661234"/>
              <a:gd name="connsiteY18" fmla="*/ 1356259 h 6858001"/>
              <a:gd name="connsiteX19" fmla="*/ 2560487 w 4661234"/>
              <a:gd name="connsiteY19" fmla="*/ 1394869 h 6858001"/>
              <a:gd name="connsiteX20" fmla="*/ 2560916 w 4661234"/>
              <a:gd name="connsiteY20" fmla="*/ 1394869 h 6858001"/>
              <a:gd name="connsiteX21" fmla="*/ 2560916 w 4661234"/>
              <a:gd name="connsiteY21" fmla="*/ 1398866 h 6858001"/>
              <a:gd name="connsiteX22" fmla="*/ 2560916 w 4661234"/>
              <a:gd name="connsiteY22" fmla="*/ 6037677 h 6858001"/>
              <a:gd name="connsiteX23" fmla="*/ 2559626 w 4661234"/>
              <a:gd name="connsiteY23" fmla="*/ 6037677 h 6858001"/>
              <a:gd name="connsiteX24" fmla="*/ 2560916 w 4661234"/>
              <a:gd name="connsiteY24" fmla="*/ 6049687 h 6858001"/>
              <a:gd name="connsiteX25" fmla="*/ 2335536 w 4661234"/>
              <a:gd name="connsiteY25" fmla="*/ 6261101 h 6858001"/>
              <a:gd name="connsiteX26" fmla="*/ 2110156 w 4661234"/>
              <a:gd name="connsiteY26" fmla="*/ 6049687 h 6858001"/>
              <a:gd name="connsiteX27" fmla="*/ 2111447 w 4661234"/>
              <a:gd name="connsiteY27" fmla="*/ 6037677 h 6858001"/>
              <a:gd name="connsiteX28" fmla="*/ 2110156 w 4661234"/>
              <a:gd name="connsiteY28" fmla="*/ 6037677 h 6858001"/>
              <a:gd name="connsiteX29" fmla="*/ 2110156 w 4661234"/>
              <a:gd name="connsiteY29" fmla="*/ 1398866 h 6858001"/>
              <a:gd name="connsiteX30" fmla="*/ 2110156 w 4661234"/>
              <a:gd name="connsiteY30" fmla="*/ 1394869 h 6858001"/>
              <a:gd name="connsiteX31" fmla="*/ 2110586 w 4661234"/>
              <a:gd name="connsiteY31" fmla="*/ 1394869 h 6858001"/>
              <a:gd name="connsiteX32" fmla="*/ 2114735 w 4661234"/>
              <a:gd name="connsiteY32" fmla="*/ 1356259 h 6858001"/>
              <a:gd name="connsiteX33" fmla="*/ 2335536 w 4661234"/>
              <a:gd name="connsiteY33" fmla="*/ 1187452 h 6858001"/>
              <a:gd name="connsiteX34" fmla="*/ 1280458 w 4661234"/>
              <a:gd name="connsiteY34" fmla="*/ 1187452 h 6858001"/>
              <a:gd name="connsiteX35" fmla="*/ 1501259 w 4661234"/>
              <a:gd name="connsiteY35" fmla="*/ 1376119 h 6858001"/>
              <a:gd name="connsiteX36" fmla="*/ 1505409 w 4661234"/>
              <a:gd name="connsiteY36" fmla="*/ 1419272 h 6858001"/>
              <a:gd name="connsiteX37" fmla="*/ 1505838 w 4661234"/>
              <a:gd name="connsiteY37" fmla="*/ 1419272 h 6858001"/>
              <a:gd name="connsiteX38" fmla="*/ 1505838 w 4661234"/>
              <a:gd name="connsiteY38" fmla="*/ 1423739 h 6858001"/>
              <a:gd name="connsiteX39" fmla="*/ 1505838 w 4661234"/>
              <a:gd name="connsiteY39" fmla="*/ 6608292 h 6858001"/>
              <a:gd name="connsiteX40" fmla="*/ 1504548 w 4661234"/>
              <a:gd name="connsiteY40" fmla="*/ 6608292 h 6858001"/>
              <a:gd name="connsiteX41" fmla="*/ 1505838 w 4661234"/>
              <a:gd name="connsiteY41" fmla="*/ 6621714 h 6858001"/>
              <a:gd name="connsiteX42" fmla="*/ 1280458 w 4661234"/>
              <a:gd name="connsiteY42" fmla="*/ 6858001 h 6858001"/>
              <a:gd name="connsiteX43" fmla="*/ 1055078 w 4661234"/>
              <a:gd name="connsiteY43" fmla="*/ 6621714 h 6858001"/>
              <a:gd name="connsiteX44" fmla="*/ 1056369 w 4661234"/>
              <a:gd name="connsiteY44" fmla="*/ 6608292 h 6858001"/>
              <a:gd name="connsiteX45" fmla="*/ 1055078 w 4661234"/>
              <a:gd name="connsiteY45" fmla="*/ 6608292 h 6858001"/>
              <a:gd name="connsiteX46" fmla="*/ 1055078 w 4661234"/>
              <a:gd name="connsiteY46" fmla="*/ 1423739 h 6858001"/>
              <a:gd name="connsiteX47" fmla="*/ 1055078 w 4661234"/>
              <a:gd name="connsiteY47" fmla="*/ 1419272 h 6858001"/>
              <a:gd name="connsiteX48" fmla="*/ 1055508 w 4661234"/>
              <a:gd name="connsiteY48" fmla="*/ 1419272 h 6858001"/>
              <a:gd name="connsiteX49" fmla="*/ 1059657 w 4661234"/>
              <a:gd name="connsiteY49" fmla="*/ 1376119 h 6858001"/>
              <a:gd name="connsiteX50" fmla="*/ 1280458 w 4661234"/>
              <a:gd name="connsiteY50" fmla="*/ 1187452 h 6858001"/>
              <a:gd name="connsiteX51" fmla="*/ 4435854 w 4661234"/>
              <a:gd name="connsiteY51" fmla="*/ 590552 h 6858001"/>
              <a:gd name="connsiteX52" fmla="*/ 4656655 w 4661234"/>
              <a:gd name="connsiteY52" fmla="*/ 784350 h 6858001"/>
              <a:gd name="connsiteX53" fmla="*/ 4660805 w 4661234"/>
              <a:gd name="connsiteY53" fmla="*/ 828676 h 6858001"/>
              <a:gd name="connsiteX54" fmla="*/ 4661234 w 4661234"/>
              <a:gd name="connsiteY54" fmla="*/ 828676 h 6858001"/>
              <a:gd name="connsiteX55" fmla="*/ 4661234 w 4661234"/>
              <a:gd name="connsiteY55" fmla="*/ 833265 h 6858001"/>
              <a:gd name="connsiteX56" fmla="*/ 4661234 w 4661234"/>
              <a:gd name="connsiteY56" fmla="*/ 6158815 h 6858001"/>
              <a:gd name="connsiteX57" fmla="*/ 4659944 w 4661234"/>
              <a:gd name="connsiteY57" fmla="*/ 6158815 h 6858001"/>
              <a:gd name="connsiteX58" fmla="*/ 4661234 w 4661234"/>
              <a:gd name="connsiteY58" fmla="*/ 6172602 h 6858001"/>
              <a:gd name="connsiteX59" fmla="*/ 4435854 w 4661234"/>
              <a:gd name="connsiteY59" fmla="*/ 6415315 h 6858001"/>
              <a:gd name="connsiteX60" fmla="*/ 4210474 w 4661234"/>
              <a:gd name="connsiteY60" fmla="*/ 6172602 h 6858001"/>
              <a:gd name="connsiteX61" fmla="*/ 4211765 w 4661234"/>
              <a:gd name="connsiteY61" fmla="*/ 6158815 h 6858001"/>
              <a:gd name="connsiteX62" fmla="*/ 4210474 w 4661234"/>
              <a:gd name="connsiteY62" fmla="*/ 6158815 h 6858001"/>
              <a:gd name="connsiteX63" fmla="*/ 4210474 w 4661234"/>
              <a:gd name="connsiteY63" fmla="*/ 833265 h 6858001"/>
              <a:gd name="connsiteX64" fmla="*/ 4210474 w 4661234"/>
              <a:gd name="connsiteY64" fmla="*/ 828676 h 6858001"/>
              <a:gd name="connsiteX65" fmla="*/ 4210904 w 4661234"/>
              <a:gd name="connsiteY65" fmla="*/ 828676 h 6858001"/>
              <a:gd name="connsiteX66" fmla="*/ 4215053 w 4661234"/>
              <a:gd name="connsiteY66" fmla="*/ 784350 h 6858001"/>
              <a:gd name="connsiteX67" fmla="*/ 4435854 w 4661234"/>
              <a:gd name="connsiteY67" fmla="*/ 590552 h 6858001"/>
              <a:gd name="connsiteX68" fmla="*/ 225380 w 4661234"/>
              <a:gd name="connsiteY68" fmla="*/ 590552 h 6858001"/>
              <a:gd name="connsiteX69" fmla="*/ 446181 w 4661234"/>
              <a:gd name="connsiteY69" fmla="*/ 779219 h 6858001"/>
              <a:gd name="connsiteX70" fmla="*/ 450331 w 4661234"/>
              <a:gd name="connsiteY70" fmla="*/ 822372 h 6858001"/>
              <a:gd name="connsiteX71" fmla="*/ 450760 w 4661234"/>
              <a:gd name="connsiteY71" fmla="*/ 822372 h 6858001"/>
              <a:gd name="connsiteX72" fmla="*/ 450760 w 4661234"/>
              <a:gd name="connsiteY72" fmla="*/ 826839 h 6858001"/>
              <a:gd name="connsiteX73" fmla="*/ 450760 w 4661234"/>
              <a:gd name="connsiteY73" fmla="*/ 6011392 h 6858001"/>
              <a:gd name="connsiteX74" fmla="*/ 449470 w 4661234"/>
              <a:gd name="connsiteY74" fmla="*/ 6011392 h 6858001"/>
              <a:gd name="connsiteX75" fmla="*/ 450760 w 4661234"/>
              <a:gd name="connsiteY75" fmla="*/ 6024814 h 6858001"/>
              <a:gd name="connsiteX76" fmla="*/ 225380 w 4661234"/>
              <a:gd name="connsiteY76" fmla="*/ 6261101 h 6858001"/>
              <a:gd name="connsiteX77" fmla="*/ 0 w 4661234"/>
              <a:gd name="connsiteY77" fmla="*/ 6024814 h 6858001"/>
              <a:gd name="connsiteX78" fmla="*/ 1291 w 4661234"/>
              <a:gd name="connsiteY78" fmla="*/ 6011392 h 6858001"/>
              <a:gd name="connsiteX79" fmla="*/ 0 w 4661234"/>
              <a:gd name="connsiteY79" fmla="*/ 6011392 h 6858001"/>
              <a:gd name="connsiteX80" fmla="*/ 0 w 4661234"/>
              <a:gd name="connsiteY80" fmla="*/ 826839 h 6858001"/>
              <a:gd name="connsiteX81" fmla="*/ 0 w 4661234"/>
              <a:gd name="connsiteY81" fmla="*/ 822372 h 6858001"/>
              <a:gd name="connsiteX82" fmla="*/ 430 w 4661234"/>
              <a:gd name="connsiteY82" fmla="*/ 822372 h 6858001"/>
              <a:gd name="connsiteX83" fmla="*/ 4579 w 4661234"/>
              <a:gd name="connsiteY83" fmla="*/ 779219 h 6858001"/>
              <a:gd name="connsiteX84" fmla="*/ 225380 w 4661234"/>
              <a:gd name="connsiteY84" fmla="*/ 590552 h 6858001"/>
              <a:gd name="connsiteX85" fmla="*/ 2856764 w 4661234"/>
              <a:gd name="connsiteY85" fmla="*/ 377372 h 6858001"/>
              <a:gd name="connsiteX86" fmla="*/ 3077565 w 4661234"/>
              <a:gd name="connsiteY86" fmla="*/ 582609 h 6858001"/>
              <a:gd name="connsiteX87" fmla="*/ 3081715 w 4661234"/>
              <a:gd name="connsiteY87" fmla="*/ 629552 h 6858001"/>
              <a:gd name="connsiteX88" fmla="*/ 3082144 w 4661234"/>
              <a:gd name="connsiteY88" fmla="*/ 629552 h 6858001"/>
              <a:gd name="connsiteX89" fmla="*/ 3082144 w 4661234"/>
              <a:gd name="connsiteY89" fmla="*/ 634411 h 6858001"/>
              <a:gd name="connsiteX90" fmla="*/ 3082144 w 4661234"/>
              <a:gd name="connsiteY90" fmla="*/ 6274304 h 6858001"/>
              <a:gd name="connsiteX91" fmla="*/ 3080854 w 4661234"/>
              <a:gd name="connsiteY91" fmla="*/ 6274304 h 6858001"/>
              <a:gd name="connsiteX92" fmla="*/ 3082144 w 4661234"/>
              <a:gd name="connsiteY92" fmla="*/ 6288905 h 6858001"/>
              <a:gd name="connsiteX93" fmla="*/ 2856764 w 4661234"/>
              <a:gd name="connsiteY93" fmla="*/ 6545944 h 6858001"/>
              <a:gd name="connsiteX94" fmla="*/ 2631384 w 4661234"/>
              <a:gd name="connsiteY94" fmla="*/ 6288905 h 6858001"/>
              <a:gd name="connsiteX95" fmla="*/ 2632675 w 4661234"/>
              <a:gd name="connsiteY95" fmla="*/ 6274304 h 6858001"/>
              <a:gd name="connsiteX96" fmla="*/ 2631384 w 4661234"/>
              <a:gd name="connsiteY96" fmla="*/ 6274304 h 6858001"/>
              <a:gd name="connsiteX97" fmla="*/ 2631384 w 4661234"/>
              <a:gd name="connsiteY97" fmla="*/ 634411 h 6858001"/>
              <a:gd name="connsiteX98" fmla="*/ 2631384 w 4661234"/>
              <a:gd name="connsiteY98" fmla="*/ 629552 h 6858001"/>
              <a:gd name="connsiteX99" fmla="*/ 2631814 w 4661234"/>
              <a:gd name="connsiteY99" fmla="*/ 629552 h 6858001"/>
              <a:gd name="connsiteX100" fmla="*/ 2635963 w 4661234"/>
              <a:gd name="connsiteY100" fmla="*/ 582609 h 6858001"/>
              <a:gd name="connsiteX101" fmla="*/ 2856764 w 4661234"/>
              <a:gd name="connsiteY101" fmla="*/ 377372 h 6858001"/>
              <a:gd name="connsiteX102" fmla="*/ 752919 w 4661234"/>
              <a:gd name="connsiteY102" fmla="*/ 2 h 6858001"/>
              <a:gd name="connsiteX103" fmla="*/ 973720 w 4661234"/>
              <a:gd name="connsiteY103" fmla="*/ 188669 h 6858001"/>
              <a:gd name="connsiteX104" fmla="*/ 977870 w 4661234"/>
              <a:gd name="connsiteY104" fmla="*/ 231822 h 6858001"/>
              <a:gd name="connsiteX105" fmla="*/ 978299 w 4661234"/>
              <a:gd name="connsiteY105" fmla="*/ 231822 h 6858001"/>
              <a:gd name="connsiteX106" fmla="*/ 978299 w 4661234"/>
              <a:gd name="connsiteY106" fmla="*/ 236289 h 6858001"/>
              <a:gd name="connsiteX107" fmla="*/ 978299 w 4661234"/>
              <a:gd name="connsiteY107" fmla="*/ 5420842 h 6858001"/>
              <a:gd name="connsiteX108" fmla="*/ 977009 w 4661234"/>
              <a:gd name="connsiteY108" fmla="*/ 5420842 h 6858001"/>
              <a:gd name="connsiteX109" fmla="*/ 978299 w 4661234"/>
              <a:gd name="connsiteY109" fmla="*/ 5434264 h 6858001"/>
              <a:gd name="connsiteX110" fmla="*/ 752919 w 4661234"/>
              <a:gd name="connsiteY110" fmla="*/ 5670551 h 6858001"/>
              <a:gd name="connsiteX111" fmla="*/ 527539 w 4661234"/>
              <a:gd name="connsiteY111" fmla="*/ 5434264 h 6858001"/>
              <a:gd name="connsiteX112" fmla="*/ 528830 w 4661234"/>
              <a:gd name="connsiteY112" fmla="*/ 5420842 h 6858001"/>
              <a:gd name="connsiteX113" fmla="*/ 527539 w 4661234"/>
              <a:gd name="connsiteY113" fmla="*/ 5420842 h 6858001"/>
              <a:gd name="connsiteX114" fmla="*/ 527539 w 4661234"/>
              <a:gd name="connsiteY114" fmla="*/ 236289 h 6858001"/>
              <a:gd name="connsiteX115" fmla="*/ 527539 w 4661234"/>
              <a:gd name="connsiteY115" fmla="*/ 231822 h 6858001"/>
              <a:gd name="connsiteX116" fmla="*/ 527969 w 4661234"/>
              <a:gd name="connsiteY116" fmla="*/ 231822 h 6858001"/>
              <a:gd name="connsiteX117" fmla="*/ 532118 w 4661234"/>
              <a:gd name="connsiteY117" fmla="*/ 188669 h 6858001"/>
              <a:gd name="connsiteX118" fmla="*/ 752919 w 4661234"/>
              <a:gd name="connsiteY118" fmla="*/ 2 h 6858001"/>
              <a:gd name="connsiteX119" fmla="*/ 1807997 w 4661234"/>
              <a:gd name="connsiteY119" fmla="*/ 1 h 6858001"/>
              <a:gd name="connsiteX120" fmla="*/ 2028798 w 4661234"/>
              <a:gd name="connsiteY120" fmla="*/ 188668 h 6858001"/>
              <a:gd name="connsiteX121" fmla="*/ 2032948 w 4661234"/>
              <a:gd name="connsiteY121" fmla="*/ 231821 h 6858001"/>
              <a:gd name="connsiteX122" fmla="*/ 2033377 w 4661234"/>
              <a:gd name="connsiteY122" fmla="*/ 231821 h 6858001"/>
              <a:gd name="connsiteX123" fmla="*/ 2033377 w 4661234"/>
              <a:gd name="connsiteY123" fmla="*/ 236289 h 6858001"/>
              <a:gd name="connsiteX124" fmla="*/ 2033377 w 4661234"/>
              <a:gd name="connsiteY124" fmla="*/ 5420842 h 6858001"/>
              <a:gd name="connsiteX125" fmla="*/ 2032087 w 4661234"/>
              <a:gd name="connsiteY125" fmla="*/ 5420842 h 6858001"/>
              <a:gd name="connsiteX126" fmla="*/ 2033377 w 4661234"/>
              <a:gd name="connsiteY126" fmla="*/ 5434264 h 6858001"/>
              <a:gd name="connsiteX127" fmla="*/ 1807997 w 4661234"/>
              <a:gd name="connsiteY127" fmla="*/ 5670551 h 6858001"/>
              <a:gd name="connsiteX128" fmla="*/ 1582617 w 4661234"/>
              <a:gd name="connsiteY128" fmla="*/ 5434264 h 6858001"/>
              <a:gd name="connsiteX129" fmla="*/ 1583908 w 4661234"/>
              <a:gd name="connsiteY129" fmla="*/ 5420842 h 6858001"/>
              <a:gd name="connsiteX130" fmla="*/ 1582617 w 4661234"/>
              <a:gd name="connsiteY130" fmla="*/ 5420842 h 6858001"/>
              <a:gd name="connsiteX131" fmla="*/ 1582617 w 4661234"/>
              <a:gd name="connsiteY131" fmla="*/ 236289 h 6858001"/>
              <a:gd name="connsiteX132" fmla="*/ 1582617 w 4661234"/>
              <a:gd name="connsiteY132" fmla="*/ 231821 h 6858001"/>
              <a:gd name="connsiteX133" fmla="*/ 1583047 w 4661234"/>
              <a:gd name="connsiteY133" fmla="*/ 231821 h 6858001"/>
              <a:gd name="connsiteX134" fmla="*/ 1587196 w 4661234"/>
              <a:gd name="connsiteY134" fmla="*/ 188668 h 6858001"/>
              <a:gd name="connsiteX135" fmla="*/ 1807997 w 4661234"/>
              <a:gd name="connsiteY135" fmla="*/ 1 h 6858001"/>
              <a:gd name="connsiteX136" fmla="*/ 3390614 w 4661234"/>
              <a:gd name="connsiteY136" fmla="*/ 0 h 6858001"/>
              <a:gd name="connsiteX137" fmla="*/ 3611415 w 4661234"/>
              <a:gd name="connsiteY137" fmla="*/ 224553 h 6858001"/>
              <a:gd name="connsiteX138" fmla="*/ 3615565 w 4661234"/>
              <a:gd name="connsiteY138" fmla="*/ 275915 h 6858001"/>
              <a:gd name="connsiteX139" fmla="*/ 3615994 w 4661234"/>
              <a:gd name="connsiteY139" fmla="*/ 275915 h 6858001"/>
              <a:gd name="connsiteX140" fmla="*/ 3615994 w 4661234"/>
              <a:gd name="connsiteY140" fmla="*/ 281231 h 6858001"/>
              <a:gd name="connsiteX141" fmla="*/ 3615994 w 4661234"/>
              <a:gd name="connsiteY141" fmla="*/ 6451937 h 6858001"/>
              <a:gd name="connsiteX142" fmla="*/ 3614704 w 4661234"/>
              <a:gd name="connsiteY142" fmla="*/ 6451937 h 6858001"/>
              <a:gd name="connsiteX143" fmla="*/ 3615994 w 4661234"/>
              <a:gd name="connsiteY143" fmla="*/ 6467912 h 6858001"/>
              <a:gd name="connsiteX144" fmla="*/ 3390614 w 4661234"/>
              <a:gd name="connsiteY144" fmla="*/ 6749143 h 6858001"/>
              <a:gd name="connsiteX145" fmla="*/ 3165234 w 4661234"/>
              <a:gd name="connsiteY145" fmla="*/ 6467912 h 6858001"/>
              <a:gd name="connsiteX146" fmla="*/ 3166525 w 4661234"/>
              <a:gd name="connsiteY146" fmla="*/ 6451937 h 6858001"/>
              <a:gd name="connsiteX147" fmla="*/ 3165234 w 4661234"/>
              <a:gd name="connsiteY147" fmla="*/ 6451937 h 6858001"/>
              <a:gd name="connsiteX148" fmla="*/ 3165234 w 4661234"/>
              <a:gd name="connsiteY148" fmla="*/ 281231 h 6858001"/>
              <a:gd name="connsiteX149" fmla="*/ 3165234 w 4661234"/>
              <a:gd name="connsiteY149" fmla="*/ 275915 h 6858001"/>
              <a:gd name="connsiteX150" fmla="*/ 3165664 w 4661234"/>
              <a:gd name="connsiteY150" fmla="*/ 275915 h 6858001"/>
              <a:gd name="connsiteX151" fmla="*/ 3169813 w 4661234"/>
              <a:gd name="connsiteY151" fmla="*/ 224553 h 6858001"/>
              <a:gd name="connsiteX152" fmla="*/ 3390614 w 4661234"/>
              <a:gd name="connsiteY152" fmla="*/ 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Lst>
            <a:rect l="l" t="t" r="r" b="b"/>
            <a:pathLst>
              <a:path w="4661234" h="6858001">
                <a:moveTo>
                  <a:pt x="3918153" y="1307321"/>
                </a:moveTo>
                <a:cubicBezTo>
                  <a:pt x="4027068" y="1307321"/>
                  <a:pt x="4117938" y="1374076"/>
                  <a:pt x="4138954" y="1462818"/>
                </a:cubicBezTo>
                <a:lnTo>
                  <a:pt x="4143104" y="1498384"/>
                </a:lnTo>
                <a:lnTo>
                  <a:pt x="4143533" y="1498384"/>
                </a:lnTo>
                <a:lnTo>
                  <a:pt x="4143533" y="1502066"/>
                </a:lnTo>
                <a:lnTo>
                  <a:pt x="4143533" y="5775113"/>
                </a:lnTo>
                <a:lnTo>
                  <a:pt x="4142243" y="5775113"/>
                </a:lnTo>
                <a:lnTo>
                  <a:pt x="4143533" y="5786175"/>
                </a:lnTo>
                <a:cubicBezTo>
                  <a:pt x="4143533" y="5893730"/>
                  <a:pt x="4042627" y="5980920"/>
                  <a:pt x="3918153" y="5980920"/>
                </a:cubicBezTo>
                <a:cubicBezTo>
                  <a:pt x="3793679" y="5980920"/>
                  <a:pt x="3692773" y="5893730"/>
                  <a:pt x="3692773" y="5786175"/>
                </a:cubicBezTo>
                <a:lnTo>
                  <a:pt x="3694064" y="5775113"/>
                </a:lnTo>
                <a:lnTo>
                  <a:pt x="3692773" y="5775113"/>
                </a:lnTo>
                <a:lnTo>
                  <a:pt x="3692773" y="1502066"/>
                </a:lnTo>
                <a:lnTo>
                  <a:pt x="3692773" y="1498384"/>
                </a:lnTo>
                <a:lnTo>
                  <a:pt x="3693203" y="1498384"/>
                </a:lnTo>
                <a:lnTo>
                  <a:pt x="3697352" y="1462818"/>
                </a:lnTo>
                <a:cubicBezTo>
                  <a:pt x="3718368" y="1374076"/>
                  <a:pt x="3809239" y="1307321"/>
                  <a:pt x="3918153" y="1307321"/>
                </a:cubicBezTo>
                <a:close/>
                <a:moveTo>
                  <a:pt x="2335536" y="1187452"/>
                </a:moveTo>
                <a:cubicBezTo>
                  <a:pt x="2444451" y="1187452"/>
                  <a:pt x="2535321" y="1259921"/>
                  <a:pt x="2556337" y="1356259"/>
                </a:cubicBezTo>
                <a:lnTo>
                  <a:pt x="2560487" y="1394869"/>
                </a:lnTo>
                <a:lnTo>
                  <a:pt x="2560916" y="1394869"/>
                </a:lnTo>
                <a:lnTo>
                  <a:pt x="2560916" y="1398866"/>
                </a:lnTo>
                <a:lnTo>
                  <a:pt x="2560916" y="6037677"/>
                </a:lnTo>
                <a:lnTo>
                  <a:pt x="2559626" y="6037677"/>
                </a:lnTo>
                <a:lnTo>
                  <a:pt x="2560916" y="6049687"/>
                </a:lnTo>
                <a:cubicBezTo>
                  <a:pt x="2560916" y="6166448"/>
                  <a:pt x="2460010" y="6261101"/>
                  <a:pt x="2335536" y="6261101"/>
                </a:cubicBezTo>
                <a:cubicBezTo>
                  <a:pt x="2211062" y="6261101"/>
                  <a:pt x="2110156" y="6166448"/>
                  <a:pt x="2110156" y="6049687"/>
                </a:cubicBezTo>
                <a:lnTo>
                  <a:pt x="2111447" y="6037677"/>
                </a:lnTo>
                <a:lnTo>
                  <a:pt x="2110156" y="6037677"/>
                </a:lnTo>
                <a:lnTo>
                  <a:pt x="2110156" y="1398866"/>
                </a:lnTo>
                <a:lnTo>
                  <a:pt x="2110156" y="1394869"/>
                </a:lnTo>
                <a:lnTo>
                  <a:pt x="2110586" y="1394869"/>
                </a:lnTo>
                <a:lnTo>
                  <a:pt x="2114735" y="1356259"/>
                </a:lnTo>
                <a:cubicBezTo>
                  <a:pt x="2135751" y="1259921"/>
                  <a:pt x="2226622" y="1187452"/>
                  <a:pt x="2335536" y="1187452"/>
                </a:cubicBezTo>
                <a:close/>
                <a:moveTo>
                  <a:pt x="1280458" y="1187452"/>
                </a:moveTo>
                <a:cubicBezTo>
                  <a:pt x="1389373" y="1187452"/>
                  <a:pt x="1480243" y="1268447"/>
                  <a:pt x="1501259" y="1376119"/>
                </a:cubicBezTo>
                <a:lnTo>
                  <a:pt x="1505409" y="1419272"/>
                </a:lnTo>
                <a:lnTo>
                  <a:pt x="1505838" y="1419272"/>
                </a:lnTo>
                <a:lnTo>
                  <a:pt x="1505838" y="1423739"/>
                </a:lnTo>
                <a:lnTo>
                  <a:pt x="1505838" y="6608292"/>
                </a:lnTo>
                <a:lnTo>
                  <a:pt x="1504548" y="6608292"/>
                </a:lnTo>
                <a:lnTo>
                  <a:pt x="1505838" y="6621714"/>
                </a:lnTo>
                <a:cubicBezTo>
                  <a:pt x="1505838" y="6752212"/>
                  <a:pt x="1404932" y="6858001"/>
                  <a:pt x="1280458" y="6858001"/>
                </a:cubicBezTo>
                <a:cubicBezTo>
                  <a:pt x="1155984" y="6858001"/>
                  <a:pt x="1055078" y="6752212"/>
                  <a:pt x="1055078" y="6621714"/>
                </a:cubicBezTo>
                <a:lnTo>
                  <a:pt x="1056369" y="6608292"/>
                </a:lnTo>
                <a:lnTo>
                  <a:pt x="1055078" y="6608292"/>
                </a:lnTo>
                <a:lnTo>
                  <a:pt x="1055078" y="1423739"/>
                </a:lnTo>
                <a:lnTo>
                  <a:pt x="1055078" y="1419272"/>
                </a:lnTo>
                <a:lnTo>
                  <a:pt x="1055508" y="1419272"/>
                </a:lnTo>
                <a:lnTo>
                  <a:pt x="1059657" y="1376119"/>
                </a:lnTo>
                <a:cubicBezTo>
                  <a:pt x="1080673" y="1268447"/>
                  <a:pt x="1171544" y="1187452"/>
                  <a:pt x="1280458" y="1187452"/>
                </a:cubicBezTo>
                <a:close/>
                <a:moveTo>
                  <a:pt x="4435854" y="590552"/>
                </a:moveTo>
                <a:cubicBezTo>
                  <a:pt x="4544769" y="590552"/>
                  <a:pt x="4635639" y="673750"/>
                  <a:pt x="4656655" y="784350"/>
                </a:cubicBezTo>
                <a:lnTo>
                  <a:pt x="4660805" y="828676"/>
                </a:lnTo>
                <a:lnTo>
                  <a:pt x="4661234" y="828676"/>
                </a:lnTo>
                <a:lnTo>
                  <a:pt x="4661234" y="833265"/>
                </a:lnTo>
                <a:lnTo>
                  <a:pt x="4661234" y="6158815"/>
                </a:lnTo>
                <a:lnTo>
                  <a:pt x="4659944" y="6158815"/>
                </a:lnTo>
                <a:lnTo>
                  <a:pt x="4661234" y="6172602"/>
                </a:lnTo>
                <a:cubicBezTo>
                  <a:pt x="4661234" y="6306649"/>
                  <a:pt x="4560328" y="6415315"/>
                  <a:pt x="4435854" y="6415315"/>
                </a:cubicBezTo>
                <a:cubicBezTo>
                  <a:pt x="4311380" y="6415315"/>
                  <a:pt x="4210474" y="6306649"/>
                  <a:pt x="4210474" y="6172602"/>
                </a:cubicBezTo>
                <a:lnTo>
                  <a:pt x="4211765" y="6158815"/>
                </a:lnTo>
                <a:lnTo>
                  <a:pt x="4210474" y="6158815"/>
                </a:lnTo>
                <a:lnTo>
                  <a:pt x="4210474" y="833265"/>
                </a:lnTo>
                <a:lnTo>
                  <a:pt x="4210474" y="828676"/>
                </a:lnTo>
                <a:lnTo>
                  <a:pt x="4210904" y="828676"/>
                </a:lnTo>
                <a:lnTo>
                  <a:pt x="4215053" y="784350"/>
                </a:lnTo>
                <a:cubicBezTo>
                  <a:pt x="4236069" y="673750"/>
                  <a:pt x="4326940" y="590552"/>
                  <a:pt x="4435854" y="590552"/>
                </a:cubicBezTo>
                <a:close/>
                <a:moveTo>
                  <a:pt x="225380" y="590552"/>
                </a:moveTo>
                <a:cubicBezTo>
                  <a:pt x="334295" y="590552"/>
                  <a:pt x="425165" y="671547"/>
                  <a:pt x="446181" y="779219"/>
                </a:cubicBezTo>
                <a:lnTo>
                  <a:pt x="450331" y="822372"/>
                </a:lnTo>
                <a:lnTo>
                  <a:pt x="450760" y="822372"/>
                </a:lnTo>
                <a:lnTo>
                  <a:pt x="450760" y="826839"/>
                </a:lnTo>
                <a:lnTo>
                  <a:pt x="450760" y="6011392"/>
                </a:lnTo>
                <a:lnTo>
                  <a:pt x="449470" y="6011392"/>
                </a:lnTo>
                <a:lnTo>
                  <a:pt x="450760" y="6024814"/>
                </a:lnTo>
                <a:cubicBezTo>
                  <a:pt x="450760" y="6155312"/>
                  <a:pt x="349854" y="6261101"/>
                  <a:pt x="225380" y="6261101"/>
                </a:cubicBezTo>
                <a:cubicBezTo>
                  <a:pt x="100906" y="6261101"/>
                  <a:pt x="0" y="6155312"/>
                  <a:pt x="0" y="6024814"/>
                </a:cubicBezTo>
                <a:lnTo>
                  <a:pt x="1291" y="6011392"/>
                </a:lnTo>
                <a:lnTo>
                  <a:pt x="0" y="6011392"/>
                </a:lnTo>
                <a:lnTo>
                  <a:pt x="0" y="826839"/>
                </a:lnTo>
                <a:lnTo>
                  <a:pt x="0" y="822372"/>
                </a:lnTo>
                <a:lnTo>
                  <a:pt x="430" y="822372"/>
                </a:lnTo>
                <a:lnTo>
                  <a:pt x="4579" y="779219"/>
                </a:lnTo>
                <a:cubicBezTo>
                  <a:pt x="25595" y="671547"/>
                  <a:pt x="116466" y="590552"/>
                  <a:pt x="225380" y="590552"/>
                </a:cubicBezTo>
                <a:close/>
                <a:moveTo>
                  <a:pt x="2856764" y="377372"/>
                </a:moveTo>
                <a:cubicBezTo>
                  <a:pt x="2965679" y="377372"/>
                  <a:pt x="3056549" y="465481"/>
                  <a:pt x="3077565" y="582609"/>
                </a:cubicBezTo>
                <a:lnTo>
                  <a:pt x="3081715" y="629552"/>
                </a:lnTo>
                <a:lnTo>
                  <a:pt x="3082144" y="629552"/>
                </a:lnTo>
                <a:lnTo>
                  <a:pt x="3082144" y="634411"/>
                </a:lnTo>
                <a:lnTo>
                  <a:pt x="3082144" y="6274304"/>
                </a:lnTo>
                <a:lnTo>
                  <a:pt x="3080854" y="6274304"/>
                </a:lnTo>
                <a:lnTo>
                  <a:pt x="3082144" y="6288905"/>
                </a:lnTo>
                <a:cubicBezTo>
                  <a:pt x="3082144" y="6430864"/>
                  <a:pt x="2981238" y="6545944"/>
                  <a:pt x="2856764" y="6545944"/>
                </a:cubicBezTo>
                <a:cubicBezTo>
                  <a:pt x="2732290" y="6545944"/>
                  <a:pt x="2631384" y="6430864"/>
                  <a:pt x="2631384" y="6288905"/>
                </a:cubicBezTo>
                <a:lnTo>
                  <a:pt x="2632675" y="6274304"/>
                </a:lnTo>
                <a:lnTo>
                  <a:pt x="2631384" y="6274304"/>
                </a:lnTo>
                <a:lnTo>
                  <a:pt x="2631384" y="634411"/>
                </a:lnTo>
                <a:lnTo>
                  <a:pt x="2631384" y="629552"/>
                </a:lnTo>
                <a:lnTo>
                  <a:pt x="2631814" y="629552"/>
                </a:lnTo>
                <a:lnTo>
                  <a:pt x="2635963" y="582609"/>
                </a:lnTo>
                <a:cubicBezTo>
                  <a:pt x="2656979" y="465481"/>
                  <a:pt x="2747850" y="377372"/>
                  <a:pt x="2856764" y="377372"/>
                </a:cubicBezTo>
                <a:close/>
                <a:moveTo>
                  <a:pt x="752919" y="2"/>
                </a:moveTo>
                <a:cubicBezTo>
                  <a:pt x="861834" y="2"/>
                  <a:pt x="952704" y="80997"/>
                  <a:pt x="973720" y="188669"/>
                </a:cubicBezTo>
                <a:lnTo>
                  <a:pt x="977870" y="231822"/>
                </a:lnTo>
                <a:lnTo>
                  <a:pt x="978299" y="231822"/>
                </a:lnTo>
                <a:lnTo>
                  <a:pt x="978299" y="236289"/>
                </a:lnTo>
                <a:lnTo>
                  <a:pt x="978299" y="5420842"/>
                </a:lnTo>
                <a:lnTo>
                  <a:pt x="977009" y="5420842"/>
                </a:lnTo>
                <a:lnTo>
                  <a:pt x="978299" y="5434264"/>
                </a:lnTo>
                <a:cubicBezTo>
                  <a:pt x="978299" y="5564762"/>
                  <a:pt x="877393" y="5670551"/>
                  <a:pt x="752919" y="5670551"/>
                </a:cubicBezTo>
                <a:cubicBezTo>
                  <a:pt x="628445" y="5670551"/>
                  <a:pt x="527539" y="5564762"/>
                  <a:pt x="527539" y="5434264"/>
                </a:cubicBezTo>
                <a:lnTo>
                  <a:pt x="528830" y="5420842"/>
                </a:lnTo>
                <a:lnTo>
                  <a:pt x="527539" y="5420842"/>
                </a:lnTo>
                <a:lnTo>
                  <a:pt x="527539" y="236289"/>
                </a:lnTo>
                <a:lnTo>
                  <a:pt x="527539" y="231822"/>
                </a:lnTo>
                <a:lnTo>
                  <a:pt x="527969" y="231822"/>
                </a:lnTo>
                <a:lnTo>
                  <a:pt x="532118" y="188669"/>
                </a:lnTo>
                <a:cubicBezTo>
                  <a:pt x="553134" y="80997"/>
                  <a:pt x="644005" y="2"/>
                  <a:pt x="752919" y="2"/>
                </a:cubicBezTo>
                <a:close/>
                <a:moveTo>
                  <a:pt x="1807997" y="1"/>
                </a:moveTo>
                <a:cubicBezTo>
                  <a:pt x="1916912" y="1"/>
                  <a:pt x="2007782" y="80996"/>
                  <a:pt x="2028798" y="188668"/>
                </a:cubicBezTo>
                <a:lnTo>
                  <a:pt x="2032948" y="231821"/>
                </a:lnTo>
                <a:lnTo>
                  <a:pt x="2033377" y="231821"/>
                </a:lnTo>
                <a:lnTo>
                  <a:pt x="2033377" y="236289"/>
                </a:lnTo>
                <a:lnTo>
                  <a:pt x="2033377" y="5420842"/>
                </a:lnTo>
                <a:lnTo>
                  <a:pt x="2032087" y="5420842"/>
                </a:lnTo>
                <a:lnTo>
                  <a:pt x="2033377" y="5434264"/>
                </a:lnTo>
                <a:cubicBezTo>
                  <a:pt x="2033377" y="5564762"/>
                  <a:pt x="1932471" y="5670551"/>
                  <a:pt x="1807997" y="5670551"/>
                </a:cubicBezTo>
                <a:cubicBezTo>
                  <a:pt x="1683523" y="5670551"/>
                  <a:pt x="1582617" y="5564762"/>
                  <a:pt x="1582617" y="5434264"/>
                </a:cubicBezTo>
                <a:lnTo>
                  <a:pt x="1583908" y="5420842"/>
                </a:lnTo>
                <a:lnTo>
                  <a:pt x="1582617" y="5420842"/>
                </a:lnTo>
                <a:lnTo>
                  <a:pt x="1582617" y="236289"/>
                </a:lnTo>
                <a:lnTo>
                  <a:pt x="1582617" y="231821"/>
                </a:lnTo>
                <a:lnTo>
                  <a:pt x="1583047" y="231821"/>
                </a:lnTo>
                <a:lnTo>
                  <a:pt x="1587196" y="188668"/>
                </a:lnTo>
                <a:cubicBezTo>
                  <a:pt x="1608212" y="80996"/>
                  <a:pt x="1699083" y="1"/>
                  <a:pt x="1807997" y="1"/>
                </a:cubicBezTo>
                <a:close/>
                <a:moveTo>
                  <a:pt x="3390614" y="0"/>
                </a:moveTo>
                <a:cubicBezTo>
                  <a:pt x="3499529" y="0"/>
                  <a:pt x="3590399" y="96401"/>
                  <a:pt x="3611415" y="224553"/>
                </a:cubicBezTo>
                <a:lnTo>
                  <a:pt x="3615565" y="275915"/>
                </a:lnTo>
                <a:lnTo>
                  <a:pt x="3615994" y="275915"/>
                </a:lnTo>
                <a:lnTo>
                  <a:pt x="3615994" y="281231"/>
                </a:lnTo>
                <a:lnTo>
                  <a:pt x="3615994" y="6451937"/>
                </a:lnTo>
                <a:lnTo>
                  <a:pt x="3614704" y="6451937"/>
                </a:lnTo>
                <a:lnTo>
                  <a:pt x="3615994" y="6467912"/>
                </a:lnTo>
                <a:cubicBezTo>
                  <a:pt x="3615994" y="6623232"/>
                  <a:pt x="3515088" y="6749143"/>
                  <a:pt x="3390614" y="6749143"/>
                </a:cubicBezTo>
                <a:cubicBezTo>
                  <a:pt x="3266140" y="6749143"/>
                  <a:pt x="3165234" y="6623232"/>
                  <a:pt x="3165234" y="6467912"/>
                </a:cubicBezTo>
                <a:lnTo>
                  <a:pt x="3166525" y="6451937"/>
                </a:lnTo>
                <a:lnTo>
                  <a:pt x="3165234" y="6451937"/>
                </a:lnTo>
                <a:lnTo>
                  <a:pt x="3165234" y="281231"/>
                </a:lnTo>
                <a:lnTo>
                  <a:pt x="3165234" y="275915"/>
                </a:lnTo>
                <a:lnTo>
                  <a:pt x="3165664" y="275915"/>
                </a:lnTo>
                <a:lnTo>
                  <a:pt x="3169813" y="224553"/>
                </a:lnTo>
                <a:cubicBezTo>
                  <a:pt x="3190829" y="96401"/>
                  <a:pt x="3281700" y="0"/>
                  <a:pt x="3390614" y="0"/>
                </a:cubicBez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p>
            <a:endParaRPr lang="en-US"/>
          </a:p>
        </p:txBody>
      </p:sp>
    </p:spTree>
    <p:extLst>
      <p:ext uri="{BB962C8B-B14F-4D97-AF65-F5344CB8AC3E}">
        <p14:creationId xmlns:p14="http://schemas.microsoft.com/office/powerpoint/2010/main" val="35597937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10" name="Picture Placeholder 7"/>
          <p:cNvSpPr>
            <a:spLocks noGrp="1"/>
          </p:cNvSpPr>
          <p:nvPr>
            <p:ph type="pic" sz="quarter" idx="10"/>
          </p:nvPr>
        </p:nvSpPr>
        <p:spPr>
          <a:xfrm>
            <a:off x="7083425" y="420688"/>
            <a:ext cx="4557713" cy="5994400"/>
          </a:xfrm>
        </p:spPr>
        <p:txBody>
          <a:bodyPr rtlCol="0">
            <a:normAutofit/>
          </a:bodyPr>
          <a:lstStyle/>
          <a:p>
            <a:pPr lvl="0"/>
            <a:endParaRPr lang="en-US" noProof="0"/>
          </a:p>
        </p:txBody>
      </p:sp>
    </p:spTree>
    <p:extLst>
      <p:ext uri="{BB962C8B-B14F-4D97-AF65-F5344CB8AC3E}">
        <p14:creationId xmlns:p14="http://schemas.microsoft.com/office/powerpoint/2010/main" val="1287139560"/>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62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bwMode="auto">
          <a:xfrm>
            <a:off x="7489372" y="624114"/>
            <a:ext cx="4107770" cy="5486174"/>
          </a:xfrm>
          <a:custGeom>
            <a:avLst/>
            <a:gdLst>
              <a:gd name="connsiteX0" fmla="*/ 515257 w 4107770"/>
              <a:gd name="connsiteY0" fmla="*/ 515257 h 5486174"/>
              <a:gd name="connsiteX1" fmla="*/ 515257 w 4107770"/>
              <a:gd name="connsiteY1" fmla="*/ 5014686 h 5486174"/>
              <a:gd name="connsiteX2" fmla="*/ 3606801 w 4107770"/>
              <a:gd name="connsiteY2" fmla="*/ 5014686 h 5486174"/>
              <a:gd name="connsiteX3" fmla="*/ 3606801 w 4107770"/>
              <a:gd name="connsiteY3" fmla="*/ 515257 h 5486174"/>
              <a:gd name="connsiteX4" fmla="*/ 0 w 4107770"/>
              <a:gd name="connsiteY4" fmla="*/ 0 h 5486174"/>
              <a:gd name="connsiteX5" fmla="*/ 4107770 w 4107770"/>
              <a:gd name="connsiteY5" fmla="*/ 0 h 5486174"/>
              <a:gd name="connsiteX6" fmla="*/ 4107770 w 4107770"/>
              <a:gd name="connsiteY6" fmla="*/ 5486174 h 5486174"/>
              <a:gd name="connsiteX7" fmla="*/ 0 w 4107770"/>
              <a:gd name="connsiteY7" fmla="*/ 5486174 h 5486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07770" h="5486174">
                <a:moveTo>
                  <a:pt x="515257" y="515257"/>
                </a:moveTo>
                <a:lnTo>
                  <a:pt x="515257" y="5014686"/>
                </a:lnTo>
                <a:lnTo>
                  <a:pt x="3606801" y="5014686"/>
                </a:lnTo>
                <a:lnTo>
                  <a:pt x="3606801" y="515257"/>
                </a:lnTo>
                <a:close/>
                <a:moveTo>
                  <a:pt x="0" y="0"/>
                </a:moveTo>
                <a:lnTo>
                  <a:pt x="4107770" y="0"/>
                </a:lnTo>
                <a:lnTo>
                  <a:pt x="4107770" y="5486174"/>
                </a:lnTo>
                <a:lnTo>
                  <a:pt x="0" y="5486174"/>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p>
            <a:endParaRPr lang="en-US"/>
          </a:p>
        </p:txBody>
      </p:sp>
    </p:spTree>
    <p:extLst>
      <p:ext uri="{BB962C8B-B14F-4D97-AF65-F5344CB8AC3E}">
        <p14:creationId xmlns:p14="http://schemas.microsoft.com/office/powerpoint/2010/main" val="396855881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63_Custom Layout">
    <p:spTree>
      <p:nvGrpSpPr>
        <p:cNvPr id="1" name=""/>
        <p:cNvGrpSpPr/>
        <p:nvPr/>
      </p:nvGrpSpPr>
      <p:grpSpPr>
        <a:xfrm>
          <a:off x="0" y="0"/>
          <a:ext cx="0" cy="0"/>
          <a:chOff x="0" y="0"/>
          <a:chExt cx="0" cy="0"/>
        </a:xfrm>
      </p:grpSpPr>
      <p:sp>
        <p:nvSpPr>
          <p:cNvPr id="9" name="Picture Placeholder 7"/>
          <p:cNvSpPr>
            <a:spLocks noGrp="1"/>
          </p:cNvSpPr>
          <p:nvPr>
            <p:ph type="pic" sz="quarter" idx="10"/>
          </p:nvPr>
        </p:nvSpPr>
        <p:spPr>
          <a:xfrm>
            <a:off x="319088" y="377825"/>
            <a:ext cx="4905375" cy="6008688"/>
          </a:xfrm>
        </p:spPr>
        <p:txBody>
          <a:bodyPr/>
          <a:lstStyle/>
          <a:p>
            <a:endParaRPr lang="en-US"/>
          </a:p>
        </p:txBody>
      </p:sp>
    </p:spTree>
    <p:extLst>
      <p:ext uri="{BB962C8B-B14F-4D97-AF65-F5344CB8AC3E}">
        <p14:creationId xmlns:p14="http://schemas.microsoft.com/office/powerpoint/2010/main" val="3287442903"/>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64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bwMode="auto">
          <a:xfrm>
            <a:off x="515193" y="478760"/>
            <a:ext cx="4513164" cy="5806818"/>
          </a:xfrm>
          <a:custGeom>
            <a:avLst/>
            <a:gdLst>
              <a:gd name="connsiteX0" fmla="*/ 805311 w 4513164"/>
              <a:gd name="connsiteY0" fmla="*/ 614108 h 5806818"/>
              <a:gd name="connsiteX1" fmla="*/ 881511 w 4513164"/>
              <a:gd name="connsiteY1" fmla="*/ 614108 h 5806818"/>
              <a:gd name="connsiteX2" fmla="*/ 881511 w 4513164"/>
              <a:gd name="connsiteY2" fmla="*/ 5806818 h 5806818"/>
              <a:gd name="connsiteX3" fmla="*/ 805311 w 4513164"/>
              <a:gd name="connsiteY3" fmla="*/ 5806818 h 5806818"/>
              <a:gd name="connsiteX4" fmla="*/ 163152 w 4513164"/>
              <a:gd name="connsiteY4" fmla="*/ 614108 h 5806818"/>
              <a:gd name="connsiteX5" fmla="*/ 239352 w 4513164"/>
              <a:gd name="connsiteY5" fmla="*/ 614108 h 5806818"/>
              <a:gd name="connsiteX6" fmla="*/ 239352 w 4513164"/>
              <a:gd name="connsiteY6" fmla="*/ 5806818 h 5806818"/>
              <a:gd name="connsiteX7" fmla="*/ 163152 w 4513164"/>
              <a:gd name="connsiteY7" fmla="*/ 5806818 h 5806818"/>
              <a:gd name="connsiteX8" fmla="*/ 3339572 w 4513164"/>
              <a:gd name="connsiteY8" fmla="*/ 614107 h 5806818"/>
              <a:gd name="connsiteX9" fmla="*/ 3415772 w 4513164"/>
              <a:gd name="connsiteY9" fmla="*/ 614107 h 5806818"/>
              <a:gd name="connsiteX10" fmla="*/ 3415772 w 4513164"/>
              <a:gd name="connsiteY10" fmla="*/ 5806818 h 5806818"/>
              <a:gd name="connsiteX11" fmla="*/ 3339572 w 4513164"/>
              <a:gd name="connsiteY11" fmla="*/ 5806818 h 5806818"/>
              <a:gd name="connsiteX12" fmla="*/ 2697413 w 4513164"/>
              <a:gd name="connsiteY12" fmla="*/ 614107 h 5806818"/>
              <a:gd name="connsiteX13" fmla="*/ 2773613 w 4513164"/>
              <a:gd name="connsiteY13" fmla="*/ 614107 h 5806818"/>
              <a:gd name="connsiteX14" fmla="*/ 2773613 w 4513164"/>
              <a:gd name="connsiteY14" fmla="*/ 5806818 h 5806818"/>
              <a:gd name="connsiteX15" fmla="*/ 2697413 w 4513164"/>
              <a:gd name="connsiteY15" fmla="*/ 5806818 h 5806818"/>
              <a:gd name="connsiteX16" fmla="*/ 2079182 w 4513164"/>
              <a:gd name="connsiteY16" fmla="*/ 614107 h 5806818"/>
              <a:gd name="connsiteX17" fmla="*/ 2155382 w 4513164"/>
              <a:gd name="connsiteY17" fmla="*/ 614107 h 5806818"/>
              <a:gd name="connsiteX18" fmla="*/ 2155382 w 4513164"/>
              <a:gd name="connsiteY18" fmla="*/ 5806818 h 5806818"/>
              <a:gd name="connsiteX19" fmla="*/ 2079182 w 4513164"/>
              <a:gd name="connsiteY19" fmla="*/ 5806818 h 5806818"/>
              <a:gd name="connsiteX20" fmla="*/ 1437024 w 4513164"/>
              <a:gd name="connsiteY20" fmla="*/ 614107 h 5806818"/>
              <a:gd name="connsiteX21" fmla="*/ 1513224 w 4513164"/>
              <a:gd name="connsiteY21" fmla="*/ 614107 h 5806818"/>
              <a:gd name="connsiteX22" fmla="*/ 1513224 w 4513164"/>
              <a:gd name="connsiteY22" fmla="*/ 5806818 h 5806818"/>
              <a:gd name="connsiteX23" fmla="*/ 1437024 w 4513164"/>
              <a:gd name="connsiteY23" fmla="*/ 5806818 h 5806818"/>
              <a:gd name="connsiteX24" fmla="*/ 3957956 w 4513164"/>
              <a:gd name="connsiteY24" fmla="*/ 614106 h 5806818"/>
              <a:gd name="connsiteX25" fmla="*/ 4034156 w 4513164"/>
              <a:gd name="connsiteY25" fmla="*/ 614106 h 5806818"/>
              <a:gd name="connsiteX26" fmla="*/ 4034156 w 4513164"/>
              <a:gd name="connsiteY26" fmla="*/ 5806818 h 5806818"/>
              <a:gd name="connsiteX27" fmla="*/ 3957956 w 4513164"/>
              <a:gd name="connsiteY27" fmla="*/ 5806818 h 5806818"/>
              <a:gd name="connsiteX28" fmla="*/ 4436964 w 4513164"/>
              <a:gd name="connsiteY28" fmla="*/ 163347 h 5806818"/>
              <a:gd name="connsiteX29" fmla="*/ 4513164 w 4513164"/>
              <a:gd name="connsiteY29" fmla="*/ 163347 h 5806818"/>
              <a:gd name="connsiteX30" fmla="*/ 4513164 w 4513164"/>
              <a:gd name="connsiteY30" fmla="*/ 5356057 h 5806818"/>
              <a:gd name="connsiteX31" fmla="*/ 4436964 w 4513164"/>
              <a:gd name="connsiteY31" fmla="*/ 5356057 h 5806818"/>
              <a:gd name="connsiteX32" fmla="*/ 1273873 w 4513164"/>
              <a:gd name="connsiteY32" fmla="*/ 163347 h 5806818"/>
              <a:gd name="connsiteX33" fmla="*/ 1350073 w 4513164"/>
              <a:gd name="connsiteY33" fmla="*/ 163347 h 5806818"/>
              <a:gd name="connsiteX34" fmla="*/ 1350073 w 4513164"/>
              <a:gd name="connsiteY34" fmla="*/ 5356057 h 5806818"/>
              <a:gd name="connsiteX35" fmla="*/ 1273873 w 4513164"/>
              <a:gd name="connsiteY35" fmla="*/ 5356057 h 5806818"/>
              <a:gd name="connsiteX36" fmla="*/ 958017 w 4513164"/>
              <a:gd name="connsiteY36" fmla="*/ 163347 h 5806818"/>
              <a:gd name="connsiteX37" fmla="*/ 1034217 w 4513164"/>
              <a:gd name="connsiteY37" fmla="*/ 163347 h 5806818"/>
              <a:gd name="connsiteX38" fmla="*/ 1034217 w 4513164"/>
              <a:gd name="connsiteY38" fmla="*/ 5356057 h 5806818"/>
              <a:gd name="connsiteX39" fmla="*/ 958017 w 4513164"/>
              <a:gd name="connsiteY39" fmla="*/ 5356057 h 5806818"/>
              <a:gd name="connsiteX40" fmla="*/ 642160 w 4513164"/>
              <a:gd name="connsiteY40" fmla="*/ 163347 h 5806818"/>
              <a:gd name="connsiteX41" fmla="*/ 718360 w 4513164"/>
              <a:gd name="connsiteY41" fmla="*/ 163347 h 5806818"/>
              <a:gd name="connsiteX42" fmla="*/ 718360 w 4513164"/>
              <a:gd name="connsiteY42" fmla="*/ 5356057 h 5806818"/>
              <a:gd name="connsiteX43" fmla="*/ 642160 w 4513164"/>
              <a:gd name="connsiteY43" fmla="*/ 5356057 h 5806818"/>
              <a:gd name="connsiteX44" fmla="*/ 315858 w 4513164"/>
              <a:gd name="connsiteY44" fmla="*/ 163347 h 5806818"/>
              <a:gd name="connsiteX45" fmla="*/ 392058 w 4513164"/>
              <a:gd name="connsiteY45" fmla="*/ 163347 h 5806818"/>
              <a:gd name="connsiteX46" fmla="*/ 392058 w 4513164"/>
              <a:gd name="connsiteY46" fmla="*/ 5356057 h 5806818"/>
              <a:gd name="connsiteX47" fmla="*/ 315858 w 4513164"/>
              <a:gd name="connsiteY47" fmla="*/ 5356057 h 5806818"/>
              <a:gd name="connsiteX48" fmla="*/ 0 w 4513164"/>
              <a:gd name="connsiteY48" fmla="*/ 163347 h 5806818"/>
              <a:gd name="connsiteX49" fmla="*/ 76200 w 4513164"/>
              <a:gd name="connsiteY49" fmla="*/ 163347 h 5806818"/>
              <a:gd name="connsiteX50" fmla="*/ 76200 w 4513164"/>
              <a:gd name="connsiteY50" fmla="*/ 5356057 h 5806818"/>
              <a:gd name="connsiteX51" fmla="*/ 0 w 4513164"/>
              <a:gd name="connsiteY51" fmla="*/ 5356057 h 5806818"/>
              <a:gd name="connsiteX52" fmla="*/ 3176421 w 4513164"/>
              <a:gd name="connsiteY52" fmla="*/ 163346 h 5806818"/>
              <a:gd name="connsiteX53" fmla="*/ 3252621 w 4513164"/>
              <a:gd name="connsiteY53" fmla="*/ 163346 h 5806818"/>
              <a:gd name="connsiteX54" fmla="*/ 3252621 w 4513164"/>
              <a:gd name="connsiteY54" fmla="*/ 5356057 h 5806818"/>
              <a:gd name="connsiteX55" fmla="*/ 3176421 w 4513164"/>
              <a:gd name="connsiteY55" fmla="*/ 5356057 h 5806818"/>
              <a:gd name="connsiteX56" fmla="*/ 2850119 w 4513164"/>
              <a:gd name="connsiteY56" fmla="*/ 163346 h 5806818"/>
              <a:gd name="connsiteX57" fmla="*/ 2926319 w 4513164"/>
              <a:gd name="connsiteY57" fmla="*/ 163346 h 5806818"/>
              <a:gd name="connsiteX58" fmla="*/ 2926319 w 4513164"/>
              <a:gd name="connsiteY58" fmla="*/ 5356057 h 5806818"/>
              <a:gd name="connsiteX59" fmla="*/ 2850119 w 4513164"/>
              <a:gd name="connsiteY59" fmla="*/ 5356057 h 5806818"/>
              <a:gd name="connsiteX60" fmla="*/ 2534262 w 4513164"/>
              <a:gd name="connsiteY60" fmla="*/ 163346 h 5806818"/>
              <a:gd name="connsiteX61" fmla="*/ 2610462 w 4513164"/>
              <a:gd name="connsiteY61" fmla="*/ 163346 h 5806818"/>
              <a:gd name="connsiteX62" fmla="*/ 2610462 w 4513164"/>
              <a:gd name="connsiteY62" fmla="*/ 5356057 h 5806818"/>
              <a:gd name="connsiteX63" fmla="*/ 2534262 w 4513164"/>
              <a:gd name="connsiteY63" fmla="*/ 5356057 h 5806818"/>
              <a:gd name="connsiteX64" fmla="*/ 2231888 w 4513164"/>
              <a:gd name="connsiteY64" fmla="*/ 163346 h 5806818"/>
              <a:gd name="connsiteX65" fmla="*/ 2308088 w 4513164"/>
              <a:gd name="connsiteY65" fmla="*/ 163346 h 5806818"/>
              <a:gd name="connsiteX66" fmla="*/ 2308088 w 4513164"/>
              <a:gd name="connsiteY66" fmla="*/ 5356057 h 5806818"/>
              <a:gd name="connsiteX67" fmla="*/ 2231888 w 4513164"/>
              <a:gd name="connsiteY67" fmla="*/ 5356057 h 5806818"/>
              <a:gd name="connsiteX68" fmla="*/ 1916031 w 4513164"/>
              <a:gd name="connsiteY68" fmla="*/ 163346 h 5806818"/>
              <a:gd name="connsiteX69" fmla="*/ 1992231 w 4513164"/>
              <a:gd name="connsiteY69" fmla="*/ 163346 h 5806818"/>
              <a:gd name="connsiteX70" fmla="*/ 1992231 w 4513164"/>
              <a:gd name="connsiteY70" fmla="*/ 5356057 h 5806818"/>
              <a:gd name="connsiteX71" fmla="*/ 1916031 w 4513164"/>
              <a:gd name="connsiteY71" fmla="*/ 5356057 h 5806818"/>
              <a:gd name="connsiteX72" fmla="*/ 1589730 w 4513164"/>
              <a:gd name="connsiteY72" fmla="*/ 163346 h 5806818"/>
              <a:gd name="connsiteX73" fmla="*/ 1665929 w 4513164"/>
              <a:gd name="connsiteY73" fmla="*/ 163346 h 5806818"/>
              <a:gd name="connsiteX74" fmla="*/ 1665929 w 4513164"/>
              <a:gd name="connsiteY74" fmla="*/ 5356057 h 5806818"/>
              <a:gd name="connsiteX75" fmla="*/ 1589730 w 4513164"/>
              <a:gd name="connsiteY75" fmla="*/ 5356057 h 5806818"/>
              <a:gd name="connsiteX76" fmla="*/ 4110662 w 4513164"/>
              <a:gd name="connsiteY76" fmla="*/ 163345 h 5806818"/>
              <a:gd name="connsiteX77" fmla="*/ 4186862 w 4513164"/>
              <a:gd name="connsiteY77" fmla="*/ 163345 h 5806818"/>
              <a:gd name="connsiteX78" fmla="*/ 4186862 w 4513164"/>
              <a:gd name="connsiteY78" fmla="*/ 5356057 h 5806818"/>
              <a:gd name="connsiteX79" fmla="*/ 4110662 w 4513164"/>
              <a:gd name="connsiteY79" fmla="*/ 5356057 h 5806818"/>
              <a:gd name="connsiteX80" fmla="*/ 3794805 w 4513164"/>
              <a:gd name="connsiteY80" fmla="*/ 163345 h 5806818"/>
              <a:gd name="connsiteX81" fmla="*/ 3871005 w 4513164"/>
              <a:gd name="connsiteY81" fmla="*/ 163345 h 5806818"/>
              <a:gd name="connsiteX82" fmla="*/ 3871005 w 4513164"/>
              <a:gd name="connsiteY82" fmla="*/ 5356057 h 5806818"/>
              <a:gd name="connsiteX83" fmla="*/ 3794805 w 4513164"/>
              <a:gd name="connsiteY83" fmla="*/ 5356057 h 5806818"/>
              <a:gd name="connsiteX84" fmla="*/ 3492278 w 4513164"/>
              <a:gd name="connsiteY84" fmla="*/ 163345 h 5806818"/>
              <a:gd name="connsiteX85" fmla="*/ 3568478 w 4513164"/>
              <a:gd name="connsiteY85" fmla="*/ 163345 h 5806818"/>
              <a:gd name="connsiteX86" fmla="*/ 3568478 w 4513164"/>
              <a:gd name="connsiteY86" fmla="*/ 5356057 h 5806818"/>
              <a:gd name="connsiteX87" fmla="*/ 3492278 w 4513164"/>
              <a:gd name="connsiteY87" fmla="*/ 5356057 h 5806818"/>
              <a:gd name="connsiteX88" fmla="*/ 1121167 w 4513164"/>
              <a:gd name="connsiteY88" fmla="*/ 2 h 5806818"/>
              <a:gd name="connsiteX89" fmla="*/ 1197367 w 4513164"/>
              <a:gd name="connsiteY89" fmla="*/ 2 h 5806818"/>
              <a:gd name="connsiteX90" fmla="*/ 1197367 w 4513164"/>
              <a:gd name="connsiteY90" fmla="*/ 5192712 h 5806818"/>
              <a:gd name="connsiteX91" fmla="*/ 1121167 w 4513164"/>
              <a:gd name="connsiteY91" fmla="*/ 5192712 h 5806818"/>
              <a:gd name="connsiteX92" fmla="*/ 479009 w 4513164"/>
              <a:gd name="connsiteY92" fmla="*/ 2 h 5806818"/>
              <a:gd name="connsiteX93" fmla="*/ 555209 w 4513164"/>
              <a:gd name="connsiteY93" fmla="*/ 2 h 5806818"/>
              <a:gd name="connsiteX94" fmla="*/ 555209 w 4513164"/>
              <a:gd name="connsiteY94" fmla="*/ 5192712 h 5806818"/>
              <a:gd name="connsiteX95" fmla="*/ 479009 w 4513164"/>
              <a:gd name="connsiteY95" fmla="*/ 5192712 h 5806818"/>
              <a:gd name="connsiteX96" fmla="*/ 3013270 w 4513164"/>
              <a:gd name="connsiteY96" fmla="*/ 1 h 5806818"/>
              <a:gd name="connsiteX97" fmla="*/ 3089470 w 4513164"/>
              <a:gd name="connsiteY97" fmla="*/ 1 h 5806818"/>
              <a:gd name="connsiteX98" fmla="*/ 3089470 w 4513164"/>
              <a:gd name="connsiteY98" fmla="*/ 5192712 h 5806818"/>
              <a:gd name="connsiteX99" fmla="*/ 3013270 w 4513164"/>
              <a:gd name="connsiteY99" fmla="*/ 5192712 h 5806818"/>
              <a:gd name="connsiteX100" fmla="*/ 2395039 w 4513164"/>
              <a:gd name="connsiteY100" fmla="*/ 1 h 5806818"/>
              <a:gd name="connsiteX101" fmla="*/ 2471239 w 4513164"/>
              <a:gd name="connsiteY101" fmla="*/ 1 h 5806818"/>
              <a:gd name="connsiteX102" fmla="*/ 2471239 w 4513164"/>
              <a:gd name="connsiteY102" fmla="*/ 5192712 h 5806818"/>
              <a:gd name="connsiteX103" fmla="*/ 2395039 w 4513164"/>
              <a:gd name="connsiteY103" fmla="*/ 5192712 h 5806818"/>
              <a:gd name="connsiteX104" fmla="*/ 1752880 w 4513164"/>
              <a:gd name="connsiteY104" fmla="*/ 1 h 5806818"/>
              <a:gd name="connsiteX105" fmla="*/ 1829080 w 4513164"/>
              <a:gd name="connsiteY105" fmla="*/ 1 h 5806818"/>
              <a:gd name="connsiteX106" fmla="*/ 1829080 w 4513164"/>
              <a:gd name="connsiteY106" fmla="*/ 5192712 h 5806818"/>
              <a:gd name="connsiteX107" fmla="*/ 1752880 w 4513164"/>
              <a:gd name="connsiteY107" fmla="*/ 5192712 h 5806818"/>
              <a:gd name="connsiteX108" fmla="*/ 4273813 w 4513164"/>
              <a:gd name="connsiteY108" fmla="*/ 0 h 5806818"/>
              <a:gd name="connsiteX109" fmla="*/ 4350013 w 4513164"/>
              <a:gd name="connsiteY109" fmla="*/ 0 h 5806818"/>
              <a:gd name="connsiteX110" fmla="*/ 4350013 w 4513164"/>
              <a:gd name="connsiteY110" fmla="*/ 5192712 h 5806818"/>
              <a:gd name="connsiteX111" fmla="*/ 4273813 w 4513164"/>
              <a:gd name="connsiteY111" fmla="*/ 5192712 h 5806818"/>
              <a:gd name="connsiteX112" fmla="*/ 3655429 w 4513164"/>
              <a:gd name="connsiteY112" fmla="*/ 0 h 5806818"/>
              <a:gd name="connsiteX113" fmla="*/ 3731629 w 4513164"/>
              <a:gd name="connsiteY113" fmla="*/ 0 h 5806818"/>
              <a:gd name="connsiteX114" fmla="*/ 3731629 w 4513164"/>
              <a:gd name="connsiteY114" fmla="*/ 5192712 h 5806818"/>
              <a:gd name="connsiteX115" fmla="*/ 3655429 w 4513164"/>
              <a:gd name="connsiteY115" fmla="*/ 5192712 h 5806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Lst>
            <a:rect l="l" t="t" r="r" b="b"/>
            <a:pathLst>
              <a:path w="4513164" h="5806818">
                <a:moveTo>
                  <a:pt x="805311" y="614108"/>
                </a:moveTo>
                <a:lnTo>
                  <a:pt x="881511" y="614108"/>
                </a:lnTo>
                <a:lnTo>
                  <a:pt x="881511" y="5806818"/>
                </a:lnTo>
                <a:lnTo>
                  <a:pt x="805311" y="5806818"/>
                </a:lnTo>
                <a:close/>
                <a:moveTo>
                  <a:pt x="163152" y="614108"/>
                </a:moveTo>
                <a:lnTo>
                  <a:pt x="239352" y="614108"/>
                </a:lnTo>
                <a:lnTo>
                  <a:pt x="239352" y="5806818"/>
                </a:lnTo>
                <a:lnTo>
                  <a:pt x="163152" y="5806818"/>
                </a:lnTo>
                <a:close/>
                <a:moveTo>
                  <a:pt x="3339572" y="614107"/>
                </a:moveTo>
                <a:lnTo>
                  <a:pt x="3415772" y="614107"/>
                </a:lnTo>
                <a:lnTo>
                  <a:pt x="3415772" y="5806818"/>
                </a:lnTo>
                <a:lnTo>
                  <a:pt x="3339572" y="5806818"/>
                </a:lnTo>
                <a:close/>
                <a:moveTo>
                  <a:pt x="2697413" y="614107"/>
                </a:moveTo>
                <a:lnTo>
                  <a:pt x="2773613" y="614107"/>
                </a:lnTo>
                <a:lnTo>
                  <a:pt x="2773613" y="5806818"/>
                </a:lnTo>
                <a:lnTo>
                  <a:pt x="2697413" y="5806818"/>
                </a:lnTo>
                <a:close/>
                <a:moveTo>
                  <a:pt x="2079182" y="614107"/>
                </a:moveTo>
                <a:lnTo>
                  <a:pt x="2155382" y="614107"/>
                </a:lnTo>
                <a:lnTo>
                  <a:pt x="2155382" y="5806818"/>
                </a:lnTo>
                <a:lnTo>
                  <a:pt x="2079182" y="5806818"/>
                </a:lnTo>
                <a:close/>
                <a:moveTo>
                  <a:pt x="1437024" y="614107"/>
                </a:moveTo>
                <a:lnTo>
                  <a:pt x="1513224" y="614107"/>
                </a:lnTo>
                <a:lnTo>
                  <a:pt x="1513224" y="5806818"/>
                </a:lnTo>
                <a:lnTo>
                  <a:pt x="1437024" y="5806818"/>
                </a:lnTo>
                <a:close/>
                <a:moveTo>
                  <a:pt x="3957956" y="614106"/>
                </a:moveTo>
                <a:lnTo>
                  <a:pt x="4034156" y="614106"/>
                </a:lnTo>
                <a:lnTo>
                  <a:pt x="4034156" y="5806818"/>
                </a:lnTo>
                <a:lnTo>
                  <a:pt x="3957956" y="5806818"/>
                </a:lnTo>
                <a:close/>
                <a:moveTo>
                  <a:pt x="4436964" y="163347"/>
                </a:moveTo>
                <a:lnTo>
                  <a:pt x="4513164" y="163347"/>
                </a:lnTo>
                <a:lnTo>
                  <a:pt x="4513164" y="5356057"/>
                </a:lnTo>
                <a:lnTo>
                  <a:pt x="4436964" y="5356057"/>
                </a:lnTo>
                <a:close/>
                <a:moveTo>
                  <a:pt x="1273873" y="163347"/>
                </a:moveTo>
                <a:lnTo>
                  <a:pt x="1350073" y="163347"/>
                </a:lnTo>
                <a:lnTo>
                  <a:pt x="1350073" y="5356057"/>
                </a:lnTo>
                <a:lnTo>
                  <a:pt x="1273873" y="5356057"/>
                </a:lnTo>
                <a:close/>
                <a:moveTo>
                  <a:pt x="958017" y="163347"/>
                </a:moveTo>
                <a:lnTo>
                  <a:pt x="1034217" y="163347"/>
                </a:lnTo>
                <a:lnTo>
                  <a:pt x="1034217" y="5356057"/>
                </a:lnTo>
                <a:lnTo>
                  <a:pt x="958017" y="5356057"/>
                </a:lnTo>
                <a:close/>
                <a:moveTo>
                  <a:pt x="642160" y="163347"/>
                </a:moveTo>
                <a:lnTo>
                  <a:pt x="718360" y="163347"/>
                </a:lnTo>
                <a:lnTo>
                  <a:pt x="718360" y="5356057"/>
                </a:lnTo>
                <a:lnTo>
                  <a:pt x="642160" y="5356057"/>
                </a:lnTo>
                <a:close/>
                <a:moveTo>
                  <a:pt x="315858" y="163347"/>
                </a:moveTo>
                <a:lnTo>
                  <a:pt x="392058" y="163347"/>
                </a:lnTo>
                <a:lnTo>
                  <a:pt x="392058" y="5356057"/>
                </a:lnTo>
                <a:lnTo>
                  <a:pt x="315858" y="5356057"/>
                </a:lnTo>
                <a:close/>
                <a:moveTo>
                  <a:pt x="0" y="163347"/>
                </a:moveTo>
                <a:lnTo>
                  <a:pt x="76200" y="163347"/>
                </a:lnTo>
                <a:lnTo>
                  <a:pt x="76200" y="5356057"/>
                </a:lnTo>
                <a:lnTo>
                  <a:pt x="0" y="5356057"/>
                </a:lnTo>
                <a:close/>
                <a:moveTo>
                  <a:pt x="3176421" y="163346"/>
                </a:moveTo>
                <a:lnTo>
                  <a:pt x="3252621" y="163346"/>
                </a:lnTo>
                <a:lnTo>
                  <a:pt x="3252621" y="5356057"/>
                </a:lnTo>
                <a:lnTo>
                  <a:pt x="3176421" y="5356057"/>
                </a:lnTo>
                <a:close/>
                <a:moveTo>
                  <a:pt x="2850119" y="163346"/>
                </a:moveTo>
                <a:lnTo>
                  <a:pt x="2926319" y="163346"/>
                </a:lnTo>
                <a:lnTo>
                  <a:pt x="2926319" y="5356057"/>
                </a:lnTo>
                <a:lnTo>
                  <a:pt x="2850119" y="5356057"/>
                </a:lnTo>
                <a:close/>
                <a:moveTo>
                  <a:pt x="2534262" y="163346"/>
                </a:moveTo>
                <a:lnTo>
                  <a:pt x="2610462" y="163346"/>
                </a:lnTo>
                <a:lnTo>
                  <a:pt x="2610462" y="5356057"/>
                </a:lnTo>
                <a:lnTo>
                  <a:pt x="2534262" y="5356057"/>
                </a:lnTo>
                <a:close/>
                <a:moveTo>
                  <a:pt x="2231888" y="163346"/>
                </a:moveTo>
                <a:lnTo>
                  <a:pt x="2308088" y="163346"/>
                </a:lnTo>
                <a:lnTo>
                  <a:pt x="2308088" y="5356057"/>
                </a:lnTo>
                <a:lnTo>
                  <a:pt x="2231888" y="5356057"/>
                </a:lnTo>
                <a:close/>
                <a:moveTo>
                  <a:pt x="1916031" y="163346"/>
                </a:moveTo>
                <a:lnTo>
                  <a:pt x="1992231" y="163346"/>
                </a:lnTo>
                <a:lnTo>
                  <a:pt x="1992231" y="5356057"/>
                </a:lnTo>
                <a:lnTo>
                  <a:pt x="1916031" y="5356057"/>
                </a:lnTo>
                <a:close/>
                <a:moveTo>
                  <a:pt x="1589730" y="163346"/>
                </a:moveTo>
                <a:lnTo>
                  <a:pt x="1665929" y="163346"/>
                </a:lnTo>
                <a:lnTo>
                  <a:pt x="1665929" y="5356057"/>
                </a:lnTo>
                <a:lnTo>
                  <a:pt x="1589730" y="5356057"/>
                </a:lnTo>
                <a:close/>
                <a:moveTo>
                  <a:pt x="4110662" y="163345"/>
                </a:moveTo>
                <a:lnTo>
                  <a:pt x="4186862" y="163345"/>
                </a:lnTo>
                <a:lnTo>
                  <a:pt x="4186862" y="5356057"/>
                </a:lnTo>
                <a:lnTo>
                  <a:pt x="4110662" y="5356057"/>
                </a:lnTo>
                <a:close/>
                <a:moveTo>
                  <a:pt x="3794805" y="163345"/>
                </a:moveTo>
                <a:lnTo>
                  <a:pt x="3871005" y="163345"/>
                </a:lnTo>
                <a:lnTo>
                  <a:pt x="3871005" y="5356057"/>
                </a:lnTo>
                <a:lnTo>
                  <a:pt x="3794805" y="5356057"/>
                </a:lnTo>
                <a:close/>
                <a:moveTo>
                  <a:pt x="3492278" y="163345"/>
                </a:moveTo>
                <a:lnTo>
                  <a:pt x="3568478" y="163345"/>
                </a:lnTo>
                <a:lnTo>
                  <a:pt x="3568478" y="5356057"/>
                </a:lnTo>
                <a:lnTo>
                  <a:pt x="3492278" y="5356057"/>
                </a:lnTo>
                <a:close/>
                <a:moveTo>
                  <a:pt x="1121167" y="2"/>
                </a:moveTo>
                <a:lnTo>
                  <a:pt x="1197367" y="2"/>
                </a:lnTo>
                <a:lnTo>
                  <a:pt x="1197367" y="5192712"/>
                </a:lnTo>
                <a:lnTo>
                  <a:pt x="1121167" y="5192712"/>
                </a:lnTo>
                <a:close/>
                <a:moveTo>
                  <a:pt x="479009" y="2"/>
                </a:moveTo>
                <a:lnTo>
                  <a:pt x="555209" y="2"/>
                </a:lnTo>
                <a:lnTo>
                  <a:pt x="555209" y="5192712"/>
                </a:lnTo>
                <a:lnTo>
                  <a:pt x="479009" y="5192712"/>
                </a:lnTo>
                <a:close/>
                <a:moveTo>
                  <a:pt x="3013270" y="1"/>
                </a:moveTo>
                <a:lnTo>
                  <a:pt x="3089470" y="1"/>
                </a:lnTo>
                <a:lnTo>
                  <a:pt x="3089470" y="5192712"/>
                </a:lnTo>
                <a:lnTo>
                  <a:pt x="3013270" y="5192712"/>
                </a:lnTo>
                <a:close/>
                <a:moveTo>
                  <a:pt x="2395039" y="1"/>
                </a:moveTo>
                <a:lnTo>
                  <a:pt x="2471239" y="1"/>
                </a:lnTo>
                <a:lnTo>
                  <a:pt x="2471239" y="5192712"/>
                </a:lnTo>
                <a:lnTo>
                  <a:pt x="2395039" y="5192712"/>
                </a:lnTo>
                <a:close/>
                <a:moveTo>
                  <a:pt x="1752880" y="1"/>
                </a:moveTo>
                <a:lnTo>
                  <a:pt x="1829080" y="1"/>
                </a:lnTo>
                <a:lnTo>
                  <a:pt x="1829080" y="5192712"/>
                </a:lnTo>
                <a:lnTo>
                  <a:pt x="1752880" y="5192712"/>
                </a:lnTo>
                <a:close/>
                <a:moveTo>
                  <a:pt x="4273813" y="0"/>
                </a:moveTo>
                <a:lnTo>
                  <a:pt x="4350013" y="0"/>
                </a:lnTo>
                <a:lnTo>
                  <a:pt x="4350013" y="5192712"/>
                </a:lnTo>
                <a:lnTo>
                  <a:pt x="4273813" y="5192712"/>
                </a:lnTo>
                <a:close/>
                <a:moveTo>
                  <a:pt x="3655429" y="0"/>
                </a:moveTo>
                <a:lnTo>
                  <a:pt x="3731629" y="0"/>
                </a:lnTo>
                <a:lnTo>
                  <a:pt x="3731629" y="5192712"/>
                </a:lnTo>
                <a:lnTo>
                  <a:pt x="3655429" y="5192712"/>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p>
            <a:endParaRPr lang="en-US"/>
          </a:p>
        </p:txBody>
      </p:sp>
    </p:spTree>
    <p:extLst>
      <p:ext uri="{BB962C8B-B14F-4D97-AF65-F5344CB8AC3E}">
        <p14:creationId xmlns:p14="http://schemas.microsoft.com/office/powerpoint/2010/main" val="1968110048"/>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65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bwMode="auto">
          <a:xfrm>
            <a:off x="289834" y="229795"/>
            <a:ext cx="5636444" cy="6321050"/>
          </a:xfrm>
          <a:custGeom>
            <a:avLst/>
            <a:gdLst>
              <a:gd name="connsiteX0" fmla="*/ 5397827 w 5636444"/>
              <a:gd name="connsiteY0" fmla="*/ 1473451 h 6321050"/>
              <a:gd name="connsiteX1" fmla="*/ 5507093 w 5636444"/>
              <a:gd name="connsiteY1" fmla="*/ 1504766 h 6321050"/>
              <a:gd name="connsiteX2" fmla="*/ 5552275 w 5636444"/>
              <a:gd name="connsiteY2" fmla="*/ 2063859 h 6321050"/>
              <a:gd name="connsiteX3" fmla="*/ 5516752 w 5636444"/>
              <a:gd name="connsiteY3" fmla="*/ 2116067 h 6321050"/>
              <a:gd name="connsiteX4" fmla="*/ 3256644 w 5636444"/>
              <a:gd name="connsiteY4" fmla="*/ 5996301 h 6321050"/>
              <a:gd name="connsiteX5" fmla="*/ 3228760 w 5636444"/>
              <a:gd name="connsiteY5" fmla="*/ 6052955 h 6321050"/>
              <a:gd name="connsiteX6" fmla="*/ 2720154 w 5636444"/>
              <a:gd name="connsiteY6" fmla="*/ 6289486 h 6321050"/>
              <a:gd name="connsiteX7" fmla="*/ 2633899 w 5636444"/>
              <a:gd name="connsiteY7" fmla="*/ 5813842 h 6321050"/>
              <a:gd name="connsiteX8" fmla="*/ 2670755 w 5636444"/>
              <a:gd name="connsiteY8" fmla="*/ 5738959 h 6321050"/>
              <a:gd name="connsiteX9" fmla="*/ 2670177 w 5636444"/>
              <a:gd name="connsiteY9" fmla="*/ 5738623 h 6321050"/>
              <a:gd name="connsiteX10" fmla="*/ 2674972 w 5636444"/>
              <a:gd name="connsiteY10" fmla="*/ 5730392 h 6321050"/>
              <a:gd name="connsiteX11" fmla="*/ 4998486 w 5636444"/>
              <a:gd name="connsiteY11" fmla="*/ 1741296 h 6321050"/>
              <a:gd name="connsiteX12" fmla="*/ 5003280 w 5636444"/>
              <a:gd name="connsiteY12" fmla="*/ 1733065 h 6321050"/>
              <a:gd name="connsiteX13" fmla="*/ 5003858 w 5636444"/>
              <a:gd name="connsiteY13" fmla="*/ 1733402 h 6321050"/>
              <a:gd name="connsiteX14" fmla="*/ 5050810 w 5636444"/>
              <a:gd name="connsiteY14" fmla="*/ 1664399 h 6321050"/>
              <a:gd name="connsiteX15" fmla="*/ 5397827 w 5636444"/>
              <a:gd name="connsiteY15" fmla="*/ 1473451 h 6321050"/>
              <a:gd name="connsiteX16" fmla="*/ 4534227 w 5636444"/>
              <a:gd name="connsiteY16" fmla="*/ 1473451 h 6321050"/>
              <a:gd name="connsiteX17" fmla="*/ 4643492 w 5636444"/>
              <a:gd name="connsiteY17" fmla="*/ 1504766 h 6321050"/>
              <a:gd name="connsiteX18" fmla="*/ 4688673 w 5636444"/>
              <a:gd name="connsiteY18" fmla="*/ 2063859 h 6321050"/>
              <a:gd name="connsiteX19" fmla="*/ 4653151 w 5636444"/>
              <a:gd name="connsiteY19" fmla="*/ 2116066 h 6321050"/>
              <a:gd name="connsiteX20" fmla="*/ 2393043 w 5636444"/>
              <a:gd name="connsiteY20" fmla="*/ 5996301 h 6321050"/>
              <a:gd name="connsiteX21" fmla="*/ 2365158 w 5636444"/>
              <a:gd name="connsiteY21" fmla="*/ 6052955 h 6321050"/>
              <a:gd name="connsiteX22" fmla="*/ 1856552 w 5636444"/>
              <a:gd name="connsiteY22" fmla="*/ 6289486 h 6321050"/>
              <a:gd name="connsiteX23" fmla="*/ 1770297 w 5636444"/>
              <a:gd name="connsiteY23" fmla="*/ 5813842 h 6321050"/>
              <a:gd name="connsiteX24" fmla="*/ 1807154 w 5636444"/>
              <a:gd name="connsiteY24" fmla="*/ 5738960 h 6321050"/>
              <a:gd name="connsiteX25" fmla="*/ 1806576 w 5636444"/>
              <a:gd name="connsiteY25" fmla="*/ 5738623 h 6321050"/>
              <a:gd name="connsiteX26" fmla="*/ 1811371 w 5636444"/>
              <a:gd name="connsiteY26" fmla="*/ 5730393 h 6321050"/>
              <a:gd name="connsiteX27" fmla="*/ 4134885 w 5636444"/>
              <a:gd name="connsiteY27" fmla="*/ 1741296 h 6321050"/>
              <a:gd name="connsiteX28" fmla="*/ 4139679 w 5636444"/>
              <a:gd name="connsiteY28" fmla="*/ 1733066 h 6321050"/>
              <a:gd name="connsiteX29" fmla="*/ 4140257 w 5636444"/>
              <a:gd name="connsiteY29" fmla="*/ 1733402 h 6321050"/>
              <a:gd name="connsiteX30" fmla="*/ 4187209 w 5636444"/>
              <a:gd name="connsiteY30" fmla="*/ 1664399 h 6321050"/>
              <a:gd name="connsiteX31" fmla="*/ 4534227 w 5636444"/>
              <a:gd name="connsiteY31" fmla="*/ 1473451 h 6321050"/>
              <a:gd name="connsiteX32" fmla="*/ 3670625 w 5636444"/>
              <a:gd name="connsiteY32" fmla="*/ 1473451 h 6321050"/>
              <a:gd name="connsiteX33" fmla="*/ 3779890 w 5636444"/>
              <a:gd name="connsiteY33" fmla="*/ 1504766 h 6321050"/>
              <a:gd name="connsiteX34" fmla="*/ 3825072 w 5636444"/>
              <a:gd name="connsiteY34" fmla="*/ 2063859 h 6321050"/>
              <a:gd name="connsiteX35" fmla="*/ 3789549 w 5636444"/>
              <a:gd name="connsiteY35" fmla="*/ 2116066 h 6321050"/>
              <a:gd name="connsiteX36" fmla="*/ 1529442 w 5636444"/>
              <a:gd name="connsiteY36" fmla="*/ 5996301 h 6321050"/>
              <a:gd name="connsiteX37" fmla="*/ 1501558 w 5636444"/>
              <a:gd name="connsiteY37" fmla="*/ 6052956 h 6321050"/>
              <a:gd name="connsiteX38" fmla="*/ 992951 w 5636444"/>
              <a:gd name="connsiteY38" fmla="*/ 6289486 h 6321050"/>
              <a:gd name="connsiteX39" fmla="*/ 906697 w 5636444"/>
              <a:gd name="connsiteY39" fmla="*/ 5813843 h 6321050"/>
              <a:gd name="connsiteX40" fmla="*/ 943553 w 5636444"/>
              <a:gd name="connsiteY40" fmla="*/ 5738960 h 6321050"/>
              <a:gd name="connsiteX41" fmla="*/ 942976 w 5636444"/>
              <a:gd name="connsiteY41" fmla="*/ 5738623 h 6321050"/>
              <a:gd name="connsiteX42" fmla="*/ 947770 w 5636444"/>
              <a:gd name="connsiteY42" fmla="*/ 5730393 h 6321050"/>
              <a:gd name="connsiteX43" fmla="*/ 3271284 w 5636444"/>
              <a:gd name="connsiteY43" fmla="*/ 1741297 h 6321050"/>
              <a:gd name="connsiteX44" fmla="*/ 3276078 w 5636444"/>
              <a:gd name="connsiteY44" fmla="*/ 1733066 h 6321050"/>
              <a:gd name="connsiteX45" fmla="*/ 3276656 w 5636444"/>
              <a:gd name="connsiteY45" fmla="*/ 1733402 h 6321050"/>
              <a:gd name="connsiteX46" fmla="*/ 3323608 w 5636444"/>
              <a:gd name="connsiteY46" fmla="*/ 1664400 h 6321050"/>
              <a:gd name="connsiteX47" fmla="*/ 3670625 w 5636444"/>
              <a:gd name="connsiteY47" fmla="*/ 1473451 h 6321050"/>
              <a:gd name="connsiteX48" fmla="*/ 2807026 w 5636444"/>
              <a:gd name="connsiteY48" fmla="*/ 249 h 6321050"/>
              <a:gd name="connsiteX49" fmla="*/ 2916291 w 5636444"/>
              <a:gd name="connsiteY49" fmla="*/ 31565 h 6321050"/>
              <a:gd name="connsiteX50" fmla="*/ 2961473 w 5636444"/>
              <a:gd name="connsiteY50" fmla="*/ 590659 h 6321050"/>
              <a:gd name="connsiteX51" fmla="*/ 2925950 w 5636444"/>
              <a:gd name="connsiteY51" fmla="*/ 642865 h 6321050"/>
              <a:gd name="connsiteX52" fmla="*/ 665843 w 5636444"/>
              <a:gd name="connsiteY52" fmla="*/ 4523100 h 6321050"/>
              <a:gd name="connsiteX53" fmla="*/ 637959 w 5636444"/>
              <a:gd name="connsiteY53" fmla="*/ 4579754 h 6321050"/>
              <a:gd name="connsiteX54" fmla="*/ 129353 w 5636444"/>
              <a:gd name="connsiteY54" fmla="*/ 4816286 h 6321050"/>
              <a:gd name="connsiteX55" fmla="*/ 43098 w 5636444"/>
              <a:gd name="connsiteY55" fmla="*/ 4340641 h 6321050"/>
              <a:gd name="connsiteX56" fmla="*/ 79954 w 5636444"/>
              <a:gd name="connsiteY56" fmla="*/ 4265759 h 6321050"/>
              <a:gd name="connsiteX57" fmla="*/ 79377 w 5636444"/>
              <a:gd name="connsiteY57" fmla="*/ 4265422 h 6321050"/>
              <a:gd name="connsiteX58" fmla="*/ 84171 w 5636444"/>
              <a:gd name="connsiteY58" fmla="*/ 4257191 h 6321050"/>
              <a:gd name="connsiteX59" fmla="*/ 2407685 w 5636444"/>
              <a:gd name="connsiteY59" fmla="*/ 268096 h 6321050"/>
              <a:gd name="connsiteX60" fmla="*/ 2412479 w 5636444"/>
              <a:gd name="connsiteY60" fmla="*/ 259865 h 6321050"/>
              <a:gd name="connsiteX61" fmla="*/ 2413056 w 5636444"/>
              <a:gd name="connsiteY61" fmla="*/ 260201 h 6321050"/>
              <a:gd name="connsiteX62" fmla="*/ 2460009 w 5636444"/>
              <a:gd name="connsiteY62" fmla="*/ 191199 h 6321050"/>
              <a:gd name="connsiteX63" fmla="*/ 2807026 w 5636444"/>
              <a:gd name="connsiteY63" fmla="*/ 249 h 6321050"/>
              <a:gd name="connsiteX64" fmla="*/ 3670625 w 5636444"/>
              <a:gd name="connsiteY64" fmla="*/ 249 h 6321050"/>
              <a:gd name="connsiteX65" fmla="*/ 3779890 w 5636444"/>
              <a:gd name="connsiteY65" fmla="*/ 31564 h 6321050"/>
              <a:gd name="connsiteX66" fmla="*/ 3825073 w 5636444"/>
              <a:gd name="connsiteY66" fmla="*/ 590659 h 6321050"/>
              <a:gd name="connsiteX67" fmla="*/ 3789549 w 5636444"/>
              <a:gd name="connsiteY67" fmla="*/ 642865 h 6321050"/>
              <a:gd name="connsiteX68" fmla="*/ 1529442 w 5636444"/>
              <a:gd name="connsiteY68" fmla="*/ 4523100 h 6321050"/>
              <a:gd name="connsiteX69" fmla="*/ 1501558 w 5636444"/>
              <a:gd name="connsiteY69" fmla="*/ 4579755 h 6321050"/>
              <a:gd name="connsiteX70" fmla="*/ 992952 w 5636444"/>
              <a:gd name="connsiteY70" fmla="*/ 4816286 h 6321050"/>
              <a:gd name="connsiteX71" fmla="*/ 906696 w 5636444"/>
              <a:gd name="connsiteY71" fmla="*/ 4340642 h 6321050"/>
              <a:gd name="connsiteX72" fmla="*/ 943553 w 5636444"/>
              <a:gd name="connsiteY72" fmla="*/ 4265759 h 6321050"/>
              <a:gd name="connsiteX73" fmla="*/ 942975 w 5636444"/>
              <a:gd name="connsiteY73" fmla="*/ 4265422 h 6321050"/>
              <a:gd name="connsiteX74" fmla="*/ 947769 w 5636444"/>
              <a:gd name="connsiteY74" fmla="*/ 4257192 h 6321050"/>
              <a:gd name="connsiteX75" fmla="*/ 3271284 w 5636444"/>
              <a:gd name="connsiteY75" fmla="*/ 268095 h 6321050"/>
              <a:gd name="connsiteX76" fmla="*/ 3276078 w 5636444"/>
              <a:gd name="connsiteY76" fmla="*/ 259865 h 6321050"/>
              <a:gd name="connsiteX77" fmla="*/ 3276656 w 5636444"/>
              <a:gd name="connsiteY77" fmla="*/ 260201 h 6321050"/>
              <a:gd name="connsiteX78" fmla="*/ 3323608 w 5636444"/>
              <a:gd name="connsiteY78" fmla="*/ 191199 h 6321050"/>
              <a:gd name="connsiteX79" fmla="*/ 3670625 w 5636444"/>
              <a:gd name="connsiteY79" fmla="*/ 249 h 6321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5636444" h="6321050">
                <a:moveTo>
                  <a:pt x="5397827" y="1473451"/>
                </a:moveTo>
                <a:cubicBezTo>
                  <a:pt x="5436610" y="1475126"/>
                  <a:pt x="5473640" y="1485280"/>
                  <a:pt x="5507093" y="1504766"/>
                </a:cubicBezTo>
                <a:cubicBezTo>
                  <a:pt x="5660017" y="1593840"/>
                  <a:pt x="5680245" y="1844155"/>
                  <a:pt x="5552275" y="2063859"/>
                </a:cubicBezTo>
                <a:lnTo>
                  <a:pt x="5516752" y="2116067"/>
                </a:lnTo>
                <a:lnTo>
                  <a:pt x="3256644" y="5996301"/>
                </a:lnTo>
                <a:lnTo>
                  <a:pt x="3228760" y="6052955"/>
                </a:lnTo>
                <a:cubicBezTo>
                  <a:pt x="3100789" y="6272661"/>
                  <a:pt x="2873078" y="6378559"/>
                  <a:pt x="2720154" y="6289486"/>
                </a:cubicBezTo>
                <a:cubicBezTo>
                  <a:pt x="2586344" y="6211547"/>
                  <a:pt x="2554131" y="6010158"/>
                  <a:pt x="2633899" y="5813842"/>
                </a:cubicBezTo>
                <a:lnTo>
                  <a:pt x="2670755" y="5738959"/>
                </a:lnTo>
                <a:lnTo>
                  <a:pt x="2670177" y="5738623"/>
                </a:lnTo>
                <a:lnTo>
                  <a:pt x="2674972" y="5730392"/>
                </a:lnTo>
                <a:lnTo>
                  <a:pt x="4998486" y="1741296"/>
                </a:lnTo>
                <a:lnTo>
                  <a:pt x="5003280" y="1733065"/>
                </a:lnTo>
                <a:lnTo>
                  <a:pt x="5003858" y="1733402"/>
                </a:lnTo>
                <a:lnTo>
                  <a:pt x="5050810" y="1664399"/>
                </a:lnTo>
                <a:cubicBezTo>
                  <a:pt x="5149365" y="1539722"/>
                  <a:pt x="5281480" y="1468426"/>
                  <a:pt x="5397827" y="1473451"/>
                </a:cubicBezTo>
                <a:close/>
                <a:moveTo>
                  <a:pt x="4534227" y="1473451"/>
                </a:moveTo>
                <a:cubicBezTo>
                  <a:pt x="4573009" y="1475126"/>
                  <a:pt x="4610040" y="1485281"/>
                  <a:pt x="4643492" y="1504766"/>
                </a:cubicBezTo>
                <a:cubicBezTo>
                  <a:pt x="4796416" y="1593839"/>
                  <a:pt x="4816644" y="1844154"/>
                  <a:pt x="4688673" y="2063859"/>
                </a:cubicBezTo>
                <a:lnTo>
                  <a:pt x="4653151" y="2116066"/>
                </a:lnTo>
                <a:lnTo>
                  <a:pt x="2393043" y="5996301"/>
                </a:lnTo>
                <a:lnTo>
                  <a:pt x="2365158" y="6052955"/>
                </a:lnTo>
                <a:cubicBezTo>
                  <a:pt x="2237187" y="6272661"/>
                  <a:pt x="2009476" y="6378559"/>
                  <a:pt x="1856552" y="6289486"/>
                </a:cubicBezTo>
                <a:cubicBezTo>
                  <a:pt x="1722743" y="6211547"/>
                  <a:pt x="1690530" y="6010158"/>
                  <a:pt x="1770297" y="5813842"/>
                </a:cubicBezTo>
                <a:lnTo>
                  <a:pt x="1807154" y="5738960"/>
                </a:lnTo>
                <a:lnTo>
                  <a:pt x="1806576" y="5738623"/>
                </a:lnTo>
                <a:lnTo>
                  <a:pt x="1811371" y="5730393"/>
                </a:lnTo>
                <a:lnTo>
                  <a:pt x="4134885" y="1741296"/>
                </a:lnTo>
                <a:lnTo>
                  <a:pt x="4139679" y="1733066"/>
                </a:lnTo>
                <a:lnTo>
                  <a:pt x="4140257" y="1733402"/>
                </a:lnTo>
                <a:lnTo>
                  <a:pt x="4187209" y="1664399"/>
                </a:lnTo>
                <a:cubicBezTo>
                  <a:pt x="4285765" y="1539722"/>
                  <a:pt x="4417879" y="1468425"/>
                  <a:pt x="4534227" y="1473451"/>
                </a:cubicBezTo>
                <a:close/>
                <a:moveTo>
                  <a:pt x="3670625" y="1473451"/>
                </a:moveTo>
                <a:cubicBezTo>
                  <a:pt x="3709407" y="1475126"/>
                  <a:pt x="3746438" y="1485281"/>
                  <a:pt x="3779890" y="1504766"/>
                </a:cubicBezTo>
                <a:cubicBezTo>
                  <a:pt x="3932815" y="1593839"/>
                  <a:pt x="3953043" y="1844154"/>
                  <a:pt x="3825072" y="2063859"/>
                </a:cubicBezTo>
                <a:lnTo>
                  <a:pt x="3789549" y="2116066"/>
                </a:lnTo>
                <a:lnTo>
                  <a:pt x="1529442" y="5996301"/>
                </a:lnTo>
                <a:lnTo>
                  <a:pt x="1501558" y="6052956"/>
                </a:lnTo>
                <a:cubicBezTo>
                  <a:pt x="1373587" y="6272661"/>
                  <a:pt x="1145876" y="6378560"/>
                  <a:pt x="992951" y="6289486"/>
                </a:cubicBezTo>
                <a:cubicBezTo>
                  <a:pt x="859142" y="6211547"/>
                  <a:pt x="826929" y="6010158"/>
                  <a:pt x="906697" y="5813843"/>
                </a:cubicBezTo>
                <a:lnTo>
                  <a:pt x="943553" y="5738960"/>
                </a:lnTo>
                <a:lnTo>
                  <a:pt x="942976" y="5738623"/>
                </a:lnTo>
                <a:lnTo>
                  <a:pt x="947770" y="5730393"/>
                </a:lnTo>
                <a:lnTo>
                  <a:pt x="3271284" y="1741297"/>
                </a:lnTo>
                <a:lnTo>
                  <a:pt x="3276078" y="1733066"/>
                </a:lnTo>
                <a:lnTo>
                  <a:pt x="3276656" y="1733402"/>
                </a:lnTo>
                <a:lnTo>
                  <a:pt x="3323608" y="1664400"/>
                </a:lnTo>
                <a:cubicBezTo>
                  <a:pt x="3422163" y="1539722"/>
                  <a:pt x="3554277" y="1468425"/>
                  <a:pt x="3670625" y="1473451"/>
                </a:cubicBezTo>
                <a:close/>
                <a:moveTo>
                  <a:pt x="2807026" y="249"/>
                </a:moveTo>
                <a:cubicBezTo>
                  <a:pt x="2845809" y="1925"/>
                  <a:pt x="2882839" y="12080"/>
                  <a:pt x="2916291" y="31565"/>
                </a:cubicBezTo>
                <a:cubicBezTo>
                  <a:pt x="3069216" y="120638"/>
                  <a:pt x="3089445" y="370953"/>
                  <a:pt x="2961473" y="590659"/>
                </a:cubicBezTo>
                <a:lnTo>
                  <a:pt x="2925950" y="642865"/>
                </a:lnTo>
                <a:lnTo>
                  <a:pt x="665843" y="4523100"/>
                </a:lnTo>
                <a:lnTo>
                  <a:pt x="637959" y="4579754"/>
                </a:lnTo>
                <a:cubicBezTo>
                  <a:pt x="509988" y="4799460"/>
                  <a:pt x="282277" y="4905358"/>
                  <a:pt x="129353" y="4816286"/>
                </a:cubicBezTo>
                <a:cubicBezTo>
                  <a:pt x="-4456" y="4738346"/>
                  <a:pt x="-36671" y="4536957"/>
                  <a:pt x="43098" y="4340641"/>
                </a:cubicBezTo>
                <a:lnTo>
                  <a:pt x="79954" y="4265759"/>
                </a:lnTo>
                <a:lnTo>
                  <a:pt x="79377" y="4265422"/>
                </a:lnTo>
                <a:lnTo>
                  <a:pt x="84171" y="4257191"/>
                </a:lnTo>
                <a:lnTo>
                  <a:pt x="2407685" y="268096"/>
                </a:lnTo>
                <a:lnTo>
                  <a:pt x="2412479" y="259865"/>
                </a:lnTo>
                <a:lnTo>
                  <a:pt x="2413056" y="260201"/>
                </a:lnTo>
                <a:lnTo>
                  <a:pt x="2460009" y="191199"/>
                </a:lnTo>
                <a:cubicBezTo>
                  <a:pt x="2558564" y="66521"/>
                  <a:pt x="2690678" y="-4776"/>
                  <a:pt x="2807026" y="249"/>
                </a:cubicBezTo>
                <a:close/>
                <a:moveTo>
                  <a:pt x="3670625" y="249"/>
                </a:moveTo>
                <a:cubicBezTo>
                  <a:pt x="3709408" y="1925"/>
                  <a:pt x="3746438" y="12080"/>
                  <a:pt x="3779890" y="31564"/>
                </a:cubicBezTo>
                <a:cubicBezTo>
                  <a:pt x="3932815" y="120638"/>
                  <a:pt x="3953044" y="370953"/>
                  <a:pt x="3825073" y="590659"/>
                </a:cubicBezTo>
                <a:lnTo>
                  <a:pt x="3789549" y="642865"/>
                </a:lnTo>
                <a:lnTo>
                  <a:pt x="1529442" y="4523100"/>
                </a:lnTo>
                <a:lnTo>
                  <a:pt x="1501558" y="4579755"/>
                </a:lnTo>
                <a:cubicBezTo>
                  <a:pt x="1373587" y="4799460"/>
                  <a:pt x="1145876" y="4905359"/>
                  <a:pt x="992952" y="4816286"/>
                </a:cubicBezTo>
                <a:cubicBezTo>
                  <a:pt x="859143" y="4738346"/>
                  <a:pt x="826929" y="4536957"/>
                  <a:pt x="906696" y="4340642"/>
                </a:cubicBezTo>
                <a:lnTo>
                  <a:pt x="943553" y="4265759"/>
                </a:lnTo>
                <a:lnTo>
                  <a:pt x="942975" y="4265422"/>
                </a:lnTo>
                <a:lnTo>
                  <a:pt x="947769" y="4257192"/>
                </a:lnTo>
                <a:lnTo>
                  <a:pt x="3271284" y="268095"/>
                </a:lnTo>
                <a:lnTo>
                  <a:pt x="3276078" y="259865"/>
                </a:lnTo>
                <a:lnTo>
                  <a:pt x="3276656" y="260201"/>
                </a:lnTo>
                <a:lnTo>
                  <a:pt x="3323608" y="191199"/>
                </a:lnTo>
                <a:cubicBezTo>
                  <a:pt x="3422163" y="66520"/>
                  <a:pt x="3554277" y="-4775"/>
                  <a:pt x="3670625" y="249"/>
                </a:cubicBez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p>
            <a:endParaRPr lang="en-US"/>
          </a:p>
        </p:txBody>
      </p:sp>
    </p:spTree>
    <p:extLst>
      <p:ext uri="{BB962C8B-B14F-4D97-AF65-F5344CB8AC3E}">
        <p14:creationId xmlns:p14="http://schemas.microsoft.com/office/powerpoint/2010/main" val="347017477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66_Custom Layout">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bwMode="auto">
          <a:xfrm>
            <a:off x="21771" y="0"/>
            <a:ext cx="3614057" cy="6858000"/>
          </a:xfrm>
          <a:custGeom>
            <a:avLst/>
            <a:gdLst>
              <a:gd name="connsiteX0" fmla="*/ 1807029 w 3614057"/>
              <a:gd name="connsiteY0" fmla="*/ 0 h 6858000"/>
              <a:gd name="connsiteX1" fmla="*/ 3614057 w 3614057"/>
              <a:gd name="connsiteY1" fmla="*/ 6858000 h 6858000"/>
              <a:gd name="connsiteX2" fmla="*/ 0 w 3614057"/>
              <a:gd name="connsiteY2" fmla="*/ 6858000 h 6858000"/>
            </a:gdLst>
            <a:ahLst/>
            <a:cxnLst>
              <a:cxn ang="0">
                <a:pos x="connsiteX0" y="connsiteY0"/>
              </a:cxn>
              <a:cxn ang="0">
                <a:pos x="connsiteX1" y="connsiteY1"/>
              </a:cxn>
              <a:cxn ang="0">
                <a:pos x="connsiteX2" y="connsiteY2"/>
              </a:cxn>
            </a:cxnLst>
            <a:rect l="l" t="t" r="r" b="b"/>
            <a:pathLst>
              <a:path w="3614057" h="6858000">
                <a:moveTo>
                  <a:pt x="1807029" y="0"/>
                </a:moveTo>
                <a:lnTo>
                  <a:pt x="3614057" y="6858000"/>
                </a:lnTo>
                <a:lnTo>
                  <a:pt x="0" y="685800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p>
            <a:endParaRPr lang="en-US"/>
          </a:p>
        </p:txBody>
      </p:sp>
      <p:sp>
        <p:nvSpPr>
          <p:cNvPr id="13" name="Picture Placeholder 12"/>
          <p:cNvSpPr>
            <a:spLocks noGrp="1"/>
          </p:cNvSpPr>
          <p:nvPr>
            <p:ph type="pic" sz="quarter" idx="11"/>
          </p:nvPr>
        </p:nvSpPr>
        <p:spPr bwMode="auto">
          <a:xfrm>
            <a:off x="1930401" y="0"/>
            <a:ext cx="3614057" cy="6858000"/>
          </a:xfrm>
          <a:custGeom>
            <a:avLst/>
            <a:gdLst>
              <a:gd name="connsiteX0" fmla="*/ 0 w 3614057"/>
              <a:gd name="connsiteY0" fmla="*/ 0 h 6858000"/>
              <a:gd name="connsiteX1" fmla="*/ 3614057 w 3614057"/>
              <a:gd name="connsiteY1" fmla="*/ 0 h 6858000"/>
              <a:gd name="connsiteX2" fmla="*/ 1807028 w 3614057"/>
              <a:gd name="connsiteY2" fmla="*/ 6858000 h 6858000"/>
            </a:gdLst>
            <a:ahLst/>
            <a:cxnLst>
              <a:cxn ang="0">
                <a:pos x="connsiteX0" y="connsiteY0"/>
              </a:cxn>
              <a:cxn ang="0">
                <a:pos x="connsiteX1" y="connsiteY1"/>
              </a:cxn>
              <a:cxn ang="0">
                <a:pos x="connsiteX2" y="connsiteY2"/>
              </a:cxn>
            </a:cxnLst>
            <a:rect l="l" t="t" r="r" b="b"/>
            <a:pathLst>
              <a:path w="3614057" h="6858000">
                <a:moveTo>
                  <a:pt x="0" y="0"/>
                </a:moveTo>
                <a:lnTo>
                  <a:pt x="3614057" y="0"/>
                </a:lnTo>
                <a:lnTo>
                  <a:pt x="1807028" y="685800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p>
            <a:endParaRPr lang="en-US"/>
          </a:p>
        </p:txBody>
      </p:sp>
    </p:spTree>
    <p:extLst>
      <p:ext uri="{BB962C8B-B14F-4D97-AF65-F5344CB8AC3E}">
        <p14:creationId xmlns:p14="http://schemas.microsoft.com/office/powerpoint/2010/main" val="717128676"/>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68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bwMode="auto">
          <a:xfrm>
            <a:off x="940159" y="667878"/>
            <a:ext cx="3946828" cy="5368559"/>
          </a:xfrm>
          <a:custGeom>
            <a:avLst/>
            <a:gdLst>
              <a:gd name="connsiteX0" fmla="*/ 1551904 w 3946828"/>
              <a:gd name="connsiteY0" fmla="*/ 4106430 h 5368559"/>
              <a:gd name="connsiteX1" fmla="*/ 2384910 w 3946828"/>
              <a:gd name="connsiteY1" fmla="*/ 4106430 h 5368559"/>
              <a:gd name="connsiteX2" fmla="*/ 2700442 w 3946828"/>
              <a:gd name="connsiteY2" fmla="*/ 4737495 h 5368559"/>
              <a:gd name="connsiteX3" fmla="*/ 2384910 w 3946828"/>
              <a:gd name="connsiteY3" fmla="*/ 5368559 h 5368559"/>
              <a:gd name="connsiteX4" fmla="*/ 1551904 w 3946828"/>
              <a:gd name="connsiteY4" fmla="*/ 5368559 h 5368559"/>
              <a:gd name="connsiteX5" fmla="*/ 1236372 w 3946828"/>
              <a:gd name="connsiteY5" fmla="*/ 4737495 h 5368559"/>
              <a:gd name="connsiteX6" fmla="*/ 2798290 w 3946828"/>
              <a:gd name="connsiteY6" fmla="*/ 3422025 h 5368559"/>
              <a:gd name="connsiteX7" fmla="*/ 3631296 w 3946828"/>
              <a:gd name="connsiteY7" fmla="*/ 3422025 h 5368559"/>
              <a:gd name="connsiteX8" fmla="*/ 3946828 w 3946828"/>
              <a:gd name="connsiteY8" fmla="*/ 4053090 h 5368559"/>
              <a:gd name="connsiteX9" fmla="*/ 3631296 w 3946828"/>
              <a:gd name="connsiteY9" fmla="*/ 4684154 h 5368559"/>
              <a:gd name="connsiteX10" fmla="*/ 2798290 w 3946828"/>
              <a:gd name="connsiteY10" fmla="*/ 4684154 h 5368559"/>
              <a:gd name="connsiteX11" fmla="*/ 2482758 w 3946828"/>
              <a:gd name="connsiteY11" fmla="*/ 4053090 h 5368559"/>
              <a:gd name="connsiteX12" fmla="*/ 315532 w 3946828"/>
              <a:gd name="connsiteY12" fmla="*/ 3420201 h 5368559"/>
              <a:gd name="connsiteX13" fmla="*/ 1148539 w 3946828"/>
              <a:gd name="connsiteY13" fmla="*/ 3420201 h 5368559"/>
              <a:gd name="connsiteX14" fmla="*/ 1464070 w 3946828"/>
              <a:gd name="connsiteY14" fmla="*/ 4051266 h 5368559"/>
              <a:gd name="connsiteX15" fmla="*/ 1148539 w 3946828"/>
              <a:gd name="connsiteY15" fmla="*/ 4682330 h 5368559"/>
              <a:gd name="connsiteX16" fmla="*/ 315532 w 3946828"/>
              <a:gd name="connsiteY16" fmla="*/ 4682330 h 5368559"/>
              <a:gd name="connsiteX17" fmla="*/ 0 w 3946828"/>
              <a:gd name="connsiteY17" fmla="*/ 4051266 h 5368559"/>
              <a:gd name="connsiteX18" fmla="*/ 1551904 w 3946828"/>
              <a:gd name="connsiteY18" fmla="*/ 2739444 h 5368559"/>
              <a:gd name="connsiteX19" fmla="*/ 2384910 w 3946828"/>
              <a:gd name="connsiteY19" fmla="*/ 2739444 h 5368559"/>
              <a:gd name="connsiteX20" fmla="*/ 2700442 w 3946828"/>
              <a:gd name="connsiteY20" fmla="*/ 3370509 h 5368559"/>
              <a:gd name="connsiteX21" fmla="*/ 2384910 w 3946828"/>
              <a:gd name="connsiteY21" fmla="*/ 4001573 h 5368559"/>
              <a:gd name="connsiteX22" fmla="*/ 1551904 w 3946828"/>
              <a:gd name="connsiteY22" fmla="*/ 4001573 h 5368559"/>
              <a:gd name="connsiteX23" fmla="*/ 1236372 w 3946828"/>
              <a:gd name="connsiteY23" fmla="*/ 3370509 h 5368559"/>
              <a:gd name="connsiteX24" fmla="*/ 2788276 w 3946828"/>
              <a:gd name="connsiteY24" fmla="*/ 2053215 h 5368559"/>
              <a:gd name="connsiteX25" fmla="*/ 3621282 w 3946828"/>
              <a:gd name="connsiteY25" fmla="*/ 2053215 h 5368559"/>
              <a:gd name="connsiteX26" fmla="*/ 3936814 w 3946828"/>
              <a:gd name="connsiteY26" fmla="*/ 2684280 h 5368559"/>
              <a:gd name="connsiteX27" fmla="*/ 3621282 w 3946828"/>
              <a:gd name="connsiteY27" fmla="*/ 3315344 h 5368559"/>
              <a:gd name="connsiteX28" fmla="*/ 2788276 w 3946828"/>
              <a:gd name="connsiteY28" fmla="*/ 3315344 h 5368559"/>
              <a:gd name="connsiteX29" fmla="*/ 2472744 w 3946828"/>
              <a:gd name="connsiteY29" fmla="*/ 2684280 h 5368559"/>
              <a:gd name="connsiteX30" fmla="*/ 315532 w 3946828"/>
              <a:gd name="connsiteY30" fmla="*/ 2053215 h 5368559"/>
              <a:gd name="connsiteX31" fmla="*/ 1148538 w 3946828"/>
              <a:gd name="connsiteY31" fmla="*/ 2053215 h 5368559"/>
              <a:gd name="connsiteX32" fmla="*/ 1464070 w 3946828"/>
              <a:gd name="connsiteY32" fmla="*/ 2684280 h 5368559"/>
              <a:gd name="connsiteX33" fmla="*/ 1148538 w 3946828"/>
              <a:gd name="connsiteY33" fmla="*/ 3315344 h 5368559"/>
              <a:gd name="connsiteX34" fmla="*/ 315532 w 3946828"/>
              <a:gd name="connsiteY34" fmla="*/ 3315344 h 5368559"/>
              <a:gd name="connsiteX35" fmla="*/ 0 w 3946828"/>
              <a:gd name="connsiteY35" fmla="*/ 2684280 h 5368559"/>
              <a:gd name="connsiteX36" fmla="*/ 1551904 w 3946828"/>
              <a:gd name="connsiteY36" fmla="*/ 1368811 h 5368559"/>
              <a:gd name="connsiteX37" fmla="*/ 2384910 w 3946828"/>
              <a:gd name="connsiteY37" fmla="*/ 1368811 h 5368559"/>
              <a:gd name="connsiteX38" fmla="*/ 2700442 w 3946828"/>
              <a:gd name="connsiteY38" fmla="*/ 1999875 h 5368559"/>
              <a:gd name="connsiteX39" fmla="*/ 2384910 w 3946828"/>
              <a:gd name="connsiteY39" fmla="*/ 2630939 h 5368559"/>
              <a:gd name="connsiteX40" fmla="*/ 1551904 w 3946828"/>
              <a:gd name="connsiteY40" fmla="*/ 2630939 h 5368559"/>
              <a:gd name="connsiteX41" fmla="*/ 1236372 w 3946828"/>
              <a:gd name="connsiteY41" fmla="*/ 1999875 h 5368559"/>
              <a:gd name="connsiteX42" fmla="*/ 315532 w 3946828"/>
              <a:gd name="connsiteY42" fmla="*/ 684406 h 5368559"/>
              <a:gd name="connsiteX43" fmla="*/ 1148539 w 3946828"/>
              <a:gd name="connsiteY43" fmla="*/ 684406 h 5368559"/>
              <a:gd name="connsiteX44" fmla="*/ 1464070 w 3946828"/>
              <a:gd name="connsiteY44" fmla="*/ 1315471 h 5368559"/>
              <a:gd name="connsiteX45" fmla="*/ 1148539 w 3946828"/>
              <a:gd name="connsiteY45" fmla="*/ 1946534 h 5368559"/>
              <a:gd name="connsiteX46" fmla="*/ 315532 w 3946828"/>
              <a:gd name="connsiteY46" fmla="*/ 1946534 h 5368559"/>
              <a:gd name="connsiteX47" fmla="*/ 0 w 3946828"/>
              <a:gd name="connsiteY47" fmla="*/ 1315471 h 5368559"/>
              <a:gd name="connsiteX48" fmla="*/ 2788276 w 3946828"/>
              <a:gd name="connsiteY48" fmla="*/ 684405 h 5368559"/>
              <a:gd name="connsiteX49" fmla="*/ 3621282 w 3946828"/>
              <a:gd name="connsiteY49" fmla="*/ 684405 h 5368559"/>
              <a:gd name="connsiteX50" fmla="*/ 3936814 w 3946828"/>
              <a:gd name="connsiteY50" fmla="*/ 1315470 h 5368559"/>
              <a:gd name="connsiteX51" fmla="*/ 3621282 w 3946828"/>
              <a:gd name="connsiteY51" fmla="*/ 1946534 h 5368559"/>
              <a:gd name="connsiteX52" fmla="*/ 2788276 w 3946828"/>
              <a:gd name="connsiteY52" fmla="*/ 1946534 h 5368559"/>
              <a:gd name="connsiteX53" fmla="*/ 2472744 w 3946828"/>
              <a:gd name="connsiteY53" fmla="*/ 1315470 h 5368559"/>
              <a:gd name="connsiteX54" fmla="*/ 1551904 w 3946828"/>
              <a:gd name="connsiteY54" fmla="*/ 0 h 5368559"/>
              <a:gd name="connsiteX55" fmla="*/ 2384910 w 3946828"/>
              <a:gd name="connsiteY55" fmla="*/ 0 h 5368559"/>
              <a:gd name="connsiteX56" fmla="*/ 2700442 w 3946828"/>
              <a:gd name="connsiteY56" fmla="*/ 631066 h 5368559"/>
              <a:gd name="connsiteX57" fmla="*/ 2384910 w 3946828"/>
              <a:gd name="connsiteY57" fmla="*/ 1262130 h 5368559"/>
              <a:gd name="connsiteX58" fmla="*/ 1551904 w 3946828"/>
              <a:gd name="connsiteY58" fmla="*/ 1262130 h 5368559"/>
              <a:gd name="connsiteX59" fmla="*/ 1236372 w 3946828"/>
              <a:gd name="connsiteY59" fmla="*/ 631066 h 5368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3946828" h="5368559">
                <a:moveTo>
                  <a:pt x="1551904" y="4106430"/>
                </a:moveTo>
                <a:lnTo>
                  <a:pt x="2384910" y="4106430"/>
                </a:lnTo>
                <a:lnTo>
                  <a:pt x="2700442" y="4737495"/>
                </a:lnTo>
                <a:lnTo>
                  <a:pt x="2384910" y="5368559"/>
                </a:lnTo>
                <a:lnTo>
                  <a:pt x="1551904" y="5368559"/>
                </a:lnTo>
                <a:lnTo>
                  <a:pt x="1236372" y="4737495"/>
                </a:lnTo>
                <a:close/>
                <a:moveTo>
                  <a:pt x="2798290" y="3422025"/>
                </a:moveTo>
                <a:lnTo>
                  <a:pt x="3631296" y="3422025"/>
                </a:lnTo>
                <a:lnTo>
                  <a:pt x="3946828" y="4053090"/>
                </a:lnTo>
                <a:lnTo>
                  <a:pt x="3631296" y="4684154"/>
                </a:lnTo>
                <a:lnTo>
                  <a:pt x="2798290" y="4684154"/>
                </a:lnTo>
                <a:lnTo>
                  <a:pt x="2482758" y="4053090"/>
                </a:lnTo>
                <a:close/>
                <a:moveTo>
                  <a:pt x="315532" y="3420201"/>
                </a:moveTo>
                <a:lnTo>
                  <a:pt x="1148539" y="3420201"/>
                </a:lnTo>
                <a:lnTo>
                  <a:pt x="1464070" y="4051266"/>
                </a:lnTo>
                <a:lnTo>
                  <a:pt x="1148539" y="4682330"/>
                </a:lnTo>
                <a:lnTo>
                  <a:pt x="315532" y="4682330"/>
                </a:lnTo>
                <a:lnTo>
                  <a:pt x="0" y="4051266"/>
                </a:lnTo>
                <a:close/>
                <a:moveTo>
                  <a:pt x="1551904" y="2739444"/>
                </a:moveTo>
                <a:lnTo>
                  <a:pt x="2384910" y="2739444"/>
                </a:lnTo>
                <a:lnTo>
                  <a:pt x="2700442" y="3370509"/>
                </a:lnTo>
                <a:lnTo>
                  <a:pt x="2384910" y="4001573"/>
                </a:lnTo>
                <a:lnTo>
                  <a:pt x="1551904" y="4001573"/>
                </a:lnTo>
                <a:lnTo>
                  <a:pt x="1236372" y="3370509"/>
                </a:lnTo>
                <a:close/>
                <a:moveTo>
                  <a:pt x="2788276" y="2053215"/>
                </a:moveTo>
                <a:lnTo>
                  <a:pt x="3621282" y="2053215"/>
                </a:lnTo>
                <a:lnTo>
                  <a:pt x="3936814" y="2684280"/>
                </a:lnTo>
                <a:lnTo>
                  <a:pt x="3621282" y="3315344"/>
                </a:lnTo>
                <a:lnTo>
                  <a:pt x="2788276" y="3315344"/>
                </a:lnTo>
                <a:lnTo>
                  <a:pt x="2472744" y="2684280"/>
                </a:lnTo>
                <a:close/>
                <a:moveTo>
                  <a:pt x="315532" y="2053215"/>
                </a:moveTo>
                <a:lnTo>
                  <a:pt x="1148538" y="2053215"/>
                </a:lnTo>
                <a:lnTo>
                  <a:pt x="1464070" y="2684280"/>
                </a:lnTo>
                <a:lnTo>
                  <a:pt x="1148538" y="3315344"/>
                </a:lnTo>
                <a:lnTo>
                  <a:pt x="315532" y="3315344"/>
                </a:lnTo>
                <a:lnTo>
                  <a:pt x="0" y="2684280"/>
                </a:lnTo>
                <a:close/>
                <a:moveTo>
                  <a:pt x="1551904" y="1368811"/>
                </a:moveTo>
                <a:lnTo>
                  <a:pt x="2384910" y="1368811"/>
                </a:lnTo>
                <a:lnTo>
                  <a:pt x="2700442" y="1999875"/>
                </a:lnTo>
                <a:lnTo>
                  <a:pt x="2384910" y="2630939"/>
                </a:lnTo>
                <a:lnTo>
                  <a:pt x="1551904" y="2630939"/>
                </a:lnTo>
                <a:lnTo>
                  <a:pt x="1236372" y="1999875"/>
                </a:lnTo>
                <a:close/>
                <a:moveTo>
                  <a:pt x="315532" y="684406"/>
                </a:moveTo>
                <a:lnTo>
                  <a:pt x="1148539" y="684406"/>
                </a:lnTo>
                <a:lnTo>
                  <a:pt x="1464070" y="1315471"/>
                </a:lnTo>
                <a:lnTo>
                  <a:pt x="1148539" y="1946534"/>
                </a:lnTo>
                <a:lnTo>
                  <a:pt x="315532" y="1946534"/>
                </a:lnTo>
                <a:lnTo>
                  <a:pt x="0" y="1315471"/>
                </a:lnTo>
                <a:close/>
                <a:moveTo>
                  <a:pt x="2788276" y="684405"/>
                </a:moveTo>
                <a:lnTo>
                  <a:pt x="3621282" y="684405"/>
                </a:lnTo>
                <a:lnTo>
                  <a:pt x="3936814" y="1315470"/>
                </a:lnTo>
                <a:lnTo>
                  <a:pt x="3621282" y="1946534"/>
                </a:lnTo>
                <a:lnTo>
                  <a:pt x="2788276" y="1946534"/>
                </a:lnTo>
                <a:lnTo>
                  <a:pt x="2472744" y="1315470"/>
                </a:lnTo>
                <a:close/>
                <a:moveTo>
                  <a:pt x="1551904" y="0"/>
                </a:moveTo>
                <a:lnTo>
                  <a:pt x="2384910" y="0"/>
                </a:lnTo>
                <a:lnTo>
                  <a:pt x="2700442" y="631066"/>
                </a:lnTo>
                <a:lnTo>
                  <a:pt x="2384910" y="1262130"/>
                </a:lnTo>
                <a:lnTo>
                  <a:pt x="1551904" y="1262130"/>
                </a:lnTo>
                <a:lnTo>
                  <a:pt x="1236372" y="631066"/>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p>
            <a:endParaRPr lang="en-US"/>
          </a:p>
        </p:txBody>
      </p:sp>
    </p:spTree>
    <p:extLst>
      <p:ext uri="{BB962C8B-B14F-4D97-AF65-F5344CB8AC3E}">
        <p14:creationId xmlns:p14="http://schemas.microsoft.com/office/powerpoint/2010/main" val="2925855655"/>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69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bwMode="auto">
          <a:xfrm>
            <a:off x="-2" y="682579"/>
            <a:ext cx="7147776" cy="6175420"/>
          </a:xfrm>
          <a:custGeom>
            <a:avLst/>
            <a:gdLst>
              <a:gd name="connsiteX0" fmla="*/ 2369713 w 7147776"/>
              <a:gd name="connsiteY0" fmla="*/ 0 h 6175420"/>
              <a:gd name="connsiteX1" fmla="*/ 4017526 w 7147776"/>
              <a:gd name="connsiteY1" fmla="*/ 4294166 h 6175420"/>
              <a:gd name="connsiteX2" fmla="*/ 5042080 w 7147776"/>
              <a:gd name="connsiteY2" fmla="*/ 2511380 h 6175420"/>
              <a:gd name="connsiteX3" fmla="*/ 7147776 w 7147776"/>
              <a:gd name="connsiteY3" fmla="*/ 6175419 h 6175420"/>
              <a:gd name="connsiteX4" fmla="*/ 4739425 w 7147776"/>
              <a:gd name="connsiteY4" fmla="*/ 6175419 h 6175420"/>
              <a:gd name="connsiteX5" fmla="*/ 4739425 w 7147776"/>
              <a:gd name="connsiteY5" fmla="*/ 6175420 h 6175420"/>
              <a:gd name="connsiteX6" fmla="*/ 0 w 7147776"/>
              <a:gd name="connsiteY6" fmla="*/ 6175420 h 6175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47776" h="6175420">
                <a:moveTo>
                  <a:pt x="2369713" y="0"/>
                </a:moveTo>
                <a:lnTo>
                  <a:pt x="4017526" y="4294166"/>
                </a:lnTo>
                <a:lnTo>
                  <a:pt x="5042080" y="2511380"/>
                </a:lnTo>
                <a:lnTo>
                  <a:pt x="7147776" y="6175419"/>
                </a:lnTo>
                <a:lnTo>
                  <a:pt x="4739425" y="6175419"/>
                </a:lnTo>
                <a:lnTo>
                  <a:pt x="4739425" y="6175420"/>
                </a:lnTo>
                <a:lnTo>
                  <a:pt x="0" y="617542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p>
            <a:endParaRPr lang="en-US"/>
          </a:p>
        </p:txBody>
      </p:sp>
    </p:spTree>
    <p:extLst>
      <p:ext uri="{BB962C8B-B14F-4D97-AF65-F5344CB8AC3E}">
        <p14:creationId xmlns:p14="http://schemas.microsoft.com/office/powerpoint/2010/main" val="565698512"/>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70_Custom Layout">
    <p:spTree>
      <p:nvGrpSpPr>
        <p:cNvPr id="1" name=""/>
        <p:cNvGrpSpPr/>
        <p:nvPr/>
      </p:nvGrpSpPr>
      <p:grpSpPr>
        <a:xfrm>
          <a:off x="0" y="0"/>
          <a:ext cx="0" cy="0"/>
          <a:chOff x="0" y="0"/>
          <a:chExt cx="0" cy="0"/>
        </a:xfrm>
      </p:grpSpPr>
      <p:sp>
        <p:nvSpPr>
          <p:cNvPr id="15" name="Picture Placeholder 10"/>
          <p:cNvSpPr>
            <a:spLocks noGrp="1"/>
          </p:cNvSpPr>
          <p:nvPr>
            <p:ph type="pic" sz="quarter" idx="10"/>
          </p:nvPr>
        </p:nvSpPr>
        <p:spPr>
          <a:xfrm>
            <a:off x="1928813" y="1914525"/>
            <a:ext cx="1943100" cy="2830513"/>
          </a:xfrm>
        </p:spPr>
        <p:txBody>
          <a:bodyPr/>
          <a:lstStyle/>
          <a:p>
            <a:endParaRPr lang="en-US"/>
          </a:p>
        </p:txBody>
      </p:sp>
      <p:sp>
        <p:nvSpPr>
          <p:cNvPr id="16" name="Picture Placeholder 10"/>
          <p:cNvSpPr>
            <a:spLocks noGrp="1"/>
          </p:cNvSpPr>
          <p:nvPr>
            <p:ph type="pic" sz="quarter" idx="11"/>
          </p:nvPr>
        </p:nvSpPr>
        <p:spPr>
          <a:xfrm>
            <a:off x="4063639" y="1914525"/>
            <a:ext cx="1943100" cy="2830513"/>
          </a:xfrm>
        </p:spPr>
        <p:txBody>
          <a:bodyPr/>
          <a:lstStyle/>
          <a:p>
            <a:endParaRPr lang="en-US"/>
          </a:p>
        </p:txBody>
      </p:sp>
      <p:sp>
        <p:nvSpPr>
          <p:cNvPr id="17" name="Picture Placeholder 10"/>
          <p:cNvSpPr>
            <a:spLocks noGrp="1"/>
          </p:cNvSpPr>
          <p:nvPr>
            <p:ph type="pic" sz="quarter" idx="12"/>
          </p:nvPr>
        </p:nvSpPr>
        <p:spPr>
          <a:xfrm>
            <a:off x="6197786" y="1914525"/>
            <a:ext cx="1943100" cy="2830513"/>
          </a:xfrm>
        </p:spPr>
        <p:txBody>
          <a:bodyPr/>
          <a:lstStyle/>
          <a:p>
            <a:endParaRPr lang="en-US"/>
          </a:p>
        </p:txBody>
      </p:sp>
      <p:sp>
        <p:nvSpPr>
          <p:cNvPr id="18" name="Picture Placeholder 10"/>
          <p:cNvSpPr>
            <a:spLocks noGrp="1"/>
          </p:cNvSpPr>
          <p:nvPr>
            <p:ph type="pic" sz="quarter" idx="13"/>
          </p:nvPr>
        </p:nvSpPr>
        <p:spPr>
          <a:xfrm>
            <a:off x="8332280" y="1914525"/>
            <a:ext cx="1943100" cy="2830513"/>
          </a:xfrm>
        </p:spPr>
        <p:txBody>
          <a:bodyPr/>
          <a:lstStyle/>
          <a:p>
            <a:endParaRPr lang="en-US"/>
          </a:p>
        </p:txBody>
      </p:sp>
    </p:spTree>
    <p:extLst>
      <p:ext uri="{BB962C8B-B14F-4D97-AF65-F5344CB8AC3E}">
        <p14:creationId xmlns:p14="http://schemas.microsoft.com/office/powerpoint/2010/main" val="1004349800"/>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71_Custom Layout">
    <p:spTree>
      <p:nvGrpSpPr>
        <p:cNvPr id="1" name=""/>
        <p:cNvGrpSpPr/>
        <p:nvPr/>
      </p:nvGrpSpPr>
      <p:grpSpPr>
        <a:xfrm>
          <a:off x="0" y="0"/>
          <a:ext cx="0" cy="0"/>
          <a:chOff x="0" y="0"/>
          <a:chExt cx="0" cy="0"/>
        </a:xfrm>
      </p:grpSpPr>
      <p:sp>
        <p:nvSpPr>
          <p:cNvPr id="8" name="Picture Placeholder 6"/>
          <p:cNvSpPr>
            <a:spLocks noGrp="1"/>
          </p:cNvSpPr>
          <p:nvPr>
            <p:ph type="pic" sz="quarter" idx="10"/>
          </p:nvPr>
        </p:nvSpPr>
        <p:spPr>
          <a:xfrm>
            <a:off x="0" y="0"/>
            <a:ext cx="12192000" cy="6858000"/>
          </a:xfrm>
        </p:spPr>
        <p:txBody>
          <a:bodyPr/>
          <a:lstStyle/>
          <a:p>
            <a:endParaRPr lang="en-US"/>
          </a:p>
        </p:txBody>
      </p:sp>
    </p:spTree>
    <p:extLst>
      <p:ext uri="{BB962C8B-B14F-4D97-AF65-F5344CB8AC3E}">
        <p14:creationId xmlns:p14="http://schemas.microsoft.com/office/powerpoint/2010/main" val="3083767546"/>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72_Custom Layout">
    <p:spTree>
      <p:nvGrpSpPr>
        <p:cNvPr id="1" name=""/>
        <p:cNvGrpSpPr/>
        <p:nvPr/>
      </p:nvGrpSpPr>
      <p:grpSpPr>
        <a:xfrm>
          <a:off x="0" y="0"/>
          <a:ext cx="0" cy="0"/>
          <a:chOff x="0" y="0"/>
          <a:chExt cx="0" cy="0"/>
        </a:xfrm>
      </p:grpSpPr>
      <p:sp>
        <p:nvSpPr>
          <p:cNvPr id="9" name="Picture Placeholder 7"/>
          <p:cNvSpPr>
            <a:spLocks noGrp="1"/>
          </p:cNvSpPr>
          <p:nvPr>
            <p:ph type="pic" sz="quarter" idx="10"/>
          </p:nvPr>
        </p:nvSpPr>
        <p:spPr>
          <a:xfrm>
            <a:off x="6516688" y="0"/>
            <a:ext cx="5675312" cy="6858000"/>
          </a:xfrm>
        </p:spPr>
        <p:txBody>
          <a:bodyPr/>
          <a:lstStyle/>
          <a:p>
            <a:endParaRPr lang="en-US"/>
          </a:p>
        </p:txBody>
      </p:sp>
    </p:spTree>
    <p:extLst>
      <p:ext uri="{BB962C8B-B14F-4D97-AF65-F5344CB8AC3E}">
        <p14:creationId xmlns:p14="http://schemas.microsoft.com/office/powerpoint/2010/main" val="34465564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13" name="Picture Placeholder 11"/>
          <p:cNvSpPr>
            <a:spLocks noGrp="1"/>
          </p:cNvSpPr>
          <p:nvPr>
            <p:ph type="pic" sz="quarter" idx="10"/>
          </p:nvPr>
        </p:nvSpPr>
        <p:spPr>
          <a:xfrm>
            <a:off x="609600" y="115888"/>
            <a:ext cx="4659313" cy="6618287"/>
          </a:xfrm>
        </p:spPr>
        <p:txBody>
          <a:bodyPr rtlCol="0">
            <a:normAutofit/>
          </a:bodyPr>
          <a:lstStyle/>
          <a:p>
            <a:pPr lvl="0"/>
            <a:endParaRPr lang="en-US" noProof="0"/>
          </a:p>
        </p:txBody>
      </p:sp>
    </p:spTree>
    <p:extLst>
      <p:ext uri="{BB962C8B-B14F-4D97-AF65-F5344CB8AC3E}">
        <p14:creationId xmlns:p14="http://schemas.microsoft.com/office/powerpoint/2010/main" val="220165394"/>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74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fld id="{1CF7FE6D-1A80-4CB1-8A8D-594B943420A7}" type="datetimeFigureOut">
              <a:rPr lang="en-US" smtClean="0"/>
              <a:pPr>
                <a:defRPr/>
              </a:pPr>
              <a:t>10/16/2017</a:t>
            </a:fld>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9B833F43-1824-4473-A80B-C4C3BEF4848C}" type="slidenum">
              <a:rPr lang="en-US" smtClean="0"/>
              <a:pPr>
                <a:defRPr/>
              </a:pPr>
              <a:t>‹#›</a:t>
            </a:fld>
            <a:endParaRPr lang="en-US"/>
          </a:p>
        </p:txBody>
      </p:sp>
    </p:spTree>
    <p:extLst>
      <p:ext uri="{BB962C8B-B14F-4D97-AF65-F5344CB8AC3E}">
        <p14:creationId xmlns:p14="http://schemas.microsoft.com/office/powerpoint/2010/main" val="1523132538"/>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73_Custom Layout">
    <p:spTree>
      <p:nvGrpSpPr>
        <p:cNvPr id="1" name=""/>
        <p:cNvGrpSpPr/>
        <p:nvPr/>
      </p:nvGrpSpPr>
      <p:grpSpPr>
        <a:xfrm>
          <a:off x="0" y="0"/>
          <a:ext cx="0" cy="0"/>
          <a:chOff x="0" y="0"/>
          <a:chExt cx="0" cy="0"/>
        </a:xfrm>
      </p:grpSpPr>
      <p:sp>
        <p:nvSpPr>
          <p:cNvPr id="14" name="Picture Placeholder 13"/>
          <p:cNvSpPr>
            <a:spLocks noGrp="1"/>
          </p:cNvSpPr>
          <p:nvPr>
            <p:ph type="pic" sz="quarter" idx="10"/>
          </p:nvPr>
        </p:nvSpPr>
        <p:spPr bwMode="auto">
          <a:xfrm>
            <a:off x="381000" y="368300"/>
            <a:ext cx="5791200" cy="6083300"/>
          </a:xfrm>
          <a:custGeom>
            <a:avLst/>
            <a:gdLst>
              <a:gd name="connsiteX0" fmla="*/ 4724400 w 5791200"/>
              <a:gd name="connsiteY0" fmla="*/ 0 h 6083300"/>
              <a:gd name="connsiteX1" fmla="*/ 5791200 w 5791200"/>
              <a:gd name="connsiteY1" fmla="*/ 0 h 6083300"/>
              <a:gd name="connsiteX2" fmla="*/ 5791200 w 5791200"/>
              <a:gd name="connsiteY2" fmla="*/ 5791200 h 6083300"/>
              <a:gd name="connsiteX3" fmla="*/ 4724400 w 5791200"/>
              <a:gd name="connsiteY3" fmla="*/ 5791200 h 6083300"/>
              <a:gd name="connsiteX4" fmla="*/ 3543300 w 5791200"/>
              <a:gd name="connsiteY4" fmla="*/ 0 h 6083300"/>
              <a:gd name="connsiteX5" fmla="*/ 4610100 w 5791200"/>
              <a:gd name="connsiteY5" fmla="*/ 0 h 6083300"/>
              <a:gd name="connsiteX6" fmla="*/ 4610100 w 5791200"/>
              <a:gd name="connsiteY6" fmla="*/ 4953000 h 6083300"/>
              <a:gd name="connsiteX7" fmla="*/ 3543300 w 5791200"/>
              <a:gd name="connsiteY7" fmla="*/ 4953000 h 6083300"/>
              <a:gd name="connsiteX8" fmla="*/ 2362200 w 5791200"/>
              <a:gd name="connsiteY8" fmla="*/ 0 h 6083300"/>
              <a:gd name="connsiteX9" fmla="*/ 3429000 w 5791200"/>
              <a:gd name="connsiteY9" fmla="*/ 0 h 6083300"/>
              <a:gd name="connsiteX10" fmla="*/ 3429000 w 5791200"/>
              <a:gd name="connsiteY10" fmla="*/ 5575300 h 6083300"/>
              <a:gd name="connsiteX11" fmla="*/ 2362200 w 5791200"/>
              <a:gd name="connsiteY11" fmla="*/ 5575300 h 6083300"/>
              <a:gd name="connsiteX12" fmla="*/ 1181100 w 5791200"/>
              <a:gd name="connsiteY12" fmla="*/ 0 h 6083300"/>
              <a:gd name="connsiteX13" fmla="*/ 2247900 w 5791200"/>
              <a:gd name="connsiteY13" fmla="*/ 0 h 6083300"/>
              <a:gd name="connsiteX14" fmla="*/ 2247900 w 5791200"/>
              <a:gd name="connsiteY14" fmla="*/ 4025900 h 6083300"/>
              <a:gd name="connsiteX15" fmla="*/ 1181100 w 5791200"/>
              <a:gd name="connsiteY15" fmla="*/ 4025900 h 6083300"/>
              <a:gd name="connsiteX16" fmla="*/ 0 w 5791200"/>
              <a:gd name="connsiteY16" fmla="*/ 0 h 6083300"/>
              <a:gd name="connsiteX17" fmla="*/ 1066800 w 5791200"/>
              <a:gd name="connsiteY17" fmla="*/ 0 h 6083300"/>
              <a:gd name="connsiteX18" fmla="*/ 1066800 w 5791200"/>
              <a:gd name="connsiteY18" fmla="*/ 6083300 h 6083300"/>
              <a:gd name="connsiteX19" fmla="*/ 0 w 5791200"/>
              <a:gd name="connsiteY19" fmla="*/ 6083300 h 6083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791200" h="6083300">
                <a:moveTo>
                  <a:pt x="4724400" y="0"/>
                </a:moveTo>
                <a:lnTo>
                  <a:pt x="5791200" y="0"/>
                </a:lnTo>
                <a:lnTo>
                  <a:pt x="5791200" y="5791200"/>
                </a:lnTo>
                <a:lnTo>
                  <a:pt x="4724400" y="5791200"/>
                </a:lnTo>
                <a:close/>
                <a:moveTo>
                  <a:pt x="3543300" y="0"/>
                </a:moveTo>
                <a:lnTo>
                  <a:pt x="4610100" y="0"/>
                </a:lnTo>
                <a:lnTo>
                  <a:pt x="4610100" y="4953000"/>
                </a:lnTo>
                <a:lnTo>
                  <a:pt x="3543300" y="4953000"/>
                </a:lnTo>
                <a:close/>
                <a:moveTo>
                  <a:pt x="2362200" y="0"/>
                </a:moveTo>
                <a:lnTo>
                  <a:pt x="3429000" y="0"/>
                </a:lnTo>
                <a:lnTo>
                  <a:pt x="3429000" y="5575300"/>
                </a:lnTo>
                <a:lnTo>
                  <a:pt x="2362200" y="5575300"/>
                </a:lnTo>
                <a:close/>
                <a:moveTo>
                  <a:pt x="1181100" y="0"/>
                </a:moveTo>
                <a:lnTo>
                  <a:pt x="2247900" y="0"/>
                </a:lnTo>
                <a:lnTo>
                  <a:pt x="2247900" y="4025900"/>
                </a:lnTo>
                <a:lnTo>
                  <a:pt x="1181100" y="4025900"/>
                </a:lnTo>
                <a:close/>
                <a:moveTo>
                  <a:pt x="0" y="0"/>
                </a:moveTo>
                <a:lnTo>
                  <a:pt x="1066800" y="0"/>
                </a:lnTo>
                <a:lnTo>
                  <a:pt x="1066800" y="6083300"/>
                </a:lnTo>
                <a:lnTo>
                  <a:pt x="0" y="608330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p>
            <a:endParaRPr lang="en-US"/>
          </a:p>
        </p:txBody>
      </p:sp>
    </p:spTree>
    <p:extLst>
      <p:ext uri="{BB962C8B-B14F-4D97-AF65-F5344CB8AC3E}">
        <p14:creationId xmlns:p14="http://schemas.microsoft.com/office/powerpoint/2010/main" val="209650864"/>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67_Custom Layout">
    <p:spTree>
      <p:nvGrpSpPr>
        <p:cNvPr id="1" name=""/>
        <p:cNvGrpSpPr/>
        <p:nvPr/>
      </p:nvGrpSpPr>
      <p:grpSpPr>
        <a:xfrm>
          <a:off x="0" y="0"/>
          <a:ext cx="0" cy="0"/>
          <a:chOff x="0" y="0"/>
          <a:chExt cx="0" cy="0"/>
        </a:xfrm>
      </p:grpSpPr>
      <p:sp>
        <p:nvSpPr>
          <p:cNvPr id="15" name="Picture Placeholder 9"/>
          <p:cNvSpPr>
            <a:spLocks noGrp="1"/>
          </p:cNvSpPr>
          <p:nvPr>
            <p:ph type="pic" sz="quarter" idx="10"/>
          </p:nvPr>
        </p:nvSpPr>
        <p:spPr>
          <a:xfrm>
            <a:off x="682625" y="541338"/>
            <a:ext cx="5602288" cy="2085975"/>
          </a:xfrm>
        </p:spPr>
        <p:txBody>
          <a:bodyPr/>
          <a:lstStyle/>
          <a:p>
            <a:endParaRPr lang="en-US"/>
          </a:p>
        </p:txBody>
      </p:sp>
      <p:sp>
        <p:nvSpPr>
          <p:cNvPr id="16" name="Picture Placeholder 11"/>
          <p:cNvSpPr>
            <a:spLocks noGrp="1"/>
          </p:cNvSpPr>
          <p:nvPr>
            <p:ph type="pic" sz="quarter" idx="11"/>
          </p:nvPr>
        </p:nvSpPr>
        <p:spPr>
          <a:xfrm>
            <a:off x="682625" y="2717800"/>
            <a:ext cx="2833688" cy="3605213"/>
          </a:xfrm>
        </p:spPr>
        <p:txBody>
          <a:bodyPr/>
          <a:lstStyle/>
          <a:p>
            <a:endParaRPr lang="en-US"/>
          </a:p>
        </p:txBody>
      </p:sp>
      <p:sp>
        <p:nvSpPr>
          <p:cNvPr id="17" name="Picture Placeholder 13"/>
          <p:cNvSpPr>
            <a:spLocks noGrp="1"/>
          </p:cNvSpPr>
          <p:nvPr>
            <p:ph type="pic" sz="quarter" idx="12"/>
          </p:nvPr>
        </p:nvSpPr>
        <p:spPr>
          <a:xfrm>
            <a:off x="3606800" y="2717800"/>
            <a:ext cx="2678113" cy="3605213"/>
          </a:xfrm>
        </p:spPr>
        <p:txBody>
          <a:bodyPr/>
          <a:lstStyle/>
          <a:p>
            <a:endParaRPr lang="en-US"/>
          </a:p>
        </p:txBody>
      </p:sp>
    </p:spTree>
    <p:extLst>
      <p:ext uri="{BB962C8B-B14F-4D97-AF65-F5344CB8AC3E}">
        <p14:creationId xmlns:p14="http://schemas.microsoft.com/office/powerpoint/2010/main" val="3804829540"/>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46_Custom Layout">
    <p:spTree>
      <p:nvGrpSpPr>
        <p:cNvPr id="1" name=""/>
        <p:cNvGrpSpPr/>
        <p:nvPr/>
      </p:nvGrpSpPr>
      <p:grpSpPr>
        <a:xfrm>
          <a:off x="0" y="0"/>
          <a:ext cx="0" cy="0"/>
          <a:chOff x="0" y="0"/>
          <a:chExt cx="0" cy="0"/>
        </a:xfrm>
      </p:grpSpPr>
      <p:sp>
        <p:nvSpPr>
          <p:cNvPr id="12" name="Picture Placeholder 8"/>
          <p:cNvSpPr>
            <a:spLocks noGrp="1"/>
          </p:cNvSpPr>
          <p:nvPr>
            <p:ph type="pic" sz="quarter" idx="10"/>
          </p:nvPr>
        </p:nvSpPr>
        <p:spPr>
          <a:xfrm>
            <a:off x="0" y="0"/>
            <a:ext cx="5257800" cy="4826000"/>
          </a:xfrm>
        </p:spPr>
        <p:txBody>
          <a:bodyPr rtlCol="0">
            <a:normAutofit/>
          </a:bodyPr>
          <a:lstStyle/>
          <a:p>
            <a:pPr lvl="0"/>
            <a:endParaRPr lang="en-US" noProof="0"/>
          </a:p>
        </p:txBody>
      </p:sp>
      <p:sp>
        <p:nvSpPr>
          <p:cNvPr id="13" name="Picture Placeholder 10"/>
          <p:cNvSpPr>
            <a:spLocks noGrp="1"/>
          </p:cNvSpPr>
          <p:nvPr>
            <p:ph type="pic" sz="quarter" idx="11"/>
          </p:nvPr>
        </p:nvSpPr>
        <p:spPr>
          <a:xfrm>
            <a:off x="5254625" y="3695700"/>
            <a:ext cx="6937375" cy="3162300"/>
          </a:xfrm>
        </p:spPr>
        <p:txBody>
          <a:bodyPr rtlCol="0">
            <a:normAutofit/>
          </a:bodyPr>
          <a:lstStyle/>
          <a:p>
            <a:pPr lvl="0"/>
            <a:endParaRPr lang="en-US" noProof="0"/>
          </a:p>
        </p:txBody>
      </p:sp>
    </p:spTree>
    <p:extLst>
      <p:ext uri="{BB962C8B-B14F-4D97-AF65-F5344CB8AC3E}">
        <p14:creationId xmlns:p14="http://schemas.microsoft.com/office/powerpoint/2010/main" val="2500362781"/>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29_Custom Layout">
    <p:spTree>
      <p:nvGrpSpPr>
        <p:cNvPr id="1" name=""/>
        <p:cNvGrpSpPr/>
        <p:nvPr/>
      </p:nvGrpSpPr>
      <p:grpSpPr>
        <a:xfrm>
          <a:off x="0" y="0"/>
          <a:ext cx="0" cy="0"/>
          <a:chOff x="0" y="0"/>
          <a:chExt cx="0" cy="0"/>
        </a:xfrm>
      </p:grpSpPr>
      <p:sp>
        <p:nvSpPr>
          <p:cNvPr id="9" name="Picture Placeholder 7"/>
          <p:cNvSpPr>
            <a:spLocks noGrp="1"/>
          </p:cNvSpPr>
          <p:nvPr>
            <p:ph type="pic" sz="quarter" idx="10"/>
          </p:nvPr>
        </p:nvSpPr>
        <p:spPr>
          <a:xfrm>
            <a:off x="0" y="0"/>
            <a:ext cx="12192000" cy="6858000"/>
          </a:xfrm>
        </p:spPr>
        <p:txBody>
          <a:bodyPr rtlCol="0">
            <a:normAutofit/>
          </a:bodyPr>
          <a:lstStyle/>
          <a:p>
            <a:pPr lvl="0"/>
            <a:endParaRPr lang="en-US" noProof="0"/>
          </a:p>
        </p:txBody>
      </p:sp>
    </p:spTree>
    <p:extLst>
      <p:ext uri="{BB962C8B-B14F-4D97-AF65-F5344CB8AC3E}">
        <p14:creationId xmlns:p14="http://schemas.microsoft.com/office/powerpoint/2010/main" val="1137336896"/>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27_Custom Layout">
    <p:spTree>
      <p:nvGrpSpPr>
        <p:cNvPr id="1" name=""/>
        <p:cNvGrpSpPr/>
        <p:nvPr/>
      </p:nvGrpSpPr>
      <p:grpSpPr>
        <a:xfrm>
          <a:off x="0" y="0"/>
          <a:ext cx="0" cy="0"/>
          <a:chOff x="0" y="0"/>
          <a:chExt cx="0" cy="0"/>
        </a:xfrm>
      </p:grpSpPr>
      <p:sp>
        <p:nvSpPr>
          <p:cNvPr id="9" name="Picture Placeholder 7"/>
          <p:cNvSpPr>
            <a:spLocks noGrp="1"/>
          </p:cNvSpPr>
          <p:nvPr>
            <p:ph type="pic" sz="quarter" idx="10"/>
          </p:nvPr>
        </p:nvSpPr>
        <p:spPr>
          <a:xfrm>
            <a:off x="7029450" y="819150"/>
            <a:ext cx="4457700" cy="5181600"/>
          </a:xfrm>
        </p:spPr>
        <p:txBody>
          <a:bodyPr rtlCol="0">
            <a:normAutofit/>
          </a:bodyPr>
          <a:lstStyle/>
          <a:p>
            <a:pPr lvl="0"/>
            <a:endParaRPr lang="en-US" noProof="0"/>
          </a:p>
        </p:txBody>
      </p:sp>
    </p:spTree>
    <p:extLst>
      <p:ext uri="{BB962C8B-B14F-4D97-AF65-F5344CB8AC3E}">
        <p14:creationId xmlns:p14="http://schemas.microsoft.com/office/powerpoint/2010/main" val="362257647"/>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24_Custom Layout">
    <p:spTree>
      <p:nvGrpSpPr>
        <p:cNvPr id="1" name=""/>
        <p:cNvGrpSpPr/>
        <p:nvPr/>
      </p:nvGrpSpPr>
      <p:grpSpPr>
        <a:xfrm>
          <a:off x="0" y="0"/>
          <a:ext cx="0" cy="0"/>
          <a:chOff x="0" y="0"/>
          <a:chExt cx="0" cy="0"/>
        </a:xfrm>
      </p:grpSpPr>
      <p:sp>
        <p:nvSpPr>
          <p:cNvPr id="9" name="Picture Placeholder 7"/>
          <p:cNvSpPr>
            <a:spLocks noGrp="1"/>
          </p:cNvSpPr>
          <p:nvPr>
            <p:ph type="pic" sz="quarter" idx="10"/>
          </p:nvPr>
        </p:nvSpPr>
        <p:spPr>
          <a:xfrm>
            <a:off x="349250" y="331788"/>
            <a:ext cx="5826125" cy="3429000"/>
          </a:xfrm>
        </p:spPr>
        <p:txBody>
          <a:bodyPr rtlCol="0">
            <a:normAutofit/>
          </a:bodyPr>
          <a:lstStyle/>
          <a:p>
            <a:pPr lvl="0"/>
            <a:endParaRPr lang="en-US" noProof="0"/>
          </a:p>
        </p:txBody>
      </p:sp>
    </p:spTree>
    <p:extLst>
      <p:ext uri="{BB962C8B-B14F-4D97-AF65-F5344CB8AC3E}">
        <p14:creationId xmlns:p14="http://schemas.microsoft.com/office/powerpoint/2010/main" val="3799487981"/>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921404262"/>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612159975"/>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6523982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9" name="Picture Placeholder 7"/>
          <p:cNvSpPr>
            <a:spLocks noGrp="1"/>
          </p:cNvSpPr>
          <p:nvPr>
            <p:ph type="pic" sz="quarter" idx="10"/>
          </p:nvPr>
        </p:nvSpPr>
        <p:spPr>
          <a:xfrm>
            <a:off x="798513" y="1016000"/>
            <a:ext cx="4992687" cy="4818063"/>
          </a:xfrm>
        </p:spPr>
        <p:txBody>
          <a:bodyPr rtlCol="0">
            <a:normAutofit/>
          </a:bodyPr>
          <a:lstStyle/>
          <a:p>
            <a:pPr lvl="0"/>
            <a:endParaRPr lang="en-US" noProof="0"/>
          </a:p>
        </p:txBody>
      </p:sp>
    </p:spTree>
    <p:extLst>
      <p:ext uri="{BB962C8B-B14F-4D97-AF65-F5344CB8AC3E}">
        <p14:creationId xmlns:p14="http://schemas.microsoft.com/office/powerpoint/2010/main" val="1540635050"/>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849253131"/>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05315C3-C248-428C-9F04-E28F45C6E77E}" type="datetimeFigureOut">
              <a:rPr lang="en-US"/>
              <a:pPr>
                <a:defRPr/>
              </a:pPr>
              <a:t>10/16/2017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27A7016-12E2-4941-8895-AD54F46DC036}" type="slidenum">
              <a:rPr lang="en-US"/>
              <a:pPr>
                <a:defRPr/>
              </a:pPr>
              <a:t>‹#›</a:t>
            </a:fld>
            <a:endParaRPr lang="en-US"/>
          </a:p>
        </p:txBody>
      </p:sp>
    </p:spTree>
    <p:extLst>
      <p:ext uri="{BB962C8B-B14F-4D97-AF65-F5344CB8AC3E}">
        <p14:creationId xmlns:p14="http://schemas.microsoft.com/office/powerpoint/2010/main" val="200601272"/>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1AA18667-0A23-4C71-88E6-56E260633579}" type="datetimeFigureOut">
              <a:rPr lang="en-US"/>
              <a:pPr>
                <a:defRPr/>
              </a:pPr>
              <a:t>10/16/2017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6EDA090-408E-44B6-80B5-157C8840CFE1}" type="slidenum">
              <a:rPr lang="en-US"/>
              <a:pPr>
                <a:defRPr/>
              </a:pPr>
              <a:t>‹#›</a:t>
            </a:fld>
            <a:endParaRPr lang="en-US"/>
          </a:p>
        </p:txBody>
      </p:sp>
    </p:spTree>
    <p:extLst>
      <p:ext uri="{BB962C8B-B14F-4D97-AF65-F5344CB8AC3E}">
        <p14:creationId xmlns:p14="http://schemas.microsoft.com/office/powerpoint/2010/main" val="2596818020"/>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B1D10866-4FD9-4857-AEAB-BEB21347C55B}" type="datetimeFigureOut">
              <a:rPr lang="en-US"/>
              <a:pPr>
                <a:defRPr/>
              </a:pPr>
              <a:t>10/16/2017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02D49776-A9C0-4EF6-8BED-F45D9E73F0EB}" type="slidenum">
              <a:rPr lang="en-US"/>
              <a:pPr>
                <a:defRPr/>
              </a:pPr>
              <a:t>‹#›</a:t>
            </a:fld>
            <a:endParaRPr lang="en-US"/>
          </a:p>
        </p:txBody>
      </p:sp>
    </p:spTree>
    <p:extLst>
      <p:ext uri="{BB962C8B-B14F-4D97-AF65-F5344CB8AC3E}">
        <p14:creationId xmlns:p14="http://schemas.microsoft.com/office/powerpoint/2010/main" val="10200960"/>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F527BD32-C02B-4D32-82E3-926D3DC885A4}" type="datetimeFigureOut">
              <a:rPr lang="en-US"/>
              <a:pPr>
                <a:defRPr/>
              </a:pPr>
              <a:t>10/16/2017</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4E854714-0C41-4C41-B502-3F916C61D85C}" type="slidenum">
              <a:rPr lang="en-US"/>
              <a:pPr>
                <a:defRPr/>
              </a:pPr>
              <a:t>‹#›</a:t>
            </a:fld>
            <a:endParaRPr lang="en-US"/>
          </a:p>
        </p:txBody>
      </p:sp>
    </p:spTree>
    <p:extLst>
      <p:ext uri="{BB962C8B-B14F-4D97-AF65-F5344CB8AC3E}">
        <p14:creationId xmlns:p14="http://schemas.microsoft.com/office/powerpoint/2010/main" val="3511680023"/>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66D84DD1-4B40-4638-B802-C5F77BDEF6D6}" type="datetimeFigureOut">
              <a:rPr lang="en-US"/>
              <a:pPr>
                <a:defRPr/>
              </a:pPr>
              <a:t>10/16/2017</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1DD7F241-4D3E-4BB3-B9BE-224EDC0117F3}" type="slidenum">
              <a:rPr lang="en-US"/>
              <a:pPr>
                <a:defRPr/>
              </a:pPr>
              <a:t>‹#›</a:t>
            </a:fld>
            <a:endParaRPr lang="en-US"/>
          </a:p>
        </p:txBody>
      </p:sp>
    </p:spTree>
    <p:extLst>
      <p:ext uri="{BB962C8B-B14F-4D97-AF65-F5344CB8AC3E}">
        <p14:creationId xmlns:p14="http://schemas.microsoft.com/office/powerpoint/2010/main" val="1309659234"/>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0C62CE93-EED1-40DF-8101-6F67A3CFDE6C}" type="datetimeFigureOut">
              <a:rPr lang="en-US"/>
              <a:pPr>
                <a:defRPr/>
              </a:pPr>
              <a:t>10/16/2017</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FDA8955C-944F-491C-B294-04D4CE6DD794}" type="slidenum">
              <a:rPr lang="en-US"/>
              <a:pPr>
                <a:defRPr/>
              </a:pPr>
              <a:t>‹#›</a:t>
            </a:fld>
            <a:endParaRPr lang="en-US"/>
          </a:p>
        </p:txBody>
      </p:sp>
    </p:spTree>
    <p:extLst>
      <p:ext uri="{BB962C8B-B14F-4D97-AF65-F5344CB8AC3E}">
        <p14:creationId xmlns:p14="http://schemas.microsoft.com/office/powerpoint/2010/main" val="2549796289"/>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9CD2856-6A19-4667-9909-3E91C9C69E4E}" type="datetimeFigureOut">
              <a:rPr lang="en-US"/>
              <a:pPr>
                <a:defRPr/>
              </a:pPr>
              <a:t>10/16/2017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FE1A159-A4A3-4ECD-85A5-7394D911FD22}" type="slidenum">
              <a:rPr lang="en-US"/>
              <a:pPr>
                <a:defRPr/>
              </a:pPr>
              <a:t>‹#›</a:t>
            </a:fld>
            <a:endParaRPr lang="en-US"/>
          </a:p>
        </p:txBody>
      </p:sp>
    </p:spTree>
    <p:extLst>
      <p:ext uri="{BB962C8B-B14F-4D97-AF65-F5344CB8AC3E}">
        <p14:creationId xmlns:p14="http://schemas.microsoft.com/office/powerpoint/2010/main" val="51969612"/>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80D1160-6F07-4424-B937-3444D74A1A94}" type="datetimeFigureOut">
              <a:rPr lang="en-US"/>
              <a:pPr>
                <a:defRPr/>
              </a:pPr>
              <a:t>10/16/2017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B84FD6B-8DEC-4118-85C4-0D6312CB822A}" type="slidenum">
              <a:rPr lang="en-US"/>
              <a:pPr>
                <a:defRPr/>
              </a:pPr>
              <a:t>‹#›</a:t>
            </a:fld>
            <a:endParaRPr lang="en-US"/>
          </a:p>
        </p:txBody>
      </p:sp>
    </p:spTree>
    <p:extLst>
      <p:ext uri="{BB962C8B-B14F-4D97-AF65-F5344CB8AC3E}">
        <p14:creationId xmlns:p14="http://schemas.microsoft.com/office/powerpoint/2010/main" val="4205716435"/>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3E0753B-B2D5-4137-AB62-4405ABD4CBBC}" type="datetimeFigureOut">
              <a:rPr lang="en-US"/>
              <a:pPr>
                <a:defRPr/>
              </a:pPr>
              <a:t>10/16/2017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7C8775B-2E42-45BF-9B39-3A0505E20747}" type="slidenum">
              <a:rPr lang="en-US"/>
              <a:pPr>
                <a:defRPr/>
              </a:pPr>
              <a:t>‹#›</a:t>
            </a:fld>
            <a:endParaRPr lang="en-US"/>
          </a:p>
        </p:txBody>
      </p:sp>
    </p:spTree>
    <p:extLst>
      <p:ext uri="{BB962C8B-B14F-4D97-AF65-F5344CB8AC3E}">
        <p14:creationId xmlns:p14="http://schemas.microsoft.com/office/powerpoint/2010/main" val="39873244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9" name="Picture Placeholder 7"/>
          <p:cNvSpPr>
            <a:spLocks noGrp="1"/>
          </p:cNvSpPr>
          <p:nvPr>
            <p:ph type="pic" sz="quarter" idx="10"/>
          </p:nvPr>
        </p:nvSpPr>
        <p:spPr>
          <a:xfrm>
            <a:off x="203200" y="1044575"/>
            <a:ext cx="2714625" cy="5283200"/>
          </a:xfrm>
        </p:spPr>
        <p:txBody>
          <a:bodyPr rtlCol="0">
            <a:normAutofit/>
          </a:bodyPr>
          <a:lstStyle/>
          <a:p>
            <a:pPr lvl="0"/>
            <a:endParaRPr lang="en-US" noProof="0"/>
          </a:p>
        </p:txBody>
      </p:sp>
    </p:spTree>
    <p:extLst>
      <p:ext uri="{BB962C8B-B14F-4D97-AF65-F5344CB8AC3E}">
        <p14:creationId xmlns:p14="http://schemas.microsoft.com/office/powerpoint/2010/main" val="3679575677"/>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CC47D24-293B-4DFC-8788-3F267250BD89}" type="datetimeFigureOut">
              <a:rPr lang="en-US"/>
              <a:pPr>
                <a:defRPr/>
              </a:pPr>
              <a:t>10/16/2017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9B11A9D-E058-4B6F-8662-F6E0135CED6B}" type="slidenum">
              <a:rPr lang="en-US"/>
              <a:pPr>
                <a:defRPr/>
              </a:pPr>
              <a:t>‹#›</a:t>
            </a:fld>
            <a:endParaRPr lang="en-US"/>
          </a:p>
        </p:txBody>
      </p:sp>
    </p:spTree>
    <p:extLst>
      <p:ext uri="{BB962C8B-B14F-4D97-AF65-F5344CB8AC3E}">
        <p14:creationId xmlns:p14="http://schemas.microsoft.com/office/powerpoint/2010/main" val="2153775633"/>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76" Type="http://schemas.openxmlformats.org/officeDocument/2006/relationships/slideLayout" Target="../slideLayouts/slideLayout76.xml"/><Relationship Id="rId84" Type="http://schemas.openxmlformats.org/officeDocument/2006/relationships/slideLayout" Target="../slideLayouts/slideLayout84.xml"/><Relationship Id="rId89" Type="http://schemas.openxmlformats.org/officeDocument/2006/relationships/slideLayout" Target="../slideLayouts/slideLayout89.xml"/><Relationship Id="rId7" Type="http://schemas.openxmlformats.org/officeDocument/2006/relationships/slideLayout" Target="../slideLayouts/slideLayout7.xml"/><Relationship Id="rId71" Type="http://schemas.openxmlformats.org/officeDocument/2006/relationships/slideLayout" Target="../slideLayouts/slideLayout7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slideLayout" Target="../slideLayouts/slideLayout66.xml"/><Relationship Id="rId74" Type="http://schemas.openxmlformats.org/officeDocument/2006/relationships/slideLayout" Target="../slideLayouts/slideLayout74.xml"/><Relationship Id="rId79" Type="http://schemas.openxmlformats.org/officeDocument/2006/relationships/slideLayout" Target="../slideLayouts/slideLayout79.xml"/><Relationship Id="rId87" Type="http://schemas.openxmlformats.org/officeDocument/2006/relationships/slideLayout" Target="../slideLayouts/slideLayout87.xml"/><Relationship Id="rId5" Type="http://schemas.openxmlformats.org/officeDocument/2006/relationships/slideLayout" Target="../slideLayouts/slideLayout5.xml"/><Relationship Id="rId61" Type="http://schemas.openxmlformats.org/officeDocument/2006/relationships/slideLayout" Target="../slideLayouts/slideLayout61.xml"/><Relationship Id="rId82" Type="http://schemas.openxmlformats.org/officeDocument/2006/relationships/slideLayout" Target="../slideLayouts/slideLayout82.xml"/><Relationship Id="rId90" Type="http://schemas.openxmlformats.org/officeDocument/2006/relationships/slideLayout" Target="../slideLayouts/slideLayout90.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77" Type="http://schemas.openxmlformats.org/officeDocument/2006/relationships/slideLayout" Target="../slideLayouts/slideLayout77.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80" Type="http://schemas.openxmlformats.org/officeDocument/2006/relationships/slideLayout" Target="../slideLayouts/slideLayout80.xml"/><Relationship Id="rId85" Type="http://schemas.openxmlformats.org/officeDocument/2006/relationships/slideLayout" Target="../slideLayouts/slideLayout85.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75" Type="http://schemas.openxmlformats.org/officeDocument/2006/relationships/slideLayout" Target="../slideLayouts/slideLayout75.xml"/><Relationship Id="rId83" Type="http://schemas.openxmlformats.org/officeDocument/2006/relationships/slideLayout" Target="../slideLayouts/slideLayout83.xml"/><Relationship Id="rId88" Type="http://schemas.openxmlformats.org/officeDocument/2006/relationships/slideLayout" Target="../slideLayouts/slideLayout88.xml"/><Relationship Id="rId91"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78" Type="http://schemas.openxmlformats.org/officeDocument/2006/relationships/slideLayout" Target="../slideLayouts/slideLayout78.xml"/><Relationship Id="rId81" Type="http://schemas.openxmlformats.org/officeDocument/2006/relationships/slideLayout" Target="../slideLayouts/slideLayout81.xml"/><Relationship Id="rId86" Type="http://schemas.openxmlformats.org/officeDocument/2006/relationships/slideLayout" Target="../slideLayouts/slideLayout86.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defRPr>
            </a:lvl1pPr>
          </a:lstStyle>
          <a:p>
            <a:pPr>
              <a:defRPr/>
            </a:pPr>
            <a:fld id="{1CF7FE6D-1A80-4CB1-8A8D-594B943420A7}" type="datetimeFigureOut">
              <a:rPr lang="en-US"/>
              <a:pPr>
                <a:defRPr/>
              </a:pPr>
              <a:t>10/16/2017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eaLnBrk="1" fontAlgn="auto" hangingPunct="1">
              <a:spcBef>
                <a:spcPts val="0"/>
              </a:spcBef>
              <a:spcAft>
                <a:spcPts val="0"/>
              </a:spcAft>
              <a:defRPr sz="1200">
                <a:solidFill>
                  <a:schemeClr val="tx1">
                    <a:tint val="75000"/>
                  </a:schemeClr>
                </a:solidFill>
                <a:latin typeface="+mn-lt"/>
              </a:defRPr>
            </a:lvl1pPr>
          </a:lstStyle>
          <a:p>
            <a:pPr>
              <a:defRPr/>
            </a:pPr>
            <a:fld id="{9B833F43-1824-4473-A80B-C4C3BEF4848C}"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964" r:id="rId1"/>
    <p:sldLayoutId id="2147483975" r:id="rId2"/>
    <p:sldLayoutId id="2147483976" r:id="rId3"/>
    <p:sldLayoutId id="2147483977" r:id="rId4"/>
    <p:sldLayoutId id="2147483978" r:id="rId5"/>
    <p:sldLayoutId id="2147483979" r:id="rId6"/>
    <p:sldLayoutId id="2147483980" r:id="rId7"/>
    <p:sldLayoutId id="2147483981" r:id="rId8"/>
    <p:sldLayoutId id="2147483982" r:id="rId9"/>
    <p:sldLayoutId id="2147483983" r:id="rId10"/>
    <p:sldLayoutId id="2147483984" r:id="rId11"/>
    <p:sldLayoutId id="2147484053" r:id="rId12"/>
    <p:sldLayoutId id="2147483985" r:id="rId13"/>
    <p:sldLayoutId id="2147483986" r:id="rId14"/>
    <p:sldLayoutId id="2147483987" r:id="rId15"/>
    <p:sldLayoutId id="2147483988" r:id="rId16"/>
    <p:sldLayoutId id="2147483989" r:id="rId17"/>
    <p:sldLayoutId id="2147483990" r:id="rId18"/>
    <p:sldLayoutId id="2147483991" r:id="rId19"/>
    <p:sldLayoutId id="2147483992" r:id="rId20"/>
    <p:sldLayoutId id="2147483993" r:id="rId21"/>
    <p:sldLayoutId id="2147483994" r:id="rId22"/>
    <p:sldLayoutId id="2147483995" r:id="rId23"/>
    <p:sldLayoutId id="2147483996" r:id="rId24"/>
    <p:sldLayoutId id="2147483997" r:id="rId25"/>
    <p:sldLayoutId id="2147483998" r:id="rId26"/>
    <p:sldLayoutId id="2147483999" r:id="rId27"/>
    <p:sldLayoutId id="2147484000" r:id="rId28"/>
    <p:sldLayoutId id="2147484001" r:id="rId29"/>
    <p:sldLayoutId id="2147484002" r:id="rId30"/>
    <p:sldLayoutId id="2147484003" r:id="rId31"/>
    <p:sldLayoutId id="2147484022" r:id="rId32"/>
    <p:sldLayoutId id="2147484004" r:id="rId33"/>
    <p:sldLayoutId id="2147484005" r:id="rId34"/>
    <p:sldLayoutId id="2147484050" r:id="rId35"/>
    <p:sldLayoutId id="2147484051" r:id="rId36"/>
    <p:sldLayoutId id="2147484052" r:id="rId37"/>
    <p:sldLayoutId id="2147484006" r:id="rId38"/>
    <p:sldLayoutId id="2147484007" r:id="rId39"/>
    <p:sldLayoutId id="2147484008" r:id="rId40"/>
    <p:sldLayoutId id="2147484009" r:id="rId41"/>
    <p:sldLayoutId id="2147484010" r:id="rId42"/>
    <p:sldLayoutId id="2147484011" r:id="rId43"/>
    <p:sldLayoutId id="2147484012" r:id="rId44"/>
    <p:sldLayoutId id="2147484013" r:id="rId45"/>
    <p:sldLayoutId id="2147484023" r:id="rId46"/>
    <p:sldLayoutId id="2147484024" r:id="rId47"/>
    <p:sldLayoutId id="2147484025" r:id="rId48"/>
    <p:sldLayoutId id="2147484026" r:id="rId49"/>
    <p:sldLayoutId id="2147484027" r:id="rId50"/>
    <p:sldLayoutId id="2147484028" r:id="rId51"/>
    <p:sldLayoutId id="2147484029" r:id="rId52"/>
    <p:sldLayoutId id="2147484030" r:id="rId53"/>
    <p:sldLayoutId id="2147484031" r:id="rId54"/>
    <p:sldLayoutId id="2147484032" r:id="rId55"/>
    <p:sldLayoutId id="2147484033" r:id="rId56"/>
    <p:sldLayoutId id="2147484034" r:id="rId57"/>
    <p:sldLayoutId id="2147484035" r:id="rId58"/>
    <p:sldLayoutId id="2147484036" r:id="rId59"/>
    <p:sldLayoutId id="2147484037" r:id="rId60"/>
    <p:sldLayoutId id="2147484038" r:id="rId61"/>
    <p:sldLayoutId id="2147484039" r:id="rId62"/>
    <p:sldLayoutId id="2147484040" r:id="rId63"/>
    <p:sldLayoutId id="2147484041" r:id="rId64"/>
    <p:sldLayoutId id="2147484043" r:id="rId65"/>
    <p:sldLayoutId id="2147484044" r:id="rId66"/>
    <p:sldLayoutId id="2147484045" r:id="rId67"/>
    <p:sldLayoutId id="2147484046" r:id="rId68"/>
    <p:sldLayoutId id="2147484047" r:id="rId69"/>
    <p:sldLayoutId id="2147484049" r:id="rId70"/>
    <p:sldLayoutId id="2147484048" r:id="rId71"/>
    <p:sldLayoutId id="2147484042" r:id="rId72"/>
    <p:sldLayoutId id="2147484014" r:id="rId73"/>
    <p:sldLayoutId id="2147484015" r:id="rId74"/>
    <p:sldLayoutId id="2147484016" r:id="rId75"/>
    <p:sldLayoutId id="2147484017" r:id="rId76"/>
    <p:sldLayoutId id="2147484018" r:id="rId77"/>
    <p:sldLayoutId id="2147484019" r:id="rId78"/>
    <p:sldLayoutId id="2147484020" r:id="rId79"/>
    <p:sldLayoutId id="2147484021" r:id="rId80"/>
    <p:sldLayoutId id="2147483965" r:id="rId81"/>
    <p:sldLayoutId id="2147483966" r:id="rId82"/>
    <p:sldLayoutId id="2147483967" r:id="rId83"/>
    <p:sldLayoutId id="2147483968" r:id="rId84"/>
    <p:sldLayoutId id="2147483969" r:id="rId85"/>
    <p:sldLayoutId id="2147483970" r:id="rId86"/>
    <p:sldLayoutId id="2147483971" r:id="rId87"/>
    <p:sldLayoutId id="2147483972" r:id="rId88"/>
    <p:sldLayoutId id="2147483973" r:id="rId89"/>
    <p:sldLayoutId id="2147483974" r:id="rId90"/>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9.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493713" y="192088"/>
            <a:ext cx="5494337" cy="6556375"/>
          </a:xfrm>
          <a:prstGeom prst="rect">
            <a:avLst/>
          </a:prstGeom>
          <a:solidFill>
            <a:srgbClr val="22272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4" name="Rectangle 3"/>
          <p:cNvSpPr/>
          <p:nvPr/>
        </p:nvSpPr>
        <p:spPr>
          <a:xfrm>
            <a:off x="493713" y="412750"/>
            <a:ext cx="5224462" cy="6116638"/>
          </a:xfrm>
          <a:prstGeom prst="rect">
            <a:avLst/>
          </a:prstGeom>
          <a:solidFill>
            <a:srgbClr val="FAC11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9" name="Subtitle 2"/>
          <p:cNvSpPr txBox="1">
            <a:spLocks/>
          </p:cNvSpPr>
          <p:nvPr/>
        </p:nvSpPr>
        <p:spPr>
          <a:xfrm rot="16200000">
            <a:off x="1862932" y="2636044"/>
            <a:ext cx="4260850" cy="156368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spcAft>
                <a:spcPts val="0"/>
              </a:spcAft>
              <a:buFont typeface="Arial" panose="020B0604020202020204" pitchFamily="34" charset="0"/>
              <a:buNone/>
              <a:defRPr/>
            </a:pPr>
            <a:r>
              <a:rPr lang="en-US" sz="11500" b="1" spc="-300" dirty="0" smtClean="0">
                <a:solidFill>
                  <a:srgbClr val="222729"/>
                </a:solidFill>
                <a:latin typeface="Lato Black" panose="020F0502020204030203" pitchFamily="34" charset="0"/>
                <a:ea typeface="Lato Black" panose="020F0502020204030203" pitchFamily="34" charset="0"/>
                <a:cs typeface="Lato Black" panose="020F0502020204030203" pitchFamily="34" charset="0"/>
              </a:rPr>
              <a:t>BURN</a:t>
            </a:r>
            <a:endParaRPr lang="id-ID" sz="11500" b="1" spc="-300" dirty="0">
              <a:solidFill>
                <a:srgbClr val="222729"/>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15" name="Rectangle 14"/>
          <p:cNvSpPr/>
          <p:nvPr/>
        </p:nvSpPr>
        <p:spPr>
          <a:xfrm>
            <a:off x="1900238" y="5837238"/>
            <a:ext cx="3727450" cy="312737"/>
          </a:xfrm>
          <a:prstGeom prst="rect">
            <a:avLst/>
          </a:prstGeom>
        </p:spPr>
        <p:txBody>
          <a:bodyPr>
            <a:spAutoFit/>
          </a:bodyPr>
          <a:lstStyle/>
          <a:p>
            <a:pPr eaLnBrk="1" fontAlgn="auto" hangingPunct="1">
              <a:lnSpc>
                <a:spcPct val="150000"/>
              </a:lnSpc>
              <a:spcBef>
                <a:spcPts val="0"/>
              </a:spcBef>
              <a:spcAft>
                <a:spcPts val="0"/>
              </a:spcAft>
              <a:defRPr/>
            </a:pPr>
            <a:r>
              <a:rPr lang="id-ID" sz="1100" b="1" spc="300" dirty="0">
                <a:solidFill>
                  <a:srgbClr val="222A35"/>
                </a:solidFill>
                <a:latin typeface="Lato" panose="020F0502020204030203" pitchFamily="34" charset="0"/>
                <a:ea typeface="Lato" panose="020F0502020204030203" pitchFamily="34" charset="0"/>
                <a:cs typeface="Lato" panose="020F0502020204030203" pitchFamily="34" charset="0"/>
              </a:rPr>
              <a:t>Minimal Presentation Multipurpose</a:t>
            </a:r>
            <a:endParaRPr lang="id-ID" sz="1100" spc="300" dirty="0">
              <a:solidFill>
                <a:srgbClr val="222A35"/>
              </a:solidFill>
              <a:latin typeface="Lato" panose="020F0502020204030203" pitchFamily="34" charset="0"/>
              <a:ea typeface="Lato" panose="020F0502020204030203" pitchFamily="34" charset="0"/>
              <a:cs typeface="Lato" panose="020F0502020204030203" pitchFamily="34" charset="0"/>
            </a:endParaRPr>
          </a:p>
        </p:txBody>
      </p:sp>
      <p:sp>
        <p:nvSpPr>
          <p:cNvPr id="2" name="Picture Placeholder 1"/>
          <p:cNvSpPr>
            <a:spLocks noGrp="1"/>
          </p:cNvSpPr>
          <p:nvPr>
            <p:ph type="pic" sz="quarter" idx="10"/>
          </p:nvPr>
        </p:nvSpPr>
        <p:spPr/>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9"/>
          <p:cNvSpPr>
            <a:spLocks noChangeArrowheads="1"/>
          </p:cNvSpPr>
          <p:nvPr/>
        </p:nvSpPr>
        <p:spPr bwMode="auto">
          <a:xfrm>
            <a:off x="8715375" y="527654"/>
            <a:ext cx="1814513"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id-ID" sz="3200" b="1" dirty="0">
                <a:solidFill>
                  <a:srgbClr val="222729"/>
                </a:solidFill>
                <a:latin typeface="Lato" panose="020F0502020204030203" pitchFamily="34" charset="0"/>
                <a:ea typeface="Lato" panose="020F0502020204030203" pitchFamily="34" charset="0"/>
                <a:cs typeface="Lato" panose="020F0502020204030203" pitchFamily="34" charset="0"/>
              </a:rPr>
              <a:t>LOREM</a:t>
            </a:r>
            <a:br>
              <a:rPr lang="id-ID" sz="3200" b="1" dirty="0">
                <a:solidFill>
                  <a:srgbClr val="222729"/>
                </a:solidFill>
                <a:latin typeface="Lato" panose="020F0502020204030203" pitchFamily="34" charset="0"/>
                <a:ea typeface="Lato" panose="020F0502020204030203" pitchFamily="34" charset="0"/>
                <a:cs typeface="Lato" panose="020F0502020204030203" pitchFamily="34" charset="0"/>
              </a:rPr>
            </a:br>
            <a:r>
              <a:rPr lang="id-ID" sz="3200" b="1" dirty="0">
                <a:solidFill>
                  <a:srgbClr val="222729"/>
                </a:solidFill>
                <a:latin typeface="Lato" panose="020F0502020204030203" pitchFamily="34" charset="0"/>
                <a:ea typeface="Lato" panose="020F0502020204030203" pitchFamily="34" charset="0"/>
                <a:cs typeface="Lato" panose="020F0502020204030203" pitchFamily="34" charset="0"/>
              </a:rPr>
              <a:t>IPSUM</a:t>
            </a:r>
            <a:br>
              <a:rPr lang="id-ID" sz="3200" b="1" dirty="0">
                <a:solidFill>
                  <a:srgbClr val="222729"/>
                </a:solidFill>
                <a:latin typeface="Lato" panose="020F0502020204030203" pitchFamily="34" charset="0"/>
                <a:ea typeface="Lato" panose="020F0502020204030203" pitchFamily="34" charset="0"/>
                <a:cs typeface="Lato" panose="020F0502020204030203" pitchFamily="34" charset="0"/>
              </a:rPr>
            </a:br>
            <a:r>
              <a:rPr lang="id-ID" sz="3200" b="1" dirty="0">
                <a:solidFill>
                  <a:srgbClr val="222729"/>
                </a:solidFill>
                <a:latin typeface="Lato" panose="020F0502020204030203" pitchFamily="34" charset="0"/>
                <a:ea typeface="Lato" panose="020F0502020204030203" pitchFamily="34" charset="0"/>
                <a:cs typeface="Lato" panose="020F0502020204030203" pitchFamily="34" charset="0"/>
              </a:rPr>
              <a:t>DOLOR</a:t>
            </a:r>
          </a:p>
        </p:txBody>
      </p:sp>
      <p:sp>
        <p:nvSpPr>
          <p:cNvPr id="60419" name="Rectangle 10"/>
          <p:cNvSpPr>
            <a:spLocks noChangeArrowheads="1"/>
          </p:cNvSpPr>
          <p:nvPr/>
        </p:nvSpPr>
        <p:spPr bwMode="auto">
          <a:xfrm>
            <a:off x="8715375" y="2097088"/>
            <a:ext cx="2282825" cy="332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just" eaLnBrk="1" hangingPunct="1">
              <a:lnSpc>
                <a:spcPct val="150000"/>
              </a:lnSpc>
              <a:spcBef>
                <a:spcPct val="0"/>
              </a:spcBef>
              <a:buFontTx/>
              <a:buNone/>
            </a:pPr>
            <a:r>
              <a:rPr lang="id-ID" sz="1000" b="1" dirty="0">
                <a:solidFill>
                  <a:srgbClr val="000000"/>
                </a:solidFill>
                <a:latin typeface="Lato" panose="020F0502020204030203" pitchFamily="34" charset="0"/>
                <a:ea typeface="Lato" panose="020F0502020204030203" pitchFamily="34" charset="0"/>
                <a:cs typeface="Lato" panose="020F0502020204030203" pitchFamily="34" charset="0"/>
              </a:rPr>
              <a:t>Lorem ipsum dolor sit amet, lacus nulla ac </a:t>
            </a:r>
            <a:r>
              <a:rPr lang="id-ID" sz="1000" dirty="0">
                <a:solidFill>
                  <a:srgbClr val="000000"/>
                </a:solidFill>
                <a:latin typeface="Lato" panose="020F0502020204030203" pitchFamily="34" charset="0"/>
                <a:ea typeface="Lato" panose="020F0502020204030203" pitchFamily="34" charset="0"/>
                <a:cs typeface="Lato" panose="020F0502020204030203" pitchFamily="34" charset="0"/>
              </a:rPr>
              <a:t>netus nibh aliquet, porttitor ligula justo libero vivamus porttitor dolor, conubia mollit. Sapien nam suspendisse, tincidunt eget ante tincidunt, eros in auctor fringilla praesent at diam. In et quam est eget mi. Pellentesque nunc orci eu enim, eget in fringilla vitae, et eros praesent dolor porttitor. Lacinia lectus nonummy, accumsan mauris in sed justo magnis, dictum justo lorem ac quis. A venenatis, velit integer vivamus</a:t>
            </a:r>
            <a:endParaRPr lang="id-ID" sz="1000" dirty="0">
              <a:latin typeface="Lato" panose="020F0502020204030203" pitchFamily="34" charset="0"/>
              <a:ea typeface="Lato" panose="020F0502020204030203" pitchFamily="34" charset="0"/>
              <a:cs typeface="Lato" panose="020F0502020204030203" pitchFamily="34" charset="0"/>
            </a:endParaRPr>
          </a:p>
        </p:txBody>
      </p:sp>
      <p:sp>
        <p:nvSpPr>
          <p:cNvPr id="60420" name="Rectangle 11"/>
          <p:cNvSpPr>
            <a:spLocks noChangeArrowheads="1"/>
          </p:cNvSpPr>
          <p:nvPr/>
        </p:nvSpPr>
        <p:spPr bwMode="auto">
          <a:xfrm>
            <a:off x="571098" y="528638"/>
            <a:ext cx="1879600"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id-ID" sz="3200" b="1" dirty="0">
                <a:solidFill>
                  <a:srgbClr val="222729"/>
                </a:solidFill>
                <a:latin typeface="Lato" panose="020F0502020204030203" pitchFamily="34" charset="0"/>
                <a:ea typeface="Lato" panose="020F0502020204030203" pitchFamily="34" charset="0"/>
                <a:cs typeface="Lato" panose="020F0502020204030203" pitchFamily="34" charset="0"/>
              </a:rPr>
              <a:t>LOREM</a:t>
            </a:r>
            <a:br>
              <a:rPr lang="id-ID" sz="3200" b="1" dirty="0">
                <a:solidFill>
                  <a:srgbClr val="222729"/>
                </a:solidFill>
                <a:latin typeface="Lato" panose="020F0502020204030203" pitchFamily="34" charset="0"/>
                <a:ea typeface="Lato" panose="020F0502020204030203" pitchFamily="34" charset="0"/>
                <a:cs typeface="Lato" panose="020F0502020204030203" pitchFamily="34" charset="0"/>
              </a:rPr>
            </a:br>
            <a:r>
              <a:rPr lang="id-ID" sz="3200" b="1" dirty="0">
                <a:solidFill>
                  <a:srgbClr val="222729"/>
                </a:solidFill>
                <a:latin typeface="Lato" panose="020F0502020204030203" pitchFamily="34" charset="0"/>
                <a:ea typeface="Lato" panose="020F0502020204030203" pitchFamily="34" charset="0"/>
                <a:cs typeface="Lato" panose="020F0502020204030203" pitchFamily="34" charset="0"/>
              </a:rPr>
              <a:t>IPSUM DOLOR</a:t>
            </a:r>
          </a:p>
        </p:txBody>
      </p:sp>
      <p:sp>
        <p:nvSpPr>
          <p:cNvPr id="60421" name="Rectangle 12"/>
          <p:cNvSpPr>
            <a:spLocks noChangeArrowheads="1"/>
          </p:cNvSpPr>
          <p:nvPr/>
        </p:nvSpPr>
        <p:spPr bwMode="auto">
          <a:xfrm>
            <a:off x="571098" y="2244725"/>
            <a:ext cx="2370138" cy="309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just" eaLnBrk="1" hangingPunct="1">
              <a:lnSpc>
                <a:spcPct val="150000"/>
              </a:lnSpc>
              <a:spcBef>
                <a:spcPct val="0"/>
              </a:spcBef>
              <a:buFontTx/>
              <a:buNone/>
            </a:pPr>
            <a:r>
              <a:rPr lang="id-ID" sz="1000" b="1" dirty="0">
                <a:solidFill>
                  <a:srgbClr val="000000"/>
                </a:solidFill>
                <a:latin typeface="Lato" panose="020F0502020204030203" pitchFamily="34" charset="0"/>
                <a:ea typeface="Lato" panose="020F0502020204030203" pitchFamily="34" charset="0"/>
                <a:cs typeface="Lato" panose="020F0502020204030203" pitchFamily="34" charset="0"/>
              </a:rPr>
              <a:t>Lorem ipsum dolor sit amet, lacus nulla ac </a:t>
            </a:r>
            <a:r>
              <a:rPr lang="id-ID" sz="1000" dirty="0">
                <a:solidFill>
                  <a:srgbClr val="000000"/>
                </a:solidFill>
                <a:latin typeface="Lato" panose="020F0502020204030203" pitchFamily="34" charset="0"/>
                <a:ea typeface="Lato" panose="020F0502020204030203" pitchFamily="34" charset="0"/>
                <a:cs typeface="Lato" panose="020F0502020204030203" pitchFamily="34" charset="0"/>
              </a:rPr>
              <a:t>netus nibh aliquet, porttitor ligula justo libero vivamus porttitor dolor, conubia mollit. Sapien nam suspendisse, tincidunt eget ante tincidunt, eros in auctor fringilla praesent at diam. In et quam est eget mi. Pellentesque nunc orci eu enim, eget in fringilla vitae, et eros praesent dolor porttitor. Lacinia lectus nonummy, accumsan mauris in sed justo magnis, dictum justo lorem ac quis. A venenatis, velit integer vivamus</a:t>
            </a:r>
            <a:endParaRPr lang="id-ID" sz="1000" dirty="0">
              <a:latin typeface="Lato" panose="020F0502020204030203" pitchFamily="34" charset="0"/>
              <a:ea typeface="Lato" panose="020F0502020204030203" pitchFamily="34" charset="0"/>
              <a:cs typeface="Lato" panose="020F0502020204030203" pitchFamily="34" charset="0"/>
            </a:endParaRPr>
          </a:p>
        </p:txBody>
      </p:sp>
      <p:sp>
        <p:nvSpPr>
          <p:cNvPr id="14" name="Rectangle 13"/>
          <p:cNvSpPr/>
          <p:nvPr/>
        </p:nvSpPr>
        <p:spPr>
          <a:xfrm>
            <a:off x="0" y="681038"/>
            <a:ext cx="309563" cy="5648325"/>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6" name="Rectangle 15"/>
          <p:cNvSpPr/>
          <p:nvPr/>
        </p:nvSpPr>
        <p:spPr>
          <a:xfrm>
            <a:off x="8642350" y="5802313"/>
            <a:ext cx="3549650" cy="105568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7" name="Rectangle 16"/>
          <p:cNvSpPr/>
          <p:nvPr/>
        </p:nvSpPr>
        <p:spPr>
          <a:xfrm>
            <a:off x="10998200" y="0"/>
            <a:ext cx="631825" cy="1055688"/>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2" name="Picture Placeholder 1"/>
          <p:cNvSpPr>
            <a:spLocks noGrp="1"/>
          </p:cNvSpPr>
          <p:nvPr>
            <p:ph type="pic" sz="quarter" idx="10"/>
          </p:nvPr>
        </p:nvSpPr>
        <p:spPr/>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0"/>
            <a:ext cx="12192000" cy="2524125"/>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5" name="Rectangle 4"/>
          <p:cNvSpPr/>
          <p:nvPr/>
        </p:nvSpPr>
        <p:spPr>
          <a:xfrm>
            <a:off x="6451600" y="4506913"/>
            <a:ext cx="5740400" cy="2351087"/>
          </a:xfrm>
          <a:prstGeom prst="rect">
            <a:avLst/>
          </a:prstGeom>
          <a:solidFill>
            <a:srgbClr val="22272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61444" name="Rectangle 7"/>
          <p:cNvSpPr>
            <a:spLocks noChangeArrowheads="1"/>
          </p:cNvSpPr>
          <p:nvPr/>
        </p:nvSpPr>
        <p:spPr bwMode="auto">
          <a:xfrm>
            <a:off x="927100" y="969963"/>
            <a:ext cx="31035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id-ID" sz="3200" b="1">
                <a:solidFill>
                  <a:srgbClr val="222729"/>
                </a:solidFill>
                <a:latin typeface="Lato" panose="020F0502020204030203" pitchFamily="34" charset="0"/>
                <a:ea typeface="Lato" panose="020F0502020204030203" pitchFamily="34" charset="0"/>
                <a:cs typeface="Lato" panose="020F0502020204030203" pitchFamily="34" charset="0"/>
              </a:rPr>
              <a:t>LOREM IPSUM</a:t>
            </a:r>
          </a:p>
        </p:txBody>
      </p:sp>
      <p:sp>
        <p:nvSpPr>
          <p:cNvPr id="9" name="Rectangle 8"/>
          <p:cNvSpPr/>
          <p:nvPr/>
        </p:nvSpPr>
        <p:spPr>
          <a:xfrm>
            <a:off x="927100" y="1554163"/>
            <a:ext cx="8647113" cy="515937"/>
          </a:xfrm>
          <a:prstGeom prst="rect">
            <a:avLst/>
          </a:prstGeom>
        </p:spPr>
        <p:txBody>
          <a:bodyPr>
            <a:spAutoFit/>
          </a:bodyPr>
          <a:lstStyle/>
          <a:p>
            <a:pPr eaLnBrk="1" fontAlgn="auto" hangingPunct="1">
              <a:lnSpc>
                <a:spcPct val="150000"/>
              </a:lnSpc>
              <a:spcBef>
                <a:spcPts val="0"/>
              </a:spcBef>
              <a:spcAft>
                <a:spcPts val="0"/>
              </a:spcAft>
              <a:defRPr/>
            </a:pPr>
            <a:r>
              <a:rPr lang="id-ID" sz="1050" b="1" dirty="0">
                <a:solidFill>
                  <a:srgbClr val="000000"/>
                </a:solidFill>
                <a:latin typeface="Lato Black" panose="020F0502020204030203" pitchFamily="34" charset="0"/>
                <a:ea typeface="Lato Black" panose="020F0502020204030203" pitchFamily="34" charset="0"/>
                <a:cs typeface="Lato Black" panose="020F0502020204030203" pitchFamily="34" charset="0"/>
              </a:rPr>
              <a:t>Lorem ipsum dolor sit amet</a:t>
            </a:r>
            <a:r>
              <a:rPr lang="id-ID" sz="900" dirty="0">
                <a:solidFill>
                  <a:srgbClr val="000000"/>
                </a:solidFill>
                <a:latin typeface="Lato" panose="020F0502020204030203" pitchFamily="34" charset="0"/>
                <a:ea typeface="Lato" panose="020F0502020204030203" pitchFamily="34" charset="0"/>
                <a:cs typeface="Lato" panose="020F0502020204030203" pitchFamily="34" charset="0"/>
              </a:rPr>
              <a:t>, lacus nulla ac netus nibh aliquet, porttitor ligula justo libero vivamus porttitor dolor, conubia mollit. Sapien nam suspendisse, tincidunt eget ante tincidunt, eros in auctor fringilla praesent at diam. In et quam est eget mi. Pellentesque nunc orci eu enim, eget in fringilla vitae, et eros</a:t>
            </a:r>
            <a:endParaRPr lang="id-ID" sz="900" dirty="0">
              <a:latin typeface="Lato" panose="020F0502020204030203" pitchFamily="34" charset="0"/>
              <a:ea typeface="Lato" panose="020F0502020204030203" pitchFamily="34" charset="0"/>
              <a:cs typeface="Lato" panose="020F0502020204030203" pitchFamily="34" charset="0"/>
            </a:endParaRPr>
          </a:p>
        </p:txBody>
      </p:sp>
      <p:sp>
        <p:nvSpPr>
          <p:cNvPr id="10" name="Rectangle 9"/>
          <p:cNvSpPr/>
          <p:nvPr/>
        </p:nvSpPr>
        <p:spPr>
          <a:xfrm>
            <a:off x="0" y="1012825"/>
            <a:ext cx="631825" cy="1057275"/>
          </a:xfrm>
          <a:prstGeom prst="rect">
            <a:avLst/>
          </a:prstGeom>
          <a:solidFill>
            <a:srgbClr val="22272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61447" name="Rectangle 10"/>
          <p:cNvSpPr>
            <a:spLocks noChangeArrowheads="1"/>
          </p:cNvSpPr>
          <p:nvPr/>
        </p:nvSpPr>
        <p:spPr bwMode="auto">
          <a:xfrm>
            <a:off x="6648450" y="3149600"/>
            <a:ext cx="4816475"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just" eaLnBrk="1" hangingPunct="1">
              <a:lnSpc>
                <a:spcPct val="150000"/>
              </a:lnSpc>
              <a:spcBef>
                <a:spcPct val="0"/>
              </a:spcBef>
              <a:buFontTx/>
              <a:buNone/>
            </a:pPr>
            <a:r>
              <a:rPr lang="id-ID" sz="1000" b="1">
                <a:solidFill>
                  <a:srgbClr val="000000"/>
                </a:solidFill>
                <a:latin typeface="Lato" panose="020F0502020204030203" pitchFamily="34" charset="0"/>
                <a:ea typeface="Lato" panose="020F0502020204030203" pitchFamily="34" charset="0"/>
                <a:cs typeface="Lato" panose="020F0502020204030203" pitchFamily="34" charset="0"/>
              </a:rPr>
              <a:t>Lorem ipsum dolor sit amet, lacus nulla ac </a:t>
            </a:r>
            <a:r>
              <a:rPr lang="id-ID" sz="1000">
                <a:solidFill>
                  <a:srgbClr val="000000"/>
                </a:solidFill>
                <a:latin typeface="Lato" panose="020F0502020204030203" pitchFamily="34" charset="0"/>
                <a:ea typeface="Lato" panose="020F0502020204030203" pitchFamily="34" charset="0"/>
                <a:cs typeface="Lato" panose="020F0502020204030203" pitchFamily="34" charset="0"/>
              </a:rPr>
              <a:t>netus nibh aliquet, porttitor ligula justo libero vivamus porttitor dolor, conubia mollit. Sapien nam suspendisse, tincidunt eget ante tincidunt, eros in auctor fringilla praesent at diam. In et quam est eget mi. Pellentesque nunc orci eu enim, eget in fringilla vitae, et eros praesent dolor</a:t>
            </a:r>
            <a:endParaRPr lang="id-ID" sz="1000">
              <a:latin typeface="Lato" panose="020F0502020204030203" pitchFamily="34" charset="0"/>
              <a:ea typeface="Lato" panose="020F0502020204030203" pitchFamily="34" charset="0"/>
              <a:cs typeface="Lato" panose="020F0502020204030203" pitchFamily="34" charset="0"/>
            </a:endParaRPr>
          </a:p>
        </p:txBody>
      </p:sp>
      <p:sp>
        <p:nvSpPr>
          <p:cNvPr id="61448" name="Rectangle 12"/>
          <p:cNvSpPr>
            <a:spLocks noChangeArrowheads="1"/>
          </p:cNvSpPr>
          <p:nvPr/>
        </p:nvSpPr>
        <p:spPr bwMode="auto">
          <a:xfrm>
            <a:off x="6648450" y="2636838"/>
            <a:ext cx="310515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id-ID" sz="2400" b="1">
                <a:solidFill>
                  <a:srgbClr val="222729"/>
                </a:solidFill>
                <a:latin typeface="Lato" panose="020F0502020204030203" pitchFamily="34" charset="0"/>
                <a:ea typeface="Lato" panose="020F0502020204030203" pitchFamily="34" charset="0"/>
                <a:cs typeface="Lato" panose="020F0502020204030203" pitchFamily="34" charset="0"/>
              </a:rPr>
              <a:t>LOREM IPSUM</a:t>
            </a:r>
          </a:p>
        </p:txBody>
      </p:sp>
      <p:sp>
        <p:nvSpPr>
          <p:cNvPr id="61449" name="Rectangle 13"/>
          <p:cNvSpPr>
            <a:spLocks noChangeArrowheads="1"/>
          </p:cNvSpPr>
          <p:nvPr/>
        </p:nvSpPr>
        <p:spPr bwMode="auto">
          <a:xfrm>
            <a:off x="6648450" y="4975225"/>
            <a:ext cx="4816475"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just" eaLnBrk="1" hangingPunct="1">
              <a:lnSpc>
                <a:spcPct val="150000"/>
              </a:lnSpc>
              <a:spcBef>
                <a:spcPct val="0"/>
              </a:spcBef>
              <a:buFontTx/>
              <a:buNone/>
            </a:pPr>
            <a:r>
              <a:rPr lang="id-ID" sz="1000" b="1">
                <a:solidFill>
                  <a:schemeClr val="bg1"/>
                </a:solidFill>
                <a:latin typeface="Lato" panose="020F0502020204030203" pitchFamily="34" charset="0"/>
                <a:ea typeface="Lato" panose="020F0502020204030203" pitchFamily="34" charset="0"/>
                <a:cs typeface="Lato" panose="020F0502020204030203" pitchFamily="34" charset="0"/>
              </a:rPr>
              <a:t>Lorem ipsum dolor sit amet, lacus nulla ac </a:t>
            </a:r>
            <a:r>
              <a:rPr lang="id-ID" sz="1000">
                <a:solidFill>
                  <a:schemeClr val="bg1"/>
                </a:solidFill>
                <a:latin typeface="Lato" panose="020F0502020204030203" pitchFamily="34" charset="0"/>
                <a:ea typeface="Lato" panose="020F0502020204030203" pitchFamily="34" charset="0"/>
                <a:cs typeface="Lato" panose="020F0502020204030203" pitchFamily="34" charset="0"/>
              </a:rPr>
              <a:t>netus nibh aliquet, porttitor ligula justo libero vivamus porttitor dolor, conubia mollit. Sapien nam suspendisse, tincidunt eget ante tincidunt, eros in auctor fringilla praesent at diam. In et quam est eget mi. Pellentesque nunc orci eu enim, eget in fringilla vitae, et eros praesent dolor</a:t>
            </a:r>
          </a:p>
        </p:txBody>
      </p:sp>
      <p:sp>
        <p:nvSpPr>
          <p:cNvPr id="4" name="Picture Placeholder 3"/>
          <p:cNvSpPr>
            <a:spLocks noGrp="1"/>
          </p:cNvSpPr>
          <p:nvPr>
            <p:ph type="pic" sz="quarter" idx="10"/>
          </p:nvPr>
        </p:nvSpPr>
        <p:spPr/>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13"/>
          <p:cNvSpPr>
            <a:spLocks noChangeArrowheads="1"/>
          </p:cNvSpPr>
          <p:nvPr/>
        </p:nvSpPr>
        <p:spPr bwMode="auto">
          <a:xfrm>
            <a:off x="875506" y="3818730"/>
            <a:ext cx="2351088" cy="2170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just" eaLnBrk="1" hangingPunct="1">
              <a:lnSpc>
                <a:spcPct val="150000"/>
              </a:lnSpc>
              <a:spcBef>
                <a:spcPct val="0"/>
              </a:spcBef>
              <a:buFontTx/>
              <a:buNone/>
            </a:pPr>
            <a:r>
              <a:rPr lang="id-ID" sz="900" dirty="0">
                <a:solidFill>
                  <a:srgbClr val="222729"/>
                </a:solidFill>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a:t>
            </a:r>
          </a:p>
          <a:p>
            <a:pPr algn="just" eaLnBrk="1" hangingPunct="1">
              <a:lnSpc>
                <a:spcPct val="150000"/>
              </a:lnSpc>
              <a:spcBef>
                <a:spcPct val="0"/>
              </a:spcBef>
              <a:buFontTx/>
              <a:buNone/>
            </a:pPr>
            <a:r>
              <a:rPr lang="id-ID" sz="900" dirty="0">
                <a:solidFill>
                  <a:srgbClr val="222729"/>
                </a:solidFill>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a:t>
            </a:r>
          </a:p>
          <a:p>
            <a:pPr algn="just" eaLnBrk="1" hangingPunct="1">
              <a:lnSpc>
                <a:spcPct val="150000"/>
              </a:lnSpc>
              <a:spcBef>
                <a:spcPct val="0"/>
              </a:spcBef>
              <a:buFontTx/>
              <a:buNone/>
            </a:pPr>
            <a:r>
              <a:rPr lang="id-ID" sz="900" dirty="0">
                <a:solidFill>
                  <a:srgbClr val="222729"/>
                </a:solidFill>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a:t>
            </a:r>
          </a:p>
          <a:p>
            <a:pPr algn="just" eaLnBrk="1" hangingPunct="1">
              <a:lnSpc>
                <a:spcPct val="150000"/>
              </a:lnSpc>
              <a:spcBef>
                <a:spcPct val="0"/>
              </a:spcBef>
              <a:buFontTx/>
              <a:buNone/>
            </a:pPr>
            <a:endParaRPr lang="id-ID" sz="900" dirty="0">
              <a:solidFill>
                <a:srgbClr val="222729"/>
              </a:solidFill>
              <a:latin typeface="Lato" panose="020F0502020204030203" pitchFamily="34" charset="0"/>
              <a:ea typeface="Lato" panose="020F0502020204030203" pitchFamily="34" charset="0"/>
              <a:cs typeface="Lato" panose="020F0502020204030203" pitchFamily="34" charset="0"/>
            </a:endParaRPr>
          </a:p>
        </p:txBody>
      </p:sp>
      <p:sp>
        <p:nvSpPr>
          <p:cNvPr id="62467" name="Rectangle 14"/>
          <p:cNvSpPr>
            <a:spLocks noChangeArrowheads="1"/>
          </p:cNvSpPr>
          <p:nvPr/>
        </p:nvSpPr>
        <p:spPr bwMode="auto">
          <a:xfrm>
            <a:off x="7651750" y="1449388"/>
            <a:ext cx="2408238" cy="193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id-ID" sz="4000" b="1" dirty="0">
                <a:solidFill>
                  <a:srgbClr val="222729"/>
                </a:solidFill>
                <a:latin typeface="Lato Black" panose="020F0502020204030203" pitchFamily="34" charset="0"/>
                <a:ea typeface="Lato Black" panose="020F0502020204030203" pitchFamily="34" charset="0"/>
                <a:cs typeface="Lato Black" panose="020F0502020204030203" pitchFamily="34" charset="0"/>
              </a:rPr>
              <a:t>LOREM IPSUM DOLOR</a:t>
            </a:r>
          </a:p>
        </p:txBody>
      </p:sp>
      <p:sp>
        <p:nvSpPr>
          <p:cNvPr id="16" name="Rectangle 15"/>
          <p:cNvSpPr/>
          <p:nvPr/>
        </p:nvSpPr>
        <p:spPr>
          <a:xfrm>
            <a:off x="10246519" y="1963738"/>
            <a:ext cx="582612" cy="911225"/>
          </a:xfrm>
          <a:prstGeom prst="rect">
            <a:avLst/>
          </a:prstGeom>
          <a:solidFill>
            <a:srgbClr val="222729"/>
          </a:solidFill>
          <a:ln w="571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62469" name="Rectangle 16"/>
          <p:cNvSpPr>
            <a:spLocks noChangeArrowheads="1"/>
          </p:cNvSpPr>
          <p:nvPr/>
        </p:nvSpPr>
        <p:spPr bwMode="auto">
          <a:xfrm>
            <a:off x="7651750" y="3933823"/>
            <a:ext cx="3810000" cy="193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just" eaLnBrk="1" hangingPunct="1">
              <a:lnSpc>
                <a:spcPct val="150000"/>
              </a:lnSpc>
              <a:spcBef>
                <a:spcPct val="0"/>
              </a:spcBef>
              <a:buFontTx/>
              <a:buNone/>
            </a:pPr>
            <a:r>
              <a:rPr lang="id-ID" sz="1000" b="1" dirty="0">
                <a:solidFill>
                  <a:srgbClr val="000000"/>
                </a:solidFill>
                <a:latin typeface="Lato" panose="020F0502020204030203" pitchFamily="34" charset="0"/>
                <a:ea typeface="Lato" panose="020F0502020204030203" pitchFamily="34" charset="0"/>
                <a:cs typeface="Lato" panose="020F0502020204030203" pitchFamily="34" charset="0"/>
              </a:rPr>
              <a:t>Lorem ipsum dolor sit amet, lacus nulla ac </a:t>
            </a:r>
            <a:r>
              <a:rPr lang="id-ID" sz="1000" dirty="0">
                <a:solidFill>
                  <a:srgbClr val="000000"/>
                </a:solidFill>
                <a:latin typeface="Lato" panose="020F0502020204030203" pitchFamily="34" charset="0"/>
                <a:ea typeface="Lato" panose="020F0502020204030203" pitchFamily="34" charset="0"/>
                <a:cs typeface="Lato" panose="020F0502020204030203" pitchFamily="34" charset="0"/>
              </a:rPr>
              <a:t>netus nibh aliquet, porttitor ligula justo libero vivamus porttitor dolor, conubia mollit. Sapien nam suspendisse, tincidunt eget ante tincidunt, eros in auctor fringilla praesent at diam. In et quam est eget mi. Pellentesque nunc orci eu enim, eget in fringilla vitae, et eros praesent dolor porttitor. Lacinia lectus nonummy, accumsan mauris in sed justo magnis, dictum justo lorem ac quis. A venenatis, velit integer vivamus</a:t>
            </a:r>
            <a:endParaRPr lang="id-ID" sz="1000" dirty="0">
              <a:latin typeface="Lato" panose="020F0502020204030203" pitchFamily="34" charset="0"/>
              <a:ea typeface="Lato" panose="020F0502020204030203" pitchFamily="34" charset="0"/>
              <a:cs typeface="Lato" panose="020F0502020204030203" pitchFamily="34" charset="0"/>
            </a:endParaRPr>
          </a:p>
        </p:txBody>
      </p:sp>
      <p:sp>
        <p:nvSpPr>
          <p:cNvPr id="19" name="Rectangle 18"/>
          <p:cNvSpPr/>
          <p:nvPr/>
        </p:nvSpPr>
        <p:spPr>
          <a:xfrm>
            <a:off x="395288" y="0"/>
            <a:ext cx="631825" cy="1055688"/>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20" name="Rectangle 19"/>
          <p:cNvSpPr/>
          <p:nvPr/>
        </p:nvSpPr>
        <p:spPr>
          <a:xfrm>
            <a:off x="598488" y="3406775"/>
            <a:ext cx="2905125" cy="2840038"/>
          </a:xfrm>
          <a:prstGeom prst="rect">
            <a:avLst/>
          </a:prstGeom>
          <a:noFill/>
          <a:ln>
            <a:solidFill>
              <a:srgbClr val="22272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2" name="Picture Placeholder 1"/>
          <p:cNvSpPr>
            <a:spLocks noGrp="1"/>
          </p:cNvSpPr>
          <p:nvPr>
            <p:ph type="pic" sz="quarter" idx="10"/>
          </p:nvPr>
        </p:nvSpPr>
        <p:spPr/>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1778000"/>
            <a:ext cx="12217400" cy="5080000"/>
          </a:xfrm>
          <a:custGeom>
            <a:avLst/>
            <a:gdLst>
              <a:gd name="connsiteX0" fmla="*/ 0 w 12192000"/>
              <a:gd name="connsiteY0" fmla="*/ 0 h 5080715"/>
              <a:gd name="connsiteX1" fmla="*/ 12192000 w 12192000"/>
              <a:gd name="connsiteY1" fmla="*/ 0 h 5080715"/>
              <a:gd name="connsiteX2" fmla="*/ 12192000 w 12192000"/>
              <a:gd name="connsiteY2" fmla="*/ 5080715 h 5080715"/>
              <a:gd name="connsiteX3" fmla="*/ 0 w 12192000"/>
              <a:gd name="connsiteY3" fmla="*/ 5080715 h 5080715"/>
              <a:gd name="connsiteX4" fmla="*/ 0 w 12192000"/>
              <a:gd name="connsiteY4" fmla="*/ 0 h 5080715"/>
              <a:gd name="connsiteX0" fmla="*/ 0 w 12217758"/>
              <a:gd name="connsiteY0" fmla="*/ 0 h 5080715"/>
              <a:gd name="connsiteX1" fmla="*/ 12217758 w 12217758"/>
              <a:gd name="connsiteY1" fmla="*/ 1777284 h 5080715"/>
              <a:gd name="connsiteX2" fmla="*/ 12192000 w 12217758"/>
              <a:gd name="connsiteY2" fmla="*/ 5080715 h 5080715"/>
              <a:gd name="connsiteX3" fmla="*/ 0 w 12217758"/>
              <a:gd name="connsiteY3" fmla="*/ 5080715 h 5080715"/>
              <a:gd name="connsiteX4" fmla="*/ 0 w 12217758"/>
              <a:gd name="connsiteY4" fmla="*/ 0 h 50807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17758" h="5080715">
                <a:moveTo>
                  <a:pt x="0" y="0"/>
                </a:moveTo>
                <a:lnTo>
                  <a:pt x="12217758" y="1777284"/>
                </a:lnTo>
                <a:lnTo>
                  <a:pt x="12192000" y="5080715"/>
                </a:lnTo>
                <a:lnTo>
                  <a:pt x="0" y="5080715"/>
                </a:lnTo>
                <a:lnTo>
                  <a:pt x="0" y="0"/>
                </a:ln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63491" name="Rectangle 7"/>
          <p:cNvSpPr>
            <a:spLocks noChangeArrowheads="1"/>
          </p:cNvSpPr>
          <p:nvPr/>
        </p:nvSpPr>
        <p:spPr bwMode="auto">
          <a:xfrm>
            <a:off x="798513" y="2125663"/>
            <a:ext cx="3065462"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id-ID" sz="3200" b="1">
                <a:solidFill>
                  <a:schemeClr val="bg1"/>
                </a:solidFill>
                <a:latin typeface="Lato" panose="020F0502020204030203" pitchFamily="34" charset="0"/>
                <a:ea typeface="Lato" panose="020F0502020204030203" pitchFamily="34" charset="0"/>
                <a:cs typeface="Lato" panose="020F0502020204030203" pitchFamily="34" charset="0"/>
              </a:rPr>
              <a:t>LOREM</a:t>
            </a:r>
            <a:r>
              <a:rPr lang="id-ID" sz="3200" b="1">
                <a:solidFill>
                  <a:srgbClr val="222729"/>
                </a:solidFill>
                <a:latin typeface="Lato" panose="020F0502020204030203" pitchFamily="34" charset="0"/>
                <a:ea typeface="Lato" panose="020F0502020204030203" pitchFamily="34" charset="0"/>
                <a:cs typeface="Lato" panose="020F0502020204030203" pitchFamily="34" charset="0"/>
              </a:rPr>
              <a:t/>
            </a:r>
            <a:br>
              <a:rPr lang="id-ID" sz="3200" b="1">
                <a:solidFill>
                  <a:srgbClr val="222729"/>
                </a:solidFill>
                <a:latin typeface="Lato" panose="020F0502020204030203" pitchFamily="34" charset="0"/>
                <a:ea typeface="Lato" panose="020F0502020204030203" pitchFamily="34" charset="0"/>
                <a:cs typeface="Lato" panose="020F0502020204030203" pitchFamily="34" charset="0"/>
              </a:rPr>
            </a:br>
            <a:r>
              <a:rPr lang="id-ID" sz="3200" b="1">
                <a:solidFill>
                  <a:srgbClr val="FFC000"/>
                </a:solidFill>
                <a:latin typeface="Lato" panose="020F0502020204030203" pitchFamily="34" charset="0"/>
                <a:ea typeface="Lato" panose="020F0502020204030203" pitchFamily="34" charset="0"/>
                <a:cs typeface="Lato" panose="020F0502020204030203" pitchFamily="34" charset="0"/>
              </a:rPr>
              <a:t>IPSUM DOLOR</a:t>
            </a:r>
          </a:p>
        </p:txBody>
      </p:sp>
      <p:sp>
        <p:nvSpPr>
          <p:cNvPr id="9" name="Rectangle 8"/>
          <p:cNvSpPr/>
          <p:nvPr/>
        </p:nvSpPr>
        <p:spPr>
          <a:xfrm>
            <a:off x="1944688" y="3721100"/>
            <a:ext cx="9413875" cy="1077913"/>
          </a:xfrm>
          <a:prstGeom prst="rect">
            <a:avLst/>
          </a:prstGeom>
          <a:noFill/>
          <a:ln w="38100">
            <a:solidFill>
              <a:srgbClr val="FAC11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2" name="Rectangle 11"/>
          <p:cNvSpPr/>
          <p:nvPr/>
        </p:nvSpPr>
        <p:spPr>
          <a:xfrm>
            <a:off x="3735388" y="4048125"/>
            <a:ext cx="6964362" cy="750888"/>
          </a:xfrm>
          <a:prstGeom prst="rect">
            <a:avLst/>
          </a:prstGeom>
        </p:spPr>
        <p:txBody>
          <a:bodyPr>
            <a:spAutoFit/>
          </a:bodyPr>
          <a:lstStyle/>
          <a:p>
            <a:pPr eaLnBrk="1" fontAlgn="auto" hangingPunct="1">
              <a:lnSpc>
                <a:spcPct val="150000"/>
              </a:lnSpc>
              <a:spcBef>
                <a:spcPts val="0"/>
              </a:spcBef>
              <a:spcAft>
                <a:spcPts val="0"/>
              </a:spcAft>
              <a:defRPr/>
            </a:pPr>
            <a:r>
              <a:rPr lang="id-ID" sz="1050" b="1" dirty="0">
                <a:solidFill>
                  <a:schemeClr val="bg1"/>
                </a:solidFill>
                <a:latin typeface="Lato Black" panose="020F0502020204030203" pitchFamily="34" charset="0"/>
                <a:ea typeface="Lato Black" panose="020F0502020204030203" pitchFamily="34" charset="0"/>
                <a:cs typeface="Lato Black" panose="020F0502020204030203" pitchFamily="34" charset="0"/>
              </a:rPr>
              <a:t>Lorem ipsum dolor sit amet</a:t>
            </a:r>
            <a:r>
              <a:rPr lang="id-ID" sz="900" dirty="0">
                <a:solidFill>
                  <a:schemeClr val="bg1"/>
                </a:solidFill>
                <a:latin typeface="Lato" panose="020F0502020204030203" pitchFamily="34" charset="0"/>
                <a:ea typeface="Lato" panose="020F0502020204030203" pitchFamily="34" charset="0"/>
                <a:cs typeface="Lato" panose="020F0502020204030203" pitchFamily="34" charset="0"/>
              </a:rPr>
              <a:t>, lacus nulla ac netus nibh aliquet, porttitor ligula justo libero vivamus porttitor dolor, conubia mollit. Sapien nam suspendisse, tincidunt eget ante tincidunt, eros in auctor fringilla praesent at diam. In et quam est eget mi. Pellentesque nunc orci eu enim, eget in fringilla vitae, et eros</a:t>
            </a:r>
          </a:p>
        </p:txBody>
      </p:sp>
      <p:sp>
        <p:nvSpPr>
          <p:cNvPr id="13" name="Rectangle 12"/>
          <p:cNvSpPr/>
          <p:nvPr/>
        </p:nvSpPr>
        <p:spPr>
          <a:xfrm>
            <a:off x="1944688" y="5224463"/>
            <a:ext cx="9413875" cy="1076325"/>
          </a:xfrm>
          <a:prstGeom prst="rect">
            <a:avLst/>
          </a:prstGeom>
          <a:noFill/>
          <a:ln w="38100">
            <a:solidFill>
              <a:srgbClr val="FAC11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4" name="Rectangle 13"/>
          <p:cNvSpPr/>
          <p:nvPr/>
        </p:nvSpPr>
        <p:spPr>
          <a:xfrm>
            <a:off x="3863975" y="5530850"/>
            <a:ext cx="6835775" cy="749300"/>
          </a:xfrm>
          <a:prstGeom prst="rect">
            <a:avLst/>
          </a:prstGeom>
        </p:spPr>
        <p:txBody>
          <a:bodyPr>
            <a:spAutoFit/>
          </a:bodyPr>
          <a:lstStyle/>
          <a:p>
            <a:pPr eaLnBrk="1" fontAlgn="auto" hangingPunct="1">
              <a:lnSpc>
                <a:spcPct val="150000"/>
              </a:lnSpc>
              <a:spcBef>
                <a:spcPts val="0"/>
              </a:spcBef>
              <a:spcAft>
                <a:spcPts val="0"/>
              </a:spcAft>
              <a:defRPr/>
            </a:pPr>
            <a:r>
              <a:rPr lang="id-ID" sz="1050" b="1" dirty="0">
                <a:solidFill>
                  <a:schemeClr val="bg1"/>
                </a:solidFill>
                <a:latin typeface="Lato Black" panose="020F0502020204030203" pitchFamily="34" charset="0"/>
                <a:ea typeface="Lato Black" panose="020F0502020204030203" pitchFamily="34" charset="0"/>
                <a:cs typeface="Lato Black" panose="020F0502020204030203" pitchFamily="34" charset="0"/>
              </a:rPr>
              <a:t>Lorem ipsum dolor sit amet</a:t>
            </a:r>
            <a:r>
              <a:rPr lang="id-ID" sz="900" dirty="0">
                <a:solidFill>
                  <a:schemeClr val="bg1"/>
                </a:solidFill>
                <a:latin typeface="Lato" panose="020F0502020204030203" pitchFamily="34" charset="0"/>
                <a:ea typeface="Lato" panose="020F0502020204030203" pitchFamily="34" charset="0"/>
                <a:cs typeface="Lato" panose="020F0502020204030203" pitchFamily="34" charset="0"/>
              </a:rPr>
              <a:t>, lacus nulla ac netus nibh aliquet, porttitor ligula justo libero vivamus porttitor dolor, conubia mollit. Sapien nam suspendisse, tincidunt eget ante tincidunt, eros in auctor fringilla praesent at diam. In et quam est eget mi. Pellentesque nunc orci eu enim, eget in fringilla vitae, et eros</a:t>
            </a:r>
          </a:p>
        </p:txBody>
      </p:sp>
      <p:sp>
        <p:nvSpPr>
          <p:cNvPr id="15" name="Rectangle 14"/>
          <p:cNvSpPr/>
          <p:nvPr/>
        </p:nvSpPr>
        <p:spPr>
          <a:xfrm>
            <a:off x="2292350" y="3732213"/>
            <a:ext cx="979488" cy="7493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6" name="Rectangle 15"/>
          <p:cNvSpPr/>
          <p:nvPr/>
        </p:nvSpPr>
        <p:spPr>
          <a:xfrm>
            <a:off x="2292350" y="5224463"/>
            <a:ext cx="979488" cy="7493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63498" name="Subtitle 2"/>
          <p:cNvSpPr txBox="1">
            <a:spLocks/>
          </p:cNvSpPr>
          <p:nvPr/>
        </p:nvSpPr>
        <p:spPr bwMode="auto">
          <a:xfrm>
            <a:off x="2368550" y="3732213"/>
            <a:ext cx="788988" cy="703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buFont typeface="Arial" panose="020B0604020202020204" pitchFamily="34" charset="0"/>
              <a:buNone/>
            </a:pPr>
            <a:r>
              <a:rPr lang="id-ID" sz="4400">
                <a:solidFill>
                  <a:schemeClr val="bg1"/>
                </a:solidFill>
                <a:latin typeface="Lato Light" panose="020F0502020204030203" pitchFamily="34" charset="0"/>
                <a:ea typeface="Lato Light" panose="020F0502020204030203" pitchFamily="34" charset="0"/>
                <a:cs typeface="Lato Light" panose="020F0502020204030203" pitchFamily="34" charset="0"/>
              </a:rPr>
              <a:t>1</a:t>
            </a:r>
          </a:p>
        </p:txBody>
      </p:sp>
      <p:sp>
        <p:nvSpPr>
          <p:cNvPr id="63499" name="Subtitle 2"/>
          <p:cNvSpPr txBox="1">
            <a:spLocks/>
          </p:cNvSpPr>
          <p:nvPr/>
        </p:nvSpPr>
        <p:spPr bwMode="auto">
          <a:xfrm>
            <a:off x="2368550" y="5237163"/>
            <a:ext cx="788988" cy="703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buFont typeface="Arial" panose="020B0604020202020204" pitchFamily="34" charset="0"/>
              <a:buNone/>
            </a:pPr>
            <a:r>
              <a:rPr lang="id-ID" sz="4400">
                <a:solidFill>
                  <a:schemeClr val="bg1"/>
                </a:solidFill>
                <a:latin typeface="Lato Light" panose="020F0502020204030203" pitchFamily="34" charset="0"/>
                <a:ea typeface="Lato Light" panose="020F0502020204030203" pitchFamily="34" charset="0"/>
                <a:cs typeface="Lato Light" panose="020F0502020204030203" pitchFamily="34" charset="0"/>
              </a:rPr>
              <a:t>2</a:t>
            </a:r>
          </a:p>
        </p:txBody>
      </p:sp>
      <p:sp>
        <p:nvSpPr>
          <p:cNvPr id="63500" name="Rectangle 19"/>
          <p:cNvSpPr>
            <a:spLocks noChangeArrowheads="1"/>
          </p:cNvSpPr>
          <p:nvPr/>
        </p:nvSpPr>
        <p:spPr bwMode="auto">
          <a:xfrm>
            <a:off x="3359150" y="3735388"/>
            <a:ext cx="19446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id-ID" sz="2000" b="1">
                <a:solidFill>
                  <a:schemeClr val="bg1"/>
                </a:solidFill>
                <a:latin typeface="Lato" panose="020F0502020204030203" pitchFamily="34" charset="0"/>
                <a:ea typeface="Lato" panose="020F0502020204030203" pitchFamily="34" charset="0"/>
                <a:cs typeface="Lato" panose="020F0502020204030203" pitchFamily="34" charset="0"/>
              </a:rPr>
              <a:t>LOREM</a:t>
            </a:r>
            <a:r>
              <a:rPr lang="id-ID" sz="2000" b="1">
                <a:solidFill>
                  <a:srgbClr val="222729"/>
                </a:solidFill>
                <a:latin typeface="Lato" panose="020F0502020204030203" pitchFamily="34" charset="0"/>
                <a:ea typeface="Lato" panose="020F0502020204030203" pitchFamily="34" charset="0"/>
                <a:cs typeface="Lato" panose="020F0502020204030203" pitchFamily="34" charset="0"/>
              </a:rPr>
              <a:t> </a:t>
            </a:r>
            <a:r>
              <a:rPr lang="id-ID" sz="2000" b="1">
                <a:solidFill>
                  <a:srgbClr val="FFC000"/>
                </a:solidFill>
                <a:latin typeface="Lato" panose="020F0502020204030203" pitchFamily="34" charset="0"/>
                <a:ea typeface="Lato" panose="020F0502020204030203" pitchFamily="34" charset="0"/>
                <a:cs typeface="Lato" panose="020F0502020204030203" pitchFamily="34" charset="0"/>
              </a:rPr>
              <a:t>IPSUM</a:t>
            </a:r>
          </a:p>
        </p:txBody>
      </p:sp>
      <p:sp>
        <p:nvSpPr>
          <p:cNvPr id="63501" name="Rectangle 20"/>
          <p:cNvSpPr>
            <a:spLocks noChangeArrowheads="1"/>
          </p:cNvSpPr>
          <p:nvPr/>
        </p:nvSpPr>
        <p:spPr bwMode="auto">
          <a:xfrm>
            <a:off x="3319463" y="5237163"/>
            <a:ext cx="194468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id-ID" sz="2000" b="1">
                <a:solidFill>
                  <a:schemeClr val="bg1"/>
                </a:solidFill>
                <a:latin typeface="Lato" panose="020F0502020204030203" pitchFamily="34" charset="0"/>
                <a:ea typeface="Lato" panose="020F0502020204030203" pitchFamily="34" charset="0"/>
                <a:cs typeface="Lato" panose="020F0502020204030203" pitchFamily="34" charset="0"/>
              </a:rPr>
              <a:t>LOREM</a:t>
            </a:r>
            <a:r>
              <a:rPr lang="id-ID" sz="2000" b="1">
                <a:solidFill>
                  <a:srgbClr val="222729"/>
                </a:solidFill>
                <a:latin typeface="Lato" panose="020F0502020204030203" pitchFamily="34" charset="0"/>
                <a:ea typeface="Lato" panose="020F0502020204030203" pitchFamily="34" charset="0"/>
                <a:cs typeface="Lato" panose="020F0502020204030203" pitchFamily="34" charset="0"/>
              </a:rPr>
              <a:t> </a:t>
            </a:r>
            <a:r>
              <a:rPr lang="id-ID" sz="2000" b="1">
                <a:solidFill>
                  <a:srgbClr val="FFC000"/>
                </a:solidFill>
                <a:latin typeface="Lato" panose="020F0502020204030203" pitchFamily="34" charset="0"/>
                <a:ea typeface="Lato" panose="020F0502020204030203" pitchFamily="34" charset="0"/>
                <a:cs typeface="Lato" panose="020F0502020204030203" pitchFamily="34" charset="0"/>
              </a:rPr>
              <a:t>IPSUM</a:t>
            </a:r>
          </a:p>
        </p:txBody>
      </p:sp>
      <p:sp>
        <p:nvSpPr>
          <p:cNvPr id="2" name="Picture Placeholder 1"/>
          <p:cNvSpPr>
            <a:spLocks noGrp="1"/>
          </p:cNvSpPr>
          <p:nvPr>
            <p:ph type="pic" sz="quarter" idx="10"/>
          </p:nvPr>
        </p:nvSpPr>
        <p:spPr/>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5937250" y="836613"/>
            <a:ext cx="5576888" cy="5126037"/>
          </a:xfrm>
          <a:prstGeom prst="rect">
            <a:avLst/>
          </a:prstGeom>
          <a:noFill/>
          <a:ln w="38100">
            <a:solidFill>
              <a:srgbClr val="FAC11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64515" name="Rectangle 11"/>
          <p:cNvSpPr>
            <a:spLocks noChangeArrowheads="1"/>
          </p:cNvSpPr>
          <p:nvPr/>
        </p:nvSpPr>
        <p:spPr bwMode="auto">
          <a:xfrm>
            <a:off x="6154738" y="1087438"/>
            <a:ext cx="4459287" cy="2062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id-ID" sz="3200" b="1">
                <a:solidFill>
                  <a:srgbClr val="FFC000"/>
                </a:solidFill>
                <a:latin typeface="Lato" panose="020F0502020204030203" pitchFamily="34" charset="0"/>
                <a:ea typeface="Lato" panose="020F0502020204030203" pitchFamily="34" charset="0"/>
                <a:cs typeface="Lato" panose="020F0502020204030203" pitchFamily="34" charset="0"/>
              </a:rPr>
              <a:t>LOREM IPSUM DOLOR SIT AMET LACUS </a:t>
            </a:r>
            <a:r>
              <a:rPr lang="id-ID" sz="3200" b="1">
                <a:solidFill>
                  <a:srgbClr val="222729"/>
                </a:solidFill>
                <a:latin typeface="Lato" panose="020F0502020204030203" pitchFamily="34" charset="0"/>
                <a:ea typeface="Lato" panose="020F0502020204030203" pitchFamily="34" charset="0"/>
                <a:cs typeface="Lato" panose="020F0502020204030203" pitchFamily="34" charset="0"/>
              </a:rPr>
              <a:t>NULLA AC NETUS</a:t>
            </a:r>
          </a:p>
        </p:txBody>
      </p:sp>
      <p:sp>
        <p:nvSpPr>
          <p:cNvPr id="64516" name="Rectangle 12"/>
          <p:cNvSpPr>
            <a:spLocks noChangeArrowheads="1"/>
          </p:cNvSpPr>
          <p:nvPr/>
        </p:nvSpPr>
        <p:spPr bwMode="auto">
          <a:xfrm>
            <a:off x="6154738" y="3319463"/>
            <a:ext cx="4908550" cy="147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just" eaLnBrk="1" hangingPunct="1">
              <a:lnSpc>
                <a:spcPct val="150000"/>
              </a:lnSpc>
              <a:spcBef>
                <a:spcPct val="0"/>
              </a:spcBef>
              <a:buFontTx/>
              <a:buNone/>
            </a:pPr>
            <a:r>
              <a:rPr lang="id-ID" sz="1000" b="1">
                <a:solidFill>
                  <a:srgbClr val="000000"/>
                </a:solidFill>
                <a:latin typeface="Lato" panose="020F0502020204030203" pitchFamily="34" charset="0"/>
                <a:ea typeface="Lato" panose="020F0502020204030203" pitchFamily="34" charset="0"/>
                <a:cs typeface="Lato" panose="020F0502020204030203" pitchFamily="34" charset="0"/>
              </a:rPr>
              <a:t>Lorem ipsum dolor sit amet, lacus nulla ac </a:t>
            </a:r>
            <a:r>
              <a:rPr lang="id-ID" sz="1000">
                <a:solidFill>
                  <a:srgbClr val="000000"/>
                </a:solidFill>
                <a:latin typeface="Lato" panose="020F0502020204030203" pitchFamily="34" charset="0"/>
                <a:ea typeface="Lato" panose="020F0502020204030203" pitchFamily="34" charset="0"/>
                <a:cs typeface="Lato" panose="020F0502020204030203" pitchFamily="34" charset="0"/>
              </a:rPr>
              <a:t>netus nibh aliquet, porttitor ligula justo libero vivamus porttitor dolor, conubia mollit. Sapien nam suspendisse, tincidunt eget ante tincidunt, eros in auctor fringilla praesent at diam. In et quam est eget mi. Pellentesque nunc orci eu enim, eget in fringilla vitae, et eros praesent dolor porttitor. Lacinia lectus nonummy, accumsan mauris in sed justo magnis, dictum justo lorem ac quis. A venenatis, velit integer vivamus</a:t>
            </a:r>
            <a:endParaRPr lang="id-ID" sz="1000">
              <a:latin typeface="Lato" panose="020F0502020204030203" pitchFamily="34" charset="0"/>
              <a:ea typeface="Lato" panose="020F0502020204030203" pitchFamily="34" charset="0"/>
              <a:cs typeface="Lato" panose="020F0502020204030203" pitchFamily="34" charset="0"/>
            </a:endParaRPr>
          </a:p>
        </p:txBody>
      </p:sp>
      <p:sp>
        <p:nvSpPr>
          <p:cNvPr id="14" name="Rectangle 13"/>
          <p:cNvSpPr/>
          <p:nvPr/>
        </p:nvSpPr>
        <p:spPr>
          <a:xfrm>
            <a:off x="11882438" y="574674"/>
            <a:ext cx="309562" cy="5649913"/>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5" name="Rectangle 14"/>
          <p:cNvSpPr/>
          <p:nvPr/>
        </p:nvSpPr>
        <p:spPr>
          <a:xfrm flipV="1">
            <a:off x="6245225" y="4927600"/>
            <a:ext cx="4818063" cy="46038"/>
          </a:xfrm>
          <a:prstGeom prst="rect">
            <a:avLst/>
          </a:prstGeom>
          <a:solidFill>
            <a:srgbClr val="333F50"/>
          </a:solidFill>
          <a:ln w="571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4" name="Picture Placeholder 3"/>
          <p:cNvSpPr>
            <a:spLocks noGrp="1"/>
          </p:cNvSpPr>
          <p:nvPr>
            <p:ph type="pic" sz="quarter" idx="10"/>
          </p:nvPr>
        </p:nvSpPr>
        <p:spPr/>
      </p:sp>
      <p:sp>
        <p:nvSpPr>
          <p:cNvPr id="5" name="Picture Placeholder 4"/>
          <p:cNvSpPr>
            <a:spLocks noGrp="1"/>
          </p:cNvSpPr>
          <p:nvPr>
            <p:ph type="pic" sz="quarter" idx="11"/>
          </p:nvPr>
        </p:nvSpPr>
        <p:spPr/>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9182100" y="244475"/>
            <a:ext cx="2717800" cy="6323013"/>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7" name="Rectangle 6"/>
          <p:cNvSpPr/>
          <p:nvPr/>
        </p:nvSpPr>
        <p:spPr>
          <a:xfrm>
            <a:off x="2046288" y="3681413"/>
            <a:ext cx="3781425" cy="1246187"/>
          </a:xfrm>
          <a:prstGeom prst="rect">
            <a:avLst/>
          </a:prstGeom>
        </p:spPr>
        <p:txBody>
          <a:bodyPr>
            <a:spAutoFit/>
          </a:bodyPr>
          <a:lstStyle/>
          <a:p>
            <a:pPr algn="just" eaLnBrk="1" fontAlgn="auto" hangingPunct="1">
              <a:lnSpc>
                <a:spcPct val="150000"/>
              </a:lnSpc>
              <a:spcBef>
                <a:spcPts val="0"/>
              </a:spcBef>
              <a:spcAft>
                <a:spcPts val="0"/>
              </a:spcAft>
              <a:defRPr/>
            </a:pPr>
            <a:r>
              <a:rPr lang="id-ID" sz="1000" b="1"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Lorem ipsum dolor sit amet, lacus nulla ac </a:t>
            </a:r>
            <a:r>
              <a:rPr lang="id-ID" sz="10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netus nibh aliquet, porttitor ligula justo libero vivamus porttitor dolor, conubia mollit. Sapien nam suspendisse, tincidunt eget ante tincidunt, eros in auctor fringilla praesent at diam. In et quam est eget mi. Pellentesque nunc orci eu enim, eget</a:t>
            </a:r>
          </a:p>
        </p:txBody>
      </p:sp>
      <p:sp>
        <p:nvSpPr>
          <p:cNvPr id="65540" name="TextBox 7"/>
          <p:cNvSpPr txBox="1">
            <a:spLocks noChangeArrowheads="1"/>
          </p:cNvSpPr>
          <p:nvPr/>
        </p:nvSpPr>
        <p:spPr bwMode="auto">
          <a:xfrm>
            <a:off x="2870200" y="1689100"/>
            <a:ext cx="2957513" cy="175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eaLnBrk="1" hangingPunct="1">
              <a:lnSpc>
                <a:spcPts val="6500"/>
              </a:lnSpc>
              <a:spcBef>
                <a:spcPct val="0"/>
              </a:spcBef>
              <a:buFontTx/>
              <a:buNone/>
            </a:pPr>
            <a:r>
              <a:rPr lang="id-ID" sz="6000" b="1" dirty="0">
                <a:solidFill>
                  <a:srgbClr val="222729"/>
                </a:solidFill>
                <a:latin typeface="Lato" panose="020F0502020204030203" pitchFamily="34" charset="0"/>
                <a:ea typeface="Lato" panose="020F0502020204030203" pitchFamily="34" charset="0"/>
                <a:cs typeface="Lato" panose="020F0502020204030203" pitchFamily="34" charset="0"/>
              </a:rPr>
              <a:t>LOREM</a:t>
            </a:r>
          </a:p>
          <a:p>
            <a:pPr algn="r" eaLnBrk="1" hangingPunct="1">
              <a:lnSpc>
                <a:spcPts val="6500"/>
              </a:lnSpc>
              <a:spcBef>
                <a:spcPct val="0"/>
              </a:spcBef>
              <a:buFontTx/>
              <a:buNone/>
            </a:pPr>
            <a:r>
              <a:rPr lang="id-ID" sz="6000" b="1" dirty="0">
                <a:solidFill>
                  <a:srgbClr val="FFC000"/>
                </a:solidFill>
                <a:latin typeface="Lato" panose="020F0502020204030203" pitchFamily="34" charset="0"/>
                <a:ea typeface="Lato" panose="020F0502020204030203" pitchFamily="34" charset="0"/>
                <a:cs typeface="Lato" panose="020F0502020204030203" pitchFamily="34" charset="0"/>
              </a:rPr>
              <a:t>IPSUM</a:t>
            </a:r>
            <a:endParaRPr lang="en-US" sz="6000" b="1" dirty="0">
              <a:solidFill>
                <a:srgbClr val="FFC000"/>
              </a:solidFill>
              <a:latin typeface="Lato" panose="020F0502020204030203" pitchFamily="34" charset="0"/>
              <a:ea typeface="Lato" panose="020F0502020204030203" pitchFamily="34" charset="0"/>
              <a:cs typeface="Lato" panose="020F0502020204030203" pitchFamily="34" charset="0"/>
            </a:endParaRPr>
          </a:p>
        </p:txBody>
      </p:sp>
      <p:sp>
        <p:nvSpPr>
          <p:cNvPr id="10" name="Rectangle 9"/>
          <p:cNvSpPr/>
          <p:nvPr/>
        </p:nvSpPr>
        <p:spPr>
          <a:xfrm>
            <a:off x="2046288" y="5649913"/>
            <a:ext cx="3767137" cy="17145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2" name="Picture Placeholder 1"/>
          <p:cNvSpPr>
            <a:spLocks noGrp="1"/>
          </p:cNvSpPr>
          <p:nvPr>
            <p:ph type="pic" sz="quarter" idx="10"/>
          </p:nvPr>
        </p:nvSpPr>
        <p:spPr/>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0"/>
            <a:ext cx="3992563" cy="68580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0" name="Rectangle 9"/>
          <p:cNvSpPr/>
          <p:nvPr/>
        </p:nvSpPr>
        <p:spPr>
          <a:xfrm>
            <a:off x="4433888" y="4699000"/>
            <a:ext cx="3097212" cy="1490663"/>
          </a:xfrm>
          <a:prstGeom prst="rect">
            <a:avLst/>
          </a:prstGeom>
        </p:spPr>
        <p:txBody>
          <a:bodyPr>
            <a:spAutoFit/>
          </a:bodyPr>
          <a:lstStyle/>
          <a:p>
            <a:pPr algn="just" eaLnBrk="1" fontAlgn="auto" hangingPunct="1">
              <a:lnSpc>
                <a:spcPct val="150000"/>
              </a:lnSpc>
              <a:spcBef>
                <a:spcPts val="0"/>
              </a:spcBef>
              <a:spcAft>
                <a:spcPts val="0"/>
              </a:spcAft>
              <a:defRPr/>
            </a:pPr>
            <a:r>
              <a:rPr lang="id-ID" sz="1000" b="1"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Lorem ipsum dolor sit amet, lacus nulla ac </a:t>
            </a:r>
            <a:r>
              <a:rPr lang="id-ID" sz="10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netus nibh aliquet, porttitor ligula justo libero vivamus porttitor dolor, conubia mollit. Sapien nam suspendisse, tincidunt eget ante tincidunt, eros in auctor fringilla praesent at diam. In et quam est eget mi. Pellentesque nunc orci eu enim, eget</a:t>
            </a:r>
          </a:p>
        </p:txBody>
      </p:sp>
      <p:sp>
        <p:nvSpPr>
          <p:cNvPr id="66564" name="TextBox 10"/>
          <p:cNvSpPr txBox="1">
            <a:spLocks noChangeArrowheads="1"/>
          </p:cNvSpPr>
          <p:nvPr/>
        </p:nvSpPr>
        <p:spPr bwMode="auto">
          <a:xfrm>
            <a:off x="692150" y="4564063"/>
            <a:ext cx="2957513" cy="925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eaLnBrk="1" hangingPunct="1">
              <a:lnSpc>
                <a:spcPts val="6500"/>
              </a:lnSpc>
              <a:spcBef>
                <a:spcPct val="0"/>
              </a:spcBef>
              <a:buFontTx/>
              <a:buNone/>
            </a:pPr>
            <a:r>
              <a:rPr lang="id-ID" sz="6000" b="1">
                <a:solidFill>
                  <a:srgbClr val="222729"/>
                </a:solidFill>
                <a:latin typeface="Lato Black" panose="020F0502020204030203" pitchFamily="34" charset="0"/>
                <a:ea typeface="Lato Black" panose="020F0502020204030203" pitchFamily="34" charset="0"/>
                <a:cs typeface="Lato Black" panose="020F0502020204030203" pitchFamily="34" charset="0"/>
              </a:rPr>
              <a:t>LOREM</a:t>
            </a:r>
          </a:p>
        </p:txBody>
      </p:sp>
      <p:sp>
        <p:nvSpPr>
          <p:cNvPr id="66567" name="TextBox 10"/>
          <p:cNvSpPr txBox="1">
            <a:spLocks noChangeArrowheads="1"/>
          </p:cNvSpPr>
          <p:nvPr/>
        </p:nvSpPr>
        <p:spPr bwMode="auto">
          <a:xfrm>
            <a:off x="692150" y="5248275"/>
            <a:ext cx="2957513" cy="925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eaLnBrk="1" hangingPunct="1">
              <a:lnSpc>
                <a:spcPts val="6500"/>
              </a:lnSpc>
              <a:spcBef>
                <a:spcPct val="0"/>
              </a:spcBef>
              <a:buFontTx/>
              <a:buNone/>
            </a:pPr>
            <a:r>
              <a:rPr lang="id-ID" sz="6000" b="1">
                <a:solidFill>
                  <a:schemeClr val="bg1"/>
                </a:solidFill>
                <a:latin typeface="Lato Black" panose="020F0502020204030203" pitchFamily="34" charset="0"/>
                <a:ea typeface="Lato Black" panose="020F0502020204030203" pitchFamily="34" charset="0"/>
                <a:cs typeface="Lato Black" panose="020F0502020204030203" pitchFamily="34" charset="0"/>
              </a:rPr>
              <a:t>IPSUM</a:t>
            </a:r>
            <a:endParaRPr lang="en-US" sz="6000" b="1">
              <a:solidFill>
                <a:schemeClr val="bg1"/>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5" name="Picture Placeholder 4"/>
          <p:cNvSpPr>
            <a:spLocks noGrp="1"/>
          </p:cNvSpPr>
          <p:nvPr>
            <p:ph type="pic" sz="quarter" idx="10"/>
          </p:nvPr>
        </p:nvSpPr>
        <p:spPr/>
      </p:sp>
      <p:sp>
        <p:nvSpPr>
          <p:cNvPr id="6" name="Picture Placeholder 5"/>
          <p:cNvSpPr>
            <a:spLocks noGrp="1"/>
          </p:cNvSpPr>
          <p:nvPr>
            <p:ph type="pic" sz="quarter" idx="11"/>
          </p:nvPr>
        </p:nvSpPr>
        <p:spPr/>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3860800" y="4481513"/>
            <a:ext cx="4575175" cy="1476375"/>
          </a:xfrm>
          <a:prstGeom prst="rect">
            <a:avLst/>
          </a:prstGeom>
        </p:spPr>
        <p:txBody>
          <a:bodyPr>
            <a:spAutoFit/>
          </a:bodyPr>
          <a:lstStyle/>
          <a:p>
            <a:pPr algn="just" eaLnBrk="1" fontAlgn="auto" hangingPunct="1">
              <a:lnSpc>
                <a:spcPct val="150000"/>
              </a:lnSpc>
              <a:spcBef>
                <a:spcPts val="0"/>
              </a:spcBef>
              <a:spcAft>
                <a:spcPts val="0"/>
              </a:spcAft>
              <a:defRPr/>
            </a:pPr>
            <a:r>
              <a:rPr lang="id-ID" sz="1000" b="1"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Lorem ipsum dolor sit amet, lacus nulla ac </a:t>
            </a:r>
            <a:r>
              <a:rPr lang="id-ID" sz="10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netus nibh aliquet, porttitor ligula justo libero vivamus porttitor dolor, conubia mollit. Sapien nam suspendisse, tincidunt eget ante tincidunt, eros in auctor fringilla praesent at diam. In et quam est eget mi. Pellentesque nunc orci eu enim, eget tincidunt, eros in auctor fringilla praesent at diam. In et quam est eget mi. Pellentesque nunc orci eu enim, eget </a:t>
            </a:r>
          </a:p>
        </p:txBody>
      </p:sp>
      <p:sp>
        <p:nvSpPr>
          <p:cNvPr id="67587" name="TextBox 14"/>
          <p:cNvSpPr txBox="1">
            <a:spLocks noChangeArrowheads="1"/>
          </p:cNvSpPr>
          <p:nvPr/>
        </p:nvSpPr>
        <p:spPr bwMode="auto">
          <a:xfrm>
            <a:off x="8613775" y="4455420"/>
            <a:ext cx="2957512" cy="175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ts val="6500"/>
              </a:lnSpc>
              <a:spcBef>
                <a:spcPct val="0"/>
              </a:spcBef>
              <a:buFontTx/>
              <a:buNone/>
            </a:pPr>
            <a:r>
              <a:rPr lang="id-ID" sz="6000" b="1" dirty="0">
                <a:solidFill>
                  <a:srgbClr val="222729"/>
                </a:solidFill>
                <a:latin typeface="Lato" panose="020F0502020204030203" pitchFamily="34" charset="0"/>
                <a:ea typeface="Lato" panose="020F0502020204030203" pitchFamily="34" charset="0"/>
                <a:cs typeface="Lato" panose="020F0502020204030203" pitchFamily="34" charset="0"/>
              </a:rPr>
              <a:t>LOREM</a:t>
            </a:r>
          </a:p>
          <a:p>
            <a:pPr eaLnBrk="1" hangingPunct="1">
              <a:lnSpc>
                <a:spcPts val="6500"/>
              </a:lnSpc>
              <a:spcBef>
                <a:spcPct val="0"/>
              </a:spcBef>
              <a:buFontTx/>
              <a:buNone/>
            </a:pPr>
            <a:r>
              <a:rPr lang="id-ID" sz="6000" b="1" dirty="0">
                <a:solidFill>
                  <a:srgbClr val="FF9900"/>
                </a:solidFill>
                <a:latin typeface="Lato" panose="020F0502020204030203" pitchFamily="34" charset="0"/>
                <a:ea typeface="Lato" panose="020F0502020204030203" pitchFamily="34" charset="0"/>
                <a:cs typeface="Lato" panose="020F0502020204030203" pitchFamily="34" charset="0"/>
              </a:rPr>
              <a:t>IPSUM</a:t>
            </a:r>
            <a:endParaRPr lang="en-US" sz="6000" b="1" dirty="0">
              <a:solidFill>
                <a:srgbClr val="FF9900"/>
              </a:solidFill>
              <a:latin typeface="Lato" panose="020F0502020204030203" pitchFamily="34" charset="0"/>
              <a:ea typeface="Lato" panose="020F0502020204030203" pitchFamily="34" charset="0"/>
              <a:cs typeface="Lato" panose="020F0502020204030203" pitchFamily="34" charset="0"/>
            </a:endParaRPr>
          </a:p>
        </p:txBody>
      </p:sp>
      <p:sp>
        <p:nvSpPr>
          <p:cNvPr id="4" name="Picture Placeholder 3"/>
          <p:cNvSpPr>
            <a:spLocks noGrp="1"/>
          </p:cNvSpPr>
          <p:nvPr>
            <p:ph type="pic" sz="quarter" idx="11"/>
          </p:nvPr>
        </p:nvSpPr>
        <p:spPr/>
      </p:sp>
      <p:sp>
        <p:nvSpPr>
          <p:cNvPr id="5" name="Picture Placeholder 4"/>
          <p:cNvSpPr>
            <a:spLocks noGrp="1"/>
          </p:cNvSpPr>
          <p:nvPr>
            <p:ph type="pic" sz="quarter" idx="10"/>
          </p:nvPr>
        </p:nvSpPr>
        <p:spPr/>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7081928" y="3520897"/>
            <a:ext cx="3767137" cy="1246495"/>
          </a:xfrm>
          <a:prstGeom prst="rect">
            <a:avLst/>
          </a:prstGeom>
        </p:spPr>
        <p:txBody>
          <a:bodyPr wrap="square">
            <a:spAutoFit/>
          </a:bodyPr>
          <a:lstStyle/>
          <a:p>
            <a:pPr algn="just" eaLnBrk="1" fontAlgn="auto" hangingPunct="1">
              <a:lnSpc>
                <a:spcPct val="150000"/>
              </a:lnSpc>
              <a:spcBef>
                <a:spcPts val="0"/>
              </a:spcBef>
              <a:spcAft>
                <a:spcPts val="0"/>
              </a:spcAft>
              <a:defRPr/>
            </a:pPr>
            <a:r>
              <a:rPr lang="id-ID" sz="1000" b="1"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Lorem ipsum dolor sit amet, lacus nulla ac </a:t>
            </a:r>
            <a:r>
              <a:rPr lang="id-ID" sz="10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netus nibh aliquet, porttitor ligula justo libero vivamus porttitor dolor, conubia mollit. Sapien nam suspendisse, tincidunt eget ante tincidunt, eros in auctor fringilla praesent at diam. In et quam est eget mi. Pellentesque nunc orci eu enim, eget</a:t>
            </a:r>
          </a:p>
        </p:txBody>
      </p:sp>
      <p:sp>
        <p:nvSpPr>
          <p:cNvPr id="8" name="TextBox 7"/>
          <p:cNvSpPr txBox="1">
            <a:spLocks noChangeArrowheads="1"/>
          </p:cNvSpPr>
          <p:nvPr/>
        </p:nvSpPr>
        <p:spPr bwMode="auto">
          <a:xfrm>
            <a:off x="7081928" y="1122429"/>
            <a:ext cx="2957513" cy="175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ts val="6500"/>
              </a:lnSpc>
              <a:spcBef>
                <a:spcPct val="0"/>
              </a:spcBef>
              <a:buFontTx/>
              <a:buNone/>
            </a:pPr>
            <a:r>
              <a:rPr lang="id-ID" sz="6000" b="1" dirty="0">
                <a:solidFill>
                  <a:srgbClr val="222729"/>
                </a:solidFill>
                <a:latin typeface="Lato" panose="020F0502020204030203" pitchFamily="34" charset="0"/>
                <a:ea typeface="Lato" panose="020F0502020204030203" pitchFamily="34" charset="0"/>
                <a:cs typeface="Lato" panose="020F0502020204030203" pitchFamily="34" charset="0"/>
              </a:rPr>
              <a:t>LOREM</a:t>
            </a:r>
          </a:p>
          <a:p>
            <a:pPr eaLnBrk="1" hangingPunct="1">
              <a:lnSpc>
                <a:spcPts val="6500"/>
              </a:lnSpc>
              <a:spcBef>
                <a:spcPct val="0"/>
              </a:spcBef>
              <a:buFontTx/>
              <a:buNone/>
            </a:pPr>
            <a:r>
              <a:rPr lang="id-ID" sz="6000" b="1" dirty="0">
                <a:solidFill>
                  <a:srgbClr val="FFC000"/>
                </a:solidFill>
                <a:latin typeface="Lato" panose="020F0502020204030203" pitchFamily="34" charset="0"/>
                <a:ea typeface="Lato" panose="020F0502020204030203" pitchFamily="34" charset="0"/>
                <a:cs typeface="Lato" panose="020F0502020204030203" pitchFamily="34" charset="0"/>
              </a:rPr>
              <a:t>IPSUM</a:t>
            </a:r>
            <a:endParaRPr lang="en-US" sz="6000" b="1" dirty="0">
              <a:solidFill>
                <a:srgbClr val="FFC000"/>
              </a:solidFill>
              <a:latin typeface="Lato" panose="020F0502020204030203" pitchFamily="34" charset="0"/>
              <a:ea typeface="Lato" panose="020F0502020204030203" pitchFamily="34" charset="0"/>
              <a:cs typeface="Lato" panose="020F0502020204030203" pitchFamily="34" charset="0"/>
            </a:endParaRPr>
          </a:p>
        </p:txBody>
      </p:sp>
      <p:sp>
        <p:nvSpPr>
          <p:cNvPr id="10" name="Rectangle 9"/>
          <p:cNvSpPr/>
          <p:nvPr/>
        </p:nvSpPr>
        <p:spPr>
          <a:xfrm>
            <a:off x="7081928" y="5504976"/>
            <a:ext cx="3767137" cy="17145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169368363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6127482" y="3708781"/>
            <a:ext cx="3699098" cy="1708160"/>
          </a:xfrm>
          <a:prstGeom prst="rect">
            <a:avLst/>
          </a:prstGeom>
        </p:spPr>
        <p:txBody>
          <a:bodyPr wrap="square">
            <a:spAutoFit/>
          </a:bodyPr>
          <a:lstStyle/>
          <a:p>
            <a:pPr algn="just" eaLnBrk="1" fontAlgn="auto" hangingPunct="1">
              <a:lnSpc>
                <a:spcPct val="150000"/>
              </a:lnSpc>
              <a:spcBef>
                <a:spcPts val="0"/>
              </a:spcBef>
              <a:spcAft>
                <a:spcPts val="0"/>
              </a:spcAft>
              <a:defRPr/>
            </a:pPr>
            <a:r>
              <a:rPr lang="id-ID" sz="1000" b="1"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Lorem ipsum dolor sit amet, lacus nulla ac </a:t>
            </a:r>
            <a:r>
              <a:rPr lang="id-ID" sz="10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netus nibh aliquet, porttitor ligula justo libero vivamus porttitor dolor, conubia mollit. Sapien nam suspendisse, tincidunt eget ante tincidunt, eros in auctor fringilla praesent at diam. In et quam est eget mi. Pellentesque nunc orci eu enim, eget tincidunt, eros in auctor fringilla praesent at diam. In et quam est eget mi. Pellentesque nunc orci eu enim, eget </a:t>
            </a:r>
          </a:p>
        </p:txBody>
      </p:sp>
      <p:sp>
        <p:nvSpPr>
          <p:cNvPr id="16" name="TextBox 7"/>
          <p:cNvSpPr txBox="1">
            <a:spLocks noChangeArrowheads="1"/>
          </p:cNvSpPr>
          <p:nvPr/>
        </p:nvSpPr>
        <p:spPr bwMode="auto">
          <a:xfrm>
            <a:off x="6127482" y="1431523"/>
            <a:ext cx="2957513" cy="175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ts val="6500"/>
              </a:lnSpc>
              <a:spcBef>
                <a:spcPct val="0"/>
              </a:spcBef>
              <a:buFontTx/>
              <a:buNone/>
            </a:pPr>
            <a:r>
              <a:rPr lang="id-ID" sz="6000" b="1" dirty="0">
                <a:solidFill>
                  <a:srgbClr val="222729"/>
                </a:solidFill>
                <a:latin typeface="Lato" panose="020F0502020204030203" pitchFamily="34" charset="0"/>
                <a:ea typeface="Lato" panose="020F0502020204030203" pitchFamily="34" charset="0"/>
                <a:cs typeface="Lato" panose="020F0502020204030203" pitchFamily="34" charset="0"/>
              </a:rPr>
              <a:t>LOREM</a:t>
            </a:r>
          </a:p>
          <a:p>
            <a:pPr eaLnBrk="1" hangingPunct="1">
              <a:lnSpc>
                <a:spcPts val="6500"/>
              </a:lnSpc>
              <a:spcBef>
                <a:spcPct val="0"/>
              </a:spcBef>
              <a:buFontTx/>
              <a:buNone/>
            </a:pPr>
            <a:r>
              <a:rPr lang="id-ID" sz="6000" b="1" dirty="0">
                <a:solidFill>
                  <a:srgbClr val="FFC000"/>
                </a:solidFill>
                <a:latin typeface="Lato" panose="020F0502020204030203" pitchFamily="34" charset="0"/>
                <a:ea typeface="Lato" panose="020F0502020204030203" pitchFamily="34" charset="0"/>
                <a:cs typeface="Lato" panose="020F0502020204030203" pitchFamily="34" charset="0"/>
              </a:rPr>
              <a:t>IPSUM</a:t>
            </a:r>
            <a:endParaRPr lang="en-US" sz="6000" b="1" dirty="0">
              <a:solidFill>
                <a:srgbClr val="FFC000"/>
              </a:solidFill>
              <a:latin typeface="Lato" panose="020F0502020204030203" pitchFamily="34" charset="0"/>
              <a:ea typeface="Lato" panose="020F0502020204030203" pitchFamily="34" charset="0"/>
              <a:cs typeface="Lato" panose="020F0502020204030203" pitchFamily="34" charset="0"/>
            </a:endParaRPr>
          </a:p>
        </p:txBody>
      </p:sp>
      <p:sp>
        <p:nvSpPr>
          <p:cNvPr id="19" name="Rectangle 18"/>
          <p:cNvSpPr/>
          <p:nvPr/>
        </p:nvSpPr>
        <p:spPr>
          <a:xfrm>
            <a:off x="11882438" y="562187"/>
            <a:ext cx="309562" cy="5649913"/>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262432345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0"/>
            <a:ext cx="5494338" cy="6858000"/>
          </a:xfrm>
          <a:prstGeom prst="rect">
            <a:avLst/>
          </a:prstGeom>
          <a:solidFill>
            <a:srgbClr val="FAC11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52227" name="Rectangle 3"/>
          <p:cNvSpPr>
            <a:spLocks noChangeArrowheads="1"/>
          </p:cNvSpPr>
          <p:nvPr/>
        </p:nvSpPr>
        <p:spPr bwMode="auto">
          <a:xfrm>
            <a:off x="854075" y="3381375"/>
            <a:ext cx="3786188" cy="240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50000"/>
              </a:lnSpc>
              <a:spcBef>
                <a:spcPct val="0"/>
              </a:spcBef>
              <a:buFontTx/>
              <a:buNone/>
            </a:pPr>
            <a:r>
              <a:rPr lang="id-ID" sz="1000" b="1" dirty="0">
                <a:solidFill>
                  <a:srgbClr val="000000"/>
                </a:solidFill>
                <a:latin typeface="Lato" panose="020F0502020204030203" pitchFamily="34" charset="0"/>
                <a:ea typeface="Lato" panose="020F0502020204030203" pitchFamily="34" charset="0"/>
                <a:cs typeface="Lato" panose="020F0502020204030203" pitchFamily="34" charset="0"/>
              </a:rPr>
              <a:t>Lorem ipsum dolor sit amet, lacus nulla ac </a:t>
            </a:r>
            <a:r>
              <a:rPr lang="id-ID" sz="1000" dirty="0">
                <a:solidFill>
                  <a:srgbClr val="000000"/>
                </a:solidFill>
                <a:latin typeface="Lato" panose="020F0502020204030203" pitchFamily="34" charset="0"/>
                <a:ea typeface="Lato" panose="020F0502020204030203" pitchFamily="34" charset="0"/>
                <a:cs typeface="Lato" panose="020F0502020204030203" pitchFamily="34" charset="0"/>
              </a:rPr>
              <a:t>netus nibh aliquet, porttitor ligula justo libero vivamus porttitor dolor, conubia mollit. Sapien nam suspendisse, tincidunt eget ante tincidunt, eros in auctor fringilla praesent at diam. In et quam est eget mi. Pellentesque nunc orci eu enim, </a:t>
            </a:r>
          </a:p>
          <a:p>
            <a:pPr eaLnBrk="1" hangingPunct="1">
              <a:lnSpc>
                <a:spcPct val="150000"/>
              </a:lnSpc>
              <a:spcBef>
                <a:spcPct val="0"/>
              </a:spcBef>
              <a:buFontTx/>
              <a:buNone/>
            </a:pPr>
            <a:r>
              <a:rPr lang="id-ID" sz="1000" dirty="0">
                <a:solidFill>
                  <a:srgbClr val="000000"/>
                </a:solidFill>
                <a:latin typeface="Lato" panose="020F0502020204030203" pitchFamily="34" charset="0"/>
                <a:ea typeface="Lato" panose="020F0502020204030203" pitchFamily="34" charset="0"/>
                <a:cs typeface="Lato" panose="020F0502020204030203" pitchFamily="34" charset="0"/>
              </a:rPr>
              <a:t>eget in fringilla vitae, et eros praesent dolor porttitor. Lacinia lectus nonummy, accumsan mauris in sed justo magnis, dictum justo lorem ac quis. A venenatis, velit integer vivamus facilisi feugiat a per, hac a sit, wisi non, wisi ultrices vel sit curae consequat. </a:t>
            </a:r>
            <a:endParaRPr lang="id-ID" sz="1000" dirty="0">
              <a:latin typeface="Lato" panose="020F0502020204030203" pitchFamily="34" charset="0"/>
              <a:ea typeface="Lato" panose="020F0502020204030203" pitchFamily="34" charset="0"/>
              <a:cs typeface="Lato" panose="020F0502020204030203" pitchFamily="34" charset="0"/>
            </a:endParaRPr>
          </a:p>
        </p:txBody>
      </p:sp>
      <p:sp>
        <p:nvSpPr>
          <p:cNvPr id="51204" name="Subtitle 2"/>
          <p:cNvSpPr txBox="1">
            <a:spLocks/>
          </p:cNvSpPr>
          <p:nvPr/>
        </p:nvSpPr>
        <p:spPr bwMode="auto">
          <a:xfrm>
            <a:off x="854075" y="741363"/>
            <a:ext cx="2506663" cy="202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buFont typeface="Arial" panose="020B0604020202020204" pitchFamily="34" charset="0"/>
              <a:buNone/>
              <a:defRPr/>
            </a:pPr>
            <a:r>
              <a:rPr lang="id-ID" sz="4400" b="1" spc="-300" dirty="0" smtClean="0">
                <a:solidFill>
                  <a:srgbClr val="222729"/>
                </a:solidFill>
                <a:latin typeface="Lato Black" panose="020F0502020204030203" pitchFamily="34" charset="0"/>
                <a:ea typeface="Lato Black" panose="020F0502020204030203" pitchFamily="34" charset="0"/>
                <a:cs typeface="Lato Black" panose="020F0502020204030203" pitchFamily="34" charset="0"/>
              </a:rPr>
              <a:t>LOREM IPSUM DOLOR</a:t>
            </a:r>
          </a:p>
        </p:txBody>
      </p:sp>
      <p:sp>
        <p:nvSpPr>
          <p:cNvPr id="12" name="Rectangle 11"/>
          <p:cNvSpPr/>
          <p:nvPr/>
        </p:nvSpPr>
        <p:spPr>
          <a:xfrm flipV="1">
            <a:off x="957263" y="2998788"/>
            <a:ext cx="2660650" cy="46037"/>
          </a:xfrm>
          <a:prstGeom prst="rect">
            <a:avLst/>
          </a:prstGeom>
          <a:solidFill>
            <a:srgbClr val="222A3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4" name="Picture Placeholder 3"/>
          <p:cNvSpPr>
            <a:spLocks noGrp="1"/>
          </p:cNvSpPr>
          <p:nvPr>
            <p:ph type="pic" sz="quarter" idx="10"/>
          </p:nvPr>
        </p:nvSpPr>
        <p:spPr/>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854200" y="4030753"/>
            <a:ext cx="4610994" cy="1477328"/>
          </a:xfrm>
          <a:prstGeom prst="rect">
            <a:avLst/>
          </a:prstGeom>
        </p:spPr>
        <p:txBody>
          <a:bodyPr wrap="square">
            <a:spAutoFit/>
          </a:bodyPr>
          <a:lstStyle/>
          <a:p>
            <a:pPr algn="just" eaLnBrk="1" fontAlgn="auto" hangingPunct="1">
              <a:lnSpc>
                <a:spcPct val="150000"/>
              </a:lnSpc>
              <a:spcBef>
                <a:spcPts val="0"/>
              </a:spcBef>
              <a:spcAft>
                <a:spcPts val="0"/>
              </a:spcAft>
              <a:defRPr/>
            </a:pPr>
            <a:r>
              <a:rPr lang="id-ID" sz="1000" b="1"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Lorem ipsum dolor sit amet, lacus nulla ac </a:t>
            </a:r>
            <a:r>
              <a:rPr lang="id-ID" sz="10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netus nibh aliquet, porttitor ligula justo libero vivamus porttitor dolor, conubia mollit. Sapien nam suspendisse, tincidunt eget ante tincidunt, eros in auctor fringilla praesent at diam. In et quam est eget mi. Pellentesque nunc orci eu enim, eget tincidunt, eros in auctor fringilla praesent at diam. In et quam est eget mi. Pellentesque nunc orci eu enim, eget </a:t>
            </a:r>
          </a:p>
        </p:txBody>
      </p:sp>
      <p:sp>
        <p:nvSpPr>
          <p:cNvPr id="8" name="TextBox 14"/>
          <p:cNvSpPr txBox="1">
            <a:spLocks noChangeArrowheads="1"/>
          </p:cNvSpPr>
          <p:nvPr/>
        </p:nvSpPr>
        <p:spPr bwMode="auto">
          <a:xfrm>
            <a:off x="7622102" y="3889942"/>
            <a:ext cx="2678851" cy="175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ts val="6500"/>
              </a:lnSpc>
              <a:spcBef>
                <a:spcPct val="0"/>
              </a:spcBef>
              <a:buFontTx/>
              <a:buNone/>
            </a:pPr>
            <a:r>
              <a:rPr lang="id-ID" sz="5400" b="1" dirty="0">
                <a:solidFill>
                  <a:srgbClr val="222729"/>
                </a:solidFill>
                <a:latin typeface="Lato" panose="020F0502020204030203" pitchFamily="34" charset="0"/>
                <a:ea typeface="Lato" panose="020F0502020204030203" pitchFamily="34" charset="0"/>
                <a:cs typeface="Lato" panose="020F0502020204030203" pitchFamily="34" charset="0"/>
              </a:rPr>
              <a:t>LOREM</a:t>
            </a:r>
          </a:p>
          <a:p>
            <a:pPr eaLnBrk="1" hangingPunct="1">
              <a:lnSpc>
                <a:spcPts val="6500"/>
              </a:lnSpc>
              <a:spcBef>
                <a:spcPct val="0"/>
              </a:spcBef>
              <a:buFontTx/>
              <a:buNone/>
            </a:pPr>
            <a:r>
              <a:rPr lang="id-ID" sz="5400" b="1" dirty="0">
                <a:solidFill>
                  <a:srgbClr val="FF9900"/>
                </a:solidFill>
                <a:latin typeface="Lato" panose="020F0502020204030203" pitchFamily="34" charset="0"/>
                <a:ea typeface="Lato" panose="020F0502020204030203" pitchFamily="34" charset="0"/>
                <a:cs typeface="Lato" panose="020F0502020204030203" pitchFamily="34" charset="0"/>
              </a:rPr>
              <a:t>IPSUM</a:t>
            </a:r>
            <a:endParaRPr lang="en-US" sz="5400" b="1" dirty="0">
              <a:solidFill>
                <a:srgbClr val="FF9900"/>
              </a:solidFill>
              <a:latin typeface="Lato" panose="020F0502020204030203" pitchFamily="34" charset="0"/>
              <a:ea typeface="Lato" panose="020F0502020204030203" pitchFamily="34" charset="0"/>
              <a:cs typeface="Lato" panose="020F0502020204030203" pitchFamily="34" charset="0"/>
            </a:endParaRPr>
          </a:p>
        </p:txBody>
      </p:sp>
      <p:sp>
        <p:nvSpPr>
          <p:cNvPr id="9" name="Rectangle 8"/>
          <p:cNvSpPr/>
          <p:nvPr/>
        </p:nvSpPr>
        <p:spPr>
          <a:xfrm>
            <a:off x="1854200" y="5931140"/>
            <a:ext cx="4610994" cy="19596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100388011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862884" y="566671"/>
            <a:ext cx="4765184" cy="5705341"/>
          </a:xfrm>
          <a:prstGeom prst="rect">
            <a:avLst/>
          </a:prstGeom>
          <a:noFill/>
          <a:ln w="57150">
            <a:solidFill>
              <a:srgbClr val="22272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7"/>
          <p:cNvSpPr txBox="1">
            <a:spLocks noChangeArrowheads="1"/>
          </p:cNvSpPr>
          <p:nvPr/>
        </p:nvSpPr>
        <p:spPr bwMode="auto">
          <a:xfrm>
            <a:off x="6797183" y="1117600"/>
            <a:ext cx="2957513" cy="175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ts val="6500"/>
              </a:lnSpc>
              <a:spcBef>
                <a:spcPct val="0"/>
              </a:spcBef>
              <a:buFontTx/>
              <a:buNone/>
            </a:pPr>
            <a:r>
              <a:rPr lang="id-ID" sz="6000" b="1" dirty="0">
                <a:solidFill>
                  <a:srgbClr val="222729"/>
                </a:solidFill>
                <a:latin typeface="Lato" panose="020F0502020204030203" pitchFamily="34" charset="0"/>
                <a:ea typeface="Lato" panose="020F0502020204030203" pitchFamily="34" charset="0"/>
                <a:cs typeface="Lato" panose="020F0502020204030203" pitchFamily="34" charset="0"/>
              </a:rPr>
              <a:t>LOREM</a:t>
            </a:r>
          </a:p>
          <a:p>
            <a:pPr eaLnBrk="1" hangingPunct="1">
              <a:lnSpc>
                <a:spcPts val="6500"/>
              </a:lnSpc>
              <a:spcBef>
                <a:spcPct val="0"/>
              </a:spcBef>
              <a:buFontTx/>
              <a:buNone/>
            </a:pPr>
            <a:r>
              <a:rPr lang="id-ID" sz="6000" b="1" dirty="0">
                <a:solidFill>
                  <a:srgbClr val="FFC000"/>
                </a:solidFill>
                <a:latin typeface="Lato" panose="020F0502020204030203" pitchFamily="34" charset="0"/>
                <a:ea typeface="Lato" panose="020F0502020204030203" pitchFamily="34" charset="0"/>
                <a:cs typeface="Lato" panose="020F0502020204030203" pitchFamily="34" charset="0"/>
              </a:rPr>
              <a:t>IPSUM</a:t>
            </a:r>
            <a:endParaRPr lang="en-US" sz="6000" b="1" dirty="0">
              <a:solidFill>
                <a:srgbClr val="FFC000"/>
              </a:solidFill>
              <a:latin typeface="Lato" panose="020F0502020204030203" pitchFamily="34" charset="0"/>
              <a:ea typeface="Lato" panose="020F0502020204030203" pitchFamily="34" charset="0"/>
              <a:cs typeface="Lato" panose="020F0502020204030203" pitchFamily="34" charset="0"/>
            </a:endParaRPr>
          </a:p>
        </p:txBody>
      </p:sp>
      <p:sp>
        <p:nvSpPr>
          <p:cNvPr id="9" name="Rectangle 8"/>
          <p:cNvSpPr/>
          <p:nvPr/>
        </p:nvSpPr>
        <p:spPr>
          <a:xfrm>
            <a:off x="6797183" y="3532475"/>
            <a:ext cx="2836214" cy="2169825"/>
          </a:xfrm>
          <a:prstGeom prst="rect">
            <a:avLst/>
          </a:prstGeom>
        </p:spPr>
        <p:txBody>
          <a:bodyPr wrap="square">
            <a:spAutoFit/>
          </a:bodyPr>
          <a:lstStyle/>
          <a:p>
            <a:pPr algn="just" eaLnBrk="1" fontAlgn="auto" hangingPunct="1">
              <a:lnSpc>
                <a:spcPct val="150000"/>
              </a:lnSpc>
              <a:spcBef>
                <a:spcPts val="0"/>
              </a:spcBef>
              <a:spcAft>
                <a:spcPts val="0"/>
              </a:spcAft>
              <a:defRPr/>
            </a:pPr>
            <a:r>
              <a:rPr lang="id-ID" sz="1000" b="1"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Lorem ipsum dolor sit amet, lacus nulla ac </a:t>
            </a:r>
            <a:r>
              <a:rPr lang="id-ID" sz="10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netus nibh aliquet, porttitor ligula justo libero vivamus porttitor dolor, conubia mollit. Sapien nam suspendisse, tincidunt eget ante tincidunt, eros in auctor fringilla praesent at diam. In et quam est eget mi. Pellentesque nunc orci eu enim, eget tincidunt, eros in auctor fringilla praesent at diam. In et quam est eget mi. Pellentesque nunc orci eu enim, eget </a:t>
            </a:r>
          </a:p>
        </p:txBody>
      </p:sp>
      <p:sp>
        <p:nvSpPr>
          <p:cNvPr id="10" name="Rectangle 9"/>
          <p:cNvSpPr/>
          <p:nvPr/>
        </p:nvSpPr>
        <p:spPr>
          <a:xfrm>
            <a:off x="11882438" y="562187"/>
            <a:ext cx="309562" cy="5649913"/>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316968805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803053" y="3760675"/>
            <a:ext cx="4250386" cy="1477328"/>
          </a:xfrm>
          <a:prstGeom prst="rect">
            <a:avLst/>
          </a:prstGeom>
        </p:spPr>
        <p:txBody>
          <a:bodyPr wrap="square">
            <a:spAutoFit/>
          </a:bodyPr>
          <a:lstStyle/>
          <a:p>
            <a:pPr algn="just" eaLnBrk="1" fontAlgn="auto" hangingPunct="1">
              <a:lnSpc>
                <a:spcPct val="150000"/>
              </a:lnSpc>
              <a:spcBef>
                <a:spcPts val="0"/>
              </a:spcBef>
              <a:spcAft>
                <a:spcPts val="0"/>
              </a:spcAft>
              <a:defRPr/>
            </a:pPr>
            <a:r>
              <a:rPr lang="id-ID" sz="1000" b="1"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Lorem ipsum dolor sit amet, lacus nulla ac </a:t>
            </a:r>
            <a:r>
              <a:rPr lang="id-ID" sz="10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netus nibh aliquet, porttitor ligula justo libero vivamus porttitor dolor, conubia mollit. Sapien nam suspendisse, tincidunt eget ante tincidunt, eros in auctor fringilla praesent at diam. In et quam est eget mi. Pellentesque nunc orci eu enim, eget tincidunt, eros in auctor fringilla praesent at diam. In et quam est eget mi. Pellentesque nunc orci eu enim, eget </a:t>
            </a:r>
          </a:p>
        </p:txBody>
      </p:sp>
      <p:sp>
        <p:nvSpPr>
          <p:cNvPr id="9" name="TextBox 14"/>
          <p:cNvSpPr txBox="1">
            <a:spLocks noChangeArrowheads="1"/>
          </p:cNvSpPr>
          <p:nvPr/>
        </p:nvSpPr>
        <p:spPr bwMode="auto">
          <a:xfrm>
            <a:off x="1803053" y="1533108"/>
            <a:ext cx="2678851" cy="175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ts val="6500"/>
              </a:lnSpc>
              <a:spcBef>
                <a:spcPct val="0"/>
              </a:spcBef>
              <a:buFontTx/>
              <a:buNone/>
            </a:pPr>
            <a:r>
              <a:rPr lang="id-ID" sz="5400" b="1" dirty="0">
                <a:solidFill>
                  <a:srgbClr val="222729"/>
                </a:solidFill>
                <a:latin typeface="Lato" panose="020F0502020204030203" pitchFamily="34" charset="0"/>
                <a:ea typeface="Lato" panose="020F0502020204030203" pitchFamily="34" charset="0"/>
                <a:cs typeface="Lato" panose="020F0502020204030203" pitchFamily="34" charset="0"/>
              </a:rPr>
              <a:t>LOREM</a:t>
            </a:r>
          </a:p>
          <a:p>
            <a:pPr eaLnBrk="1" hangingPunct="1">
              <a:lnSpc>
                <a:spcPts val="6500"/>
              </a:lnSpc>
              <a:spcBef>
                <a:spcPct val="0"/>
              </a:spcBef>
              <a:buFontTx/>
              <a:buNone/>
            </a:pPr>
            <a:r>
              <a:rPr lang="id-ID" sz="5400" b="1" dirty="0">
                <a:solidFill>
                  <a:srgbClr val="FF9900"/>
                </a:solidFill>
                <a:latin typeface="Lato" panose="020F0502020204030203" pitchFamily="34" charset="0"/>
                <a:ea typeface="Lato" panose="020F0502020204030203" pitchFamily="34" charset="0"/>
                <a:cs typeface="Lato" panose="020F0502020204030203" pitchFamily="34" charset="0"/>
              </a:rPr>
              <a:t>IPSUM</a:t>
            </a:r>
            <a:endParaRPr lang="en-US" sz="5400" b="1" dirty="0">
              <a:solidFill>
                <a:srgbClr val="FF9900"/>
              </a:solidFill>
              <a:latin typeface="Lato" panose="020F0502020204030203" pitchFamily="34" charset="0"/>
              <a:ea typeface="Lato" panose="020F0502020204030203" pitchFamily="34" charset="0"/>
              <a:cs typeface="Lato" panose="020F0502020204030203" pitchFamily="34" charset="0"/>
            </a:endParaRPr>
          </a:p>
        </p:txBody>
      </p:sp>
      <p:sp>
        <p:nvSpPr>
          <p:cNvPr id="11" name="Rectangle 10"/>
          <p:cNvSpPr/>
          <p:nvPr/>
        </p:nvSpPr>
        <p:spPr>
          <a:xfrm flipV="1">
            <a:off x="1803053" y="3418965"/>
            <a:ext cx="4250386" cy="5832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76261671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a:xfrm>
            <a:off x="1862327" y="3429000"/>
            <a:ext cx="6135044" cy="2169825"/>
          </a:xfrm>
          <a:prstGeom prst="rect">
            <a:avLst/>
          </a:prstGeom>
        </p:spPr>
        <p:txBody>
          <a:bodyPr wrap="square">
            <a:spAutoFit/>
          </a:bodyPr>
          <a:lstStyle/>
          <a:p>
            <a:pPr algn="just" eaLnBrk="1" fontAlgn="auto" hangingPunct="1">
              <a:lnSpc>
                <a:spcPct val="150000"/>
              </a:lnSpc>
              <a:spcBef>
                <a:spcPts val="0"/>
              </a:spcBef>
              <a:spcAft>
                <a:spcPts val="0"/>
              </a:spcAft>
              <a:defRPr/>
            </a:pPr>
            <a:r>
              <a:rPr lang="id-ID" sz="1000" b="1"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Lorem ipsum dolor sit amet, lacus nulla ac </a:t>
            </a:r>
            <a:r>
              <a:rPr lang="id-ID" sz="10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netus nibh aliquet, porttitor ligula justo libero vivamus porttitor dolor, conubia mollit. Sapien nam suspendisse, tincidunt eget ante tincidunt, eros in auctor fringilla praesent at diam. In et quam est eget mi. Pellentesque nunc orci eu enim, eget tincidunt, eros in auctor fringilla praesent at diam. In et quam est eget mi. Pellentesque nunc orci eu enim, eget </a:t>
            </a:r>
            <a:r>
              <a:rPr lang="id-ID" sz="1000" b="1" dirty="0" smtClean="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Lorem </a:t>
            </a:r>
            <a:r>
              <a:rPr lang="id-ID" sz="1000" b="1"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ipsum dolor sit amet, lacus nulla ac </a:t>
            </a:r>
            <a:r>
              <a:rPr lang="id-ID" sz="10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netus nibh aliquet, porttitor ligula justo libero vivamus porttitor dolor, conubia mollit. Sapien nam suspendisse, tincidunt eget ante tincidunt, eros in auctor fringilla praesent at diam. In et quam est eget mi. Pellentesque nunc orci eu enim, eget tincidunt, eros in auctor fringilla praesent at diam. In et quam est eget mi. Pellentesque nunc orci eu enim, eget </a:t>
            </a:r>
          </a:p>
          <a:p>
            <a:pPr algn="just" eaLnBrk="1" fontAlgn="auto" hangingPunct="1">
              <a:lnSpc>
                <a:spcPct val="150000"/>
              </a:lnSpc>
              <a:spcBef>
                <a:spcPts val="0"/>
              </a:spcBef>
              <a:spcAft>
                <a:spcPts val="0"/>
              </a:spcAft>
              <a:defRPr/>
            </a:pPr>
            <a:endParaRPr lang="id-ID" sz="10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endParaRPr>
          </a:p>
        </p:txBody>
      </p:sp>
      <p:sp>
        <p:nvSpPr>
          <p:cNvPr id="18" name="Subtitle 2"/>
          <p:cNvSpPr txBox="1">
            <a:spLocks/>
          </p:cNvSpPr>
          <p:nvPr/>
        </p:nvSpPr>
        <p:spPr>
          <a:xfrm>
            <a:off x="1862327" y="1636095"/>
            <a:ext cx="3624073" cy="89693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spcAft>
                <a:spcPts val="0"/>
              </a:spcAft>
              <a:buFont typeface="Arial" panose="020B0604020202020204" pitchFamily="34" charset="0"/>
              <a:buNone/>
              <a:defRPr/>
            </a:pPr>
            <a:r>
              <a:rPr lang="id-ID" sz="4000" b="1" dirty="0" smtClean="0">
                <a:solidFill>
                  <a:schemeClr val="tx2">
                    <a:lumMod val="75000"/>
                  </a:schemeClr>
                </a:solidFill>
                <a:latin typeface="Lato Light" panose="020F0502020204030203" pitchFamily="34" charset="0"/>
                <a:ea typeface="Lato Light" panose="020F0502020204030203" pitchFamily="34" charset="0"/>
                <a:cs typeface="Lato Light" panose="020F0502020204030203" pitchFamily="34" charset="0"/>
              </a:rPr>
              <a:t>LOREM IPSUM DOLOR</a:t>
            </a:r>
            <a:endParaRPr lang="id-ID" sz="4000" b="1" dirty="0">
              <a:solidFill>
                <a:schemeClr val="tx2">
                  <a:lumMod val="75000"/>
                </a:schemeClr>
              </a:solidFill>
              <a:latin typeface="Lato Light" panose="020F0502020204030203" pitchFamily="34" charset="0"/>
              <a:ea typeface="Lato Light" panose="020F0502020204030203" pitchFamily="34" charset="0"/>
              <a:cs typeface="Lato Light" panose="020F0502020204030203"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307905159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p:cNvSpPr/>
          <p:nvPr/>
        </p:nvSpPr>
        <p:spPr>
          <a:xfrm>
            <a:off x="5997683" y="3912938"/>
            <a:ext cx="4641290" cy="1477328"/>
          </a:xfrm>
          <a:prstGeom prst="rect">
            <a:avLst/>
          </a:prstGeom>
        </p:spPr>
        <p:txBody>
          <a:bodyPr wrap="square">
            <a:spAutoFit/>
          </a:bodyPr>
          <a:lstStyle/>
          <a:p>
            <a:pPr algn="just" eaLnBrk="1" fontAlgn="auto" hangingPunct="1">
              <a:lnSpc>
                <a:spcPct val="150000"/>
              </a:lnSpc>
              <a:spcBef>
                <a:spcPts val="0"/>
              </a:spcBef>
              <a:spcAft>
                <a:spcPts val="0"/>
              </a:spcAft>
              <a:defRPr/>
            </a:pPr>
            <a:r>
              <a:rPr lang="id-ID" sz="1000" b="1"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Lorem ipsum dolor sit amet, lacus nulla ac </a:t>
            </a:r>
            <a:r>
              <a:rPr lang="id-ID" sz="10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netus nibh aliquet, porttitor ligula justo libero vivamus porttitor dolor, conubia mollit. Sapien nam suspendisse, tincidunt eget ante tincidunt, eros in auctor fringilla praesent at diam. In et quam est eget mi. Pellentesque nunc orci eu enim, eget tincidunt, eros in auctor fringilla praesent at diam. In et quam est eget mi. Pellentesque nunc orci eu enim, eget </a:t>
            </a:r>
          </a:p>
        </p:txBody>
      </p:sp>
      <p:sp>
        <p:nvSpPr>
          <p:cNvPr id="35" name="Rectangle 14"/>
          <p:cNvSpPr>
            <a:spLocks noChangeArrowheads="1"/>
          </p:cNvSpPr>
          <p:nvPr/>
        </p:nvSpPr>
        <p:spPr bwMode="auto">
          <a:xfrm>
            <a:off x="5997683" y="1666648"/>
            <a:ext cx="2014203" cy="193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id-ID" sz="4000" b="1" dirty="0">
                <a:solidFill>
                  <a:srgbClr val="222729"/>
                </a:solidFill>
                <a:latin typeface="Lato Black" panose="020F0502020204030203" pitchFamily="34" charset="0"/>
                <a:ea typeface="Lato Black" panose="020F0502020204030203" pitchFamily="34" charset="0"/>
                <a:cs typeface="Lato Black" panose="020F0502020204030203" pitchFamily="34" charset="0"/>
              </a:rPr>
              <a:t>LOREM </a:t>
            </a:r>
            <a:r>
              <a:rPr lang="id-ID" sz="4000" b="1" dirty="0" smtClean="0">
                <a:solidFill>
                  <a:srgbClr val="222729"/>
                </a:solidFill>
                <a:latin typeface="Lato Black" panose="020F0502020204030203" pitchFamily="34" charset="0"/>
                <a:ea typeface="Lato Black" panose="020F0502020204030203" pitchFamily="34" charset="0"/>
                <a:cs typeface="Lato Black" panose="020F0502020204030203" pitchFamily="34" charset="0"/>
              </a:rPr>
              <a:t>IPSUM DOLOR</a:t>
            </a:r>
            <a:endParaRPr lang="id-ID" sz="4000" b="1" dirty="0">
              <a:solidFill>
                <a:srgbClr val="222729"/>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36" name="Rectangle 35"/>
          <p:cNvSpPr/>
          <p:nvPr/>
        </p:nvSpPr>
        <p:spPr>
          <a:xfrm>
            <a:off x="11350171" y="0"/>
            <a:ext cx="841829" cy="12191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93329215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p:cNvSpPr/>
          <p:nvPr/>
        </p:nvSpPr>
        <p:spPr>
          <a:xfrm>
            <a:off x="6665339" y="3818731"/>
            <a:ext cx="4250386" cy="1477328"/>
          </a:xfrm>
          <a:prstGeom prst="rect">
            <a:avLst/>
          </a:prstGeom>
        </p:spPr>
        <p:txBody>
          <a:bodyPr wrap="square">
            <a:spAutoFit/>
          </a:bodyPr>
          <a:lstStyle/>
          <a:p>
            <a:pPr algn="just" eaLnBrk="1" fontAlgn="auto" hangingPunct="1">
              <a:lnSpc>
                <a:spcPct val="150000"/>
              </a:lnSpc>
              <a:spcBef>
                <a:spcPts val="0"/>
              </a:spcBef>
              <a:spcAft>
                <a:spcPts val="0"/>
              </a:spcAft>
              <a:defRPr/>
            </a:pPr>
            <a:r>
              <a:rPr lang="id-ID" sz="1000" b="1"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Lorem ipsum dolor sit amet, lacus nulla ac </a:t>
            </a:r>
            <a:r>
              <a:rPr lang="id-ID" sz="10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netus nibh aliquet, porttitor ligula justo libero vivamus porttitor dolor, conubia mollit. Sapien nam suspendisse, tincidunt eget ante tincidunt, eros in auctor fringilla praesent at diam. In et quam est eget mi. Pellentesque nunc orci eu enim, eget tincidunt, eros in auctor fringilla praesent at diam. In et quam est eget mi. Pellentesque nunc orci eu enim, eget </a:t>
            </a:r>
          </a:p>
        </p:txBody>
      </p:sp>
      <p:sp>
        <p:nvSpPr>
          <p:cNvPr id="18" name="Subtitle 2"/>
          <p:cNvSpPr txBox="1">
            <a:spLocks/>
          </p:cNvSpPr>
          <p:nvPr/>
        </p:nvSpPr>
        <p:spPr>
          <a:xfrm>
            <a:off x="6665339" y="1607066"/>
            <a:ext cx="2014204" cy="89693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spcAft>
                <a:spcPts val="0"/>
              </a:spcAft>
              <a:buFont typeface="Arial" panose="020B0604020202020204" pitchFamily="34" charset="0"/>
              <a:buNone/>
              <a:defRPr/>
            </a:pPr>
            <a:r>
              <a:rPr lang="id-ID" sz="4000" b="1" dirty="0" smtClean="0">
                <a:solidFill>
                  <a:schemeClr val="tx2">
                    <a:lumMod val="75000"/>
                  </a:schemeClr>
                </a:solidFill>
                <a:latin typeface="Lato Light" panose="020F0502020204030203" pitchFamily="34" charset="0"/>
                <a:ea typeface="Lato Light" panose="020F0502020204030203" pitchFamily="34" charset="0"/>
                <a:cs typeface="Lato Light" panose="020F0502020204030203" pitchFamily="34" charset="0"/>
              </a:rPr>
              <a:t>LOREM IPSUM DOLOR</a:t>
            </a:r>
            <a:endParaRPr lang="id-ID" sz="4000" b="1" dirty="0">
              <a:solidFill>
                <a:schemeClr val="tx2">
                  <a:lumMod val="75000"/>
                </a:schemeClr>
              </a:solidFill>
              <a:latin typeface="Lato Light" panose="020F0502020204030203" pitchFamily="34" charset="0"/>
              <a:ea typeface="Lato Light" panose="020F0502020204030203" pitchFamily="34" charset="0"/>
              <a:cs typeface="Lato Light" panose="020F0502020204030203" pitchFamily="34" charset="0"/>
            </a:endParaRPr>
          </a:p>
        </p:txBody>
      </p:sp>
      <p:sp>
        <p:nvSpPr>
          <p:cNvPr id="20" name="Rectangle 19"/>
          <p:cNvSpPr/>
          <p:nvPr/>
        </p:nvSpPr>
        <p:spPr>
          <a:xfrm>
            <a:off x="11882438" y="567756"/>
            <a:ext cx="309562" cy="5649913"/>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236999222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7042712" y="2433638"/>
            <a:ext cx="3247916" cy="1938992"/>
          </a:xfrm>
          <a:prstGeom prst="rect">
            <a:avLst/>
          </a:prstGeom>
        </p:spPr>
        <p:txBody>
          <a:bodyPr wrap="square">
            <a:spAutoFit/>
          </a:bodyPr>
          <a:lstStyle/>
          <a:p>
            <a:pPr algn="just" eaLnBrk="1" fontAlgn="auto" hangingPunct="1">
              <a:lnSpc>
                <a:spcPct val="150000"/>
              </a:lnSpc>
              <a:spcBef>
                <a:spcPts val="0"/>
              </a:spcBef>
              <a:spcAft>
                <a:spcPts val="0"/>
              </a:spcAft>
              <a:defRPr/>
            </a:pPr>
            <a:r>
              <a:rPr lang="id-ID" sz="1000" b="1"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Lorem ipsum dolor sit amet, lacus nulla ac </a:t>
            </a:r>
            <a:r>
              <a:rPr lang="id-ID" sz="10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netus nibh aliquet, porttitor ligula justo libero vivamus porttitor dolor, conubia mollit. Sapien nam suspendisse, tincidunt eget ante tincidunt, eros in auctor fringilla praesent at diam. In et quam est eget mi. Pellentesque nunc orci eu enim, eget tincidunt, eros in auctor fringilla praesent at diam. In et quam est eget mi. Pellentesque nunc orci eu enim, eget </a:t>
            </a:r>
          </a:p>
        </p:txBody>
      </p:sp>
      <p:sp>
        <p:nvSpPr>
          <p:cNvPr id="11" name="Rectangle 14"/>
          <p:cNvSpPr>
            <a:spLocks noChangeArrowheads="1"/>
          </p:cNvSpPr>
          <p:nvPr/>
        </p:nvSpPr>
        <p:spPr bwMode="auto">
          <a:xfrm>
            <a:off x="3695527" y="2433638"/>
            <a:ext cx="2014203" cy="193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id-ID" sz="4000" b="1" dirty="0">
                <a:solidFill>
                  <a:srgbClr val="222729"/>
                </a:solidFill>
                <a:latin typeface="Lato Black" panose="020F0502020204030203" pitchFamily="34" charset="0"/>
                <a:ea typeface="Lato Black" panose="020F0502020204030203" pitchFamily="34" charset="0"/>
                <a:cs typeface="Lato Black" panose="020F0502020204030203" pitchFamily="34" charset="0"/>
              </a:rPr>
              <a:t>LOREM </a:t>
            </a:r>
            <a:r>
              <a:rPr lang="id-ID" sz="4000" b="1" dirty="0" smtClean="0">
                <a:solidFill>
                  <a:srgbClr val="222729"/>
                </a:solidFill>
                <a:latin typeface="Lato Black" panose="020F0502020204030203" pitchFamily="34" charset="0"/>
                <a:ea typeface="Lato Black" panose="020F0502020204030203" pitchFamily="34" charset="0"/>
                <a:cs typeface="Lato Black" panose="020F0502020204030203" pitchFamily="34" charset="0"/>
              </a:rPr>
              <a:t>IPSUM DOLOR</a:t>
            </a:r>
            <a:endParaRPr lang="id-ID" sz="4000" b="1" dirty="0">
              <a:solidFill>
                <a:srgbClr val="222729"/>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12" name="Rectangle 11"/>
          <p:cNvSpPr/>
          <p:nvPr/>
        </p:nvSpPr>
        <p:spPr>
          <a:xfrm>
            <a:off x="11350171" y="0"/>
            <a:ext cx="841829" cy="12191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196060560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p:cNvSpPr/>
          <p:nvPr/>
        </p:nvSpPr>
        <p:spPr>
          <a:xfrm>
            <a:off x="4684139" y="4160839"/>
            <a:ext cx="5047688" cy="1246495"/>
          </a:xfrm>
          <a:prstGeom prst="rect">
            <a:avLst/>
          </a:prstGeom>
        </p:spPr>
        <p:txBody>
          <a:bodyPr wrap="square">
            <a:spAutoFit/>
          </a:bodyPr>
          <a:lstStyle/>
          <a:p>
            <a:pPr algn="just" eaLnBrk="1" fontAlgn="auto" hangingPunct="1">
              <a:lnSpc>
                <a:spcPct val="150000"/>
              </a:lnSpc>
              <a:spcBef>
                <a:spcPts val="0"/>
              </a:spcBef>
              <a:spcAft>
                <a:spcPts val="0"/>
              </a:spcAft>
              <a:defRPr/>
            </a:pPr>
            <a:r>
              <a:rPr lang="id-ID" sz="1000" b="1"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Lorem ipsum dolor sit amet, lacus nulla ac </a:t>
            </a:r>
            <a:r>
              <a:rPr lang="id-ID" sz="10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netus nibh aliquet, porttitor ligula justo libero vivamus porttitor dolor, conubia mollit. Sapien nam suspendisse, tincidunt eget ante tincidunt, eros in auctor fringilla praesent at diam. In et quam est eget mi. Pellentesque nunc orci eu enim, eget tincidunt, eros in auctor fringilla praesent at diam. In et quam est eget mi. Pellentesque nunc orci eu enim, eget </a:t>
            </a:r>
          </a:p>
        </p:txBody>
      </p:sp>
      <p:sp>
        <p:nvSpPr>
          <p:cNvPr id="18" name="Subtitle 2"/>
          <p:cNvSpPr txBox="1">
            <a:spLocks/>
          </p:cNvSpPr>
          <p:nvPr/>
        </p:nvSpPr>
        <p:spPr>
          <a:xfrm>
            <a:off x="4684139" y="1592552"/>
            <a:ext cx="2014204" cy="89693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spcAft>
                <a:spcPts val="0"/>
              </a:spcAft>
              <a:buFont typeface="Arial" panose="020B0604020202020204" pitchFamily="34" charset="0"/>
              <a:buNone/>
              <a:defRPr/>
            </a:pPr>
            <a:r>
              <a:rPr lang="id-ID" sz="4000" b="1" dirty="0" smtClean="0">
                <a:solidFill>
                  <a:schemeClr val="tx2">
                    <a:lumMod val="75000"/>
                  </a:schemeClr>
                </a:solidFill>
                <a:latin typeface="Lato Light" panose="020F0502020204030203" pitchFamily="34" charset="0"/>
                <a:ea typeface="Lato Light" panose="020F0502020204030203" pitchFamily="34" charset="0"/>
                <a:cs typeface="Lato Light" panose="020F0502020204030203" pitchFamily="34" charset="0"/>
              </a:rPr>
              <a:t>LOREM IPSUM DOLOR</a:t>
            </a:r>
            <a:endParaRPr lang="id-ID" sz="4000" b="1" dirty="0">
              <a:solidFill>
                <a:schemeClr val="tx2">
                  <a:lumMod val="75000"/>
                </a:schemeClr>
              </a:solidFill>
              <a:latin typeface="Lato Light" panose="020F0502020204030203" pitchFamily="34" charset="0"/>
              <a:ea typeface="Lato Light" panose="020F0502020204030203" pitchFamily="34" charset="0"/>
              <a:cs typeface="Lato Light" panose="020F0502020204030203" pitchFamily="34" charset="0"/>
            </a:endParaRPr>
          </a:p>
        </p:txBody>
      </p:sp>
      <p:sp>
        <p:nvSpPr>
          <p:cNvPr id="19" name="Rectangle 18"/>
          <p:cNvSpPr/>
          <p:nvPr/>
        </p:nvSpPr>
        <p:spPr>
          <a:xfrm>
            <a:off x="11509829" y="3023985"/>
            <a:ext cx="682171" cy="12191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130980125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p:cNvSpPr/>
          <p:nvPr/>
        </p:nvSpPr>
        <p:spPr>
          <a:xfrm>
            <a:off x="1483739" y="3603052"/>
            <a:ext cx="4467118" cy="1477328"/>
          </a:xfrm>
          <a:prstGeom prst="rect">
            <a:avLst/>
          </a:prstGeom>
        </p:spPr>
        <p:txBody>
          <a:bodyPr wrap="square">
            <a:spAutoFit/>
          </a:bodyPr>
          <a:lstStyle/>
          <a:p>
            <a:pPr algn="just" eaLnBrk="1" fontAlgn="auto" hangingPunct="1">
              <a:lnSpc>
                <a:spcPct val="150000"/>
              </a:lnSpc>
              <a:spcBef>
                <a:spcPts val="0"/>
              </a:spcBef>
              <a:spcAft>
                <a:spcPts val="0"/>
              </a:spcAft>
              <a:defRPr/>
            </a:pPr>
            <a:r>
              <a:rPr lang="id-ID" sz="1000" b="1"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Lorem ipsum dolor sit amet, lacus nulla ac </a:t>
            </a:r>
            <a:r>
              <a:rPr lang="id-ID" sz="10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netus nibh aliquet, porttitor ligula justo libero vivamus porttitor dolor, conubia mollit. Sapien nam suspendisse, tincidunt eget ante tincidunt, eros in auctor fringilla praesent at diam. In et quam est eget mi. Pellentesque nunc orci eu enim, eget tincidunt, eros in auctor fringilla praesent at diam. In et quam est eget mi. Pellentesque nunc orci eu enim, eget </a:t>
            </a:r>
          </a:p>
        </p:txBody>
      </p:sp>
      <p:sp>
        <p:nvSpPr>
          <p:cNvPr id="22" name="Rectangle 14"/>
          <p:cNvSpPr>
            <a:spLocks noChangeArrowheads="1"/>
          </p:cNvSpPr>
          <p:nvPr/>
        </p:nvSpPr>
        <p:spPr bwMode="auto">
          <a:xfrm>
            <a:off x="1454711" y="1723283"/>
            <a:ext cx="266173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id-ID" sz="5400" b="1" dirty="0">
                <a:solidFill>
                  <a:srgbClr val="222729"/>
                </a:solidFill>
                <a:latin typeface="Lato Black" panose="020F0502020204030203" pitchFamily="34" charset="0"/>
                <a:ea typeface="Lato Black" panose="020F0502020204030203" pitchFamily="34" charset="0"/>
                <a:cs typeface="Lato Black" panose="020F0502020204030203" pitchFamily="34" charset="0"/>
              </a:rPr>
              <a:t>LOREM</a:t>
            </a:r>
            <a:r>
              <a:rPr lang="id-ID" sz="4000" b="1" dirty="0">
                <a:solidFill>
                  <a:srgbClr val="222729"/>
                </a:solidFill>
                <a:latin typeface="Lato Black" panose="020F0502020204030203" pitchFamily="34" charset="0"/>
                <a:ea typeface="Lato Black" panose="020F0502020204030203" pitchFamily="34" charset="0"/>
                <a:cs typeface="Lato Black" panose="020F0502020204030203" pitchFamily="34" charset="0"/>
              </a:rPr>
              <a:t> </a:t>
            </a:r>
            <a:endParaRPr lang="id-ID" sz="4000" b="1" dirty="0" smtClean="0">
              <a:solidFill>
                <a:srgbClr val="222729"/>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23" name="Rectangle 14"/>
          <p:cNvSpPr>
            <a:spLocks noChangeArrowheads="1"/>
          </p:cNvSpPr>
          <p:nvPr/>
        </p:nvSpPr>
        <p:spPr bwMode="auto">
          <a:xfrm>
            <a:off x="1483739" y="2445146"/>
            <a:ext cx="276963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id-ID" b="1" dirty="0" smtClean="0">
                <a:solidFill>
                  <a:srgbClr val="222729"/>
                </a:solidFill>
                <a:latin typeface="Lato Light" panose="020F0502020204030203" pitchFamily="34" charset="0"/>
                <a:ea typeface="Lato Light" panose="020F0502020204030203" pitchFamily="34" charset="0"/>
                <a:cs typeface="Lato Light" panose="020F0502020204030203" pitchFamily="34" charset="0"/>
              </a:rPr>
              <a:t>IPSUM DOLOR</a:t>
            </a:r>
            <a:endParaRPr lang="id-ID" b="1" dirty="0">
              <a:solidFill>
                <a:srgbClr val="222729"/>
              </a:solidFill>
              <a:latin typeface="Lato Light" panose="020F0502020204030203" pitchFamily="34" charset="0"/>
              <a:ea typeface="Lato Light" panose="020F0502020204030203" pitchFamily="34" charset="0"/>
              <a:cs typeface="Lato Light" panose="020F0502020204030203" pitchFamily="34" charset="0"/>
            </a:endParaRPr>
          </a:p>
        </p:txBody>
      </p:sp>
      <p:sp>
        <p:nvSpPr>
          <p:cNvPr id="24" name="Rectangle 23"/>
          <p:cNvSpPr/>
          <p:nvPr/>
        </p:nvSpPr>
        <p:spPr>
          <a:xfrm>
            <a:off x="0" y="3023985"/>
            <a:ext cx="682171" cy="12191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391459871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a:xfrm>
            <a:off x="3487220" y="4530331"/>
            <a:ext cx="4467118" cy="1477328"/>
          </a:xfrm>
          <a:prstGeom prst="rect">
            <a:avLst/>
          </a:prstGeom>
        </p:spPr>
        <p:txBody>
          <a:bodyPr wrap="square">
            <a:spAutoFit/>
          </a:bodyPr>
          <a:lstStyle/>
          <a:p>
            <a:pPr algn="ctr" eaLnBrk="1" fontAlgn="auto" hangingPunct="1">
              <a:lnSpc>
                <a:spcPct val="150000"/>
              </a:lnSpc>
              <a:spcBef>
                <a:spcPts val="0"/>
              </a:spcBef>
              <a:spcAft>
                <a:spcPts val="0"/>
              </a:spcAft>
              <a:defRPr/>
            </a:pPr>
            <a:r>
              <a:rPr lang="id-ID" sz="1000" b="1"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Lorem ipsum dolor sit amet, lacus nulla ac </a:t>
            </a:r>
            <a:r>
              <a:rPr lang="id-ID" sz="10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netus nibh aliquet, porttitor ligula justo libero vivamus porttitor dolor, conubia mollit. Sapien nam suspendisse, tincidunt eget ante tincidunt, eros in auctor fringilla praesent at diam. In et quam est eget mi. Pellentesque nunc orci eu enim, eget tincidunt, eros in auctor fringilla praesent at diam. In et quam est eget mi. Pellentesque nunc orci eu enim, eget </a:t>
            </a:r>
          </a:p>
        </p:txBody>
      </p:sp>
      <p:sp>
        <p:nvSpPr>
          <p:cNvPr id="20" name="Subtitle 2"/>
          <p:cNvSpPr txBox="1">
            <a:spLocks/>
          </p:cNvSpPr>
          <p:nvPr/>
        </p:nvSpPr>
        <p:spPr>
          <a:xfrm>
            <a:off x="3571484" y="3756203"/>
            <a:ext cx="4382854" cy="89693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spcAft>
                <a:spcPts val="0"/>
              </a:spcAft>
              <a:buFont typeface="Arial" panose="020B0604020202020204" pitchFamily="34" charset="0"/>
              <a:buNone/>
              <a:defRPr/>
            </a:pPr>
            <a:r>
              <a:rPr lang="id-ID" sz="3200" b="1" dirty="0" smtClean="0">
                <a:solidFill>
                  <a:schemeClr val="tx2">
                    <a:lumMod val="75000"/>
                  </a:schemeClr>
                </a:solidFill>
                <a:latin typeface="Lato Light" panose="020F0502020204030203" pitchFamily="34" charset="0"/>
                <a:ea typeface="Lato Light" panose="020F0502020204030203" pitchFamily="34" charset="0"/>
                <a:cs typeface="Lato Light" panose="020F0502020204030203" pitchFamily="34" charset="0"/>
              </a:rPr>
              <a:t>LOREM IPSUM DOLOR</a:t>
            </a:r>
            <a:endParaRPr lang="id-ID" sz="3200" b="1" dirty="0">
              <a:solidFill>
                <a:schemeClr val="tx2">
                  <a:lumMod val="75000"/>
                </a:schemeClr>
              </a:solidFill>
              <a:latin typeface="Lato Light" panose="020F0502020204030203" pitchFamily="34" charset="0"/>
              <a:ea typeface="Lato Light" panose="020F0502020204030203" pitchFamily="34" charset="0"/>
              <a:cs typeface="Lato Light" panose="020F0502020204030203" pitchFamily="34" charset="0"/>
            </a:endParaRPr>
          </a:p>
        </p:txBody>
      </p:sp>
      <p:sp>
        <p:nvSpPr>
          <p:cNvPr id="21" name="Rectangle 20"/>
          <p:cNvSpPr/>
          <p:nvPr/>
        </p:nvSpPr>
        <p:spPr>
          <a:xfrm flipV="1">
            <a:off x="3637718" y="6342470"/>
            <a:ext cx="4250386" cy="5832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11016115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7038975" y="2432050"/>
            <a:ext cx="3049588" cy="2371725"/>
          </a:xfrm>
          <a:prstGeom prst="rect">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9" name="Rectangle 18"/>
          <p:cNvSpPr/>
          <p:nvPr/>
        </p:nvSpPr>
        <p:spPr>
          <a:xfrm>
            <a:off x="1155700" y="2047875"/>
            <a:ext cx="4021138" cy="3786188"/>
          </a:xfrm>
          <a:prstGeom prst="rect">
            <a:avLst/>
          </a:prstGeom>
          <a:solidFill>
            <a:srgbClr val="FAC118">
              <a:alpha val="8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53254" name="Rectangle 17"/>
          <p:cNvSpPr>
            <a:spLocks noChangeArrowheads="1"/>
          </p:cNvSpPr>
          <p:nvPr/>
        </p:nvSpPr>
        <p:spPr bwMode="auto">
          <a:xfrm>
            <a:off x="1712913" y="2509838"/>
            <a:ext cx="2908300" cy="286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50000"/>
              </a:lnSpc>
              <a:spcBef>
                <a:spcPct val="0"/>
              </a:spcBef>
              <a:buFontTx/>
              <a:buNone/>
            </a:pPr>
            <a:r>
              <a:rPr lang="id-ID" sz="1000" b="1" dirty="0">
                <a:solidFill>
                  <a:srgbClr val="000000"/>
                </a:solidFill>
                <a:latin typeface="Lato" panose="020F0502020204030203" pitchFamily="34" charset="0"/>
                <a:ea typeface="Lato" panose="020F0502020204030203" pitchFamily="34" charset="0"/>
                <a:cs typeface="Lato" panose="020F0502020204030203" pitchFamily="34" charset="0"/>
              </a:rPr>
              <a:t>Lorem ipsum dolor sit amet, lacus nulla ac </a:t>
            </a:r>
            <a:r>
              <a:rPr lang="id-ID" sz="1000" dirty="0">
                <a:solidFill>
                  <a:srgbClr val="000000"/>
                </a:solidFill>
                <a:latin typeface="Lato" panose="020F0502020204030203" pitchFamily="34" charset="0"/>
                <a:ea typeface="Lato" panose="020F0502020204030203" pitchFamily="34" charset="0"/>
                <a:cs typeface="Lato" panose="020F0502020204030203" pitchFamily="34" charset="0"/>
              </a:rPr>
              <a:t>netus nibh aliquet, porttitor ligula justo libero vivamus porttitor dolor, conubia mollit. Sapien nam suspendisse, tincidunt eget ante tincidunt, eros in auctor fringilla praesent at diam. In et quam est eget mi. Pellentesque nunc orci eu enim, </a:t>
            </a:r>
          </a:p>
          <a:p>
            <a:pPr eaLnBrk="1" hangingPunct="1">
              <a:lnSpc>
                <a:spcPct val="150000"/>
              </a:lnSpc>
              <a:spcBef>
                <a:spcPct val="0"/>
              </a:spcBef>
              <a:buFontTx/>
              <a:buNone/>
            </a:pPr>
            <a:r>
              <a:rPr lang="id-ID" sz="1000" dirty="0">
                <a:solidFill>
                  <a:srgbClr val="000000"/>
                </a:solidFill>
                <a:latin typeface="Lato" panose="020F0502020204030203" pitchFamily="34" charset="0"/>
                <a:ea typeface="Lato" panose="020F0502020204030203" pitchFamily="34" charset="0"/>
                <a:cs typeface="Lato" panose="020F0502020204030203" pitchFamily="34" charset="0"/>
              </a:rPr>
              <a:t>eget in fringilla vitae, et eros praesent dolor porttitor. Lacinia lectus nonummy, accumsan mauris in sed justo magnis, dictum justo lorem ac quis. A venenatis, velit integer vivamus facilisi feugiat a per, hac a sit, wisi non, wisi ultrices vel sit curae consequat. </a:t>
            </a:r>
            <a:endParaRPr lang="id-ID" sz="1000" dirty="0">
              <a:latin typeface="Lato" panose="020F0502020204030203" pitchFamily="34" charset="0"/>
              <a:ea typeface="Lato" panose="020F0502020204030203" pitchFamily="34" charset="0"/>
              <a:cs typeface="Lato" panose="020F0502020204030203" pitchFamily="34" charset="0"/>
            </a:endParaRPr>
          </a:p>
        </p:txBody>
      </p:sp>
      <p:sp>
        <p:nvSpPr>
          <p:cNvPr id="8" name="Subtitle 2"/>
          <p:cNvSpPr txBox="1">
            <a:spLocks/>
          </p:cNvSpPr>
          <p:nvPr/>
        </p:nvSpPr>
        <p:spPr bwMode="auto">
          <a:xfrm>
            <a:off x="8313428" y="2432050"/>
            <a:ext cx="1938155" cy="202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buFont typeface="Arial" panose="020B0604020202020204" pitchFamily="34" charset="0"/>
              <a:buNone/>
              <a:defRPr/>
            </a:pPr>
            <a:r>
              <a:rPr lang="id-ID" sz="4000" b="1" spc="-300" dirty="0" smtClean="0">
                <a:solidFill>
                  <a:srgbClr val="222729"/>
                </a:solidFill>
                <a:latin typeface="Lato Black" panose="020F0502020204030203" pitchFamily="34" charset="0"/>
                <a:ea typeface="Lato Black" panose="020F0502020204030203" pitchFamily="34" charset="0"/>
                <a:cs typeface="Lato Black" panose="020F0502020204030203" pitchFamily="34" charset="0"/>
              </a:rPr>
              <a:t>LOREM IPSUM DOLOR</a:t>
            </a:r>
          </a:p>
        </p:txBody>
      </p:sp>
      <p:sp>
        <p:nvSpPr>
          <p:cNvPr id="3" name="Picture Placeholder 2"/>
          <p:cNvSpPr>
            <a:spLocks noGrp="1"/>
          </p:cNvSpPr>
          <p:nvPr>
            <p:ph type="pic" sz="quarter" idx="10"/>
          </p:nvPr>
        </p:nvSpPr>
        <p:spPr/>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4"/>
          <p:cNvSpPr>
            <a:spLocks noChangeArrowheads="1"/>
          </p:cNvSpPr>
          <p:nvPr/>
        </p:nvSpPr>
        <p:spPr bwMode="auto">
          <a:xfrm>
            <a:off x="888041" y="757369"/>
            <a:ext cx="1301368" cy="186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id-ID" sz="11500" b="1" dirty="0" smtClean="0">
                <a:solidFill>
                  <a:srgbClr val="222729"/>
                </a:solidFill>
                <a:latin typeface="Lato Black" panose="020F0502020204030203" pitchFamily="34" charset="0"/>
                <a:ea typeface="Lato Black" panose="020F0502020204030203" pitchFamily="34" charset="0"/>
                <a:cs typeface="Lato Black" panose="020F0502020204030203" pitchFamily="34" charset="0"/>
              </a:rPr>
              <a:t>L</a:t>
            </a:r>
            <a:endParaRPr lang="id-ID" sz="8000" b="1" dirty="0" smtClean="0">
              <a:solidFill>
                <a:srgbClr val="222729"/>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7" name="Rectangle 14"/>
          <p:cNvSpPr>
            <a:spLocks noChangeArrowheads="1"/>
          </p:cNvSpPr>
          <p:nvPr/>
        </p:nvSpPr>
        <p:spPr bwMode="auto">
          <a:xfrm>
            <a:off x="1468196" y="1307320"/>
            <a:ext cx="1301368" cy="186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id-ID" sz="11500" b="1" dirty="0" smtClean="0">
                <a:solidFill>
                  <a:srgbClr val="222729"/>
                </a:solidFill>
                <a:latin typeface="Lato Black" panose="020F0502020204030203" pitchFamily="34" charset="0"/>
                <a:ea typeface="Lato Black" panose="020F0502020204030203" pitchFamily="34" charset="0"/>
                <a:cs typeface="Lato Black" panose="020F0502020204030203" pitchFamily="34" charset="0"/>
              </a:rPr>
              <a:t>O</a:t>
            </a:r>
            <a:endParaRPr lang="id-ID" sz="8000" b="1" dirty="0" smtClean="0">
              <a:solidFill>
                <a:srgbClr val="222729"/>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8" name="Rectangle 14"/>
          <p:cNvSpPr>
            <a:spLocks noChangeArrowheads="1"/>
          </p:cNvSpPr>
          <p:nvPr/>
        </p:nvSpPr>
        <p:spPr bwMode="auto">
          <a:xfrm>
            <a:off x="2259641" y="757369"/>
            <a:ext cx="1301368" cy="186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id-ID" sz="11500" b="1" dirty="0" smtClean="0">
                <a:solidFill>
                  <a:srgbClr val="222729"/>
                </a:solidFill>
                <a:latin typeface="Lato Black" panose="020F0502020204030203" pitchFamily="34" charset="0"/>
                <a:ea typeface="Lato Black" panose="020F0502020204030203" pitchFamily="34" charset="0"/>
                <a:cs typeface="Lato Black" panose="020F0502020204030203" pitchFamily="34" charset="0"/>
              </a:rPr>
              <a:t>R</a:t>
            </a:r>
            <a:endParaRPr lang="id-ID" sz="8000" b="1" dirty="0" smtClean="0">
              <a:solidFill>
                <a:srgbClr val="222729"/>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9" name="Rectangle 14"/>
          <p:cNvSpPr>
            <a:spLocks noChangeArrowheads="1"/>
          </p:cNvSpPr>
          <p:nvPr/>
        </p:nvSpPr>
        <p:spPr bwMode="auto">
          <a:xfrm>
            <a:off x="2980557" y="1385853"/>
            <a:ext cx="1301368" cy="186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id-ID" sz="11500" b="1" dirty="0" smtClean="0">
                <a:solidFill>
                  <a:srgbClr val="222729"/>
                </a:solidFill>
                <a:latin typeface="Lato Black" panose="020F0502020204030203" pitchFamily="34" charset="0"/>
                <a:ea typeface="Lato Black" panose="020F0502020204030203" pitchFamily="34" charset="0"/>
                <a:cs typeface="Lato Black" panose="020F0502020204030203" pitchFamily="34" charset="0"/>
              </a:rPr>
              <a:t>E</a:t>
            </a:r>
            <a:endParaRPr lang="id-ID" sz="8000" b="1" dirty="0" smtClean="0">
              <a:solidFill>
                <a:srgbClr val="222729"/>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10" name="Rectangle 14"/>
          <p:cNvSpPr>
            <a:spLocks noChangeArrowheads="1"/>
          </p:cNvSpPr>
          <p:nvPr/>
        </p:nvSpPr>
        <p:spPr bwMode="auto">
          <a:xfrm>
            <a:off x="3631241" y="1040705"/>
            <a:ext cx="1301368" cy="186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id-ID" sz="11500" b="1" dirty="0" smtClean="0">
                <a:solidFill>
                  <a:srgbClr val="222729"/>
                </a:solidFill>
                <a:latin typeface="Lato Black" panose="020F0502020204030203" pitchFamily="34" charset="0"/>
                <a:ea typeface="Lato Black" panose="020F0502020204030203" pitchFamily="34" charset="0"/>
                <a:cs typeface="Lato Black" panose="020F0502020204030203" pitchFamily="34" charset="0"/>
              </a:rPr>
              <a:t>M</a:t>
            </a:r>
            <a:endParaRPr lang="id-ID" sz="8000" b="1" dirty="0" smtClean="0">
              <a:solidFill>
                <a:srgbClr val="222729"/>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12" name="Rectangle 14"/>
          <p:cNvSpPr>
            <a:spLocks noChangeArrowheads="1"/>
          </p:cNvSpPr>
          <p:nvPr/>
        </p:nvSpPr>
        <p:spPr bwMode="auto">
          <a:xfrm>
            <a:off x="3790419" y="2549267"/>
            <a:ext cx="262735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id-ID" sz="2400" b="1" dirty="0" smtClean="0">
                <a:solidFill>
                  <a:srgbClr val="FFC000"/>
                </a:solidFill>
                <a:latin typeface="Lato Light" panose="020F0502020204030203" pitchFamily="34" charset="0"/>
                <a:ea typeface="Lato Light" panose="020F0502020204030203" pitchFamily="34" charset="0"/>
                <a:cs typeface="Lato Light" panose="020F0502020204030203" pitchFamily="34" charset="0"/>
              </a:rPr>
              <a:t>IPSUM DOLOR</a:t>
            </a:r>
            <a:endParaRPr lang="id-ID" sz="2400" b="1" dirty="0">
              <a:solidFill>
                <a:srgbClr val="FFC000"/>
              </a:solidFill>
              <a:latin typeface="Lato Light" panose="020F0502020204030203" pitchFamily="34" charset="0"/>
              <a:ea typeface="Lato Light" panose="020F0502020204030203" pitchFamily="34" charset="0"/>
              <a:cs typeface="Lato Light" panose="020F0502020204030203" pitchFamily="34" charset="0"/>
            </a:endParaRPr>
          </a:p>
        </p:txBody>
      </p:sp>
      <p:sp>
        <p:nvSpPr>
          <p:cNvPr id="14" name="Rectangle 13"/>
          <p:cNvSpPr/>
          <p:nvPr/>
        </p:nvSpPr>
        <p:spPr>
          <a:xfrm>
            <a:off x="986568" y="4174346"/>
            <a:ext cx="5148882" cy="1246495"/>
          </a:xfrm>
          <a:prstGeom prst="rect">
            <a:avLst/>
          </a:prstGeom>
        </p:spPr>
        <p:txBody>
          <a:bodyPr wrap="square">
            <a:spAutoFit/>
          </a:bodyPr>
          <a:lstStyle/>
          <a:p>
            <a:pPr algn="just" eaLnBrk="1" fontAlgn="auto" hangingPunct="1">
              <a:lnSpc>
                <a:spcPct val="150000"/>
              </a:lnSpc>
              <a:spcBef>
                <a:spcPts val="0"/>
              </a:spcBef>
              <a:spcAft>
                <a:spcPts val="0"/>
              </a:spcAft>
              <a:defRPr/>
            </a:pPr>
            <a:r>
              <a:rPr lang="id-ID" sz="1000" b="1"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Lorem ipsum dolor sit amet, lacus nulla ac </a:t>
            </a:r>
            <a:r>
              <a:rPr lang="id-ID" sz="10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netus nibh aliquet, porttitor ligula justo libero vivamus porttitor dolor, conubia mollit. Sapien nam suspendisse, tincidunt eget ante tincidunt, eros in auctor fringilla praesent at diam. In et quam est eget mi. Pellentesque nunc orci eu enim, eget tincidunt, eros in auctor fringilla praesent at diam. In et quam est eget mi. Pellentesque nunc orci eu enim, eget </a:t>
            </a:r>
          </a:p>
        </p:txBody>
      </p:sp>
      <p:sp>
        <p:nvSpPr>
          <p:cNvPr id="30" name="Rectangle 29"/>
          <p:cNvSpPr/>
          <p:nvPr/>
        </p:nvSpPr>
        <p:spPr>
          <a:xfrm>
            <a:off x="1035120" y="5950856"/>
            <a:ext cx="5100330" cy="19076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107936310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799771" y="3887051"/>
            <a:ext cx="4609243" cy="1477328"/>
          </a:xfrm>
          <a:prstGeom prst="rect">
            <a:avLst/>
          </a:prstGeom>
        </p:spPr>
        <p:txBody>
          <a:bodyPr wrap="square">
            <a:spAutoFit/>
          </a:bodyPr>
          <a:lstStyle/>
          <a:p>
            <a:pPr algn="r" eaLnBrk="1" fontAlgn="auto" hangingPunct="1">
              <a:lnSpc>
                <a:spcPct val="150000"/>
              </a:lnSpc>
              <a:spcBef>
                <a:spcPts val="0"/>
              </a:spcBef>
              <a:spcAft>
                <a:spcPts val="0"/>
              </a:spcAft>
              <a:defRPr/>
            </a:pPr>
            <a:r>
              <a:rPr lang="id-ID" sz="1000" b="1"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Lorem ipsum dolor sit amet, lacus nulla ac </a:t>
            </a:r>
            <a:r>
              <a:rPr lang="id-ID" sz="10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netus nibh aliquet, porttitor ligula justo libero vivamus porttitor dolor, conubia mollit. Sapien nam suspendisse, tincidunt eget ante tincidunt, eros in auctor fringilla praesent at diam. In et quam est eget mi. Pellentesque nunc orci eu enim, eget tincidunt, eros in auctor fringilla praesent at diam. In et quam est eget mi. Pellentesque nunc orci eu enim, eget </a:t>
            </a:r>
          </a:p>
        </p:txBody>
      </p:sp>
      <p:sp>
        <p:nvSpPr>
          <p:cNvPr id="7" name="Rectangle 14"/>
          <p:cNvSpPr>
            <a:spLocks noChangeArrowheads="1"/>
          </p:cNvSpPr>
          <p:nvPr/>
        </p:nvSpPr>
        <p:spPr bwMode="auto">
          <a:xfrm>
            <a:off x="3747285" y="1665226"/>
            <a:ext cx="266173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id-ID" sz="5400" b="1" dirty="0">
                <a:solidFill>
                  <a:srgbClr val="FFC000"/>
                </a:solidFill>
                <a:latin typeface="Lato Black" panose="020F0502020204030203" pitchFamily="34" charset="0"/>
                <a:ea typeface="Lato Black" panose="020F0502020204030203" pitchFamily="34" charset="0"/>
                <a:cs typeface="Lato Black" panose="020F0502020204030203" pitchFamily="34" charset="0"/>
              </a:rPr>
              <a:t>LOREM</a:t>
            </a:r>
            <a:r>
              <a:rPr lang="id-ID" sz="4000" b="1" dirty="0">
                <a:solidFill>
                  <a:srgbClr val="FFC000"/>
                </a:solidFill>
                <a:latin typeface="Lato Black" panose="020F0502020204030203" pitchFamily="34" charset="0"/>
                <a:ea typeface="Lato Black" panose="020F0502020204030203" pitchFamily="34" charset="0"/>
                <a:cs typeface="Lato Black" panose="020F0502020204030203" pitchFamily="34" charset="0"/>
              </a:rPr>
              <a:t> </a:t>
            </a:r>
            <a:endParaRPr lang="id-ID" sz="4000" b="1" dirty="0" smtClean="0">
              <a:solidFill>
                <a:srgbClr val="FFC000"/>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8" name="Rectangle 14"/>
          <p:cNvSpPr>
            <a:spLocks noChangeArrowheads="1"/>
          </p:cNvSpPr>
          <p:nvPr/>
        </p:nvSpPr>
        <p:spPr bwMode="auto">
          <a:xfrm>
            <a:off x="3776313" y="2387089"/>
            <a:ext cx="276963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id-ID" b="1" dirty="0" smtClean="0">
                <a:solidFill>
                  <a:srgbClr val="222729"/>
                </a:solidFill>
                <a:latin typeface="Lato Light" panose="020F0502020204030203" pitchFamily="34" charset="0"/>
                <a:ea typeface="Lato Light" panose="020F0502020204030203" pitchFamily="34" charset="0"/>
                <a:cs typeface="Lato Light" panose="020F0502020204030203" pitchFamily="34" charset="0"/>
              </a:rPr>
              <a:t>IPSUM DOLOR</a:t>
            </a:r>
            <a:endParaRPr lang="id-ID" b="1" dirty="0">
              <a:solidFill>
                <a:srgbClr val="222729"/>
              </a:solidFill>
              <a:latin typeface="Lato Light" panose="020F0502020204030203" pitchFamily="34" charset="0"/>
              <a:ea typeface="Lato Light" panose="020F0502020204030203" pitchFamily="34" charset="0"/>
              <a:cs typeface="Lato Light" panose="020F0502020204030203" pitchFamily="34" charset="0"/>
            </a:endParaRPr>
          </a:p>
        </p:txBody>
      </p:sp>
      <p:sp>
        <p:nvSpPr>
          <p:cNvPr id="9" name="Rectangle 8"/>
          <p:cNvSpPr/>
          <p:nvPr/>
        </p:nvSpPr>
        <p:spPr>
          <a:xfrm>
            <a:off x="0" y="3023985"/>
            <a:ext cx="682171" cy="12191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405243665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txBox="1">
            <a:spLocks/>
          </p:cNvSpPr>
          <p:nvPr/>
        </p:nvSpPr>
        <p:spPr>
          <a:xfrm>
            <a:off x="6567714" y="2075677"/>
            <a:ext cx="2931658" cy="559029"/>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id-ID" sz="3200" dirty="0" smtClean="0">
                <a:solidFill>
                  <a:schemeClr val="bg2">
                    <a:lumMod val="10000"/>
                  </a:schemeClr>
                </a:solidFill>
                <a:latin typeface="Lato Light" panose="020F0502020204030203" pitchFamily="34" charset="0"/>
                <a:ea typeface="Lato Light" panose="020F0502020204030203" pitchFamily="34" charset="0"/>
                <a:cs typeface="Lato Light" panose="020F0502020204030203" pitchFamily="34" charset="0"/>
              </a:rPr>
              <a:t>Jenny Vancolm</a:t>
            </a:r>
            <a:endParaRPr lang="id-ID" sz="3200" dirty="0">
              <a:solidFill>
                <a:schemeClr val="bg2">
                  <a:lumMod val="10000"/>
                </a:schemeClr>
              </a:solidFill>
              <a:latin typeface="Lato Light" panose="020F0502020204030203" pitchFamily="34" charset="0"/>
              <a:ea typeface="Lato Light" panose="020F0502020204030203" pitchFamily="34" charset="0"/>
              <a:cs typeface="Lato Light" panose="020F0502020204030203" pitchFamily="34" charset="0"/>
            </a:endParaRPr>
          </a:p>
        </p:txBody>
      </p:sp>
      <p:sp>
        <p:nvSpPr>
          <p:cNvPr id="4" name="Rectangle 3"/>
          <p:cNvSpPr/>
          <p:nvPr/>
        </p:nvSpPr>
        <p:spPr>
          <a:xfrm>
            <a:off x="6567714" y="3164172"/>
            <a:ext cx="3622675" cy="1908599"/>
          </a:xfrm>
          <a:prstGeom prst="rect">
            <a:avLst/>
          </a:prstGeom>
        </p:spPr>
        <p:txBody>
          <a:bodyPr wrap="square">
            <a:spAutoFit/>
          </a:bodyPr>
          <a:lstStyle/>
          <a:p>
            <a:pPr algn="just">
              <a:lnSpc>
                <a:spcPct val="150000"/>
              </a:lnSpc>
            </a:pPr>
            <a:r>
              <a:rPr lang="id-ID" sz="1000" i="0" dirty="0" smtClean="0">
                <a:solidFill>
                  <a:schemeClr val="bg2">
                    <a:lumMod val="10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 eget in fringilla vitae, et eros praesent dolor porttitor. Lacinia lectus nonummy, accumsan mauris in sed </a:t>
            </a:r>
            <a:r>
              <a:rPr lang="id-ID" sz="10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justotincidunt, eros in auctor fringilla praesent at diam. </a:t>
            </a:r>
          </a:p>
        </p:txBody>
      </p:sp>
      <p:cxnSp>
        <p:nvCxnSpPr>
          <p:cNvPr id="5" name="Straight Connector 4"/>
          <p:cNvCxnSpPr/>
          <p:nvPr/>
        </p:nvCxnSpPr>
        <p:spPr>
          <a:xfrm>
            <a:off x="6567714" y="2761252"/>
            <a:ext cx="2827118" cy="0"/>
          </a:xfrm>
          <a:prstGeom prst="line">
            <a:avLst/>
          </a:prstGeom>
          <a:ln w="1270">
            <a:solidFill>
              <a:srgbClr val="FFC000"/>
            </a:solidFill>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11509829" y="3023985"/>
            <a:ext cx="682171" cy="12191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362322108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Rectangle 57"/>
          <p:cNvSpPr/>
          <p:nvPr/>
        </p:nvSpPr>
        <p:spPr>
          <a:xfrm>
            <a:off x="5774871" y="3950551"/>
            <a:ext cx="4609243" cy="1477328"/>
          </a:xfrm>
          <a:prstGeom prst="rect">
            <a:avLst/>
          </a:prstGeom>
        </p:spPr>
        <p:txBody>
          <a:bodyPr wrap="square">
            <a:spAutoFit/>
          </a:bodyPr>
          <a:lstStyle/>
          <a:p>
            <a:pPr eaLnBrk="1" fontAlgn="auto" hangingPunct="1">
              <a:lnSpc>
                <a:spcPct val="150000"/>
              </a:lnSpc>
              <a:spcBef>
                <a:spcPts val="0"/>
              </a:spcBef>
              <a:spcAft>
                <a:spcPts val="0"/>
              </a:spcAft>
              <a:defRPr/>
            </a:pPr>
            <a:r>
              <a:rPr lang="id-ID" sz="1000" b="1"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Lorem ipsum dolor sit amet, lacus nulla ac </a:t>
            </a:r>
            <a:r>
              <a:rPr lang="id-ID" sz="10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netus nibh aliquet, porttitor ligula justo libero vivamus porttitor dolor, conubia mollit. Sapien nam suspendisse, tincidunt eget ante tincidunt, eros in auctor fringilla praesent at diam. In et quam est eget mi. Pellentesque nunc orci eu enim, eget tincidunt, eros in auctor fringilla praesent at diam. In et quam est eget mi. Pellentesque nunc orci eu enim, eget </a:t>
            </a:r>
          </a:p>
        </p:txBody>
      </p:sp>
      <p:sp>
        <p:nvSpPr>
          <p:cNvPr id="59" name="Rectangle 14"/>
          <p:cNvSpPr>
            <a:spLocks noChangeArrowheads="1"/>
          </p:cNvSpPr>
          <p:nvPr/>
        </p:nvSpPr>
        <p:spPr bwMode="auto">
          <a:xfrm>
            <a:off x="5774871" y="1881126"/>
            <a:ext cx="266173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id-ID" sz="5400" b="1" dirty="0">
                <a:solidFill>
                  <a:srgbClr val="FFC000"/>
                </a:solidFill>
                <a:latin typeface="Lato Black" panose="020F0502020204030203" pitchFamily="34" charset="0"/>
                <a:ea typeface="Lato Black" panose="020F0502020204030203" pitchFamily="34" charset="0"/>
                <a:cs typeface="Lato Black" panose="020F0502020204030203" pitchFamily="34" charset="0"/>
              </a:rPr>
              <a:t>LOREM</a:t>
            </a:r>
            <a:r>
              <a:rPr lang="id-ID" sz="4000" b="1" dirty="0">
                <a:solidFill>
                  <a:srgbClr val="FFC000"/>
                </a:solidFill>
                <a:latin typeface="Lato Black" panose="020F0502020204030203" pitchFamily="34" charset="0"/>
                <a:ea typeface="Lato Black" panose="020F0502020204030203" pitchFamily="34" charset="0"/>
                <a:cs typeface="Lato Black" panose="020F0502020204030203" pitchFamily="34" charset="0"/>
              </a:rPr>
              <a:t> </a:t>
            </a:r>
            <a:endParaRPr lang="id-ID" sz="4000" b="1" dirty="0" smtClean="0">
              <a:solidFill>
                <a:srgbClr val="FFC000"/>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60" name="Rectangle 14"/>
          <p:cNvSpPr>
            <a:spLocks noChangeArrowheads="1"/>
          </p:cNvSpPr>
          <p:nvPr/>
        </p:nvSpPr>
        <p:spPr bwMode="auto">
          <a:xfrm>
            <a:off x="5803899" y="2602989"/>
            <a:ext cx="276963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id-ID" b="1" dirty="0" smtClean="0">
                <a:solidFill>
                  <a:srgbClr val="222729"/>
                </a:solidFill>
                <a:latin typeface="Lato Light" panose="020F0502020204030203" pitchFamily="34" charset="0"/>
                <a:ea typeface="Lato Light" panose="020F0502020204030203" pitchFamily="34" charset="0"/>
                <a:cs typeface="Lato Light" panose="020F0502020204030203" pitchFamily="34" charset="0"/>
              </a:rPr>
              <a:t>IPSUM DOLOR</a:t>
            </a:r>
            <a:endParaRPr lang="id-ID" b="1" dirty="0">
              <a:solidFill>
                <a:srgbClr val="222729"/>
              </a:solidFill>
              <a:latin typeface="Lato Light" panose="020F0502020204030203" pitchFamily="34" charset="0"/>
              <a:ea typeface="Lato Light" panose="020F0502020204030203" pitchFamily="34" charset="0"/>
              <a:cs typeface="Lato Light" panose="020F0502020204030203"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123056009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a:xfrm>
            <a:off x="6003299" y="3943852"/>
            <a:ext cx="4609243" cy="1477328"/>
          </a:xfrm>
          <a:prstGeom prst="rect">
            <a:avLst/>
          </a:prstGeom>
        </p:spPr>
        <p:txBody>
          <a:bodyPr wrap="square">
            <a:spAutoFit/>
          </a:bodyPr>
          <a:lstStyle/>
          <a:p>
            <a:pPr eaLnBrk="1" fontAlgn="auto" hangingPunct="1">
              <a:lnSpc>
                <a:spcPct val="150000"/>
              </a:lnSpc>
              <a:spcBef>
                <a:spcPts val="0"/>
              </a:spcBef>
              <a:spcAft>
                <a:spcPts val="0"/>
              </a:spcAft>
              <a:defRPr/>
            </a:pPr>
            <a:r>
              <a:rPr lang="id-ID" sz="1000" b="1"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Lorem ipsum dolor sit amet, lacus nulla ac </a:t>
            </a:r>
            <a:r>
              <a:rPr lang="id-ID" sz="10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netus nibh aliquet, porttitor ligula justo libero vivamus porttitor dolor, conubia mollit. Sapien nam suspendisse, tincidunt eget ante tincidunt, eros in auctor fringilla praesent at diam. In et quam est eget mi. Pellentesque nunc orci eu enim, eget tincidunt, eros in auctor fringilla praesent at diam. In et quam est eget mi. Pellentesque nunc orci eu enim, eget </a:t>
            </a:r>
          </a:p>
        </p:txBody>
      </p:sp>
      <p:sp>
        <p:nvSpPr>
          <p:cNvPr id="17" name="Rectangle 14"/>
          <p:cNvSpPr>
            <a:spLocks noChangeArrowheads="1"/>
          </p:cNvSpPr>
          <p:nvPr/>
        </p:nvSpPr>
        <p:spPr bwMode="auto">
          <a:xfrm>
            <a:off x="6085935" y="1102130"/>
            <a:ext cx="1301368" cy="186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id-ID" sz="11500" b="1" dirty="0" smtClean="0">
                <a:solidFill>
                  <a:srgbClr val="222729"/>
                </a:solidFill>
                <a:latin typeface="Lato Black" panose="020F0502020204030203" pitchFamily="34" charset="0"/>
                <a:ea typeface="Lato Black" panose="020F0502020204030203" pitchFamily="34" charset="0"/>
                <a:cs typeface="Lato Black" panose="020F0502020204030203" pitchFamily="34" charset="0"/>
              </a:rPr>
              <a:t>L</a:t>
            </a:r>
            <a:endParaRPr lang="id-ID" sz="8000" b="1" dirty="0" smtClean="0">
              <a:solidFill>
                <a:srgbClr val="222729"/>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18" name="Rectangle 14"/>
          <p:cNvSpPr>
            <a:spLocks noChangeArrowheads="1"/>
          </p:cNvSpPr>
          <p:nvPr/>
        </p:nvSpPr>
        <p:spPr bwMode="auto">
          <a:xfrm>
            <a:off x="6666090" y="1652081"/>
            <a:ext cx="1301368" cy="186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id-ID" sz="11500" b="1" dirty="0" smtClean="0">
                <a:solidFill>
                  <a:srgbClr val="222729"/>
                </a:solidFill>
                <a:latin typeface="Lato Black" panose="020F0502020204030203" pitchFamily="34" charset="0"/>
                <a:ea typeface="Lato Black" panose="020F0502020204030203" pitchFamily="34" charset="0"/>
                <a:cs typeface="Lato Black" panose="020F0502020204030203" pitchFamily="34" charset="0"/>
              </a:rPr>
              <a:t>O</a:t>
            </a:r>
            <a:endParaRPr lang="id-ID" sz="8000" b="1" dirty="0" smtClean="0">
              <a:solidFill>
                <a:srgbClr val="222729"/>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19" name="Rectangle 14"/>
          <p:cNvSpPr>
            <a:spLocks noChangeArrowheads="1"/>
          </p:cNvSpPr>
          <p:nvPr/>
        </p:nvSpPr>
        <p:spPr bwMode="auto">
          <a:xfrm>
            <a:off x="7457535" y="1102130"/>
            <a:ext cx="1301368" cy="186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id-ID" sz="11500" b="1" dirty="0" smtClean="0">
                <a:solidFill>
                  <a:srgbClr val="222729"/>
                </a:solidFill>
                <a:latin typeface="Lato Black" panose="020F0502020204030203" pitchFamily="34" charset="0"/>
                <a:ea typeface="Lato Black" panose="020F0502020204030203" pitchFamily="34" charset="0"/>
                <a:cs typeface="Lato Black" panose="020F0502020204030203" pitchFamily="34" charset="0"/>
              </a:rPr>
              <a:t>R</a:t>
            </a:r>
            <a:endParaRPr lang="id-ID" sz="8000" b="1" dirty="0" smtClean="0">
              <a:solidFill>
                <a:srgbClr val="222729"/>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20" name="Rectangle 14"/>
          <p:cNvSpPr>
            <a:spLocks noChangeArrowheads="1"/>
          </p:cNvSpPr>
          <p:nvPr/>
        </p:nvSpPr>
        <p:spPr bwMode="auto">
          <a:xfrm>
            <a:off x="8178451" y="1730614"/>
            <a:ext cx="1301368" cy="186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id-ID" sz="11500" b="1" dirty="0" smtClean="0">
                <a:solidFill>
                  <a:srgbClr val="222729"/>
                </a:solidFill>
                <a:latin typeface="Lato Black" panose="020F0502020204030203" pitchFamily="34" charset="0"/>
                <a:ea typeface="Lato Black" panose="020F0502020204030203" pitchFamily="34" charset="0"/>
                <a:cs typeface="Lato Black" panose="020F0502020204030203" pitchFamily="34" charset="0"/>
              </a:rPr>
              <a:t>E</a:t>
            </a:r>
            <a:endParaRPr lang="id-ID" sz="8000" b="1" dirty="0" smtClean="0">
              <a:solidFill>
                <a:srgbClr val="222729"/>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21" name="Rectangle 14"/>
          <p:cNvSpPr>
            <a:spLocks noChangeArrowheads="1"/>
          </p:cNvSpPr>
          <p:nvPr/>
        </p:nvSpPr>
        <p:spPr bwMode="auto">
          <a:xfrm>
            <a:off x="8829135" y="1385466"/>
            <a:ext cx="1301368" cy="186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id-ID" sz="11500" b="1" dirty="0" smtClean="0">
                <a:solidFill>
                  <a:srgbClr val="222729"/>
                </a:solidFill>
                <a:latin typeface="Lato Black" panose="020F0502020204030203" pitchFamily="34" charset="0"/>
                <a:ea typeface="Lato Black" panose="020F0502020204030203" pitchFamily="34" charset="0"/>
                <a:cs typeface="Lato Black" panose="020F0502020204030203" pitchFamily="34" charset="0"/>
              </a:rPr>
              <a:t>M</a:t>
            </a:r>
            <a:endParaRPr lang="id-ID" sz="8000" b="1" dirty="0" smtClean="0">
              <a:solidFill>
                <a:srgbClr val="222729"/>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22" name="Rectangle 14"/>
          <p:cNvSpPr>
            <a:spLocks noChangeArrowheads="1"/>
          </p:cNvSpPr>
          <p:nvPr/>
        </p:nvSpPr>
        <p:spPr bwMode="auto">
          <a:xfrm>
            <a:off x="8988313" y="2894028"/>
            <a:ext cx="262735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id-ID" sz="2000" b="1" dirty="0" smtClean="0">
                <a:solidFill>
                  <a:srgbClr val="FFC000"/>
                </a:solidFill>
                <a:latin typeface="Lato Light" panose="020F0502020204030203" pitchFamily="34" charset="0"/>
                <a:ea typeface="Lato Light" panose="020F0502020204030203" pitchFamily="34" charset="0"/>
                <a:cs typeface="Lato Light" panose="020F0502020204030203" pitchFamily="34" charset="0"/>
              </a:rPr>
              <a:t>IPSUM DOLOR</a:t>
            </a:r>
            <a:endParaRPr lang="id-ID" sz="2000" b="1" dirty="0">
              <a:solidFill>
                <a:srgbClr val="FFC000"/>
              </a:solidFill>
              <a:latin typeface="Lato Light" panose="020F0502020204030203" pitchFamily="34" charset="0"/>
              <a:ea typeface="Lato Light" panose="020F0502020204030203" pitchFamily="34" charset="0"/>
              <a:cs typeface="Lato Light" panose="020F0502020204030203" pitchFamily="34" charset="0"/>
            </a:endParaRPr>
          </a:p>
        </p:txBody>
      </p:sp>
      <p:sp>
        <p:nvSpPr>
          <p:cNvPr id="23" name="Rectangle 22"/>
          <p:cNvSpPr/>
          <p:nvPr/>
        </p:nvSpPr>
        <p:spPr>
          <a:xfrm>
            <a:off x="11509829" y="3023985"/>
            <a:ext cx="682171" cy="12191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62226938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6214159" y="3892336"/>
            <a:ext cx="3746008" cy="1708160"/>
          </a:xfrm>
          <a:prstGeom prst="rect">
            <a:avLst/>
          </a:prstGeom>
        </p:spPr>
        <p:txBody>
          <a:bodyPr wrap="square">
            <a:spAutoFit/>
          </a:bodyPr>
          <a:lstStyle/>
          <a:p>
            <a:pPr eaLnBrk="1" fontAlgn="auto" hangingPunct="1">
              <a:lnSpc>
                <a:spcPct val="150000"/>
              </a:lnSpc>
              <a:spcBef>
                <a:spcPts val="0"/>
              </a:spcBef>
              <a:spcAft>
                <a:spcPts val="0"/>
              </a:spcAft>
              <a:defRPr/>
            </a:pPr>
            <a:r>
              <a:rPr lang="id-ID" sz="1000" b="1"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Lorem ipsum dolor sit amet, lacus nulla ac </a:t>
            </a:r>
            <a:r>
              <a:rPr lang="id-ID" sz="10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netus nibh aliquet, porttitor ligula justo libero vivamus porttitor dolor, conubia mollit. Sapien nam suspendisse, tincidunt eget ante tincidunt, eros in auctor fringilla praesent at diam. In et quam est eget mi. Pellentesque nunc orci eu enim, eget tincidunt, eros in auctor fringilla praesent at diam. In et quam est eget mi. Pellentesque nunc orci eu enim, eget </a:t>
            </a:r>
          </a:p>
        </p:txBody>
      </p:sp>
      <p:sp>
        <p:nvSpPr>
          <p:cNvPr id="10" name="Rectangle 14"/>
          <p:cNvSpPr>
            <a:spLocks noChangeArrowheads="1"/>
          </p:cNvSpPr>
          <p:nvPr/>
        </p:nvSpPr>
        <p:spPr bwMode="auto">
          <a:xfrm>
            <a:off x="6214159" y="1884166"/>
            <a:ext cx="266173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id-ID" sz="5400" b="1" dirty="0">
                <a:solidFill>
                  <a:srgbClr val="FFC000"/>
                </a:solidFill>
                <a:latin typeface="Lato Black" panose="020F0502020204030203" pitchFamily="34" charset="0"/>
                <a:ea typeface="Lato Black" panose="020F0502020204030203" pitchFamily="34" charset="0"/>
                <a:cs typeface="Lato Black" panose="020F0502020204030203" pitchFamily="34" charset="0"/>
              </a:rPr>
              <a:t>LOREM</a:t>
            </a:r>
            <a:r>
              <a:rPr lang="id-ID" sz="4000" b="1" dirty="0">
                <a:solidFill>
                  <a:srgbClr val="FFC000"/>
                </a:solidFill>
                <a:latin typeface="Lato Black" panose="020F0502020204030203" pitchFamily="34" charset="0"/>
                <a:ea typeface="Lato Black" panose="020F0502020204030203" pitchFamily="34" charset="0"/>
                <a:cs typeface="Lato Black" panose="020F0502020204030203" pitchFamily="34" charset="0"/>
              </a:rPr>
              <a:t> </a:t>
            </a:r>
            <a:endParaRPr lang="id-ID" sz="4000" b="1" dirty="0" smtClean="0">
              <a:solidFill>
                <a:srgbClr val="FFC000"/>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11" name="Rectangle 14"/>
          <p:cNvSpPr>
            <a:spLocks noChangeArrowheads="1"/>
          </p:cNvSpPr>
          <p:nvPr/>
        </p:nvSpPr>
        <p:spPr bwMode="auto">
          <a:xfrm>
            <a:off x="6243187" y="2606029"/>
            <a:ext cx="276963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id-ID" b="1" dirty="0" smtClean="0">
                <a:solidFill>
                  <a:srgbClr val="222729"/>
                </a:solidFill>
                <a:latin typeface="Lato Light" panose="020F0502020204030203" pitchFamily="34" charset="0"/>
                <a:ea typeface="Lato Light" panose="020F0502020204030203" pitchFamily="34" charset="0"/>
                <a:cs typeface="Lato Light" panose="020F0502020204030203" pitchFamily="34" charset="0"/>
              </a:rPr>
              <a:t>IPSUM DOLOR</a:t>
            </a:r>
            <a:endParaRPr lang="id-ID" b="1" dirty="0">
              <a:solidFill>
                <a:srgbClr val="222729"/>
              </a:solidFill>
              <a:latin typeface="Lato Light" panose="020F0502020204030203" pitchFamily="34" charset="0"/>
              <a:ea typeface="Lato Light" panose="020F0502020204030203" pitchFamily="34" charset="0"/>
              <a:cs typeface="Lato Light" panose="020F0502020204030203" pitchFamily="34" charset="0"/>
            </a:endParaRPr>
          </a:p>
        </p:txBody>
      </p:sp>
      <p:sp>
        <p:nvSpPr>
          <p:cNvPr id="12" name="Rectangle 11"/>
          <p:cNvSpPr/>
          <p:nvPr/>
        </p:nvSpPr>
        <p:spPr>
          <a:xfrm>
            <a:off x="11509829" y="3023985"/>
            <a:ext cx="682171" cy="12191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2" name="Picture Placeholder 1"/>
          <p:cNvSpPr>
            <a:spLocks noGrp="1"/>
          </p:cNvSpPr>
          <p:nvPr>
            <p:ph type="pic" sz="quarter" idx="11"/>
          </p:nvPr>
        </p:nvSpPr>
        <p:spPr/>
      </p:sp>
      <p:sp>
        <p:nvSpPr>
          <p:cNvPr id="3" name="Picture Placeholder 2"/>
          <p:cNvSpPr>
            <a:spLocks noGrp="1"/>
          </p:cNvSpPr>
          <p:nvPr>
            <p:ph type="pic" sz="quarter" idx="10"/>
          </p:nvPr>
        </p:nvSpPr>
        <p:spPr/>
      </p:sp>
    </p:spTree>
    <p:extLst>
      <p:ext uri="{BB962C8B-B14F-4D97-AF65-F5344CB8AC3E}">
        <p14:creationId xmlns:p14="http://schemas.microsoft.com/office/powerpoint/2010/main" val="169817614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7012649" y="3866578"/>
            <a:ext cx="3746008" cy="1708160"/>
          </a:xfrm>
          <a:prstGeom prst="rect">
            <a:avLst/>
          </a:prstGeom>
        </p:spPr>
        <p:txBody>
          <a:bodyPr wrap="square">
            <a:spAutoFit/>
          </a:bodyPr>
          <a:lstStyle/>
          <a:p>
            <a:pPr eaLnBrk="1" fontAlgn="auto" hangingPunct="1">
              <a:lnSpc>
                <a:spcPct val="150000"/>
              </a:lnSpc>
              <a:spcBef>
                <a:spcPts val="0"/>
              </a:spcBef>
              <a:spcAft>
                <a:spcPts val="0"/>
              </a:spcAft>
              <a:defRPr/>
            </a:pPr>
            <a:r>
              <a:rPr lang="id-ID" sz="1000" b="1"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Lorem ipsum dolor sit amet, lacus nulla ac </a:t>
            </a:r>
            <a:r>
              <a:rPr lang="id-ID" sz="10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netus nibh aliquet, porttitor ligula justo libero vivamus porttitor dolor, conubia mollit. Sapien nam suspendisse, tincidunt eget ante tincidunt, eros in auctor fringilla praesent at diam. In et quam est eget mi. Pellentesque nunc orci eu enim, eget tincidunt, eros in auctor fringilla praesent at diam. In et quam est eget mi. Pellentesque nunc orci eu enim, eget </a:t>
            </a:r>
          </a:p>
        </p:txBody>
      </p:sp>
      <p:sp>
        <p:nvSpPr>
          <p:cNvPr id="14" name="Rectangle 14"/>
          <p:cNvSpPr>
            <a:spLocks noChangeArrowheads="1"/>
          </p:cNvSpPr>
          <p:nvPr/>
        </p:nvSpPr>
        <p:spPr bwMode="auto">
          <a:xfrm>
            <a:off x="7012649" y="1961439"/>
            <a:ext cx="266173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id-ID" sz="5400" b="1" dirty="0">
                <a:solidFill>
                  <a:srgbClr val="FFC000"/>
                </a:solidFill>
                <a:latin typeface="Lato Black" panose="020F0502020204030203" pitchFamily="34" charset="0"/>
                <a:ea typeface="Lato Black" panose="020F0502020204030203" pitchFamily="34" charset="0"/>
                <a:cs typeface="Lato Black" panose="020F0502020204030203" pitchFamily="34" charset="0"/>
              </a:rPr>
              <a:t>LOREM</a:t>
            </a:r>
            <a:r>
              <a:rPr lang="id-ID" sz="4000" b="1" dirty="0">
                <a:solidFill>
                  <a:srgbClr val="FFC000"/>
                </a:solidFill>
                <a:latin typeface="Lato Black" panose="020F0502020204030203" pitchFamily="34" charset="0"/>
                <a:ea typeface="Lato Black" panose="020F0502020204030203" pitchFamily="34" charset="0"/>
                <a:cs typeface="Lato Black" panose="020F0502020204030203" pitchFamily="34" charset="0"/>
              </a:rPr>
              <a:t> </a:t>
            </a:r>
            <a:endParaRPr lang="id-ID" sz="4000" b="1" dirty="0" smtClean="0">
              <a:solidFill>
                <a:srgbClr val="FFC000"/>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15" name="Rectangle 14"/>
          <p:cNvSpPr>
            <a:spLocks noChangeArrowheads="1"/>
          </p:cNvSpPr>
          <p:nvPr/>
        </p:nvSpPr>
        <p:spPr bwMode="auto">
          <a:xfrm>
            <a:off x="7041677" y="2683302"/>
            <a:ext cx="276963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id-ID" b="1" dirty="0" smtClean="0">
                <a:solidFill>
                  <a:srgbClr val="222729"/>
                </a:solidFill>
                <a:latin typeface="Lato Light" panose="020F0502020204030203" pitchFamily="34" charset="0"/>
                <a:ea typeface="Lato Light" panose="020F0502020204030203" pitchFamily="34" charset="0"/>
                <a:cs typeface="Lato Light" panose="020F0502020204030203" pitchFamily="34" charset="0"/>
              </a:rPr>
              <a:t>IPSUM DOLOR</a:t>
            </a:r>
            <a:endParaRPr lang="id-ID" b="1" dirty="0">
              <a:solidFill>
                <a:srgbClr val="222729"/>
              </a:solidFill>
              <a:latin typeface="Lato Light" panose="020F0502020204030203" pitchFamily="34" charset="0"/>
              <a:ea typeface="Lato Light" panose="020F0502020204030203" pitchFamily="34" charset="0"/>
              <a:cs typeface="Lato Light" panose="020F0502020204030203" pitchFamily="34" charset="0"/>
            </a:endParaRPr>
          </a:p>
        </p:txBody>
      </p:sp>
      <p:sp>
        <p:nvSpPr>
          <p:cNvPr id="16" name="Rectangle 15"/>
          <p:cNvSpPr/>
          <p:nvPr/>
        </p:nvSpPr>
        <p:spPr>
          <a:xfrm>
            <a:off x="11509829" y="2423104"/>
            <a:ext cx="682171" cy="253028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2" name="Picture Placeholder 1"/>
          <p:cNvSpPr>
            <a:spLocks noGrp="1"/>
          </p:cNvSpPr>
          <p:nvPr>
            <p:ph type="pic" sz="quarter" idx="11"/>
          </p:nvPr>
        </p:nvSpPr>
        <p:spPr/>
      </p:sp>
      <p:sp>
        <p:nvSpPr>
          <p:cNvPr id="3" name="Picture Placeholder 2"/>
          <p:cNvSpPr>
            <a:spLocks noGrp="1"/>
          </p:cNvSpPr>
          <p:nvPr>
            <p:ph type="pic" sz="quarter" idx="12"/>
          </p:nvPr>
        </p:nvSpPr>
        <p:spPr/>
      </p:sp>
      <p:sp>
        <p:nvSpPr>
          <p:cNvPr id="4" name="Picture Placeholder 3"/>
          <p:cNvSpPr>
            <a:spLocks noGrp="1"/>
          </p:cNvSpPr>
          <p:nvPr>
            <p:ph type="pic" sz="quarter" idx="10"/>
          </p:nvPr>
        </p:nvSpPr>
        <p:spPr/>
      </p:sp>
    </p:spTree>
    <p:extLst>
      <p:ext uri="{BB962C8B-B14F-4D97-AF65-F5344CB8AC3E}">
        <p14:creationId xmlns:p14="http://schemas.microsoft.com/office/powerpoint/2010/main" val="213601856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p:cNvSpPr/>
          <p:nvPr/>
        </p:nvSpPr>
        <p:spPr>
          <a:xfrm>
            <a:off x="5917945" y="3467332"/>
            <a:ext cx="3746008" cy="1708160"/>
          </a:xfrm>
          <a:prstGeom prst="rect">
            <a:avLst/>
          </a:prstGeom>
        </p:spPr>
        <p:txBody>
          <a:bodyPr wrap="square">
            <a:spAutoFit/>
          </a:bodyPr>
          <a:lstStyle/>
          <a:p>
            <a:pPr eaLnBrk="1" fontAlgn="auto" hangingPunct="1">
              <a:lnSpc>
                <a:spcPct val="150000"/>
              </a:lnSpc>
              <a:spcBef>
                <a:spcPts val="0"/>
              </a:spcBef>
              <a:spcAft>
                <a:spcPts val="0"/>
              </a:spcAft>
              <a:defRPr/>
            </a:pPr>
            <a:r>
              <a:rPr lang="id-ID" sz="1000" b="1"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Lorem ipsum dolor sit amet, lacus nulla ac </a:t>
            </a:r>
            <a:r>
              <a:rPr lang="id-ID" sz="10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netus nibh aliquet, porttitor ligula justo libero vivamus porttitor dolor, conubia mollit. Sapien nam suspendisse, tincidunt eget ante tincidunt, eros in auctor fringilla praesent at diam. In et quam est eget mi. Pellentesque nunc orci eu enim, eget tincidunt, eros in auctor fringilla praesent at diam. In et quam est eget mi. Pellentesque nunc orci eu enim, eget </a:t>
            </a:r>
          </a:p>
        </p:txBody>
      </p:sp>
      <p:sp>
        <p:nvSpPr>
          <p:cNvPr id="23" name="Rectangle 14"/>
          <p:cNvSpPr>
            <a:spLocks noChangeArrowheads="1"/>
          </p:cNvSpPr>
          <p:nvPr/>
        </p:nvSpPr>
        <p:spPr bwMode="auto">
          <a:xfrm>
            <a:off x="5846408" y="1391728"/>
            <a:ext cx="3889082"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id-ID" sz="5400" b="1" dirty="0" smtClean="0">
                <a:solidFill>
                  <a:srgbClr val="FFC000"/>
                </a:solidFill>
                <a:latin typeface="Lato Black" panose="020F0502020204030203" pitchFamily="34" charset="0"/>
                <a:ea typeface="Lato Black" panose="020F0502020204030203" pitchFamily="34" charset="0"/>
                <a:cs typeface="Lato Black" panose="020F0502020204030203" pitchFamily="34" charset="0"/>
              </a:rPr>
              <a:t>AWESOME</a:t>
            </a:r>
            <a:endParaRPr lang="id-ID" sz="4000" b="1" dirty="0" smtClean="0">
              <a:solidFill>
                <a:srgbClr val="FFC000"/>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24" name="Rectangle 14"/>
          <p:cNvSpPr>
            <a:spLocks noChangeArrowheads="1"/>
          </p:cNvSpPr>
          <p:nvPr/>
        </p:nvSpPr>
        <p:spPr bwMode="auto">
          <a:xfrm>
            <a:off x="5846408" y="2154873"/>
            <a:ext cx="258351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id-ID" sz="4000" b="1" dirty="0" smtClean="0">
                <a:solidFill>
                  <a:srgbClr val="222729"/>
                </a:solidFill>
                <a:latin typeface="Lato Black" panose="020F0502020204030203" pitchFamily="34" charset="0"/>
                <a:ea typeface="Lato Black" panose="020F0502020204030203" pitchFamily="34" charset="0"/>
                <a:cs typeface="Lato Black" panose="020F0502020204030203" pitchFamily="34" charset="0"/>
              </a:rPr>
              <a:t>SLIDES</a:t>
            </a:r>
            <a:endParaRPr lang="id-ID" b="1" dirty="0" smtClean="0">
              <a:solidFill>
                <a:srgbClr val="222729"/>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25" name="Rectangle 24"/>
          <p:cNvSpPr/>
          <p:nvPr/>
        </p:nvSpPr>
        <p:spPr>
          <a:xfrm>
            <a:off x="11509829" y="2423104"/>
            <a:ext cx="682171" cy="253028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43147047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6919432" y="3366151"/>
            <a:ext cx="3864683" cy="1708160"/>
          </a:xfrm>
          <a:prstGeom prst="rect">
            <a:avLst/>
          </a:prstGeom>
        </p:spPr>
        <p:txBody>
          <a:bodyPr wrap="square">
            <a:spAutoFit/>
          </a:bodyPr>
          <a:lstStyle/>
          <a:p>
            <a:pPr eaLnBrk="1" fontAlgn="auto" hangingPunct="1">
              <a:lnSpc>
                <a:spcPct val="150000"/>
              </a:lnSpc>
              <a:spcBef>
                <a:spcPts val="0"/>
              </a:spcBef>
              <a:spcAft>
                <a:spcPts val="0"/>
              </a:spcAft>
              <a:defRPr/>
            </a:pPr>
            <a:r>
              <a:rPr lang="id-ID" sz="1000" b="1"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Lorem ipsum dolor sit </a:t>
            </a:r>
            <a:r>
              <a:rPr lang="id-ID" sz="10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amet, lacus </a:t>
            </a:r>
            <a:r>
              <a:rPr lang="id-ID" sz="1000" b="1"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nulla ac </a:t>
            </a:r>
            <a:r>
              <a:rPr lang="id-ID" sz="10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netus nibh aliquet, porttitor ligula justo libero vivamus porttitor dolor, conubia mollit. Sapien nam suspendisse, tincidunt eget ante tincidunt, eros in auctor fringilla praesent at diam. In et quam est eget mi. Pellentesque nunc orci eu enim, eget tincidunt, eros in auctor fringilla praesent at diam. In et quam est eget mi. Pellentesque nunc orci eu enim, eget </a:t>
            </a:r>
          </a:p>
        </p:txBody>
      </p:sp>
      <p:sp>
        <p:nvSpPr>
          <p:cNvPr id="15" name="Rectangle 14"/>
          <p:cNvSpPr>
            <a:spLocks noChangeArrowheads="1"/>
          </p:cNvSpPr>
          <p:nvPr/>
        </p:nvSpPr>
        <p:spPr bwMode="auto">
          <a:xfrm>
            <a:off x="6895033" y="1513821"/>
            <a:ext cx="3889082"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id-ID" sz="5400" b="1" dirty="0" smtClean="0">
                <a:solidFill>
                  <a:srgbClr val="FFC000"/>
                </a:solidFill>
                <a:latin typeface="Lato Black" panose="020F0502020204030203" pitchFamily="34" charset="0"/>
                <a:ea typeface="Lato Black" panose="020F0502020204030203" pitchFamily="34" charset="0"/>
                <a:cs typeface="Lato Black" panose="020F0502020204030203" pitchFamily="34" charset="0"/>
              </a:rPr>
              <a:t>AWESOME</a:t>
            </a:r>
            <a:endParaRPr lang="id-ID" sz="4000" b="1" dirty="0" smtClean="0">
              <a:solidFill>
                <a:srgbClr val="FFC000"/>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16" name="Rectangle 14"/>
          <p:cNvSpPr>
            <a:spLocks noChangeArrowheads="1"/>
          </p:cNvSpPr>
          <p:nvPr/>
        </p:nvSpPr>
        <p:spPr bwMode="auto">
          <a:xfrm>
            <a:off x="6895033" y="2276966"/>
            <a:ext cx="258351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id-ID" sz="4000" b="1" dirty="0" smtClean="0">
                <a:solidFill>
                  <a:srgbClr val="222729"/>
                </a:solidFill>
                <a:latin typeface="Lato Black" panose="020F0502020204030203" pitchFamily="34" charset="0"/>
                <a:ea typeface="Lato Black" panose="020F0502020204030203" pitchFamily="34" charset="0"/>
                <a:cs typeface="Lato Black" panose="020F0502020204030203" pitchFamily="34" charset="0"/>
              </a:rPr>
              <a:t>SLIDES</a:t>
            </a:r>
            <a:endParaRPr lang="id-ID" b="1" dirty="0" smtClean="0">
              <a:solidFill>
                <a:srgbClr val="222729"/>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17" name="Rectangle 16"/>
          <p:cNvSpPr/>
          <p:nvPr/>
        </p:nvSpPr>
        <p:spPr>
          <a:xfrm>
            <a:off x="11509829" y="2423104"/>
            <a:ext cx="682171" cy="253028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243382937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929493" y="5045045"/>
            <a:ext cx="8345714" cy="985270"/>
          </a:xfrm>
          <a:prstGeom prst="rect">
            <a:avLst/>
          </a:prstGeom>
        </p:spPr>
        <p:txBody>
          <a:bodyPr wrap="square">
            <a:spAutoFit/>
          </a:bodyPr>
          <a:lstStyle/>
          <a:p>
            <a:pPr algn="ctr">
              <a:lnSpc>
                <a:spcPct val="150000"/>
              </a:lnSpc>
            </a:pPr>
            <a:r>
              <a:rPr lang="id-ID" sz="1000" i="0" dirty="0" smtClean="0">
                <a:solidFill>
                  <a:schemeClr val="bg2">
                    <a:lumMod val="10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 eget in fringilla vitae, et eros praesent dolor porttitor. Lacinia lectus nonummy, accumsan mauris in sed </a:t>
            </a:r>
            <a:r>
              <a:rPr lang="id-ID" sz="10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justotincidunt, eros in auctor fringilla praesent at diam. </a:t>
            </a:r>
          </a:p>
        </p:txBody>
      </p:sp>
      <p:sp>
        <p:nvSpPr>
          <p:cNvPr id="7" name="Subtitle 2"/>
          <p:cNvSpPr txBox="1">
            <a:spLocks/>
          </p:cNvSpPr>
          <p:nvPr/>
        </p:nvSpPr>
        <p:spPr>
          <a:xfrm>
            <a:off x="4855756" y="814104"/>
            <a:ext cx="2493187" cy="559029"/>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id-ID" sz="3200" b="1"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Gallery Slide </a:t>
            </a:r>
          </a:p>
        </p:txBody>
      </p:sp>
      <p:cxnSp>
        <p:nvCxnSpPr>
          <p:cNvPr id="8" name="Straight Connector 7"/>
          <p:cNvCxnSpPr/>
          <p:nvPr/>
        </p:nvCxnSpPr>
        <p:spPr>
          <a:xfrm>
            <a:off x="3962400" y="1499679"/>
            <a:ext cx="4327891" cy="0"/>
          </a:xfrm>
          <a:prstGeom prst="line">
            <a:avLst/>
          </a:prstGeom>
          <a:ln w="1270">
            <a:solidFill>
              <a:srgbClr val="FFC000"/>
            </a:solidFill>
          </a:ln>
        </p:spPr>
        <p:style>
          <a:lnRef idx="1">
            <a:schemeClr val="accent1"/>
          </a:lnRef>
          <a:fillRef idx="0">
            <a:schemeClr val="accent1"/>
          </a:fillRef>
          <a:effectRef idx="0">
            <a:schemeClr val="accent1"/>
          </a:effectRef>
          <a:fontRef idx="minor">
            <a:schemeClr val="tx1"/>
          </a:fontRef>
        </p:style>
      </p:cxnSp>
      <p:sp>
        <p:nvSpPr>
          <p:cNvPr id="2" name="Picture Placeholder 1"/>
          <p:cNvSpPr>
            <a:spLocks noGrp="1"/>
          </p:cNvSpPr>
          <p:nvPr>
            <p:ph type="pic" sz="quarter" idx="11"/>
          </p:nvPr>
        </p:nvSpPr>
        <p:spPr/>
      </p:sp>
      <p:sp>
        <p:nvSpPr>
          <p:cNvPr id="3" name="Picture Placeholder 2"/>
          <p:cNvSpPr>
            <a:spLocks noGrp="1"/>
          </p:cNvSpPr>
          <p:nvPr>
            <p:ph type="pic" sz="quarter" idx="12"/>
          </p:nvPr>
        </p:nvSpPr>
        <p:spPr/>
      </p:sp>
      <p:sp>
        <p:nvSpPr>
          <p:cNvPr id="4" name="Picture Placeholder 3"/>
          <p:cNvSpPr>
            <a:spLocks noGrp="1"/>
          </p:cNvSpPr>
          <p:nvPr>
            <p:ph type="pic" sz="quarter" idx="13"/>
          </p:nvPr>
        </p:nvSpPr>
        <p:spPr/>
      </p:sp>
      <p:sp>
        <p:nvSpPr>
          <p:cNvPr id="5" name="Picture Placeholder 4"/>
          <p:cNvSpPr>
            <a:spLocks noGrp="1"/>
          </p:cNvSpPr>
          <p:nvPr>
            <p:ph type="pic" sz="quarter" idx="10"/>
          </p:nvPr>
        </p:nvSpPr>
        <p:spPr/>
      </p:sp>
    </p:spTree>
    <p:extLst>
      <p:ext uri="{BB962C8B-B14F-4D97-AF65-F5344CB8AC3E}">
        <p14:creationId xmlns:p14="http://schemas.microsoft.com/office/powerpoint/2010/main" val="13160109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262063" y="449263"/>
            <a:ext cx="5719762" cy="5951537"/>
          </a:xfrm>
          <a:prstGeom prst="rect">
            <a:avLst/>
          </a:prstGeom>
          <a:solidFill>
            <a:srgbClr val="22272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3" name="Rectangle 2"/>
          <p:cNvSpPr/>
          <p:nvPr/>
        </p:nvSpPr>
        <p:spPr>
          <a:xfrm>
            <a:off x="363538" y="2176463"/>
            <a:ext cx="4281487" cy="3876675"/>
          </a:xfrm>
          <a:prstGeom prst="rect">
            <a:avLst/>
          </a:prstGeom>
          <a:solidFill>
            <a:srgbClr val="FAC11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54276" name="Subtitle 2"/>
          <p:cNvSpPr txBox="1">
            <a:spLocks/>
          </p:cNvSpPr>
          <p:nvPr/>
        </p:nvSpPr>
        <p:spPr bwMode="auto">
          <a:xfrm>
            <a:off x="4897438" y="2889250"/>
            <a:ext cx="2060575" cy="2211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buFont typeface="Arial" panose="020B0604020202020204" pitchFamily="34" charset="0"/>
              <a:buNone/>
            </a:pPr>
            <a:r>
              <a:rPr lang="id-ID" sz="3600" b="1">
                <a:solidFill>
                  <a:schemeClr val="bg1"/>
                </a:solidFill>
                <a:latin typeface="Lato Black" panose="020F0502020204030203" pitchFamily="34" charset="0"/>
                <a:ea typeface="Lato Black" panose="020F0502020204030203" pitchFamily="34" charset="0"/>
                <a:cs typeface="Lato Black" panose="020F0502020204030203" pitchFamily="34" charset="0"/>
              </a:rPr>
              <a:t>LOREM </a:t>
            </a:r>
            <a:endParaRPr lang="en-US" sz="3600" b="1">
              <a:solidFill>
                <a:schemeClr val="bg1"/>
              </a:solidFill>
              <a:latin typeface="Lato Black" panose="020F0502020204030203" pitchFamily="34" charset="0"/>
              <a:ea typeface="Lato Black" panose="020F0502020204030203" pitchFamily="34" charset="0"/>
              <a:cs typeface="Lato Black" panose="020F0502020204030203" pitchFamily="34" charset="0"/>
            </a:endParaRPr>
          </a:p>
          <a:p>
            <a:pPr eaLnBrk="1" hangingPunct="1">
              <a:buFont typeface="Arial" panose="020B0604020202020204" pitchFamily="34" charset="0"/>
              <a:buNone/>
            </a:pPr>
            <a:r>
              <a:rPr lang="id-ID" sz="3600" b="1">
                <a:solidFill>
                  <a:schemeClr val="bg1"/>
                </a:solidFill>
                <a:latin typeface="Lato Black" panose="020F0502020204030203" pitchFamily="34" charset="0"/>
                <a:ea typeface="Lato Black" panose="020F0502020204030203" pitchFamily="34" charset="0"/>
                <a:cs typeface="Lato Black" panose="020F0502020204030203" pitchFamily="34" charset="0"/>
              </a:rPr>
              <a:t>IPSUM </a:t>
            </a:r>
            <a:endParaRPr lang="en-US" sz="3600" b="1">
              <a:solidFill>
                <a:schemeClr val="bg1"/>
              </a:solidFill>
              <a:latin typeface="Lato Black" panose="020F0502020204030203" pitchFamily="34" charset="0"/>
              <a:ea typeface="Lato Black" panose="020F0502020204030203" pitchFamily="34" charset="0"/>
              <a:cs typeface="Lato Black" panose="020F0502020204030203" pitchFamily="34" charset="0"/>
            </a:endParaRPr>
          </a:p>
          <a:p>
            <a:pPr eaLnBrk="1" hangingPunct="1">
              <a:buFont typeface="Arial" panose="020B0604020202020204" pitchFamily="34" charset="0"/>
              <a:buNone/>
            </a:pPr>
            <a:r>
              <a:rPr lang="id-ID" sz="3600" b="1">
                <a:solidFill>
                  <a:schemeClr val="bg1"/>
                </a:solidFill>
                <a:latin typeface="Lato Black" panose="020F0502020204030203" pitchFamily="34" charset="0"/>
                <a:ea typeface="Lato Black" panose="020F0502020204030203" pitchFamily="34" charset="0"/>
                <a:cs typeface="Lato Black" panose="020F0502020204030203" pitchFamily="34" charset="0"/>
              </a:rPr>
              <a:t>DOLOR</a:t>
            </a:r>
          </a:p>
        </p:txBody>
      </p:sp>
      <p:sp>
        <p:nvSpPr>
          <p:cNvPr id="54277" name="Rectangle 7"/>
          <p:cNvSpPr>
            <a:spLocks noChangeArrowheads="1"/>
          </p:cNvSpPr>
          <p:nvPr/>
        </p:nvSpPr>
        <p:spPr bwMode="auto">
          <a:xfrm>
            <a:off x="1008063" y="2682875"/>
            <a:ext cx="2990850" cy="286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50000"/>
              </a:lnSpc>
              <a:spcBef>
                <a:spcPct val="0"/>
              </a:spcBef>
              <a:buFontTx/>
              <a:buNone/>
            </a:pPr>
            <a:r>
              <a:rPr lang="id-ID" sz="1000" b="1" dirty="0">
                <a:solidFill>
                  <a:srgbClr val="000000"/>
                </a:solidFill>
                <a:latin typeface="Lato" panose="020F0502020204030203" pitchFamily="34" charset="0"/>
                <a:ea typeface="Lato" panose="020F0502020204030203" pitchFamily="34" charset="0"/>
                <a:cs typeface="Lato" panose="020F0502020204030203" pitchFamily="34" charset="0"/>
              </a:rPr>
              <a:t>Lorem ipsum dolor sit amet, lacus nulla ac </a:t>
            </a:r>
            <a:r>
              <a:rPr lang="id-ID" sz="1000" dirty="0">
                <a:solidFill>
                  <a:srgbClr val="000000"/>
                </a:solidFill>
                <a:latin typeface="Lato" panose="020F0502020204030203" pitchFamily="34" charset="0"/>
                <a:ea typeface="Lato" panose="020F0502020204030203" pitchFamily="34" charset="0"/>
                <a:cs typeface="Lato" panose="020F0502020204030203" pitchFamily="34" charset="0"/>
              </a:rPr>
              <a:t>netus nibh aliquet, porttitor ligula justo libero vivamus porttitor dolor, conubia mollit. Sapien nam suspendisse, tincidunt eget ante tincidunt, eros in auctor fringilla praesent at diam. In et quam est eget mi. Pellentesque nunc orci eu enim, </a:t>
            </a:r>
          </a:p>
          <a:p>
            <a:pPr eaLnBrk="1" hangingPunct="1">
              <a:lnSpc>
                <a:spcPct val="150000"/>
              </a:lnSpc>
              <a:spcBef>
                <a:spcPct val="0"/>
              </a:spcBef>
              <a:buFontTx/>
              <a:buNone/>
            </a:pPr>
            <a:r>
              <a:rPr lang="id-ID" sz="1000" dirty="0">
                <a:solidFill>
                  <a:srgbClr val="000000"/>
                </a:solidFill>
                <a:latin typeface="Lato" panose="020F0502020204030203" pitchFamily="34" charset="0"/>
                <a:ea typeface="Lato" panose="020F0502020204030203" pitchFamily="34" charset="0"/>
                <a:cs typeface="Lato" panose="020F0502020204030203" pitchFamily="34" charset="0"/>
              </a:rPr>
              <a:t>eget in fringilla vitae, et eros praesent dolor porttitor. Lacinia lectus nonummy, accumsan mauris in sed justo magnis, dictum justo lorem ac quis. A venenatis, velit integer vivamus facilisi feugiat a per, hac a sit, wisi non, wisi ultrices vel sit curae consequat. </a:t>
            </a:r>
            <a:endParaRPr lang="id-ID" sz="1000" dirty="0">
              <a:latin typeface="Lato" panose="020F0502020204030203" pitchFamily="34" charset="0"/>
              <a:ea typeface="Lato" panose="020F0502020204030203" pitchFamily="34" charset="0"/>
              <a:cs typeface="Lato" panose="020F0502020204030203" pitchFamily="34" charset="0"/>
            </a:endParaRPr>
          </a:p>
        </p:txBody>
      </p:sp>
      <p:sp>
        <p:nvSpPr>
          <p:cNvPr id="5" name="Picture Placeholder 4"/>
          <p:cNvSpPr>
            <a:spLocks noGrp="1"/>
          </p:cNvSpPr>
          <p:nvPr>
            <p:ph type="pic" sz="quarter" idx="10"/>
          </p:nvPr>
        </p:nvSpPr>
        <p:spPr/>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0" y="-1"/>
            <a:ext cx="12192000" cy="6858000"/>
          </a:xfrm>
          <a:prstGeom prst="rect">
            <a:avLst/>
          </a:prstGeom>
          <a:solidFill>
            <a:schemeClr val="bg2">
              <a:lumMod val="1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Subtitle 2"/>
          <p:cNvSpPr txBox="1">
            <a:spLocks/>
          </p:cNvSpPr>
          <p:nvPr/>
        </p:nvSpPr>
        <p:spPr>
          <a:xfrm>
            <a:off x="1014927" y="3155651"/>
            <a:ext cx="3653229" cy="54669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id-ID" sz="3600" b="1" dirty="0" smtClean="0">
                <a:solidFill>
                  <a:schemeClr val="bg1"/>
                </a:solidFill>
                <a:latin typeface="Lato" panose="020F0502020204030203" pitchFamily="34" charset="0"/>
                <a:ea typeface="Lato" panose="020F0502020204030203" pitchFamily="34" charset="0"/>
                <a:cs typeface="Lato" panose="020F0502020204030203" pitchFamily="34" charset="0"/>
              </a:rPr>
              <a:t>Team Section </a:t>
            </a:r>
          </a:p>
        </p:txBody>
      </p:sp>
      <p:sp>
        <p:nvSpPr>
          <p:cNvPr id="7" name="Rectangle 6"/>
          <p:cNvSpPr/>
          <p:nvPr/>
        </p:nvSpPr>
        <p:spPr>
          <a:xfrm>
            <a:off x="1083121" y="4236782"/>
            <a:ext cx="3930440" cy="1708160"/>
          </a:xfrm>
          <a:prstGeom prst="rect">
            <a:avLst/>
          </a:prstGeom>
        </p:spPr>
        <p:txBody>
          <a:bodyPr wrap="square">
            <a:spAutoFit/>
          </a:bodyPr>
          <a:lstStyle/>
          <a:p>
            <a:pPr algn="just">
              <a:lnSpc>
                <a:spcPct val="150000"/>
              </a:lnSpc>
            </a:pPr>
            <a:r>
              <a:rPr lang="id-ID" sz="1000" i="0" dirty="0" smtClean="0">
                <a:solidFill>
                  <a:schemeClr val="bg1"/>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 eget in fringilla vitae, et eros praesent dolor porttitor. Lacinia lectus nonummy, accumsan mauris in sed </a:t>
            </a:r>
            <a:r>
              <a:rPr lang="id-ID" sz="1000" dirty="0">
                <a:solidFill>
                  <a:schemeClr val="bg1"/>
                </a:solidFill>
                <a:latin typeface="Lato" panose="020F0502020204030203" pitchFamily="34" charset="0"/>
                <a:ea typeface="Lato" panose="020F0502020204030203" pitchFamily="34" charset="0"/>
                <a:cs typeface="Lato" panose="020F0502020204030203" pitchFamily="34" charset="0"/>
              </a:rPr>
              <a:t>justotincidunt, </a:t>
            </a:r>
          </a:p>
        </p:txBody>
      </p:sp>
      <p:cxnSp>
        <p:nvCxnSpPr>
          <p:cNvPr id="8" name="Straight Connector 7"/>
          <p:cNvCxnSpPr/>
          <p:nvPr/>
        </p:nvCxnSpPr>
        <p:spPr>
          <a:xfrm>
            <a:off x="1149796" y="3740603"/>
            <a:ext cx="1906176" cy="0"/>
          </a:xfrm>
          <a:prstGeom prst="line">
            <a:avLst/>
          </a:prstGeom>
          <a:ln w="1270">
            <a:solidFill>
              <a:srgbClr val="FFC000"/>
            </a:solidFill>
          </a:ln>
        </p:spPr>
        <p:style>
          <a:lnRef idx="1">
            <a:schemeClr val="accent1"/>
          </a:lnRef>
          <a:fillRef idx="0">
            <a:schemeClr val="accent1"/>
          </a:fillRef>
          <a:effectRef idx="0">
            <a:schemeClr val="accent1"/>
          </a:effectRef>
          <a:fontRef idx="minor">
            <a:schemeClr val="tx1"/>
          </a:fontRef>
        </p:style>
      </p:cxnSp>
      <p:sp>
        <p:nvSpPr>
          <p:cNvPr id="2" name="Picture Placeholder 1"/>
          <p:cNvSpPr>
            <a:spLocks noGrp="1"/>
          </p:cNvSpPr>
          <p:nvPr>
            <p:ph type="pic" sz="quarter" idx="10"/>
          </p:nvPr>
        </p:nvSpPr>
        <p:spPr/>
      </p:sp>
    </p:spTree>
    <p:extLst>
      <p:ext uri="{BB962C8B-B14F-4D97-AF65-F5344CB8AC3E}">
        <p14:creationId xmlns:p14="http://schemas.microsoft.com/office/powerpoint/2010/main" val="133496233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0" y="0"/>
            <a:ext cx="6720114" cy="6858000"/>
          </a:xfrm>
          <a:prstGeom prst="rect">
            <a:avLst/>
          </a:prstGeom>
          <a:solidFill>
            <a:srgbClr val="A4DE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p:cNvGrpSpPr/>
          <p:nvPr/>
        </p:nvGrpSpPr>
        <p:grpSpPr>
          <a:xfrm>
            <a:off x="2115001" y="795547"/>
            <a:ext cx="3663738" cy="1567011"/>
            <a:chOff x="1044802" y="1297823"/>
            <a:chExt cx="3663738" cy="1567011"/>
          </a:xfrm>
        </p:grpSpPr>
        <p:sp>
          <p:nvSpPr>
            <p:cNvPr id="9" name="Subtitle 2"/>
            <p:cNvSpPr txBox="1">
              <a:spLocks/>
            </p:cNvSpPr>
            <p:nvPr/>
          </p:nvSpPr>
          <p:spPr>
            <a:xfrm>
              <a:off x="1044802" y="1297823"/>
              <a:ext cx="1175884" cy="1256691"/>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id-ID" sz="9600" b="1" dirty="0" smtClean="0">
                  <a:solidFill>
                    <a:schemeClr val="bg1"/>
                  </a:solidFill>
                  <a:latin typeface="Lato" panose="020F0502020204030203" pitchFamily="34" charset="0"/>
                  <a:ea typeface="Lato" panose="020F0502020204030203" pitchFamily="34" charset="0"/>
                  <a:cs typeface="Lato" panose="020F0502020204030203" pitchFamily="34" charset="0"/>
                </a:rPr>
                <a:t>O</a:t>
              </a:r>
            </a:p>
          </p:txBody>
        </p:sp>
        <p:sp>
          <p:nvSpPr>
            <p:cNvPr id="10" name="Subtitle 2"/>
            <p:cNvSpPr txBox="1">
              <a:spLocks/>
            </p:cNvSpPr>
            <p:nvPr/>
          </p:nvSpPr>
          <p:spPr>
            <a:xfrm>
              <a:off x="1994758" y="1608143"/>
              <a:ext cx="1175884" cy="1256691"/>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id-ID" sz="9600" b="1" dirty="0" smtClean="0">
                  <a:solidFill>
                    <a:schemeClr val="bg1"/>
                  </a:solidFill>
                  <a:latin typeface="Lato" panose="020F0502020204030203" pitchFamily="34" charset="0"/>
                  <a:ea typeface="Lato" panose="020F0502020204030203" pitchFamily="34" charset="0"/>
                  <a:cs typeface="Lato" panose="020F0502020204030203" pitchFamily="34" charset="0"/>
                </a:rPr>
                <a:t>N</a:t>
              </a:r>
            </a:p>
          </p:txBody>
        </p:sp>
        <p:sp>
          <p:nvSpPr>
            <p:cNvPr id="11" name="Subtitle 2"/>
            <p:cNvSpPr txBox="1">
              <a:spLocks/>
            </p:cNvSpPr>
            <p:nvPr/>
          </p:nvSpPr>
          <p:spPr>
            <a:xfrm>
              <a:off x="2944714" y="1297823"/>
              <a:ext cx="1175884" cy="1256691"/>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id-ID" sz="9600" b="1" dirty="0">
                  <a:solidFill>
                    <a:schemeClr val="bg1"/>
                  </a:solidFill>
                  <a:latin typeface="Lato" panose="020F0502020204030203" pitchFamily="34" charset="0"/>
                  <a:ea typeface="Lato" panose="020F0502020204030203" pitchFamily="34" charset="0"/>
                  <a:cs typeface="Lato" panose="020F0502020204030203" pitchFamily="34" charset="0"/>
                </a:rPr>
                <a:t>L</a:t>
              </a:r>
              <a:endParaRPr lang="id-ID" sz="9600" b="1" dirty="0" smtClean="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2" name="Subtitle 2"/>
            <p:cNvSpPr txBox="1">
              <a:spLocks/>
            </p:cNvSpPr>
            <p:nvPr/>
          </p:nvSpPr>
          <p:spPr>
            <a:xfrm>
              <a:off x="3532656" y="1608142"/>
              <a:ext cx="1175884" cy="1256691"/>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id-ID" sz="9600" b="1" dirty="0" smtClean="0">
                  <a:solidFill>
                    <a:schemeClr val="bg1"/>
                  </a:solidFill>
                  <a:latin typeface="Lato" panose="020F0502020204030203" pitchFamily="34" charset="0"/>
                  <a:ea typeface="Lato" panose="020F0502020204030203" pitchFamily="34" charset="0"/>
                  <a:cs typeface="Lato" panose="020F0502020204030203" pitchFamily="34" charset="0"/>
                </a:rPr>
                <a:t>Y</a:t>
              </a:r>
            </a:p>
          </p:txBody>
        </p:sp>
      </p:grpSp>
      <p:sp>
        <p:nvSpPr>
          <p:cNvPr id="24" name="Rectangle 23"/>
          <p:cNvSpPr>
            <a:spLocks noChangeArrowheads="1"/>
          </p:cNvSpPr>
          <p:nvPr/>
        </p:nvSpPr>
        <p:spPr bwMode="auto">
          <a:xfrm>
            <a:off x="4014913" y="2064938"/>
            <a:ext cx="1969567"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id-ID" sz="5400" b="1" dirty="0" smtClean="0">
                <a:solidFill>
                  <a:srgbClr val="222729"/>
                </a:solidFill>
                <a:latin typeface="Lato" panose="020F0502020204030203" pitchFamily="34" charset="0"/>
                <a:ea typeface="Lato" panose="020F0502020204030203" pitchFamily="34" charset="0"/>
                <a:cs typeface="Lato" panose="020F0502020204030203" pitchFamily="34" charset="0"/>
              </a:rPr>
              <a:t>TEXT</a:t>
            </a:r>
            <a:endParaRPr lang="id-ID" sz="4000" b="1" dirty="0" smtClean="0">
              <a:solidFill>
                <a:srgbClr val="222729"/>
              </a:solidFill>
              <a:latin typeface="Lato" panose="020F0502020204030203" pitchFamily="34" charset="0"/>
              <a:ea typeface="Lato" panose="020F0502020204030203" pitchFamily="34" charset="0"/>
              <a:cs typeface="Lato" panose="020F0502020204030203" pitchFamily="34" charset="0"/>
            </a:endParaRPr>
          </a:p>
        </p:txBody>
      </p:sp>
      <p:sp>
        <p:nvSpPr>
          <p:cNvPr id="25" name="Rectangle 24"/>
          <p:cNvSpPr/>
          <p:nvPr/>
        </p:nvSpPr>
        <p:spPr>
          <a:xfrm>
            <a:off x="1824618" y="3158104"/>
            <a:ext cx="2313468" cy="2862322"/>
          </a:xfrm>
          <a:prstGeom prst="rect">
            <a:avLst/>
          </a:prstGeom>
        </p:spPr>
        <p:txBody>
          <a:bodyPr wrap="square">
            <a:spAutoFit/>
          </a:bodyPr>
          <a:lstStyle/>
          <a:p>
            <a:pPr eaLnBrk="1" fontAlgn="auto" hangingPunct="1">
              <a:lnSpc>
                <a:spcPct val="150000"/>
              </a:lnSpc>
              <a:spcBef>
                <a:spcPts val="0"/>
              </a:spcBef>
              <a:spcAft>
                <a:spcPts val="0"/>
              </a:spcAft>
              <a:defRPr/>
            </a:pPr>
            <a:r>
              <a:rPr lang="id-ID" sz="1000" b="1"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Lorem ipsum dolor sit </a:t>
            </a:r>
            <a:r>
              <a:rPr lang="id-ID" sz="10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amet, lacus </a:t>
            </a:r>
            <a:r>
              <a:rPr lang="id-ID" sz="1000" b="1"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nulla ac </a:t>
            </a:r>
            <a:r>
              <a:rPr lang="id-ID" sz="10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netus nibh aliquet, porttitor ligula justo libero vivamus porttitor dolor, conubia mollit. Sapien nam suspendisse, tincidunt eget ante tincidunt, eros in auctor fringilla praesent at diam. In et quam est eget mi. Pellentesque nunc orci eu enim, eget tincidunt, eros in auctor fringilla praesent at diam. In et quam est eget mi. Pellentesque nunc orci eu enim, eget </a:t>
            </a:r>
          </a:p>
        </p:txBody>
      </p:sp>
      <p:sp>
        <p:nvSpPr>
          <p:cNvPr id="26" name="Rectangle 25"/>
          <p:cNvSpPr/>
          <p:nvPr/>
        </p:nvSpPr>
        <p:spPr>
          <a:xfrm>
            <a:off x="4297615" y="3158104"/>
            <a:ext cx="2313468" cy="2862322"/>
          </a:xfrm>
          <a:prstGeom prst="rect">
            <a:avLst/>
          </a:prstGeom>
        </p:spPr>
        <p:txBody>
          <a:bodyPr wrap="square">
            <a:spAutoFit/>
          </a:bodyPr>
          <a:lstStyle/>
          <a:p>
            <a:pPr eaLnBrk="1" fontAlgn="auto" hangingPunct="1">
              <a:lnSpc>
                <a:spcPct val="150000"/>
              </a:lnSpc>
              <a:spcBef>
                <a:spcPts val="0"/>
              </a:spcBef>
              <a:spcAft>
                <a:spcPts val="0"/>
              </a:spcAft>
              <a:defRPr/>
            </a:pPr>
            <a:r>
              <a:rPr lang="id-ID" sz="1000" b="1"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Lorem ipsum dolor sit </a:t>
            </a:r>
            <a:r>
              <a:rPr lang="id-ID" sz="10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amet, lacus </a:t>
            </a:r>
            <a:r>
              <a:rPr lang="id-ID" sz="1000" b="1"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nulla ac </a:t>
            </a:r>
            <a:r>
              <a:rPr lang="id-ID" sz="10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netus nibh aliquet, porttitor ligula justo libero vivamus porttitor dolor, conubia mollit. Sapien nam suspendisse, tincidunt eget ante tincidunt, eros in auctor fringilla praesent at diam. In et quam est eget mi. Pellentesque nunc orci eu enim, eget tincidunt, eros in auctor fringilla praesent at diam. In et quam est eget mi. Pellentesque nunc orci eu enim, eget </a:t>
            </a: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63454998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a:xfrm>
            <a:off x="6834752" y="4008110"/>
            <a:ext cx="3455467" cy="1708160"/>
          </a:xfrm>
          <a:prstGeom prst="rect">
            <a:avLst/>
          </a:prstGeom>
        </p:spPr>
        <p:txBody>
          <a:bodyPr wrap="square">
            <a:spAutoFit/>
          </a:bodyPr>
          <a:lstStyle/>
          <a:p>
            <a:pPr eaLnBrk="1" fontAlgn="auto" hangingPunct="1">
              <a:lnSpc>
                <a:spcPct val="150000"/>
              </a:lnSpc>
              <a:spcBef>
                <a:spcPts val="0"/>
              </a:spcBef>
              <a:spcAft>
                <a:spcPts val="0"/>
              </a:spcAft>
              <a:defRPr/>
            </a:pPr>
            <a:r>
              <a:rPr lang="id-ID" sz="1000" b="1"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Lorem ipsum dolor sit </a:t>
            </a:r>
            <a:r>
              <a:rPr lang="id-ID" sz="10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amet, lacus </a:t>
            </a:r>
            <a:r>
              <a:rPr lang="id-ID" sz="1000" b="1"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nulla ac </a:t>
            </a:r>
            <a:r>
              <a:rPr lang="id-ID" sz="10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netus nibh aliquet, porttitor ligula justo libero vivamus porttitor dolor, conubia mollit. Sapien nam suspendisse, tincidunt eget ante tincidunt, eros in auctor fringilla praesent at diam. In et quam est eget mi. Pellentesque nunc orci eu enim, eget tincidunt, eros in auctor fringilla praesent at diam. In et quam est eget mi. Pellentesque nunc orci eu enim, eget </a:t>
            </a:r>
          </a:p>
        </p:txBody>
      </p:sp>
      <p:sp>
        <p:nvSpPr>
          <p:cNvPr id="20" name="Rectangle 19"/>
          <p:cNvSpPr>
            <a:spLocks noChangeArrowheads="1"/>
          </p:cNvSpPr>
          <p:nvPr/>
        </p:nvSpPr>
        <p:spPr bwMode="auto">
          <a:xfrm>
            <a:off x="6895033" y="1591094"/>
            <a:ext cx="3889082"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id-ID" sz="5400" b="1" dirty="0" smtClean="0">
                <a:solidFill>
                  <a:srgbClr val="FFC000"/>
                </a:solidFill>
                <a:latin typeface="Lato Black" panose="020F0502020204030203" pitchFamily="34" charset="0"/>
                <a:ea typeface="Lato Black" panose="020F0502020204030203" pitchFamily="34" charset="0"/>
                <a:cs typeface="Lato Black" panose="020F0502020204030203" pitchFamily="34" charset="0"/>
              </a:rPr>
              <a:t>AWESOME</a:t>
            </a:r>
            <a:endParaRPr lang="id-ID" sz="4000" b="1" dirty="0" smtClean="0">
              <a:solidFill>
                <a:srgbClr val="FFC000"/>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21" name="Rectangle 14"/>
          <p:cNvSpPr>
            <a:spLocks noChangeArrowheads="1"/>
          </p:cNvSpPr>
          <p:nvPr/>
        </p:nvSpPr>
        <p:spPr bwMode="auto">
          <a:xfrm>
            <a:off x="6895033" y="2354239"/>
            <a:ext cx="258351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id-ID" sz="4000" b="1" dirty="0" smtClean="0">
                <a:solidFill>
                  <a:srgbClr val="222729"/>
                </a:solidFill>
                <a:latin typeface="Lato Black" panose="020F0502020204030203" pitchFamily="34" charset="0"/>
                <a:ea typeface="Lato Black" panose="020F0502020204030203" pitchFamily="34" charset="0"/>
                <a:cs typeface="Lato Black" panose="020F0502020204030203" pitchFamily="34" charset="0"/>
              </a:rPr>
              <a:t>SLIDES</a:t>
            </a:r>
            <a:endParaRPr lang="id-ID" b="1" dirty="0" smtClean="0">
              <a:solidFill>
                <a:srgbClr val="222729"/>
              </a:solidFill>
              <a:latin typeface="Lato Black" panose="020F0502020204030203" pitchFamily="34" charset="0"/>
              <a:ea typeface="Lato Black" panose="020F0502020204030203" pitchFamily="34" charset="0"/>
              <a:cs typeface="Lato Black" panose="020F0502020204030203" pitchFamily="34" charset="0"/>
            </a:endParaRPr>
          </a:p>
        </p:txBody>
      </p:sp>
      <p:cxnSp>
        <p:nvCxnSpPr>
          <p:cNvPr id="22" name="Straight Connector 21"/>
          <p:cNvCxnSpPr/>
          <p:nvPr/>
        </p:nvCxnSpPr>
        <p:spPr>
          <a:xfrm>
            <a:off x="7066419" y="3348773"/>
            <a:ext cx="2827118" cy="0"/>
          </a:xfrm>
          <a:prstGeom prst="line">
            <a:avLst/>
          </a:prstGeom>
          <a:ln w="1270">
            <a:solidFill>
              <a:srgbClr val="FFC000"/>
            </a:solidFill>
          </a:ln>
        </p:spPr>
        <p:style>
          <a:lnRef idx="1">
            <a:schemeClr val="accent1"/>
          </a:lnRef>
          <a:fillRef idx="0">
            <a:schemeClr val="accent1"/>
          </a:fillRef>
          <a:effectRef idx="0">
            <a:schemeClr val="accent1"/>
          </a:effectRef>
          <a:fontRef idx="minor">
            <a:schemeClr val="tx1"/>
          </a:fontRef>
        </p:style>
      </p:cxnSp>
      <p:sp>
        <p:nvSpPr>
          <p:cNvPr id="2" name="Picture Placeholder 1"/>
          <p:cNvSpPr>
            <a:spLocks noGrp="1"/>
          </p:cNvSpPr>
          <p:nvPr>
            <p:ph type="pic" sz="quarter" idx="10"/>
          </p:nvPr>
        </p:nvSpPr>
        <p:spPr/>
      </p:sp>
    </p:spTree>
    <p:extLst>
      <p:ext uri="{BB962C8B-B14F-4D97-AF65-F5344CB8AC3E}">
        <p14:creationId xmlns:p14="http://schemas.microsoft.com/office/powerpoint/2010/main" val="184799965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4368639" y="3802048"/>
            <a:ext cx="3455467" cy="1708160"/>
          </a:xfrm>
          <a:prstGeom prst="rect">
            <a:avLst/>
          </a:prstGeom>
        </p:spPr>
        <p:txBody>
          <a:bodyPr wrap="square">
            <a:spAutoFit/>
          </a:bodyPr>
          <a:lstStyle/>
          <a:p>
            <a:pPr algn="r" eaLnBrk="1" fontAlgn="auto" hangingPunct="1">
              <a:lnSpc>
                <a:spcPct val="150000"/>
              </a:lnSpc>
              <a:spcBef>
                <a:spcPts val="0"/>
              </a:spcBef>
              <a:spcAft>
                <a:spcPts val="0"/>
              </a:spcAft>
              <a:defRPr/>
            </a:pPr>
            <a:r>
              <a:rPr lang="id-ID" sz="1000" b="1"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Lorem ipsum dolor sit </a:t>
            </a:r>
            <a:r>
              <a:rPr lang="id-ID" sz="10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amet, lacus </a:t>
            </a:r>
            <a:r>
              <a:rPr lang="id-ID" sz="1000" b="1"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nulla ac </a:t>
            </a:r>
            <a:r>
              <a:rPr lang="id-ID" sz="10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netus nibh aliquet, porttitor ligula justo libero vivamus porttitor dolor, conubia mollit. Sapien nam suspendisse, tincidunt eget ante tincidunt, eros in auctor fringilla praesent at diam. In et quam est eget mi. Pellentesque nunc orci eu enim, eget tincidunt, eros in auctor fringilla praesent at diam. In et quam est eget mi. Pellentesque nunc orci eu enim, eget </a:t>
            </a:r>
          </a:p>
        </p:txBody>
      </p:sp>
      <p:sp>
        <p:nvSpPr>
          <p:cNvPr id="8" name="Rectangle 7"/>
          <p:cNvSpPr>
            <a:spLocks noChangeArrowheads="1"/>
          </p:cNvSpPr>
          <p:nvPr/>
        </p:nvSpPr>
        <p:spPr bwMode="auto">
          <a:xfrm>
            <a:off x="4151832" y="1385032"/>
            <a:ext cx="3889082"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id-ID" sz="5400" b="1" dirty="0" smtClean="0">
                <a:solidFill>
                  <a:srgbClr val="FFC000"/>
                </a:solidFill>
                <a:latin typeface="Lato Black" panose="020F0502020204030203" pitchFamily="34" charset="0"/>
                <a:ea typeface="Lato Black" panose="020F0502020204030203" pitchFamily="34" charset="0"/>
                <a:cs typeface="Lato Black" panose="020F0502020204030203" pitchFamily="34" charset="0"/>
              </a:rPr>
              <a:t>AWESOME</a:t>
            </a:r>
            <a:endParaRPr lang="id-ID" sz="4000" b="1" dirty="0" smtClean="0">
              <a:solidFill>
                <a:srgbClr val="FFC000"/>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9" name="Rectangle 14"/>
          <p:cNvSpPr>
            <a:spLocks noChangeArrowheads="1"/>
          </p:cNvSpPr>
          <p:nvPr/>
        </p:nvSpPr>
        <p:spPr bwMode="auto">
          <a:xfrm>
            <a:off x="6096373" y="2148177"/>
            <a:ext cx="258351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id-ID" sz="4000" b="1" dirty="0" smtClean="0">
                <a:solidFill>
                  <a:srgbClr val="222729"/>
                </a:solidFill>
                <a:latin typeface="Lato Black" panose="020F0502020204030203" pitchFamily="34" charset="0"/>
                <a:ea typeface="Lato Black" panose="020F0502020204030203" pitchFamily="34" charset="0"/>
                <a:cs typeface="Lato Black" panose="020F0502020204030203" pitchFamily="34" charset="0"/>
              </a:rPr>
              <a:t>SLIDES</a:t>
            </a:r>
            <a:endParaRPr lang="id-ID" b="1" dirty="0" smtClean="0">
              <a:solidFill>
                <a:srgbClr val="222729"/>
              </a:solidFill>
              <a:latin typeface="Lato Black" panose="020F0502020204030203" pitchFamily="34" charset="0"/>
              <a:ea typeface="Lato Black" panose="020F0502020204030203" pitchFamily="34" charset="0"/>
              <a:cs typeface="Lato Black" panose="020F0502020204030203" pitchFamily="34" charset="0"/>
            </a:endParaRPr>
          </a:p>
        </p:txBody>
      </p:sp>
      <p:cxnSp>
        <p:nvCxnSpPr>
          <p:cNvPr id="10" name="Straight Connector 9"/>
          <p:cNvCxnSpPr/>
          <p:nvPr/>
        </p:nvCxnSpPr>
        <p:spPr>
          <a:xfrm>
            <a:off x="4992919" y="3142711"/>
            <a:ext cx="2827118" cy="0"/>
          </a:xfrm>
          <a:prstGeom prst="line">
            <a:avLst/>
          </a:prstGeom>
          <a:ln w="1270">
            <a:solidFill>
              <a:srgbClr val="FFC000"/>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0" y="2423104"/>
            <a:ext cx="682171" cy="253028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254299338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 name="Straight Connector 13"/>
          <p:cNvCxnSpPr/>
          <p:nvPr/>
        </p:nvCxnSpPr>
        <p:spPr>
          <a:xfrm>
            <a:off x="118500" y="1674384"/>
            <a:ext cx="2038" cy="3509227"/>
          </a:xfrm>
          <a:prstGeom prst="line">
            <a:avLst/>
          </a:prstGeom>
          <a:ln w="1270">
            <a:solidFill>
              <a:srgbClr val="FFC000"/>
            </a:solidFill>
          </a:ln>
        </p:spPr>
        <p:style>
          <a:lnRef idx="1">
            <a:schemeClr val="accent1"/>
          </a:lnRef>
          <a:fillRef idx="0">
            <a:schemeClr val="accent1"/>
          </a:fillRef>
          <a:effectRef idx="0">
            <a:schemeClr val="accent1"/>
          </a:effectRef>
          <a:fontRef idx="minor">
            <a:schemeClr val="tx1"/>
          </a:fontRef>
        </p:style>
      </p:cxnSp>
      <p:sp>
        <p:nvSpPr>
          <p:cNvPr id="17" name="Rectangle 16"/>
          <p:cNvSpPr/>
          <p:nvPr/>
        </p:nvSpPr>
        <p:spPr>
          <a:xfrm>
            <a:off x="6067718" y="3556795"/>
            <a:ext cx="3455467" cy="1708160"/>
          </a:xfrm>
          <a:prstGeom prst="rect">
            <a:avLst/>
          </a:prstGeom>
        </p:spPr>
        <p:txBody>
          <a:bodyPr wrap="square">
            <a:spAutoFit/>
          </a:bodyPr>
          <a:lstStyle/>
          <a:p>
            <a:pPr eaLnBrk="1" fontAlgn="auto" hangingPunct="1">
              <a:lnSpc>
                <a:spcPct val="150000"/>
              </a:lnSpc>
              <a:spcBef>
                <a:spcPts val="0"/>
              </a:spcBef>
              <a:spcAft>
                <a:spcPts val="0"/>
              </a:spcAft>
              <a:defRPr/>
            </a:pPr>
            <a:r>
              <a:rPr lang="id-ID" sz="1000" b="1"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Lorem ipsum dolor sit </a:t>
            </a:r>
            <a:r>
              <a:rPr lang="id-ID" sz="10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amet, lacus </a:t>
            </a:r>
            <a:r>
              <a:rPr lang="id-ID" sz="1000" b="1"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nulla ac </a:t>
            </a:r>
            <a:r>
              <a:rPr lang="id-ID" sz="10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netus nibh aliquet, porttitor ligula justo libero vivamus porttitor dolor, conubia mollit. Sapien nam suspendisse, tincidunt eget ante tincidunt, eros in auctor fringilla praesent at diam. In et quam est eget mi. Pellentesque nunc orci eu enim, eget tincidunt, eros in auctor fringilla praesent at diam. In et quam est eget mi. Pellentesque nunc orci eu enim, eget </a:t>
            </a:r>
          </a:p>
        </p:txBody>
      </p:sp>
      <p:sp>
        <p:nvSpPr>
          <p:cNvPr id="18" name="Rectangle 17"/>
          <p:cNvSpPr>
            <a:spLocks noChangeArrowheads="1"/>
          </p:cNvSpPr>
          <p:nvPr/>
        </p:nvSpPr>
        <p:spPr bwMode="auto">
          <a:xfrm>
            <a:off x="6067718" y="1139779"/>
            <a:ext cx="3889082"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id-ID" sz="5400" b="1" dirty="0" smtClean="0">
                <a:solidFill>
                  <a:srgbClr val="FFC000"/>
                </a:solidFill>
                <a:latin typeface="Lato Black" panose="020F0502020204030203" pitchFamily="34" charset="0"/>
                <a:ea typeface="Lato Black" panose="020F0502020204030203" pitchFamily="34" charset="0"/>
                <a:cs typeface="Lato Black" panose="020F0502020204030203" pitchFamily="34" charset="0"/>
              </a:rPr>
              <a:t>AWESOME</a:t>
            </a:r>
            <a:endParaRPr lang="id-ID" sz="4000" b="1" dirty="0" smtClean="0">
              <a:solidFill>
                <a:srgbClr val="FFC000"/>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19" name="Rectangle 14"/>
          <p:cNvSpPr>
            <a:spLocks noChangeArrowheads="1"/>
          </p:cNvSpPr>
          <p:nvPr/>
        </p:nvSpPr>
        <p:spPr bwMode="auto">
          <a:xfrm>
            <a:off x="6067718" y="1902924"/>
            <a:ext cx="258351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id-ID" sz="4000" b="1" dirty="0" smtClean="0">
                <a:solidFill>
                  <a:srgbClr val="222729"/>
                </a:solidFill>
                <a:latin typeface="Lato Black" panose="020F0502020204030203" pitchFamily="34" charset="0"/>
                <a:ea typeface="Lato Black" panose="020F0502020204030203" pitchFamily="34" charset="0"/>
                <a:cs typeface="Lato Black" panose="020F0502020204030203" pitchFamily="34" charset="0"/>
              </a:rPr>
              <a:t>SLIDES</a:t>
            </a:r>
            <a:endParaRPr lang="id-ID" b="1" dirty="0" smtClean="0">
              <a:solidFill>
                <a:srgbClr val="222729"/>
              </a:solidFill>
              <a:latin typeface="Lato Black" panose="020F0502020204030203" pitchFamily="34" charset="0"/>
              <a:ea typeface="Lato Black" panose="020F0502020204030203" pitchFamily="34" charset="0"/>
              <a:cs typeface="Lato Black" panose="020F0502020204030203" pitchFamily="34" charset="0"/>
            </a:endParaRPr>
          </a:p>
        </p:txBody>
      </p:sp>
      <p:cxnSp>
        <p:nvCxnSpPr>
          <p:cNvPr id="20" name="Straight Connector 19"/>
          <p:cNvCxnSpPr/>
          <p:nvPr/>
        </p:nvCxnSpPr>
        <p:spPr>
          <a:xfrm>
            <a:off x="6183825" y="2897458"/>
            <a:ext cx="2827118" cy="0"/>
          </a:xfrm>
          <a:prstGeom prst="line">
            <a:avLst/>
          </a:prstGeom>
          <a:ln w="1270">
            <a:solidFill>
              <a:srgbClr val="FFC000"/>
            </a:solidFill>
          </a:ln>
        </p:spPr>
        <p:style>
          <a:lnRef idx="1">
            <a:schemeClr val="accent1"/>
          </a:lnRef>
          <a:fillRef idx="0">
            <a:schemeClr val="accent1"/>
          </a:fillRef>
          <a:effectRef idx="0">
            <a:schemeClr val="accent1"/>
          </a:effectRef>
          <a:fontRef idx="minor">
            <a:schemeClr val="tx1"/>
          </a:fontRef>
        </p:style>
      </p:cxnSp>
      <p:sp>
        <p:nvSpPr>
          <p:cNvPr id="21" name="Rectangle 20"/>
          <p:cNvSpPr/>
          <p:nvPr/>
        </p:nvSpPr>
        <p:spPr>
          <a:xfrm>
            <a:off x="11536068" y="2423104"/>
            <a:ext cx="682171" cy="253028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2"/>
          </p:nvPr>
        </p:nvSpPr>
        <p:spPr/>
      </p:sp>
    </p:spTree>
    <p:extLst>
      <p:ext uri="{BB962C8B-B14F-4D97-AF65-F5344CB8AC3E}">
        <p14:creationId xmlns:p14="http://schemas.microsoft.com/office/powerpoint/2010/main" val="205067144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 y="0"/>
            <a:ext cx="1509486" cy="6858000"/>
          </a:xfrm>
          <a:prstGeom prst="rect">
            <a:avLst/>
          </a:prstGeom>
          <a:solidFill>
            <a:srgbClr val="2227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6067718" y="3706416"/>
            <a:ext cx="3455467" cy="1708160"/>
          </a:xfrm>
          <a:prstGeom prst="rect">
            <a:avLst/>
          </a:prstGeom>
        </p:spPr>
        <p:txBody>
          <a:bodyPr wrap="square">
            <a:spAutoFit/>
          </a:bodyPr>
          <a:lstStyle/>
          <a:p>
            <a:pPr eaLnBrk="1" fontAlgn="auto" hangingPunct="1">
              <a:lnSpc>
                <a:spcPct val="150000"/>
              </a:lnSpc>
              <a:spcBef>
                <a:spcPts val="0"/>
              </a:spcBef>
              <a:spcAft>
                <a:spcPts val="0"/>
              </a:spcAft>
              <a:defRPr/>
            </a:pPr>
            <a:r>
              <a:rPr lang="id-ID" sz="1000" b="1"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Lorem ipsum dolor sit </a:t>
            </a:r>
            <a:r>
              <a:rPr lang="id-ID" sz="10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amet, lacus </a:t>
            </a:r>
            <a:r>
              <a:rPr lang="id-ID" sz="1000" b="1"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nulla ac </a:t>
            </a:r>
            <a:r>
              <a:rPr lang="id-ID" sz="10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netus nibh aliquet, porttitor ligula justo libero vivamus porttitor dolor, conubia mollit. Sapien nam suspendisse, tincidunt eget ante tincidunt, eros in auctor fringilla praesent at diam. In et quam est eget mi. Pellentesque nunc orci eu enim, eget tincidunt, eros in auctor fringilla praesent at diam. In et quam est eget mi. Pellentesque nunc orci eu enim, eget </a:t>
            </a:r>
          </a:p>
        </p:txBody>
      </p:sp>
      <p:sp>
        <p:nvSpPr>
          <p:cNvPr id="10" name="Rectangle 9"/>
          <p:cNvSpPr>
            <a:spLocks noChangeArrowheads="1"/>
          </p:cNvSpPr>
          <p:nvPr/>
        </p:nvSpPr>
        <p:spPr bwMode="auto">
          <a:xfrm>
            <a:off x="6067718" y="1401036"/>
            <a:ext cx="3889082"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id-ID" sz="5400" b="1" dirty="0" smtClean="0">
                <a:solidFill>
                  <a:srgbClr val="FFC000"/>
                </a:solidFill>
                <a:latin typeface="Lato Black" panose="020F0502020204030203" pitchFamily="34" charset="0"/>
                <a:ea typeface="Lato Black" panose="020F0502020204030203" pitchFamily="34" charset="0"/>
                <a:cs typeface="Lato Black" panose="020F0502020204030203" pitchFamily="34" charset="0"/>
              </a:rPr>
              <a:t>Left</a:t>
            </a:r>
            <a:endParaRPr lang="id-ID" sz="4000" b="1" dirty="0" smtClean="0">
              <a:solidFill>
                <a:srgbClr val="FFC000"/>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11" name="Rectangle 14"/>
          <p:cNvSpPr>
            <a:spLocks noChangeArrowheads="1"/>
          </p:cNvSpPr>
          <p:nvPr/>
        </p:nvSpPr>
        <p:spPr bwMode="auto">
          <a:xfrm>
            <a:off x="6067718" y="2164181"/>
            <a:ext cx="258351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id-ID" sz="4000" b="1" dirty="0" smtClean="0">
                <a:solidFill>
                  <a:srgbClr val="222729"/>
                </a:solidFill>
                <a:latin typeface="Lato Black" panose="020F0502020204030203" pitchFamily="34" charset="0"/>
                <a:ea typeface="Lato Black" panose="020F0502020204030203" pitchFamily="34" charset="0"/>
                <a:cs typeface="Lato Black" panose="020F0502020204030203" pitchFamily="34" charset="0"/>
              </a:rPr>
              <a:t>Picture</a:t>
            </a:r>
            <a:endParaRPr lang="id-ID" b="1" dirty="0" smtClean="0">
              <a:solidFill>
                <a:srgbClr val="222729"/>
              </a:solidFill>
              <a:latin typeface="Lato Black" panose="020F0502020204030203" pitchFamily="34" charset="0"/>
              <a:ea typeface="Lato Black" panose="020F0502020204030203" pitchFamily="34" charset="0"/>
              <a:cs typeface="Lato Black" panose="020F0502020204030203" pitchFamily="34" charset="0"/>
            </a:endParaRPr>
          </a:p>
        </p:txBody>
      </p:sp>
      <p:cxnSp>
        <p:nvCxnSpPr>
          <p:cNvPr id="12" name="Straight Connector 11"/>
          <p:cNvCxnSpPr/>
          <p:nvPr/>
        </p:nvCxnSpPr>
        <p:spPr>
          <a:xfrm>
            <a:off x="6183825" y="3158715"/>
            <a:ext cx="2827118" cy="0"/>
          </a:xfrm>
          <a:prstGeom prst="line">
            <a:avLst/>
          </a:prstGeom>
          <a:ln w="1270">
            <a:solidFill>
              <a:srgbClr val="FFC000"/>
            </a:solidFill>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11536068" y="2423104"/>
            <a:ext cx="682171" cy="253028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180392369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 y="0"/>
            <a:ext cx="1509486" cy="6858000"/>
          </a:xfrm>
          <a:prstGeom prst="rect">
            <a:avLst/>
          </a:prstGeom>
          <a:solidFill>
            <a:srgbClr val="2227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7896518" y="3635212"/>
            <a:ext cx="2829539" cy="2169825"/>
          </a:xfrm>
          <a:prstGeom prst="rect">
            <a:avLst/>
          </a:prstGeom>
        </p:spPr>
        <p:txBody>
          <a:bodyPr wrap="square">
            <a:spAutoFit/>
          </a:bodyPr>
          <a:lstStyle/>
          <a:p>
            <a:pPr eaLnBrk="1" fontAlgn="auto" hangingPunct="1">
              <a:lnSpc>
                <a:spcPct val="150000"/>
              </a:lnSpc>
              <a:spcBef>
                <a:spcPts val="0"/>
              </a:spcBef>
              <a:spcAft>
                <a:spcPts val="0"/>
              </a:spcAft>
              <a:defRPr/>
            </a:pPr>
            <a:r>
              <a:rPr lang="id-ID" sz="1000" b="1"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Lorem ipsum dolor sit </a:t>
            </a:r>
            <a:r>
              <a:rPr lang="id-ID" sz="10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amet, lacus </a:t>
            </a:r>
            <a:r>
              <a:rPr lang="id-ID" sz="1000" b="1"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nulla ac </a:t>
            </a:r>
            <a:r>
              <a:rPr lang="id-ID" sz="10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netus nibh aliquet, porttitor ligula justo libero vivamus porttitor dolor, conubia mollit. Sapien nam suspendisse, tincidunt eget ante tincidunt, eros in auctor fringilla praesent at diam. In et quam est eget mi. Pellentesque nunc orci eu enim, eget tincidunt, eros in auctor fringilla praesent at diam. In et quam est eget mi. Pellentesque nunc orci eu enim, eget </a:t>
            </a:r>
          </a:p>
        </p:txBody>
      </p:sp>
      <p:sp>
        <p:nvSpPr>
          <p:cNvPr id="12" name="Rectangle 11"/>
          <p:cNvSpPr>
            <a:spLocks noChangeArrowheads="1"/>
          </p:cNvSpPr>
          <p:nvPr/>
        </p:nvSpPr>
        <p:spPr bwMode="auto">
          <a:xfrm>
            <a:off x="7896518" y="1401036"/>
            <a:ext cx="3889082"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id-ID" sz="5400" b="1" dirty="0" smtClean="0">
                <a:solidFill>
                  <a:srgbClr val="FFC000"/>
                </a:solidFill>
                <a:latin typeface="Lato Black" panose="020F0502020204030203" pitchFamily="34" charset="0"/>
                <a:ea typeface="Lato Black" panose="020F0502020204030203" pitchFamily="34" charset="0"/>
                <a:cs typeface="Lato Black" panose="020F0502020204030203" pitchFamily="34" charset="0"/>
              </a:rPr>
              <a:t>Left</a:t>
            </a:r>
            <a:endParaRPr lang="id-ID" sz="4000" b="1" dirty="0" smtClean="0">
              <a:solidFill>
                <a:srgbClr val="FFC000"/>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13" name="Rectangle 14"/>
          <p:cNvSpPr>
            <a:spLocks noChangeArrowheads="1"/>
          </p:cNvSpPr>
          <p:nvPr/>
        </p:nvSpPr>
        <p:spPr bwMode="auto">
          <a:xfrm>
            <a:off x="7896518" y="2164181"/>
            <a:ext cx="258351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id-ID" sz="4000" b="1" dirty="0" smtClean="0">
                <a:solidFill>
                  <a:srgbClr val="222729"/>
                </a:solidFill>
                <a:latin typeface="Lato Black" panose="020F0502020204030203" pitchFamily="34" charset="0"/>
                <a:ea typeface="Lato Black" panose="020F0502020204030203" pitchFamily="34" charset="0"/>
                <a:cs typeface="Lato Black" panose="020F0502020204030203" pitchFamily="34" charset="0"/>
              </a:rPr>
              <a:t>Picture</a:t>
            </a:r>
            <a:endParaRPr lang="id-ID" b="1" dirty="0" smtClean="0">
              <a:solidFill>
                <a:srgbClr val="222729"/>
              </a:solidFill>
              <a:latin typeface="Lato Black" panose="020F0502020204030203" pitchFamily="34" charset="0"/>
              <a:ea typeface="Lato Black" panose="020F0502020204030203" pitchFamily="34" charset="0"/>
              <a:cs typeface="Lato Black" panose="020F0502020204030203" pitchFamily="34" charset="0"/>
            </a:endParaRPr>
          </a:p>
        </p:txBody>
      </p:sp>
      <p:cxnSp>
        <p:nvCxnSpPr>
          <p:cNvPr id="14" name="Straight Connector 13"/>
          <p:cNvCxnSpPr/>
          <p:nvPr/>
        </p:nvCxnSpPr>
        <p:spPr>
          <a:xfrm>
            <a:off x="8012625" y="3158715"/>
            <a:ext cx="2827118" cy="0"/>
          </a:xfrm>
          <a:prstGeom prst="line">
            <a:avLst/>
          </a:prstGeom>
          <a:ln w="1270">
            <a:solidFill>
              <a:srgbClr val="FFC000"/>
            </a:solidFill>
          </a:ln>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11536068" y="2423104"/>
            <a:ext cx="682171" cy="253028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191849618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0682514" y="0"/>
            <a:ext cx="1509486" cy="6858000"/>
          </a:xfrm>
          <a:prstGeom prst="rect">
            <a:avLst/>
          </a:prstGeom>
          <a:solidFill>
            <a:srgbClr val="2227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2230731" y="3733950"/>
            <a:ext cx="3655719" cy="1708160"/>
          </a:xfrm>
          <a:prstGeom prst="rect">
            <a:avLst/>
          </a:prstGeom>
        </p:spPr>
        <p:txBody>
          <a:bodyPr wrap="square">
            <a:spAutoFit/>
          </a:bodyPr>
          <a:lstStyle/>
          <a:p>
            <a:pPr eaLnBrk="1" fontAlgn="auto" hangingPunct="1">
              <a:lnSpc>
                <a:spcPct val="150000"/>
              </a:lnSpc>
              <a:spcBef>
                <a:spcPts val="0"/>
              </a:spcBef>
              <a:spcAft>
                <a:spcPts val="0"/>
              </a:spcAft>
              <a:defRPr/>
            </a:pPr>
            <a:r>
              <a:rPr lang="id-ID" sz="1000" b="1"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Lorem ipsum dolor sit </a:t>
            </a:r>
            <a:r>
              <a:rPr lang="id-ID" sz="10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amet, lacus </a:t>
            </a:r>
            <a:r>
              <a:rPr lang="id-ID" sz="1000" b="1"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nulla ac </a:t>
            </a:r>
            <a:r>
              <a:rPr lang="id-ID" sz="10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netus nibh aliquet, porttitor ligula justo libero vivamus porttitor dolor, conubia mollit. Sapien nam suspendisse, tincidunt eget ante tincidunt, eros in auctor fringilla praesent at diam. In et quam est eget mi. Pellentesque nunc orci eu enim, eget tincidunt, eros in auctor fringilla praesent at diam. In et quam est eget mi. Pellentesque nunc orci eu enim, eget </a:t>
            </a:r>
          </a:p>
        </p:txBody>
      </p:sp>
      <p:sp>
        <p:nvSpPr>
          <p:cNvPr id="10" name="Rectangle 9"/>
          <p:cNvSpPr>
            <a:spLocks noChangeArrowheads="1"/>
          </p:cNvSpPr>
          <p:nvPr/>
        </p:nvSpPr>
        <p:spPr bwMode="auto">
          <a:xfrm>
            <a:off x="2230731" y="1499774"/>
            <a:ext cx="3889082"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id-ID" sz="5400" b="1" dirty="0" smtClean="0">
                <a:solidFill>
                  <a:srgbClr val="FFC000"/>
                </a:solidFill>
                <a:latin typeface="Lato Black" panose="020F0502020204030203" pitchFamily="34" charset="0"/>
                <a:ea typeface="Lato Black" panose="020F0502020204030203" pitchFamily="34" charset="0"/>
                <a:cs typeface="Lato Black" panose="020F0502020204030203" pitchFamily="34" charset="0"/>
              </a:rPr>
              <a:t>Right</a:t>
            </a:r>
            <a:endParaRPr lang="id-ID" sz="4000" b="1" dirty="0" smtClean="0">
              <a:solidFill>
                <a:srgbClr val="FFC000"/>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11" name="Rectangle 14"/>
          <p:cNvSpPr>
            <a:spLocks noChangeArrowheads="1"/>
          </p:cNvSpPr>
          <p:nvPr/>
        </p:nvSpPr>
        <p:spPr bwMode="auto">
          <a:xfrm>
            <a:off x="2230731" y="2262919"/>
            <a:ext cx="258351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id-ID" sz="4000" b="1" dirty="0" smtClean="0">
                <a:solidFill>
                  <a:srgbClr val="222729"/>
                </a:solidFill>
                <a:latin typeface="Lato Black" panose="020F0502020204030203" pitchFamily="34" charset="0"/>
                <a:ea typeface="Lato Black" panose="020F0502020204030203" pitchFamily="34" charset="0"/>
                <a:cs typeface="Lato Black" panose="020F0502020204030203" pitchFamily="34" charset="0"/>
              </a:rPr>
              <a:t>Picture</a:t>
            </a:r>
            <a:endParaRPr lang="id-ID" b="1" dirty="0" smtClean="0">
              <a:solidFill>
                <a:srgbClr val="222729"/>
              </a:solidFill>
              <a:latin typeface="Lato Black" panose="020F0502020204030203" pitchFamily="34" charset="0"/>
              <a:ea typeface="Lato Black" panose="020F0502020204030203" pitchFamily="34" charset="0"/>
              <a:cs typeface="Lato Black" panose="020F0502020204030203" pitchFamily="34" charset="0"/>
            </a:endParaRPr>
          </a:p>
        </p:txBody>
      </p:sp>
      <p:cxnSp>
        <p:nvCxnSpPr>
          <p:cNvPr id="12" name="Straight Connector 11"/>
          <p:cNvCxnSpPr/>
          <p:nvPr/>
        </p:nvCxnSpPr>
        <p:spPr>
          <a:xfrm>
            <a:off x="2346838" y="3257453"/>
            <a:ext cx="2827118" cy="0"/>
          </a:xfrm>
          <a:prstGeom prst="line">
            <a:avLst/>
          </a:prstGeom>
          <a:ln w="1270">
            <a:solidFill>
              <a:srgbClr val="FFC000"/>
            </a:solidFill>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0" y="2423104"/>
            <a:ext cx="682171" cy="253028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409753844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0682514" y="0"/>
            <a:ext cx="1509486" cy="6858000"/>
          </a:xfrm>
          <a:prstGeom prst="rect">
            <a:avLst/>
          </a:prstGeom>
          <a:solidFill>
            <a:srgbClr val="2227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2230731" y="3733950"/>
            <a:ext cx="3655719" cy="1708160"/>
          </a:xfrm>
          <a:prstGeom prst="rect">
            <a:avLst/>
          </a:prstGeom>
        </p:spPr>
        <p:txBody>
          <a:bodyPr wrap="square">
            <a:spAutoFit/>
          </a:bodyPr>
          <a:lstStyle/>
          <a:p>
            <a:pPr eaLnBrk="1" fontAlgn="auto" hangingPunct="1">
              <a:lnSpc>
                <a:spcPct val="150000"/>
              </a:lnSpc>
              <a:spcBef>
                <a:spcPts val="0"/>
              </a:spcBef>
              <a:spcAft>
                <a:spcPts val="0"/>
              </a:spcAft>
              <a:defRPr/>
            </a:pPr>
            <a:r>
              <a:rPr lang="id-ID" sz="1000" b="1"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Lorem ipsum dolor sit </a:t>
            </a:r>
            <a:r>
              <a:rPr lang="id-ID" sz="10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amet, lacus </a:t>
            </a:r>
            <a:r>
              <a:rPr lang="id-ID" sz="1000" b="1"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nulla ac </a:t>
            </a:r>
            <a:r>
              <a:rPr lang="id-ID" sz="10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netus nibh aliquet, porttitor ligula justo libero vivamus porttitor dolor, conubia mollit. Sapien nam suspendisse, tincidunt eget ante tincidunt, eros in auctor fringilla praesent at diam. In et quam est eget mi. Pellentesque nunc orci eu enim, eget tincidunt, eros in auctor fringilla praesent at diam. In et quam est eget mi. Pellentesque nunc orci eu enim, eget </a:t>
            </a:r>
          </a:p>
        </p:txBody>
      </p:sp>
      <p:sp>
        <p:nvSpPr>
          <p:cNvPr id="7" name="Rectangle 6"/>
          <p:cNvSpPr>
            <a:spLocks noChangeArrowheads="1"/>
          </p:cNvSpPr>
          <p:nvPr/>
        </p:nvSpPr>
        <p:spPr bwMode="auto">
          <a:xfrm>
            <a:off x="2230731" y="1499774"/>
            <a:ext cx="3889082"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id-ID" sz="5400" b="1" dirty="0" smtClean="0">
                <a:solidFill>
                  <a:srgbClr val="FFC000"/>
                </a:solidFill>
                <a:latin typeface="Lato Black" panose="020F0502020204030203" pitchFamily="34" charset="0"/>
                <a:ea typeface="Lato Black" panose="020F0502020204030203" pitchFamily="34" charset="0"/>
                <a:cs typeface="Lato Black" panose="020F0502020204030203" pitchFamily="34" charset="0"/>
              </a:rPr>
              <a:t>Right</a:t>
            </a:r>
            <a:endParaRPr lang="id-ID" sz="4000" b="1" dirty="0" smtClean="0">
              <a:solidFill>
                <a:srgbClr val="FFC000"/>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8" name="Rectangle 14"/>
          <p:cNvSpPr>
            <a:spLocks noChangeArrowheads="1"/>
          </p:cNvSpPr>
          <p:nvPr/>
        </p:nvSpPr>
        <p:spPr bwMode="auto">
          <a:xfrm>
            <a:off x="2230731" y="2262919"/>
            <a:ext cx="258351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id-ID" sz="4000" b="1" dirty="0" smtClean="0">
                <a:solidFill>
                  <a:srgbClr val="222729"/>
                </a:solidFill>
                <a:latin typeface="Lato Black" panose="020F0502020204030203" pitchFamily="34" charset="0"/>
                <a:ea typeface="Lato Black" panose="020F0502020204030203" pitchFamily="34" charset="0"/>
                <a:cs typeface="Lato Black" panose="020F0502020204030203" pitchFamily="34" charset="0"/>
              </a:rPr>
              <a:t>Picture</a:t>
            </a:r>
            <a:endParaRPr lang="id-ID" b="1" dirty="0" smtClean="0">
              <a:solidFill>
                <a:srgbClr val="222729"/>
              </a:solidFill>
              <a:latin typeface="Lato Black" panose="020F0502020204030203" pitchFamily="34" charset="0"/>
              <a:ea typeface="Lato Black" panose="020F0502020204030203" pitchFamily="34" charset="0"/>
              <a:cs typeface="Lato Black" panose="020F0502020204030203" pitchFamily="34" charset="0"/>
            </a:endParaRPr>
          </a:p>
        </p:txBody>
      </p:sp>
      <p:cxnSp>
        <p:nvCxnSpPr>
          <p:cNvPr id="9" name="Straight Connector 8"/>
          <p:cNvCxnSpPr/>
          <p:nvPr/>
        </p:nvCxnSpPr>
        <p:spPr>
          <a:xfrm>
            <a:off x="2346838" y="3257453"/>
            <a:ext cx="2827118" cy="0"/>
          </a:xfrm>
          <a:prstGeom prst="line">
            <a:avLst/>
          </a:prstGeom>
          <a:ln w="1270">
            <a:solidFill>
              <a:srgbClr val="FFC000"/>
            </a:solidFill>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0" y="2423104"/>
            <a:ext cx="682171" cy="253028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385274016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2"/>
          <p:cNvSpPr txBox="1">
            <a:spLocks/>
          </p:cNvSpPr>
          <p:nvPr/>
        </p:nvSpPr>
        <p:spPr>
          <a:xfrm>
            <a:off x="4247685" y="2216169"/>
            <a:ext cx="4260850" cy="156368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spcAft>
                <a:spcPts val="0"/>
              </a:spcAft>
              <a:buFont typeface="Arial" panose="020B0604020202020204" pitchFamily="34" charset="0"/>
              <a:buNone/>
              <a:defRPr/>
            </a:pPr>
            <a:r>
              <a:rPr lang="en-US" sz="11500" b="1" spc="-300" dirty="0" smtClean="0">
                <a:solidFill>
                  <a:srgbClr val="222729"/>
                </a:solidFill>
                <a:latin typeface="Lato Black" panose="020F0502020204030203" pitchFamily="34" charset="0"/>
                <a:ea typeface="Lato Black" panose="020F0502020204030203" pitchFamily="34" charset="0"/>
                <a:cs typeface="Lato Black" panose="020F0502020204030203" pitchFamily="34" charset="0"/>
              </a:rPr>
              <a:t>BURN</a:t>
            </a:r>
            <a:endParaRPr lang="id-ID" sz="11500" b="1" spc="-300" dirty="0">
              <a:solidFill>
                <a:srgbClr val="222729"/>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10" name="Rectangle 9"/>
          <p:cNvSpPr/>
          <p:nvPr/>
        </p:nvSpPr>
        <p:spPr>
          <a:xfrm>
            <a:off x="4054502" y="3793296"/>
            <a:ext cx="3727450" cy="312737"/>
          </a:xfrm>
          <a:prstGeom prst="rect">
            <a:avLst/>
          </a:prstGeom>
        </p:spPr>
        <p:txBody>
          <a:bodyPr>
            <a:spAutoFit/>
          </a:bodyPr>
          <a:lstStyle/>
          <a:p>
            <a:pPr eaLnBrk="1" fontAlgn="auto" hangingPunct="1">
              <a:lnSpc>
                <a:spcPct val="150000"/>
              </a:lnSpc>
              <a:spcBef>
                <a:spcPts val="0"/>
              </a:spcBef>
              <a:spcAft>
                <a:spcPts val="0"/>
              </a:spcAft>
              <a:defRPr/>
            </a:pPr>
            <a:r>
              <a:rPr lang="id-ID" sz="1050" b="1" spc="300" dirty="0">
                <a:solidFill>
                  <a:srgbClr val="222A35"/>
                </a:solidFill>
                <a:latin typeface="Lato" panose="020F0502020204030203" pitchFamily="34" charset="0"/>
                <a:ea typeface="Lato" panose="020F0502020204030203" pitchFamily="34" charset="0"/>
                <a:cs typeface="Lato" panose="020F0502020204030203" pitchFamily="34" charset="0"/>
              </a:rPr>
              <a:t>Minimal Presentation Multipurpose</a:t>
            </a:r>
            <a:endParaRPr lang="id-ID" sz="1050" spc="300" dirty="0">
              <a:solidFill>
                <a:srgbClr val="222A35"/>
              </a:solidFill>
              <a:latin typeface="Lato" panose="020F0502020204030203" pitchFamily="34" charset="0"/>
              <a:ea typeface="Lato" panose="020F0502020204030203" pitchFamily="34" charset="0"/>
              <a:cs typeface="Lato" panose="020F0502020204030203" pitchFamily="34" charset="0"/>
            </a:endParaRPr>
          </a:p>
        </p:txBody>
      </p:sp>
      <p:sp>
        <p:nvSpPr>
          <p:cNvPr id="11" name="Rectangle 10"/>
          <p:cNvSpPr/>
          <p:nvPr/>
        </p:nvSpPr>
        <p:spPr>
          <a:xfrm>
            <a:off x="1967596" y="5582073"/>
            <a:ext cx="7566412" cy="292772"/>
          </a:xfrm>
          <a:prstGeom prst="rect">
            <a:avLst/>
          </a:prstGeom>
        </p:spPr>
        <p:txBody>
          <a:bodyPr wrap="square">
            <a:spAutoFit/>
          </a:bodyPr>
          <a:lstStyle/>
          <a:p>
            <a:pPr algn="ctr" eaLnBrk="1" fontAlgn="auto" hangingPunct="1">
              <a:lnSpc>
                <a:spcPct val="150000"/>
              </a:lnSpc>
              <a:spcBef>
                <a:spcPts val="0"/>
              </a:spcBef>
              <a:spcAft>
                <a:spcPts val="0"/>
              </a:spcAft>
              <a:defRPr/>
            </a:pPr>
            <a:r>
              <a:rPr lang="id-ID" sz="1000" b="1"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Lorem ipsum dolor sit </a:t>
            </a:r>
            <a:r>
              <a:rPr lang="id-ID" sz="10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amet, lacus </a:t>
            </a:r>
            <a:r>
              <a:rPr lang="id-ID" sz="1000" b="1"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nulla ac </a:t>
            </a:r>
            <a:r>
              <a:rPr lang="id-ID" sz="10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netus nibh aliquet, porttitor ligula justo libero vivamus porttitor dolor, </a:t>
            </a:r>
            <a:r>
              <a:rPr lang="id-ID" sz="1000" dirty="0" smtClean="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conubia</a:t>
            </a:r>
            <a:endParaRPr lang="id-ID" sz="10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endParaRPr>
          </a:p>
        </p:txBody>
      </p:sp>
      <p:sp>
        <p:nvSpPr>
          <p:cNvPr id="12" name="Rectangle 11"/>
          <p:cNvSpPr/>
          <p:nvPr/>
        </p:nvSpPr>
        <p:spPr>
          <a:xfrm>
            <a:off x="3372331" y="2639463"/>
            <a:ext cx="682171" cy="717098"/>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Tree>
    <p:extLst>
      <p:ext uri="{BB962C8B-B14F-4D97-AF65-F5344CB8AC3E}">
        <p14:creationId xmlns:p14="http://schemas.microsoft.com/office/powerpoint/2010/main" val="27321589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500688" y="1901825"/>
            <a:ext cx="6400800" cy="4716463"/>
          </a:xfrm>
          <a:prstGeom prst="rect">
            <a:avLst/>
          </a:prstGeom>
          <a:solidFill>
            <a:srgbClr val="FAC11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55300" name="Rectangle 6"/>
          <p:cNvSpPr>
            <a:spLocks noChangeArrowheads="1"/>
          </p:cNvSpPr>
          <p:nvPr/>
        </p:nvSpPr>
        <p:spPr bwMode="auto">
          <a:xfrm>
            <a:off x="5791200" y="2713038"/>
            <a:ext cx="2801938" cy="309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50000"/>
              </a:lnSpc>
              <a:spcBef>
                <a:spcPct val="0"/>
              </a:spcBef>
              <a:buFontTx/>
              <a:buNone/>
            </a:pPr>
            <a:r>
              <a:rPr lang="id-ID" sz="1000" b="1" dirty="0">
                <a:solidFill>
                  <a:srgbClr val="000000"/>
                </a:solidFill>
                <a:latin typeface="Lato" panose="020F0502020204030203" pitchFamily="34" charset="0"/>
                <a:ea typeface="Lato" panose="020F0502020204030203" pitchFamily="34" charset="0"/>
                <a:cs typeface="Lato" panose="020F0502020204030203" pitchFamily="34" charset="0"/>
              </a:rPr>
              <a:t>Lorem ipsum dolor sit amet, lacus nulla ac </a:t>
            </a:r>
            <a:r>
              <a:rPr lang="id-ID" sz="1000" dirty="0">
                <a:solidFill>
                  <a:srgbClr val="000000"/>
                </a:solidFill>
                <a:latin typeface="Lato" panose="020F0502020204030203" pitchFamily="34" charset="0"/>
                <a:ea typeface="Lato" panose="020F0502020204030203" pitchFamily="34" charset="0"/>
                <a:cs typeface="Lato" panose="020F0502020204030203" pitchFamily="34" charset="0"/>
              </a:rPr>
              <a:t>netus nibh aliquet, porttitor ligula justo libero vivamus porttitor dolor, conubia mollit. Sapien nam suspendisse, tincidunt eget ante tincidunt, eros in auctor fringilla praesent at diam. In et quam est eget mi. Pellentesque nunc orci eu enim, </a:t>
            </a:r>
          </a:p>
          <a:p>
            <a:pPr eaLnBrk="1" hangingPunct="1">
              <a:lnSpc>
                <a:spcPct val="150000"/>
              </a:lnSpc>
              <a:spcBef>
                <a:spcPct val="0"/>
              </a:spcBef>
              <a:buFontTx/>
              <a:buNone/>
            </a:pPr>
            <a:r>
              <a:rPr lang="id-ID" sz="1000" dirty="0">
                <a:solidFill>
                  <a:srgbClr val="000000"/>
                </a:solidFill>
                <a:latin typeface="Lato" panose="020F0502020204030203" pitchFamily="34" charset="0"/>
                <a:ea typeface="Lato" panose="020F0502020204030203" pitchFamily="34" charset="0"/>
                <a:cs typeface="Lato" panose="020F0502020204030203" pitchFamily="34" charset="0"/>
              </a:rPr>
              <a:t>eget in fringilla vitae, et eros praesent dolor porttitor. Lacinia lectus nonummy, accumsan mauris in sed justo magnis, dictum justo lorem ac quis. A venenatis, velit integer vivamus facilisi feugiat a per, hac a sit, wisi non, wisi ultrices vel sit curae consequat. </a:t>
            </a:r>
            <a:endParaRPr lang="id-ID" sz="1000" dirty="0">
              <a:latin typeface="Lato" panose="020F0502020204030203" pitchFamily="34" charset="0"/>
              <a:ea typeface="Lato" panose="020F0502020204030203" pitchFamily="34" charset="0"/>
              <a:cs typeface="Lato" panose="020F0502020204030203" pitchFamily="34" charset="0"/>
            </a:endParaRPr>
          </a:p>
        </p:txBody>
      </p:sp>
      <p:sp>
        <p:nvSpPr>
          <p:cNvPr id="55302" name="Rectangle 12"/>
          <p:cNvSpPr>
            <a:spLocks noChangeArrowheads="1"/>
          </p:cNvSpPr>
          <p:nvPr/>
        </p:nvSpPr>
        <p:spPr bwMode="auto">
          <a:xfrm>
            <a:off x="8593138" y="2713038"/>
            <a:ext cx="2800350" cy="309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50000"/>
              </a:lnSpc>
              <a:spcBef>
                <a:spcPct val="0"/>
              </a:spcBef>
              <a:buFontTx/>
              <a:buNone/>
            </a:pPr>
            <a:r>
              <a:rPr lang="id-ID" sz="1000" b="1" dirty="0">
                <a:solidFill>
                  <a:srgbClr val="000000"/>
                </a:solidFill>
                <a:latin typeface="Lato" panose="020F0502020204030203" pitchFamily="34" charset="0"/>
                <a:ea typeface="Lato" panose="020F0502020204030203" pitchFamily="34" charset="0"/>
                <a:cs typeface="Lato" panose="020F0502020204030203" pitchFamily="34" charset="0"/>
              </a:rPr>
              <a:t>Lorem ipsum dolor sit amet, lacus nulla ac </a:t>
            </a:r>
            <a:r>
              <a:rPr lang="id-ID" sz="1000" dirty="0">
                <a:solidFill>
                  <a:srgbClr val="000000"/>
                </a:solidFill>
                <a:latin typeface="Lato" panose="020F0502020204030203" pitchFamily="34" charset="0"/>
                <a:ea typeface="Lato" panose="020F0502020204030203" pitchFamily="34" charset="0"/>
                <a:cs typeface="Lato" panose="020F0502020204030203" pitchFamily="34" charset="0"/>
              </a:rPr>
              <a:t>netus nibh aliquet, porttitor ligula justo libero vivamus porttitor dolor, conubia mollit. Sapien nam suspendisse, tincidunt eget ante tincidunt, eros in auctor fringilla praesent at diam. In et quam est eget mi. Pellentesque nunc orci eu enim, </a:t>
            </a:r>
          </a:p>
          <a:p>
            <a:pPr eaLnBrk="1" hangingPunct="1">
              <a:lnSpc>
                <a:spcPct val="150000"/>
              </a:lnSpc>
              <a:spcBef>
                <a:spcPct val="0"/>
              </a:spcBef>
              <a:buFontTx/>
              <a:buNone/>
            </a:pPr>
            <a:r>
              <a:rPr lang="id-ID" sz="1000" dirty="0">
                <a:solidFill>
                  <a:srgbClr val="000000"/>
                </a:solidFill>
                <a:latin typeface="Lato" panose="020F0502020204030203" pitchFamily="34" charset="0"/>
                <a:ea typeface="Lato" panose="020F0502020204030203" pitchFamily="34" charset="0"/>
                <a:cs typeface="Lato" panose="020F0502020204030203" pitchFamily="34" charset="0"/>
              </a:rPr>
              <a:t>eget in fringilla vitae, et eros praesent dolor porttitor. Lacinia lectus nonummy, accumsan mauris in sed justo magnis, dictum justo lorem ac quis. A venenatis, velit integer vivamus facilisi feugiat a per, hac a sit, wisi non, wisi ultrices vel sit curae consequat. </a:t>
            </a:r>
            <a:endParaRPr lang="id-ID" sz="1000" dirty="0">
              <a:latin typeface="Lato" panose="020F0502020204030203" pitchFamily="34" charset="0"/>
              <a:ea typeface="Lato" panose="020F0502020204030203" pitchFamily="34" charset="0"/>
              <a:cs typeface="Lato" panose="020F0502020204030203" pitchFamily="34" charset="0"/>
            </a:endParaRPr>
          </a:p>
        </p:txBody>
      </p:sp>
      <p:sp>
        <p:nvSpPr>
          <p:cNvPr id="8" name="Subtitle 2"/>
          <p:cNvSpPr txBox="1">
            <a:spLocks/>
          </p:cNvSpPr>
          <p:nvPr/>
        </p:nvSpPr>
        <p:spPr>
          <a:xfrm>
            <a:off x="5500688" y="745174"/>
            <a:ext cx="5459658" cy="89693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spcAft>
                <a:spcPts val="0"/>
              </a:spcAft>
              <a:buFont typeface="Arial" panose="020B0604020202020204" pitchFamily="34" charset="0"/>
              <a:buNone/>
              <a:defRPr/>
            </a:pPr>
            <a:r>
              <a:rPr lang="id-ID" sz="4000" b="1" dirty="0" smtClean="0">
                <a:solidFill>
                  <a:schemeClr val="tx2">
                    <a:lumMod val="75000"/>
                  </a:schemeClr>
                </a:solidFill>
                <a:latin typeface="Lato Light" panose="020F0502020204030203" pitchFamily="34" charset="0"/>
                <a:ea typeface="Lato Light" panose="020F0502020204030203" pitchFamily="34" charset="0"/>
                <a:cs typeface="Lato Light" panose="020F0502020204030203" pitchFamily="34" charset="0"/>
              </a:rPr>
              <a:t>LOREM IPSUM DOLOR</a:t>
            </a:r>
            <a:endParaRPr lang="id-ID" sz="4000" b="1" dirty="0">
              <a:solidFill>
                <a:schemeClr val="tx2">
                  <a:lumMod val="75000"/>
                </a:schemeClr>
              </a:solidFill>
              <a:latin typeface="Lato Light" panose="020F0502020204030203" pitchFamily="34" charset="0"/>
              <a:ea typeface="Lato Light" panose="020F0502020204030203" pitchFamily="34" charset="0"/>
              <a:cs typeface="Lato Light" panose="020F0502020204030203" pitchFamily="34" charset="0"/>
            </a:endParaRPr>
          </a:p>
        </p:txBody>
      </p:sp>
      <p:sp>
        <p:nvSpPr>
          <p:cNvPr id="4" name="Picture Placeholder 3"/>
          <p:cNvSpPr>
            <a:spLocks noGrp="1"/>
          </p:cNvSpPr>
          <p:nvPr>
            <p:ph type="pic" sz="quarter" idx="10"/>
          </p:nvPr>
        </p:nvSpPr>
        <p:spPr/>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p:cNvSpPr/>
          <p:nvPr/>
        </p:nvSpPr>
        <p:spPr>
          <a:xfrm>
            <a:off x="6091706" y="0"/>
            <a:ext cx="6100293" cy="6858000"/>
          </a:xfrm>
          <a:prstGeom prst="rect">
            <a:avLst/>
          </a:prstGeom>
          <a:solidFill>
            <a:srgbClr val="2227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Subtitle 2"/>
          <p:cNvSpPr txBox="1">
            <a:spLocks/>
          </p:cNvSpPr>
          <p:nvPr/>
        </p:nvSpPr>
        <p:spPr>
          <a:xfrm>
            <a:off x="2934040" y="2370715"/>
            <a:ext cx="6428901" cy="156368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spcAft>
                <a:spcPts val="0"/>
              </a:spcAft>
              <a:buFont typeface="Arial" panose="020B0604020202020204" pitchFamily="34" charset="0"/>
              <a:buNone/>
              <a:defRPr/>
            </a:pPr>
            <a:r>
              <a:rPr lang="id-ID" sz="11500" b="1" spc="-300" dirty="0" smtClean="0">
                <a:solidFill>
                  <a:srgbClr val="222729"/>
                </a:solidFill>
                <a:latin typeface="Lato Black" panose="020F0502020204030203" pitchFamily="34" charset="0"/>
                <a:ea typeface="Lato Black" panose="020F0502020204030203" pitchFamily="34" charset="0"/>
                <a:cs typeface="Lato Black" panose="020F0502020204030203" pitchFamily="34" charset="0"/>
              </a:rPr>
              <a:t>THA</a:t>
            </a:r>
            <a:r>
              <a:rPr lang="id-ID" sz="11500" b="1" spc="-300" dirty="0" smtClean="0">
                <a:solidFill>
                  <a:schemeClr val="bg1"/>
                </a:solidFill>
                <a:latin typeface="Lato Black" panose="020F0502020204030203" pitchFamily="34" charset="0"/>
                <a:ea typeface="Lato Black" panose="020F0502020204030203" pitchFamily="34" charset="0"/>
                <a:cs typeface="Lato Black" panose="020F0502020204030203" pitchFamily="34" charset="0"/>
              </a:rPr>
              <a:t>NKS</a:t>
            </a:r>
            <a:endParaRPr lang="id-ID" sz="11500" b="1" spc="-300" dirty="0">
              <a:solidFill>
                <a:schemeClr val="bg1"/>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261227853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6162674" y="0"/>
            <a:ext cx="5719763"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3" name="Rectangle 2"/>
          <p:cNvSpPr/>
          <p:nvPr/>
        </p:nvSpPr>
        <p:spPr>
          <a:xfrm>
            <a:off x="0" y="784225"/>
            <a:ext cx="5399088" cy="6073775"/>
          </a:xfrm>
          <a:prstGeom prst="rect">
            <a:avLst/>
          </a:prstGeom>
          <a:solidFill>
            <a:srgbClr val="FAC11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9" name="Subtitle 2"/>
          <p:cNvSpPr txBox="1">
            <a:spLocks/>
          </p:cNvSpPr>
          <p:nvPr/>
        </p:nvSpPr>
        <p:spPr>
          <a:xfrm>
            <a:off x="6585890" y="914400"/>
            <a:ext cx="2553840" cy="14001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spcAft>
                <a:spcPts val="0"/>
              </a:spcAft>
              <a:buFont typeface="Arial" panose="020B0604020202020204" pitchFamily="34" charset="0"/>
              <a:buNone/>
              <a:defRPr/>
            </a:pPr>
            <a:r>
              <a:rPr lang="id-ID" sz="4800" b="1" dirty="0" smtClean="0">
                <a:solidFill>
                  <a:schemeClr val="tx2">
                    <a:lumMod val="75000"/>
                  </a:schemeClr>
                </a:solidFill>
                <a:latin typeface="Lato Black" panose="020F0502020204030203" pitchFamily="34" charset="0"/>
                <a:ea typeface="Lato Black" panose="020F0502020204030203" pitchFamily="34" charset="0"/>
                <a:cs typeface="Lato Black" panose="020F0502020204030203" pitchFamily="34" charset="0"/>
              </a:rPr>
              <a:t>LOREM IPSUM DOLOR</a:t>
            </a:r>
            <a:endParaRPr lang="id-ID" sz="4800" b="1" dirty="0">
              <a:solidFill>
                <a:schemeClr val="tx2">
                  <a:lumMod val="7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56325" name="Rectangle 10"/>
          <p:cNvSpPr>
            <a:spLocks noChangeArrowheads="1"/>
          </p:cNvSpPr>
          <p:nvPr/>
        </p:nvSpPr>
        <p:spPr bwMode="auto">
          <a:xfrm>
            <a:off x="6585890" y="3616325"/>
            <a:ext cx="4667250" cy="193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50000"/>
              </a:lnSpc>
              <a:spcBef>
                <a:spcPct val="0"/>
              </a:spcBef>
              <a:buFontTx/>
              <a:buNone/>
            </a:pPr>
            <a:r>
              <a:rPr lang="id-ID" sz="1000" b="1" dirty="0">
                <a:solidFill>
                  <a:srgbClr val="000000"/>
                </a:solidFill>
                <a:latin typeface="Lato" panose="020F0502020204030203" pitchFamily="34" charset="0"/>
                <a:ea typeface="Lato" panose="020F0502020204030203" pitchFamily="34" charset="0"/>
                <a:cs typeface="Lato" panose="020F0502020204030203" pitchFamily="34" charset="0"/>
              </a:rPr>
              <a:t>Lorem ipsum dolor sit amet, lacus nulla ac </a:t>
            </a:r>
            <a:r>
              <a:rPr lang="id-ID" sz="1000" dirty="0">
                <a:solidFill>
                  <a:srgbClr val="000000"/>
                </a:solidFill>
                <a:latin typeface="Lato" panose="020F0502020204030203" pitchFamily="34" charset="0"/>
                <a:ea typeface="Lato" panose="020F0502020204030203" pitchFamily="34" charset="0"/>
                <a:cs typeface="Lato" panose="020F0502020204030203" pitchFamily="34" charset="0"/>
              </a:rPr>
              <a:t>netus nibh aliquet, porttitor ligula justo libero vivamus porttitor dolor, conubia mollit. Sapien nam suspendisse, tincidunt eget ante tincidunt, eros in auctor fringilla praesent at diam. In et quam est eget mi. Pellentesque nunc orci eu enim, </a:t>
            </a:r>
          </a:p>
          <a:p>
            <a:pPr eaLnBrk="1" hangingPunct="1">
              <a:lnSpc>
                <a:spcPct val="150000"/>
              </a:lnSpc>
              <a:spcBef>
                <a:spcPct val="0"/>
              </a:spcBef>
              <a:buFontTx/>
              <a:buNone/>
            </a:pPr>
            <a:r>
              <a:rPr lang="id-ID" sz="1000" dirty="0">
                <a:solidFill>
                  <a:srgbClr val="000000"/>
                </a:solidFill>
                <a:latin typeface="Lato" panose="020F0502020204030203" pitchFamily="34" charset="0"/>
                <a:ea typeface="Lato" panose="020F0502020204030203" pitchFamily="34" charset="0"/>
                <a:cs typeface="Lato" panose="020F0502020204030203" pitchFamily="34" charset="0"/>
              </a:rPr>
              <a:t>eget in fringilla vitae, et eros praesent dolor porttitor. Lacinia lectus nonummy, accumsan mauris in sed justo magnis, dictum justo lorem ac quis. A venenatis, velit integer vivamus facilisi feugiat a per, hac a sit, wisi non, wisi ultrices vel sit curae consequat. </a:t>
            </a:r>
            <a:endParaRPr lang="id-ID" sz="1000" dirty="0">
              <a:latin typeface="Lato" panose="020F0502020204030203" pitchFamily="34" charset="0"/>
              <a:ea typeface="Lato" panose="020F0502020204030203" pitchFamily="34" charset="0"/>
              <a:cs typeface="Lato" panose="020F0502020204030203" pitchFamily="34" charset="0"/>
            </a:endParaRPr>
          </a:p>
        </p:txBody>
      </p:sp>
      <p:sp>
        <p:nvSpPr>
          <p:cNvPr id="4" name="Picture Placeholder 3"/>
          <p:cNvSpPr>
            <a:spLocks noGrp="1"/>
          </p:cNvSpPr>
          <p:nvPr>
            <p:ph type="pic" sz="quarter" idx="10"/>
          </p:nvPr>
        </p:nvSpPr>
        <p:spPr/>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514350"/>
            <a:ext cx="5268913" cy="2765425"/>
          </a:xfrm>
          <a:prstGeom prst="rect">
            <a:avLst/>
          </a:prstGeom>
          <a:solidFill>
            <a:srgbClr val="22272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3" name="Rectangle 2"/>
          <p:cNvSpPr/>
          <p:nvPr/>
        </p:nvSpPr>
        <p:spPr>
          <a:xfrm>
            <a:off x="0" y="2424113"/>
            <a:ext cx="3559175" cy="4433887"/>
          </a:xfrm>
          <a:prstGeom prst="rect">
            <a:avLst/>
          </a:prstGeom>
          <a:solidFill>
            <a:srgbClr val="FAC11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8" name="Rectangle 7"/>
          <p:cNvSpPr/>
          <p:nvPr/>
        </p:nvSpPr>
        <p:spPr>
          <a:xfrm>
            <a:off x="465138" y="782638"/>
            <a:ext cx="2655887" cy="58070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6" name="Rectangle 15"/>
          <p:cNvSpPr/>
          <p:nvPr/>
        </p:nvSpPr>
        <p:spPr>
          <a:xfrm>
            <a:off x="4164013" y="900113"/>
            <a:ext cx="6062662" cy="1338262"/>
          </a:xfrm>
          <a:prstGeom prst="rect">
            <a:avLst/>
          </a:prstGeom>
          <a:solidFill>
            <a:srgbClr val="FAC11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57350" name="Rectangle 11"/>
          <p:cNvSpPr>
            <a:spLocks noChangeArrowheads="1"/>
          </p:cNvSpPr>
          <p:nvPr/>
        </p:nvSpPr>
        <p:spPr bwMode="auto">
          <a:xfrm>
            <a:off x="5935663" y="2695575"/>
            <a:ext cx="2801937" cy="309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just" eaLnBrk="1" hangingPunct="1">
              <a:lnSpc>
                <a:spcPct val="150000"/>
              </a:lnSpc>
              <a:spcBef>
                <a:spcPct val="0"/>
              </a:spcBef>
              <a:buFontTx/>
              <a:buNone/>
            </a:pPr>
            <a:r>
              <a:rPr lang="id-ID" sz="1000" b="1" dirty="0">
                <a:solidFill>
                  <a:srgbClr val="000000"/>
                </a:solidFill>
                <a:latin typeface="Lato" panose="020F0502020204030203" pitchFamily="34" charset="0"/>
                <a:ea typeface="Lato" panose="020F0502020204030203" pitchFamily="34" charset="0"/>
                <a:cs typeface="Lato" panose="020F0502020204030203" pitchFamily="34" charset="0"/>
              </a:rPr>
              <a:t>Lorem ipsum dolor sit amet, lacus nulla ac </a:t>
            </a:r>
            <a:r>
              <a:rPr lang="id-ID" sz="1000" dirty="0">
                <a:solidFill>
                  <a:srgbClr val="000000"/>
                </a:solidFill>
                <a:latin typeface="Lato" panose="020F0502020204030203" pitchFamily="34" charset="0"/>
                <a:ea typeface="Lato" panose="020F0502020204030203" pitchFamily="34" charset="0"/>
                <a:cs typeface="Lato" panose="020F0502020204030203" pitchFamily="34" charset="0"/>
              </a:rPr>
              <a:t>netus nibh aliquet, porttitor ligula justo libero vivamus porttitor dolor, conubia mollit. Sapien nam suspendisse, tincidunt eget ante tincidunt, eros in auctor fringilla praesent at diam. In et quam est eget mi. Pellentesque nunc orci eu enim, </a:t>
            </a:r>
          </a:p>
          <a:p>
            <a:pPr algn="just" eaLnBrk="1" hangingPunct="1">
              <a:lnSpc>
                <a:spcPct val="150000"/>
              </a:lnSpc>
              <a:spcBef>
                <a:spcPct val="0"/>
              </a:spcBef>
              <a:buFontTx/>
              <a:buNone/>
            </a:pPr>
            <a:r>
              <a:rPr lang="id-ID" sz="1000" dirty="0">
                <a:solidFill>
                  <a:srgbClr val="000000"/>
                </a:solidFill>
                <a:latin typeface="Lato" panose="020F0502020204030203" pitchFamily="34" charset="0"/>
                <a:ea typeface="Lato" panose="020F0502020204030203" pitchFamily="34" charset="0"/>
                <a:cs typeface="Lato" panose="020F0502020204030203" pitchFamily="34" charset="0"/>
              </a:rPr>
              <a:t>eget in fringilla vitae, et eros praesent dolor porttitor. Lacinia lectus nonummy, accumsan mauris in sed justo magnis, dictum justo lorem ac quis. A venenatis, velit integer vivamus facilisi feugiat a per, hac a sit, wisi non, wisi ultrices vel sit curae consequat. </a:t>
            </a:r>
            <a:endParaRPr lang="id-ID" sz="1000" dirty="0">
              <a:latin typeface="Lato" panose="020F0502020204030203" pitchFamily="34" charset="0"/>
              <a:ea typeface="Lato" panose="020F0502020204030203" pitchFamily="34" charset="0"/>
              <a:cs typeface="Lato" panose="020F0502020204030203" pitchFamily="34" charset="0"/>
            </a:endParaRPr>
          </a:p>
        </p:txBody>
      </p:sp>
      <p:sp>
        <p:nvSpPr>
          <p:cNvPr id="15" name="Subtitle 2"/>
          <p:cNvSpPr txBox="1">
            <a:spLocks/>
          </p:cNvSpPr>
          <p:nvPr/>
        </p:nvSpPr>
        <p:spPr>
          <a:xfrm>
            <a:off x="4467225" y="1155700"/>
            <a:ext cx="5910263" cy="8969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spcAft>
                <a:spcPts val="0"/>
              </a:spcAft>
              <a:buFont typeface="Arial" panose="020B0604020202020204" pitchFamily="34" charset="0"/>
              <a:buNone/>
              <a:defRPr/>
            </a:pPr>
            <a:r>
              <a:rPr lang="id-ID" sz="4800" b="1" dirty="0" smtClean="0">
                <a:solidFill>
                  <a:schemeClr val="tx2">
                    <a:lumMod val="75000"/>
                  </a:schemeClr>
                </a:solidFill>
                <a:latin typeface="Lato Black" panose="020F0502020204030203" pitchFamily="34" charset="0"/>
                <a:ea typeface="Lato Black" panose="020F0502020204030203" pitchFamily="34" charset="0"/>
                <a:cs typeface="Lato Black" panose="020F0502020204030203" pitchFamily="34" charset="0"/>
              </a:rPr>
              <a:t>Lorem Ipsum Dolor</a:t>
            </a:r>
            <a:endParaRPr lang="id-ID" sz="4800" b="1" dirty="0">
              <a:solidFill>
                <a:schemeClr val="tx2">
                  <a:lumMod val="7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4" name="Picture Placeholder 3"/>
          <p:cNvSpPr>
            <a:spLocks noGrp="1"/>
          </p:cNvSpPr>
          <p:nvPr>
            <p:ph type="pic" sz="quarter" idx="10"/>
          </p:nvPr>
        </p:nvSpPr>
        <p:spPr/>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1" name="Subtitle 2"/>
          <p:cNvSpPr txBox="1">
            <a:spLocks/>
          </p:cNvSpPr>
          <p:nvPr/>
        </p:nvSpPr>
        <p:spPr bwMode="auto">
          <a:xfrm>
            <a:off x="1082206" y="522288"/>
            <a:ext cx="5802313" cy="804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buFont typeface="Arial" panose="020B0604020202020204" pitchFamily="34" charset="0"/>
              <a:buNone/>
            </a:pPr>
            <a:r>
              <a:rPr lang="id-ID" sz="4800" b="1" dirty="0">
                <a:solidFill>
                  <a:schemeClr val="tx2"/>
                </a:solidFill>
                <a:latin typeface="Lato Black" panose="020F0502020204030203" pitchFamily="34" charset="0"/>
                <a:ea typeface="Lato Black" panose="020F0502020204030203" pitchFamily="34" charset="0"/>
                <a:cs typeface="Lato Black" panose="020F0502020204030203" pitchFamily="34" charset="0"/>
              </a:rPr>
              <a:t>Lorem Ipsum Dolor</a:t>
            </a:r>
          </a:p>
        </p:txBody>
      </p:sp>
      <p:sp>
        <p:nvSpPr>
          <p:cNvPr id="11" name="Rectangle 10"/>
          <p:cNvSpPr/>
          <p:nvPr/>
        </p:nvSpPr>
        <p:spPr>
          <a:xfrm>
            <a:off x="377736" y="1639888"/>
            <a:ext cx="6400800" cy="4718050"/>
          </a:xfrm>
          <a:prstGeom prst="rect">
            <a:avLst/>
          </a:prstGeom>
          <a:solidFill>
            <a:srgbClr val="FAC11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58374" name="Rectangle 11"/>
          <p:cNvSpPr>
            <a:spLocks noChangeArrowheads="1"/>
          </p:cNvSpPr>
          <p:nvPr/>
        </p:nvSpPr>
        <p:spPr bwMode="auto">
          <a:xfrm>
            <a:off x="1191676" y="1996181"/>
            <a:ext cx="4665662" cy="193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just" eaLnBrk="1" hangingPunct="1">
              <a:lnSpc>
                <a:spcPct val="150000"/>
              </a:lnSpc>
              <a:spcBef>
                <a:spcPct val="0"/>
              </a:spcBef>
              <a:buFontTx/>
              <a:buNone/>
            </a:pPr>
            <a:r>
              <a:rPr lang="id-ID" sz="1000" b="1" dirty="0">
                <a:solidFill>
                  <a:srgbClr val="000000"/>
                </a:solidFill>
                <a:latin typeface="Lato" panose="020F0502020204030203" pitchFamily="34" charset="0"/>
                <a:ea typeface="Lato" panose="020F0502020204030203" pitchFamily="34" charset="0"/>
                <a:cs typeface="Lato" panose="020F0502020204030203" pitchFamily="34" charset="0"/>
              </a:rPr>
              <a:t>Lorem ipsum dolor sit amet, lacus nulla ac </a:t>
            </a:r>
            <a:r>
              <a:rPr lang="id-ID" sz="1000" dirty="0">
                <a:solidFill>
                  <a:srgbClr val="000000"/>
                </a:solidFill>
                <a:latin typeface="Lato" panose="020F0502020204030203" pitchFamily="34" charset="0"/>
                <a:ea typeface="Lato" panose="020F0502020204030203" pitchFamily="34" charset="0"/>
                <a:cs typeface="Lato" panose="020F0502020204030203" pitchFamily="34" charset="0"/>
              </a:rPr>
              <a:t>netus nibh aliquet, porttitor ligula justo libero vivamus porttitor dolor, conubia mollit. Sapien nam suspendisse, tincidunt eget ante tincidunt, eros in auctor fringilla praesent at diam. In et quam est eget mi. Pellentesque nunc orci eu enim, </a:t>
            </a:r>
          </a:p>
          <a:p>
            <a:pPr algn="just" eaLnBrk="1" hangingPunct="1">
              <a:lnSpc>
                <a:spcPct val="150000"/>
              </a:lnSpc>
              <a:spcBef>
                <a:spcPct val="0"/>
              </a:spcBef>
              <a:buFontTx/>
              <a:buNone/>
            </a:pPr>
            <a:r>
              <a:rPr lang="id-ID" sz="1000" dirty="0">
                <a:solidFill>
                  <a:srgbClr val="000000"/>
                </a:solidFill>
                <a:latin typeface="Lato" panose="020F0502020204030203" pitchFamily="34" charset="0"/>
                <a:ea typeface="Lato" panose="020F0502020204030203" pitchFamily="34" charset="0"/>
                <a:cs typeface="Lato" panose="020F0502020204030203" pitchFamily="34" charset="0"/>
              </a:rPr>
              <a:t>eget in fringilla vitae, et eros praesent dolor porttitor. Lacinia lectus nonummy, accumsan mauris in sed justo magnis, dictum justo lorem ac quis. A venenatis, velit integer vivamus facilisi feugiat a per, hac a sit, wisi non, wisi ultrices vel sit curae consequat. </a:t>
            </a:r>
            <a:endParaRPr lang="id-ID" sz="1000" dirty="0">
              <a:latin typeface="Lato" panose="020F0502020204030203" pitchFamily="34" charset="0"/>
              <a:ea typeface="Lato" panose="020F0502020204030203" pitchFamily="34" charset="0"/>
              <a:cs typeface="Lato" panose="020F0502020204030203" pitchFamily="34" charset="0"/>
            </a:endParaRPr>
          </a:p>
        </p:txBody>
      </p:sp>
      <p:sp>
        <p:nvSpPr>
          <p:cNvPr id="58375" name="Rectangle 12"/>
          <p:cNvSpPr>
            <a:spLocks noChangeArrowheads="1"/>
          </p:cNvSpPr>
          <p:nvPr/>
        </p:nvSpPr>
        <p:spPr bwMode="auto">
          <a:xfrm>
            <a:off x="1191676" y="4025006"/>
            <a:ext cx="4665662" cy="193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just" eaLnBrk="1" hangingPunct="1">
              <a:lnSpc>
                <a:spcPct val="150000"/>
              </a:lnSpc>
              <a:spcBef>
                <a:spcPct val="0"/>
              </a:spcBef>
              <a:buFontTx/>
              <a:buNone/>
            </a:pPr>
            <a:r>
              <a:rPr lang="id-ID" sz="1000" b="1">
                <a:solidFill>
                  <a:srgbClr val="000000"/>
                </a:solidFill>
                <a:latin typeface="Lato" panose="020F0502020204030203" pitchFamily="34" charset="0"/>
                <a:ea typeface="Lato" panose="020F0502020204030203" pitchFamily="34" charset="0"/>
                <a:cs typeface="Lato" panose="020F0502020204030203" pitchFamily="34" charset="0"/>
              </a:rPr>
              <a:t>Lorem ipsum dolor sit amet, lacus nulla ac </a:t>
            </a:r>
            <a:r>
              <a:rPr lang="id-ID" sz="1000">
                <a:solidFill>
                  <a:srgbClr val="000000"/>
                </a:solidFill>
                <a:latin typeface="Lato" panose="020F0502020204030203" pitchFamily="34" charset="0"/>
                <a:ea typeface="Lato" panose="020F0502020204030203" pitchFamily="34" charset="0"/>
                <a:cs typeface="Lato" panose="020F0502020204030203" pitchFamily="34" charset="0"/>
              </a:rPr>
              <a:t>netus nibh aliquet, porttitor ligula justo libero vivamus porttitor dolor, conubia mollit. Sapien nam suspendisse, tincidunt eget ante tincidunt, eros in auctor fringilla praesent at diam. In et quam est eget mi. Pellentesque nunc orci eu enim, </a:t>
            </a:r>
          </a:p>
          <a:p>
            <a:pPr algn="just" eaLnBrk="1" hangingPunct="1">
              <a:lnSpc>
                <a:spcPct val="150000"/>
              </a:lnSpc>
              <a:spcBef>
                <a:spcPct val="0"/>
              </a:spcBef>
              <a:buFontTx/>
              <a:buNone/>
            </a:pPr>
            <a:r>
              <a:rPr lang="id-ID" sz="1000">
                <a:solidFill>
                  <a:srgbClr val="000000"/>
                </a:solidFill>
                <a:latin typeface="Lato" panose="020F0502020204030203" pitchFamily="34" charset="0"/>
                <a:ea typeface="Lato" panose="020F0502020204030203" pitchFamily="34" charset="0"/>
                <a:cs typeface="Lato" panose="020F0502020204030203" pitchFamily="34" charset="0"/>
              </a:rPr>
              <a:t>eget in fringilla vitae, et eros praesent dolor porttitor. Lacinia lectus nonummy, accumsan mauris in sed justo magnis, dictum justo lorem ac quis. A venenatis, velit integer vivamus facilisi feugiat a per, hac a sit, wisi non, wisi ultrices vel sit curae consequat. </a:t>
            </a:r>
            <a:endParaRPr lang="id-ID" sz="1000">
              <a:latin typeface="Lato" panose="020F0502020204030203" pitchFamily="34" charset="0"/>
              <a:ea typeface="Lato" panose="020F0502020204030203" pitchFamily="34" charset="0"/>
              <a:cs typeface="Lato" panose="020F0502020204030203" pitchFamily="34" charset="0"/>
            </a:endParaRPr>
          </a:p>
        </p:txBody>
      </p:sp>
      <p:sp>
        <p:nvSpPr>
          <p:cNvPr id="3" name="Picture Placeholder 2"/>
          <p:cNvSpPr>
            <a:spLocks noGrp="1"/>
          </p:cNvSpPr>
          <p:nvPr>
            <p:ph type="pic" sz="quarter" idx="10"/>
          </p:nvPr>
        </p:nvSpPr>
        <p:spPr/>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68580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59395" name="Rectangle 4"/>
          <p:cNvSpPr>
            <a:spLocks noChangeArrowheads="1"/>
          </p:cNvSpPr>
          <p:nvPr/>
        </p:nvSpPr>
        <p:spPr bwMode="auto">
          <a:xfrm rot="16200000">
            <a:off x="-1154113" y="2890838"/>
            <a:ext cx="4572000"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id-ID" sz="3200" b="1" dirty="0">
                <a:solidFill>
                  <a:srgbClr val="222729"/>
                </a:solidFill>
                <a:latin typeface="Lato" panose="020F0502020204030203" pitchFamily="34" charset="0"/>
                <a:ea typeface="Lato" panose="020F0502020204030203" pitchFamily="34" charset="0"/>
                <a:cs typeface="Lato" panose="020F0502020204030203" pitchFamily="34" charset="0"/>
              </a:rPr>
              <a:t>LOREM IPSUM</a:t>
            </a:r>
            <a:br>
              <a:rPr lang="id-ID" sz="3200" b="1" dirty="0">
                <a:solidFill>
                  <a:srgbClr val="222729"/>
                </a:solidFill>
                <a:latin typeface="Lato" panose="020F0502020204030203" pitchFamily="34" charset="0"/>
                <a:ea typeface="Lato" panose="020F0502020204030203" pitchFamily="34" charset="0"/>
                <a:cs typeface="Lato" panose="020F0502020204030203" pitchFamily="34" charset="0"/>
              </a:rPr>
            </a:br>
            <a:r>
              <a:rPr lang="id-ID" sz="3200" b="1" dirty="0">
                <a:solidFill>
                  <a:srgbClr val="222729"/>
                </a:solidFill>
                <a:latin typeface="Lato" panose="020F0502020204030203" pitchFamily="34" charset="0"/>
                <a:ea typeface="Lato" panose="020F0502020204030203" pitchFamily="34" charset="0"/>
                <a:cs typeface="Lato" panose="020F0502020204030203" pitchFamily="34" charset="0"/>
              </a:rPr>
              <a:t>DOLOR SIT AMET</a:t>
            </a:r>
          </a:p>
        </p:txBody>
      </p:sp>
      <p:sp>
        <p:nvSpPr>
          <p:cNvPr id="7" name="Rectangle 6"/>
          <p:cNvSpPr/>
          <p:nvPr/>
        </p:nvSpPr>
        <p:spPr>
          <a:xfrm>
            <a:off x="1990725" y="860425"/>
            <a:ext cx="46038" cy="5173663"/>
          </a:xfrm>
          <a:prstGeom prst="rect">
            <a:avLst/>
          </a:prstGeom>
          <a:solidFill>
            <a:srgbClr val="22272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8" name="Rectangle 7"/>
          <p:cNvSpPr/>
          <p:nvPr/>
        </p:nvSpPr>
        <p:spPr>
          <a:xfrm>
            <a:off x="11310938" y="6342063"/>
            <a:ext cx="601662" cy="200025"/>
          </a:xfrm>
          <a:prstGeom prst="rect">
            <a:avLst/>
          </a:prstGeom>
          <a:solidFill>
            <a:srgbClr val="22272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59398" name="Rectangle 8"/>
          <p:cNvSpPr>
            <a:spLocks noChangeArrowheads="1"/>
          </p:cNvSpPr>
          <p:nvPr/>
        </p:nvSpPr>
        <p:spPr bwMode="auto">
          <a:xfrm>
            <a:off x="2701925" y="762000"/>
            <a:ext cx="1819275" cy="401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just" eaLnBrk="1" hangingPunct="1">
              <a:lnSpc>
                <a:spcPct val="150000"/>
              </a:lnSpc>
              <a:spcBef>
                <a:spcPct val="0"/>
              </a:spcBef>
              <a:buFontTx/>
              <a:buNone/>
            </a:pPr>
            <a:r>
              <a:rPr lang="id-ID" sz="1000" b="1">
                <a:solidFill>
                  <a:srgbClr val="000000"/>
                </a:solidFill>
                <a:latin typeface="Lato" panose="020F0502020204030203" pitchFamily="34" charset="0"/>
                <a:ea typeface="Lato" panose="020F0502020204030203" pitchFamily="34" charset="0"/>
                <a:cs typeface="Lato" panose="020F0502020204030203" pitchFamily="34" charset="0"/>
              </a:rPr>
              <a:t>Lorem ipsum dolor sit amet, lacus nulla ac </a:t>
            </a:r>
            <a:r>
              <a:rPr lang="id-ID" sz="1000">
                <a:solidFill>
                  <a:srgbClr val="000000"/>
                </a:solidFill>
                <a:latin typeface="Lato" panose="020F0502020204030203" pitchFamily="34" charset="0"/>
                <a:ea typeface="Lato" panose="020F0502020204030203" pitchFamily="34" charset="0"/>
                <a:cs typeface="Lato" panose="020F0502020204030203" pitchFamily="34" charset="0"/>
              </a:rPr>
              <a:t>netus nibh aliquet, porttitor ligula justo libero vivamus porttitor dolor, conubia mollit. Sapien nam suspendisse, tincidunt eget ante tincidunt, eros in auctor fringilla praesent at diam. In et quam est eget mi. Pellentesque nunc orci eu enim, eget in fringilla vitae, et eros praesent dolor porttitor. Lacinia lectus nonummy, accumsan mauris in sed justo magnis, dictum justo lorem ac quis. A venenatis, velit integer vivamus</a:t>
            </a:r>
            <a:endParaRPr lang="id-ID" sz="1000">
              <a:latin typeface="Lato" panose="020F0502020204030203" pitchFamily="34" charset="0"/>
              <a:ea typeface="Lato" panose="020F0502020204030203" pitchFamily="34" charset="0"/>
              <a:cs typeface="Lato" panose="020F0502020204030203" pitchFamily="34" charset="0"/>
            </a:endParaRPr>
          </a:p>
        </p:txBody>
      </p:sp>
      <p:sp>
        <p:nvSpPr>
          <p:cNvPr id="59399" name="Rectangle 9"/>
          <p:cNvSpPr>
            <a:spLocks noChangeArrowheads="1"/>
          </p:cNvSpPr>
          <p:nvPr/>
        </p:nvSpPr>
        <p:spPr bwMode="auto">
          <a:xfrm>
            <a:off x="6978650" y="762000"/>
            <a:ext cx="1817688" cy="401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just" eaLnBrk="1" hangingPunct="1">
              <a:lnSpc>
                <a:spcPct val="150000"/>
              </a:lnSpc>
              <a:spcBef>
                <a:spcPct val="0"/>
              </a:spcBef>
              <a:buFontTx/>
              <a:buNone/>
            </a:pPr>
            <a:r>
              <a:rPr lang="id-ID" sz="1000" b="1">
                <a:solidFill>
                  <a:srgbClr val="000000"/>
                </a:solidFill>
                <a:latin typeface="Lato" panose="020F0502020204030203" pitchFamily="34" charset="0"/>
                <a:ea typeface="Lato" panose="020F0502020204030203" pitchFamily="34" charset="0"/>
                <a:cs typeface="Lato" panose="020F0502020204030203" pitchFamily="34" charset="0"/>
              </a:rPr>
              <a:t>Lorem ipsum dolor sit amet, lacus nulla ac </a:t>
            </a:r>
            <a:r>
              <a:rPr lang="id-ID" sz="1000">
                <a:solidFill>
                  <a:srgbClr val="000000"/>
                </a:solidFill>
                <a:latin typeface="Lato" panose="020F0502020204030203" pitchFamily="34" charset="0"/>
                <a:ea typeface="Lato" panose="020F0502020204030203" pitchFamily="34" charset="0"/>
                <a:cs typeface="Lato" panose="020F0502020204030203" pitchFamily="34" charset="0"/>
              </a:rPr>
              <a:t>netus nibh aliquet, porttitor ligula justo libero vivamus porttitor dolor, conubia mollit. Sapien nam suspendisse, tincidunt eget ante tincidunt, eros in auctor fringilla praesent at diam. In et quam est eget mi. Pellentesque nunc orci eu enim, eget in fringilla vitae, et eros praesent dolor porttitor. Lacinia lectus nonummy, accumsan mauris in sed justo magnis, dictum justo lorem ac quis. A venenatis, velit integer vivamus</a:t>
            </a:r>
            <a:endParaRPr lang="id-ID" sz="1000">
              <a:latin typeface="Lato" panose="020F0502020204030203" pitchFamily="34" charset="0"/>
              <a:ea typeface="Lato" panose="020F0502020204030203" pitchFamily="34" charset="0"/>
              <a:cs typeface="Lato" panose="020F0502020204030203" pitchFamily="34" charset="0"/>
            </a:endParaRPr>
          </a:p>
        </p:txBody>
      </p:sp>
      <p:sp>
        <p:nvSpPr>
          <p:cNvPr id="59400" name="Rectangle 11"/>
          <p:cNvSpPr>
            <a:spLocks noChangeArrowheads="1"/>
          </p:cNvSpPr>
          <p:nvPr/>
        </p:nvSpPr>
        <p:spPr bwMode="auto">
          <a:xfrm>
            <a:off x="4840288" y="762000"/>
            <a:ext cx="1817687" cy="401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just" eaLnBrk="1" hangingPunct="1">
              <a:lnSpc>
                <a:spcPct val="150000"/>
              </a:lnSpc>
              <a:spcBef>
                <a:spcPct val="0"/>
              </a:spcBef>
              <a:buFontTx/>
              <a:buNone/>
            </a:pPr>
            <a:r>
              <a:rPr lang="id-ID" sz="1000" b="1">
                <a:solidFill>
                  <a:srgbClr val="000000"/>
                </a:solidFill>
                <a:latin typeface="Lato" panose="020F0502020204030203" pitchFamily="34" charset="0"/>
                <a:ea typeface="Lato" panose="020F0502020204030203" pitchFamily="34" charset="0"/>
                <a:cs typeface="Lato" panose="020F0502020204030203" pitchFamily="34" charset="0"/>
              </a:rPr>
              <a:t>Lorem ipsum dolor sit amet, lacus nulla ac </a:t>
            </a:r>
            <a:r>
              <a:rPr lang="id-ID" sz="1000">
                <a:solidFill>
                  <a:srgbClr val="000000"/>
                </a:solidFill>
                <a:latin typeface="Lato" panose="020F0502020204030203" pitchFamily="34" charset="0"/>
                <a:ea typeface="Lato" panose="020F0502020204030203" pitchFamily="34" charset="0"/>
                <a:cs typeface="Lato" panose="020F0502020204030203" pitchFamily="34" charset="0"/>
              </a:rPr>
              <a:t>netus nibh aliquet, porttitor ligula justo libero vivamus porttitor dolor, conubia mollit. Sapien nam suspendisse, tincidunt eget ante tincidunt, eros in auctor fringilla praesent at diam. In et quam est eget mi. Pellentesque nunc orci eu enim, eget in fringilla vitae, et eros praesent dolor porttitor. Lacinia lectus nonummy, accumsan mauris in sed justo magnis, dictum justo lorem ac quis. A venenatis, velit integer vivamus</a:t>
            </a:r>
            <a:endParaRPr lang="id-ID" sz="1000">
              <a:latin typeface="Lato" panose="020F0502020204030203" pitchFamily="34" charset="0"/>
              <a:ea typeface="Lato" panose="020F0502020204030203" pitchFamily="34" charset="0"/>
              <a:cs typeface="Lato" panose="020F0502020204030203" pitchFamily="34" charset="0"/>
            </a:endParaRPr>
          </a:p>
        </p:txBody>
      </p:sp>
      <p:sp>
        <p:nvSpPr>
          <p:cNvPr id="13" name="Rectangle 12"/>
          <p:cNvSpPr/>
          <p:nvPr/>
        </p:nvSpPr>
        <p:spPr>
          <a:xfrm>
            <a:off x="10634663" y="0"/>
            <a:ext cx="1579562" cy="5715000"/>
          </a:xfrm>
          <a:prstGeom prst="rect">
            <a:avLst/>
          </a:prstGeom>
          <a:solidFill>
            <a:srgbClr val="22272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909</TotalTime>
  <Words>4892</Words>
  <Application>Microsoft Office PowerPoint</Application>
  <PresentationFormat>Widescreen</PresentationFormat>
  <Paragraphs>165</Paragraphs>
  <Slides>50</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50</vt:i4>
      </vt:variant>
    </vt:vector>
  </HeadingPairs>
  <TitlesOfParts>
    <vt:vector size="57" baseType="lpstr">
      <vt:lpstr>Arial</vt:lpstr>
      <vt:lpstr>Calibri</vt:lpstr>
      <vt:lpstr>Calibri Light</vt:lpstr>
      <vt:lpstr>Lato</vt:lpstr>
      <vt:lpstr>Lato Black</vt:lpstr>
      <vt:lpstr>Lato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axioo</dc:creator>
  <cp:lastModifiedBy>hendradirtyline</cp:lastModifiedBy>
  <cp:revision>409</cp:revision>
  <dcterms:created xsi:type="dcterms:W3CDTF">2017-01-06T14:06:37Z</dcterms:created>
  <dcterms:modified xsi:type="dcterms:W3CDTF">2017-10-16T09:36:18Z</dcterms:modified>
</cp:coreProperties>
</file>