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63C"/>
    <a:srgbClr val="F6F6F6"/>
    <a:srgbClr val="434A54"/>
    <a:srgbClr val="F2F2F2"/>
    <a:srgbClr val="283593"/>
    <a:srgbClr val="303F9F"/>
    <a:srgbClr val="3949AB"/>
    <a:srgbClr val="3F51B5"/>
    <a:srgbClr val="EEEEEE"/>
    <a:srgbClr val="191B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0" autoAdjust="0"/>
    <p:restoredTop sz="94478" autoAdjust="0"/>
  </p:normalViewPr>
  <p:slideViewPr>
    <p:cSldViewPr snapToGrid="0" showGuides="1">
      <p:cViewPr>
        <p:scale>
          <a:sx n="154" d="100"/>
          <a:sy n="154" d="100"/>
        </p:scale>
        <p:origin x="2912" y="1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AA617-F95A-4823-9A84-26B4DDA27901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7C5F0-ED73-48B6-A8B9-739FAB0C4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85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98433-66F6-4457-B5C5-6D8FEC759C0D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9B883-BB40-4E16-8761-D22510CE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15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FC390-F541-084B-BEFE-0C6C282786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7068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67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370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911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5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521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020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045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962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996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08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6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45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010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ny 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-1" y="0"/>
            <a:ext cx="12192000" cy="4836957"/>
          </a:xfrm>
          <a:custGeom>
            <a:avLst/>
            <a:gdLst>
              <a:gd name="connsiteX0" fmla="*/ 0 w 12192000"/>
              <a:gd name="connsiteY0" fmla="*/ 0 h 4836957"/>
              <a:gd name="connsiteX1" fmla="*/ 12192000 w 12192000"/>
              <a:gd name="connsiteY1" fmla="*/ 0 h 4836957"/>
              <a:gd name="connsiteX2" fmla="*/ 12192000 w 12192000"/>
              <a:gd name="connsiteY2" fmla="*/ 4836957 h 4836957"/>
              <a:gd name="connsiteX3" fmla="*/ 0 w 12192000"/>
              <a:gd name="connsiteY3" fmla="*/ 4836957 h 4836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36957">
                <a:moveTo>
                  <a:pt x="0" y="0"/>
                </a:moveTo>
                <a:lnTo>
                  <a:pt x="12192000" y="0"/>
                </a:lnTo>
                <a:lnTo>
                  <a:pt x="12192000" y="4836957"/>
                </a:lnTo>
                <a:lnTo>
                  <a:pt x="0" y="4836957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0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71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_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3124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34397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761709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507085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3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Равнобедренный треугольник 3"/>
          <p:cNvSpPr/>
          <p:nvPr userDrawn="1"/>
        </p:nvSpPr>
        <p:spPr>
          <a:xfrm>
            <a:off x="7163772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29" name="Равнобедренный треугольник 128"/>
          <p:cNvSpPr/>
          <p:nvPr userDrawn="1"/>
        </p:nvSpPr>
        <p:spPr>
          <a:xfrm>
            <a:off x="9326432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972095" y="6456453"/>
            <a:ext cx="2560373" cy="417940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2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3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4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6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76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decel="83333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6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2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3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4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6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Равнобедренный треугольник 128"/>
          <p:cNvSpPr/>
          <p:nvPr userDrawn="1"/>
        </p:nvSpPr>
        <p:spPr>
          <a:xfrm>
            <a:off x="-2867637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15297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2" name="Равнобедренный треугольник 131"/>
          <p:cNvSpPr/>
          <p:nvPr userDrawn="1"/>
        </p:nvSpPr>
        <p:spPr>
          <a:xfrm>
            <a:off x="2354307" y="5776223"/>
            <a:ext cx="2213687" cy="1098171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3" name="Равнобедренный треугольник 132"/>
          <p:cNvSpPr/>
          <p:nvPr userDrawn="1"/>
        </p:nvSpPr>
        <p:spPr>
          <a:xfrm>
            <a:off x="7464320" y="5088482"/>
            <a:ext cx="3619162" cy="1764034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8941291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cxnSp>
        <p:nvCxnSpPr>
          <p:cNvPr id="136" name="Прямая соединительная линия 135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7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8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9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40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58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6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7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8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9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40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Равнобедренный треугольник 132"/>
          <p:cNvSpPr/>
          <p:nvPr userDrawn="1"/>
        </p:nvSpPr>
        <p:spPr>
          <a:xfrm>
            <a:off x="695299" y="4776407"/>
            <a:ext cx="4259431" cy="2076111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-3257713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Равнобедренный треугольник 130"/>
          <p:cNvSpPr/>
          <p:nvPr userDrawn="1"/>
        </p:nvSpPr>
        <p:spPr>
          <a:xfrm>
            <a:off x="2110503" y="1625473"/>
            <a:ext cx="11675503" cy="5234428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7953069" y="901721"/>
            <a:ext cx="7867362" cy="434047"/>
            <a:chOff x="15743759" y="496690"/>
            <a:chExt cx="15564675" cy="865783"/>
          </a:xfrm>
        </p:grpSpPr>
        <p:sp>
          <p:nvSpPr>
            <p:cNvPr id="5" name="Волна 4"/>
            <p:cNvSpPr/>
            <p:nvPr userDrawn="1"/>
          </p:nvSpPr>
          <p:spPr>
            <a:xfrm>
              <a:off x="15743759" y="4966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5" name="Волна 134"/>
            <p:cNvSpPr/>
            <p:nvPr userDrawn="1"/>
          </p:nvSpPr>
          <p:spPr>
            <a:xfrm>
              <a:off x="17034782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7" name="Волна 136"/>
            <p:cNvSpPr/>
            <p:nvPr userDrawn="1"/>
          </p:nvSpPr>
          <p:spPr>
            <a:xfrm>
              <a:off x="18334787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0" name="Волна 139"/>
            <p:cNvSpPr/>
            <p:nvPr userDrawn="1"/>
          </p:nvSpPr>
          <p:spPr>
            <a:xfrm>
              <a:off x="19634792" y="5004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1" name="Волна 140"/>
            <p:cNvSpPr/>
            <p:nvPr userDrawn="1"/>
          </p:nvSpPr>
          <p:spPr>
            <a:xfrm>
              <a:off x="20925815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2" name="Волна 141"/>
            <p:cNvSpPr/>
            <p:nvPr userDrawn="1"/>
          </p:nvSpPr>
          <p:spPr>
            <a:xfrm>
              <a:off x="22225820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3" name="Волна 142"/>
            <p:cNvSpPr/>
            <p:nvPr userDrawn="1"/>
          </p:nvSpPr>
          <p:spPr>
            <a:xfrm>
              <a:off x="23525825" y="5093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4" name="Волна 143"/>
            <p:cNvSpPr/>
            <p:nvPr userDrawn="1"/>
          </p:nvSpPr>
          <p:spPr>
            <a:xfrm>
              <a:off x="24816848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5" name="Волна 144"/>
            <p:cNvSpPr/>
            <p:nvPr userDrawn="1"/>
          </p:nvSpPr>
          <p:spPr>
            <a:xfrm>
              <a:off x="26116853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6" name="Волна 145"/>
            <p:cNvSpPr/>
            <p:nvPr userDrawn="1"/>
          </p:nvSpPr>
          <p:spPr>
            <a:xfrm>
              <a:off x="27416858" y="5131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7" name="Волна 146"/>
            <p:cNvSpPr/>
            <p:nvPr userDrawn="1"/>
          </p:nvSpPr>
          <p:spPr>
            <a:xfrm>
              <a:off x="28707881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8" name="Волна 147"/>
            <p:cNvSpPr/>
            <p:nvPr userDrawn="1"/>
          </p:nvSpPr>
          <p:spPr>
            <a:xfrm>
              <a:off x="30007886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</p:grpSp>
      <p:sp>
        <p:nvSpPr>
          <p:cNvPr id="7" name="Прямоугольник 6"/>
          <p:cNvSpPr/>
          <p:nvPr userDrawn="1"/>
        </p:nvSpPr>
        <p:spPr>
          <a:xfrm>
            <a:off x="8512092" y="721854"/>
            <a:ext cx="3679908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72" name="Shape 922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 flipV="1">
            <a:off x="7948254" y="904102"/>
            <a:ext cx="0" cy="723753"/>
          </a:xfrm>
          <a:prstGeom prst="line">
            <a:avLst/>
          </a:prstGeom>
          <a:ln w="254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138"/>
          <p:cNvSpPr/>
          <p:nvPr userDrawn="1"/>
        </p:nvSpPr>
        <p:spPr>
          <a:xfrm>
            <a:off x="2381" y="727458"/>
            <a:ext cx="7937020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</p:spTree>
    <p:extLst>
      <p:ext uri="{BB962C8B-B14F-4D97-AF65-F5344CB8AC3E}">
        <p14:creationId xmlns:p14="http://schemas.microsoft.com/office/powerpoint/2010/main" val="409814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33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-0.10872 -2.96296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4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6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2532881" y="2418930"/>
            <a:ext cx="1755775" cy="3107216"/>
          </a:xfr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latin typeface="Source Sans Pro" panose="020B0503030403020204" pitchFamily="34" charset="0"/>
              </a:defRPr>
            </a:lvl1pPr>
          </a:lstStyle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542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47991" y="2194267"/>
            <a:ext cx="1923627" cy="341376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2878636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5009281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62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42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6957" y="2093530"/>
            <a:ext cx="5070075" cy="2870272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852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8496728" y="1857127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267904" y="2180516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509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3" y="2049724"/>
            <a:ext cx="5067049" cy="3166953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1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1142" y="2061940"/>
            <a:ext cx="2388878" cy="23888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4904558" y="2061941"/>
            <a:ext cx="2388878" cy="2388879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9801982" y="2061942"/>
            <a:ext cx="2388877" cy="2388877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7353386" y="4510423"/>
            <a:ext cx="2388791" cy="23475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2455963" y="4507678"/>
            <a:ext cx="2388791" cy="2350323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15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41" hasCustomPrompt="1"/>
          </p:nvPr>
        </p:nvSpPr>
        <p:spPr>
          <a:xfrm>
            <a:off x="148281" y="135925"/>
            <a:ext cx="7896014" cy="4349576"/>
          </a:xfrm>
          <a:custGeom>
            <a:avLst/>
            <a:gdLst>
              <a:gd name="connsiteX0" fmla="*/ 0 w 7896014"/>
              <a:gd name="connsiteY0" fmla="*/ 0 h 4349576"/>
              <a:gd name="connsiteX1" fmla="*/ 7896014 w 7896014"/>
              <a:gd name="connsiteY1" fmla="*/ 0 h 4349576"/>
              <a:gd name="connsiteX2" fmla="*/ 7896014 w 7896014"/>
              <a:gd name="connsiteY2" fmla="*/ 4349576 h 4349576"/>
              <a:gd name="connsiteX3" fmla="*/ 0 w 7896014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6014" h="4349576">
                <a:moveTo>
                  <a:pt x="0" y="0"/>
                </a:moveTo>
                <a:lnTo>
                  <a:pt x="7896014" y="0"/>
                </a:lnTo>
                <a:lnTo>
                  <a:pt x="7896014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42" hasCustomPrompt="1"/>
          </p:nvPr>
        </p:nvSpPr>
        <p:spPr>
          <a:xfrm>
            <a:off x="8167816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43" hasCustomPrompt="1"/>
          </p:nvPr>
        </p:nvSpPr>
        <p:spPr>
          <a:xfrm>
            <a:off x="8167816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44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46" hasCustomPrompt="1"/>
          </p:nvPr>
        </p:nvSpPr>
        <p:spPr>
          <a:xfrm>
            <a:off x="148281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078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46" hasCustomPrompt="1"/>
          </p:nvPr>
        </p:nvSpPr>
        <p:spPr>
          <a:xfrm>
            <a:off x="4158048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47" hasCustomPrompt="1"/>
          </p:nvPr>
        </p:nvSpPr>
        <p:spPr>
          <a:xfrm>
            <a:off x="4158048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48" hasCustomPrompt="1"/>
          </p:nvPr>
        </p:nvSpPr>
        <p:spPr>
          <a:xfrm>
            <a:off x="148281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49" hasCustomPrompt="1"/>
          </p:nvPr>
        </p:nvSpPr>
        <p:spPr>
          <a:xfrm>
            <a:off x="8167816" y="135925"/>
            <a:ext cx="3886247" cy="4349576"/>
          </a:xfrm>
          <a:custGeom>
            <a:avLst/>
            <a:gdLst>
              <a:gd name="connsiteX0" fmla="*/ 0 w 3886247"/>
              <a:gd name="connsiteY0" fmla="*/ 0 h 4349576"/>
              <a:gd name="connsiteX1" fmla="*/ 3886247 w 3886247"/>
              <a:gd name="connsiteY1" fmla="*/ 0 h 4349576"/>
              <a:gd name="connsiteX2" fmla="*/ 3886247 w 3886247"/>
              <a:gd name="connsiteY2" fmla="*/ 4349576 h 4349576"/>
              <a:gd name="connsiteX3" fmla="*/ 0 w 3886247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4349576">
                <a:moveTo>
                  <a:pt x="0" y="0"/>
                </a:moveTo>
                <a:lnTo>
                  <a:pt x="3886247" y="0"/>
                </a:lnTo>
                <a:lnTo>
                  <a:pt x="3886247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50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51" hasCustomPrompt="1"/>
          </p:nvPr>
        </p:nvSpPr>
        <p:spPr>
          <a:xfrm>
            <a:off x="108524" y="2283949"/>
            <a:ext cx="4009767" cy="4487821"/>
          </a:xfrm>
          <a:custGeom>
            <a:avLst/>
            <a:gdLst>
              <a:gd name="connsiteX0" fmla="*/ 0 w 4009767"/>
              <a:gd name="connsiteY0" fmla="*/ 0 h 4487821"/>
              <a:gd name="connsiteX1" fmla="*/ 4009767 w 4009767"/>
              <a:gd name="connsiteY1" fmla="*/ 0 h 4487821"/>
              <a:gd name="connsiteX2" fmla="*/ 4009767 w 4009767"/>
              <a:gd name="connsiteY2" fmla="*/ 4487821 h 4487821"/>
              <a:gd name="connsiteX3" fmla="*/ 0 w 4009767"/>
              <a:gd name="connsiteY3" fmla="*/ 4487821 h 4487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9767" h="4487821">
                <a:moveTo>
                  <a:pt x="0" y="0"/>
                </a:moveTo>
                <a:lnTo>
                  <a:pt x="4009767" y="0"/>
                </a:lnTo>
                <a:lnTo>
                  <a:pt x="4009767" y="4487821"/>
                </a:lnTo>
                <a:lnTo>
                  <a:pt x="0" y="448782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381000" dist="127000" dir="18900000" algn="t" rotWithShape="0">
              <a:prstClr val="black">
                <a:alpha val="12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126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024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97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067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64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44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09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0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38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theme" Target="../theme/theme1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6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2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8990" y="2644170"/>
            <a:ext cx="85940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9600" b="1" kern="0" spc="10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ATTRACTIVE</a:t>
            </a:r>
            <a:endParaRPr lang="en-US" sz="11500" b="1" kern="0" spc="1000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before. 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663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Shape 2721"/>
          <p:cNvSpPr/>
          <p:nvPr/>
        </p:nvSpPr>
        <p:spPr>
          <a:xfrm>
            <a:off x="5905900" y="5250450"/>
            <a:ext cx="380199" cy="380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022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9826" y="537755"/>
            <a:ext cx="4927952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Brainstorm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153202" y="1723505"/>
            <a:ext cx="4606685" cy="3593214"/>
            <a:chOff x="2659062" y="1871663"/>
            <a:chExt cx="2887663" cy="222726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3773488" y="3175000"/>
              <a:ext cx="128588" cy="200025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23" y="44"/>
                </a:cxn>
                <a:cxn ang="0">
                  <a:pos x="23" y="44"/>
                </a:cxn>
                <a:cxn ang="0">
                  <a:pos x="22" y="4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0" y="42"/>
                </a:cxn>
                <a:cxn ang="0">
                  <a:pos x="20" y="42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4" y="20"/>
                </a:cxn>
                <a:cxn ang="0">
                  <a:pos x="13" y="11"/>
                </a:cxn>
              </a:cxnLst>
              <a:rect l="0" t="0" r="r" b="b"/>
              <a:pathLst>
                <a:path w="34" h="53">
                  <a:moveTo>
                    <a:pt x="13" y="11"/>
                  </a:moveTo>
                  <a:cubicBezTo>
                    <a:pt x="11" y="15"/>
                    <a:pt x="34" y="53"/>
                    <a:pt x="23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2" y="44"/>
                    <a:pt x="22" y="44"/>
                  </a:cubicBezTo>
                  <a:cubicBezTo>
                    <a:pt x="22" y="44"/>
                    <a:pt x="22" y="44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3" y="35"/>
                    <a:pt x="6" y="28"/>
                    <a:pt x="4" y="20"/>
                  </a:cubicBezTo>
                  <a:cubicBezTo>
                    <a:pt x="0" y="0"/>
                    <a:pt x="14" y="7"/>
                    <a:pt x="13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grpSp>
          <p:nvGrpSpPr>
            <p:cNvPr id="6" name="Group 55"/>
            <p:cNvGrpSpPr/>
            <p:nvPr/>
          </p:nvGrpSpPr>
          <p:grpSpPr>
            <a:xfrm>
              <a:off x="2659062" y="1871663"/>
              <a:ext cx="2887663" cy="2227263"/>
              <a:chOff x="2659062" y="1871663"/>
              <a:chExt cx="2887663" cy="2227263"/>
            </a:xfrm>
            <a:grpFill/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2659062" y="1871663"/>
                <a:ext cx="2887663" cy="2227263"/>
              </a:xfrm>
              <a:custGeom>
                <a:avLst/>
                <a:gdLst/>
                <a:ahLst/>
                <a:cxnLst>
                  <a:cxn ang="0">
                    <a:pos x="516" y="103"/>
                  </a:cxn>
                  <a:cxn ang="0">
                    <a:pos x="560" y="442"/>
                  </a:cxn>
                  <a:cxn ang="0">
                    <a:pos x="57" y="301"/>
                  </a:cxn>
                  <a:cxn ang="0">
                    <a:pos x="10" y="251"/>
                  </a:cxn>
                  <a:cxn ang="0">
                    <a:pos x="681" y="219"/>
                  </a:cxn>
                  <a:cxn ang="0">
                    <a:pos x="180" y="57"/>
                  </a:cxn>
                  <a:cxn ang="0">
                    <a:pos x="661" y="416"/>
                  </a:cxn>
                  <a:cxn ang="0">
                    <a:pos x="509" y="535"/>
                  </a:cxn>
                  <a:cxn ang="0">
                    <a:pos x="66" y="121"/>
                  </a:cxn>
                  <a:cxn ang="0">
                    <a:pos x="422" y="15"/>
                  </a:cxn>
                  <a:cxn ang="0">
                    <a:pos x="572" y="89"/>
                  </a:cxn>
                  <a:cxn ang="0">
                    <a:pos x="544" y="50"/>
                  </a:cxn>
                  <a:cxn ang="0">
                    <a:pos x="551" y="500"/>
                  </a:cxn>
                  <a:cxn ang="0">
                    <a:pos x="43" y="147"/>
                  </a:cxn>
                  <a:cxn ang="0">
                    <a:pos x="452" y="517"/>
                  </a:cxn>
                  <a:cxn ang="0">
                    <a:pos x="91" y="373"/>
                  </a:cxn>
                  <a:cxn ang="0">
                    <a:pos x="443" y="480"/>
                  </a:cxn>
                  <a:cxn ang="0">
                    <a:pos x="662" y="437"/>
                  </a:cxn>
                  <a:cxn ang="0">
                    <a:pos x="428" y="457"/>
                  </a:cxn>
                  <a:cxn ang="0">
                    <a:pos x="24" y="271"/>
                  </a:cxn>
                  <a:cxn ang="0">
                    <a:pos x="700" y="246"/>
                  </a:cxn>
                  <a:cxn ang="0">
                    <a:pos x="619" y="108"/>
                  </a:cxn>
                  <a:cxn ang="0">
                    <a:pos x="621" y="492"/>
                  </a:cxn>
                  <a:cxn ang="0">
                    <a:pos x="570" y="359"/>
                  </a:cxn>
                  <a:cxn ang="0">
                    <a:pos x="402" y="78"/>
                  </a:cxn>
                  <a:cxn ang="0">
                    <a:pos x="456" y="421"/>
                  </a:cxn>
                  <a:cxn ang="0">
                    <a:pos x="523" y="412"/>
                  </a:cxn>
                  <a:cxn ang="0">
                    <a:pos x="514" y="581"/>
                  </a:cxn>
                  <a:cxn ang="0">
                    <a:pos x="508" y="434"/>
                  </a:cxn>
                  <a:cxn ang="0">
                    <a:pos x="604" y="448"/>
                  </a:cxn>
                  <a:cxn ang="0">
                    <a:pos x="471" y="419"/>
                  </a:cxn>
                  <a:cxn ang="0">
                    <a:pos x="461" y="486"/>
                  </a:cxn>
                  <a:cxn ang="0">
                    <a:pos x="432" y="484"/>
                  </a:cxn>
                  <a:cxn ang="0">
                    <a:pos x="552" y="486"/>
                  </a:cxn>
                  <a:cxn ang="0">
                    <a:pos x="577" y="498"/>
                  </a:cxn>
                  <a:cxn ang="0">
                    <a:pos x="69" y="196"/>
                  </a:cxn>
                  <a:cxn ang="0">
                    <a:pos x="204" y="261"/>
                  </a:cxn>
                  <a:cxn ang="0">
                    <a:pos x="569" y="69"/>
                  </a:cxn>
                  <a:cxn ang="0">
                    <a:pos x="59" y="212"/>
                  </a:cxn>
                  <a:cxn ang="0">
                    <a:pos x="109" y="311"/>
                  </a:cxn>
                  <a:cxn ang="0">
                    <a:pos x="274" y="476"/>
                  </a:cxn>
                  <a:cxn ang="0">
                    <a:pos x="46" y="125"/>
                  </a:cxn>
                  <a:cxn ang="0">
                    <a:pos x="626" y="103"/>
                  </a:cxn>
                  <a:cxn ang="0">
                    <a:pos x="361" y="486"/>
                  </a:cxn>
                  <a:cxn ang="0">
                    <a:pos x="517" y="387"/>
                  </a:cxn>
                  <a:cxn ang="0">
                    <a:pos x="623" y="346"/>
                  </a:cxn>
                  <a:cxn ang="0">
                    <a:pos x="726" y="346"/>
                  </a:cxn>
                  <a:cxn ang="0">
                    <a:pos x="587" y="171"/>
                  </a:cxn>
                  <a:cxn ang="0">
                    <a:pos x="457" y="291"/>
                  </a:cxn>
                  <a:cxn ang="0">
                    <a:pos x="245" y="460"/>
                  </a:cxn>
                  <a:cxn ang="0">
                    <a:pos x="282" y="420"/>
                  </a:cxn>
                  <a:cxn ang="0">
                    <a:pos x="542" y="531"/>
                  </a:cxn>
                  <a:cxn ang="0">
                    <a:pos x="165" y="113"/>
                  </a:cxn>
                  <a:cxn ang="0">
                    <a:pos x="224" y="140"/>
                  </a:cxn>
                  <a:cxn ang="0">
                    <a:pos x="614" y="406"/>
                  </a:cxn>
                  <a:cxn ang="0">
                    <a:pos x="570" y="368"/>
                  </a:cxn>
                  <a:cxn ang="0">
                    <a:pos x="227" y="215"/>
                  </a:cxn>
                  <a:cxn ang="0">
                    <a:pos x="264" y="274"/>
                  </a:cxn>
                  <a:cxn ang="0">
                    <a:pos x="352" y="149"/>
                  </a:cxn>
                  <a:cxn ang="0">
                    <a:pos x="396" y="23"/>
                  </a:cxn>
                  <a:cxn ang="0">
                    <a:pos x="324" y="58"/>
                  </a:cxn>
                </a:cxnLst>
                <a:rect l="0" t="0" r="r" b="b"/>
                <a:pathLst>
                  <a:path w="767" h="591">
                    <a:moveTo>
                      <a:pt x="62" y="348"/>
                    </a:moveTo>
                    <a:cubicBezTo>
                      <a:pt x="64" y="342"/>
                      <a:pt x="67" y="338"/>
                      <a:pt x="72" y="334"/>
                    </a:cubicBezTo>
                    <a:cubicBezTo>
                      <a:pt x="54" y="331"/>
                      <a:pt x="60" y="334"/>
                      <a:pt x="43" y="334"/>
                    </a:cubicBezTo>
                    <a:cubicBezTo>
                      <a:pt x="45" y="338"/>
                      <a:pt x="61" y="354"/>
                      <a:pt x="62" y="348"/>
                    </a:cubicBezTo>
                    <a:close/>
                    <a:moveTo>
                      <a:pt x="61" y="192"/>
                    </a:moveTo>
                    <a:cubicBezTo>
                      <a:pt x="64" y="178"/>
                      <a:pt x="72" y="162"/>
                      <a:pt x="84" y="153"/>
                    </a:cubicBezTo>
                    <a:cubicBezTo>
                      <a:pt x="74" y="147"/>
                      <a:pt x="65" y="136"/>
                      <a:pt x="57" y="127"/>
                    </a:cubicBezTo>
                    <a:cubicBezTo>
                      <a:pt x="45" y="132"/>
                      <a:pt x="58" y="149"/>
                      <a:pt x="46" y="155"/>
                    </a:cubicBezTo>
                    <a:cubicBezTo>
                      <a:pt x="32" y="162"/>
                      <a:pt x="56" y="187"/>
                      <a:pt x="61" y="192"/>
                    </a:cubicBezTo>
                    <a:close/>
                    <a:moveTo>
                      <a:pt x="516" y="103"/>
                    </a:moveTo>
                    <a:cubicBezTo>
                      <a:pt x="519" y="115"/>
                      <a:pt x="547" y="86"/>
                      <a:pt x="555" y="80"/>
                    </a:cubicBezTo>
                    <a:cubicBezTo>
                      <a:pt x="542" y="73"/>
                      <a:pt x="520" y="63"/>
                      <a:pt x="507" y="73"/>
                    </a:cubicBezTo>
                    <a:cubicBezTo>
                      <a:pt x="510" y="83"/>
                      <a:pt x="513" y="9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lose/>
                    <a:moveTo>
                      <a:pt x="453" y="23"/>
                    </a:moveTo>
                    <a:cubicBezTo>
                      <a:pt x="454" y="20"/>
                      <a:pt x="456" y="18"/>
                      <a:pt x="459" y="16"/>
                    </a:cubicBezTo>
                    <a:cubicBezTo>
                      <a:pt x="452" y="13"/>
                      <a:pt x="445" y="11"/>
                      <a:pt x="438" y="11"/>
                    </a:cubicBezTo>
                    <a:cubicBezTo>
                      <a:pt x="444" y="13"/>
                      <a:pt x="449" y="17"/>
                      <a:pt x="453" y="23"/>
                    </a:cubicBezTo>
                    <a:close/>
                    <a:moveTo>
                      <a:pt x="502" y="484"/>
                    </a:moveTo>
                    <a:cubicBezTo>
                      <a:pt x="524" y="494"/>
                      <a:pt x="546" y="483"/>
                      <a:pt x="555" y="472"/>
                    </a:cubicBezTo>
                    <a:cubicBezTo>
                      <a:pt x="539" y="481"/>
                      <a:pt x="512" y="488"/>
                      <a:pt x="502" y="484"/>
                    </a:cubicBezTo>
                    <a:close/>
                    <a:moveTo>
                      <a:pt x="560" y="442"/>
                    </a:moveTo>
                    <a:cubicBezTo>
                      <a:pt x="566" y="443"/>
                      <a:pt x="570" y="437"/>
                      <a:pt x="570" y="428"/>
                    </a:cubicBezTo>
                    <a:cubicBezTo>
                      <a:pt x="567" y="431"/>
                      <a:pt x="555" y="440"/>
                      <a:pt x="560" y="442"/>
                    </a:cubicBezTo>
                    <a:close/>
                    <a:moveTo>
                      <a:pt x="39" y="308"/>
                    </a:moveTo>
                    <a:cubicBezTo>
                      <a:pt x="35" y="308"/>
                      <a:pt x="22" y="305"/>
                      <a:pt x="26" y="317"/>
                    </a:cubicBezTo>
                    <a:cubicBezTo>
                      <a:pt x="30" y="327"/>
                      <a:pt x="47" y="329"/>
                      <a:pt x="54" y="322"/>
                    </a:cubicBezTo>
                    <a:cubicBezTo>
                      <a:pt x="48" y="314"/>
                      <a:pt x="48" y="308"/>
                      <a:pt x="39" y="308"/>
                    </a:cubicBezTo>
                    <a:close/>
                    <a:moveTo>
                      <a:pt x="41" y="265"/>
                    </a:moveTo>
                    <a:cubicBezTo>
                      <a:pt x="30" y="265"/>
                      <a:pt x="39" y="284"/>
                      <a:pt x="41" y="286"/>
                    </a:cubicBezTo>
                    <a:cubicBezTo>
                      <a:pt x="51" y="301"/>
                      <a:pt x="58" y="323"/>
                      <a:pt x="78" y="326"/>
                    </a:cubicBezTo>
                    <a:cubicBezTo>
                      <a:pt x="71" y="320"/>
                      <a:pt x="64" y="313"/>
                      <a:pt x="59" y="305"/>
                    </a:cubicBezTo>
                    <a:cubicBezTo>
                      <a:pt x="59" y="305"/>
                      <a:pt x="59" y="305"/>
                      <a:pt x="59" y="305"/>
                    </a:cubicBezTo>
                    <a:cubicBezTo>
                      <a:pt x="59" y="305"/>
                      <a:pt x="59" y="304"/>
                      <a:pt x="58" y="302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4" y="291"/>
                      <a:pt x="58" y="265"/>
                      <a:pt x="41" y="265"/>
                    </a:cubicBezTo>
                    <a:close/>
                    <a:moveTo>
                      <a:pt x="497" y="467"/>
                    </a:moveTo>
                    <a:cubicBezTo>
                      <a:pt x="510" y="474"/>
                      <a:pt x="557" y="446"/>
                      <a:pt x="556" y="442"/>
                    </a:cubicBezTo>
                    <a:cubicBezTo>
                      <a:pt x="535" y="444"/>
                      <a:pt x="515" y="458"/>
                      <a:pt x="497" y="467"/>
                    </a:cubicBezTo>
                    <a:close/>
                    <a:moveTo>
                      <a:pt x="280" y="26"/>
                    </a:moveTo>
                    <a:cubicBezTo>
                      <a:pt x="266" y="24"/>
                      <a:pt x="251" y="34"/>
                      <a:pt x="241" y="42"/>
                    </a:cubicBezTo>
                    <a:cubicBezTo>
                      <a:pt x="257" y="40"/>
                      <a:pt x="275" y="36"/>
                      <a:pt x="291" y="30"/>
                    </a:cubicBezTo>
                    <a:cubicBezTo>
                      <a:pt x="288" y="29"/>
                      <a:pt x="284" y="27"/>
                      <a:pt x="281" y="26"/>
                    </a:cubicBezTo>
                    <a:cubicBezTo>
                      <a:pt x="281" y="26"/>
                      <a:pt x="281" y="26"/>
                      <a:pt x="280" y="26"/>
                    </a:cubicBezTo>
                    <a:close/>
                    <a:moveTo>
                      <a:pt x="10" y="251"/>
                    </a:moveTo>
                    <a:cubicBezTo>
                      <a:pt x="9" y="256"/>
                      <a:pt x="9" y="261"/>
                      <a:pt x="11" y="266"/>
                    </a:cubicBezTo>
                    <a:cubicBezTo>
                      <a:pt x="12" y="268"/>
                      <a:pt x="14" y="270"/>
                      <a:pt x="16" y="272"/>
                    </a:cubicBezTo>
                    <a:cubicBezTo>
                      <a:pt x="13" y="265"/>
                      <a:pt x="10" y="258"/>
                      <a:pt x="10" y="251"/>
                    </a:cubicBezTo>
                    <a:close/>
                    <a:moveTo>
                      <a:pt x="411" y="424"/>
                    </a:moveTo>
                    <a:cubicBezTo>
                      <a:pt x="415" y="419"/>
                      <a:pt x="414" y="418"/>
                      <a:pt x="407" y="420"/>
                    </a:cubicBezTo>
                    <a:cubicBezTo>
                      <a:pt x="408" y="421"/>
                      <a:pt x="410" y="422"/>
                      <a:pt x="411" y="424"/>
                    </a:cubicBezTo>
                    <a:close/>
                    <a:moveTo>
                      <a:pt x="518" y="423"/>
                    </a:moveTo>
                    <a:cubicBezTo>
                      <a:pt x="530" y="416"/>
                      <a:pt x="579" y="404"/>
                      <a:pt x="577" y="391"/>
                    </a:cubicBezTo>
                    <a:cubicBezTo>
                      <a:pt x="573" y="391"/>
                      <a:pt x="534" y="399"/>
                      <a:pt x="535" y="404"/>
                    </a:cubicBezTo>
                    <a:cubicBezTo>
                      <a:pt x="535" y="404"/>
                      <a:pt x="535" y="404"/>
                      <a:pt x="535" y="404"/>
                    </a:cubicBezTo>
                    <a:cubicBezTo>
                      <a:pt x="529" y="410"/>
                      <a:pt x="521" y="419"/>
                      <a:pt x="518" y="423"/>
                    </a:cubicBezTo>
                    <a:close/>
                    <a:moveTo>
                      <a:pt x="682" y="228"/>
                    </a:moveTo>
                    <a:cubicBezTo>
                      <a:pt x="692" y="248"/>
                      <a:pt x="691" y="233"/>
                      <a:pt x="709" y="238"/>
                    </a:cubicBezTo>
                    <a:cubicBezTo>
                      <a:pt x="708" y="225"/>
                      <a:pt x="696" y="211"/>
                      <a:pt x="688" y="200"/>
                    </a:cubicBezTo>
                    <a:cubicBezTo>
                      <a:pt x="688" y="204"/>
                      <a:pt x="692" y="222"/>
                      <a:pt x="684" y="221"/>
                    </a:cubicBezTo>
                    <a:cubicBezTo>
                      <a:pt x="683" y="221"/>
                      <a:pt x="682" y="220"/>
                      <a:pt x="681" y="219"/>
                    </a:cubicBezTo>
                    <a:cubicBezTo>
                      <a:pt x="678" y="213"/>
                      <a:pt x="678" y="193"/>
                      <a:pt x="678" y="190"/>
                    </a:cubicBezTo>
                    <a:cubicBezTo>
                      <a:pt x="674" y="169"/>
                      <a:pt x="666" y="146"/>
                      <a:pt x="650" y="131"/>
                    </a:cubicBezTo>
                    <a:cubicBezTo>
                      <a:pt x="658" y="150"/>
                      <a:pt x="651" y="179"/>
                      <a:pt x="662" y="194"/>
                    </a:cubicBezTo>
                    <a:cubicBezTo>
                      <a:pt x="668" y="203"/>
                      <a:pt x="673" y="212"/>
                      <a:pt x="678" y="221"/>
                    </a:cubicBezTo>
                    <a:cubicBezTo>
                      <a:pt x="680" y="223"/>
                      <a:pt x="681" y="225"/>
                      <a:pt x="682" y="228"/>
                    </a:cubicBezTo>
                    <a:close/>
                    <a:moveTo>
                      <a:pt x="609" y="152"/>
                    </a:moveTo>
                    <a:cubicBezTo>
                      <a:pt x="628" y="153"/>
                      <a:pt x="615" y="170"/>
                      <a:pt x="621" y="178"/>
                    </a:cubicBezTo>
                    <a:cubicBezTo>
                      <a:pt x="626" y="185"/>
                      <a:pt x="644" y="182"/>
                      <a:pt x="650" y="185"/>
                    </a:cubicBezTo>
                    <a:cubicBezTo>
                      <a:pt x="650" y="177"/>
                      <a:pt x="636" y="109"/>
                      <a:pt x="629" y="119"/>
                    </a:cubicBezTo>
                    <a:cubicBezTo>
                      <a:pt x="628" y="133"/>
                      <a:pt x="622" y="145"/>
                      <a:pt x="609" y="152"/>
                    </a:cubicBezTo>
                    <a:close/>
                    <a:moveTo>
                      <a:pt x="225" y="44"/>
                    </a:moveTo>
                    <a:cubicBezTo>
                      <a:pt x="198" y="40"/>
                      <a:pt x="153" y="54"/>
                      <a:pt x="137" y="77"/>
                    </a:cubicBezTo>
                    <a:cubicBezTo>
                      <a:pt x="138" y="76"/>
                      <a:pt x="173" y="61"/>
                      <a:pt x="180" y="57"/>
                    </a:cubicBezTo>
                    <a:cubicBezTo>
                      <a:pt x="200" y="46"/>
                      <a:pt x="212" y="57"/>
                      <a:pt x="225" y="44"/>
                    </a:cubicBezTo>
                    <a:close/>
                    <a:moveTo>
                      <a:pt x="114" y="100"/>
                    </a:moveTo>
                    <a:cubicBezTo>
                      <a:pt x="98" y="111"/>
                      <a:pt x="68" y="142"/>
                      <a:pt x="101" y="148"/>
                    </a:cubicBezTo>
                    <a:cubicBezTo>
                      <a:pt x="100" y="143"/>
                      <a:pt x="99" y="138"/>
                      <a:pt x="97" y="133"/>
                    </a:cubicBezTo>
                    <a:cubicBezTo>
                      <a:pt x="90" y="126"/>
                      <a:pt x="104" y="126"/>
                      <a:pt x="105" y="125"/>
                    </a:cubicBezTo>
                    <a:cubicBezTo>
                      <a:pt x="118" y="116"/>
                      <a:pt x="117" y="114"/>
                      <a:pt x="114" y="100"/>
                    </a:cubicBezTo>
                    <a:close/>
                    <a:moveTo>
                      <a:pt x="307" y="26"/>
                    </a:moveTo>
                    <a:cubicBezTo>
                      <a:pt x="317" y="25"/>
                      <a:pt x="333" y="27"/>
                      <a:pt x="336" y="38"/>
                    </a:cubicBezTo>
                    <a:cubicBezTo>
                      <a:pt x="337" y="26"/>
                      <a:pt x="346" y="18"/>
                      <a:pt x="358" y="15"/>
                    </a:cubicBezTo>
                    <a:cubicBezTo>
                      <a:pt x="343" y="13"/>
                      <a:pt x="325" y="12"/>
                      <a:pt x="312" y="20"/>
                    </a:cubicBezTo>
                    <a:cubicBezTo>
                      <a:pt x="309" y="21"/>
                      <a:pt x="307" y="23"/>
                      <a:pt x="307" y="26"/>
                    </a:cubicBezTo>
                    <a:close/>
                    <a:moveTo>
                      <a:pt x="622" y="422"/>
                    </a:moveTo>
                    <a:cubicBezTo>
                      <a:pt x="631" y="438"/>
                      <a:pt x="649" y="420"/>
                      <a:pt x="661" y="416"/>
                    </a:cubicBezTo>
                    <a:cubicBezTo>
                      <a:pt x="650" y="417"/>
                      <a:pt x="628" y="420"/>
                      <a:pt x="622" y="422"/>
                    </a:cubicBezTo>
                    <a:close/>
                    <a:moveTo>
                      <a:pt x="583" y="371"/>
                    </a:moveTo>
                    <a:cubicBezTo>
                      <a:pt x="584" y="372"/>
                      <a:pt x="584" y="372"/>
                      <a:pt x="585" y="372"/>
                    </a:cubicBezTo>
                    <a:cubicBezTo>
                      <a:pt x="585" y="372"/>
                      <a:pt x="589" y="373"/>
                      <a:pt x="591" y="373"/>
                    </a:cubicBezTo>
                    <a:cubicBezTo>
                      <a:pt x="585" y="370"/>
                      <a:pt x="590" y="371"/>
                      <a:pt x="583" y="371"/>
                    </a:cubicBezTo>
                    <a:close/>
                    <a:moveTo>
                      <a:pt x="488" y="464"/>
                    </a:moveTo>
                    <a:cubicBezTo>
                      <a:pt x="489" y="467"/>
                      <a:pt x="552" y="440"/>
                      <a:pt x="555" y="438"/>
                    </a:cubicBezTo>
                    <a:cubicBezTo>
                      <a:pt x="576" y="425"/>
                      <a:pt x="572" y="411"/>
                      <a:pt x="548" y="420"/>
                    </a:cubicBezTo>
                    <a:cubicBezTo>
                      <a:pt x="524" y="428"/>
                      <a:pt x="510" y="438"/>
                      <a:pt x="495" y="455"/>
                    </a:cubicBezTo>
                    <a:cubicBezTo>
                      <a:pt x="494" y="456"/>
                      <a:pt x="494" y="456"/>
                      <a:pt x="494" y="456"/>
                    </a:cubicBezTo>
                    <a:cubicBezTo>
                      <a:pt x="494" y="456"/>
                      <a:pt x="494" y="456"/>
                      <a:pt x="495" y="456"/>
                    </a:cubicBezTo>
                    <a:cubicBezTo>
                      <a:pt x="492" y="458"/>
                      <a:pt x="490" y="461"/>
                      <a:pt x="488" y="464"/>
                    </a:cubicBezTo>
                    <a:close/>
                    <a:moveTo>
                      <a:pt x="509" y="535"/>
                    </a:moveTo>
                    <a:cubicBezTo>
                      <a:pt x="493" y="532"/>
                      <a:pt x="450" y="510"/>
                      <a:pt x="442" y="488"/>
                    </a:cubicBezTo>
                    <a:cubicBezTo>
                      <a:pt x="440" y="509"/>
                      <a:pt x="488" y="532"/>
                      <a:pt x="509" y="535"/>
                    </a:cubicBezTo>
                    <a:close/>
                    <a:moveTo>
                      <a:pt x="687" y="359"/>
                    </a:moveTo>
                    <a:cubicBezTo>
                      <a:pt x="671" y="361"/>
                      <a:pt x="667" y="366"/>
                      <a:pt x="632" y="358"/>
                    </a:cubicBezTo>
                    <a:cubicBezTo>
                      <a:pt x="642" y="364"/>
                      <a:pt x="654" y="373"/>
                      <a:pt x="666" y="373"/>
                    </a:cubicBezTo>
                    <a:cubicBezTo>
                      <a:pt x="676" y="372"/>
                      <a:pt x="683" y="367"/>
                      <a:pt x="687" y="359"/>
                    </a:cubicBezTo>
                    <a:close/>
                    <a:moveTo>
                      <a:pt x="89" y="108"/>
                    </a:moveTo>
                    <a:cubicBezTo>
                      <a:pt x="102" y="96"/>
                      <a:pt x="122" y="88"/>
                      <a:pt x="128" y="76"/>
                    </a:cubicBezTo>
                    <a:cubicBezTo>
                      <a:pt x="114" y="74"/>
                      <a:pt x="92" y="90"/>
                      <a:pt x="89" y="104"/>
                    </a:cubicBezTo>
                    <a:cubicBezTo>
                      <a:pt x="89" y="105"/>
                      <a:pt x="89" y="106"/>
                      <a:pt x="88" y="107"/>
                    </a:cubicBezTo>
                    <a:cubicBezTo>
                      <a:pt x="88" y="107"/>
                      <a:pt x="87" y="108"/>
                      <a:pt x="87" y="108"/>
                    </a:cubicBezTo>
                    <a:cubicBezTo>
                      <a:pt x="84" y="108"/>
                      <a:pt x="80" y="103"/>
                      <a:pt x="82" y="97"/>
                    </a:cubicBezTo>
                    <a:cubicBezTo>
                      <a:pt x="76" y="102"/>
                      <a:pt x="64" y="111"/>
                      <a:pt x="66" y="121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7" y="127"/>
                      <a:pt x="73" y="124"/>
                      <a:pt x="76" y="132"/>
                    </a:cubicBezTo>
                    <a:cubicBezTo>
                      <a:pt x="76" y="123"/>
                      <a:pt x="81" y="115"/>
                      <a:pt x="88" y="109"/>
                    </a:cubicBezTo>
                    <a:cubicBezTo>
                      <a:pt x="88" y="108"/>
                      <a:pt x="89" y="108"/>
                      <a:pt x="89" y="108"/>
                    </a:cubicBezTo>
                    <a:close/>
                    <a:moveTo>
                      <a:pt x="602" y="381"/>
                    </a:moveTo>
                    <a:cubicBezTo>
                      <a:pt x="606" y="380"/>
                      <a:pt x="611" y="379"/>
                      <a:pt x="613" y="378"/>
                    </a:cubicBezTo>
                    <a:cubicBezTo>
                      <a:pt x="611" y="378"/>
                      <a:pt x="609" y="378"/>
                      <a:pt x="607" y="378"/>
                    </a:cubicBezTo>
                    <a:cubicBezTo>
                      <a:pt x="605" y="379"/>
                      <a:pt x="603" y="380"/>
                      <a:pt x="602" y="381"/>
                    </a:cubicBezTo>
                    <a:close/>
                    <a:moveTo>
                      <a:pt x="421" y="15"/>
                    </a:moveTo>
                    <a:cubicBezTo>
                      <a:pt x="415" y="13"/>
                      <a:pt x="405" y="12"/>
                      <a:pt x="401" y="15"/>
                    </a:cubicBezTo>
                    <a:cubicBezTo>
                      <a:pt x="409" y="18"/>
                      <a:pt x="421" y="23"/>
                      <a:pt x="424" y="33"/>
                    </a:cubicBezTo>
                    <a:cubicBezTo>
                      <a:pt x="427" y="26"/>
                      <a:pt x="439" y="26"/>
                      <a:pt x="445" y="27"/>
                    </a:cubicBezTo>
                    <a:cubicBezTo>
                      <a:pt x="439" y="20"/>
                      <a:pt x="432" y="16"/>
                      <a:pt x="422" y="15"/>
                    </a:cubicBezTo>
                    <a:cubicBezTo>
                      <a:pt x="422" y="15"/>
                      <a:pt x="421" y="15"/>
                      <a:pt x="421" y="15"/>
                    </a:cubicBezTo>
                    <a:close/>
                    <a:moveTo>
                      <a:pt x="595" y="387"/>
                    </a:moveTo>
                    <a:cubicBezTo>
                      <a:pt x="603" y="396"/>
                      <a:pt x="613" y="388"/>
                      <a:pt x="623" y="387"/>
                    </a:cubicBezTo>
                    <a:cubicBezTo>
                      <a:pt x="633" y="386"/>
                      <a:pt x="644" y="387"/>
                      <a:pt x="652" y="378"/>
                    </a:cubicBezTo>
                    <a:cubicBezTo>
                      <a:pt x="631" y="370"/>
                      <a:pt x="615" y="387"/>
                      <a:pt x="595" y="387"/>
                    </a:cubicBezTo>
                    <a:close/>
                    <a:moveTo>
                      <a:pt x="507" y="473"/>
                    </a:moveTo>
                    <a:cubicBezTo>
                      <a:pt x="525" y="472"/>
                      <a:pt x="547" y="470"/>
                      <a:pt x="561" y="461"/>
                    </a:cubicBezTo>
                    <a:cubicBezTo>
                      <a:pt x="561" y="457"/>
                      <a:pt x="561" y="453"/>
                      <a:pt x="561" y="450"/>
                    </a:cubicBezTo>
                    <a:cubicBezTo>
                      <a:pt x="546" y="461"/>
                      <a:pt x="525" y="465"/>
                      <a:pt x="507" y="473"/>
                    </a:cubicBezTo>
                    <a:close/>
                    <a:moveTo>
                      <a:pt x="556" y="160"/>
                    </a:moveTo>
                    <a:cubicBezTo>
                      <a:pt x="562" y="146"/>
                      <a:pt x="557" y="133"/>
                      <a:pt x="562" y="119"/>
                    </a:cubicBezTo>
                    <a:cubicBezTo>
                      <a:pt x="565" y="110"/>
                      <a:pt x="586" y="97"/>
                      <a:pt x="572" y="89"/>
                    </a:cubicBezTo>
                    <a:cubicBezTo>
                      <a:pt x="572" y="89"/>
                      <a:pt x="572" y="89"/>
                      <a:pt x="572" y="89"/>
                    </a:cubicBezTo>
                    <a:cubicBezTo>
                      <a:pt x="571" y="89"/>
                      <a:pt x="571" y="89"/>
                      <a:pt x="571" y="89"/>
                    </a:cubicBezTo>
                    <a:cubicBezTo>
                      <a:pt x="559" y="83"/>
                      <a:pt x="538" y="101"/>
                      <a:pt x="530" y="110"/>
                    </a:cubicBezTo>
                    <a:cubicBezTo>
                      <a:pt x="523" y="117"/>
                      <a:pt x="552" y="150"/>
                      <a:pt x="556" y="160"/>
                    </a:cubicBezTo>
                    <a:close/>
                    <a:moveTo>
                      <a:pt x="413" y="439"/>
                    </a:moveTo>
                    <a:cubicBezTo>
                      <a:pt x="394" y="400"/>
                      <a:pt x="363" y="436"/>
                      <a:pt x="336" y="447"/>
                    </a:cubicBezTo>
                    <a:cubicBezTo>
                      <a:pt x="346" y="458"/>
                      <a:pt x="350" y="474"/>
                      <a:pt x="365" y="482"/>
                    </a:cubicBezTo>
                    <a:cubicBezTo>
                      <a:pt x="390" y="495"/>
                      <a:pt x="428" y="464"/>
                      <a:pt x="413" y="439"/>
                    </a:cubicBezTo>
                    <a:close/>
                    <a:moveTo>
                      <a:pt x="469" y="447"/>
                    </a:moveTo>
                    <a:cubicBezTo>
                      <a:pt x="489" y="414"/>
                      <a:pt x="553" y="390"/>
                      <a:pt x="577" y="388"/>
                    </a:cubicBezTo>
                    <a:cubicBezTo>
                      <a:pt x="568" y="359"/>
                      <a:pt x="549" y="382"/>
                      <a:pt x="530" y="391"/>
                    </a:cubicBezTo>
                    <a:cubicBezTo>
                      <a:pt x="503" y="403"/>
                      <a:pt x="470" y="412"/>
                      <a:pt x="469" y="447"/>
                    </a:cubicBezTo>
                    <a:close/>
                    <a:moveTo>
                      <a:pt x="560" y="73"/>
                    </a:moveTo>
                    <a:cubicBezTo>
                      <a:pt x="562" y="57"/>
                      <a:pt x="566" y="50"/>
                      <a:pt x="544" y="50"/>
                    </a:cubicBezTo>
                    <a:cubicBezTo>
                      <a:pt x="541" y="58"/>
                      <a:pt x="534" y="55"/>
                      <a:pt x="529" y="59"/>
                    </a:cubicBezTo>
                    <a:cubicBezTo>
                      <a:pt x="535" y="59"/>
                      <a:pt x="553" y="69"/>
                      <a:pt x="560" y="73"/>
                    </a:cubicBezTo>
                    <a:close/>
                    <a:moveTo>
                      <a:pt x="415" y="430"/>
                    </a:moveTo>
                    <a:cubicBezTo>
                      <a:pt x="417" y="425"/>
                      <a:pt x="425" y="419"/>
                      <a:pt x="418" y="420"/>
                    </a:cubicBezTo>
                    <a:cubicBezTo>
                      <a:pt x="417" y="420"/>
                      <a:pt x="417" y="420"/>
                      <a:pt x="417" y="420"/>
                    </a:cubicBezTo>
                    <a:cubicBezTo>
                      <a:pt x="413" y="424"/>
                      <a:pt x="412" y="427"/>
                      <a:pt x="415" y="430"/>
                    </a:cubicBezTo>
                    <a:close/>
                    <a:moveTo>
                      <a:pt x="467" y="91"/>
                    </a:moveTo>
                    <a:cubicBezTo>
                      <a:pt x="476" y="99"/>
                      <a:pt x="487" y="100"/>
                      <a:pt x="490" y="113"/>
                    </a:cubicBezTo>
                    <a:cubicBezTo>
                      <a:pt x="495" y="107"/>
                      <a:pt x="500" y="104"/>
                      <a:pt x="507" y="104"/>
                    </a:cubicBezTo>
                    <a:cubicBezTo>
                      <a:pt x="498" y="73"/>
                      <a:pt x="475" y="51"/>
                      <a:pt x="444" y="64"/>
                    </a:cubicBezTo>
                    <a:cubicBezTo>
                      <a:pt x="457" y="71"/>
                      <a:pt x="458" y="82"/>
                      <a:pt x="467" y="91"/>
                    </a:cubicBezTo>
                    <a:close/>
                    <a:moveTo>
                      <a:pt x="550" y="497"/>
                    </a:moveTo>
                    <a:cubicBezTo>
                      <a:pt x="551" y="499"/>
                      <a:pt x="551" y="500"/>
                      <a:pt x="551" y="500"/>
                    </a:cubicBezTo>
                    <a:cubicBezTo>
                      <a:pt x="553" y="497"/>
                      <a:pt x="556" y="494"/>
                      <a:pt x="558" y="490"/>
                    </a:cubicBezTo>
                    <a:cubicBezTo>
                      <a:pt x="537" y="499"/>
                      <a:pt x="518" y="497"/>
                      <a:pt x="496" y="498"/>
                    </a:cubicBezTo>
                    <a:cubicBezTo>
                      <a:pt x="501" y="500"/>
                      <a:pt x="552" y="502"/>
                      <a:pt x="550" y="497"/>
                    </a:cubicBezTo>
                    <a:close/>
                    <a:moveTo>
                      <a:pt x="668" y="404"/>
                    </a:moveTo>
                    <a:cubicBezTo>
                      <a:pt x="662" y="410"/>
                      <a:pt x="621" y="418"/>
                      <a:pt x="621" y="419"/>
                    </a:cubicBezTo>
                    <a:cubicBezTo>
                      <a:pt x="635" y="415"/>
                      <a:pt x="653" y="414"/>
                      <a:pt x="668" y="411"/>
                    </a:cubicBezTo>
                    <a:cubicBezTo>
                      <a:pt x="668" y="409"/>
                      <a:pt x="668" y="407"/>
                      <a:pt x="668" y="404"/>
                    </a:cubicBezTo>
                    <a:close/>
                    <a:moveTo>
                      <a:pt x="422" y="456"/>
                    </a:moveTo>
                    <a:cubicBezTo>
                      <a:pt x="408" y="474"/>
                      <a:pt x="424" y="487"/>
                      <a:pt x="423" y="471"/>
                    </a:cubicBezTo>
                    <a:cubicBezTo>
                      <a:pt x="423" y="471"/>
                      <a:pt x="423" y="471"/>
                      <a:pt x="423" y="471"/>
                    </a:cubicBezTo>
                    <a:cubicBezTo>
                      <a:pt x="423" y="470"/>
                      <a:pt x="423" y="470"/>
                      <a:pt x="423" y="470"/>
                    </a:cubicBezTo>
                    <a:cubicBezTo>
                      <a:pt x="423" y="461"/>
                      <a:pt x="427" y="467"/>
                      <a:pt x="422" y="456"/>
                    </a:cubicBezTo>
                    <a:close/>
                    <a:moveTo>
                      <a:pt x="43" y="147"/>
                    </a:moveTo>
                    <a:cubicBezTo>
                      <a:pt x="25" y="145"/>
                      <a:pt x="15" y="168"/>
                      <a:pt x="19" y="182"/>
                    </a:cubicBezTo>
                    <a:cubicBezTo>
                      <a:pt x="32" y="182"/>
                      <a:pt x="56" y="228"/>
                      <a:pt x="29" y="228"/>
                    </a:cubicBezTo>
                    <a:cubicBezTo>
                      <a:pt x="20" y="228"/>
                      <a:pt x="35" y="214"/>
                      <a:pt x="31" y="208"/>
                    </a:cubicBezTo>
                    <a:cubicBezTo>
                      <a:pt x="27" y="202"/>
                      <a:pt x="22" y="197"/>
                      <a:pt x="17" y="192"/>
                    </a:cubicBezTo>
                    <a:cubicBezTo>
                      <a:pt x="10" y="202"/>
                      <a:pt x="13" y="212"/>
                      <a:pt x="22" y="220"/>
                    </a:cubicBezTo>
                    <a:cubicBezTo>
                      <a:pt x="27" y="225"/>
                      <a:pt x="8" y="230"/>
                      <a:pt x="19" y="240"/>
                    </a:cubicBezTo>
                    <a:cubicBezTo>
                      <a:pt x="24" y="245"/>
                      <a:pt x="33" y="246"/>
                      <a:pt x="38" y="252"/>
                    </a:cubicBezTo>
                    <a:cubicBezTo>
                      <a:pt x="38" y="237"/>
                      <a:pt x="39" y="220"/>
                      <a:pt x="59" y="222"/>
                    </a:cubicBezTo>
                    <a:cubicBezTo>
                      <a:pt x="47" y="218"/>
                      <a:pt x="49" y="207"/>
                      <a:pt x="58" y="202"/>
                    </a:cubicBezTo>
                    <a:cubicBezTo>
                      <a:pt x="49" y="195"/>
                      <a:pt x="38" y="180"/>
                      <a:pt x="35" y="169"/>
                    </a:cubicBezTo>
                    <a:cubicBezTo>
                      <a:pt x="31" y="181"/>
                      <a:pt x="15" y="187"/>
                      <a:pt x="23" y="171"/>
                    </a:cubicBezTo>
                    <a:cubicBezTo>
                      <a:pt x="26" y="165"/>
                      <a:pt x="37" y="149"/>
                      <a:pt x="43" y="147"/>
                    </a:cubicBezTo>
                    <a:close/>
                    <a:moveTo>
                      <a:pt x="452" y="517"/>
                    </a:moveTo>
                    <a:cubicBezTo>
                      <a:pt x="463" y="524"/>
                      <a:pt x="475" y="532"/>
                      <a:pt x="489" y="535"/>
                    </a:cubicBezTo>
                    <a:cubicBezTo>
                      <a:pt x="472" y="526"/>
                      <a:pt x="443" y="514"/>
                      <a:pt x="435" y="496"/>
                    </a:cubicBezTo>
                    <a:cubicBezTo>
                      <a:pt x="428" y="500"/>
                      <a:pt x="447" y="513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7"/>
                    </a:cubicBezTo>
                    <a:cubicBezTo>
                      <a:pt x="452" y="517"/>
                      <a:pt x="452" y="517"/>
                      <a:pt x="452" y="517"/>
                    </a:cubicBezTo>
                    <a:close/>
                    <a:moveTo>
                      <a:pt x="463" y="471"/>
                    </a:moveTo>
                    <a:cubicBezTo>
                      <a:pt x="465" y="469"/>
                      <a:pt x="467" y="468"/>
                      <a:pt x="469" y="466"/>
                    </a:cubicBezTo>
                    <a:cubicBezTo>
                      <a:pt x="464" y="463"/>
                      <a:pt x="467" y="466"/>
                      <a:pt x="464" y="470"/>
                    </a:cubicBezTo>
                    <a:cubicBezTo>
                      <a:pt x="464" y="470"/>
                      <a:pt x="463" y="471"/>
                      <a:pt x="463" y="471"/>
                    </a:cubicBezTo>
                    <a:close/>
                    <a:moveTo>
                      <a:pt x="91" y="373"/>
                    </a:moveTo>
                    <a:cubicBezTo>
                      <a:pt x="114" y="393"/>
                      <a:pt x="135" y="377"/>
                      <a:pt x="161" y="383"/>
                    </a:cubicBezTo>
                    <a:cubicBezTo>
                      <a:pt x="161" y="383"/>
                      <a:pt x="161" y="383"/>
                      <a:pt x="161" y="383"/>
                    </a:cubicBezTo>
                    <a:cubicBezTo>
                      <a:pt x="180" y="387"/>
                      <a:pt x="147" y="357"/>
                      <a:pt x="139" y="350"/>
                    </a:cubicBezTo>
                    <a:cubicBezTo>
                      <a:pt x="133" y="344"/>
                      <a:pt x="91" y="334"/>
                      <a:pt x="87" y="336"/>
                    </a:cubicBezTo>
                    <a:cubicBezTo>
                      <a:pt x="78" y="343"/>
                      <a:pt x="58" y="355"/>
                      <a:pt x="81" y="362"/>
                    </a:cubicBezTo>
                    <a:cubicBezTo>
                      <a:pt x="97" y="367"/>
                      <a:pt x="125" y="378"/>
                      <a:pt x="91" y="373"/>
                    </a:cubicBezTo>
                    <a:close/>
                    <a:moveTo>
                      <a:pt x="443" y="480"/>
                    </a:moveTo>
                    <a:cubicBezTo>
                      <a:pt x="446" y="478"/>
                      <a:pt x="450" y="477"/>
                      <a:pt x="453" y="475"/>
                    </a:cubicBezTo>
                    <a:cubicBezTo>
                      <a:pt x="446" y="476"/>
                      <a:pt x="440" y="474"/>
                      <a:pt x="435" y="471"/>
                    </a:cubicBezTo>
                    <a:cubicBezTo>
                      <a:pt x="434" y="476"/>
                      <a:pt x="434" y="480"/>
                      <a:pt x="435" y="485"/>
                    </a:cubicBezTo>
                    <a:cubicBezTo>
                      <a:pt x="437" y="482"/>
                      <a:pt x="439" y="481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lose/>
                    <a:moveTo>
                      <a:pt x="535" y="48"/>
                    </a:moveTo>
                    <a:cubicBezTo>
                      <a:pt x="532" y="38"/>
                      <a:pt x="461" y="11"/>
                      <a:pt x="461" y="31"/>
                    </a:cubicBezTo>
                    <a:cubicBezTo>
                      <a:pt x="461" y="31"/>
                      <a:pt x="461" y="32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4" y="50"/>
                      <a:pt x="486" y="58"/>
                      <a:pt x="497" y="73"/>
                    </a:cubicBezTo>
                    <a:cubicBezTo>
                      <a:pt x="495" y="63"/>
                      <a:pt x="536" y="54"/>
                      <a:pt x="535" y="48"/>
                    </a:cubicBezTo>
                    <a:close/>
                    <a:moveTo>
                      <a:pt x="662" y="437"/>
                    </a:moveTo>
                    <a:cubicBezTo>
                      <a:pt x="653" y="444"/>
                      <a:pt x="631" y="450"/>
                      <a:pt x="631" y="459"/>
                    </a:cubicBezTo>
                    <a:cubicBezTo>
                      <a:pt x="636" y="453"/>
                      <a:pt x="649" y="455"/>
                      <a:pt x="655" y="447"/>
                    </a:cubicBezTo>
                    <a:cubicBezTo>
                      <a:pt x="655" y="447"/>
                      <a:pt x="656" y="447"/>
                      <a:pt x="656" y="447"/>
                    </a:cubicBezTo>
                    <a:cubicBezTo>
                      <a:pt x="658" y="443"/>
                      <a:pt x="660" y="440"/>
                      <a:pt x="662" y="437"/>
                    </a:cubicBezTo>
                    <a:close/>
                    <a:moveTo>
                      <a:pt x="432" y="419"/>
                    </a:moveTo>
                    <a:cubicBezTo>
                      <a:pt x="429" y="417"/>
                      <a:pt x="427" y="420"/>
                      <a:pt x="426" y="421"/>
                    </a:cubicBezTo>
                    <a:cubicBezTo>
                      <a:pt x="423" y="421"/>
                      <a:pt x="415" y="431"/>
                      <a:pt x="417" y="434"/>
                    </a:cubicBezTo>
                    <a:cubicBezTo>
                      <a:pt x="420" y="427"/>
                      <a:pt x="425" y="422"/>
                      <a:pt x="432" y="419"/>
                    </a:cubicBezTo>
                    <a:close/>
                    <a:moveTo>
                      <a:pt x="557" y="195"/>
                    </a:moveTo>
                    <a:cubicBezTo>
                      <a:pt x="562" y="161"/>
                      <a:pt x="628" y="158"/>
                      <a:pt x="588" y="129"/>
                    </a:cubicBezTo>
                    <a:cubicBezTo>
                      <a:pt x="573" y="118"/>
                      <a:pt x="559" y="160"/>
                      <a:pt x="560" y="175"/>
                    </a:cubicBezTo>
                    <a:cubicBezTo>
                      <a:pt x="560" y="182"/>
                      <a:pt x="558" y="188"/>
                      <a:pt x="554" y="194"/>
                    </a:cubicBezTo>
                    <a:cubicBezTo>
                      <a:pt x="555" y="194"/>
                      <a:pt x="556" y="194"/>
                      <a:pt x="557" y="195"/>
                    </a:cubicBezTo>
                    <a:close/>
                    <a:moveTo>
                      <a:pt x="428" y="457"/>
                    </a:moveTo>
                    <a:cubicBezTo>
                      <a:pt x="430" y="440"/>
                      <a:pt x="446" y="430"/>
                      <a:pt x="453" y="415"/>
                    </a:cubicBezTo>
                    <a:cubicBezTo>
                      <a:pt x="450" y="416"/>
                      <a:pt x="448" y="416"/>
                      <a:pt x="445" y="417"/>
                    </a:cubicBezTo>
                    <a:cubicBezTo>
                      <a:pt x="436" y="430"/>
                      <a:pt x="416" y="441"/>
                      <a:pt x="428" y="457"/>
                    </a:cubicBezTo>
                    <a:close/>
                    <a:moveTo>
                      <a:pt x="423" y="490"/>
                    </a:moveTo>
                    <a:cubicBezTo>
                      <a:pt x="424" y="476"/>
                      <a:pt x="413" y="489"/>
                      <a:pt x="411" y="473"/>
                    </a:cubicBezTo>
                    <a:cubicBezTo>
                      <a:pt x="400" y="481"/>
                      <a:pt x="423" y="494"/>
                      <a:pt x="423" y="490"/>
                    </a:cubicBezTo>
                    <a:close/>
                    <a:moveTo>
                      <a:pt x="495" y="565"/>
                    </a:moveTo>
                    <a:cubicBezTo>
                      <a:pt x="495" y="565"/>
                      <a:pt x="495" y="565"/>
                      <a:pt x="495" y="565"/>
                    </a:cubicBezTo>
                    <a:cubicBezTo>
                      <a:pt x="486" y="559"/>
                      <a:pt x="479" y="549"/>
                      <a:pt x="487" y="539"/>
                    </a:cubicBezTo>
                    <a:cubicBezTo>
                      <a:pt x="476" y="536"/>
                      <a:pt x="480" y="552"/>
                      <a:pt x="484" y="557"/>
                    </a:cubicBezTo>
                    <a:cubicBezTo>
                      <a:pt x="490" y="566"/>
                      <a:pt x="501" y="571"/>
                      <a:pt x="511" y="575"/>
                    </a:cubicBezTo>
                    <a:cubicBezTo>
                      <a:pt x="505" y="572"/>
                      <a:pt x="500" y="569"/>
                      <a:pt x="495" y="565"/>
                    </a:cubicBezTo>
                    <a:close/>
                    <a:moveTo>
                      <a:pt x="39" y="299"/>
                    </a:moveTo>
                    <a:cubicBezTo>
                      <a:pt x="32" y="289"/>
                      <a:pt x="19" y="270"/>
                      <a:pt x="33" y="259"/>
                    </a:cubicBezTo>
                    <a:cubicBezTo>
                      <a:pt x="28" y="256"/>
                      <a:pt x="23" y="251"/>
                      <a:pt x="18" y="249"/>
                    </a:cubicBezTo>
                    <a:cubicBezTo>
                      <a:pt x="17" y="257"/>
                      <a:pt x="22" y="264"/>
                      <a:pt x="24" y="271"/>
                    </a:cubicBezTo>
                    <a:cubicBezTo>
                      <a:pt x="27" y="281"/>
                      <a:pt x="25" y="299"/>
                      <a:pt x="39" y="299"/>
                    </a:cubicBezTo>
                    <a:close/>
                    <a:moveTo>
                      <a:pt x="628" y="431"/>
                    </a:moveTo>
                    <a:cubicBezTo>
                      <a:pt x="636" y="446"/>
                      <a:pt x="659" y="425"/>
                      <a:pt x="661" y="428"/>
                    </a:cubicBezTo>
                    <a:cubicBezTo>
                      <a:pt x="663" y="432"/>
                      <a:pt x="631" y="440"/>
                      <a:pt x="631" y="449"/>
                    </a:cubicBezTo>
                    <a:cubicBezTo>
                      <a:pt x="647" y="451"/>
                      <a:pt x="652" y="437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5" y="427"/>
                      <a:pt x="666" y="423"/>
                      <a:pt x="667" y="419"/>
                    </a:cubicBezTo>
                    <a:cubicBezTo>
                      <a:pt x="655" y="428"/>
                      <a:pt x="641" y="428"/>
                      <a:pt x="628" y="431"/>
                    </a:cubicBezTo>
                    <a:close/>
                    <a:moveTo>
                      <a:pt x="717" y="259"/>
                    </a:moveTo>
                    <a:cubicBezTo>
                      <a:pt x="713" y="251"/>
                      <a:pt x="709" y="245"/>
                      <a:pt x="700" y="246"/>
                    </a:cubicBezTo>
                    <a:cubicBezTo>
                      <a:pt x="681" y="248"/>
                      <a:pt x="693" y="258"/>
                      <a:pt x="687" y="272"/>
                    </a:cubicBezTo>
                    <a:cubicBezTo>
                      <a:pt x="700" y="276"/>
                      <a:pt x="699" y="284"/>
                      <a:pt x="712" y="276"/>
                    </a:cubicBezTo>
                    <a:cubicBezTo>
                      <a:pt x="718" y="271"/>
                      <a:pt x="721" y="269"/>
                      <a:pt x="717" y="260"/>
                    </a:cubicBezTo>
                    <a:cubicBezTo>
                      <a:pt x="717" y="260"/>
                      <a:pt x="717" y="259"/>
                      <a:pt x="717" y="259"/>
                    </a:cubicBezTo>
                    <a:cubicBezTo>
                      <a:pt x="717" y="259"/>
                      <a:pt x="717" y="259"/>
                      <a:pt x="717" y="259"/>
                    </a:cubicBezTo>
                    <a:close/>
                    <a:moveTo>
                      <a:pt x="612" y="140"/>
                    </a:moveTo>
                    <a:cubicBezTo>
                      <a:pt x="619" y="133"/>
                      <a:pt x="624" y="118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3" y="97"/>
                      <a:pt x="599" y="92"/>
                      <a:pt x="596" y="107"/>
                    </a:cubicBezTo>
                    <a:cubicBezTo>
                      <a:pt x="592" y="129"/>
                      <a:pt x="603" y="123"/>
                      <a:pt x="612" y="140"/>
                    </a:cubicBezTo>
                    <a:close/>
                    <a:moveTo>
                      <a:pt x="424" y="428"/>
                    </a:moveTo>
                    <a:cubicBezTo>
                      <a:pt x="424" y="428"/>
                      <a:pt x="424" y="428"/>
                      <a:pt x="424" y="428"/>
                    </a:cubicBezTo>
                    <a:cubicBezTo>
                      <a:pt x="417" y="433"/>
                      <a:pt x="416" y="438"/>
                      <a:pt x="421" y="444"/>
                    </a:cubicBezTo>
                    <a:cubicBezTo>
                      <a:pt x="427" y="434"/>
                      <a:pt x="435" y="427"/>
                      <a:pt x="441" y="417"/>
                    </a:cubicBezTo>
                    <a:cubicBezTo>
                      <a:pt x="438" y="418"/>
                      <a:pt x="435" y="419"/>
                      <a:pt x="432" y="421"/>
                    </a:cubicBezTo>
                    <a:cubicBezTo>
                      <a:pt x="429" y="423"/>
                      <a:pt x="426" y="426"/>
                      <a:pt x="424" y="428"/>
                    </a:cubicBezTo>
                    <a:close/>
                    <a:moveTo>
                      <a:pt x="641" y="463"/>
                    </a:moveTo>
                    <a:cubicBezTo>
                      <a:pt x="622" y="467"/>
                      <a:pt x="597" y="468"/>
                      <a:pt x="581" y="480"/>
                    </a:cubicBezTo>
                    <a:cubicBezTo>
                      <a:pt x="605" y="481"/>
                      <a:pt x="599" y="508"/>
                      <a:pt x="620" y="492"/>
                    </a:cubicBezTo>
                    <a:cubicBezTo>
                      <a:pt x="619" y="492"/>
                      <a:pt x="592" y="476"/>
                      <a:pt x="592" y="478"/>
                    </a:cubicBezTo>
                    <a:cubicBezTo>
                      <a:pt x="590" y="470"/>
                      <a:pt x="616" y="483"/>
                      <a:pt x="621" y="492"/>
                    </a:cubicBezTo>
                    <a:cubicBezTo>
                      <a:pt x="631" y="484"/>
                      <a:pt x="638" y="475"/>
                      <a:pt x="641" y="463"/>
                    </a:cubicBezTo>
                    <a:close/>
                    <a:moveTo>
                      <a:pt x="460" y="413"/>
                    </a:moveTo>
                    <a:cubicBezTo>
                      <a:pt x="458" y="418"/>
                      <a:pt x="457" y="420"/>
                      <a:pt x="457" y="421"/>
                    </a:cubicBezTo>
                    <a:cubicBezTo>
                      <a:pt x="458" y="419"/>
                      <a:pt x="460" y="413"/>
                      <a:pt x="460" y="413"/>
                    </a:cubicBezTo>
                    <a:close/>
                    <a:moveTo>
                      <a:pt x="568" y="454"/>
                    </a:moveTo>
                    <a:cubicBezTo>
                      <a:pt x="582" y="441"/>
                      <a:pt x="601" y="434"/>
                      <a:pt x="618" y="427"/>
                    </a:cubicBezTo>
                    <a:cubicBezTo>
                      <a:pt x="613" y="419"/>
                      <a:pt x="600" y="426"/>
                      <a:pt x="592" y="426"/>
                    </a:cubicBezTo>
                    <a:cubicBezTo>
                      <a:pt x="569" y="426"/>
                      <a:pt x="581" y="429"/>
                      <a:pt x="570" y="442"/>
                    </a:cubicBezTo>
                    <a:cubicBezTo>
                      <a:pt x="568" y="445"/>
                      <a:pt x="562" y="458"/>
                      <a:pt x="568" y="454"/>
                    </a:cubicBezTo>
                    <a:close/>
                    <a:moveTo>
                      <a:pt x="606" y="355"/>
                    </a:moveTo>
                    <a:cubicBezTo>
                      <a:pt x="604" y="352"/>
                      <a:pt x="604" y="350"/>
                      <a:pt x="606" y="349"/>
                    </a:cubicBezTo>
                    <a:cubicBezTo>
                      <a:pt x="595" y="347"/>
                      <a:pt x="588" y="341"/>
                      <a:pt x="586" y="330"/>
                    </a:cubicBezTo>
                    <a:cubicBezTo>
                      <a:pt x="584" y="341"/>
                      <a:pt x="580" y="353"/>
                      <a:pt x="570" y="359"/>
                    </a:cubicBezTo>
                    <a:cubicBezTo>
                      <a:pt x="570" y="359"/>
                      <a:pt x="613" y="362"/>
                      <a:pt x="606" y="355"/>
                    </a:cubicBezTo>
                    <a:close/>
                    <a:moveTo>
                      <a:pt x="549" y="503"/>
                    </a:moveTo>
                    <a:cubicBezTo>
                      <a:pt x="536" y="511"/>
                      <a:pt x="454" y="494"/>
                      <a:pt x="462" y="474"/>
                    </a:cubicBezTo>
                    <a:cubicBezTo>
                      <a:pt x="454" y="492"/>
                      <a:pt x="496" y="506"/>
                      <a:pt x="508" y="509"/>
                    </a:cubicBezTo>
                    <a:cubicBezTo>
                      <a:pt x="529" y="516"/>
                      <a:pt x="539" y="514"/>
                      <a:pt x="549" y="503"/>
                    </a:cubicBezTo>
                    <a:close/>
                    <a:moveTo>
                      <a:pt x="431" y="226"/>
                    </a:moveTo>
                    <a:cubicBezTo>
                      <a:pt x="439" y="214"/>
                      <a:pt x="439" y="205"/>
                      <a:pt x="455" y="198"/>
                    </a:cubicBezTo>
                    <a:cubicBezTo>
                      <a:pt x="473" y="191"/>
                      <a:pt x="468" y="177"/>
                      <a:pt x="470" y="160"/>
                    </a:cubicBezTo>
                    <a:cubicBezTo>
                      <a:pt x="472" y="159"/>
                      <a:pt x="443" y="145"/>
                      <a:pt x="442" y="144"/>
                    </a:cubicBezTo>
                    <a:cubicBezTo>
                      <a:pt x="437" y="128"/>
                      <a:pt x="432" y="108"/>
                      <a:pt x="421" y="95"/>
                    </a:cubicBezTo>
                    <a:cubicBezTo>
                      <a:pt x="412" y="85"/>
                      <a:pt x="420" y="80"/>
                      <a:pt x="429" y="91"/>
                    </a:cubicBezTo>
                    <a:cubicBezTo>
                      <a:pt x="431" y="85"/>
                      <a:pt x="444" y="74"/>
                      <a:pt x="451" y="83"/>
                    </a:cubicBezTo>
                    <a:cubicBezTo>
                      <a:pt x="436" y="54"/>
                      <a:pt x="428" y="81"/>
                      <a:pt x="402" y="78"/>
                    </a:cubicBezTo>
                    <a:cubicBezTo>
                      <a:pt x="408" y="90"/>
                      <a:pt x="392" y="105"/>
                      <a:pt x="385" y="113"/>
                    </a:cubicBezTo>
                    <a:cubicBezTo>
                      <a:pt x="381" y="119"/>
                      <a:pt x="375" y="124"/>
                      <a:pt x="369" y="127"/>
                    </a:cubicBezTo>
                    <a:cubicBezTo>
                      <a:pt x="372" y="136"/>
                      <a:pt x="371" y="146"/>
                      <a:pt x="367" y="156"/>
                    </a:cubicBezTo>
                    <a:cubicBezTo>
                      <a:pt x="359" y="183"/>
                      <a:pt x="359" y="201"/>
                      <a:pt x="375" y="227"/>
                    </a:cubicBezTo>
                    <a:cubicBezTo>
                      <a:pt x="389" y="200"/>
                      <a:pt x="441" y="209"/>
                      <a:pt x="395" y="178"/>
                    </a:cubicBezTo>
                    <a:cubicBezTo>
                      <a:pt x="383" y="170"/>
                      <a:pt x="407" y="173"/>
                      <a:pt x="407" y="173"/>
                    </a:cubicBezTo>
                    <a:cubicBezTo>
                      <a:pt x="417" y="178"/>
                      <a:pt x="426" y="185"/>
                      <a:pt x="433" y="194"/>
                    </a:cubicBezTo>
                    <a:cubicBezTo>
                      <a:pt x="437" y="200"/>
                      <a:pt x="450" y="174"/>
                      <a:pt x="457" y="180"/>
                    </a:cubicBezTo>
                    <a:cubicBezTo>
                      <a:pt x="475" y="196"/>
                      <a:pt x="389" y="201"/>
                      <a:pt x="419" y="223"/>
                    </a:cubicBezTo>
                    <a:cubicBezTo>
                      <a:pt x="419" y="220"/>
                      <a:pt x="422" y="206"/>
                      <a:pt x="426" y="206"/>
                    </a:cubicBezTo>
                    <a:cubicBezTo>
                      <a:pt x="433" y="206"/>
                      <a:pt x="431" y="225"/>
                      <a:pt x="431" y="226"/>
                    </a:cubicBezTo>
                    <a:close/>
                    <a:moveTo>
                      <a:pt x="444" y="468"/>
                    </a:moveTo>
                    <a:cubicBezTo>
                      <a:pt x="446" y="462"/>
                      <a:pt x="451" y="435"/>
                      <a:pt x="456" y="421"/>
                    </a:cubicBezTo>
                    <a:cubicBezTo>
                      <a:pt x="447" y="437"/>
                      <a:pt x="432" y="464"/>
                      <a:pt x="444" y="468"/>
                    </a:cubicBezTo>
                    <a:close/>
                    <a:moveTo>
                      <a:pt x="483" y="493"/>
                    </a:moveTo>
                    <a:cubicBezTo>
                      <a:pt x="480" y="490"/>
                      <a:pt x="471" y="480"/>
                      <a:pt x="469" y="475"/>
                    </a:cubicBezTo>
                    <a:cubicBezTo>
                      <a:pt x="469" y="481"/>
                      <a:pt x="479" y="490"/>
                      <a:pt x="483" y="493"/>
                    </a:cubicBezTo>
                    <a:close/>
                    <a:moveTo>
                      <a:pt x="621" y="431"/>
                    </a:moveTo>
                    <a:cubicBezTo>
                      <a:pt x="612" y="436"/>
                      <a:pt x="611" y="447"/>
                      <a:pt x="602" y="453"/>
                    </a:cubicBezTo>
                    <a:cubicBezTo>
                      <a:pt x="610" y="453"/>
                      <a:pt x="619" y="454"/>
                      <a:pt x="626" y="457"/>
                    </a:cubicBezTo>
                    <a:cubicBezTo>
                      <a:pt x="626" y="447"/>
                      <a:pt x="626" y="439"/>
                      <a:pt x="621" y="431"/>
                    </a:cubicBezTo>
                    <a:close/>
                    <a:moveTo>
                      <a:pt x="436" y="464"/>
                    </a:moveTo>
                    <a:cubicBezTo>
                      <a:pt x="437" y="445"/>
                      <a:pt x="450" y="431"/>
                      <a:pt x="456" y="414"/>
                    </a:cubicBezTo>
                    <a:cubicBezTo>
                      <a:pt x="452" y="419"/>
                      <a:pt x="436" y="442"/>
                      <a:pt x="431" y="460"/>
                    </a:cubicBezTo>
                    <a:cubicBezTo>
                      <a:pt x="430" y="462"/>
                      <a:pt x="434" y="462"/>
                      <a:pt x="436" y="464"/>
                    </a:cubicBezTo>
                    <a:close/>
                    <a:moveTo>
                      <a:pt x="523" y="412"/>
                    </a:moveTo>
                    <a:cubicBezTo>
                      <a:pt x="532" y="398"/>
                      <a:pt x="446" y="454"/>
                      <a:pt x="471" y="464"/>
                    </a:cubicBezTo>
                    <a:cubicBezTo>
                      <a:pt x="469" y="436"/>
                      <a:pt x="511" y="430"/>
                      <a:pt x="523" y="412"/>
                    </a:cubicBezTo>
                    <a:close/>
                    <a:moveTo>
                      <a:pt x="542" y="519"/>
                    </a:moveTo>
                    <a:cubicBezTo>
                      <a:pt x="518" y="529"/>
                      <a:pt x="458" y="493"/>
                      <a:pt x="453" y="481"/>
                    </a:cubicBezTo>
                    <a:cubicBezTo>
                      <a:pt x="447" y="486"/>
                      <a:pt x="515" y="541"/>
                      <a:pt x="542" y="519"/>
                    </a:cubicBezTo>
                    <a:close/>
                    <a:moveTo>
                      <a:pt x="468" y="531"/>
                    </a:moveTo>
                    <a:cubicBezTo>
                      <a:pt x="464" y="528"/>
                      <a:pt x="424" y="507"/>
                      <a:pt x="431" y="496"/>
                    </a:cubicBezTo>
                    <a:cubicBezTo>
                      <a:pt x="419" y="500"/>
                      <a:pt x="408" y="488"/>
                      <a:pt x="405" y="477"/>
                    </a:cubicBezTo>
                    <a:cubicBezTo>
                      <a:pt x="398" y="484"/>
                      <a:pt x="389" y="488"/>
                      <a:pt x="379" y="490"/>
                    </a:cubicBezTo>
                    <a:cubicBezTo>
                      <a:pt x="403" y="489"/>
                      <a:pt x="422" y="524"/>
                      <a:pt x="439" y="541"/>
                    </a:cubicBezTo>
                    <a:cubicBezTo>
                      <a:pt x="453" y="555"/>
                      <a:pt x="491" y="587"/>
                      <a:pt x="491" y="587"/>
                    </a:cubicBezTo>
                    <a:cubicBezTo>
                      <a:pt x="491" y="587"/>
                      <a:pt x="508" y="584"/>
                      <a:pt x="515" y="581"/>
                    </a:cubicBezTo>
                    <a:cubicBezTo>
                      <a:pt x="515" y="581"/>
                      <a:pt x="514" y="581"/>
                      <a:pt x="514" y="581"/>
                    </a:cubicBezTo>
                    <a:cubicBezTo>
                      <a:pt x="514" y="581"/>
                      <a:pt x="515" y="581"/>
                      <a:pt x="516" y="580"/>
                    </a:cubicBezTo>
                    <a:cubicBezTo>
                      <a:pt x="498" y="577"/>
                      <a:pt x="469" y="558"/>
                      <a:pt x="480" y="537"/>
                    </a:cubicBezTo>
                    <a:cubicBezTo>
                      <a:pt x="466" y="533"/>
                      <a:pt x="452" y="529"/>
                      <a:pt x="440" y="521"/>
                    </a:cubicBezTo>
                    <a:cubicBezTo>
                      <a:pt x="439" y="521"/>
                      <a:pt x="418" y="498"/>
                      <a:pt x="429" y="498"/>
                    </a:cubicBezTo>
                    <a:cubicBezTo>
                      <a:pt x="427" y="498"/>
                      <a:pt x="436" y="515"/>
                      <a:pt x="437" y="516"/>
                    </a:cubicBezTo>
                    <a:cubicBezTo>
                      <a:pt x="446" y="523"/>
                      <a:pt x="458" y="527"/>
                      <a:pt x="468" y="531"/>
                    </a:cubicBezTo>
                    <a:close/>
                    <a:moveTo>
                      <a:pt x="544" y="418"/>
                    </a:moveTo>
                    <a:cubicBezTo>
                      <a:pt x="547" y="417"/>
                      <a:pt x="570" y="407"/>
                      <a:pt x="573" y="403"/>
                    </a:cubicBezTo>
                    <a:cubicBezTo>
                      <a:pt x="560" y="408"/>
                      <a:pt x="529" y="422"/>
                      <a:pt x="510" y="431"/>
                    </a:cubicBezTo>
                    <a:cubicBezTo>
                      <a:pt x="510" y="431"/>
                      <a:pt x="504" y="433"/>
                      <a:pt x="504" y="433"/>
                    </a:cubicBezTo>
                    <a:cubicBezTo>
                      <a:pt x="503" y="433"/>
                      <a:pt x="484" y="449"/>
                      <a:pt x="479" y="456"/>
                    </a:cubicBezTo>
                    <a:cubicBezTo>
                      <a:pt x="474" y="465"/>
                      <a:pt x="502" y="438"/>
                      <a:pt x="503" y="438"/>
                    </a:cubicBezTo>
                    <a:cubicBezTo>
                      <a:pt x="504" y="437"/>
                      <a:pt x="505" y="436"/>
                      <a:pt x="508" y="434"/>
                    </a:cubicBezTo>
                    <a:cubicBezTo>
                      <a:pt x="521" y="426"/>
                      <a:pt x="549" y="416"/>
                      <a:pt x="544" y="418"/>
                    </a:cubicBezTo>
                    <a:close/>
                    <a:moveTo>
                      <a:pt x="19" y="287"/>
                    </a:moveTo>
                    <a:cubicBezTo>
                      <a:pt x="19" y="290"/>
                      <a:pt x="19" y="293"/>
                      <a:pt x="19" y="296"/>
                    </a:cubicBezTo>
                    <a:cubicBezTo>
                      <a:pt x="26" y="305"/>
                      <a:pt x="25" y="302"/>
                      <a:pt x="19" y="287"/>
                    </a:cubicBezTo>
                    <a:close/>
                    <a:moveTo>
                      <a:pt x="619" y="429"/>
                    </a:moveTo>
                    <a:cubicBezTo>
                      <a:pt x="616" y="425"/>
                      <a:pt x="576" y="451"/>
                      <a:pt x="572" y="454"/>
                    </a:cubicBezTo>
                    <a:cubicBezTo>
                      <a:pt x="581" y="452"/>
                      <a:pt x="596" y="456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4" y="448"/>
                    </a:cubicBezTo>
                    <a:cubicBezTo>
                      <a:pt x="609" y="442"/>
                      <a:pt x="612" y="433"/>
                      <a:pt x="619" y="429"/>
                    </a:cubicBezTo>
                    <a:close/>
                    <a:moveTo>
                      <a:pt x="614" y="416"/>
                    </a:moveTo>
                    <a:cubicBezTo>
                      <a:pt x="608" y="412"/>
                      <a:pt x="601" y="420"/>
                      <a:pt x="596" y="423"/>
                    </a:cubicBezTo>
                    <a:cubicBezTo>
                      <a:pt x="603" y="422"/>
                      <a:pt x="614" y="424"/>
                      <a:pt x="614" y="416"/>
                    </a:cubicBezTo>
                    <a:close/>
                    <a:moveTo>
                      <a:pt x="661" y="381"/>
                    </a:moveTo>
                    <a:cubicBezTo>
                      <a:pt x="660" y="383"/>
                      <a:pt x="607" y="397"/>
                      <a:pt x="599" y="394"/>
                    </a:cubicBezTo>
                    <a:cubicBezTo>
                      <a:pt x="611" y="407"/>
                      <a:pt x="655" y="399"/>
                      <a:pt x="661" y="381"/>
                    </a:cubicBezTo>
                    <a:close/>
                    <a:moveTo>
                      <a:pt x="601" y="368"/>
                    </a:moveTo>
                    <a:cubicBezTo>
                      <a:pt x="611" y="370"/>
                      <a:pt x="623" y="371"/>
                      <a:pt x="634" y="369"/>
                    </a:cubicBezTo>
                    <a:cubicBezTo>
                      <a:pt x="626" y="365"/>
                      <a:pt x="620" y="349"/>
                      <a:pt x="612" y="349"/>
                    </a:cubicBezTo>
                    <a:cubicBezTo>
                      <a:pt x="621" y="358"/>
                      <a:pt x="608" y="365"/>
                      <a:pt x="601" y="368"/>
                    </a:cubicBezTo>
                    <a:close/>
                    <a:moveTo>
                      <a:pt x="458" y="467"/>
                    </a:moveTo>
                    <a:cubicBezTo>
                      <a:pt x="469" y="459"/>
                      <a:pt x="463" y="431"/>
                      <a:pt x="471" y="419"/>
                    </a:cubicBezTo>
                    <a:cubicBezTo>
                      <a:pt x="476" y="412"/>
                      <a:pt x="482" y="407"/>
                      <a:pt x="489" y="403"/>
                    </a:cubicBezTo>
                    <a:cubicBezTo>
                      <a:pt x="468" y="403"/>
                      <a:pt x="453" y="445"/>
                      <a:pt x="458" y="467"/>
                    </a:cubicBezTo>
                    <a:close/>
                    <a:moveTo>
                      <a:pt x="501" y="474"/>
                    </a:moveTo>
                    <a:cubicBezTo>
                      <a:pt x="492" y="474"/>
                      <a:pt x="482" y="461"/>
                      <a:pt x="473" y="470"/>
                    </a:cubicBezTo>
                    <a:cubicBezTo>
                      <a:pt x="477" y="480"/>
                      <a:pt x="491" y="483"/>
                      <a:pt x="498" y="483"/>
                    </a:cubicBezTo>
                    <a:cubicBezTo>
                      <a:pt x="497" y="483"/>
                      <a:pt x="485" y="478"/>
                      <a:pt x="484" y="476"/>
                    </a:cubicBezTo>
                    <a:cubicBezTo>
                      <a:pt x="505" y="485"/>
                      <a:pt x="515" y="482"/>
                      <a:pt x="519" y="482"/>
                    </a:cubicBezTo>
                    <a:cubicBezTo>
                      <a:pt x="519" y="482"/>
                      <a:pt x="520" y="482"/>
                      <a:pt x="520" y="482"/>
                    </a:cubicBezTo>
                    <a:cubicBezTo>
                      <a:pt x="528" y="481"/>
                      <a:pt x="563" y="470"/>
                      <a:pt x="562" y="464"/>
                    </a:cubicBezTo>
                    <a:cubicBezTo>
                      <a:pt x="544" y="476"/>
                      <a:pt x="520" y="474"/>
                      <a:pt x="501" y="474"/>
                    </a:cubicBezTo>
                    <a:close/>
                    <a:moveTo>
                      <a:pt x="461" y="486"/>
                    </a:moveTo>
                    <a:cubicBezTo>
                      <a:pt x="459" y="482"/>
                      <a:pt x="458" y="478"/>
                      <a:pt x="459" y="474"/>
                    </a:cubicBezTo>
                    <a:cubicBezTo>
                      <a:pt x="455" y="477"/>
                      <a:pt x="456" y="481"/>
                      <a:pt x="461" y="486"/>
                    </a:cubicBezTo>
                    <a:close/>
                    <a:moveTo>
                      <a:pt x="557" y="494"/>
                    </a:moveTo>
                    <a:cubicBezTo>
                      <a:pt x="542" y="529"/>
                      <a:pt x="506" y="515"/>
                      <a:pt x="478" y="500"/>
                    </a:cubicBezTo>
                    <a:cubicBezTo>
                      <a:pt x="493" y="510"/>
                      <a:pt x="510" y="519"/>
                      <a:pt x="528" y="519"/>
                    </a:cubicBezTo>
                    <a:cubicBezTo>
                      <a:pt x="535" y="519"/>
                      <a:pt x="558" y="502"/>
                      <a:pt x="556" y="502"/>
                    </a:cubicBezTo>
                    <a:cubicBezTo>
                      <a:pt x="561" y="503"/>
                      <a:pt x="552" y="512"/>
                      <a:pt x="549" y="516"/>
                    </a:cubicBezTo>
                    <a:cubicBezTo>
                      <a:pt x="557" y="514"/>
                      <a:pt x="568" y="513"/>
                      <a:pt x="574" y="519"/>
                    </a:cubicBezTo>
                    <a:cubicBezTo>
                      <a:pt x="577" y="518"/>
                      <a:pt x="579" y="517"/>
                      <a:pt x="581" y="516"/>
                    </a:cubicBezTo>
                    <a:cubicBezTo>
                      <a:pt x="578" y="508"/>
                      <a:pt x="565" y="498"/>
                      <a:pt x="557" y="494"/>
                    </a:cubicBezTo>
                    <a:close/>
                    <a:moveTo>
                      <a:pt x="427" y="465"/>
                    </a:moveTo>
                    <a:cubicBezTo>
                      <a:pt x="426" y="472"/>
                      <a:pt x="429" y="487"/>
                      <a:pt x="425" y="493"/>
                    </a:cubicBezTo>
                    <a:cubicBezTo>
                      <a:pt x="431" y="494"/>
                      <a:pt x="432" y="490"/>
                      <a:pt x="432" y="486"/>
                    </a:cubicBezTo>
                    <a:cubicBezTo>
                      <a:pt x="432" y="486"/>
                      <a:pt x="432" y="485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3"/>
                      <a:pt x="432" y="483"/>
                    </a:cubicBezTo>
                    <a:cubicBezTo>
                      <a:pt x="431" y="473"/>
                      <a:pt x="434" y="472"/>
                      <a:pt x="427" y="465"/>
                    </a:cubicBezTo>
                    <a:close/>
                    <a:moveTo>
                      <a:pt x="574" y="422"/>
                    </a:moveTo>
                    <a:cubicBezTo>
                      <a:pt x="580" y="428"/>
                      <a:pt x="611" y="418"/>
                      <a:pt x="608" y="408"/>
                    </a:cubicBezTo>
                    <a:cubicBezTo>
                      <a:pt x="606" y="400"/>
                      <a:pt x="592" y="407"/>
                      <a:pt x="589" y="408"/>
                    </a:cubicBezTo>
                    <a:cubicBezTo>
                      <a:pt x="569" y="415"/>
                      <a:pt x="574" y="403"/>
                      <a:pt x="574" y="422"/>
                    </a:cubicBezTo>
                    <a:close/>
                    <a:moveTo>
                      <a:pt x="480" y="480"/>
                    </a:moveTo>
                    <a:cubicBezTo>
                      <a:pt x="497" y="502"/>
                      <a:pt x="528" y="491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60" y="484"/>
                      <a:pt x="565" y="477"/>
                      <a:pt x="563" y="468"/>
                    </a:cubicBezTo>
                    <a:cubicBezTo>
                      <a:pt x="548" y="496"/>
                      <a:pt x="505" y="492"/>
                      <a:pt x="480" y="480"/>
                    </a:cubicBezTo>
                    <a:close/>
                    <a:moveTo>
                      <a:pt x="475" y="401"/>
                    </a:moveTo>
                    <a:cubicBezTo>
                      <a:pt x="462" y="397"/>
                      <a:pt x="449" y="460"/>
                      <a:pt x="447" y="469"/>
                    </a:cubicBezTo>
                    <a:cubicBezTo>
                      <a:pt x="449" y="469"/>
                      <a:pt x="453" y="468"/>
                      <a:pt x="455" y="467"/>
                    </a:cubicBezTo>
                    <a:cubicBezTo>
                      <a:pt x="450" y="443"/>
                      <a:pt x="467" y="422"/>
                      <a:pt x="475" y="401"/>
                    </a:cubicBezTo>
                    <a:close/>
                    <a:moveTo>
                      <a:pt x="603" y="377"/>
                    </a:moveTo>
                    <a:cubicBezTo>
                      <a:pt x="602" y="377"/>
                      <a:pt x="588" y="373"/>
                      <a:pt x="586" y="374"/>
                    </a:cubicBezTo>
                    <a:cubicBezTo>
                      <a:pt x="586" y="374"/>
                      <a:pt x="587" y="375"/>
                      <a:pt x="587" y="375"/>
                    </a:cubicBezTo>
                    <a:cubicBezTo>
                      <a:pt x="592" y="379"/>
                      <a:pt x="594" y="383"/>
                      <a:pt x="603" y="377"/>
                    </a:cubicBezTo>
                    <a:close/>
                    <a:moveTo>
                      <a:pt x="584" y="515"/>
                    </a:moveTo>
                    <a:cubicBezTo>
                      <a:pt x="587" y="513"/>
                      <a:pt x="590" y="511"/>
                      <a:pt x="593" y="509"/>
                    </a:cubicBezTo>
                    <a:cubicBezTo>
                      <a:pt x="585" y="504"/>
                      <a:pt x="579" y="500"/>
                      <a:pt x="577" y="498"/>
                    </a:cubicBezTo>
                    <a:cubicBezTo>
                      <a:pt x="578" y="498"/>
                      <a:pt x="579" y="498"/>
                      <a:pt x="579" y="497"/>
                    </a:cubicBezTo>
                    <a:cubicBezTo>
                      <a:pt x="578" y="496"/>
                      <a:pt x="577" y="496"/>
                      <a:pt x="576" y="495"/>
                    </a:cubicBezTo>
                    <a:cubicBezTo>
                      <a:pt x="582" y="497"/>
                      <a:pt x="600" y="505"/>
                      <a:pt x="602" y="504"/>
                    </a:cubicBezTo>
                    <a:cubicBezTo>
                      <a:pt x="613" y="497"/>
                      <a:pt x="576" y="471"/>
                      <a:pt x="562" y="487"/>
                    </a:cubicBezTo>
                    <a:cubicBezTo>
                      <a:pt x="564" y="488"/>
                      <a:pt x="571" y="492"/>
                      <a:pt x="576" y="495"/>
                    </a:cubicBezTo>
                    <a:cubicBezTo>
                      <a:pt x="573" y="494"/>
                      <a:pt x="573" y="495"/>
                      <a:pt x="577" y="498"/>
                    </a:cubicBezTo>
                    <a:cubicBezTo>
                      <a:pt x="571" y="497"/>
                      <a:pt x="559" y="489"/>
                      <a:pt x="558" y="492"/>
                    </a:cubicBezTo>
                    <a:cubicBezTo>
                      <a:pt x="566" y="494"/>
                      <a:pt x="582" y="508"/>
                      <a:pt x="584" y="515"/>
                    </a:cubicBezTo>
                    <a:close/>
                    <a:moveTo>
                      <a:pt x="135" y="197"/>
                    </a:moveTo>
                    <a:cubicBezTo>
                      <a:pt x="130" y="191"/>
                      <a:pt x="111" y="198"/>
                      <a:pt x="110" y="189"/>
                    </a:cubicBezTo>
                    <a:cubicBezTo>
                      <a:pt x="109" y="180"/>
                      <a:pt x="132" y="179"/>
                      <a:pt x="119" y="167"/>
                    </a:cubicBezTo>
                    <a:cubicBezTo>
                      <a:pt x="118" y="166"/>
                      <a:pt x="102" y="157"/>
                      <a:pt x="99" y="156"/>
                    </a:cubicBezTo>
                    <a:cubicBezTo>
                      <a:pt x="87" y="154"/>
                      <a:pt x="63" y="193"/>
                      <a:pt x="69" y="196"/>
                    </a:cubicBezTo>
                    <a:cubicBezTo>
                      <a:pt x="67" y="179"/>
                      <a:pt x="93" y="189"/>
                      <a:pt x="97" y="198"/>
                    </a:cubicBezTo>
                    <a:cubicBezTo>
                      <a:pt x="115" y="209"/>
                      <a:pt x="112" y="232"/>
                      <a:pt x="127" y="242"/>
                    </a:cubicBezTo>
                    <a:cubicBezTo>
                      <a:pt x="139" y="249"/>
                      <a:pt x="134" y="252"/>
                      <a:pt x="149" y="255"/>
                    </a:cubicBezTo>
                    <a:cubicBezTo>
                      <a:pt x="160" y="257"/>
                      <a:pt x="171" y="262"/>
                      <a:pt x="179" y="270"/>
                    </a:cubicBezTo>
                    <a:cubicBezTo>
                      <a:pt x="190" y="280"/>
                      <a:pt x="145" y="263"/>
                      <a:pt x="143" y="263"/>
                    </a:cubicBezTo>
                    <a:cubicBezTo>
                      <a:pt x="148" y="270"/>
                      <a:pt x="178" y="290"/>
                      <a:pt x="189" y="289"/>
                    </a:cubicBezTo>
                    <a:cubicBezTo>
                      <a:pt x="193" y="288"/>
                      <a:pt x="197" y="287"/>
                      <a:pt x="199" y="285"/>
                    </a:cubicBezTo>
                    <a:cubicBezTo>
                      <a:pt x="196" y="300"/>
                      <a:pt x="196" y="315"/>
                      <a:pt x="186" y="329"/>
                    </a:cubicBezTo>
                    <a:cubicBezTo>
                      <a:pt x="187" y="329"/>
                      <a:pt x="156" y="357"/>
                      <a:pt x="158" y="357"/>
                    </a:cubicBezTo>
                    <a:cubicBezTo>
                      <a:pt x="178" y="379"/>
                      <a:pt x="191" y="336"/>
                      <a:pt x="203" y="322"/>
                    </a:cubicBezTo>
                    <a:cubicBezTo>
                      <a:pt x="201" y="316"/>
                      <a:pt x="211" y="312"/>
                      <a:pt x="211" y="306"/>
                    </a:cubicBezTo>
                    <a:cubicBezTo>
                      <a:pt x="211" y="301"/>
                      <a:pt x="204" y="291"/>
                      <a:pt x="201" y="284"/>
                    </a:cubicBezTo>
                    <a:cubicBezTo>
                      <a:pt x="206" y="279"/>
                      <a:pt x="206" y="271"/>
                      <a:pt x="204" y="261"/>
                    </a:cubicBezTo>
                    <a:cubicBezTo>
                      <a:pt x="205" y="261"/>
                      <a:pt x="205" y="261"/>
                      <a:pt x="205" y="261"/>
                    </a:cubicBezTo>
                    <a:cubicBezTo>
                      <a:pt x="206" y="267"/>
                      <a:pt x="208" y="272"/>
                      <a:pt x="210" y="277"/>
                    </a:cubicBezTo>
                    <a:cubicBezTo>
                      <a:pt x="204" y="242"/>
                      <a:pt x="225" y="210"/>
                      <a:pt x="222" y="176"/>
                    </a:cubicBezTo>
                    <a:cubicBezTo>
                      <a:pt x="219" y="136"/>
                      <a:pt x="160" y="159"/>
                      <a:pt x="155" y="187"/>
                    </a:cubicBezTo>
                    <a:cubicBezTo>
                      <a:pt x="154" y="191"/>
                      <a:pt x="164" y="248"/>
                      <a:pt x="147" y="222"/>
                    </a:cubicBezTo>
                    <a:cubicBezTo>
                      <a:pt x="144" y="217"/>
                      <a:pt x="139" y="201"/>
                      <a:pt x="135" y="197"/>
                    </a:cubicBezTo>
                    <a:close/>
                    <a:moveTo>
                      <a:pt x="583" y="87"/>
                    </a:moveTo>
                    <a:cubicBezTo>
                      <a:pt x="593" y="98"/>
                      <a:pt x="578" y="109"/>
                      <a:pt x="572" y="117"/>
                    </a:cubicBezTo>
                    <a:cubicBezTo>
                      <a:pt x="578" y="113"/>
                      <a:pt x="581" y="114"/>
                      <a:pt x="587" y="118"/>
                    </a:cubicBezTo>
                    <a:cubicBezTo>
                      <a:pt x="587" y="106"/>
                      <a:pt x="591" y="87"/>
                      <a:pt x="606" y="88"/>
                    </a:cubicBezTo>
                    <a:cubicBezTo>
                      <a:pt x="598" y="76"/>
                      <a:pt x="584" y="66"/>
                      <a:pt x="571" y="59"/>
                    </a:cubicBezTo>
                    <a:cubicBezTo>
                      <a:pt x="570" y="62"/>
                      <a:pt x="570" y="65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6" y="83"/>
                      <a:pt x="574" y="77"/>
                      <a:pt x="583" y="87"/>
                    </a:cubicBezTo>
                    <a:close/>
                    <a:moveTo>
                      <a:pt x="574" y="468"/>
                    </a:moveTo>
                    <a:cubicBezTo>
                      <a:pt x="575" y="464"/>
                      <a:pt x="611" y="467"/>
                      <a:pt x="626" y="464"/>
                    </a:cubicBezTo>
                    <a:cubicBezTo>
                      <a:pt x="626" y="463"/>
                      <a:pt x="626" y="462"/>
                      <a:pt x="626" y="460"/>
                    </a:cubicBezTo>
                    <a:cubicBezTo>
                      <a:pt x="608" y="454"/>
                      <a:pt x="587" y="455"/>
                      <a:pt x="568" y="458"/>
                    </a:cubicBezTo>
                    <a:cubicBezTo>
                      <a:pt x="568" y="458"/>
                      <a:pt x="568" y="458"/>
                      <a:pt x="568" y="458"/>
                    </a:cubicBezTo>
                    <a:cubicBezTo>
                      <a:pt x="564" y="463"/>
                      <a:pt x="569" y="474"/>
                      <a:pt x="566" y="481"/>
                    </a:cubicBezTo>
                    <a:cubicBezTo>
                      <a:pt x="585" y="480"/>
                      <a:pt x="576" y="476"/>
                      <a:pt x="596" y="468"/>
                    </a:cubicBezTo>
                    <a:cubicBezTo>
                      <a:pt x="591" y="467"/>
                      <a:pt x="573" y="473"/>
                      <a:pt x="574" y="468"/>
                    </a:cubicBezTo>
                    <a:close/>
                    <a:moveTo>
                      <a:pt x="164" y="293"/>
                    </a:moveTo>
                    <a:cubicBezTo>
                      <a:pt x="144" y="280"/>
                      <a:pt x="115" y="251"/>
                      <a:pt x="108" y="230"/>
                    </a:cubicBezTo>
                    <a:cubicBezTo>
                      <a:pt x="102" y="210"/>
                      <a:pt x="77" y="187"/>
                      <a:pt x="59" y="212"/>
                    </a:cubicBezTo>
                    <a:cubicBezTo>
                      <a:pt x="65" y="216"/>
                      <a:pt x="92" y="211"/>
                      <a:pt x="83" y="227"/>
                    </a:cubicBezTo>
                    <a:cubicBezTo>
                      <a:pt x="79" y="235"/>
                      <a:pt x="68" y="231"/>
                      <a:pt x="61" y="230"/>
                    </a:cubicBezTo>
                    <a:cubicBezTo>
                      <a:pt x="43" y="228"/>
                      <a:pt x="44" y="244"/>
                      <a:pt x="49" y="255"/>
                    </a:cubicBezTo>
                    <a:cubicBezTo>
                      <a:pt x="50" y="258"/>
                      <a:pt x="52" y="261"/>
                      <a:pt x="54" y="263"/>
                    </a:cubicBezTo>
                    <a:cubicBezTo>
                      <a:pt x="67" y="276"/>
                      <a:pt x="60" y="293"/>
                      <a:pt x="71" y="307"/>
                    </a:cubicBezTo>
                    <a:cubicBezTo>
                      <a:pt x="77" y="314"/>
                      <a:pt x="84" y="321"/>
                      <a:pt x="91" y="327"/>
                    </a:cubicBezTo>
                    <a:cubicBezTo>
                      <a:pt x="95" y="330"/>
                      <a:pt x="103" y="331"/>
                      <a:pt x="113" y="331"/>
                    </a:cubicBezTo>
                    <a:cubicBezTo>
                      <a:pt x="138" y="331"/>
                      <a:pt x="171" y="324"/>
                      <a:pt x="171" y="324"/>
                    </a:cubicBezTo>
                    <a:cubicBezTo>
                      <a:pt x="173" y="332"/>
                      <a:pt x="144" y="338"/>
                      <a:pt x="140" y="339"/>
                    </a:cubicBezTo>
                    <a:cubicBezTo>
                      <a:pt x="144" y="342"/>
                      <a:pt x="148" y="349"/>
                      <a:pt x="153" y="351"/>
                    </a:cubicBezTo>
                    <a:cubicBezTo>
                      <a:pt x="149" y="334"/>
                      <a:pt x="199" y="324"/>
                      <a:pt x="188" y="305"/>
                    </a:cubicBezTo>
                    <a:cubicBezTo>
                      <a:pt x="183" y="297"/>
                      <a:pt x="155" y="305"/>
                      <a:pt x="151" y="306"/>
                    </a:cubicBezTo>
                    <a:cubicBezTo>
                      <a:pt x="137" y="311"/>
                      <a:pt x="123" y="311"/>
                      <a:pt x="109" y="311"/>
                    </a:cubicBezTo>
                    <a:cubicBezTo>
                      <a:pt x="108" y="311"/>
                      <a:pt x="104" y="308"/>
                      <a:pt x="103" y="306"/>
                    </a:cubicBezTo>
                    <a:cubicBezTo>
                      <a:pt x="102" y="304"/>
                      <a:pt x="103" y="303"/>
                      <a:pt x="108" y="303"/>
                    </a:cubicBezTo>
                    <a:cubicBezTo>
                      <a:pt x="113" y="299"/>
                      <a:pt x="154" y="295"/>
                      <a:pt x="164" y="293"/>
                    </a:cubicBezTo>
                    <a:close/>
                    <a:moveTo>
                      <a:pt x="601" y="401"/>
                    </a:moveTo>
                    <a:cubicBezTo>
                      <a:pt x="597" y="394"/>
                      <a:pt x="579" y="406"/>
                      <a:pt x="578" y="407"/>
                    </a:cubicBezTo>
                    <a:cubicBezTo>
                      <a:pt x="586" y="407"/>
                      <a:pt x="593" y="405"/>
                      <a:pt x="601" y="401"/>
                    </a:cubicBezTo>
                    <a:close/>
                    <a:moveTo>
                      <a:pt x="174" y="78"/>
                    </a:moveTo>
                    <a:cubicBezTo>
                      <a:pt x="176" y="85"/>
                      <a:pt x="194" y="82"/>
                      <a:pt x="203" y="85"/>
                    </a:cubicBezTo>
                    <a:cubicBezTo>
                      <a:pt x="202" y="76"/>
                      <a:pt x="205" y="68"/>
                      <a:pt x="210" y="61"/>
                    </a:cubicBezTo>
                    <a:cubicBezTo>
                      <a:pt x="201" y="50"/>
                      <a:pt x="171" y="69"/>
                      <a:pt x="174" y="78"/>
                    </a:cubicBezTo>
                    <a:close/>
                    <a:moveTo>
                      <a:pt x="361" y="486"/>
                    </a:moveTo>
                    <a:cubicBezTo>
                      <a:pt x="349" y="477"/>
                      <a:pt x="335" y="448"/>
                      <a:pt x="323" y="452"/>
                    </a:cubicBezTo>
                    <a:cubicBezTo>
                      <a:pt x="305" y="458"/>
                      <a:pt x="294" y="476"/>
                      <a:pt x="274" y="476"/>
                    </a:cubicBezTo>
                    <a:cubicBezTo>
                      <a:pt x="253" y="476"/>
                      <a:pt x="237" y="461"/>
                      <a:pt x="218" y="456"/>
                    </a:cubicBezTo>
                    <a:cubicBezTo>
                      <a:pt x="190" y="449"/>
                      <a:pt x="151" y="427"/>
                      <a:pt x="163" y="391"/>
                    </a:cubicBezTo>
                    <a:cubicBezTo>
                      <a:pt x="151" y="398"/>
                      <a:pt x="72" y="396"/>
                      <a:pt x="75" y="369"/>
                    </a:cubicBezTo>
                    <a:cubicBezTo>
                      <a:pt x="66" y="365"/>
                      <a:pt x="31" y="345"/>
                      <a:pt x="33" y="333"/>
                    </a:cubicBezTo>
                    <a:cubicBezTo>
                      <a:pt x="32" y="337"/>
                      <a:pt x="12" y="300"/>
                      <a:pt x="11" y="299"/>
                    </a:cubicBezTo>
                    <a:cubicBezTo>
                      <a:pt x="6" y="285"/>
                      <a:pt x="15" y="286"/>
                      <a:pt x="6" y="275"/>
                    </a:cubicBezTo>
                    <a:cubicBezTo>
                      <a:pt x="2" y="269"/>
                      <a:pt x="0" y="263"/>
                      <a:pt x="1" y="256"/>
                    </a:cubicBezTo>
                    <a:cubicBezTo>
                      <a:pt x="1" y="245"/>
                      <a:pt x="6" y="238"/>
                      <a:pt x="8" y="228"/>
                    </a:cubicBezTo>
                    <a:cubicBezTo>
                      <a:pt x="11" y="216"/>
                      <a:pt x="4" y="214"/>
                      <a:pt x="3" y="203"/>
                    </a:cubicBezTo>
                    <a:cubicBezTo>
                      <a:pt x="3" y="197"/>
                      <a:pt x="5" y="189"/>
                      <a:pt x="11" y="186"/>
                    </a:cubicBezTo>
                    <a:cubicBezTo>
                      <a:pt x="8" y="179"/>
                      <a:pt x="8" y="171"/>
                      <a:pt x="11" y="164"/>
                    </a:cubicBezTo>
                    <a:cubicBezTo>
                      <a:pt x="14" y="153"/>
                      <a:pt x="23" y="143"/>
                      <a:pt x="33" y="139"/>
                    </a:cubicBezTo>
                    <a:cubicBezTo>
                      <a:pt x="43" y="141"/>
                      <a:pt x="47" y="136"/>
                      <a:pt x="46" y="125"/>
                    </a:cubicBezTo>
                    <a:cubicBezTo>
                      <a:pt x="61" y="103"/>
                      <a:pt x="83" y="85"/>
                      <a:pt x="108" y="72"/>
                    </a:cubicBezTo>
                    <a:cubicBezTo>
                      <a:pt x="114" y="70"/>
                      <a:pt x="127" y="64"/>
                      <a:pt x="133" y="69"/>
                    </a:cubicBezTo>
                    <a:cubicBezTo>
                      <a:pt x="139" y="62"/>
                      <a:pt x="145" y="57"/>
                      <a:pt x="152" y="53"/>
                    </a:cubicBezTo>
                    <a:cubicBezTo>
                      <a:pt x="167" y="43"/>
                      <a:pt x="186" y="40"/>
                      <a:pt x="203" y="36"/>
                    </a:cubicBezTo>
                    <a:cubicBezTo>
                      <a:pt x="211" y="35"/>
                      <a:pt x="226" y="34"/>
                      <a:pt x="233" y="37"/>
                    </a:cubicBezTo>
                    <a:cubicBezTo>
                      <a:pt x="240" y="31"/>
                      <a:pt x="248" y="26"/>
                      <a:pt x="257" y="22"/>
                    </a:cubicBezTo>
                    <a:cubicBezTo>
                      <a:pt x="270" y="16"/>
                      <a:pt x="287" y="13"/>
                      <a:pt x="298" y="25"/>
                    </a:cubicBezTo>
                    <a:cubicBezTo>
                      <a:pt x="300" y="0"/>
                      <a:pt x="350" y="4"/>
                      <a:pt x="365" y="7"/>
                    </a:cubicBezTo>
                    <a:cubicBezTo>
                      <a:pt x="375" y="9"/>
                      <a:pt x="382" y="11"/>
                      <a:pt x="392" y="13"/>
                    </a:cubicBezTo>
                    <a:cubicBezTo>
                      <a:pt x="394" y="6"/>
                      <a:pt x="405" y="5"/>
                      <a:pt x="411" y="5"/>
                    </a:cubicBezTo>
                    <a:cubicBezTo>
                      <a:pt x="442" y="5"/>
                      <a:pt x="465" y="9"/>
                      <a:pt x="495" y="20"/>
                    </a:cubicBezTo>
                    <a:cubicBezTo>
                      <a:pt x="517" y="27"/>
                      <a:pt x="537" y="38"/>
                      <a:pt x="558" y="44"/>
                    </a:cubicBezTo>
                    <a:cubicBezTo>
                      <a:pt x="589" y="53"/>
                      <a:pt x="610" y="76"/>
                      <a:pt x="626" y="103"/>
                    </a:cubicBezTo>
                    <a:cubicBezTo>
                      <a:pt x="644" y="113"/>
                      <a:pt x="663" y="129"/>
                      <a:pt x="673" y="148"/>
                    </a:cubicBezTo>
                    <a:cubicBezTo>
                      <a:pt x="679" y="160"/>
                      <a:pt x="679" y="177"/>
                      <a:pt x="688" y="186"/>
                    </a:cubicBezTo>
                    <a:cubicBezTo>
                      <a:pt x="704" y="204"/>
                      <a:pt x="699" y="206"/>
                      <a:pt x="707" y="213"/>
                    </a:cubicBezTo>
                    <a:cubicBezTo>
                      <a:pt x="723" y="226"/>
                      <a:pt x="722" y="272"/>
                      <a:pt x="725" y="275"/>
                    </a:cubicBezTo>
                    <a:cubicBezTo>
                      <a:pt x="767" y="311"/>
                      <a:pt x="723" y="411"/>
                      <a:pt x="670" y="385"/>
                    </a:cubicBezTo>
                    <a:cubicBezTo>
                      <a:pt x="690" y="416"/>
                      <a:pt x="654" y="460"/>
                      <a:pt x="637" y="482"/>
                    </a:cubicBezTo>
                    <a:cubicBezTo>
                      <a:pt x="616" y="511"/>
                      <a:pt x="565" y="535"/>
                      <a:pt x="531" y="541"/>
                    </a:cubicBezTo>
                    <a:cubicBezTo>
                      <a:pt x="522" y="543"/>
                      <a:pt x="457" y="534"/>
                      <a:pt x="500" y="564"/>
                    </a:cubicBezTo>
                    <a:cubicBezTo>
                      <a:pt x="509" y="570"/>
                      <a:pt x="531" y="573"/>
                      <a:pt x="517" y="586"/>
                    </a:cubicBezTo>
                    <a:cubicBezTo>
                      <a:pt x="511" y="591"/>
                      <a:pt x="489" y="591"/>
                      <a:pt x="489" y="591"/>
                    </a:cubicBezTo>
                    <a:cubicBezTo>
                      <a:pt x="489" y="591"/>
                      <a:pt x="476" y="581"/>
                      <a:pt x="462" y="569"/>
                    </a:cubicBezTo>
                    <a:cubicBezTo>
                      <a:pt x="431" y="542"/>
                      <a:pt x="432" y="541"/>
                      <a:pt x="395" y="501"/>
                    </a:cubicBezTo>
                    <a:cubicBezTo>
                      <a:pt x="389" y="495"/>
                      <a:pt x="369" y="492"/>
                      <a:pt x="361" y="486"/>
                    </a:cubicBezTo>
                    <a:close/>
                    <a:moveTo>
                      <a:pt x="293" y="411"/>
                    </a:moveTo>
                    <a:cubicBezTo>
                      <a:pt x="305" y="405"/>
                      <a:pt x="319" y="407"/>
                      <a:pt x="332" y="406"/>
                    </a:cubicBezTo>
                    <a:cubicBezTo>
                      <a:pt x="347" y="404"/>
                      <a:pt x="349" y="402"/>
                      <a:pt x="349" y="390"/>
                    </a:cubicBezTo>
                    <a:cubicBezTo>
                      <a:pt x="349" y="380"/>
                      <a:pt x="360" y="381"/>
                      <a:pt x="365" y="388"/>
                    </a:cubicBezTo>
                    <a:cubicBezTo>
                      <a:pt x="383" y="410"/>
                      <a:pt x="396" y="412"/>
                      <a:pt x="424" y="411"/>
                    </a:cubicBezTo>
                    <a:cubicBezTo>
                      <a:pt x="445" y="409"/>
                      <a:pt x="483" y="405"/>
                      <a:pt x="452" y="381"/>
                    </a:cubicBezTo>
                    <a:cubicBezTo>
                      <a:pt x="438" y="371"/>
                      <a:pt x="378" y="392"/>
                      <a:pt x="420" y="372"/>
                    </a:cubicBezTo>
                    <a:cubicBezTo>
                      <a:pt x="425" y="369"/>
                      <a:pt x="422" y="360"/>
                      <a:pt x="418" y="350"/>
                    </a:cubicBezTo>
                    <a:cubicBezTo>
                      <a:pt x="423" y="350"/>
                      <a:pt x="423" y="350"/>
                      <a:pt x="423" y="350"/>
                    </a:cubicBezTo>
                    <a:cubicBezTo>
                      <a:pt x="427" y="359"/>
                      <a:pt x="433" y="366"/>
                      <a:pt x="439" y="367"/>
                    </a:cubicBezTo>
                    <a:cubicBezTo>
                      <a:pt x="473" y="369"/>
                      <a:pt x="468" y="406"/>
                      <a:pt x="511" y="390"/>
                    </a:cubicBezTo>
                    <a:cubicBezTo>
                      <a:pt x="507" y="388"/>
                      <a:pt x="497" y="368"/>
                      <a:pt x="499" y="367"/>
                    </a:cubicBezTo>
                    <a:cubicBezTo>
                      <a:pt x="509" y="364"/>
                      <a:pt x="520" y="378"/>
                      <a:pt x="517" y="387"/>
                    </a:cubicBezTo>
                    <a:cubicBezTo>
                      <a:pt x="522" y="385"/>
                      <a:pt x="560" y="371"/>
                      <a:pt x="548" y="364"/>
                    </a:cubicBezTo>
                    <a:cubicBezTo>
                      <a:pt x="517" y="343"/>
                      <a:pt x="561" y="350"/>
                      <a:pt x="559" y="367"/>
                    </a:cubicBezTo>
                    <a:cubicBezTo>
                      <a:pt x="563" y="363"/>
                      <a:pt x="575" y="342"/>
                      <a:pt x="577" y="331"/>
                    </a:cubicBezTo>
                    <a:cubicBezTo>
                      <a:pt x="579" y="321"/>
                      <a:pt x="595" y="262"/>
                      <a:pt x="590" y="255"/>
                    </a:cubicBezTo>
                    <a:cubicBezTo>
                      <a:pt x="586" y="249"/>
                      <a:pt x="576" y="257"/>
                      <a:pt x="569" y="263"/>
                    </a:cubicBezTo>
                    <a:cubicBezTo>
                      <a:pt x="567" y="265"/>
                      <a:pt x="565" y="266"/>
                      <a:pt x="564" y="267"/>
                    </a:cubicBezTo>
                    <a:cubicBezTo>
                      <a:pt x="550" y="275"/>
                      <a:pt x="550" y="261"/>
                      <a:pt x="555" y="261"/>
                    </a:cubicBezTo>
                    <a:cubicBezTo>
                      <a:pt x="562" y="261"/>
                      <a:pt x="585" y="241"/>
                      <a:pt x="595" y="245"/>
                    </a:cubicBezTo>
                    <a:cubicBezTo>
                      <a:pt x="598" y="247"/>
                      <a:pt x="600" y="251"/>
                      <a:pt x="600" y="260"/>
                    </a:cubicBezTo>
                    <a:cubicBezTo>
                      <a:pt x="599" y="283"/>
                      <a:pt x="585" y="309"/>
                      <a:pt x="596" y="333"/>
                    </a:cubicBezTo>
                    <a:cubicBezTo>
                      <a:pt x="604" y="352"/>
                      <a:pt x="642" y="326"/>
                      <a:pt x="655" y="322"/>
                    </a:cubicBezTo>
                    <a:cubicBezTo>
                      <a:pt x="664" y="320"/>
                      <a:pt x="679" y="277"/>
                      <a:pt x="675" y="310"/>
                    </a:cubicBezTo>
                    <a:cubicBezTo>
                      <a:pt x="672" y="332"/>
                      <a:pt x="639" y="337"/>
                      <a:pt x="623" y="346"/>
                    </a:cubicBezTo>
                    <a:cubicBezTo>
                      <a:pt x="625" y="348"/>
                      <a:pt x="627" y="351"/>
                      <a:pt x="629" y="354"/>
                    </a:cubicBezTo>
                    <a:cubicBezTo>
                      <a:pt x="628" y="345"/>
                      <a:pt x="660" y="355"/>
                      <a:pt x="667" y="348"/>
                    </a:cubicBezTo>
                    <a:cubicBezTo>
                      <a:pt x="666" y="346"/>
                      <a:pt x="677" y="320"/>
                      <a:pt x="680" y="319"/>
                    </a:cubicBezTo>
                    <a:cubicBezTo>
                      <a:pt x="694" y="318"/>
                      <a:pt x="675" y="346"/>
                      <a:pt x="676" y="348"/>
                    </a:cubicBezTo>
                    <a:cubicBezTo>
                      <a:pt x="677" y="354"/>
                      <a:pt x="686" y="348"/>
                      <a:pt x="690" y="351"/>
                    </a:cubicBezTo>
                    <a:cubicBezTo>
                      <a:pt x="692" y="344"/>
                      <a:pt x="690" y="296"/>
                      <a:pt x="694" y="295"/>
                    </a:cubicBezTo>
                    <a:cubicBezTo>
                      <a:pt x="706" y="293"/>
                      <a:pt x="700" y="334"/>
                      <a:pt x="702" y="338"/>
                    </a:cubicBezTo>
                    <a:cubicBezTo>
                      <a:pt x="702" y="338"/>
                      <a:pt x="722" y="355"/>
                      <a:pt x="716" y="355"/>
                    </a:cubicBezTo>
                    <a:cubicBezTo>
                      <a:pt x="715" y="355"/>
                      <a:pt x="713" y="354"/>
                      <a:pt x="710" y="353"/>
                    </a:cubicBezTo>
                    <a:cubicBezTo>
                      <a:pt x="687" y="342"/>
                      <a:pt x="696" y="371"/>
                      <a:pt x="678" y="379"/>
                    </a:cubicBezTo>
                    <a:cubicBezTo>
                      <a:pt x="692" y="381"/>
                      <a:pt x="708" y="369"/>
                      <a:pt x="719" y="357"/>
                    </a:cubicBezTo>
                    <a:cubicBezTo>
                      <a:pt x="722" y="354"/>
                      <a:pt x="724" y="350"/>
                      <a:pt x="726" y="347"/>
                    </a:cubicBezTo>
                    <a:cubicBezTo>
                      <a:pt x="726" y="347"/>
                      <a:pt x="726" y="347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7" y="346"/>
                      <a:pt x="727" y="346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41" y="317"/>
                      <a:pt x="684" y="257"/>
                      <a:pt x="655" y="283"/>
                    </a:cubicBezTo>
                    <a:cubicBezTo>
                      <a:pt x="631" y="305"/>
                      <a:pt x="591" y="281"/>
                      <a:pt x="635" y="283"/>
                    </a:cubicBezTo>
                    <a:cubicBezTo>
                      <a:pt x="647" y="284"/>
                      <a:pt x="655" y="272"/>
                      <a:pt x="669" y="272"/>
                    </a:cubicBezTo>
                    <a:cubicBezTo>
                      <a:pt x="679" y="272"/>
                      <a:pt x="680" y="271"/>
                      <a:pt x="681" y="259"/>
                    </a:cubicBezTo>
                    <a:cubicBezTo>
                      <a:pt x="682" y="237"/>
                      <a:pt x="666" y="216"/>
                      <a:pt x="655" y="199"/>
                    </a:cubicBezTo>
                    <a:cubicBezTo>
                      <a:pt x="643" y="182"/>
                      <a:pt x="611" y="199"/>
                      <a:pt x="612" y="170"/>
                    </a:cubicBezTo>
                    <a:cubicBezTo>
                      <a:pt x="613" y="152"/>
                      <a:pt x="595" y="165"/>
                      <a:pt x="587" y="171"/>
                    </a:cubicBezTo>
                    <a:cubicBezTo>
                      <a:pt x="574" y="180"/>
                      <a:pt x="566" y="188"/>
                      <a:pt x="566" y="198"/>
                    </a:cubicBezTo>
                    <a:cubicBezTo>
                      <a:pt x="566" y="203"/>
                      <a:pt x="568" y="210"/>
                      <a:pt x="574" y="217"/>
                    </a:cubicBezTo>
                    <a:cubicBezTo>
                      <a:pt x="588" y="236"/>
                      <a:pt x="570" y="227"/>
                      <a:pt x="561" y="214"/>
                    </a:cubicBezTo>
                    <a:cubicBezTo>
                      <a:pt x="546" y="190"/>
                      <a:pt x="543" y="210"/>
                      <a:pt x="535" y="228"/>
                    </a:cubicBezTo>
                    <a:cubicBezTo>
                      <a:pt x="532" y="236"/>
                      <a:pt x="525" y="242"/>
                      <a:pt x="517" y="248"/>
                    </a:cubicBezTo>
                    <a:cubicBezTo>
                      <a:pt x="510" y="254"/>
                      <a:pt x="503" y="260"/>
                      <a:pt x="498" y="268"/>
                    </a:cubicBezTo>
                    <a:cubicBezTo>
                      <a:pt x="487" y="289"/>
                      <a:pt x="496" y="281"/>
                      <a:pt x="507" y="296"/>
                    </a:cubicBezTo>
                    <a:cubicBezTo>
                      <a:pt x="509" y="294"/>
                      <a:pt x="528" y="279"/>
                      <a:pt x="532" y="282"/>
                    </a:cubicBezTo>
                    <a:cubicBezTo>
                      <a:pt x="541" y="288"/>
                      <a:pt x="511" y="300"/>
                      <a:pt x="512" y="308"/>
                    </a:cubicBezTo>
                    <a:cubicBezTo>
                      <a:pt x="515" y="323"/>
                      <a:pt x="492" y="295"/>
                      <a:pt x="493" y="295"/>
                    </a:cubicBezTo>
                    <a:cubicBezTo>
                      <a:pt x="487" y="291"/>
                      <a:pt x="464" y="297"/>
                      <a:pt x="448" y="300"/>
                    </a:cubicBezTo>
                    <a:cubicBezTo>
                      <a:pt x="446" y="295"/>
                      <a:pt x="446" y="295"/>
                      <a:pt x="446" y="295"/>
                    </a:cubicBezTo>
                    <a:cubicBezTo>
                      <a:pt x="450" y="294"/>
                      <a:pt x="454" y="293"/>
                      <a:pt x="457" y="291"/>
                    </a:cubicBezTo>
                    <a:cubicBezTo>
                      <a:pt x="465" y="287"/>
                      <a:pt x="505" y="255"/>
                      <a:pt x="517" y="234"/>
                    </a:cubicBezTo>
                    <a:cubicBezTo>
                      <a:pt x="500" y="228"/>
                      <a:pt x="480" y="239"/>
                      <a:pt x="467" y="231"/>
                    </a:cubicBezTo>
                    <a:cubicBezTo>
                      <a:pt x="434" y="209"/>
                      <a:pt x="457" y="229"/>
                      <a:pt x="431" y="237"/>
                    </a:cubicBezTo>
                    <a:cubicBezTo>
                      <a:pt x="416" y="241"/>
                      <a:pt x="408" y="218"/>
                      <a:pt x="393" y="220"/>
                    </a:cubicBezTo>
                    <a:cubicBezTo>
                      <a:pt x="383" y="222"/>
                      <a:pt x="386" y="231"/>
                      <a:pt x="380" y="236"/>
                    </a:cubicBezTo>
                    <a:cubicBezTo>
                      <a:pt x="373" y="248"/>
                      <a:pt x="356" y="267"/>
                      <a:pt x="341" y="269"/>
                    </a:cubicBezTo>
                    <a:cubicBezTo>
                      <a:pt x="351" y="280"/>
                      <a:pt x="331" y="316"/>
                      <a:pt x="324" y="309"/>
                    </a:cubicBezTo>
                    <a:cubicBezTo>
                      <a:pt x="316" y="301"/>
                      <a:pt x="347" y="282"/>
                      <a:pt x="334" y="274"/>
                    </a:cubicBezTo>
                    <a:cubicBezTo>
                      <a:pt x="302" y="254"/>
                      <a:pt x="256" y="283"/>
                      <a:pt x="226" y="311"/>
                    </a:cubicBezTo>
                    <a:cubicBezTo>
                      <a:pt x="216" y="320"/>
                      <a:pt x="208" y="329"/>
                      <a:pt x="202" y="336"/>
                    </a:cubicBezTo>
                    <a:cubicBezTo>
                      <a:pt x="201" y="338"/>
                      <a:pt x="200" y="340"/>
                      <a:pt x="198" y="342"/>
                    </a:cubicBezTo>
                    <a:cubicBezTo>
                      <a:pt x="176" y="372"/>
                      <a:pt x="148" y="424"/>
                      <a:pt x="201" y="443"/>
                    </a:cubicBezTo>
                    <a:cubicBezTo>
                      <a:pt x="215" y="448"/>
                      <a:pt x="230" y="454"/>
                      <a:pt x="245" y="460"/>
                    </a:cubicBezTo>
                    <a:cubicBezTo>
                      <a:pt x="245" y="460"/>
                      <a:pt x="245" y="460"/>
                      <a:pt x="245" y="460"/>
                    </a:cubicBezTo>
                    <a:cubicBezTo>
                      <a:pt x="251" y="462"/>
                      <a:pt x="257" y="464"/>
                      <a:pt x="263" y="466"/>
                    </a:cubicBezTo>
                    <a:cubicBezTo>
                      <a:pt x="287" y="473"/>
                      <a:pt x="300" y="451"/>
                      <a:pt x="320" y="444"/>
                    </a:cubicBezTo>
                    <a:cubicBezTo>
                      <a:pt x="327" y="442"/>
                      <a:pt x="329" y="441"/>
                      <a:pt x="330" y="441"/>
                    </a:cubicBezTo>
                    <a:cubicBezTo>
                      <a:pt x="329" y="441"/>
                      <a:pt x="328" y="441"/>
                      <a:pt x="327" y="441"/>
                    </a:cubicBezTo>
                    <a:cubicBezTo>
                      <a:pt x="346" y="434"/>
                      <a:pt x="364" y="425"/>
                      <a:pt x="380" y="413"/>
                    </a:cubicBezTo>
                    <a:cubicBezTo>
                      <a:pt x="371" y="409"/>
                      <a:pt x="366" y="404"/>
                      <a:pt x="360" y="396"/>
                    </a:cubicBezTo>
                    <a:cubicBezTo>
                      <a:pt x="360" y="425"/>
                      <a:pt x="302" y="408"/>
                      <a:pt x="288" y="426"/>
                    </a:cubicBezTo>
                    <a:cubicBezTo>
                      <a:pt x="280" y="436"/>
                      <a:pt x="265" y="457"/>
                      <a:pt x="249" y="457"/>
                    </a:cubicBezTo>
                    <a:cubicBezTo>
                      <a:pt x="248" y="457"/>
                      <a:pt x="247" y="457"/>
                      <a:pt x="247" y="457"/>
                    </a:cubicBezTo>
                    <a:cubicBezTo>
                      <a:pt x="246" y="457"/>
                      <a:pt x="246" y="457"/>
                      <a:pt x="246" y="457"/>
                    </a:cubicBezTo>
                    <a:cubicBezTo>
                      <a:pt x="241" y="454"/>
                      <a:pt x="258" y="442"/>
                      <a:pt x="260" y="442"/>
                    </a:cubicBezTo>
                    <a:cubicBezTo>
                      <a:pt x="271" y="437"/>
                      <a:pt x="275" y="428"/>
                      <a:pt x="282" y="420"/>
                    </a:cubicBezTo>
                    <a:cubicBezTo>
                      <a:pt x="285" y="416"/>
                      <a:pt x="288" y="413"/>
                      <a:pt x="293" y="411"/>
                    </a:cubicBezTo>
                    <a:close/>
                    <a:moveTo>
                      <a:pt x="711" y="287"/>
                    </a:moveTo>
                    <a:cubicBezTo>
                      <a:pt x="720" y="295"/>
                      <a:pt x="728" y="307"/>
                      <a:pt x="733" y="317"/>
                    </a:cubicBezTo>
                    <a:cubicBezTo>
                      <a:pt x="733" y="304"/>
                      <a:pt x="727" y="273"/>
                      <a:pt x="711" y="287"/>
                    </a:cubicBezTo>
                    <a:close/>
                    <a:moveTo>
                      <a:pt x="549" y="520"/>
                    </a:moveTo>
                    <a:cubicBezTo>
                      <a:pt x="543" y="522"/>
                      <a:pt x="537" y="526"/>
                      <a:pt x="532" y="527"/>
                    </a:cubicBezTo>
                    <a:cubicBezTo>
                      <a:pt x="519" y="529"/>
                      <a:pt x="505" y="527"/>
                      <a:pt x="493" y="521"/>
                    </a:cubicBezTo>
                    <a:cubicBezTo>
                      <a:pt x="484" y="518"/>
                      <a:pt x="444" y="491"/>
                      <a:pt x="444" y="485"/>
                    </a:cubicBezTo>
                    <a:cubicBezTo>
                      <a:pt x="443" y="503"/>
                      <a:pt x="482" y="521"/>
                      <a:pt x="495" y="526"/>
                    </a:cubicBezTo>
                    <a:cubicBezTo>
                      <a:pt x="506" y="530"/>
                      <a:pt x="520" y="535"/>
                      <a:pt x="533" y="532"/>
                    </a:cubicBezTo>
                    <a:cubicBezTo>
                      <a:pt x="536" y="531"/>
                      <a:pt x="549" y="521"/>
                      <a:pt x="549" y="520"/>
                    </a:cubicBezTo>
                    <a:cubicBezTo>
                      <a:pt x="551" y="524"/>
                      <a:pt x="549" y="527"/>
                      <a:pt x="544" y="530"/>
                    </a:cubicBezTo>
                    <a:cubicBezTo>
                      <a:pt x="543" y="530"/>
                      <a:pt x="543" y="531"/>
                      <a:pt x="542" y="531"/>
                    </a:cubicBezTo>
                    <a:cubicBezTo>
                      <a:pt x="544" y="531"/>
                      <a:pt x="545" y="530"/>
                      <a:pt x="546" y="530"/>
                    </a:cubicBezTo>
                    <a:cubicBezTo>
                      <a:pt x="555" y="527"/>
                      <a:pt x="563" y="524"/>
                      <a:pt x="572" y="521"/>
                    </a:cubicBezTo>
                    <a:cubicBezTo>
                      <a:pt x="564" y="514"/>
                      <a:pt x="556" y="516"/>
                      <a:pt x="549" y="520"/>
                    </a:cubicBezTo>
                    <a:close/>
                    <a:moveTo>
                      <a:pt x="249" y="133"/>
                    </a:moveTo>
                    <a:cubicBezTo>
                      <a:pt x="231" y="115"/>
                      <a:pt x="170" y="55"/>
                      <a:pt x="173" y="120"/>
                    </a:cubicBezTo>
                    <a:cubicBezTo>
                      <a:pt x="180" y="116"/>
                      <a:pt x="190" y="115"/>
                      <a:pt x="198" y="116"/>
                    </a:cubicBezTo>
                    <a:cubicBezTo>
                      <a:pt x="203" y="119"/>
                      <a:pt x="203" y="122"/>
                      <a:pt x="197" y="124"/>
                    </a:cubicBezTo>
                    <a:cubicBezTo>
                      <a:pt x="190" y="123"/>
                      <a:pt x="180" y="125"/>
                      <a:pt x="175" y="130"/>
                    </a:cubicBezTo>
                    <a:cubicBezTo>
                      <a:pt x="178" y="141"/>
                      <a:pt x="145" y="123"/>
                      <a:pt x="150" y="155"/>
                    </a:cubicBezTo>
                    <a:cubicBezTo>
                      <a:pt x="154" y="168"/>
                      <a:pt x="123" y="134"/>
                      <a:pt x="124" y="130"/>
                    </a:cubicBezTo>
                    <a:cubicBezTo>
                      <a:pt x="127" y="126"/>
                      <a:pt x="130" y="125"/>
                      <a:pt x="135" y="128"/>
                    </a:cubicBezTo>
                    <a:cubicBezTo>
                      <a:pt x="140" y="137"/>
                      <a:pt x="146" y="136"/>
                      <a:pt x="151" y="126"/>
                    </a:cubicBezTo>
                    <a:cubicBezTo>
                      <a:pt x="165" y="130"/>
                      <a:pt x="169" y="125"/>
                      <a:pt x="165" y="113"/>
                    </a:cubicBezTo>
                    <a:cubicBezTo>
                      <a:pt x="165" y="105"/>
                      <a:pt x="168" y="98"/>
                      <a:pt x="172" y="91"/>
                    </a:cubicBezTo>
                    <a:cubicBezTo>
                      <a:pt x="154" y="99"/>
                      <a:pt x="140" y="113"/>
                      <a:pt x="163" y="85"/>
                    </a:cubicBezTo>
                    <a:cubicBezTo>
                      <a:pt x="176" y="70"/>
                      <a:pt x="135" y="89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22" y="96"/>
                      <a:pt x="119" y="94"/>
                      <a:pt x="126" y="108"/>
                    </a:cubicBezTo>
                    <a:cubicBezTo>
                      <a:pt x="137" y="100"/>
                      <a:pt x="156" y="99"/>
                      <a:pt x="138" y="110"/>
                    </a:cubicBezTo>
                    <a:cubicBezTo>
                      <a:pt x="133" y="113"/>
                      <a:pt x="128" y="117"/>
                      <a:pt x="123" y="119"/>
                    </a:cubicBezTo>
                    <a:cubicBezTo>
                      <a:pt x="80" y="143"/>
                      <a:pt x="149" y="162"/>
                      <a:pt x="126" y="185"/>
                    </a:cubicBezTo>
                    <a:cubicBezTo>
                      <a:pt x="144" y="187"/>
                      <a:pt x="143" y="199"/>
                      <a:pt x="151" y="212"/>
                    </a:cubicBezTo>
                    <a:cubicBezTo>
                      <a:pt x="141" y="176"/>
                      <a:pt x="171" y="135"/>
                      <a:pt x="213" y="147"/>
                    </a:cubicBezTo>
                    <a:cubicBezTo>
                      <a:pt x="209" y="139"/>
                      <a:pt x="218" y="136"/>
                      <a:pt x="224" y="140"/>
                    </a:cubicBezTo>
                    <a:cubicBezTo>
                      <a:pt x="237" y="148"/>
                      <a:pt x="233" y="137"/>
                      <a:pt x="249" y="133"/>
                    </a:cubicBezTo>
                    <a:close/>
                    <a:moveTo>
                      <a:pt x="548" y="177"/>
                    </a:moveTo>
                    <a:cubicBezTo>
                      <a:pt x="551" y="176"/>
                      <a:pt x="551" y="174"/>
                      <a:pt x="549" y="171"/>
                    </a:cubicBezTo>
                    <a:cubicBezTo>
                      <a:pt x="549" y="168"/>
                      <a:pt x="549" y="165"/>
                      <a:pt x="549" y="164"/>
                    </a:cubicBezTo>
                    <a:cubicBezTo>
                      <a:pt x="541" y="145"/>
                      <a:pt x="513" y="91"/>
                      <a:pt x="492" y="125"/>
                    </a:cubicBezTo>
                    <a:cubicBezTo>
                      <a:pt x="477" y="150"/>
                      <a:pt x="487" y="194"/>
                      <a:pt x="458" y="206"/>
                    </a:cubicBezTo>
                    <a:cubicBezTo>
                      <a:pt x="455" y="208"/>
                      <a:pt x="452" y="209"/>
                      <a:pt x="449" y="211"/>
                    </a:cubicBezTo>
                    <a:cubicBezTo>
                      <a:pt x="464" y="215"/>
                      <a:pt x="473" y="232"/>
                      <a:pt x="488" y="223"/>
                    </a:cubicBezTo>
                    <a:cubicBezTo>
                      <a:pt x="502" y="215"/>
                      <a:pt x="511" y="225"/>
                      <a:pt x="524" y="227"/>
                    </a:cubicBezTo>
                    <a:cubicBezTo>
                      <a:pt x="530" y="227"/>
                      <a:pt x="544" y="196"/>
                      <a:pt x="548" y="177"/>
                    </a:cubicBezTo>
                    <a:close/>
                    <a:moveTo>
                      <a:pt x="614" y="406"/>
                    </a:moveTo>
                    <a:cubicBezTo>
                      <a:pt x="620" y="424"/>
                      <a:pt x="681" y="400"/>
                      <a:pt x="663" y="385"/>
                    </a:cubicBezTo>
                    <a:cubicBezTo>
                      <a:pt x="653" y="405"/>
                      <a:pt x="615" y="406"/>
                      <a:pt x="614" y="406"/>
                    </a:cubicBezTo>
                    <a:close/>
                    <a:moveTo>
                      <a:pt x="474" y="106"/>
                    </a:moveTo>
                    <a:cubicBezTo>
                      <a:pt x="464" y="101"/>
                      <a:pt x="456" y="95"/>
                      <a:pt x="452" y="84"/>
                    </a:cubicBezTo>
                    <a:cubicBezTo>
                      <a:pt x="454" y="91"/>
                      <a:pt x="440" y="88"/>
                      <a:pt x="437" y="94"/>
                    </a:cubicBezTo>
                    <a:cubicBezTo>
                      <a:pt x="432" y="106"/>
                      <a:pt x="443" y="119"/>
                      <a:pt x="447" y="130"/>
                    </a:cubicBezTo>
                    <a:cubicBezTo>
                      <a:pt x="448" y="128"/>
                      <a:pt x="466" y="119"/>
                      <a:pt x="468" y="122"/>
                    </a:cubicBezTo>
                    <a:cubicBezTo>
                      <a:pt x="477" y="130"/>
                      <a:pt x="455" y="133"/>
                      <a:pt x="453" y="136"/>
                    </a:cubicBezTo>
                    <a:cubicBezTo>
                      <a:pt x="461" y="137"/>
                      <a:pt x="468" y="147"/>
                      <a:pt x="472" y="154"/>
                    </a:cubicBezTo>
                    <a:cubicBezTo>
                      <a:pt x="475" y="140"/>
                      <a:pt x="493" y="116"/>
                      <a:pt x="474" y="106"/>
                    </a:cubicBezTo>
                    <a:close/>
                    <a:moveTo>
                      <a:pt x="570" y="368"/>
                    </a:moveTo>
                    <a:cubicBezTo>
                      <a:pt x="578" y="375"/>
                      <a:pt x="587" y="389"/>
                      <a:pt x="582" y="400"/>
                    </a:cubicBezTo>
                    <a:cubicBezTo>
                      <a:pt x="588" y="399"/>
                      <a:pt x="594" y="393"/>
                      <a:pt x="598" y="393"/>
                    </a:cubicBezTo>
                    <a:cubicBezTo>
                      <a:pt x="589" y="388"/>
                      <a:pt x="590" y="386"/>
                      <a:pt x="595" y="383"/>
                    </a:cubicBezTo>
                    <a:cubicBezTo>
                      <a:pt x="584" y="384"/>
                      <a:pt x="584" y="367"/>
                      <a:pt x="570" y="368"/>
                    </a:cubicBezTo>
                    <a:close/>
                    <a:moveTo>
                      <a:pt x="280" y="140"/>
                    </a:moveTo>
                    <a:cubicBezTo>
                      <a:pt x="283" y="151"/>
                      <a:pt x="270" y="167"/>
                      <a:pt x="270" y="158"/>
                    </a:cubicBezTo>
                    <a:cubicBezTo>
                      <a:pt x="270" y="149"/>
                      <a:pt x="276" y="140"/>
                      <a:pt x="264" y="140"/>
                    </a:cubicBezTo>
                    <a:cubicBezTo>
                      <a:pt x="254" y="139"/>
                      <a:pt x="240" y="142"/>
                      <a:pt x="237" y="153"/>
                    </a:cubicBezTo>
                    <a:cubicBezTo>
                      <a:pt x="237" y="174"/>
                      <a:pt x="234" y="192"/>
                      <a:pt x="228" y="211"/>
                    </a:cubicBezTo>
                    <a:cubicBezTo>
                      <a:pt x="228" y="211"/>
                      <a:pt x="228" y="211"/>
                      <a:pt x="228" y="211"/>
                    </a:cubicBezTo>
                    <a:cubicBezTo>
                      <a:pt x="228" y="211"/>
                      <a:pt x="228" y="212"/>
                      <a:pt x="228" y="212"/>
                    </a:cubicBezTo>
                    <a:cubicBezTo>
                      <a:pt x="228" y="212"/>
                      <a:pt x="228" y="212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4"/>
                      <a:pt x="228" y="214"/>
                      <a:pt x="227" y="215"/>
                    </a:cubicBezTo>
                    <a:cubicBezTo>
                      <a:pt x="227" y="215"/>
                      <a:pt x="227" y="215"/>
                      <a:pt x="227" y="215"/>
                    </a:cubicBezTo>
                    <a:cubicBezTo>
                      <a:pt x="227" y="215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7"/>
                      <a:pt x="227" y="217"/>
                    </a:cubicBezTo>
                    <a:cubicBezTo>
                      <a:pt x="227" y="217"/>
                      <a:pt x="227" y="217"/>
                      <a:pt x="227" y="217"/>
                    </a:cubicBezTo>
                    <a:cubicBezTo>
                      <a:pt x="227" y="218"/>
                      <a:pt x="226" y="219"/>
                      <a:pt x="226" y="220"/>
                    </a:cubicBezTo>
                    <a:cubicBezTo>
                      <a:pt x="226" y="220"/>
                      <a:pt x="226" y="220"/>
                      <a:pt x="226" y="221"/>
                    </a:cubicBezTo>
                    <a:cubicBezTo>
                      <a:pt x="226" y="221"/>
                      <a:pt x="225" y="221"/>
                      <a:pt x="225" y="221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18" y="247"/>
                      <a:pt x="212" y="276"/>
                      <a:pt x="228" y="298"/>
                    </a:cubicBezTo>
                    <a:cubicBezTo>
                      <a:pt x="239" y="289"/>
                      <a:pt x="251" y="281"/>
                      <a:pt x="264" y="274"/>
                    </a:cubicBezTo>
                    <a:cubicBezTo>
                      <a:pt x="242" y="263"/>
                      <a:pt x="263" y="242"/>
                      <a:pt x="273" y="231"/>
                    </a:cubicBezTo>
                    <a:cubicBezTo>
                      <a:pt x="290" y="211"/>
                      <a:pt x="293" y="200"/>
                      <a:pt x="301" y="176"/>
                    </a:cubicBezTo>
                    <a:cubicBezTo>
                      <a:pt x="306" y="161"/>
                      <a:pt x="317" y="151"/>
                      <a:pt x="323" y="137"/>
                    </a:cubicBezTo>
                    <a:cubicBezTo>
                      <a:pt x="327" y="138"/>
                      <a:pt x="327" y="138"/>
                      <a:pt x="327" y="138"/>
                    </a:cubicBezTo>
                    <a:cubicBezTo>
                      <a:pt x="323" y="151"/>
                      <a:pt x="318" y="163"/>
                      <a:pt x="313" y="171"/>
                    </a:cubicBezTo>
                    <a:cubicBezTo>
                      <a:pt x="305" y="183"/>
                      <a:pt x="308" y="199"/>
                      <a:pt x="301" y="211"/>
                    </a:cubicBezTo>
                    <a:cubicBezTo>
                      <a:pt x="294" y="222"/>
                      <a:pt x="285" y="231"/>
                      <a:pt x="276" y="240"/>
                    </a:cubicBezTo>
                    <a:cubicBezTo>
                      <a:pt x="245" y="272"/>
                      <a:pt x="290" y="271"/>
                      <a:pt x="292" y="258"/>
                    </a:cubicBezTo>
                    <a:cubicBezTo>
                      <a:pt x="292" y="258"/>
                      <a:pt x="283" y="247"/>
                      <a:pt x="293" y="249"/>
                    </a:cubicBezTo>
                    <a:cubicBezTo>
                      <a:pt x="304" y="250"/>
                      <a:pt x="313" y="255"/>
                      <a:pt x="323" y="258"/>
                    </a:cubicBezTo>
                    <a:cubicBezTo>
                      <a:pt x="338" y="262"/>
                      <a:pt x="346" y="261"/>
                      <a:pt x="355" y="249"/>
                    </a:cubicBezTo>
                    <a:cubicBezTo>
                      <a:pt x="365" y="228"/>
                      <a:pt x="349" y="207"/>
                      <a:pt x="350" y="186"/>
                    </a:cubicBezTo>
                    <a:cubicBezTo>
                      <a:pt x="350" y="173"/>
                      <a:pt x="354" y="162"/>
                      <a:pt x="352" y="149"/>
                    </a:cubicBezTo>
                    <a:cubicBezTo>
                      <a:pt x="352" y="149"/>
                      <a:pt x="352" y="149"/>
                      <a:pt x="352" y="149"/>
                    </a:cubicBezTo>
                    <a:cubicBezTo>
                      <a:pt x="349" y="119"/>
                      <a:pt x="380" y="112"/>
                      <a:pt x="393" y="88"/>
                    </a:cubicBezTo>
                    <a:cubicBezTo>
                      <a:pt x="401" y="74"/>
                      <a:pt x="412" y="72"/>
                      <a:pt x="433" y="60"/>
                    </a:cubicBezTo>
                    <a:cubicBezTo>
                      <a:pt x="441" y="55"/>
                      <a:pt x="451" y="52"/>
                      <a:pt x="460" y="51"/>
                    </a:cubicBezTo>
                    <a:cubicBezTo>
                      <a:pt x="456" y="40"/>
                      <a:pt x="444" y="32"/>
                      <a:pt x="432" y="36"/>
                    </a:cubicBezTo>
                    <a:cubicBezTo>
                      <a:pt x="438" y="43"/>
                      <a:pt x="391" y="56"/>
                      <a:pt x="380" y="60"/>
                    </a:cubicBezTo>
                    <a:cubicBezTo>
                      <a:pt x="377" y="60"/>
                      <a:pt x="367" y="66"/>
                      <a:pt x="365" y="68"/>
                    </a:cubicBezTo>
                    <a:cubicBezTo>
                      <a:pt x="361" y="66"/>
                      <a:pt x="361" y="66"/>
                      <a:pt x="361" y="66"/>
                    </a:cubicBezTo>
                    <a:cubicBezTo>
                      <a:pt x="369" y="49"/>
                      <a:pt x="392" y="43"/>
                      <a:pt x="416" y="37"/>
                    </a:cubicBezTo>
                    <a:cubicBezTo>
                      <a:pt x="417" y="30"/>
                      <a:pt x="402" y="25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4" y="23"/>
                    </a:cubicBezTo>
                    <a:cubicBezTo>
                      <a:pt x="394" y="23"/>
                      <a:pt x="394" y="23"/>
                      <a:pt x="394" y="22"/>
                    </a:cubicBezTo>
                    <a:cubicBezTo>
                      <a:pt x="394" y="22"/>
                      <a:pt x="394" y="22"/>
                      <a:pt x="394" y="22"/>
                    </a:cubicBezTo>
                    <a:cubicBezTo>
                      <a:pt x="394" y="22"/>
                      <a:pt x="394" y="22"/>
                      <a:pt x="393" y="22"/>
                    </a:cubicBezTo>
                    <a:cubicBezTo>
                      <a:pt x="393" y="22"/>
                      <a:pt x="393" y="22"/>
                      <a:pt x="393" y="22"/>
                    </a:cubicBezTo>
                    <a:cubicBezTo>
                      <a:pt x="378" y="19"/>
                      <a:pt x="348" y="18"/>
                      <a:pt x="345" y="38"/>
                    </a:cubicBezTo>
                    <a:cubicBezTo>
                      <a:pt x="364" y="24"/>
                      <a:pt x="332" y="60"/>
                      <a:pt x="332" y="62"/>
                    </a:cubicBezTo>
                    <a:cubicBezTo>
                      <a:pt x="329" y="68"/>
                      <a:pt x="328" y="72"/>
                      <a:pt x="327" y="75"/>
                    </a:cubicBezTo>
                    <a:cubicBezTo>
                      <a:pt x="322" y="74"/>
                      <a:pt x="322" y="74"/>
                      <a:pt x="322" y="74"/>
                    </a:cubicBezTo>
                    <a:cubicBezTo>
                      <a:pt x="323" y="69"/>
                      <a:pt x="324" y="64"/>
                      <a:pt x="324" y="58"/>
                    </a:cubicBezTo>
                    <a:cubicBezTo>
                      <a:pt x="329" y="38"/>
                      <a:pt x="322" y="30"/>
                      <a:pt x="299" y="37"/>
                    </a:cubicBezTo>
                    <a:cubicBezTo>
                      <a:pt x="292" y="39"/>
                      <a:pt x="245" y="43"/>
                      <a:pt x="260" y="54"/>
                    </a:cubicBezTo>
                    <a:cubicBezTo>
                      <a:pt x="287" y="72"/>
                      <a:pt x="243" y="48"/>
                      <a:pt x="232" y="54"/>
                    </a:cubicBezTo>
                    <a:cubicBezTo>
                      <a:pt x="213" y="64"/>
                      <a:pt x="203" y="83"/>
                      <a:pt x="224" y="95"/>
                    </a:cubicBezTo>
                    <a:cubicBezTo>
                      <a:pt x="222" y="90"/>
                      <a:pt x="231" y="64"/>
                      <a:pt x="237" y="63"/>
                    </a:cubicBezTo>
                    <a:cubicBezTo>
                      <a:pt x="245" y="61"/>
                      <a:pt x="240" y="74"/>
                      <a:pt x="247" y="71"/>
                    </a:cubicBezTo>
                    <a:cubicBezTo>
                      <a:pt x="287" y="56"/>
                      <a:pt x="258" y="88"/>
                      <a:pt x="241" y="80"/>
                    </a:cubicBezTo>
                    <a:cubicBezTo>
                      <a:pt x="223" y="71"/>
                      <a:pt x="246" y="115"/>
                      <a:pt x="248" y="118"/>
                    </a:cubicBezTo>
                    <a:cubicBezTo>
                      <a:pt x="255" y="129"/>
                      <a:pt x="271" y="136"/>
                      <a:pt x="284" y="133"/>
                    </a:cubicBezTo>
                    <a:cubicBezTo>
                      <a:pt x="285" y="136"/>
                      <a:pt x="285" y="136"/>
                      <a:pt x="285" y="136"/>
                    </a:cubicBezTo>
                    <a:cubicBezTo>
                      <a:pt x="283" y="137"/>
                      <a:pt x="281" y="138"/>
                      <a:pt x="280" y="1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8" name="Freeform 7"/>
              <p:cNvSpPr>
                <a:spLocks noEditPoints="1"/>
              </p:cNvSpPr>
              <p:nvPr/>
            </p:nvSpPr>
            <p:spPr bwMode="auto">
              <a:xfrm>
                <a:off x="3405188" y="3136900"/>
                <a:ext cx="63500" cy="207963"/>
              </a:xfrm>
              <a:custGeom>
                <a:avLst/>
                <a:gdLst/>
                <a:ahLst/>
                <a:cxnLst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4" y="54"/>
                  </a:cxn>
                  <a:cxn ang="0">
                    <a:pos x="10" y="54"/>
                  </a:cxn>
                  <a:cxn ang="0">
                    <a:pos x="8" y="26"/>
                  </a:cxn>
                  <a:cxn ang="0">
                    <a:pos x="4" y="7"/>
                  </a:cxn>
                  <a:cxn ang="0">
                    <a:pos x="5" y="6"/>
                  </a:cxn>
                  <a:cxn ang="0">
                    <a:pos x="15" y="30"/>
                  </a:cxn>
                  <a:cxn ang="0">
                    <a:pos x="15" y="30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</a:cxnLst>
                <a:rect l="0" t="0" r="r" b="b"/>
                <a:pathLst>
                  <a:path w="17" h="55">
                    <a:moveTo>
                      <a:pt x="15" y="33"/>
                    </a:moveTo>
                    <a:cubicBezTo>
                      <a:pt x="15" y="33"/>
                      <a:pt x="15" y="32"/>
                      <a:pt x="15" y="32"/>
                    </a:cubicBezTo>
                    <a:cubicBezTo>
                      <a:pt x="15" y="32"/>
                      <a:pt x="15" y="33"/>
                      <a:pt x="15" y="33"/>
                    </a:cubicBezTo>
                    <a:close/>
                    <a:moveTo>
                      <a:pt x="15" y="32"/>
                    </a:move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lose/>
                    <a:moveTo>
                      <a:pt x="15" y="32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2"/>
                      <a:pt x="15" y="32"/>
                    </a:cubicBezTo>
                    <a:close/>
                    <a:moveTo>
                      <a:pt x="15" y="31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4"/>
                      <a:pt x="17" y="50"/>
                      <a:pt x="14" y="54"/>
                    </a:cubicBezTo>
                    <a:cubicBezTo>
                      <a:pt x="13" y="55"/>
                      <a:pt x="12" y="55"/>
                      <a:pt x="10" y="54"/>
                    </a:cubicBezTo>
                    <a:cubicBezTo>
                      <a:pt x="0" y="46"/>
                      <a:pt x="6" y="35"/>
                      <a:pt x="8" y="26"/>
                    </a:cubicBezTo>
                    <a:cubicBezTo>
                      <a:pt x="9" y="21"/>
                      <a:pt x="2" y="11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17" y="0"/>
                      <a:pt x="16" y="24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grpSp>
            <p:nvGrpSpPr>
              <p:cNvPr id="9" name="Group 54"/>
              <p:cNvGrpSpPr/>
              <p:nvPr/>
            </p:nvGrpSpPr>
            <p:grpSpPr>
              <a:xfrm>
                <a:off x="2855913" y="2025650"/>
                <a:ext cx="2268537" cy="1447801"/>
                <a:chOff x="2855913" y="2025650"/>
                <a:chExt cx="2268537" cy="1447801"/>
              </a:xfrm>
              <a:grpFill/>
            </p:grpSpPr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3325813" y="2497138"/>
                  <a:ext cx="109538" cy="357188"/>
                </a:xfrm>
                <a:custGeom>
                  <a:avLst/>
                  <a:gdLst/>
                  <a:ahLst/>
                  <a:cxnLst>
                    <a:cxn ang="0">
                      <a:pos x="27" y="95"/>
                    </a:cxn>
                    <a:cxn ang="0">
                      <a:pos x="5" y="30"/>
                    </a:cxn>
                    <a:cxn ang="0">
                      <a:pos x="27" y="43"/>
                    </a:cxn>
                    <a:cxn ang="0">
                      <a:pos x="28" y="95"/>
                    </a:cxn>
                    <a:cxn ang="0">
                      <a:pos x="27" y="95"/>
                    </a:cxn>
                  </a:cxnLst>
                  <a:rect l="0" t="0" r="r" b="b"/>
                  <a:pathLst>
                    <a:path w="29" h="95">
                      <a:moveTo>
                        <a:pt x="27" y="95"/>
                      </a:moveTo>
                      <a:cubicBezTo>
                        <a:pt x="23" y="76"/>
                        <a:pt x="9" y="50"/>
                        <a:pt x="5" y="30"/>
                      </a:cubicBezTo>
                      <a:cubicBezTo>
                        <a:pt x="0" y="0"/>
                        <a:pt x="24" y="24"/>
                        <a:pt x="27" y="43"/>
                      </a:cubicBezTo>
                      <a:cubicBezTo>
                        <a:pt x="29" y="60"/>
                        <a:pt x="25" y="78"/>
                        <a:pt x="28" y="95"/>
                      </a:cubicBezTo>
                      <a:lnTo>
                        <a:pt x="27" y="9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1" name="Freeform 7"/>
                <p:cNvSpPr>
                  <a:spLocks noEditPoints="1"/>
                </p:cNvSpPr>
                <p:nvPr/>
              </p:nvSpPr>
              <p:spPr bwMode="auto">
                <a:xfrm>
                  <a:off x="4819650" y="2590800"/>
                  <a:ext cx="304800" cy="249238"/>
                </a:xfrm>
                <a:custGeom>
                  <a:avLst/>
                  <a:gdLst/>
                  <a:ahLst/>
                  <a:cxnLst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21" y="54"/>
                    </a:cxn>
                    <a:cxn ang="0">
                      <a:pos x="19" y="52"/>
                    </a:cxn>
                    <a:cxn ang="0">
                      <a:pos x="12" y="27"/>
                    </a:cxn>
                    <a:cxn ang="0">
                      <a:pos x="0" y="7"/>
                    </a:cxn>
                    <a:cxn ang="0">
                      <a:pos x="23" y="47"/>
                    </a:cxn>
                    <a:cxn ang="0">
                      <a:pos x="51" y="31"/>
                    </a:cxn>
                    <a:cxn ang="0">
                      <a:pos x="66" y="15"/>
                    </a:cxn>
                    <a:cxn ang="0">
                      <a:pos x="80" y="57"/>
                    </a:cxn>
                    <a:cxn ang="0">
                      <a:pos x="72" y="58"/>
                    </a:cxn>
                    <a:cxn ang="0">
                      <a:pos x="64" y="2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2" y="44"/>
                    </a:cxn>
                    <a:cxn ang="0">
                      <a:pos x="52" y="44"/>
                    </a:cxn>
                  </a:cxnLst>
                  <a:rect l="0" t="0" r="r" b="b"/>
                  <a:pathLst>
                    <a:path w="81" h="66">
                      <a:moveTo>
                        <a:pt x="53" y="44"/>
                      </a:moveTo>
                      <a:cubicBezTo>
                        <a:pt x="53" y="44"/>
                        <a:pt x="53" y="44"/>
                        <a:pt x="53" y="44"/>
                      </a:cubicBezTo>
                      <a:cubicBezTo>
                        <a:pt x="53" y="44"/>
                        <a:pt x="53" y="44"/>
                        <a:pt x="53" y="44"/>
                      </a:cubicBezTo>
                      <a:close/>
                      <a:moveTo>
                        <a:pt x="54" y="44"/>
                      </a:move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0" y="45"/>
                        <a:pt x="28" y="58"/>
                        <a:pt x="21" y="54"/>
                      </a:cubicBezTo>
                      <a:cubicBezTo>
                        <a:pt x="20" y="54"/>
                        <a:pt x="19" y="53"/>
                        <a:pt x="19" y="52"/>
                      </a:cubicBezTo>
                      <a:cubicBezTo>
                        <a:pt x="12" y="53"/>
                        <a:pt x="16" y="32"/>
                        <a:pt x="12" y="27"/>
                      </a:cubicBezTo>
                      <a:cubicBezTo>
                        <a:pt x="3" y="16"/>
                        <a:pt x="0" y="10"/>
                        <a:pt x="0" y="7"/>
                      </a:cubicBezTo>
                      <a:cubicBezTo>
                        <a:pt x="0" y="0"/>
                        <a:pt x="29" y="27"/>
                        <a:pt x="23" y="47"/>
                      </a:cubicBezTo>
                      <a:cubicBezTo>
                        <a:pt x="31" y="46"/>
                        <a:pt x="49" y="39"/>
                        <a:pt x="51" y="31"/>
                      </a:cubicBezTo>
                      <a:cubicBezTo>
                        <a:pt x="53" y="26"/>
                        <a:pt x="57" y="13"/>
                        <a:pt x="66" y="15"/>
                      </a:cubicBezTo>
                      <a:cubicBezTo>
                        <a:pt x="78" y="19"/>
                        <a:pt x="79" y="48"/>
                        <a:pt x="80" y="57"/>
                      </a:cubicBezTo>
                      <a:cubicBezTo>
                        <a:pt x="81" y="65"/>
                        <a:pt x="73" y="66"/>
                        <a:pt x="72" y="58"/>
                      </a:cubicBezTo>
                      <a:cubicBezTo>
                        <a:pt x="71" y="49"/>
                        <a:pt x="70" y="32"/>
                        <a:pt x="64" y="24"/>
                      </a:cubicBezTo>
                      <a:cubicBezTo>
                        <a:pt x="60" y="28"/>
                        <a:pt x="61" y="42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lose/>
                      <a:moveTo>
                        <a:pt x="52" y="44"/>
                      </a:moveTo>
                      <a:cubicBezTo>
                        <a:pt x="52" y="44"/>
                        <a:pt x="52" y="44"/>
                        <a:pt x="52" y="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2" name="Freeform 10"/>
                <p:cNvSpPr>
                  <a:spLocks/>
                </p:cNvSpPr>
                <p:nvPr/>
              </p:nvSpPr>
              <p:spPr bwMode="auto">
                <a:xfrm>
                  <a:off x="4481513" y="2409825"/>
                  <a:ext cx="244475" cy="139700"/>
                </a:xfrm>
                <a:custGeom>
                  <a:avLst/>
                  <a:gdLst/>
                  <a:ahLst/>
                  <a:cxnLst>
                    <a:cxn ang="0">
                      <a:pos x="64" y="26"/>
                    </a:cxn>
                    <a:cxn ang="0">
                      <a:pos x="65" y="28"/>
                    </a:cxn>
                    <a:cxn ang="0">
                      <a:pos x="64" y="34"/>
                    </a:cxn>
                    <a:cxn ang="0">
                      <a:pos x="61" y="34"/>
                    </a:cxn>
                    <a:cxn ang="0">
                      <a:pos x="14" y="37"/>
                    </a:cxn>
                    <a:cxn ang="0">
                      <a:pos x="20" y="24"/>
                    </a:cxn>
                    <a:cxn ang="0">
                      <a:pos x="18" y="8"/>
                    </a:cxn>
                    <a:cxn ang="0">
                      <a:pos x="31" y="25"/>
                    </a:cxn>
                    <a:cxn ang="0">
                      <a:pos x="64" y="26"/>
                    </a:cxn>
                  </a:cxnLst>
                  <a:rect l="0" t="0" r="r" b="b"/>
                  <a:pathLst>
                    <a:path w="65" h="37">
                      <a:moveTo>
                        <a:pt x="64" y="26"/>
                      </a:moveTo>
                      <a:cubicBezTo>
                        <a:pt x="64" y="27"/>
                        <a:pt x="65" y="27"/>
                        <a:pt x="65" y="28"/>
                      </a:cubicBezTo>
                      <a:cubicBezTo>
                        <a:pt x="65" y="30"/>
                        <a:pt x="65" y="32"/>
                        <a:pt x="64" y="34"/>
                      </a:cubicBezTo>
                      <a:cubicBezTo>
                        <a:pt x="63" y="34"/>
                        <a:pt x="62" y="34"/>
                        <a:pt x="61" y="34"/>
                      </a:cubicBezTo>
                      <a:cubicBezTo>
                        <a:pt x="45" y="27"/>
                        <a:pt x="30" y="37"/>
                        <a:pt x="14" y="37"/>
                      </a:cubicBezTo>
                      <a:cubicBezTo>
                        <a:pt x="0" y="37"/>
                        <a:pt x="20" y="24"/>
                        <a:pt x="20" y="24"/>
                      </a:cubicBezTo>
                      <a:cubicBezTo>
                        <a:pt x="30" y="17"/>
                        <a:pt x="12" y="16"/>
                        <a:pt x="18" y="8"/>
                      </a:cubicBezTo>
                      <a:cubicBezTo>
                        <a:pt x="23" y="0"/>
                        <a:pt x="34" y="18"/>
                        <a:pt x="31" y="25"/>
                      </a:cubicBezTo>
                      <a:cubicBezTo>
                        <a:pt x="42" y="23"/>
                        <a:pt x="54" y="22"/>
                        <a:pt x="64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3" name="Freeform 13"/>
                <p:cNvSpPr>
                  <a:spLocks/>
                </p:cNvSpPr>
                <p:nvPr/>
              </p:nvSpPr>
              <p:spPr bwMode="auto">
                <a:xfrm>
                  <a:off x="3638550" y="2025650"/>
                  <a:ext cx="195263" cy="285750"/>
                </a:xfrm>
                <a:custGeom>
                  <a:avLst/>
                  <a:gdLst/>
                  <a:ahLst/>
                  <a:cxnLst>
                    <a:cxn ang="0">
                      <a:pos x="48" y="6"/>
                    </a:cxn>
                    <a:cxn ang="0">
                      <a:pos x="22" y="48"/>
                    </a:cxn>
                    <a:cxn ang="0">
                      <a:pos x="0" y="62"/>
                    </a:cxn>
                    <a:cxn ang="0">
                      <a:pos x="13" y="52"/>
                    </a:cxn>
                    <a:cxn ang="0">
                      <a:pos x="19" y="26"/>
                    </a:cxn>
                    <a:cxn ang="0">
                      <a:pos x="48" y="6"/>
                    </a:cxn>
                  </a:cxnLst>
                  <a:rect l="0" t="0" r="r" b="b"/>
                  <a:pathLst>
                    <a:path w="52" h="76">
                      <a:moveTo>
                        <a:pt x="48" y="6"/>
                      </a:moveTo>
                      <a:cubicBezTo>
                        <a:pt x="52" y="11"/>
                        <a:pt x="29" y="45"/>
                        <a:pt x="22" y="48"/>
                      </a:cubicBezTo>
                      <a:cubicBezTo>
                        <a:pt x="21" y="57"/>
                        <a:pt x="0" y="76"/>
                        <a:pt x="0" y="62"/>
                      </a:cubicBezTo>
                      <a:cubicBezTo>
                        <a:pt x="0" y="56"/>
                        <a:pt x="11" y="59"/>
                        <a:pt x="13" y="52"/>
                      </a:cubicBezTo>
                      <a:cubicBezTo>
                        <a:pt x="15" y="42"/>
                        <a:pt x="12" y="34"/>
                        <a:pt x="19" y="26"/>
                      </a:cubicBezTo>
                      <a:cubicBezTo>
                        <a:pt x="21" y="23"/>
                        <a:pt x="43" y="0"/>
                        <a:pt x="4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4" name="Freeform 8"/>
                <p:cNvSpPr>
                  <a:spLocks/>
                </p:cNvSpPr>
                <p:nvPr/>
              </p:nvSpPr>
              <p:spPr bwMode="auto">
                <a:xfrm>
                  <a:off x="4575175" y="2809875"/>
                  <a:ext cx="315913" cy="285750"/>
                </a:xfrm>
                <a:custGeom>
                  <a:avLst/>
                  <a:gdLst/>
                  <a:ahLst/>
                  <a:cxnLst>
                    <a:cxn ang="0">
                      <a:pos x="70" y="12"/>
                    </a:cxn>
                    <a:cxn ang="0">
                      <a:pos x="47" y="38"/>
                    </a:cxn>
                    <a:cxn ang="0">
                      <a:pos x="40" y="62"/>
                    </a:cxn>
                    <a:cxn ang="0">
                      <a:pos x="37" y="49"/>
                    </a:cxn>
                    <a:cxn ang="0">
                      <a:pos x="32" y="27"/>
                    </a:cxn>
                    <a:cxn ang="0">
                      <a:pos x="11" y="12"/>
                    </a:cxn>
                    <a:cxn ang="0">
                      <a:pos x="16" y="0"/>
                    </a:cxn>
                    <a:cxn ang="0">
                      <a:pos x="22" y="13"/>
                    </a:cxn>
                    <a:cxn ang="0">
                      <a:pos x="53" y="24"/>
                    </a:cxn>
                    <a:cxn ang="0">
                      <a:pos x="65" y="14"/>
                    </a:cxn>
                    <a:cxn ang="0">
                      <a:pos x="70" y="12"/>
                    </a:cxn>
                  </a:cxnLst>
                  <a:rect l="0" t="0" r="r" b="b"/>
                  <a:pathLst>
                    <a:path w="84" h="76">
                      <a:moveTo>
                        <a:pt x="70" y="12"/>
                      </a:moveTo>
                      <a:cubicBezTo>
                        <a:pt x="84" y="18"/>
                        <a:pt x="49" y="36"/>
                        <a:pt x="47" y="38"/>
                      </a:cubicBezTo>
                      <a:cubicBezTo>
                        <a:pt x="47" y="45"/>
                        <a:pt x="45" y="56"/>
                        <a:pt x="40" y="62"/>
                      </a:cubicBezTo>
                      <a:cubicBezTo>
                        <a:pt x="29" y="76"/>
                        <a:pt x="36" y="50"/>
                        <a:pt x="37" y="49"/>
                      </a:cubicBezTo>
                      <a:cubicBezTo>
                        <a:pt x="39" y="39"/>
                        <a:pt x="41" y="34"/>
                        <a:pt x="32" y="27"/>
                      </a:cubicBezTo>
                      <a:cubicBezTo>
                        <a:pt x="30" y="26"/>
                        <a:pt x="0" y="18"/>
                        <a:pt x="11" y="12"/>
                      </a:cubicBezTo>
                      <a:cubicBezTo>
                        <a:pt x="18" y="9"/>
                        <a:pt x="10" y="3"/>
                        <a:pt x="16" y="0"/>
                      </a:cubicBezTo>
                      <a:cubicBezTo>
                        <a:pt x="23" y="1"/>
                        <a:pt x="24" y="10"/>
                        <a:pt x="22" y="13"/>
                      </a:cubicBezTo>
                      <a:cubicBezTo>
                        <a:pt x="38" y="17"/>
                        <a:pt x="39" y="31"/>
                        <a:pt x="53" y="24"/>
                      </a:cubicBezTo>
                      <a:cubicBezTo>
                        <a:pt x="55" y="23"/>
                        <a:pt x="60" y="17"/>
                        <a:pt x="65" y="14"/>
                      </a:cubicBezTo>
                      <a:cubicBezTo>
                        <a:pt x="67" y="13"/>
                        <a:pt x="69" y="12"/>
                        <a:pt x="70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" name="Freeform 9"/>
                <p:cNvSpPr>
                  <a:spLocks/>
                </p:cNvSpPr>
                <p:nvPr/>
              </p:nvSpPr>
              <p:spPr bwMode="auto">
                <a:xfrm>
                  <a:off x="3822700" y="2952750"/>
                  <a:ext cx="966788" cy="244475"/>
                </a:xfrm>
                <a:custGeom>
                  <a:avLst/>
                  <a:gdLst/>
                  <a:ahLst/>
                  <a:cxnLst>
                    <a:cxn ang="0">
                      <a:pos x="232" y="45"/>
                    </a:cxn>
                    <a:cxn ang="0">
                      <a:pos x="246" y="52"/>
                    </a:cxn>
                    <a:cxn ang="0">
                      <a:pos x="207" y="60"/>
                    </a:cxn>
                    <a:cxn ang="0">
                      <a:pos x="151" y="49"/>
                    </a:cxn>
                    <a:cxn ang="0">
                      <a:pos x="114" y="63"/>
                    </a:cxn>
                    <a:cxn ang="0">
                      <a:pos x="109" y="63"/>
                    </a:cxn>
                    <a:cxn ang="0">
                      <a:pos x="95" y="29"/>
                    </a:cxn>
                    <a:cxn ang="0">
                      <a:pos x="52" y="50"/>
                    </a:cxn>
                    <a:cxn ang="0">
                      <a:pos x="10" y="58"/>
                    </a:cxn>
                    <a:cxn ang="0">
                      <a:pos x="0" y="49"/>
                    </a:cxn>
                    <a:cxn ang="0">
                      <a:pos x="1" y="47"/>
                    </a:cxn>
                    <a:cxn ang="0">
                      <a:pos x="76" y="27"/>
                    </a:cxn>
                    <a:cxn ang="0">
                      <a:pos x="86" y="8"/>
                    </a:cxn>
                    <a:cxn ang="0">
                      <a:pos x="93" y="3"/>
                    </a:cxn>
                    <a:cxn ang="0">
                      <a:pos x="137" y="8"/>
                    </a:cxn>
                    <a:cxn ang="0">
                      <a:pos x="139" y="13"/>
                    </a:cxn>
                    <a:cxn ang="0">
                      <a:pos x="125" y="16"/>
                    </a:cxn>
                    <a:cxn ang="0">
                      <a:pos x="166" y="51"/>
                    </a:cxn>
                    <a:cxn ang="0">
                      <a:pos x="232" y="45"/>
                    </a:cxn>
                  </a:cxnLst>
                  <a:rect l="0" t="0" r="r" b="b"/>
                  <a:pathLst>
                    <a:path w="257" h="65">
                      <a:moveTo>
                        <a:pt x="232" y="45"/>
                      </a:moveTo>
                      <a:cubicBezTo>
                        <a:pt x="239" y="44"/>
                        <a:pt x="257" y="50"/>
                        <a:pt x="246" y="52"/>
                      </a:cubicBezTo>
                      <a:cubicBezTo>
                        <a:pt x="233" y="54"/>
                        <a:pt x="220" y="57"/>
                        <a:pt x="207" y="60"/>
                      </a:cubicBezTo>
                      <a:cubicBezTo>
                        <a:pt x="187" y="64"/>
                        <a:pt x="166" y="65"/>
                        <a:pt x="151" y="49"/>
                      </a:cubicBezTo>
                      <a:cubicBezTo>
                        <a:pt x="103" y="0"/>
                        <a:pt x="102" y="38"/>
                        <a:pt x="114" y="63"/>
                      </a:cubicBezTo>
                      <a:cubicBezTo>
                        <a:pt x="109" y="63"/>
                        <a:pt x="109" y="63"/>
                        <a:pt x="109" y="63"/>
                      </a:cubicBezTo>
                      <a:cubicBezTo>
                        <a:pt x="103" y="51"/>
                        <a:pt x="94" y="36"/>
                        <a:pt x="95" y="29"/>
                      </a:cubicBezTo>
                      <a:cubicBezTo>
                        <a:pt x="94" y="34"/>
                        <a:pt x="57" y="49"/>
                        <a:pt x="52" y="50"/>
                      </a:cubicBezTo>
                      <a:cubicBezTo>
                        <a:pt x="38" y="55"/>
                        <a:pt x="25" y="59"/>
                        <a:pt x="10" y="58"/>
                      </a:cubicBezTo>
                      <a:cubicBezTo>
                        <a:pt x="7" y="53"/>
                        <a:pt x="4" y="51"/>
                        <a:pt x="0" y="49"/>
                      </a:cubicBezTo>
                      <a:cubicBezTo>
                        <a:pt x="1" y="47"/>
                        <a:pt x="1" y="47"/>
                        <a:pt x="1" y="47"/>
                      </a:cubicBezTo>
                      <a:cubicBezTo>
                        <a:pt x="23" y="56"/>
                        <a:pt x="63" y="38"/>
                        <a:pt x="76" y="27"/>
                      </a:cubicBezTo>
                      <a:cubicBezTo>
                        <a:pt x="88" y="18"/>
                        <a:pt x="92" y="33"/>
                        <a:pt x="86" y="8"/>
                      </a:cubicBezTo>
                      <a:cubicBezTo>
                        <a:pt x="87" y="4"/>
                        <a:pt x="89" y="2"/>
                        <a:pt x="93" y="3"/>
                      </a:cubicBezTo>
                      <a:cubicBezTo>
                        <a:pt x="106" y="11"/>
                        <a:pt x="124" y="11"/>
                        <a:pt x="137" y="8"/>
                      </a:cubicBezTo>
                      <a:cubicBezTo>
                        <a:pt x="139" y="13"/>
                        <a:pt x="139" y="13"/>
                        <a:pt x="139" y="13"/>
                      </a:cubicBezTo>
                      <a:cubicBezTo>
                        <a:pt x="133" y="15"/>
                        <a:pt x="128" y="16"/>
                        <a:pt x="125" y="16"/>
                      </a:cubicBezTo>
                      <a:cubicBezTo>
                        <a:pt x="143" y="23"/>
                        <a:pt x="150" y="42"/>
                        <a:pt x="166" y="51"/>
                      </a:cubicBezTo>
                      <a:cubicBezTo>
                        <a:pt x="186" y="60"/>
                        <a:pt x="213" y="50"/>
                        <a:pt x="232" y="4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6" name="Freeform 12"/>
                <p:cNvSpPr>
                  <a:spLocks/>
                </p:cNvSpPr>
                <p:nvPr/>
              </p:nvSpPr>
              <p:spPr bwMode="auto">
                <a:xfrm>
                  <a:off x="3381375" y="2933700"/>
                  <a:ext cx="444500" cy="539750"/>
                </a:xfrm>
                <a:custGeom>
                  <a:avLst/>
                  <a:gdLst/>
                  <a:ahLst/>
                  <a:cxnLst>
                    <a:cxn ang="0">
                      <a:pos x="118" y="52"/>
                    </a:cxn>
                    <a:cxn ang="0">
                      <a:pos x="117" y="54"/>
                    </a:cxn>
                    <a:cxn ang="0">
                      <a:pos x="60" y="82"/>
                    </a:cxn>
                    <a:cxn ang="0">
                      <a:pos x="49" y="93"/>
                    </a:cxn>
                    <a:cxn ang="0">
                      <a:pos x="11" y="141"/>
                    </a:cxn>
                    <a:cxn ang="0">
                      <a:pos x="27" y="111"/>
                    </a:cxn>
                    <a:cxn ang="0">
                      <a:pos x="28" y="108"/>
                    </a:cxn>
                    <a:cxn ang="0">
                      <a:pos x="55" y="73"/>
                    </a:cxn>
                    <a:cxn ang="0">
                      <a:pos x="103" y="46"/>
                    </a:cxn>
                    <a:cxn ang="0">
                      <a:pos x="106" y="0"/>
                    </a:cxn>
                    <a:cxn ang="0">
                      <a:pos x="106" y="34"/>
                    </a:cxn>
                    <a:cxn ang="0">
                      <a:pos x="118" y="52"/>
                    </a:cxn>
                  </a:cxnLst>
                  <a:rect l="0" t="0" r="r" b="b"/>
                  <a:pathLst>
                    <a:path w="118" h="143">
                      <a:moveTo>
                        <a:pt x="118" y="52"/>
                      </a:moveTo>
                      <a:cubicBezTo>
                        <a:pt x="117" y="54"/>
                        <a:pt x="117" y="54"/>
                        <a:pt x="117" y="54"/>
                      </a:cubicBezTo>
                      <a:cubicBezTo>
                        <a:pt x="100" y="48"/>
                        <a:pt x="76" y="67"/>
                        <a:pt x="60" y="82"/>
                      </a:cubicBezTo>
                      <a:cubicBezTo>
                        <a:pt x="55" y="86"/>
                        <a:pt x="52" y="90"/>
                        <a:pt x="49" y="93"/>
                      </a:cubicBezTo>
                      <a:cubicBezTo>
                        <a:pt x="35" y="107"/>
                        <a:pt x="31" y="135"/>
                        <a:pt x="11" y="141"/>
                      </a:cubicBezTo>
                      <a:cubicBezTo>
                        <a:pt x="0" y="143"/>
                        <a:pt x="25" y="115"/>
                        <a:pt x="27" y="111"/>
                      </a:cubicBezTo>
                      <a:cubicBezTo>
                        <a:pt x="27" y="110"/>
                        <a:pt x="27" y="109"/>
                        <a:pt x="28" y="108"/>
                      </a:cubicBezTo>
                      <a:cubicBezTo>
                        <a:pt x="33" y="97"/>
                        <a:pt x="43" y="84"/>
                        <a:pt x="55" y="73"/>
                      </a:cubicBezTo>
                      <a:cubicBezTo>
                        <a:pt x="70" y="60"/>
                        <a:pt x="88" y="49"/>
                        <a:pt x="103" y="46"/>
                      </a:cubicBezTo>
                      <a:cubicBezTo>
                        <a:pt x="97" y="40"/>
                        <a:pt x="94" y="0"/>
                        <a:pt x="106" y="0"/>
                      </a:cubicBezTo>
                      <a:cubicBezTo>
                        <a:pt x="116" y="0"/>
                        <a:pt x="104" y="29"/>
                        <a:pt x="106" y="34"/>
                      </a:cubicBezTo>
                      <a:cubicBezTo>
                        <a:pt x="107" y="43"/>
                        <a:pt x="112" y="49"/>
                        <a:pt x="118" y="5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7" name="Freeform 16"/>
                <p:cNvSpPr>
                  <a:spLocks/>
                </p:cNvSpPr>
                <p:nvPr/>
              </p:nvSpPr>
              <p:spPr bwMode="auto">
                <a:xfrm>
                  <a:off x="3597275" y="3243263"/>
                  <a:ext cx="115888" cy="23018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29" y="40"/>
                    </a:cxn>
                    <a:cxn ang="0">
                      <a:pos x="29" y="56"/>
                    </a:cxn>
                    <a:cxn ang="0">
                      <a:pos x="26" y="58"/>
                    </a:cxn>
                    <a:cxn ang="0">
                      <a:pos x="20" y="40"/>
                    </a:cxn>
                    <a:cxn ang="0">
                      <a:pos x="6" y="1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31" h="61">
                      <a:moveTo>
                        <a:pt x="9" y="0"/>
                      </a:moveTo>
                      <a:cubicBezTo>
                        <a:pt x="13" y="0"/>
                        <a:pt x="31" y="13"/>
                        <a:pt x="29" y="40"/>
                      </a:cubicBezTo>
                      <a:cubicBezTo>
                        <a:pt x="29" y="43"/>
                        <a:pt x="31" y="52"/>
                        <a:pt x="29" y="56"/>
                      </a:cubicBezTo>
                      <a:cubicBezTo>
                        <a:pt x="28" y="57"/>
                        <a:pt x="27" y="58"/>
                        <a:pt x="26" y="58"/>
                      </a:cubicBezTo>
                      <a:cubicBezTo>
                        <a:pt x="20" y="61"/>
                        <a:pt x="19" y="45"/>
                        <a:pt x="20" y="40"/>
                      </a:cubicBezTo>
                      <a:cubicBezTo>
                        <a:pt x="22" y="35"/>
                        <a:pt x="0" y="7"/>
                        <a:pt x="6" y="1"/>
                      </a:cubicBezTo>
                      <a:cubicBezTo>
                        <a:pt x="6" y="1"/>
                        <a:pt x="8" y="0"/>
                        <a:pt x="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8" name="Freeform 16"/>
                <p:cNvSpPr>
                  <a:spLocks/>
                </p:cNvSpPr>
                <p:nvPr/>
              </p:nvSpPr>
              <p:spPr bwMode="auto">
                <a:xfrm>
                  <a:off x="2855913" y="2695575"/>
                  <a:ext cx="247650" cy="422275"/>
                </a:xfrm>
                <a:custGeom>
                  <a:avLst/>
                  <a:gdLst/>
                  <a:ahLst/>
                  <a:cxnLst>
                    <a:cxn ang="0">
                      <a:pos x="56" y="99"/>
                    </a:cxn>
                    <a:cxn ang="0">
                      <a:pos x="61" y="112"/>
                    </a:cxn>
                    <a:cxn ang="0">
                      <a:pos x="42" y="94"/>
                    </a:cxn>
                    <a:cxn ang="0">
                      <a:pos x="40" y="49"/>
                    </a:cxn>
                    <a:cxn ang="0">
                      <a:pos x="1" y="35"/>
                    </a:cxn>
                    <a:cxn ang="0">
                      <a:pos x="2" y="31"/>
                    </a:cxn>
                    <a:cxn ang="0">
                      <a:pos x="34" y="40"/>
                    </a:cxn>
                    <a:cxn ang="0">
                      <a:pos x="58" y="46"/>
                    </a:cxn>
                    <a:cxn ang="0">
                      <a:pos x="44" y="57"/>
                    </a:cxn>
                    <a:cxn ang="0">
                      <a:pos x="48" y="89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2" y="94"/>
                    </a:cxn>
                    <a:cxn ang="0">
                      <a:pos x="52" y="94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4" y="97"/>
                    </a:cxn>
                    <a:cxn ang="0">
                      <a:pos x="54" y="97"/>
                    </a:cxn>
                    <a:cxn ang="0">
                      <a:pos x="55" y="98"/>
                    </a:cxn>
                    <a:cxn ang="0">
                      <a:pos x="55" y="98"/>
                    </a:cxn>
                    <a:cxn ang="0">
                      <a:pos x="55" y="99"/>
                    </a:cxn>
                    <a:cxn ang="0">
                      <a:pos x="55" y="99"/>
                    </a:cxn>
                    <a:cxn ang="0">
                      <a:pos x="56" y="99"/>
                    </a:cxn>
                    <a:cxn ang="0">
                      <a:pos x="56" y="99"/>
                    </a:cxn>
                  </a:cxnLst>
                  <a:rect l="0" t="0" r="r" b="b"/>
                  <a:pathLst>
                    <a:path w="66" h="112">
                      <a:moveTo>
                        <a:pt x="56" y="99"/>
                      </a:moveTo>
                      <a:cubicBezTo>
                        <a:pt x="62" y="108"/>
                        <a:pt x="63" y="112"/>
                        <a:pt x="61" y="112"/>
                      </a:cubicBezTo>
                      <a:cubicBezTo>
                        <a:pt x="58" y="112"/>
                        <a:pt x="47" y="103"/>
                        <a:pt x="42" y="94"/>
                      </a:cubicBezTo>
                      <a:cubicBezTo>
                        <a:pt x="33" y="81"/>
                        <a:pt x="26" y="62"/>
                        <a:pt x="40" y="49"/>
                      </a:cubicBezTo>
                      <a:cubicBezTo>
                        <a:pt x="35" y="49"/>
                        <a:pt x="3" y="43"/>
                        <a:pt x="1" y="35"/>
                      </a:cubicBezTo>
                      <a:cubicBezTo>
                        <a:pt x="0" y="34"/>
                        <a:pt x="1" y="33"/>
                        <a:pt x="2" y="31"/>
                      </a:cubicBezTo>
                      <a:cubicBezTo>
                        <a:pt x="4" y="28"/>
                        <a:pt x="29" y="39"/>
                        <a:pt x="34" y="40"/>
                      </a:cubicBezTo>
                      <a:cubicBezTo>
                        <a:pt x="37" y="0"/>
                        <a:pt x="45" y="22"/>
                        <a:pt x="58" y="46"/>
                      </a:cubicBezTo>
                      <a:cubicBezTo>
                        <a:pt x="66" y="62"/>
                        <a:pt x="55" y="65"/>
                        <a:pt x="44" y="57"/>
                      </a:cubicBezTo>
                      <a:cubicBezTo>
                        <a:pt x="37" y="67"/>
                        <a:pt x="42" y="79"/>
                        <a:pt x="48" y="89"/>
                      </a:cubicBezTo>
                      <a:cubicBezTo>
                        <a:pt x="49" y="90"/>
                        <a:pt x="50" y="91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2" y="93"/>
                        <a:pt x="52" y="94"/>
                      </a:cubicBezTo>
                      <a:cubicBezTo>
                        <a:pt x="52" y="94"/>
                        <a:pt x="52" y="94"/>
                        <a:pt x="52" y="94"/>
                      </a:cubicBezTo>
                      <a:cubicBezTo>
                        <a:pt x="52" y="94"/>
                        <a:pt x="52" y="94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4" y="96"/>
                        <a:pt x="54" y="96"/>
                        <a:pt x="54" y="97"/>
                      </a:cubicBezTo>
                      <a:cubicBezTo>
                        <a:pt x="54" y="97"/>
                        <a:pt x="54" y="97"/>
                        <a:pt x="54" y="97"/>
                      </a:cubicBezTo>
                      <a:cubicBezTo>
                        <a:pt x="54" y="97"/>
                        <a:pt x="54" y="97"/>
                        <a:pt x="55" y="98"/>
                      </a:cubicBezTo>
                      <a:cubicBezTo>
                        <a:pt x="55" y="98"/>
                        <a:pt x="55" y="98"/>
                        <a:pt x="55" y="98"/>
                      </a:cubicBezTo>
                      <a:cubicBezTo>
                        <a:pt x="55" y="98"/>
                        <a:pt x="55" y="98"/>
                        <a:pt x="55" y="99"/>
                      </a:cubicBezTo>
                      <a:cubicBezTo>
                        <a:pt x="55" y="99"/>
                        <a:pt x="55" y="99"/>
                        <a:pt x="55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20" name="Group 19"/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01</a:t>
                </a:r>
              </a:p>
            </p:txBody>
          </p:sp>
          <p:sp>
            <p:nvSpPr>
              <p:cNvPr id="24" name="Text Placeholder 32"/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 smtClean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1" name="Shape 2540"/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26" name="Group 25"/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448336" y="2008759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02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0" name="Text Placeholder 32"/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7" name="Shape 2540"/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32" name="Group 31"/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376744" y="4129273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03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6" name="Text Placeholder 32"/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3" name="Shape 2540"/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38" name="Group 37"/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448336" y="4140062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04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2" name="Text Placeholder 32"/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9" name="Shape 2540"/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560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0712" y="537755"/>
            <a:ext cx="568617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Visual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54982" y="1942710"/>
            <a:ext cx="4292100" cy="3816694"/>
            <a:chOff x="3949950" y="1935228"/>
            <a:chExt cx="4292100" cy="3816694"/>
          </a:xfrm>
          <a:effectLst>
            <a:outerShdw blurRad="50800" dist="50800" dir="5400000" algn="ctr" rotWithShape="0">
              <a:schemeClr val="tx1">
                <a:alpha val="63000"/>
              </a:schemeClr>
            </a:outerShdw>
          </a:effectLst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949950" y="1935228"/>
              <a:ext cx="4059768" cy="3816694"/>
              <a:chOff x="3949950" y="1935228"/>
              <a:chExt cx="4059768" cy="3816694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182282" y="1935228"/>
                <a:ext cx="2346151" cy="1404736"/>
              </a:xfrm>
              <a:custGeom>
                <a:avLst/>
                <a:gdLst>
                  <a:gd name="T0" fmla="*/ 569 w 738"/>
                  <a:gd name="T1" fmla="*/ 73 h 442"/>
                  <a:gd name="T2" fmla="*/ 438 w 738"/>
                  <a:gd name="T3" fmla="*/ 0 h 442"/>
                  <a:gd name="T4" fmla="*/ 335 w 738"/>
                  <a:gd name="T5" fmla="*/ 0 h 442"/>
                  <a:gd name="T6" fmla="*/ 215 w 738"/>
                  <a:gd name="T7" fmla="*/ 69 h 442"/>
                  <a:gd name="T8" fmla="*/ 0 w 738"/>
                  <a:gd name="T9" fmla="*/ 442 h 442"/>
                  <a:gd name="T10" fmla="*/ 128 w 738"/>
                  <a:gd name="T11" fmla="*/ 365 h 442"/>
                  <a:gd name="T12" fmla="*/ 738 w 738"/>
                  <a:gd name="T13" fmla="*/ 365 h 442"/>
                  <a:gd name="T14" fmla="*/ 569 w 738"/>
                  <a:gd name="T15" fmla="*/ 7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569" y="73"/>
                    </a:moveTo>
                    <a:cubicBezTo>
                      <a:pt x="542" y="29"/>
                      <a:pt x="493" y="0"/>
                      <a:pt x="438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291" y="0"/>
                      <a:pt x="237" y="31"/>
                      <a:pt x="215" y="69"/>
                    </a:cubicBezTo>
                    <a:cubicBezTo>
                      <a:pt x="0" y="442"/>
                      <a:pt x="0" y="442"/>
                      <a:pt x="0" y="442"/>
                    </a:cubicBezTo>
                    <a:cubicBezTo>
                      <a:pt x="28" y="394"/>
                      <a:pt x="77" y="367"/>
                      <a:pt x="128" y="365"/>
                    </a:cubicBezTo>
                    <a:cubicBezTo>
                      <a:pt x="738" y="365"/>
                      <a:pt x="738" y="365"/>
                      <a:pt x="738" y="365"/>
                    </a:cubicBezTo>
                    <a:cubicBezTo>
                      <a:pt x="569" y="73"/>
                      <a:pt x="569" y="73"/>
                      <a:pt x="569" y="7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574932" y="1935228"/>
                <a:ext cx="1999668" cy="1908347"/>
              </a:xfrm>
              <a:custGeom>
                <a:avLst/>
                <a:gdLst>
                  <a:gd name="T0" fmla="*/ 604 w 629"/>
                  <a:gd name="T1" fmla="*/ 308 h 600"/>
                  <a:gd name="T2" fmla="*/ 602 w 629"/>
                  <a:gd name="T3" fmla="*/ 158 h 600"/>
                  <a:gd name="T4" fmla="*/ 550 w 629"/>
                  <a:gd name="T5" fmla="*/ 69 h 600"/>
                  <a:gd name="T6" fmla="*/ 430 w 629"/>
                  <a:gd name="T7" fmla="*/ 0 h 600"/>
                  <a:gd name="T8" fmla="*/ 0 w 629"/>
                  <a:gd name="T9" fmla="*/ 0 h 600"/>
                  <a:gd name="T10" fmla="*/ 131 w 629"/>
                  <a:gd name="T11" fmla="*/ 73 h 600"/>
                  <a:gd name="T12" fmla="*/ 436 w 629"/>
                  <a:gd name="T13" fmla="*/ 600 h 600"/>
                  <a:gd name="T14" fmla="*/ 604 w 629"/>
                  <a:gd name="T15" fmla="*/ 30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9" h="600">
                    <a:moveTo>
                      <a:pt x="604" y="308"/>
                    </a:moveTo>
                    <a:cubicBezTo>
                      <a:pt x="628" y="262"/>
                      <a:pt x="629" y="206"/>
                      <a:pt x="602" y="158"/>
                    </a:cubicBezTo>
                    <a:cubicBezTo>
                      <a:pt x="550" y="69"/>
                      <a:pt x="550" y="69"/>
                      <a:pt x="550" y="69"/>
                    </a:cubicBezTo>
                    <a:cubicBezTo>
                      <a:pt x="528" y="31"/>
                      <a:pt x="474" y="0"/>
                      <a:pt x="4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104" y="29"/>
                      <a:pt x="131" y="73"/>
                    </a:cubicBezTo>
                    <a:cubicBezTo>
                      <a:pt x="436" y="600"/>
                      <a:pt x="436" y="600"/>
                      <a:pt x="436" y="600"/>
                    </a:cubicBezTo>
                    <a:cubicBezTo>
                      <a:pt x="604" y="308"/>
                      <a:pt x="604" y="308"/>
                      <a:pt x="604" y="308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5663567" y="4345842"/>
                <a:ext cx="2346151" cy="1406079"/>
              </a:xfrm>
              <a:custGeom>
                <a:avLst/>
                <a:gdLst>
                  <a:gd name="T0" fmla="*/ 168 w 738"/>
                  <a:gd name="T1" fmla="*/ 370 h 442"/>
                  <a:gd name="T2" fmla="*/ 300 w 738"/>
                  <a:gd name="T3" fmla="*/ 442 h 442"/>
                  <a:gd name="T4" fmla="*/ 402 w 738"/>
                  <a:gd name="T5" fmla="*/ 442 h 442"/>
                  <a:gd name="T6" fmla="*/ 522 w 738"/>
                  <a:gd name="T7" fmla="*/ 373 h 442"/>
                  <a:gd name="T8" fmla="*/ 738 w 738"/>
                  <a:gd name="T9" fmla="*/ 0 h 442"/>
                  <a:gd name="T10" fmla="*/ 609 w 738"/>
                  <a:gd name="T11" fmla="*/ 78 h 442"/>
                  <a:gd name="T12" fmla="*/ 0 w 738"/>
                  <a:gd name="T13" fmla="*/ 78 h 442"/>
                  <a:gd name="T14" fmla="*/ 168 w 738"/>
                  <a:gd name="T15" fmla="*/ 37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168" y="370"/>
                    </a:moveTo>
                    <a:cubicBezTo>
                      <a:pt x="196" y="413"/>
                      <a:pt x="244" y="442"/>
                      <a:pt x="300" y="442"/>
                    </a:cubicBezTo>
                    <a:cubicBezTo>
                      <a:pt x="402" y="442"/>
                      <a:pt x="402" y="442"/>
                      <a:pt x="402" y="442"/>
                    </a:cubicBezTo>
                    <a:cubicBezTo>
                      <a:pt x="446" y="442"/>
                      <a:pt x="500" y="411"/>
                      <a:pt x="522" y="373"/>
                    </a:cubicBezTo>
                    <a:cubicBezTo>
                      <a:pt x="738" y="0"/>
                      <a:pt x="738" y="0"/>
                      <a:pt x="738" y="0"/>
                    </a:cubicBezTo>
                    <a:cubicBezTo>
                      <a:pt x="710" y="48"/>
                      <a:pt x="661" y="76"/>
                      <a:pt x="609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68" y="370"/>
                      <a:pt x="168" y="370"/>
                      <a:pt x="168" y="37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4614716" y="3843575"/>
                <a:ext cx="2002354" cy="1908347"/>
              </a:xfrm>
              <a:custGeom>
                <a:avLst/>
                <a:gdLst>
                  <a:gd name="T0" fmla="*/ 25 w 630"/>
                  <a:gd name="T1" fmla="*/ 292 h 600"/>
                  <a:gd name="T2" fmla="*/ 28 w 630"/>
                  <a:gd name="T3" fmla="*/ 442 h 600"/>
                  <a:gd name="T4" fmla="*/ 79 w 630"/>
                  <a:gd name="T5" fmla="*/ 531 h 600"/>
                  <a:gd name="T6" fmla="*/ 199 w 630"/>
                  <a:gd name="T7" fmla="*/ 600 h 600"/>
                  <a:gd name="T8" fmla="*/ 630 w 630"/>
                  <a:gd name="T9" fmla="*/ 600 h 600"/>
                  <a:gd name="T10" fmla="*/ 498 w 630"/>
                  <a:gd name="T11" fmla="*/ 528 h 600"/>
                  <a:gd name="T12" fmla="*/ 194 w 630"/>
                  <a:gd name="T13" fmla="*/ 0 h 600"/>
                  <a:gd name="T14" fmla="*/ 25 w 630"/>
                  <a:gd name="T15" fmla="*/ 292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600">
                    <a:moveTo>
                      <a:pt x="25" y="292"/>
                    </a:moveTo>
                    <a:cubicBezTo>
                      <a:pt x="1" y="338"/>
                      <a:pt x="0" y="394"/>
                      <a:pt x="28" y="442"/>
                    </a:cubicBezTo>
                    <a:cubicBezTo>
                      <a:pt x="79" y="531"/>
                      <a:pt x="79" y="531"/>
                      <a:pt x="79" y="531"/>
                    </a:cubicBezTo>
                    <a:cubicBezTo>
                      <a:pt x="101" y="569"/>
                      <a:pt x="155" y="600"/>
                      <a:pt x="199" y="600"/>
                    </a:cubicBezTo>
                    <a:cubicBezTo>
                      <a:pt x="630" y="600"/>
                      <a:pt x="630" y="600"/>
                      <a:pt x="630" y="600"/>
                    </a:cubicBezTo>
                    <a:cubicBezTo>
                      <a:pt x="574" y="600"/>
                      <a:pt x="526" y="571"/>
                      <a:pt x="498" y="528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25" y="292"/>
                      <a:pt x="25" y="292"/>
                      <a:pt x="25" y="292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3949950" y="3095545"/>
                <a:ext cx="1713617" cy="2152765"/>
              </a:xfrm>
              <a:custGeom>
                <a:avLst/>
                <a:gdLst>
                  <a:gd name="T0" fmla="*/ 201 w 539"/>
                  <a:gd name="T1" fmla="*/ 0 h 677"/>
                  <a:gd name="T2" fmla="*/ 73 w 539"/>
                  <a:gd name="T3" fmla="*/ 77 h 677"/>
                  <a:gd name="T4" fmla="*/ 22 w 539"/>
                  <a:gd name="T5" fmla="*/ 166 h 677"/>
                  <a:gd name="T6" fmla="*/ 22 w 539"/>
                  <a:gd name="T7" fmla="*/ 304 h 677"/>
                  <a:gd name="T8" fmla="*/ 237 w 539"/>
                  <a:gd name="T9" fmla="*/ 677 h 677"/>
                  <a:gd name="T10" fmla="*/ 234 w 539"/>
                  <a:gd name="T11" fmla="*/ 527 h 677"/>
                  <a:gd name="T12" fmla="*/ 539 w 539"/>
                  <a:gd name="T13" fmla="*/ 0 h 677"/>
                  <a:gd name="T14" fmla="*/ 201 w 539"/>
                  <a:gd name="T15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7">
                    <a:moveTo>
                      <a:pt x="201" y="0"/>
                    </a:moveTo>
                    <a:cubicBezTo>
                      <a:pt x="150" y="2"/>
                      <a:pt x="101" y="29"/>
                      <a:pt x="73" y="77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0" y="204"/>
                      <a:pt x="0" y="266"/>
                      <a:pt x="22" y="304"/>
                    </a:cubicBezTo>
                    <a:cubicBezTo>
                      <a:pt x="237" y="677"/>
                      <a:pt x="237" y="677"/>
                      <a:pt x="237" y="677"/>
                    </a:cubicBezTo>
                    <a:cubicBezTo>
                      <a:pt x="209" y="629"/>
                      <a:pt x="210" y="573"/>
                      <a:pt x="234" y="527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201" y="0"/>
                      <a:pt x="201" y="0"/>
                      <a:pt x="201" y="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1195433" y="2281078"/>
            <a:ext cx="2609459" cy="840019"/>
            <a:chOff x="1204577" y="2273596"/>
            <a:chExt cx="2609459" cy="840019"/>
          </a:xfrm>
        </p:grpSpPr>
        <p:sp>
          <p:nvSpPr>
            <p:cNvPr id="35" name="Text Placeholder 32"/>
            <p:cNvSpPr txBox="1">
              <a:spLocks/>
            </p:cNvSpPr>
            <p:nvPr/>
          </p:nvSpPr>
          <p:spPr>
            <a:xfrm flipH="1">
              <a:off x="1204577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1206698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Chat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 flipV="1">
              <a:off x="3157879" y="2273596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Shape 2837"/>
            <p:cNvSpPr/>
            <p:nvPr/>
          </p:nvSpPr>
          <p:spPr>
            <a:xfrm>
              <a:off x="3318849" y="2458566"/>
              <a:ext cx="279328" cy="21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18667"/>
                  </a:moveTo>
                  <a:lnTo>
                    <a:pt x="12576" y="13341"/>
                  </a:lnTo>
                  <a:lnTo>
                    <a:pt x="16691" y="8016"/>
                  </a:lnTo>
                  <a:cubicBezTo>
                    <a:pt x="16691" y="8016"/>
                    <a:pt x="16691" y="18667"/>
                    <a:pt x="16691" y="18667"/>
                  </a:cubicBezTo>
                  <a:close/>
                  <a:moveTo>
                    <a:pt x="15709" y="20329"/>
                  </a:moveTo>
                  <a:lnTo>
                    <a:pt x="1964" y="20329"/>
                  </a:lnTo>
                  <a:cubicBezTo>
                    <a:pt x="1719" y="20329"/>
                    <a:pt x="1498" y="20210"/>
                    <a:pt x="1326" y="20018"/>
                  </a:cubicBezTo>
                  <a:lnTo>
                    <a:pt x="5791" y="14240"/>
                  </a:lnTo>
                  <a:lnTo>
                    <a:pt x="7477" y="16421"/>
                  </a:lnTo>
                  <a:cubicBezTo>
                    <a:pt x="7853" y="16907"/>
                    <a:pt x="8344" y="17150"/>
                    <a:pt x="8836" y="17150"/>
                  </a:cubicBezTo>
                  <a:cubicBezTo>
                    <a:pt x="9329" y="17150"/>
                    <a:pt x="9821" y="16907"/>
                    <a:pt x="10195" y="16421"/>
                  </a:cubicBezTo>
                  <a:lnTo>
                    <a:pt x="11882" y="14240"/>
                  </a:lnTo>
                  <a:lnTo>
                    <a:pt x="16347" y="20018"/>
                  </a:lnTo>
                  <a:cubicBezTo>
                    <a:pt x="16175" y="20210"/>
                    <a:pt x="15954" y="20329"/>
                    <a:pt x="15709" y="20329"/>
                  </a:cubicBezTo>
                  <a:moveTo>
                    <a:pt x="982" y="8016"/>
                  </a:moveTo>
                  <a:lnTo>
                    <a:pt x="5097" y="13341"/>
                  </a:lnTo>
                  <a:lnTo>
                    <a:pt x="982" y="18667"/>
                  </a:lnTo>
                  <a:cubicBezTo>
                    <a:pt x="982" y="18667"/>
                    <a:pt x="982" y="8016"/>
                    <a:pt x="982" y="8016"/>
                  </a:cubicBezTo>
                  <a:close/>
                  <a:moveTo>
                    <a:pt x="1964" y="6353"/>
                  </a:moveTo>
                  <a:lnTo>
                    <a:pt x="15709" y="6353"/>
                  </a:lnTo>
                  <a:cubicBezTo>
                    <a:pt x="15954" y="6353"/>
                    <a:pt x="16175" y="6474"/>
                    <a:pt x="16347" y="6665"/>
                  </a:cubicBezTo>
                  <a:lnTo>
                    <a:pt x="9502" y="15523"/>
                  </a:lnTo>
                  <a:cubicBezTo>
                    <a:pt x="9324" y="15752"/>
                    <a:pt x="9088" y="15880"/>
                    <a:pt x="8836" y="15880"/>
                  </a:cubicBezTo>
                  <a:cubicBezTo>
                    <a:pt x="8585" y="15880"/>
                    <a:pt x="8349" y="15752"/>
                    <a:pt x="8170" y="15523"/>
                  </a:cubicBezTo>
                  <a:lnTo>
                    <a:pt x="1326" y="6664"/>
                  </a:lnTo>
                  <a:cubicBezTo>
                    <a:pt x="1498" y="6474"/>
                    <a:pt x="1719" y="6353"/>
                    <a:pt x="1964" y="6353"/>
                  </a:cubicBezTo>
                  <a:moveTo>
                    <a:pt x="15709" y="5082"/>
                  </a:moveTo>
                  <a:lnTo>
                    <a:pt x="1964" y="5082"/>
                  </a:lnTo>
                  <a:cubicBezTo>
                    <a:pt x="879" y="5082"/>
                    <a:pt x="0" y="6220"/>
                    <a:pt x="0" y="7624"/>
                  </a:cubicBezTo>
                  <a:lnTo>
                    <a:pt x="0" y="19059"/>
                  </a:lnTo>
                  <a:cubicBezTo>
                    <a:pt x="0" y="20462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462"/>
                    <a:pt x="17673" y="19059"/>
                  </a:cubicBezTo>
                  <a:lnTo>
                    <a:pt x="17673" y="7624"/>
                  </a:lnTo>
                  <a:cubicBezTo>
                    <a:pt x="17673" y="6220"/>
                    <a:pt x="16794" y="5082"/>
                    <a:pt x="15709" y="5082"/>
                  </a:cubicBezTo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1138"/>
                    <a:pt x="3927" y="2541"/>
                  </a:cubicBezTo>
                  <a:lnTo>
                    <a:pt x="3927" y="3176"/>
                  </a:lnTo>
                  <a:cubicBezTo>
                    <a:pt x="3927" y="3528"/>
                    <a:pt x="4147" y="3812"/>
                    <a:pt x="4418" y="3812"/>
                  </a:cubicBezTo>
                  <a:cubicBezTo>
                    <a:pt x="4690" y="3812"/>
                    <a:pt x="4909" y="3528"/>
                    <a:pt x="4909" y="3176"/>
                  </a:cubicBezTo>
                  <a:lnTo>
                    <a:pt x="4909" y="2541"/>
                  </a:lnTo>
                  <a:cubicBezTo>
                    <a:pt x="4909" y="1840"/>
                    <a:pt x="5348" y="1271"/>
                    <a:pt x="5891" y="1271"/>
                  </a:cubicBezTo>
                  <a:lnTo>
                    <a:pt x="19636" y="1271"/>
                  </a:lnTo>
                  <a:cubicBezTo>
                    <a:pt x="20178" y="1271"/>
                    <a:pt x="20618" y="1840"/>
                    <a:pt x="20618" y="2541"/>
                  </a:cubicBezTo>
                  <a:lnTo>
                    <a:pt x="20618" y="13976"/>
                  </a:lnTo>
                  <a:cubicBezTo>
                    <a:pt x="20618" y="14678"/>
                    <a:pt x="20178" y="15247"/>
                    <a:pt x="19636" y="15247"/>
                  </a:cubicBezTo>
                  <a:lnTo>
                    <a:pt x="19145" y="15247"/>
                  </a:lnTo>
                  <a:cubicBezTo>
                    <a:pt x="18874" y="15247"/>
                    <a:pt x="18655" y="15532"/>
                    <a:pt x="18655" y="15882"/>
                  </a:cubicBezTo>
                  <a:cubicBezTo>
                    <a:pt x="18655" y="16234"/>
                    <a:pt x="18874" y="16518"/>
                    <a:pt x="19145" y="16518"/>
                  </a:cubicBezTo>
                  <a:lnTo>
                    <a:pt x="19636" y="16518"/>
                  </a:lnTo>
                  <a:cubicBezTo>
                    <a:pt x="20721" y="16518"/>
                    <a:pt x="21600" y="15380"/>
                    <a:pt x="21600" y="13976"/>
                  </a:cubicBezTo>
                  <a:lnTo>
                    <a:pt x="21600" y="2541"/>
                  </a:lnTo>
                  <a:cubicBezTo>
                    <a:pt x="21600" y="1138"/>
                    <a:pt x="20721" y="0"/>
                    <a:pt x="19636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195433" y="3620509"/>
            <a:ext cx="2609782" cy="849473"/>
            <a:chOff x="1204577" y="3613027"/>
            <a:chExt cx="2609782" cy="849473"/>
          </a:xfrm>
        </p:grpSpPr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1204577" y="390265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Text Placeholder 33"/>
            <p:cNvSpPr txBox="1">
              <a:spLocks/>
            </p:cNvSpPr>
            <p:nvPr/>
          </p:nvSpPr>
          <p:spPr>
            <a:xfrm flipH="1">
              <a:off x="1206698" y="362248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Drop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 flipV="1">
              <a:off x="3158202" y="3613027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Shape 2857"/>
            <p:cNvSpPr/>
            <p:nvPr/>
          </p:nvSpPr>
          <p:spPr>
            <a:xfrm>
              <a:off x="3317420" y="377571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29" y="14128"/>
                  </a:moveTo>
                  <a:cubicBezTo>
                    <a:pt x="17041" y="13430"/>
                    <a:pt x="15777" y="12523"/>
                    <a:pt x="14684" y="11440"/>
                  </a:cubicBezTo>
                  <a:cubicBezTo>
                    <a:pt x="15214" y="10618"/>
                    <a:pt x="15664" y="9739"/>
                    <a:pt x="16034" y="8820"/>
                  </a:cubicBezTo>
                  <a:cubicBezTo>
                    <a:pt x="16089" y="8826"/>
                    <a:pt x="16143" y="8836"/>
                    <a:pt x="16200" y="8836"/>
                  </a:cubicBezTo>
                  <a:cubicBezTo>
                    <a:pt x="17013" y="8836"/>
                    <a:pt x="17673" y="8177"/>
                    <a:pt x="17673" y="7364"/>
                  </a:cubicBezTo>
                  <a:cubicBezTo>
                    <a:pt x="17673" y="6787"/>
                    <a:pt x="17339" y="6294"/>
                    <a:pt x="16856" y="6052"/>
                  </a:cubicBezTo>
                  <a:cubicBezTo>
                    <a:pt x="17033" y="5170"/>
                    <a:pt x="17144" y="4264"/>
                    <a:pt x="17167" y="3336"/>
                  </a:cubicBezTo>
                  <a:cubicBezTo>
                    <a:pt x="19277" y="5136"/>
                    <a:pt x="20618" y="7809"/>
                    <a:pt x="20618" y="10800"/>
                  </a:cubicBezTo>
                  <a:cubicBezTo>
                    <a:pt x="20618" y="11764"/>
                    <a:pt x="20469" y="12689"/>
                    <a:pt x="20209" y="13568"/>
                  </a:cubicBezTo>
                  <a:cubicBezTo>
                    <a:pt x="19628" y="13783"/>
                    <a:pt x="19034" y="13971"/>
                    <a:pt x="18429" y="14128"/>
                  </a:cubicBezTo>
                  <a:moveTo>
                    <a:pt x="10800" y="20618"/>
                  </a:moveTo>
                  <a:cubicBezTo>
                    <a:pt x="8406" y="20618"/>
                    <a:pt x="6213" y="19759"/>
                    <a:pt x="4509" y="18335"/>
                  </a:cubicBezTo>
                  <a:cubicBezTo>
                    <a:pt x="6552" y="17934"/>
                    <a:pt x="8450" y="17135"/>
                    <a:pt x="10128" y="16031"/>
                  </a:cubicBezTo>
                  <a:cubicBezTo>
                    <a:pt x="10330" y="16135"/>
                    <a:pt x="10556" y="16200"/>
                    <a:pt x="10800" y="16200"/>
                  </a:cubicBezTo>
                  <a:cubicBezTo>
                    <a:pt x="11273" y="16200"/>
                    <a:pt x="11689" y="15973"/>
                    <a:pt x="11959" y="15627"/>
                  </a:cubicBezTo>
                  <a:cubicBezTo>
                    <a:pt x="12547" y="15680"/>
                    <a:pt x="13142" y="15709"/>
                    <a:pt x="13745" y="15709"/>
                  </a:cubicBezTo>
                  <a:cubicBezTo>
                    <a:pt x="15323" y="15709"/>
                    <a:pt x="16852" y="15508"/>
                    <a:pt x="18322" y="15156"/>
                  </a:cubicBezTo>
                  <a:cubicBezTo>
                    <a:pt x="18660" y="15317"/>
                    <a:pt x="18998" y="15480"/>
                    <a:pt x="19350" y="15618"/>
                  </a:cubicBezTo>
                  <a:cubicBezTo>
                    <a:pt x="17665" y="18601"/>
                    <a:pt x="14470" y="20618"/>
                    <a:pt x="10800" y="20618"/>
                  </a:cubicBezTo>
                  <a:moveTo>
                    <a:pt x="3539" y="17392"/>
                  </a:moveTo>
                  <a:cubicBezTo>
                    <a:pt x="3476" y="16840"/>
                    <a:pt x="3436" y="16279"/>
                    <a:pt x="3436" y="15709"/>
                  </a:cubicBezTo>
                  <a:cubicBezTo>
                    <a:pt x="3436" y="14763"/>
                    <a:pt x="3536" y="13842"/>
                    <a:pt x="3707" y="12946"/>
                  </a:cubicBezTo>
                  <a:cubicBezTo>
                    <a:pt x="5455" y="13988"/>
                    <a:pt x="7377" y="14767"/>
                    <a:pt x="9421" y="15226"/>
                  </a:cubicBezTo>
                  <a:cubicBezTo>
                    <a:pt x="9431" y="15253"/>
                    <a:pt x="9436" y="15282"/>
                    <a:pt x="9447" y="15308"/>
                  </a:cubicBezTo>
                  <a:cubicBezTo>
                    <a:pt x="7724" y="16421"/>
                    <a:pt x="5761" y="17193"/>
                    <a:pt x="3643" y="17506"/>
                  </a:cubicBezTo>
                  <a:cubicBezTo>
                    <a:pt x="3608" y="17469"/>
                    <a:pt x="3573" y="17430"/>
                    <a:pt x="3539" y="17392"/>
                  </a:cubicBezTo>
                  <a:moveTo>
                    <a:pt x="3075" y="11369"/>
                  </a:moveTo>
                  <a:cubicBezTo>
                    <a:pt x="2361" y="10869"/>
                    <a:pt x="1683" y="10321"/>
                    <a:pt x="1046" y="9729"/>
                  </a:cubicBezTo>
                  <a:cubicBezTo>
                    <a:pt x="1528" y="5299"/>
                    <a:pt x="4955" y="1762"/>
                    <a:pt x="9331" y="1104"/>
                  </a:cubicBezTo>
                  <a:cubicBezTo>
                    <a:pt x="9335" y="1629"/>
                    <a:pt x="9363" y="2148"/>
                    <a:pt x="9417" y="2660"/>
                  </a:cubicBezTo>
                  <a:cubicBezTo>
                    <a:pt x="8572" y="3227"/>
                    <a:pt x="7787" y="3879"/>
                    <a:pt x="7069" y="4596"/>
                  </a:cubicBezTo>
                  <a:cubicBezTo>
                    <a:pt x="6863" y="4486"/>
                    <a:pt x="6632" y="4418"/>
                    <a:pt x="6382" y="4418"/>
                  </a:cubicBezTo>
                  <a:cubicBezTo>
                    <a:pt x="5569" y="4418"/>
                    <a:pt x="4909" y="5078"/>
                    <a:pt x="4909" y="5891"/>
                  </a:cubicBezTo>
                  <a:cubicBezTo>
                    <a:pt x="4909" y="6236"/>
                    <a:pt x="5033" y="6549"/>
                    <a:pt x="5231" y="6800"/>
                  </a:cubicBezTo>
                  <a:cubicBezTo>
                    <a:pt x="4279" y="8179"/>
                    <a:pt x="3550" y="9719"/>
                    <a:pt x="3075" y="11369"/>
                  </a:cubicBezTo>
                  <a:moveTo>
                    <a:pt x="2466" y="15973"/>
                  </a:moveTo>
                  <a:cubicBezTo>
                    <a:pt x="1563" y="14521"/>
                    <a:pt x="1025" y="12821"/>
                    <a:pt x="989" y="10995"/>
                  </a:cubicBezTo>
                  <a:cubicBezTo>
                    <a:pt x="1570" y="11492"/>
                    <a:pt x="2180" y="11955"/>
                    <a:pt x="2817" y="12383"/>
                  </a:cubicBezTo>
                  <a:cubicBezTo>
                    <a:pt x="2585" y="13456"/>
                    <a:pt x="2455" y="14567"/>
                    <a:pt x="2455" y="15709"/>
                  </a:cubicBezTo>
                  <a:cubicBezTo>
                    <a:pt x="2455" y="15798"/>
                    <a:pt x="2464" y="15885"/>
                    <a:pt x="2466" y="15973"/>
                  </a:cubicBezTo>
                  <a:moveTo>
                    <a:pt x="13428" y="11540"/>
                  </a:moveTo>
                  <a:cubicBezTo>
                    <a:pt x="12907" y="12264"/>
                    <a:pt x="12315" y="12931"/>
                    <a:pt x="11674" y="13548"/>
                  </a:cubicBezTo>
                  <a:cubicBezTo>
                    <a:pt x="11429" y="13366"/>
                    <a:pt x="11129" y="13255"/>
                    <a:pt x="10800" y="13255"/>
                  </a:cubicBezTo>
                  <a:cubicBezTo>
                    <a:pt x="10166" y="13255"/>
                    <a:pt x="9631" y="13657"/>
                    <a:pt x="9423" y="14218"/>
                  </a:cubicBezTo>
                  <a:cubicBezTo>
                    <a:pt x="7455" y="13751"/>
                    <a:pt x="5607" y="12973"/>
                    <a:pt x="3936" y="11937"/>
                  </a:cubicBezTo>
                  <a:cubicBezTo>
                    <a:pt x="4379" y="10266"/>
                    <a:pt x="5100" y="8708"/>
                    <a:pt x="6060" y="7326"/>
                  </a:cubicBezTo>
                  <a:cubicBezTo>
                    <a:pt x="6164" y="7349"/>
                    <a:pt x="6271" y="7364"/>
                    <a:pt x="6382" y="7364"/>
                  </a:cubicBezTo>
                  <a:cubicBezTo>
                    <a:pt x="7195" y="7364"/>
                    <a:pt x="7855" y="6704"/>
                    <a:pt x="7855" y="5891"/>
                  </a:cubicBezTo>
                  <a:cubicBezTo>
                    <a:pt x="7855" y="5688"/>
                    <a:pt x="7813" y="5493"/>
                    <a:pt x="7739" y="5317"/>
                  </a:cubicBezTo>
                  <a:cubicBezTo>
                    <a:pt x="8307" y="4747"/>
                    <a:pt x="8920" y="4221"/>
                    <a:pt x="9575" y="3749"/>
                  </a:cubicBezTo>
                  <a:cubicBezTo>
                    <a:pt x="10104" y="6723"/>
                    <a:pt x="11479" y="9397"/>
                    <a:pt x="13428" y="11540"/>
                  </a:cubicBezTo>
                  <a:moveTo>
                    <a:pt x="10800" y="982"/>
                  </a:moveTo>
                  <a:cubicBezTo>
                    <a:pt x="11347" y="982"/>
                    <a:pt x="11881" y="1038"/>
                    <a:pt x="12403" y="1125"/>
                  </a:cubicBezTo>
                  <a:cubicBezTo>
                    <a:pt x="11696" y="1400"/>
                    <a:pt x="11005" y="1707"/>
                    <a:pt x="10354" y="2081"/>
                  </a:cubicBezTo>
                  <a:cubicBezTo>
                    <a:pt x="10328" y="1726"/>
                    <a:pt x="10311" y="1368"/>
                    <a:pt x="10310" y="1007"/>
                  </a:cubicBezTo>
                  <a:cubicBezTo>
                    <a:pt x="10474" y="999"/>
                    <a:pt x="10635" y="982"/>
                    <a:pt x="10800" y="982"/>
                  </a:cubicBezTo>
                  <a:moveTo>
                    <a:pt x="14120" y="12262"/>
                  </a:moveTo>
                  <a:cubicBezTo>
                    <a:pt x="14982" y="13097"/>
                    <a:pt x="15950" y="13819"/>
                    <a:pt x="16986" y="14440"/>
                  </a:cubicBezTo>
                  <a:cubicBezTo>
                    <a:pt x="15933" y="14626"/>
                    <a:pt x="14852" y="14727"/>
                    <a:pt x="13745" y="14727"/>
                  </a:cubicBezTo>
                  <a:cubicBezTo>
                    <a:pt x="13246" y="14727"/>
                    <a:pt x="12754" y="14702"/>
                    <a:pt x="12265" y="14664"/>
                  </a:cubicBezTo>
                  <a:cubicBezTo>
                    <a:pt x="12259" y="14569"/>
                    <a:pt x="12250" y="14475"/>
                    <a:pt x="12229" y="14385"/>
                  </a:cubicBezTo>
                  <a:cubicBezTo>
                    <a:pt x="12921" y="13737"/>
                    <a:pt x="13555" y="13027"/>
                    <a:pt x="14120" y="12262"/>
                  </a:cubicBezTo>
                  <a:moveTo>
                    <a:pt x="16188" y="2597"/>
                  </a:moveTo>
                  <a:cubicBezTo>
                    <a:pt x="16191" y="2713"/>
                    <a:pt x="16200" y="2828"/>
                    <a:pt x="16200" y="2945"/>
                  </a:cubicBezTo>
                  <a:cubicBezTo>
                    <a:pt x="16200" y="3967"/>
                    <a:pt x="16092" y="4962"/>
                    <a:pt x="15894" y="5924"/>
                  </a:cubicBezTo>
                  <a:cubicBezTo>
                    <a:pt x="15227" y="6065"/>
                    <a:pt x="14727" y="6656"/>
                    <a:pt x="14727" y="7364"/>
                  </a:cubicBezTo>
                  <a:cubicBezTo>
                    <a:pt x="14727" y="7765"/>
                    <a:pt x="14888" y="8127"/>
                    <a:pt x="15149" y="8393"/>
                  </a:cubicBezTo>
                  <a:cubicBezTo>
                    <a:pt x="14827" y="9199"/>
                    <a:pt x="14443" y="9973"/>
                    <a:pt x="13991" y="10701"/>
                  </a:cubicBezTo>
                  <a:cubicBezTo>
                    <a:pt x="12159" y="8620"/>
                    <a:pt x="10894" y="6025"/>
                    <a:pt x="10469" y="3152"/>
                  </a:cubicBezTo>
                  <a:cubicBezTo>
                    <a:pt x="11590" y="2463"/>
                    <a:pt x="12813" y="1934"/>
                    <a:pt x="14106" y="1565"/>
                  </a:cubicBezTo>
                  <a:cubicBezTo>
                    <a:pt x="14844" y="1829"/>
                    <a:pt x="15544" y="2173"/>
                    <a:pt x="16188" y="2597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95433" y="4960795"/>
            <a:ext cx="2609459" cy="858926"/>
            <a:chOff x="1204577" y="4953313"/>
            <a:chExt cx="2609459" cy="858926"/>
          </a:xfrm>
        </p:grpSpPr>
        <p:sp>
          <p:nvSpPr>
            <p:cNvPr id="45" name="Text Placeholder 32"/>
            <p:cNvSpPr txBox="1">
              <a:spLocks/>
            </p:cNvSpPr>
            <p:nvPr/>
          </p:nvSpPr>
          <p:spPr>
            <a:xfrm flipH="1">
              <a:off x="1204577" y="525239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Text Placeholder 33"/>
            <p:cNvSpPr txBox="1">
              <a:spLocks/>
            </p:cNvSpPr>
            <p:nvPr/>
          </p:nvSpPr>
          <p:spPr>
            <a:xfrm flipH="1">
              <a:off x="1206698" y="497222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Target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 flipV="1">
              <a:off x="3157879" y="495331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Shape 2748"/>
            <p:cNvSpPr/>
            <p:nvPr/>
          </p:nvSpPr>
          <p:spPr>
            <a:xfrm>
              <a:off x="3316376" y="51159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373140" y="4882875"/>
            <a:ext cx="2612702" cy="858926"/>
            <a:chOff x="8382284" y="4875393"/>
            <a:chExt cx="2612702" cy="858926"/>
          </a:xfrm>
        </p:grpSpPr>
        <p:sp>
          <p:nvSpPr>
            <p:cNvPr id="50" name="Text Placeholder 32"/>
            <p:cNvSpPr txBox="1">
              <a:spLocks/>
            </p:cNvSpPr>
            <p:nvPr/>
          </p:nvSpPr>
          <p:spPr>
            <a:xfrm>
              <a:off x="9268625" y="517447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Text Placeholder 33"/>
            <p:cNvSpPr txBox="1">
              <a:spLocks/>
            </p:cNvSpPr>
            <p:nvPr/>
          </p:nvSpPr>
          <p:spPr>
            <a:xfrm>
              <a:off x="9254339" y="489430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Presentation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 flipH="1" flipV="1">
              <a:off x="8382284" y="487539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Shape 2774"/>
            <p:cNvSpPr/>
            <p:nvPr/>
          </p:nvSpPr>
          <p:spPr>
            <a:xfrm>
              <a:off x="8598315" y="504888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366920" y="3542867"/>
            <a:ext cx="2618922" cy="849195"/>
            <a:chOff x="8376064" y="3535385"/>
            <a:chExt cx="2618922" cy="849195"/>
          </a:xfrm>
        </p:grpSpPr>
        <p:sp>
          <p:nvSpPr>
            <p:cNvPr id="55" name="Text Placeholder 32"/>
            <p:cNvSpPr txBox="1">
              <a:spLocks/>
            </p:cNvSpPr>
            <p:nvPr/>
          </p:nvSpPr>
          <p:spPr>
            <a:xfrm>
              <a:off x="9268625" y="382473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Text Placeholder 33"/>
            <p:cNvSpPr txBox="1">
              <a:spLocks/>
            </p:cNvSpPr>
            <p:nvPr/>
          </p:nvSpPr>
          <p:spPr>
            <a:xfrm>
              <a:off x="9254339" y="354456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Atom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7" name="Freeform 56"/>
            <p:cNvSpPr/>
            <p:nvPr/>
          </p:nvSpPr>
          <p:spPr>
            <a:xfrm flipH="1" flipV="1">
              <a:off x="8376064" y="3535385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Shape 2778"/>
            <p:cNvSpPr/>
            <p:nvPr/>
          </p:nvSpPr>
          <p:spPr>
            <a:xfrm>
              <a:off x="8598315" y="369806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357511" y="2271624"/>
            <a:ext cx="2628331" cy="849473"/>
            <a:chOff x="8366655" y="2264142"/>
            <a:chExt cx="2628331" cy="849473"/>
          </a:xfrm>
        </p:grpSpPr>
        <p:sp>
          <p:nvSpPr>
            <p:cNvPr id="60" name="Text Placeholder 32"/>
            <p:cNvSpPr txBox="1">
              <a:spLocks/>
            </p:cNvSpPr>
            <p:nvPr/>
          </p:nvSpPr>
          <p:spPr>
            <a:xfrm>
              <a:off x="9268625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1" name="Text Placeholder 33"/>
            <p:cNvSpPr txBox="1">
              <a:spLocks/>
            </p:cNvSpPr>
            <p:nvPr/>
          </p:nvSpPr>
          <p:spPr>
            <a:xfrm>
              <a:off x="9254339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Tree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 flipH="1" flipV="1">
              <a:off x="8366655" y="2264142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Shape 2779"/>
            <p:cNvSpPr/>
            <p:nvPr/>
          </p:nvSpPr>
          <p:spPr>
            <a:xfrm>
              <a:off x="8626778" y="2414109"/>
              <a:ext cx="20314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7" y="16691"/>
                  </a:moveTo>
                  <a:lnTo>
                    <a:pt x="5303" y="12525"/>
                  </a:lnTo>
                  <a:lnTo>
                    <a:pt x="5294" y="12521"/>
                  </a:lnTo>
                  <a:cubicBezTo>
                    <a:pt x="5355" y="12447"/>
                    <a:pt x="5400" y="12365"/>
                    <a:pt x="5400" y="12273"/>
                  </a:cubicBezTo>
                  <a:cubicBezTo>
                    <a:pt x="5400" y="12001"/>
                    <a:pt x="5098" y="11782"/>
                    <a:pt x="4725" y="11782"/>
                  </a:cubicBezTo>
                  <a:lnTo>
                    <a:pt x="3375" y="11782"/>
                  </a:lnTo>
                  <a:lnTo>
                    <a:pt x="6615" y="8640"/>
                  </a:lnTo>
                  <a:lnTo>
                    <a:pt x="6606" y="8635"/>
                  </a:lnTo>
                  <a:cubicBezTo>
                    <a:pt x="6691" y="8553"/>
                    <a:pt x="6750" y="8456"/>
                    <a:pt x="6750" y="8345"/>
                  </a:cubicBezTo>
                  <a:cubicBezTo>
                    <a:pt x="6750" y="8075"/>
                    <a:pt x="6448" y="7855"/>
                    <a:pt x="6075" y="7855"/>
                  </a:cubicBezTo>
                  <a:lnTo>
                    <a:pt x="4855" y="7855"/>
                  </a:lnTo>
                  <a:lnTo>
                    <a:pt x="8548" y="4785"/>
                  </a:lnTo>
                  <a:lnTo>
                    <a:pt x="8544" y="4782"/>
                  </a:lnTo>
                  <a:cubicBezTo>
                    <a:pt x="8683" y="4691"/>
                    <a:pt x="8775" y="4564"/>
                    <a:pt x="8775" y="4418"/>
                  </a:cubicBezTo>
                  <a:cubicBezTo>
                    <a:pt x="8775" y="4147"/>
                    <a:pt x="8473" y="3927"/>
                    <a:pt x="8100" y="3927"/>
                  </a:cubicBezTo>
                  <a:lnTo>
                    <a:pt x="7029" y="3927"/>
                  </a:lnTo>
                  <a:lnTo>
                    <a:pt x="10800" y="1185"/>
                  </a:lnTo>
                  <a:lnTo>
                    <a:pt x="14571" y="3927"/>
                  </a:lnTo>
                  <a:lnTo>
                    <a:pt x="13500" y="3927"/>
                  </a:lnTo>
                  <a:cubicBezTo>
                    <a:pt x="13128" y="3927"/>
                    <a:pt x="12825" y="4147"/>
                    <a:pt x="12825" y="4418"/>
                  </a:cubicBezTo>
                  <a:cubicBezTo>
                    <a:pt x="12825" y="4564"/>
                    <a:pt x="12917" y="4691"/>
                    <a:pt x="13056" y="4782"/>
                  </a:cubicBezTo>
                  <a:lnTo>
                    <a:pt x="13052" y="4785"/>
                  </a:lnTo>
                  <a:lnTo>
                    <a:pt x="16744" y="7855"/>
                  </a:lnTo>
                  <a:lnTo>
                    <a:pt x="15525" y="7855"/>
                  </a:lnTo>
                  <a:cubicBezTo>
                    <a:pt x="15153" y="7855"/>
                    <a:pt x="14850" y="8075"/>
                    <a:pt x="14850" y="8345"/>
                  </a:cubicBezTo>
                  <a:cubicBezTo>
                    <a:pt x="14850" y="8456"/>
                    <a:pt x="14909" y="8553"/>
                    <a:pt x="14994" y="8635"/>
                  </a:cubicBezTo>
                  <a:lnTo>
                    <a:pt x="14985" y="8640"/>
                  </a:lnTo>
                  <a:lnTo>
                    <a:pt x="18225" y="11782"/>
                  </a:lnTo>
                  <a:lnTo>
                    <a:pt x="16875" y="11782"/>
                  </a:lnTo>
                  <a:cubicBezTo>
                    <a:pt x="16503" y="11782"/>
                    <a:pt x="16200" y="12001"/>
                    <a:pt x="16200" y="12273"/>
                  </a:cubicBezTo>
                  <a:cubicBezTo>
                    <a:pt x="16200" y="12365"/>
                    <a:pt x="16244" y="12447"/>
                    <a:pt x="16306" y="12521"/>
                  </a:cubicBezTo>
                  <a:lnTo>
                    <a:pt x="16296" y="12525"/>
                  </a:lnTo>
                  <a:lnTo>
                    <a:pt x="19733" y="16691"/>
                  </a:lnTo>
                  <a:cubicBezTo>
                    <a:pt x="19733" y="16691"/>
                    <a:pt x="1867" y="16691"/>
                    <a:pt x="1867" y="16691"/>
                  </a:cubicBezTo>
                  <a:close/>
                  <a:moveTo>
                    <a:pt x="12150" y="20618"/>
                  </a:moveTo>
                  <a:lnTo>
                    <a:pt x="9450" y="20618"/>
                  </a:lnTo>
                  <a:lnTo>
                    <a:pt x="9450" y="17673"/>
                  </a:lnTo>
                  <a:lnTo>
                    <a:pt x="12150" y="17673"/>
                  </a:lnTo>
                  <a:cubicBezTo>
                    <a:pt x="12150" y="17673"/>
                    <a:pt x="12150" y="20618"/>
                    <a:pt x="12150" y="20618"/>
                  </a:cubicBezTo>
                  <a:close/>
                  <a:moveTo>
                    <a:pt x="21494" y="16933"/>
                  </a:moveTo>
                  <a:lnTo>
                    <a:pt x="21503" y="16929"/>
                  </a:lnTo>
                  <a:lnTo>
                    <a:pt x="18067" y="12764"/>
                  </a:lnTo>
                  <a:lnTo>
                    <a:pt x="19575" y="12764"/>
                  </a:lnTo>
                  <a:cubicBezTo>
                    <a:pt x="19948" y="12764"/>
                    <a:pt x="20250" y="12544"/>
                    <a:pt x="20250" y="12273"/>
                  </a:cubicBezTo>
                  <a:cubicBezTo>
                    <a:pt x="20250" y="12162"/>
                    <a:pt x="20191" y="12066"/>
                    <a:pt x="20106" y="11983"/>
                  </a:cubicBezTo>
                  <a:lnTo>
                    <a:pt x="20115" y="11978"/>
                  </a:lnTo>
                  <a:lnTo>
                    <a:pt x="16875" y="8836"/>
                  </a:lnTo>
                  <a:lnTo>
                    <a:pt x="18225" y="8836"/>
                  </a:lnTo>
                  <a:cubicBezTo>
                    <a:pt x="18598" y="8836"/>
                    <a:pt x="18900" y="8617"/>
                    <a:pt x="18900" y="8345"/>
                  </a:cubicBezTo>
                  <a:cubicBezTo>
                    <a:pt x="18900" y="8200"/>
                    <a:pt x="18808" y="8072"/>
                    <a:pt x="18669" y="7982"/>
                  </a:cubicBezTo>
                  <a:lnTo>
                    <a:pt x="18673" y="7978"/>
                  </a:lnTo>
                  <a:lnTo>
                    <a:pt x="14980" y="4909"/>
                  </a:lnTo>
                  <a:lnTo>
                    <a:pt x="16200" y="4909"/>
                  </a:lnTo>
                  <a:cubicBezTo>
                    <a:pt x="16573" y="4909"/>
                    <a:pt x="16875" y="4690"/>
                    <a:pt x="16875" y="4418"/>
                  </a:cubicBezTo>
                  <a:cubicBezTo>
                    <a:pt x="16875" y="4283"/>
                    <a:pt x="16800" y="4160"/>
                    <a:pt x="16677" y="4071"/>
                  </a:cubicBezTo>
                  <a:lnTo>
                    <a:pt x="11277" y="144"/>
                  </a:lnTo>
                  <a:cubicBezTo>
                    <a:pt x="11155" y="55"/>
                    <a:pt x="10986" y="0"/>
                    <a:pt x="10800" y="0"/>
                  </a:cubicBezTo>
                  <a:cubicBezTo>
                    <a:pt x="10614" y="0"/>
                    <a:pt x="10445" y="55"/>
                    <a:pt x="10323" y="144"/>
                  </a:cubicBezTo>
                  <a:lnTo>
                    <a:pt x="4923" y="4071"/>
                  </a:lnTo>
                  <a:cubicBezTo>
                    <a:pt x="4801" y="4160"/>
                    <a:pt x="4725" y="4283"/>
                    <a:pt x="4725" y="4418"/>
                  </a:cubicBezTo>
                  <a:cubicBezTo>
                    <a:pt x="4725" y="4690"/>
                    <a:pt x="5028" y="4909"/>
                    <a:pt x="5400" y="4909"/>
                  </a:cubicBezTo>
                  <a:lnTo>
                    <a:pt x="6619" y="4909"/>
                  </a:lnTo>
                  <a:lnTo>
                    <a:pt x="2927" y="7978"/>
                  </a:lnTo>
                  <a:lnTo>
                    <a:pt x="2931" y="7982"/>
                  </a:lnTo>
                  <a:cubicBezTo>
                    <a:pt x="2792" y="8072"/>
                    <a:pt x="2700" y="8200"/>
                    <a:pt x="2700" y="8345"/>
                  </a:cubicBezTo>
                  <a:cubicBezTo>
                    <a:pt x="2700" y="8617"/>
                    <a:pt x="3003" y="8836"/>
                    <a:pt x="3375" y="8836"/>
                  </a:cubicBezTo>
                  <a:lnTo>
                    <a:pt x="4725" y="8836"/>
                  </a:lnTo>
                  <a:lnTo>
                    <a:pt x="1485" y="11978"/>
                  </a:lnTo>
                  <a:lnTo>
                    <a:pt x="1494" y="11983"/>
                  </a:lnTo>
                  <a:cubicBezTo>
                    <a:pt x="1409" y="12066"/>
                    <a:pt x="1350" y="12162"/>
                    <a:pt x="1350" y="12273"/>
                  </a:cubicBezTo>
                  <a:cubicBezTo>
                    <a:pt x="1350" y="12544"/>
                    <a:pt x="1653" y="12764"/>
                    <a:pt x="2025" y="12764"/>
                  </a:cubicBezTo>
                  <a:lnTo>
                    <a:pt x="3533" y="12764"/>
                  </a:lnTo>
                  <a:lnTo>
                    <a:pt x="96" y="16929"/>
                  </a:lnTo>
                  <a:lnTo>
                    <a:pt x="106" y="16933"/>
                  </a:lnTo>
                  <a:cubicBezTo>
                    <a:pt x="44" y="17007"/>
                    <a:pt x="0" y="17089"/>
                    <a:pt x="0" y="17182"/>
                  </a:cubicBezTo>
                  <a:cubicBezTo>
                    <a:pt x="0" y="17453"/>
                    <a:pt x="303" y="17673"/>
                    <a:pt x="675" y="17673"/>
                  </a:cubicBezTo>
                  <a:lnTo>
                    <a:pt x="8100" y="17673"/>
                  </a:lnTo>
                  <a:lnTo>
                    <a:pt x="8100" y="21109"/>
                  </a:lnTo>
                  <a:cubicBezTo>
                    <a:pt x="8100" y="21380"/>
                    <a:pt x="8403" y="21600"/>
                    <a:pt x="8775" y="21600"/>
                  </a:cubicBezTo>
                  <a:lnTo>
                    <a:pt x="12825" y="21600"/>
                  </a:lnTo>
                  <a:cubicBezTo>
                    <a:pt x="13198" y="21600"/>
                    <a:pt x="13500" y="21380"/>
                    <a:pt x="13500" y="21109"/>
                  </a:cubicBezTo>
                  <a:lnTo>
                    <a:pt x="13500" y="17673"/>
                  </a:lnTo>
                  <a:lnTo>
                    <a:pt x="20925" y="17673"/>
                  </a:lnTo>
                  <a:cubicBezTo>
                    <a:pt x="21298" y="17673"/>
                    <a:pt x="21600" y="17453"/>
                    <a:pt x="21600" y="17182"/>
                  </a:cubicBezTo>
                  <a:cubicBezTo>
                    <a:pt x="21600" y="17089"/>
                    <a:pt x="21555" y="17007"/>
                    <a:pt x="21494" y="1693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757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9086" y="537755"/>
            <a:ext cx="442941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5187951" y="1903413"/>
            <a:ext cx="1816100" cy="704850"/>
          </a:xfrm>
          <a:custGeom>
            <a:avLst/>
            <a:gdLst>
              <a:gd name="T0" fmla="*/ 820 w 1308"/>
              <a:gd name="T1" fmla="*/ 419 h 507"/>
              <a:gd name="T2" fmla="*/ 1046 w 1308"/>
              <a:gd name="T3" fmla="*/ 507 h 507"/>
              <a:gd name="T4" fmla="*/ 1055 w 1308"/>
              <a:gd name="T5" fmla="*/ 507 h 507"/>
              <a:gd name="T6" fmla="*/ 1067 w 1308"/>
              <a:gd name="T7" fmla="*/ 507 h 507"/>
              <a:gd name="T8" fmla="*/ 1074 w 1308"/>
              <a:gd name="T9" fmla="*/ 507 h 507"/>
              <a:gd name="T10" fmla="*/ 1086 w 1308"/>
              <a:gd name="T11" fmla="*/ 506 h 507"/>
              <a:gd name="T12" fmla="*/ 1093 w 1308"/>
              <a:gd name="T13" fmla="*/ 505 h 507"/>
              <a:gd name="T14" fmla="*/ 1105 w 1308"/>
              <a:gd name="T15" fmla="*/ 503 h 507"/>
              <a:gd name="T16" fmla="*/ 1111 w 1308"/>
              <a:gd name="T17" fmla="*/ 501 h 507"/>
              <a:gd name="T18" fmla="*/ 1123 w 1308"/>
              <a:gd name="T19" fmla="*/ 498 h 507"/>
              <a:gd name="T20" fmla="*/ 1135 w 1308"/>
              <a:gd name="T21" fmla="*/ 495 h 507"/>
              <a:gd name="T22" fmla="*/ 1303 w 1308"/>
              <a:gd name="T23" fmla="*/ 306 h 507"/>
              <a:gd name="T24" fmla="*/ 1304 w 1308"/>
              <a:gd name="T25" fmla="*/ 300 h 507"/>
              <a:gd name="T26" fmla="*/ 1307 w 1308"/>
              <a:gd name="T27" fmla="*/ 280 h 507"/>
              <a:gd name="T28" fmla="*/ 1308 w 1308"/>
              <a:gd name="T29" fmla="*/ 274 h 507"/>
              <a:gd name="T30" fmla="*/ 1308 w 1308"/>
              <a:gd name="T31" fmla="*/ 254 h 507"/>
              <a:gd name="T32" fmla="*/ 1308 w 1308"/>
              <a:gd name="T33" fmla="*/ 247 h 507"/>
              <a:gd name="T34" fmla="*/ 1307 w 1308"/>
              <a:gd name="T35" fmla="*/ 227 h 507"/>
              <a:gd name="T36" fmla="*/ 1305 w 1308"/>
              <a:gd name="T37" fmla="*/ 214 h 507"/>
              <a:gd name="T38" fmla="*/ 1303 w 1308"/>
              <a:gd name="T39" fmla="*/ 201 h 507"/>
              <a:gd name="T40" fmla="*/ 1299 w 1308"/>
              <a:gd name="T41" fmla="*/ 183 h 507"/>
              <a:gd name="T42" fmla="*/ 1123 w 1308"/>
              <a:gd name="T43" fmla="*/ 9 h 507"/>
              <a:gd name="T44" fmla="*/ 1117 w 1308"/>
              <a:gd name="T45" fmla="*/ 7 h 507"/>
              <a:gd name="T46" fmla="*/ 1105 w 1308"/>
              <a:gd name="T47" fmla="*/ 5 h 507"/>
              <a:gd name="T48" fmla="*/ 1099 w 1308"/>
              <a:gd name="T49" fmla="*/ 4 h 507"/>
              <a:gd name="T50" fmla="*/ 1086 w 1308"/>
              <a:gd name="T51" fmla="*/ 2 h 507"/>
              <a:gd name="T52" fmla="*/ 1080 w 1308"/>
              <a:gd name="T53" fmla="*/ 1 h 507"/>
              <a:gd name="T54" fmla="*/ 1067 w 1308"/>
              <a:gd name="T55" fmla="*/ 0 h 507"/>
              <a:gd name="T56" fmla="*/ 1061 w 1308"/>
              <a:gd name="T57" fmla="*/ 0 h 507"/>
              <a:gd name="T58" fmla="*/ 1053 w 1308"/>
              <a:gd name="T59" fmla="*/ 0 h 507"/>
              <a:gd name="T60" fmla="*/ 1047 w 1308"/>
              <a:gd name="T61" fmla="*/ 0 h 507"/>
              <a:gd name="T62" fmla="*/ 489 w 1308"/>
              <a:gd name="T63" fmla="*/ 89 h 507"/>
              <a:gd name="T64" fmla="*/ 262 w 1308"/>
              <a:gd name="T65" fmla="*/ 0 h 507"/>
              <a:gd name="T66" fmla="*/ 254 w 1308"/>
              <a:gd name="T67" fmla="*/ 0 h 507"/>
              <a:gd name="T68" fmla="*/ 241 w 1308"/>
              <a:gd name="T69" fmla="*/ 0 h 507"/>
              <a:gd name="T70" fmla="*/ 234 w 1308"/>
              <a:gd name="T71" fmla="*/ 1 h 507"/>
              <a:gd name="T72" fmla="*/ 222 w 1308"/>
              <a:gd name="T73" fmla="*/ 2 h 507"/>
              <a:gd name="T74" fmla="*/ 215 w 1308"/>
              <a:gd name="T75" fmla="*/ 3 h 507"/>
              <a:gd name="T76" fmla="*/ 203 w 1308"/>
              <a:gd name="T77" fmla="*/ 5 h 507"/>
              <a:gd name="T78" fmla="*/ 197 w 1308"/>
              <a:gd name="T79" fmla="*/ 6 h 507"/>
              <a:gd name="T80" fmla="*/ 185 w 1308"/>
              <a:gd name="T81" fmla="*/ 9 h 507"/>
              <a:gd name="T82" fmla="*/ 173 w 1308"/>
              <a:gd name="T83" fmla="*/ 13 h 507"/>
              <a:gd name="T84" fmla="*/ 5 w 1308"/>
              <a:gd name="T85" fmla="*/ 201 h 507"/>
              <a:gd name="T86" fmla="*/ 4 w 1308"/>
              <a:gd name="T87" fmla="*/ 208 h 507"/>
              <a:gd name="T88" fmla="*/ 1 w 1308"/>
              <a:gd name="T89" fmla="*/ 227 h 507"/>
              <a:gd name="T90" fmla="*/ 0 w 1308"/>
              <a:gd name="T91" fmla="*/ 234 h 507"/>
              <a:gd name="T92" fmla="*/ 0 w 1308"/>
              <a:gd name="T93" fmla="*/ 254 h 507"/>
              <a:gd name="T94" fmla="*/ 0 w 1308"/>
              <a:gd name="T95" fmla="*/ 260 h 507"/>
              <a:gd name="T96" fmla="*/ 1 w 1308"/>
              <a:gd name="T97" fmla="*/ 280 h 507"/>
              <a:gd name="T98" fmla="*/ 3 w 1308"/>
              <a:gd name="T99" fmla="*/ 293 h 507"/>
              <a:gd name="T100" fmla="*/ 5 w 1308"/>
              <a:gd name="T101" fmla="*/ 306 h 507"/>
              <a:gd name="T102" fmla="*/ 9 w 1308"/>
              <a:gd name="T103" fmla="*/ 324 h 507"/>
              <a:gd name="T104" fmla="*/ 185 w 1308"/>
              <a:gd name="T105" fmla="*/ 498 h 507"/>
              <a:gd name="T106" fmla="*/ 191 w 1308"/>
              <a:gd name="T107" fmla="*/ 500 h 507"/>
              <a:gd name="T108" fmla="*/ 203 w 1308"/>
              <a:gd name="T109" fmla="*/ 503 h 507"/>
              <a:gd name="T110" fmla="*/ 209 w 1308"/>
              <a:gd name="T111" fmla="*/ 504 h 507"/>
              <a:gd name="T112" fmla="*/ 222 w 1308"/>
              <a:gd name="T113" fmla="*/ 506 h 507"/>
              <a:gd name="T114" fmla="*/ 228 w 1308"/>
              <a:gd name="T115" fmla="*/ 506 h 507"/>
              <a:gd name="T116" fmla="*/ 241 w 1308"/>
              <a:gd name="T117" fmla="*/ 507 h 507"/>
              <a:gd name="T118" fmla="*/ 247 w 1308"/>
              <a:gd name="T119" fmla="*/ 507 h 507"/>
              <a:gd name="T120" fmla="*/ 254 w 1308"/>
              <a:gd name="T121" fmla="*/ 507 h 507"/>
              <a:gd name="T122" fmla="*/ 268 w 1308"/>
              <a:gd name="T123" fmla="*/ 507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7">
                <a:moveTo>
                  <a:pt x="489" y="418"/>
                </a:moveTo>
                <a:cubicBezTo>
                  <a:pt x="533" y="400"/>
                  <a:pt x="584" y="387"/>
                  <a:pt x="652" y="386"/>
                </a:cubicBezTo>
                <a:cubicBezTo>
                  <a:pt x="722" y="386"/>
                  <a:pt x="775" y="400"/>
                  <a:pt x="820" y="419"/>
                </a:cubicBezTo>
                <a:cubicBezTo>
                  <a:pt x="896" y="454"/>
                  <a:pt x="950" y="502"/>
                  <a:pt x="1039" y="507"/>
                </a:cubicBezTo>
                <a:cubicBezTo>
                  <a:pt x="1041" y="507"/>
                  <a:pt x="1043" y="507"/>
                  <a:pt x="1044" y="507"/>
                </a:cubicBezTo>
                <a:cubicBezTo>
                  <a:pt x="1046" y="507"/>
                  <a:pt x="1046" y="507"/>
                  <a:pt x="1046" y="507"/>
                </a:cubicBezTo>
                <a:cubicBezTo>
                  <a:pt x="1049" y="507"/>
                  <a:pt x="1052" y="507"/>
                  <a:pt x="1054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7" y="507"/>
                  <a:pt x="1059" y="507"/>
                  <a:pt x="1061" y="507"/>
                </a:cubicBezTo>
                <a:cubicBezTo>
                  <a:pt x="1061" y="507"/>
                  <a:pt x="1061" y="507"/>
                  <a:pt x="1061" y="507"/>
                </a:cubicBezTo>
                <a:cubicBezTo>
                  <a:pt x="1063" y="507"/>
                  <a:pt x="1065" y="507"/>
                  <a:pt x="1067" y="507"/>
                </a:cubicBezTo>
                <a:cubicBezTo>
                  <a:pt x="1067" y="507"/>
                  <a:pt x="1067" y="507"/>
                  <a:pt x="1067" y="507"/>
                </a:cubicBezTo>
                <a:cubicBezTo>
                  <a:pt x="1069" y="507"/>
                  <a:pt x="1072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6" y="507"/>
                  <a:pt x="1078" y="506"/>
                  <a:pt x="1080" y="506"/>
                </a:cubicBezTo>
                <a:cubicBezTo>
                  <a:pt x="1080" y="506"/>
                  <a:pt x="1080" y="506"/>
                  <a:pt x="1080" y="506"/>
                </a:cubicBezTo>
                <a:cubicBezTo>
                  <a:pt x="1082" y="506"/>
                  <a:pt x="1084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8" y="505"/>
                  <a:pt x="1091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5" y="504"/>
                  <a:pt x="1097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101" y="503"/>
                  <a:pt x="1103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7" y="502"/>
                  <a:pt x="1109" y="502"/>
                  <a:pt x="1111" y="501"/>
                </a:cubicBezTo>
                <a:cubicBezTo>
                  <a:pt x="1111" y="501"/>
                  <a:pt x="1111" y="501"/>
                  <a:pt x="1111" y="501"/>
                </a:cubicBezTo>
                <a:cubicBezTo>
                  <a:pt x="1113" y="501"/>
                  <a:pt x="1115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9" y="499"/>
                  <a:pt x="1121" y="499"/>
                  <a:pt x="1123" y="498"/>
                </a:cubicBezTo>
                <a:cubicBezTo>
                  <a:pt x="1123" y="498"/>
                  <a:pt x="1123" y="498"/>
                  <a:pt x="1123" y="498"/>
                </a:cubicBezTo>
                <a:cubicBezTo>
                  <a:pt x="1127" y="497"/>
                  <a:pt x="1131" y="496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213" y="468"/>
                  <a:pt x="1275" y="406"/>
                  <a:pt x="1299" y="324"/>
                </a:cubicBezTo>
                <a:cubicBezTo>
                  <a:pt x="1299" y="324"/>
                  <a:pt x="1299" y="324"/>
                  <a:pt x="1299" y="324"/>
                </a:cubicBezTo>
                <a:cubicBezTo>
                  <a:pt x="1300" y="318"/>
                  <a:pt x="1302" y="312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4" y="304"/>
                  <a:pt x="1304" y="302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5" y="297"/>
                  <a:pt x="1305" y="295"/>
                  <a:pt x="1305" y="293"/>
                </a:cubicBezTo>
                <a:cubicBezTo>
                  <a:pt x="1305" y="293"/>
                  <a:pt x="1305" y="293"/>
                  <a:pt x="1305" y="293"/>
                </a:cubicBezTo>
                <a:cubicBezTo>
                  <a:pt x="1306" y="289"/>
                  <a:pt x="1307" y="285"/>
                  <a:pt x="1307" y="280"/>
                </a:cubicBezTo>
                <a:cubicBezTo>
                  <a:pt x="1307" y="280"/>
                  <a:pt x="1307" y="280"/>
                  <a:pt x="1307" y="280"/>
                </a:cubicBezTo>
                <a:cubicBezTo>
                  <a:pt x="1307" y="278"/>
                  <a:pt x="1307" y="276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8" y="269"/>
                  <a:pt x="1308" y="265"/>
                  <a:pt x="1308" y="260"/>
                </a:cubicBezTo>
                <a:cubicBezTo>
                  <a:pt x="1308" y="260"/>
                  <a:pt x="1308" y="260"/>
                  <a:pt x="1308" y="260"/>
                </a:cubicBezTo>
                <a:cubicBezTo>
                  <a:pt x="1308" y="258"/>
                  <a:pt x="1308" y="256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1"/>
                  <a:pt x="1308" y="249"/>
                  <a:pt x="1308" y="247"/>
                </a:cubicBezTo>
                <a:cubicBezTo>
                  <a:pt x="1308" y="247"/>
                  <a:pt x="1308" y="247"/>
                  <a:pt x="1308" y="247"/>
                </a:cubicBezTo>
                <a:cubicBezTo>
                  <a:pt x="1308" y="243"/>
                  <a:pt x="1308" y="238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7" y="231"/>
                  <a:pt x="1307" y="229"/>
                  <a:pt x="1307" y="227"/>
                </a:cubicBezTo>
                <a:cubicBezTo>
                  <a:pt x="1307" y="227"/>
                  <a:pt x="1307" y="227"/>
                  <a:pt x="1307" y="227"/>
                </a:cubicBezTo>
                <a:cubicBezTo>
                  <a:pt x="1307" y="223"/>
                  <a:pt x="1306" y="218"/>
                  <a:pt x="1305" y="214"/>
                </a:cubicBezTo>
                <a:cubicBezTo>
                  <a:pt x="1305" y="214"/>
                  <a:pt x="1305" y="214"/>
                  <a:pt x="1305" y="214"/>
                </a:cubicBezTo>
                <a:cubicBezTo>
                  <a:pt x="1305" y="212"/>
                  <a:pt x="1305" y="210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4" y="206"/>
                  <a:pt x="1304" y="204"/>
                  <a:pt x="1303" y="201"/>
                </a:cubicBezTo>
                <a:cubicBezTo>
                  <a:pt x="1303" y="201"/>
                  <a:pt x="1303" y="201"/>
                  <a:pt x="1303" y="201"/>
                </a:cubicBezTo>
                <a:cubicBezTo>
                  <a:pt x="1302" y="195"/>
                  <a:pt x="1300" y="189"/>
                  <a:pt x="1299" y="183"/>
                </a:cubicBezTo>
                <a:cubicBezTo>
                  <a:pt x="1299" y="183"/>
                  <a:pt x="1299" y="183"/>
                  <a:pt x="1299" y="183"/>
                </a:cubicBezTo>
                <a:cubicBezTo>
                  <a:pt x="1275" y="102"/>
                  <a:pt x="1213" y="39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131" y="11"/>
                  <a:pt x="1127" y="10"/>
                  <a:pt x="1123" y="9"/>
                </a:cubicBezTo>
                <a:cubicBezTo>
                  <a:pt x="1123" y="9"/>
                  <a:pt x="1123" y="9"/>
                  <a:pt x="1123" y="9"/>
                </a:cubicBezTo>
                <a:cubicBezTo>
                  <a:pt x="1121" y="9"/>
                  <a:pt x="1119" y="8"/>
                  <a:pt x="1117" y="7"/>
                </a:cubicBezTo>
                <a:cubicBezTo>
                  <a:pt x="1117" y="7"/>
                  <a:pt x="1117" y="7"/>
                  <a:pt x="1117" y="7"/>
                </a:cubicBezTo>
                <a:cubicBezTo>
                  <a:pt x="1115" y="7"/>
                  <a:pt x="1113" y="7"/>
                  <a:pt x="1111" y="6"/>
                </a:cubicBezTo>
                <a:cubicBezTo>
                  <a:pt x="1111" y="6"/>
                  <a:pt x="1111" y="6"/>
                  <a:pt x="1111" y="6"/>
                </a:cubicBezTo>
                <a:cubicBezTo>
                  <a:pt x="1109" y="6"/>
                  <a:pt x="1107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3" y="4"/>
                  <a:pt x="1101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097" y="3"/>
                  <a:pt x="1095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1" y="2"/>
                  <a:pt x="1088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4" y="1"/>
                  <a:pt x="1082" y="1"/>
                  <a:pt x="1080" y="1"/>
                </a:cubicBezTo>
                <a:cubicBezTo>
                  <a:pt x="1080" y="1"/>
                  <a:pt x="1080" y="1"/>
                  <a:pt x="1080" y="1"/>
                </a:cubicBezTo>
                <a:cubicBezTo>
                  <a:pt x="1078" y="1"/>
                  <a:pt x="1076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2" y="0"/>
                  <a:pt x="1069" y="0"/>
                  <a:pt x="1067" y="0"/>
                </a:cubicBezTo>
                <a:cubicBezTo>
                  <a:pt x="1067" y="0"/>
                  <a:pt x="1067" y="0"/>
                  <a:pt x="1067" y="0"/>
                </a:cubicBezTo>
                <a:cubicBezTo>
                  <a:pt x="1065" y="0"/>
                  <a:pt x="1063" y="0"/>
                  <a:pt x="1061" y="0"/>
                </a:cubicBezTo>
                <a:cubicBezTo>
                  <a:pt x="1061" y="0"/>
                  <a:pt x="1061" y="0"/>
                  <a:pt x="1061" y="0"/>
                </a:cubicBezTo>
                <a:cubicBezTo>
                  <a:pt x="1059" y="0"/>
                  <a:pt x="1057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3" y="0"/>
                  <a:pt x="1053" y="0"/>
                  <a:pt x="1053" y="0"/>
                </a:cubicBezTo>
                <a:cubicBezTo>
                  <a:pt x="1052" y="0"/>
                  <a:pt x="1051" y="0"/>
                  <a:pt x="1051" y="0"/>
                </a:cubicBezTo>
                <a:cubicBezTo>
                  <a:pt x="1050" y="0"/>
                  <a:pt x="1048" y="0"/>
                  <a:pt x="1047" y="0"/>
                </a:cubicBezTo>
                <a:cubicBezTo>
                  <a:pt x="1047" y="0"/>
                  <a:pt x="1047" y="0"/>
                  <a:pt x="1047" y="0"/>
                </a:cubicBezTo>
                <a:cubicBezTo>
                  <a:pt x="953" y="2"/>
                  <a:pt x="898" y="53"/>
                  <a:pt x="820" y="88"/>
                </a:cubicBezTo>
                <a:cubicBezTo>
                  <a:pt x="775" y="107"/>
                  <a:pt x="723" y="121"/>
                  <a:pt x="653" y="122"/>
                </a:cubicBezTo>
                <a:cubicBezTo>
                  <a:pt x="585" y="121"/>
                  <a:pt x="533" y="107"/>
                  <a:pt x="489" y="89"/>
                </a:cubicBezTo>
                <a:cubicBezTo>
                  <a:pt x="412" y="54"/>
                  <a:pt x="359" y="5"/>
                  <a:pt x="268" y="0"/>
                </a:cubicBezTo>
                <a:cubicBezTo>
                  <a:pt x="267" y="0"/>
                  <a:pt x="265" y="0"/>
                  <a:pt x="264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59" y="0"/>
                  <a:pt x="256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1" y="0"/>
                  <a:pt x="249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5" y="0"/>
                  <a:pt x="243" y="0"/>
                  <a:pt x="241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39" y="0"/>
                  <a:pt x="236" y="0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2" y="1"/>
                  <a:pt x="230" y="1"/>
                  <a:pt x="228" y="1"/>
                </a:cubicBezTo>
                <a:cubicBezTo>
                  <a:pt x="228" y="1"/>
                  <a:pt x="228" y="1"/>
                  <a:pt x="228" y="1"/>
                </a:cubicBezTo>
                <a:cubicBezTo>
                  <a:pt x="226" y="1"/>
                  <a:pt x="224" y="1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0" y="2"/>
                  <a:pt x="218" y="2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3" y="3"/>
                  <a:pt x="211" y="3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07" y="4"/>
                  <a:pt x="205" y="4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1" y="5"/>
                  <a:pt x="199" y="6"/>
                  <a:pt x="197" y="6"/>
                </a:cubicBezTo>
                <a:cubicBezTo>
                  <a:pt x="197" y="6"/>
                  <a:pt x="197" y="6"/>
                  <a:pt x="197" y="6"/>
                </a:cubicBezTo>
                <a:cubicBezTo>
                  <a:pt x="195" y="7"/>
                  <a:pt x="193" y="7"/>
                  <a:pt x="191" y="7"/>
                </a:cubicBezTo>
                <a:cubicBezTo>
                  <a:pt x="191" y="7"/>
                  <a:pt x="191" y="7"/>
                  <a:pt x="191" y="7"/>
                </a:cubicBezTo>
                <a:cubicBezTo>
                  <a:pt x="189" y="8"/>
                  <a:pt x="187" y="9"/>
                  <a:pt x="185" y="9"/>
                </a:cubicBezTo>
                <a:cubicBezTo>
                  <a:pt x="185" y="9"/>
                  <a:pt x="185" y="9"/>
                  <a:pt x="185" y="9"/>
                </a:cubicBezTo>
                <a:cubicBezTo>
                  <a:pt x="181" y="10"/>
                  <a:pt x="177" y="11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95" y="39"/>
                  <a:pt x="33" y="102"/>
                  <a:pt x="9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8" y="189"/>
                  <a:pt x="6" y="195"/>
                  <a:pt x="5" y="201"/>
                </a:cubicBezTo>
                <a:cubicBezTo>
                  <a:pt x="5" y="201"/>
                  <a:pt x="5" y="201"/>
                  <a:pt x="5" y="201"/>
                </a:cubicBezTo>
                <a:cubicBezTo>
                  <a:pt x="4" y="204"/>
                  <a:pt x="4" y="206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3" y="210"/>
                  <a:pt x="3" y="212"/>
                  <a:pt x="3" y="214"/>
                </a:cubicBezTo>
                <a:cubicBezTo>
                  <a:pt x="3" y="214"/>
                  <a:pt x="3" y="214"/>
                  <a:pt x="3" y="214"/>
                </a:cubicBezTo>
                <a:cubicBezTo>
                  <a:pt x="2" y="218"/>
                  <a:pt x="1" y="223"/>
                  <a:pt x="1" y="227"/>
                </a:cubicBezTo>
                <a:cubicBezTo>
                  <a:pt x="1" y="227"/>
                  <a:pt x="1" y="227"/>
                  <a:pt x="1" y="227"/>
                </a:cubicBezTo>
                <a:cubicBezTo>
                  <a:pt x="1" y="229"/>
                  <a:pt x="1" y="231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8"/>
                  <a:pt x="0" y="243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9"/>
                  <a:pt x="0" y="251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6"/>
                  <a:pt x="0" y="258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5"/>
                  <a:pt x="0" y="269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1" y="276"/>
                  <a:pt x="1" y="278"/>
                  <a:pt x="1" y="280"/>
                </a:cubicBezTo>
                <a:cubicBezTo>
                  <a:pt x="1" y="280"/>
                  <a:pt x="1" y="280"/>
                  <a:pt x="1" y="280"/>
                </a:cubicBezTo>
                <a:cubicBezTo>
                  <a:pt x="1" y="285"/>
                  <a:pt x="2" y="289"/>
                  <a:pt x="3" y="293"/>
                </a:cubicBezTo>
                <a:cubicBezTo>
                  <a:pt x="3" y="293"/>
                  <a:pt x="3" y="293"/>
                  <a:pt x="3" y="293"/>
                </a:cubicBezTo>
                <a:cubicBezTo>
                  <a:pt x="3" y="295"/>
                  <a:pt x="3" y="297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4" y="302"/>
                  <a:pt x="4" y="304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6" y="312"/>
                  <a:pt x="8" y="318"/>
                  <a:pt x="9" y="324"/>
                </a:cubicBezTo>
                <a:cubicBezTo>
                  <a:pt x="9" y="324"/>
                  <a:pt x="9" y="324"/>
                  <a:pt x="9" y="324"/>
                </a:cubicBezTo>
                <a:cubicBezTo>
                  <a:pt x="33" y="406"/>
                  <a:pt x="95" y="468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177" y="496"/>
                  <a:pt x="181" y="497"/>
                  <a:pt x="185" y="498"/>
                </a:cubicBezTo>
                <a:cubicBezTo>
                  <a:pt x="185" y="498"/>
                  <a:pt x="185" y="498"/>
                  <a:pt x="185" y="498"/>
                </a:cubicBezTo>
                <a:cubicBezTo>
                  <a:pt x="187" y="499"/>
                  <a:pt x="189" y="499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93" y="500"/>
                  <a:pt x="195" y="501"/>
                  <a:pt x="197" y="501"/>
                </a:cubicBezTo>
                <a:cubicBezTo>
                  <a:pt x="197" y="501"/>
                  <a:pt x="197" y="501"/>
                  <a:pt x="197" y="501"/>
                </a:cubicBezTo>
                <a:cubicBezTo>
                  <a:pt x="199" y="502"/>
                  <a:pt x="201" y="502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5" y="503"/>
                  <a:pt x="207" y="503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11" y="504"/>
                  <a:pt x="213" y="504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8" y="505"/>
                  <a:pt x="220" y="505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4" y="506"/>
                  <a:pt x="226" y="506"/>
                  <a:pt x="228" y="506"/>
                </a:cubicBezTo>
                <a:cubicBezTo>
                  <a:pt x="228" y="506"/>
                  <a:pt x="228" y="506"/>
                  <a:pt x="228" y="506"/>
                </a:cubicBezTo>
                <a:cubicBezTo>
                  <a:pt x="230" y="506"/>
                  <a:pt x="232" y="507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6" y="507"/>
                  <a:pt x="239" y="507"/>
                  <a:pt x="241" y="507"/>
                </a:cubicBezTo>
                <a:cubicBezTo>
                  <a:pt x="241" y="507"/>
                  <a:pt x="241" y="507"/>
                  <a:pt x="241" y="507"/>
                </a:cubicBezTo>
                <a:cubicBezTo>
                  <a:pt x="243" y="507"/>
                  <a:pt x="245" y="507"/>
                  <a:pt x="247" y="507"/>
                </a:cubicBezTo>
                <a:cubicBezTo>
                  <a:pt x="247" y="507"/>
                  <a:pt x="247" y="507"/>
                  <a:pt x="247" y="507"/>
                </a:cubicBezTo>
                <a:cubicBezTo>
                  <a:pt x="249" y="507"/>
                  <a:pt x="251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6" y="507"/>
                  <a:pt x="259" y="507"/>
                  <a:pt x="262" y="507"/>
                </a:cubicBezTo>
                <a:cubicBezTo>
                  <a:pt x="262" y="507"/>
                  <a:pt x="263" y="507"/>
                  <a:pt x="264" y="507"/>
                </a:cubicBezTo>
                <a:cubicBezTo>
                  <a:pt x="265" y="507"/>
                  <a:pt x="267" y="507"/>
                  <a:pt x="268" y="507"/>
                </a:cubicBezTo>
                <a:cubicBezTo>
                  <a:pt x="359" y="502"/>
                  <a:pt x="412" y="453"/>
                  <a:pt x="489" y="4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7102476" y="3819525"/>
            <a:ext cx="671513" cy="669925"/>
          </a:xfrm>
          <a:custGeom>
            <a:avLst/>
            <a:gdLst>
              <a:gd name="T0" fmla="*/ 86 w 483"/>
              <a:gd name="T1" fmla="*/ 86 h 483"/>
              <a:gd name="T2" fmla="*/ 397 w 483"/>
              <a:gd name="T3" fmla="*/ 86 h 483"/>
              <a:gd name="T4" fmla="*/ 397 w 483"/>
              <a:gd name="T5" fmla="*/ 397 h 483"/>
              <a:gd name="T6" fmla="*/ 86 w 483"/>
              <a:gd name="T7" fmla="*/ 397 h 483"/>
              <a:gd name="T8" fmla="*/ 86 w 483"/>
              <a:gd name="T9" fmla="*/ 8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86"/>
                </a:moveTo>
                <a:cubicBezTo>
                  <a:pt x="172" y="0"/>
                  <a:pt x="311" y="0"/>
                  <a:pt x="397" y="86"/>
                </a:cubicBezTo>
                <a:cubicBezTo>
                  <a:pt x="483" y="172"/>
                  <a:pt x="483" y="311"/>
                  <a:pt x="397" y="397"/>
                </a:cubicBezTo>
                <a:cubicBezTo>
                  <a:pt x="311" y="483"/>
                  <a:pt x="172" y="483"/>
                  <a:pt x="86" y="397"/>
                </a:cubicBezTo>
                <a:cubicBezTo>
                  <a:pt x="0" y="311"/>
                  <a:pt x="0" y="172"/>
                  <a:pt x="86" y="86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4402138" y="2687638"/>
            <a:ext cx="703263" cy="1819275"/>
          </a:xfrm>
          <a:custGeom>
            <a:avLst/>
            <a:gdLst>
              <a:gd name="T0" fmla="*/ 88 w 507"/>
              <a:gd name="T1" fmla="*/ 488 h 1309"/>
              <a:gd name="T2" fmla="*/ 0 w 507"/>
              <a:gd name="T3" fmla="*/ 262 h 1309"/>
              <a:gd name="T4" fmla="*/ 0 w 507"/>
              <a:gd name="T5" fmla="*/ 254 h 1309"/>
              <a:gd name="T6" fmla="*/ 0 w 507"/>
              <a:gd name="T7" fmla="*/ 241 h 1309"/>
              <a:gd name="T8" fmla="*/ 0 w 507"/>
              <a:gd name="T9" fmla="*/ 234 h 1309"/>
              <a:gd name="T10" fmla="*/ 1 w 507"/>
              <a:gd name="T11" fmla="*/ 222 h 1309"/>
              <a:gd name="T12" fmla="*/ 2 w 507"/>
              <a:gd name="T13" fmla="*/ 216 h 1309"/>
              <a:gd name="T14" fmla="*/ 5 w 507"/>
              <a:gd name="T15" fmla="*/ 203 h 1309"/>
              <a:gd name="T16" fmla="*/ 6 w 507"/>
              <a:gd name="T17" fmla="*/ 197 h 1309"/>
              <a:gd name="T18" fmla="*/ 9 w 507"/>
              <a:gd name="T19" fmla="*/ 185 h 1309"/>
              <a:gd name="T20" fmla="*/ 13 w 507"/>
              <a:gd name="T21" fmla="*/ 173 h 1309"/>
              <a:gd name="T22" fmla="*/ 201 w 507"/>
              <a:gd name="T23" fmla="*/ 5 h 1309"/>
              <a:gd name="T24" fmla="*/ 208 w 507"/>
              <a:gd name="T25" fmla="*/ 4 h 1309"/>
              <a:gd name="T26" fmla="*/ 227 w 507"/>
              <a:gd name="T27" fmla="*/ 1 h 1309"/>
              <a:gd name="T28" fmla="*/ 233 w 507"/>
              <a:gd name="T29" fmla="*/ 0 h 1309"/>
              <a:gd name="T30" fmla="*/ 253 w 507"/>
              <a:gd name="T31" fmla="*/ 0 h 1309"/>
              <a:gd name="T32" fmla="*/ 260 w 507"/>
              <a:gd name="T33" fmla="*/ 0 h 1309"/>
              <a:gd name="T34" fmla="*/ 280 w 507"/>
              <a:gd name="T35" fmla="*/ 1 h 1309"/>
              <a:gd name="T36" fmla="*/ 293 w 507"/>
              <a:gd name="T37" fmla="*/ 3 h 1309"/>
              <a:gd name="T38" fmla="*/ 305 w 507"/>
              <a:gd name="T39" fmla="*/ 5 h 1309"/>
              <a:gd name="T40" fmla="*/ 324 w 507"/>
              <a:gd name="T41" fmla="*/ 10 h 1309"/>
              <a:gd name="T42" fmla="*/ 498 w 507"/>
              <a:gd name="T43" fmla="*/ 185 h 1309"/>
              <a:gd name="T44" fmla="*/ 499 w 507"/>
              <a:gd name="T45" fmla="*/ 191 h 1309"/>
              <a:gd name="T46" fmla="*/ 502 w 507"/>
              <a:gd name="T47" fmla="*/ 203 h 1309"/>
              <a:gd name="T48" fmla="*/ 503 w 507"/>
              <a:gd name="T49" fmla="*/ 209 h 1309"/>
              <a:gd name="T50" fmla="*/ 505 w 507"/>
              <a:gd name="T51" fmla="*/ 222 h 1309"/>
              <a:gd name="T52" fmla="*/ 506 w 507"/>
              <a:gd name="T53" fmla="*/ 228 h 1309"/>
              <a:gd name="T54" fmla="*/ 507 w 507"/>
              <a:gd name="T55" fmla="*/ 241 h 1309"/>
              <a:gd name="T56" fmla="*/ 507 w 507"/>
              <a:gd name="T57" fmla="*/ 247 h 1309"/>
              <a:gd name="T58" fmla="*/ 507 w 507"/>
              <a:gd name="T59" fmla="*/ 255 h 1309"/>
              <a:gd name="T60" fmla="*/ 507 w 507"/>
              <a:gd name="T61" fmla="*/ 261 h 1309"/>
              <a:gd name="T62" fmla="*/ 418 w 507"/>
              <a:gd name="T63" fmla="*/ 819 h 1309"/>
              <a:gd name="T64" fmla="*/ 507 w 507"/>
              <a:gd name="T65" fmla="*/ 1047 h 1309"/>
              <a:gd name="T66" fmla="*/ 507 w 507"/>
              <a:gd name="T67" fmla="*/ 1055 h 1309"/>
              <a:gd name="T68" fmla="*/ 507 w 507"/>
              <a:gd name="T69" fmla="*/ 1067 h 1309"/>
              <a:gd name="T70" fmla="*/ 507 w 507"/>
              <a:gd name="T71" fmla="*/ 1074 h 1309"/>
              <a:gd name="T72" fmla="*/ 505 w 507"/>
              <a:gd name="T73" fmla="*/ 1086 h 1309"/>
              <a:gd name="T74" fmla="*/ 504 w 507"/>
              <a:gd name="T75" fmla="*/ 1093 h 1309"/>
              <a:gd name="T76" fmla="*/ 502 w 507"/>
              <a:gd name="T77" fmla="*/ 1105 h 1309"/>
              <a:gd name="T78" fmla="*/ 501 w 507"/>
              <a:gd name="T79" fmla="*/ 1111 h 1309"/>
              <a:gd name="T80" fmla="*/ 498 w 507"/>
              <a:gd name="T81" fmla="*/ 1123 h 1309"/>
              <a:gd name="T82" fmla="*/ 494 w 507"/>
              <a:gd name="T83" fmla="*/ 1135 h 1309"/>
              <a:gd name="T84" fmla="*/ 305 w 507"/>
              <a:gd name="T85" fmla="*/ 1303 h 1309"/>
              <a:gd name="T86" fmla="*/ 299 w 507"/>
              <a:gd name="T87" fmla="*/ 1305 h 1309"/>
              <a:gd name="T88" fmla="*/ 280 w 507"/>
              <a:gd name="T89" fmla="*/ 1307 h 1309"/>
              <a:gd name="T90" fmla="*/ 273 w 507"/>
              <a:gd name="T91" fmla="*/ 1308 h 1309"/>
              <a:gd name="T92" fmla="*/ 253 w 507"/>
              <a:gd name="T93" fmla="*/ 1309 h 1309"/>
              <a:gd name="T94" fmla="*/ 247 w 507"/>
              <a:gd name="T95" fmla="*/ 1309 h 1309"/>
              <a:gd name="T96" fmla="*/ 227 w 507"/>
              <a:gd name="T97" fmla="*/ 1307 h 1309"/>
              <a:gd name="T98" fmla="*/ 214 w 507"/>
              <a:gd name="T99" fmla="*/ 1306 h 1309"/>
              <a:gd name="T100" fmla="*/ 201 w 507"/>
              <a:gd name="T101" fmla="*/ 1303 h 1309"/>
              <a:gd name="T102" fmla="*/ 183 w 507"/>
              <a:gd name="T103" fmla="*/ 1299 h 1309"/>
              <a:gd name="T104" fmla="*/ 9 w 507"/>
              <a:gd name="T105" fmla="*/ 1123 h 1309"/>
              <a:gd name="T106" fmla="*/ 7 w 507"/>
              <a:gd name="T107" fmla="*/ 1117 h 1309"/>
              <a:gd name="T108" fmla="*/ 5 w 507"/>
              <a:gd name="T109" fmla="*/ 1105 h 1309"/>
              <a:gd name="T110" fmla="*/ 3 w 507"/>
              <a:gd name="T111" fmla="*/ 1099 h 1309"/>
              <a:gd name="T112" fmla="*/ 1 w 507"/>
              <a:gd name="T113" fmla="*/ 1086 h 1309"/>
              <a:gd name="T114" fmla="*/ 1 w 507"/>
              <a:gd name="T115" fmla="*/ 1080 h 1309"/>
              <a:gd name="T116" fmla="*/ 0 w 507"/>
              <a:gd name="T117" fmla="*/ 1067 h 1309"/>
              <a:gd name="T118" fmla="*/ 0 w 507"/>
              <a:gd name="T119" fmla="*/ 1061 h 1309"/>
              <a:gd name="T120" fmla="*/ 0 w 507"/>
              <a:gd name="T121" fmla="*/ 1055 h 1309"/>
              <a:gd name="T122" fmla="*/ 0 w 507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7" h="1309">
                <a:moveTo>
                  <a:pt x="89" y="819"/>
                </a:moveTo>
                <a:cubicBezTo>
                  <a:pt x="107" y="775"/>
                  <a:pt x="120" y="724"/>
                  <a:pt x="121" y="656"/>
                </a:cubicBezTo>
                <a:cubicBezTo>
                  <a:pt x="121" y="586"/>
                  <a:pt x="107" y="533"/>
                  <a:pt x="88" y="488"/>
                </a:cubicBezTo>
                <a:cubicBezTo>
                  <a:pt x="53" y="412"/>
                  <a:pt x="5" y="358"/>
                  <a:pt x="0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39"/>
                  <a:pt x="0" y="237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6"/>
                  <a:pt x="1" y="224"/>
                  <a:pt x="1" y="222"/>
                </a:cubicBezTo>
                <a:cubicBezTo>
                  <a:pt x="1" y="222"/>
                  <a:pt x="1" y="222"/>
                  <a:pt x="1" y="222"/>
                </a:cubicBezTo>
                <a:cubicBezTo>
                  <a:pt x="2" y="220"/>
                  <a:pt x="2" y="218"/>
                  <a:pt x="2" y="216"/>
                </a:cubicBezTo>
                <a:cubicBezTo>
                  <a:pt x="2" y="216"/>
                  <a:pt x="2" y="216"/>
                  <a:pt x="2" y="216"/>
                </a:cubicBezTo>
                <a:cubicBezTo>
                  <a:pt x="3" y="214"/>
                  <a:pt x="3" y="212"/>
                  <a:pt x="3" y="209"/>
                </a:cubicBezTo>
                <a:cubicBezTo>
                  <a:pt x="3" y="209"/>
                  <a:pt x="3" y="209"/>
                  <a:pt x="3" y="209"/>
                </a:cubicBezTo>
                <a:cubicBezTo>
                  <a:pt x="4" y="207"/>
                  <a:pt x="4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5" y="201"/>
                  <a:pt x="5" y="199"/>
                  <a:pt x="6" y="197"/>
                </a:cubicBezTo>
                <a:cubicBezTo>
                  <a:pt x="6" y="197"/>
                  <a:pt x="6" y="197"/>
                  <a:pt x="6" y="197"/>
                </a:cubicBezTo>
                <a:cubicBezTo>
                  <a:pt x="6" y="195"/>
                  <a:pt x="7" y="193"/>
                  <a:pt x="7" y="191"/>
                </a:cubicBezTo>
                <a:cubicBezTo>
                  <a:pt x="7" y="191"/>
                  <a:pt x="7" y="191"/>
                  <a:pt x="7" y="191"/>
                </a:cubicBezTo>
                <a:cubicBezTo>
                  <a:pt x="8" y="189"/>
                  <a:pt x="8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0" y="181"/>
                  <a:pt x="11" y="177"/>
                  <a:pt x="12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8" y="95"/>
                  <a:pt x="101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5" y="6"/>
                  <a:pt x="201" y="5"/>
                </a:cubicBezTo>
                <a:cubicBezTo>
                  <a:pt x="201" y="5"/>
                  <a:pt x="201" y="5"/>
                  <a:pt x="201" y="5"/>
                </a:cubicBezTo>
                <a:cubicBezTo>
                  <a:pt x="203" y="5"/>
                  <a:pt x="205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4" y="3"/>
                </a:cubicBezTo>
                <a:cubicBezTo>
                  <a:pt x="214" y="3"/>
                  <a:pt x="214" y="3"/>
                  <a:pt x="214" y="3"/>
                </a:cubicBezTo>
                <a:cubicBezTo>
                  <a:pt x="218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29" y="1"/>
                  <a:pt x="231" y="1"/>
                  <a:pt x="233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238" y="0"/>
                  <a:pt x="242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9" y="0"/>
                  <a:pt x="251" y="0"/>
                  <a:pt x="25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56" y="0"/>
                  <a:pt x="258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5" y="0"/>
                  <a:pt x="269" y="0"/>
                  <a:pt x="273" y="0"/>
                </a:cubicBezTo>
                <a:cubicBezTo>
                  <a:pt x="273" y="0"/>
                  <a:pt x="273" y="0"/>
                  <a:pt x="273" y="0"/>
                </a:cubicBezTo>
                <a:cubicBezTo>
                  <a:pt x="276" y="1"/>
                  <a:pt x="278" y="1"/>
                  <a:pt x="280" y="1"/>
                </a:cubicBezTo>
                <a:cubicBezTo>
                  <a:pt x="280" y="1"/>
                  <a:pt x="280" y="1"/>
                  <a:pt x="280" y="1"/>
                </a:cubicBezTo>
                <a:cubicBezTo>
                  <a:pt x="284" y="2"/>
                  <a:pt x="289" y="2"/>
                  <a:pt x="293" y="3"/>
                </a:cubicBezTo>
                <a:cubicBezTo>
                  <a:pt x="293" y="3"/>
                  <a:pt x="293" y="3"/>
                  <a:pt x="293" y="3"/>
                </a:cubicBezTo>
                <a:cubicBezTo>
                  <a:pt x="295" y="3"/>
                  <a:pt x="297" y="3"/>
                  <a:pt x="299" y="4"/>
                </a:cubicBezTo>
                <a:cubicBezTo>
                  <a:pt x="299" y="4"/>
                  <a:pt x="299" y="4"/>
                  <a:pt x="299" y="4"/>
                </a:cubicBezTo>
                <a:cubicBezTo>
                  <a:pt x="301" y="4"/>
                  <a:pt x="303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12" y="6"/>
                  <a:pt x="318" y="8"/>
                  <a:pt x="324" y="10"/>
                </a:cubicBezTo>
                <a:cubicBezTo>
                  <a:pt x="324" y="10"/>
                  <a:pt x="324" y="10"/>
                  <a:pt x="324" y="10"/>
                </a:cubicBezTo>
                <a:cubicBezTo>
                  <a:pt x="405" y="33"/>
                  <a:pt x="468" y="95"/>
                  <a:pt x="494" y="173"/>
                </a:cubicBezTo>
                <a:cubicBezTo>
                  <a:pt x="494" y="173"/>
                  <a:pt x="494" y="173"/>
                  <a:pt x="494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8" y="187"/>
                  <a:pt x="499" y="189"/>
                  <a:pt x="499" y="191"/>
                </a:cubicBezTo>
                <a:cubicBezTo>
                  <a:pt x="499" y="191"/>
                  <a:pt x="499" y="191"/>
                  <a:pt x="499" y="191"/>
                </a:cubicBezTo>
                <a:cubicBezTo>
                  <a:pt x="500" y="193"/>
                  <a:pt x="501" y="195"/>
                  <a:pt x="501" y="197"/>
                </a:cubicBezTo>
                <a:cubicBezTo>
                  <a:pt x="501" y="197"/>
                  <a:pt x="501" y="197"/>
                  <a:pt x="501" y="197"/>
                </a:cubicBezTo>
                <a:cubicBezTo>
                  <a:pt x="501" y="199"/>
                  <a:pt x="502" y="201"/>
                  <a:pt x="502" y="203"/>
                </a:cubicBezTo>
                <a:cubicBezTo>
                  <a:pt x="502" y="203"/>
                  <a:pt x="502" y="203"/>
                  <a:pt x="502" y="203"/>
                </a:cubicBezTo>
                <a:cubicBezTo>
                  <a:pt x="503" y="205"/>
                  <a:pt x="503" y="207"/>
                  <a:pt x="503" y="209"/>
                </a:cubicBezTo>
                <a:cubicBezTo>
                  <a:pt x="503" y="209"/>
                  <a:pt x="503" y="209"/>
                  <a:pt x="503" y="209"/>
                </a:cubicBezTo>
                <a:cubicBezTo>
                  <a:pt x="504" y="212"/>
                  <a:pt x="504" y="214"/>
                  <a:pt x="504" y="216"/>
                </a:cubicBezTo>
                <a:cubicBezTo>
                  <a:pt x="504" y="216"/>
                  <a:pt x="504" y="216"/>
                  <a:pt x="504" y="216"/>
                </a:cubicBezTo>
                <a:cubicBezTo>
                  <a:pt x="505" y="218"/>
                  <a:pt x="505" y="220"/>
                  <a:pt x="505" y="222"/>
                </a:cubicBezTo>
                <a:cubicBezTo>
                  <a:pt x="505" y="222"/>
                  <a:pt x="505" y="222"/>
                  <a:pt x="505" y="222"/>
                </a:cubicBezTo>
                <a:cubicBezTo>
                  <a:pt x="506" y="224"/>
                  <a:pt x="506" y="226"/>
                  <a:pt x="506" y="228"/>
                </a:cubicBezTo>
                <a:cubicBezTo>
                  <a:pt x="506" y="228"/>
                  <a:pt x="506" y="228"/>
                  <a:pt x="506" y="228"/>
                </a:cubicBezTo>
                <a:cubicBezTo>
                  <a:pt x="506" y="230"/>
                  <a:pt x="506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7" y="239"/>
                  <a:pt x="507" y="241"/>
                </a:cubicBezTo>
                <a:cubicBezTo>
                  <a:pt x="507" y="241"/>
                  <a:pt x="507" y="241"/>
                  <a:pt x="507" y="241"/>
                </a:cubicBezTo>
                <a:cubicBezTo>
                  <a:pt x="507" y="243"/>
                  <a:pt x="507" y="245"/>
                  <a:pt x="507" y="247"/>
                </a:cubicBezTo>
                <a:cubicBezTo>
                  <a:pt x="507" y="247"/>
                  <a:pt x="507" y="247"/>
                  <a:pt x="507" y="247"/>
                </a:cubicBezTo>
                <a:cubicBezTo>
                  <a:pt x="507" y="249"/>
                  <a:pt x="507" y="251"/>
                  <a:pt x="507" y="254"/>
                </a:cubicBezTo>
                <a:cubicBezTo>
                  <a:pt x="507" y="254"/>
                  <a:pt x="507" y="254"/>
                  <a:pt x="507" y="254"/>
                </a:cubicBezTo>
                <a:cubicBezTo>
                  <a:pt x="507" y="255"/>
                  <a:pt x="507" y="255"/>
                  <a:pt x="507" y="255"/>
                </a:cubicBezTo>
                <a:cubicBezTo>
                  <a:pt x="507" y="256"/>
                  <a:pt x="507" y="257"/>
                  <a:pt x="507" y="258"/>
                </a:cubicBezTo>
                <a:cubicBezTo>
                  <a:pt x="507" y="259"/>
                  <a:pt x="507" y="260"/>
                  <a:pt x="507" y="261"/>
                </a:cubicBezTo>
                <a:cubicBezTo>
                  <a:pt x="507" y="261"/>
                  <a:pt x="507" y="261"/>
                  <a:pt x="507" y="261"/>
                </a:cubicBezTo>
                <a:cubicBezTo>
                  <a:pt x="505" y="355"/>
                  <a:pt x="454" y="410"/>
                  <a:pt x="419" y="488"/>
                </a:cubicBezTo>
                <a:cubicBezTo>
                  <a:pt x="400" y="533"/>
                  <a:pt x="386" y="586"/>
                  <a:pt x="385" y="656"/>
                </a:cubicBezTo>
                <a:cubicBezTo>
                  <a:pt x="386" y="723"/>
                  <a:pt x="400" y="775"/>
                  <a:pt x="418" y="819"/>
                </a:cubicBezTo>
                <a:cubicBezTo>
                  <a:pt x="453" y="896"/>
                  <a:pt x="502" y="950"/>
                  <a:pt x="507" y="1040"/>
                </a:cubicBezTo>
                <a:cubicBezTo>
                  <a:pt x="507" y="1041"/>
                  <a:pt x="507" y="1043"/>
                  <a:pt x="507" y="1044"/>
                </a:cubicBezTo>
                <a:cubicBezTo>
                  <a:pt x="507" y="1047"/>
                  <a:pt x="507" y="1047"/>
                  <a:pt x="507" y="1047"/>
                </a:cubicBezTo>
                <a:cubicBezTo>
                  <a:pt x="507" y="1049"/>
                  <a:pt x="507" y="1052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7"/>
                  <a:pt x="507" y="1059"/>
                  <a:pt x="507" y="1061"/>
                </a:cubicBezTo>
                <a:cubicBezTo>
                  <a:pt x="507" y="1061"/>
                  <a:pt x="507" y="1061"/>
                  <a:pt x="507" y="1061"/>
                </a:cubicBezTo>
                <a:cubicBezTo>
                  <a:pt x="507" y="1063"/>
                  <a:pt x="507" y="1065"/>
                  <a:pt x="507" y="1067"/>
                </a:cubicBezTo>
                <a:cubicBezTo>
                  <a:pt x="507" y="1067"/>
                  <a:pt x="507" y="1067"/>
                  <a:pt x="507" y="1067"/>
                </a:cubicBezTo>
                <a:cubicBezTo>
                  <a:pt x="507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6" y="1076"/>
                  <a:pt x="506" y="1078"/>
                  <a:pt x="506" y="1080"/>
                </a:cubicBezTo>
                <a:cubicBezTo>
                  <a:pt x="506" y="1080"/>
                  <a:pt x="506" y="1080"/>
                  <a:pt x="506" y="1080"/>
                </a:cubicBezTo>
                <a:cubicBezTo>
                  <a:pt x="506" y="1082"/>
                  <a:pt x="506" y="1084"/>
                  <a:pt x="505" y="1086"/>
                </a:cubicBezTo>
                <a:cubicBezTo>
                  <a:pt x="505" y="1086"/>
                  <a:pt x="505" y="1086"/>
                  <a:pt x="505" y="1086"/>
                </a:cubicBezTo>
                <a:cubicBezTo>
                  <a:pt x="505" y="1089"/>
                  <a:pt x="505" y="1091"/>
                  <a:pt x="504" y="1093"/>
                </a:cubicBezTo>
                <a:cubicBezTo>
                  <a:pt x="504" y="1093"/>
                  <a:pt x="504" y="1093"/>
                  <a:pt x="504" y="1093"/>
                </a:cubicBezTo>
                <a:cubicBezTo>
                  <a:pt x="504" y="1095"/>
                  <a:pt x="504" y="1097"/>
                  <a:pt x="503" y="1099"/>
                </a:cubicBezTo>
                <a:cubicBezTo>
                  <a:pt x="503" y="1099"/>
                  <a:pt x="503" y="1099"/>
                  <a:pt x="503" y="1099"/>
                </a:cubicBezTo>
                <a:cubicBezTo>
                  <a:pt x="503" y="1101"/>
                  <a:pt x="503" y="1103"/>
                  <a:pt x="502" y="1105"/>
                </a:cubicBezTo>
                <a:cubicBezTo>
                  <a:pt x="502" y="1105"/>
                  <a:pt x="502" y="1105"/>
                  <a:pt x="502" y="1105"/>
                </a:cubicBezTo>
                <a:cubicBezTo>
                  <a:pt x="502" y="1107"/>
                  <a:pt x="501" y="1109"/>
                  <a:pt x="501" y="1111"/>
                </a:cubicBezTo>
                <a:cubicBezTo>
                  <a:pt x="501" y="1111"/>
                  <a:pt x="501" y="1111"/>
                  <a:pt x="501" y="1111"/>
                </a:cubicBezTo>
                <a:cubicBezTo>
                  <a:pt x="501" y="1113"/>
                  <a:pt x="500" y="1115"/>
                  <a:pt x="499" y="1117"/>
                </a:cubicBezTo>
                <a:cubicBezTo>
                  <a:pt x="499" y="1117"/>
                  <a:pt x="499" y="1117"/>
                  <a:pt x="499" y="1117"/>
                </a:cubicBezTo>
                <a:cubicBezTo>
                  <a:pt x="499" y="1119"/>
                  <a:pt x="498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4" y="1135"/>
                </a:cubicBezTo>
                <a:cubicBezTo>
                  <a:pt x="494" y="1135"/>
                  <a:pt x="494" y="1135"/>
                  <a:pt x="494" y="1135"/>
                </a:cubicBezTo>
                <a:cubicBezTo>
                  <a:pt x="468" y="1213"/>
                  <a:pt x="405" y="1276"/>
                  <a:pt x="324" y="1299"/>
                </a:cubicBezTo>
                <a:cubicBezTo>
                  <a:pt x="324" y="1299"/>
                  <a:pt x="324" y="1299"/>
                  <a:pt x="324" y="1299"/>
                </a:cubicBezTo>
                <a:cubicBezTo>
                  <a:pt x="318" y="1301"/>
                  <a:pt x="312" y="1302"/>
                  <a:pt x="305" y="1303"/>
                </a:cubicBezTo>
                <a:cubicBezTo>
                  <a:pt x="305" y="1303"/>
                  <a:pt x="305" y="1303"/>
                  <a:pt x="305" y="1303"/>
                </a:cubicBezTo>
                <a:cubicBezTo>
                  <a:pt x="303" y="1304"/>
                  <a:pt x="301" y="1304"/>
                  <a:pt x="299" y="1305"/>
                </a:cubicBezTo>
                <a:cubicBezTo>
                  <a:pt x="299" y="1305"/>
                  <a:pt x="299" y="1305"/>
                  <a:pt x="299" y="1305"/>
                </a:cubicBezTo>
                <a:cubicBezTo>
                  <a:pt x="297" y="1305"/>
                  <a:pt x="295" y="1305"/>
                  <a:pt x="293" y="1306"/>
                </a:cubicBezTo>
                <a:cubicBezTo>
                  <a:pt x="293" y="1306"/>
                  <a:pt x="293" y="1306"/>
                  <a:pt x="293" y="1306"/>
                </a:cubicBezTo>
                <a:cubicBezTo>
                  <a:pt x="289" y="1306"/>
                  <a:pt x="284" y="1307"/>
                  <a:pt x="280" y="1307"/>
                </a:cubicBezTo>
                <a:cubicBezTo>
                  <a:pt x="280" y="1307"/>
                  <a:pt x="280" y="1307"/>
                  <a:pt x="280" y="1307"/>
                </a:cubicBezTo>
                <a:cubicBezTo>
                  <a:pt x="278" y="1308"/>
                  <a:pt x="276" y="1308"/>
                  <a:pt x="273" y="1308"/>
                </a:cubicBezTo>
                <a:cubicBezTo>
                  <a:pt x="273" y="1308"/>
                  <a:pt x="273" y="1308"/>
                  <a:pt x="273" y="1308"/>
                </a:cubicBezTo>
                <a:cubicBezTo>
                  <a:pt x="269" y="1308"/>
                  <a:pt x="265" y="1308"/>
                  <a:pt x="260" y="1309"/>
                </a:cubicBezTo>
                <a:cubicBezTo>
                  <a:pt x="260" y="1309"/>
                  <a:pt x="260" y="1309"/>
                  <a:pt x="260" y="1309"/>
                </a:cubicBezTo>
                <a:cubicBezTo>
                  <a:pt x="258" y="1309"/>
                  <a:pt x="256" y="1309"/>
                  <a:pt x="253" y="1309"/>
                </a:cubicBezTo>
                <a:cubicBezTo>
                  <a:pt x="253" y="1309"/>
                  <a:pt x="253" y="1309"/>
                  <a:pt x="253" y="1309"/>
                </a:cubicBezTo>
                <a:cubicBezTo>
                  <a:pt x="251" y="1309"/>
                  <a:pt x="249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2" y="1308"/>
                  <a:pt x="238" y="1308"/>
                  <a:pt x="233" y="1308"/>
                </a:cubicBezTo>
                <a:cubicBezTo>
                  <a:pt x="233" y="1308"/>
                  <a:pt x="233" y="1308"/>
                  <a:pt x="233" y="1308"/>
                </a:cubicBezTo>
                <a:cubicBezTo>
                  <a:pt x="231" y="1308"/>
                  <a:pt x="229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8" y="1306"/>
                  <a:pt x="214" y="1306"/>
                </a:cubicBezTo>
                <a:cubicBezTo>
                  <a:pt x="214" y="1306"/>
                  <a:pt x="214" y="1306"/>
                  <a:pt x="214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5" y="1304"/>
                  <a:pt x="203" y="1304"/>
                  <a:pt x="201" y="1303"/>
                </a:cubicBezTo>
                <a:cubicBezTo>
                  <a:pt x="201" y="1303"/>
                  <a:pt x="201" y="1303"/>
                  <a:pt x="201" y="1303"/>
                </a:cubicBezTo>
                <a:cubicBezTo>
                  <a:pt x="195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1" y="1276"/>
                  <a:pt x="38" y="1213"/>
                  <a:pt x="13" y="1135"/>
                </a:cubicBezTo>
                <a:cubicBezTo>
                  <a:pt x="12" y="1135"/>
                  <a:pt x="12" y="1135"/>
                  <a:pt x="12" y="1135"/>
                </a:cubicBezTo>
                <a:cubicBezTo>
                  <a:pt x="11" y="1131"/>
                  <a:pt x="10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8" y="1121"/>
                  <a:pt x="8" y="1119"/>
                  <a:pt x="7" y="1117"/>
                </a:cubicBezTo>
                <a:cubicBezTo>
                  <a:pt x="7" y="1117"/>
                  <a:pt x="7" y="1117"/>
                  <a:pt x="7" y="1117"/>
                </a:cubicBezTo>
                <a:cubicBezTo>
                  <a:pt x="7" y="1115"/>
                  <a:pt x="6" y="1113"/>
                  <a:pt x="6" y="1111"/>
                </a:cubicBezTo>
                <a:cubicBezTo>
                  <a:pt x="6" y="1111"/>
                  <a:pt x="6" y="1111"/>
                  <a:pt x="6" y="1111"/>
                </a:cubicBezTo>
                <a:cubicBezTo>
                  <a:pt x="5" y="1109"/>
                  <a:pt x="5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4" y="1103"/>
                  <a:pt x="4" y="1101"/>
                  <a:pt x="3" y="1099"/>
                </a:cubicBezTo>
                <a:cubicBezTo>
                  <a:pt x="3" y="1099"/>
                  <a:pt x="3" y="1099"/>
                  <a:pt x="3" y="1099"/>
                </a:cubicBezTo>
                <a:cubicBezTo>
                  <a:pt x="3" y="1097"/>
                  <a:pt x="3" y="1095"/>
                  <a:pt x="2" y="1093"/>
                </a:cubicBezTo>
                <a:cubicBezTo>
                  <a:pt x="2" y="1093"/>
                  <a:pt x="2" y="1093"/>
                  <a:pt x="2" y="1093"/>
                </a:cubicBezTo>
                <a:cubicBezTo>
                  <a:pt x="2" y="1091"/>
                  <a:pt x="2" y="1089"/>
                  <a:pt x="1" y="1086"/>
                </a:cubicBezTo>
                <a:cubicBezTo>
                  <a:pt x="1" y="1086"/>
                  <a:pt x="1" y="1086"/>
                  <a:pt x="1" y="1086"/>
                </a:cubicBezTo>
                <a:cubicBezTo>
                  <a:pt x="1" y="1084"/>
                  <a:pt x="1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0" y="1076"/>
                  <a:pt x="0" y="1074"/>
                </a:cubicBezTo>
                <a:cubicBezTo>
                  <a:pt x="0" y="1074"/>
                  <a:pt x="0" y="1074"/>
                  <a:pt x="0" y="1074"/>
                </a:cubicBezTo>
                <a:cubicBezTo>
                  <a:pt x="0" y="1072"/>
                  <a:pt x="0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0" y="1040"/>
                </a:cubicBezTo>
                <a:cubicBezTo>
                  <a:pt x="5" y="950"/>
                  <a:pt x="54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4448176" y="2735263"/>
            <a:ext cx="611188" cy="6127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5187951" y="4586288"/>
            <a:ext cx="1816100" cy="706438"/>
          </a:xfrm>
          <a:custGeom>
            <a:avLst/>
            <a:gdLst>
              <a:gd name="T0" fmla="*/ 820 w 1308"/>
              <a:gd name="T1" fmla="*/ 89 h 508"/>
              <a:gd name="T2" fmla="*/ 1046 w 1308"/>
              <a:gd name="T3" fmla="*/ 1 h 508"/>
              <a:gd name="T4" fmla="*/ 1055 w 1308"/>
              <a:gd name="T5" fmla="*/ 0 h 508"/>
              <a:gd name="T6" fmla="*/ 1067 w 1308"/>
              <a:gd name="T7" fmla="*/ 1 h 508"/>
              <a:gd name="T8" fmla="*/ 1074 w 1308"/>
              <a:gd name="T9" fmla="*/ 1 h 508"/>
              <a:gd name="T10" fmla="*/ 1086 w 1308"/>
              <a:gd name="T11" fmla="*/ 2 h 508"/>
              <a:gd name="T12" fmla="*/ 1093 w 1308"/>
              <a:gd name="T13" fmla="*/ 3 h 508"/>
              <a:gd name="T14" fmla="*/ 1105 w 1308"/>
              <a:gd name="T15" fmla="*/ 5 h 508"/>
              <a:gd name="T16" fmla="*/ 1111 w 1308"/>
              <a:gd name="T17" fmla="*/ 7 h 508"/>
              <a:gd name="T18" fmla="*/ 1123 w 1308"/>
              <a:gd name="T19" fmla="*/ 10 h 508"/>
              <a:gd name="T20" fmla="*/ 1135 w 1308"/>
              <a:gd name="T21" fmla="*/ 13 h 508"/>
              <a:gd name="T22" fmla="*/ 1303 w 1308"/>
              <a:gd name="T23" fmla="*/ 202 h 508"/>
              <a:gd name="T24" fmla="*/ 1304 w 1308"/>
              <a:gd name="T25" fmla="*/ 208 h 508"/>
              <a:gd name="T26" fmla="*/ 1307 w 1308"/>
              <a:gd name="T27" fmla="*/ 228 h 508"/>
              <a:gd name="T28" fmla="*/ 1308 w 1308"/>
              <a:gd name="T29" fmla="*/ 234 h 508"/>
              <a:gd name="T30" fmla="*/ 1308 w 1308"/>
              <a:gd name="T31" fmla="*/ 254 h 508"/>
              <a:gd name="T32" fmla="*/ 1308 w 1308"/>
              <a:gd name="T33" fmla="*/ 261 h 508"/>
              <a:gd name="T34" fmla="*/ 1307 w 1308"/>
              <a:gd name="T35" fmla="*/ 281 h 508"/>
              <a:gd name="T36" fmla="*/ 1305 w 1308"/>
              <a:gd name="T37" fmla="*/ 294 h 508"/>
              <a:gd name="T38" fmla="*/ 1303 w 1308"/>
              <a:gd name="T39" fmla="*/ 306 h 508"/>
              <a:gd name="T40" fmla="*/ 1299 w 1308"/>
              <a:gd name="T41" fmla="*/ 325 h 508"/>
              <a:gd name="T42" fmla="*/ 1123 w 1308"/>
              <a:gd name="T43" fmla="*/ 499 h 508"/>
              <a:gd name="T44" fmla="*/ 1117 w 1308"/>
              <a:gd name="T45" fmla="*/ 500 h 508"/>
              <a:gd name="T46" fmla="*/ 1105 w 1308"/>
              <a:gd name="T47" fmla="*/ 503 h 508"/>
              <a:gd name="T48" fmla="*/ 1099 w 1308"/>
              <a:gd name="T49" fmla="*/ 504 h 508"/>
              <a:gd name="T50" fmla="*/ 1086 w 1308"/>
              <a:gd name="T51" fmla="*/ 506 h 508"/>
              <a:gd name="T52" fmla="*/ 1080 w 1308"/>
              <a:gd name="T53" fmla="*/ 507 h 508"/>
              <a:gd name="T54" fmla="*/ 1067 w 1308"/>
              <a:gd name="T55" fmla="*/ 508 h 508"/>
              <a:gd name="T56" fmla="*/ 1061 w 1308"/>
              <a:gd name="T57" fmla="*/ 508 h 508"/>
              <a:gd name="T58" fmla="*/ 1053 w 1308"/>
              <a:gd name="T59" fmla="*/ 508 h 508"/>
              <a:gd name="T60" fmla="*/ 1047 w 1308"/>
              <a:gd name="T61" fmla="*/ 508 h 508"/>
              <a:gd name="T62" fmla="*/ 489 w 1308"/>
              <a:gd name="T63" fmla="*/ 419 h 508"/>
              <a:gd name="T64" fmla="*/ 262 w 1308"/>
              <a:gd name="T65" fmla="*/ 508 h 508"/>
              <a:gd name="T66" fmla="*/ 254 w 1308"/>
              <a:gd name="T67" fmla="*/ 508 h 508"/>
              <a:gd name="T68" fmla="*/ 241 w 1308"/>
              <a:gd name="T69" fmla="*/ 508 h 508"/>
              <a:gd name="T70" fmla="*/ 234 w 1308"/>
              <a:gd name="T71" fmla="*/ 507 h 508"/>
              <a:gd name="T72" fmla="*/ 222 w 1308"/>
              <a:gd name="T73" fmla="*/ 506 h 508"/>
              <a:gd name="T74" fmla="*/ 215 w 1308"/>
              <a:gd name="T75" fmla="*/ 505 h 508"/>
              <a:gd name="T76" fmla="*/ 203 w 1308"/>
              <a:gd name="T77" fmla="*/ 503 h 508"/>
              <a:gd name="T78" fmla="*/ 197 w 1308"/>
              <a:gd name="T79" fmla="*/ 502 h 508"/>
              <a:gd name="T80" fmla="*/ 185 w 1308"/>
              <a:gd name="T81" fmla="*/ 499 h 508"/>
              <a:gd name="T82" fmla="*/ 173 w 1308"/>
              <a:gd name="T83" fmla="*/ 495 h 508"/>
              <a:gd name="T84" fmla="*/ 5 w 1308"/>
              <a:gd name="T85" fmla="*/ 306 h 508"/>
              <a:gd name="T86" fmla="*/ 4 w 1308"/>
              <a:gd name="T87" fmla="*/ 300 h 508"/>
              <a:gd name="T88" fmla="*/ 1 w 1308"/>
              <a:gd name="T89" fmla="*/ 281 h 508"/>
              <a:gd name="T90" fmla="*/ 0 w 1308"/>
              <a:gd name="T91" fmla="*/ 274 h 508"/>
              <a:gd name="T92" fmla="*/ 0 w 1308"/>
              <a:gd name="T93" fmla="*/ 254 h 508"/>
              <a:gd name="T94" fmla="*/ 0 w 1308"/>
              <a:gd name="T95" fmla="*/ 248 h 508"/>
              <a:gd name="T96" fmla="*/ 1 w 1308"/>
              <a:gd name="T97" fmla="*/ 228 h 508"/>
              <a:gd name="T98" fmla="*/ 3 w 1308"/>
              <a:gd name="T99" fmla="*/ 215 h 508"/>
              <a:gd name="T100" fmla="*/ 5 w 1308"/>
              <a:gd name="T101" fmla="*/ 202 h 508"/>
              <a:gd name="T102" fmla="*/ 9 w 1308"/>
              <a:gd name="T103" fmla="*/ 184 h 508"/>
              <a:gd name="T104" fmla="*/ 185 w 1308"/>
              <a:gd name="T105" fmla="*/ 10 h 508"/>
              <a:gd name="T106" fmla="*/ 191 w 1308"/>
              <a:gd name="T107" fmla="*/ 8 h 508"/>
              <a:gd name="T108" fmla="*/ 203 w 1308"/>
              <a:gd name="T109" fmla="*/ 5 h 508"/>
              <a:gd name="T110" fmla="*/ 209 w 1308"/>
              <a:gd name="T111" fmla="*/ 4 h 508"/>
              <a:gd name="T112" fmla="*/ 222 w 1308"/>
              <a:gd name="T113" fmla="*/ 2 h 508"/>
              <a:gd name="T114" fmla="*/ 228 w 1308"/>
              <a:gd name="T115" fmla="*/ 2 h 508"/>
              <a:gd name="T116" fmla="*/ 241 w 1308"/>
              <a:gd name="T117" fmla="*/ 1 h 508"/>
              <a:gd name="T118" fmla="*/ 247 w 1308"/>
              <a:gd name="T119" fmla="*/ 1 h 508"/>
              <a:gd name="T120" fmla="*/ 254 w 1308"/>
              <a:gd name="T121" fmla="*/ 0 h 508"/>
              <a:gd name="T122" fmla="*/ 268 w 1308"/>
              <a:gd name="T123" fmla="*/ 1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8">
                <a:moveTo>
                  <a:pt x="489" y="89"/>
                </a:moveTo>
                <a:cubicBezTo>
                  <a:pt x="533" y="107"/>
                  <a:pt x="584" y="121"/>
                  <a:pt x="652" y="122"/>
                </a:cubicBezTo>
                <a:cubicBezTo>
                  <a:pt x="722" y="122"/>
                  <a:pt x="775" y="108"/>
                  <a:pt x="820" y="89"/>
                </a:cubicBezTo>
                <a:cubicBezTo>
                  <a:pt x="896" y="54"/>
                  <a:pt x="950" y="6"/>
                  <a:pt x="1039" y="1"/>
                </a:cubicBezTo>
                <a:cubicBezTo>
                  <a:pt x="1041" y="1"/>
                  <a:pt x="1043" y="1"/>
                  <a:pt x="1044" y="1"/>
                </a:cubicBezTo>
                <a:cubicBezTo>
                  <a:pt x="1046" y="1"/>
                  <a:pt x="1046" y="1"/>
                  <a:pt x="1046" y="1"/>
                </a:cubicBezTo>
                <a:cubicBezTo>
                  <a:pt x="1049" y="1"/>
                  <a:pt x="1052" y="0"/>
                  <a:pt x="1054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7" y="0"/>
                  <a:pt x="1059" y="0"/>
                  <a:pt x="1061" y="1"/>
                </a:cubicBezTo>
                <a:cubicBezTo>
                  <a:pt x="1061" y="1"/>
                  <a:pt x="1061" y="1"/>
                  <a:pt x="1061" y="1"/>
                </a:cubicBezTo>
                <a:cubicBezTo>
                  <a:pt x="1063" y="1"/>
                  <a:pt x="1065" y="1"/>
                  <a:pt x="1067" y="1"/>
                </a:cubicBezTo>
                <a:cubicBezTo>
                  <a:pt x="1067" y="1"/>
                  <a:pt x="1067" y="1"/>
                  <a:pt x="1067" y="1"/>
                </a:cubicBezTo>
                <a:cubicBezTo>
                  <a:pt x="1069" y="1"/>
                  <a:pt x="1072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6" y="1"/>
                  <a:pt x="1078" y="1"/>
                  <a:pt x="1080" y="2"/>
                </a:cubicBezTo>
                <a:cubicBezTo>
                  <a:pt x="1080" y="2"/>
                  <a:pt x="1080" y="2"/>
                  <a:pt x="1080" y="2"/>
                </a:cubicBezTo>
                <a:cubicBezTo>
                  <a:pt x="1082" y="2"/>
                  <a:pt x="1084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8" y="3"/>
                  <a:pt x="1091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5" y="4"/>
                  <a:pt x="1097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101" y="5"/>
                  <a:pt x="1103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7" y="6"/>
                  <a:pt x="1109" y="6"/>
                  <a:pt x="1111" y="7"/>
                </a:cubicBezTo>
                <a:cubicBezTo>
                  <a:pt x="1111" y="7"/>
                  <a:pt x="1111" y="7"/>
                  <a:pt x="1111" y="7"/>
                </a:cubicBezTo>
                <a:cubicBezTo>
                  <a:pt x="1113" y="7"/>
                  <a:pt x="1115" y="8"/>
                  <a:pt x="1117" y="8"/>
                </a:cubicBezTo>
                <a:cubicBezTo>
                  <a:pt x="1117" y="8"/>
                  <a:pt x="1117" y="8"/>
                  <a:pt x="1117" y="8"/>
                </a:cubicBezTo>
                <a:cubicBezTo>
                  <a:pt x="1119" y="9"/>
                  <a:pt x="1121" y="9"/>
                  <a:pt x="1123" y="10"/>
                </a:cubicBezTo>
                <a:cubicBezTo>
                  <a:pt x="1123" y="10"/>
                  <a:pt x="1123" y="10"/>
                  <a:pt x="1123" y="10"/>
                </a:cubicBezTo>
                <a:cubicBezTo>
                  <a:pt x="1127" y="11"/>
                  <a:pt x="1131" y="12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213" y="39"/>
                  <a:pt x="1275" y="102"/>
                  <a:pt x="1299" y="184"/>
                </a:cubicBezTo>
                <a:cubicBezTo>
                  <a:pt x="1299" y="184"/>
                  <a:pt x="1299" y="184"/>
                  <a:pt x="1299" y="184"/>
                </a:cubicBezTo>
                <a:cubicBezTo>
                  <a:pt x="1300" y="190"/>
                  <a:pt x="1302" y="196"/>
                  <a:pt x="1303" y="202"/>
                </a:cubicBezTo>
                <a:cubicBezTo>
                  <a:pt x="1303" y="202"/>
                  <a:pt x="1303" y="202"/>
                  <a:pt x="1303" y="202"/>
                </a:cubicBezTo>
                <a:cubicBezTo>
                  <a:pt x="1304" y="204"/>
                  <a:pt x="1304" y="206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5" y="210"/>
                  <a:pt x="1305" y="213"/>
                  <a:pt x="1305" y="215"/>
                </a:cubicBezTo>
                <a:cubicBezTo>
                  <a:pt x="1305" y="215"/>
                  <a:pt x="1305" y="215"/>
                  <a:pt x="1305" y="215"/>
                </a:cubicBezTo>
                <a:cubicBezTo>
                  <a:pt x="1306" y="219"/>
                  <a:pt x="1307" y="223"/>
                  <a:pt x="1307" y="228"/>
                </a:cubicBezTo>
                <a:cubicBezTo>
                  <a:pt x="1307" y="228"/>
                  <a:pt x="1307" y="228"/>
                  <a:pt x="1307" y="228"/>
                </a:cubicBezTo>
                <a:cubicBezTo>
                  <a:pt x="1307" y="230"/>
                  <a:pt x="1307" y="232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8" y="239"/>
                  <a:pt x="1308" y="243"/>
                  <a:pt x="1308" y="248"/>
                </a:cubicBezTo>
                <a:cubicBezTo>
                  <a:pt x="1308" y="248"/>
                  <a:pt x="1308" y="248"/>
                  <a:pt x="1308" y="248"/>
                </a:cubicBezTo>
                <a:cubicBezTo>
                  <a:pt x="1308" y="250"/>
                  <a:pt x="1308" y="252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7"/>
                  <a:pt x="1308" y="259"/>
                  <a:pt x="1308" y="261"/>
                </a:cubicBezTo>
                <a:cubicBezTo>
                  <a:pt x="1308" y="261"/>
                  <a:pt x="1308" y="261"/>
                  <a:pt x="1308" y="261"/>
                </a:cubicBezTo>
                <a:cubicBezTo>
                  <a:pt x="1308" y="265"/>
                  <a:pt x="1308" y="270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7" y="276"/>
                  <a:pt x="1307" y="279"/>
                  <a:pt x="1307" y="281"/>
                </a:cubicBezTo>
                <a:cubicBezTo>
                  <a:pt x="1307" y="281"/>
                  <a:pt x="1307" y="281"/>
                  <a:pt x="1307" y="281"/>
                </a:cubicBezTo>
                <a:cubicBezTo>
                  <a:pt x="1307" y="285"/>
                  <a:pt x="1306" y="289"/>
                  <a:pt x="1305" y="294"/>
                </a:cubicBezTo>
                <a:cubicBezTo>
                  <a:pt x="1305" y="294"/>
                  <a:pt x="1305" y="294"/>
                  <a:pt x="1305" y="294"/>
                </a:cubicBezTo>
                <a:cubicBezTo>
                  <a:pt x="1305" y="296"/>
                  <a:pt x="1305" y="298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4" y="302"/>
                  <a:pt x="1304" y="304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2" y="313"/>
                  <a:pt x="1300" y="319"/>
                  <a:pt x="1299" y="325"/>
                </a:cubicBezTo>
                <a:cubicBezTo>
                  <a:pt x="1299" y="325"/>
                  <a:pt x="1299" y="325"/>
                  <a:pt x="1299" y="325"/>
                </a:cubicBezTo>
                <a:cubicBezTo>
                  <a:pt x="1275" y="406"/>
                  <a:pt x="1213" y="469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131" y="496"/>
                  <a:pt x="1127" y="498"/>
                  <a:pt x="1123" y="499"/>
                </a:cubicBezTo>
                <a:cubicBezTo>
                  <a:pt x="1123" y="499"/>
                  <a:pt x="1123" y="499"/>
                  <a:pt x="1123" y="499"/>
                </a:cubicBezTo>
                <a:cubicBezTo>
                  <a:pt x="1121" y="499"/>
                  <a:pt x="1119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5" y="501"/>
                  <a:pt x="1113" y="501"/>
                  <a:pt x="1111" y="502"/>
                </a:cubicBezTo>
                <a:cubicBezTo>
                  <a:pt x="1111" y="502"/>
                  <a:pt x="1111" y="502"/>
                  <a:pt x="1111" y="502"/>
                </a:cubicBezTo>
                <a:cubicBezTo>
                  <a:pt x="1109" y="502"/>
                  <a:pt x="1107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3" y="504"/>
                  <a:pt x="1101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097" y="505"/>
                  <a:pt x="1095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1" y="506"/>
                  <a:pt x="1088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4" y="506"/>
                  <a:pt x="1082" y="507"/>
                  <a:pt x="1080" y="507"/>
                </a:cubicBezTo>
                <a:cubicBezTo>
                  <a:pt x="1080" y="507"/>
                  <a:pt x="1080" y="507"/>
                  <a:pt x="1080" y="507"/>
                </a:cubicBezTo>
                <a:cubicBezTo>
                  <a:pt x="1078" y="507"/>
                  <a:pt x="1076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2" y="508"/>
                  <a:pt x="1069" y="508"/>
                  <a:pt x="1067" y="508"/>
                </a:cubicBezTo>
                <a:cubicBezTo>
                  <a:pt x="1067" y="508"/>
                  <a:pt x="1067" y="508"/>
                  <a:pt x="1067" y="508"/>
                </a:cubicBezTo>
                <a:cubicBezTo>
                  <a:pt x="1065" y="508"/>
                  <a:pt x="1063" y="508"/>
                  <a:pt x="1061" y="508"/>
                </a:cubicBezTo>
                <a:cubicBezTo>
                  <a:pt x="1061" y="508"/>
                  <a:pt x="1061" y="508"/>
                  <a:pt x="1061" y="508"/>
                </a:cubicBezTo>
                <a:cubicBezTo>
                  <a:pt x="1059" y="508"/>
                  <a:pt x="1057" y="508"/>
                  <a:pt x="1055" y="508"/>
                </a:cubicBezTo>
                <a:cubicBezTo>
                  <a:pt x="1055" y="508"/>
                  <a:pt x="1055" y="508"/>
                  <a:pt x="1055" y="508"/>
                </a:cubicBezTo>
                <a:cubicBezTo>
                  <a:pt x="1053" y="508"/>
                  <a:pt x="1053" y="508"/>
                  <a:pt x="1053" y="508"/>
                </a:cubicBezTo>
                <a:cubicBezTo>
                  <a:pt x="1052" y="508"/>
                  <a:pt x="1051" y="508"/>
                  <a:pt x="1051" y="508"/>
                </a:cubicBezTo>
                <a:cubicBezTo>
                  <a:pt x="1050" y="508"/>
                  <a:pt x="1048" y="508"/>
                  <a:pt x="1047" y="508"/>
                </a:cubicBezTo>
                <a:cubicBezTo>
                  <a:pt x="1047" y="508"/>
                  <a:pt x="1047" y="508"/>
                  <a:pt x="1047" y="508"/>
                </a:cubicBezTo>
                <a:cubicBezTo>
                  <a:pt x="953" y="505"/>
                  <a:pt x="898" y="455"/>
                  <a:pt x="820" y="420"/>
                </a:cubicBezTo>
                <a:cubicBezTo>
                  <a:pt x="775" y="401"/>
                  <a:pt x="723" y="387"/>
                  <a:pt x="653" y="386"/>
                </a:cubicBezTo>
                <a:cubicBezTo>
                  <a:pt x="585" y="387"/>
                  <a:pt x="533" y="401"/>
                  <a:pt x="489" y="419"/>
                </a:cubicBezTo>
                <a:cubicBezTo>
                  <a:pt x="412" y="454"/>
                  <a:pt x="359" y="503"/>
                  <a:pt x="268" y="508"/>
                </a:cubicBezTo>
                <a:cubicBezTo>
                  <a:pt x="267" y="508"/>
                  <a:pt x="265" y="508"/>
                  <a:pt x="264" y="508"/>
                </a:cubicBezTo>
                <a:cubicBezTo>
                  <a:pt x="262" y="508"/>
                  <a:pt x="262" y="508"/>
                  <a:pt x="262" y="508"/>
                </a:cubicBezTo>
                <a:cubicBezTo>
                  <a:pt x="259" y="508"/>
                  <a:pt x="256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1" y="508"/>
                  <a:pt x="249" y="508"/>
                  <a:pt x="247" y="508"/>
                </a:cubicBezTo>
                <a:cubicBezTo>
                  <a:pt x="247" y="508"/>
                  <a:pt x="247" y="508"/>
                  <a:pt x="247" y="508"/>
                </a:cubicBezTo>
                <a:cubicBezTo>
                  <a:pt x="245" y="508"/>
                  <a:pt x="243" y="508"/>
                  <a:pt x="241" y="508"/>
                </a:cubicBezTo>
                <a:cubicBezTo>
                  <a:pt x="241" y="508"/>
                  <a:pt x="241" y="508"/>
                  <a:pt x="241" y="508"/>
                </a:cubicBezTo>
                <a:cubicBezTo>
                  <a:pt x="239" y="508"/>
                  <a:pt x="236" y="508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2" y="507"/>
                  <a:pt x="230" y="507"/>
                  <a:pt x="228" y="507"/>
                </a:cubicBezTo>
                <a:cubicBezTo>
                  <a:pt x="228" y="507"/>
                  <a:pt x="228" y="507"/>
                  <a:pt x="228" y="507"/>
                </a:cubicBezTo>
                <a:cubicBezTo>
                  <a:pt x="226" y="507"/>
                  <a:pt x="224" y="506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0" y="506"/>
                  <a:pt x="218" y="506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3" y="505"/>
                  <a:pt x="211" y="505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07" y="504"/>
                  <a:pt x="205" y="504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1" y="503"/>
                  <a:pt x="199" y="502"/>
                  <a:pt x="197" y="502"/>
                </a:cubicBezTo>
                <a:cubicBezTo>
                  <a:pt x="197" y="502"/>
                  <a:pt x="197" y="502"/>
                  <a:pt x="197" y="502"/>
                </a:cubicBezTo>
                <a:cubicBezTo>
                  <a:pt x="195" y="501"/>
                  <a:pt x="193" y="501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89" y="500"/>
                  <a:pt x="187" y="499"/>
                  <a:pt x="185" y="499"/>
                </a:cubicBezTo>
                <a:cubicBezTo>
                  <a:pt x="185" y="499"/>
                  <a:pt x="185" y="499"/>
                  <a:pt x="185" y="499"/>
                </a:cubicBezTo>
                <a:cubicBezTo>
                  <a:pt x="181" y="498"/>
                  <a:pt x="177" y="496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95" y="469"/>
                  <a:pt x="33" y="406"/>
                  <a:pt x="9" y="325"/>
                </a:cubicBezTo>
                <a:cubicBezTo>
                  <a:pt x="9" y="325"/>
                  <a:pt x="9" y="325"/>
                  <a:pt x="9" y="325"/>
                </a:cubicBezTo>
                <a:cubicBezTo>
                  <a:pt x="8" y="319"/>
                  <a:pt x="6" y="313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4" y="304"/>
                  <a:pt x="4" y="302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3" y="298"/>
                  <a:pt x="3" y="296"/>
                  <a:pt x="3" y="294"/>
                </a:cubicBezTo>
                <a:cubicBezTo>
                  <a:pt x="3" y="294"/>
                  <a:pt x="3" y="294"/>
                  <a:pt x="3" y="294"/>
                </a:cubicBezTo>
                <a:cubicBezTo>
                  <a:pt x="2" y="289"/>
                  <a:pt x="1" y="285"/>
                  <a:pt x="1" y="281"/>
                </a:cubicBezTo>
                <a:cubicBezTo>
                  <a:pt x="1" y="281"/>
                  <a:pt x="1" y="281"/>
                  <a:pt x="1" y="281"/>
                </a:cubicBezTo>
                <a:cubicBezTo>
                  <a:pt x="1" y="279"/>
                  <a:pt x="1" y="276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0" y="270"/>
                  <a:pt x="0" y="265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2"/>
                  <a:pt x="0" y="250"/>
                  <a:pt x="0" y="24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43"/>
                  <a:pt x="0" y="239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3"/>
                  <a:pt x="2" y="219"/>
                  <a:pt x="3" y="215"/>
                </a:cubicBezTo>
                <a:cubicBezTo>
                  <a:pt x="3" y="215"/>
                  <a:pt x="3" y="215"/>
                  <a:pt x="3" y="215"/>
                </a:cubicBezTo>
                <a:cubicBezTo>
                  <a:pt x="3" y="213"/>
                  <a:pt x="3" y="210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4" y="206"/>
                  <a:pt x="4" y="204"/>
                  <a:pt x="5" y="202"/>
                </a:cubicBezTo>
                <a:cubicBezTo>
                  <a:pt x="5" y="202"/>
                  <a:pt x="5" y="202"/>
                  <a:pt x="5" y="202"/>
                </a:cubicBezTo>
                <a:cubicBezTo>
                  <a:pt x="6" y="196"/>
                  <a:pt x="8" y="190"/>
                  <a:pt x="9" y="184"/>
                </a:cubicBezTo>
                <a:cubicBezTo>
                  <a:pt x="9" y="184"/>
                  <a:pt x="9" y="184"/>
                  <a:pt x="9" y="184"/>
                </a:cubicBezTo>
                <a:cubicBezTo>
                  <a:pt x="33" y="102"/>
                  <a:pt x="95" y="39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177" y="12"/>
                  <a:pt x="181" y="11"/>
                  <a:pt x="185" y="10"/>
                </a:cubicBezTo>
                <a:cubicBezTo>
                  <a:pt x="185" y="10"/>
                  <a:pt x="185" y="10"/>
                  <a:pt x="185" y="10"/>
                </a:cubicBezTo>
                <a:cubicBezTo>
                  <a:pt x="187" y="9"/>
                  <a:pt x="189" y="9"/>
                  <a:pt x="191" y="8"/>
                </a:cubicBezTo>
                <a:cubicBezTo>
                  <a:pt x="191" y="8"/>
                  <a:pt x="191" y="8"/>
                  <a:pt x="191" y="8"/>
                </a:cubicBezTo>
                <a:cubicBezTo>
                  <a:pt x="193" y="8"/>
                  <a:pt x="195" y="7"/>
                  <a:pt x="197" y="7"/>
                </a:cubicBezTo>
                <a:cubicBezTo>
                  <a:pt x="197" y="7"/>
                  <a:pt x="197" y="7"/>
                  <a:pt x="197" y="7"/>
                </a:cubicBezTo>
                <a:cubicBezTo>
                  <a:pt x="199" y="6"/>
                  <a:pt x="201" y="6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5" y="5"/>
                  <a:pt x="207" y="5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11" y="4"/>
                  <a:pt x="213" y="4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8" y="3"/>
                  <a:pt x="220" y="3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4" y="2"/>
                  <a:pt x="226" y="2"/>
                  <a:pt x="228" y="2"/>
                </a:cubicBezTo>
                <a:cubicBezTo>
                  <a:pt x="228" y="2"/>
                  <a:pt x="228" y="2"/>
                  <a:pt x="228" y="2"/>
                </a:cubicBezTo>
                <a:cubicBezTo>
                  <a:pt x="230" y="1"/>
                  <a:pt x="232" y="1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6" y="1"/>
                  <a:pt x="239" y="1"/>
                  <a:pt x="241" y="1"/>
                </a:cubicBezTo>
                <a:cubicBezTo>
                  <a:pt x="241" y="1"/>
                  <a:pt x="241" y="1"/>
                  <a:pt x="241" y="1"/>
                </a:cubicBezTo>
                <a:cubicBezTo>
                  <a:pt x="243" y="1"/>
                  <a:pt x="245" y="1"/>
                  <a:pt x="247" y="1"/>
                </a:cubicBezTo>
                <a:cubicBezTo>
                  <a:pt x="247" y="1"/>
                  <a:pt x="247" y="1"/>
                  <a:pt x="247" y="1"/>
                </a:cubicBezTo>
                <a:cubicBezTo>
                  <a:pt x="249" y="0"/>
                  <a:pt x="251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1"/>
                  <a:pt x="262" y="1"/>
                </a:cubicBezTo>
                <a:cubicBezTo>
                  <a:pt x="262" y="1"/>
                  <a:pt x="263" y="1"/>
                  <a:pt x="264" y="1"/>
                </a:cubicBezTo>
                <a:cubicBezTo>
                  <a:pt x="265" y="1"/>
                  <a:pt x="267" y="1"/>
                  <a:pt x="268" y="1"/>
                </a:cubicBezTo>
                <a:cubicBezTo>
                  <a:pt x="359" y="6"/>
                  <a:pt x="412" y="55"/>
                  <a:pt x="489" y="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7102476" y="2706688"/>
            <a:ext cx="671513" cy="669925"/>
          </a:xfrm>
          <a:custGeom>
            <a:avLst/>
            <a:gdLst>
              <a:gd name="T0" fmla="*/ 86 w 483"/>
              <a:gd name="T1" fmla="*/ 397 h 483"/>
              <a:gd name="T2" fmla="*/ 397 w 483"/>
              <a:gd name="T3" fmla="*/ 397 h 483"/>
              <a:gd name="T4" fmla="*/ 397 w 483"/>
              <a:gd name="T5" fmla="*/ 86 h 483"/>
              <a:gd name="T6" fmla="*/ 86 w 483"/>
              <a:gd name="T7" fmla="*/ 86 h 483"/>
              <a:gd name="T8" fmla="*/ 86 w 483"/>
              <a:gd name="T9" fmla="*/ 397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397"/>
                </a:moveTo>
                <a:cubicBezTo>
                  <a:pt x="172" y="483"/>
                  <a:pt x="311" y="483"/>
                  <a:pt x="397" y="397"/>
                </a:cubicBezTo>
                <a:cubicBezTo>
                  <a:pt x="483" y="311"/>
                  <a:pt x="483" y="172"/>
                  <a:pt x="397" y="86"/>
                </a:cubicBezTo>
                <a:cubicBezTo>
                  <a:pt x="311" y="0"/>
                  <a:pt x="172" y="0"/>
                  <a:pt x="86" y="86"/>
                </a:cubicBezTo>
                <a:cubicBezTo>
                  <a:pt x="0" y="172"/>
                  <a:pt x="0" y="311"/>
                  <a:pt x="86" y="397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7"/>
          <p:cNvSpPr>
            <a:spLocks/>
          </p:cNvSpPr>
          <p:nvPr/>
        </p:nvSpPr>
        <p:spPr bwMode="auto">
          <a:xfrm>
            <a:off x="7086601" y="2687638"/>
            <a:ext cx="704850" cy="1819275"/>
          </a:xfrm>
          <a:custGeom>
            <a:avLst/>
            <a:gdLst>
              <a:gd name="T0" fmla="*/ 89 w 508"/>
              <a:gd name="T1" fmla="*/ 488 h 1309"/>
              <a:gd name="T2" fmla="*/ 0 w 508"/>
              <a:gd name="T3" fmla="*/ 262 h 1309"/>
              <a:gd name="T4" fmla="*/ 0 w 508"/>
              <a:gd name="T5" fmla="*/ 254 h 1309"/>
              <a:gd name="T6" fmla="*/ 0 w 508"/>
              <a:gd name="T7" fmla="*/ 241 h 1309"/>
              <a:gd name="T8" fmla="*/ 1 w 508"/>
              <a:gd name="T9" fmla="*/ 234 h 1309"/>
              <a:gd name="T10" fmla="*/ 2 w 508"/>
              <a:gd name="T11" fmla="*/ 222 h 1309"/>
              <a:gd name="T12" fmla="*/ 3 w 508"/>
              <a:gd name="T13" fmla="*/ 216 h 1309"/>
              <a:gd name="T14" fmla="*/ 5 w 508"/>
              <a:gd name="T15" fmla="*/ 203 h 1309"/>
              <a:gd name="T16" fmla="*/ 7 w 508"/>
              <a:gd name="T17" fmla="*/ 197 h 1309"/>
              <a:gd name="T18" fmla="*/ 9 w 508"/>
              <a:gd name="T19" fmla="*/ 185 h 1309"/>
              <a:gd name="T20" fmla="*/ 13 w 508"/>
              <a:gd name="T21" fmla="*/ 173 h 1309"/>
              <a:gd name="T22" fmla="*/ 202 w 508"/>
              <a:gd name="T23" fmla="*/ 5 h 1309"/>
              <a:gd name="T24" fmla="*/ 208 w 508"/>
              <a:gd name="T25" fmla="*/ 4 h 1309"/>
              <a:gd name="T26" fmla="*/ 227 w 508"/>
              <a:gd name="T27" fmla="*/ 1 h 1309"/>
              <a:gd name="T28" fmla="*/ 234 w 508"/>
              <a:gd name="T29" fmla="*/ 0 h 1309"/>
              <a:gd name="T30" fmla="*/ 254 w 508"/>
              <a:gd name="T31" fmla="*/ 0 h 1309"/>
              <a:gd name="T32" fmla="*/ 261 w 508"/>
              <a:gd name="T33" fmla="*/ 0 h 1309"/>
              <a:gd name="T34" fmla="*/ 281 w 508"/>
              <a:gd name="T35" fmla="*/ 1 h 1309"/>
              <a:gd name="T36" fmla="*/ 294 w 508"/>
              <a:gd name="T37" fmla="*/ 3 h 1309"/>
              <a:gd name="T38" fmla="*/ 306 w 508"/>
              <a:gd name="T39" fmla="*/ 5 h 1309"/>
              <a:gd name="T40" fmla="*/ 325 w 508"/>
              <a:gd name="T41" fmla="*/ 10 h 1309"/>
              <a:gd name="T42" fmla="*/ 498 w 508"/>
              <a:gd name="T43" fmla="*/ 185 h 1309"/>
              <a:gd name="T44" fmla="*/ 500 w 508"/>
              <a:gd name="T45" fmla="*/ 191 h 1309"/>
              <a:gd name="T46" fmla="*/ 503 w 508"/>
              <a:gd name="T47" fmla="*/ 203 h 1309"/>
              <a:gd name="T48" fmla="*/ 504 w 508"/>
              <a:gd name="T49" fmla="*/ 209 h 1309"/>
              <a:gd name="T50" fmla="*/ 506 w 508"/>
              <a:gd name="T51" fmla="*/ 222 h 1309"/>
              <a:gd name="T52" fmla="*/ 507 w 508"/>
              <a:gd name="T53" fmla="*/ 228 h 1309"/>
              <a:gd name="T54" fmla="*/ 508 w 508"/>
              <a:gd name="T55" fmla="*/ 241 h 1309"/>
              <a:gd name="T56" fmla="*/ 508 w 508"/>
              <a:gd name="T57" fmla="*/ 247 h 1309"/>
              <a:gd name="T58" fmla="*/ 508 w 508"/>
              <a:gd name="T59" fmla="*/ 255 h 1309"/>
              <a:gd name="T60" fmla="*/ 508 w 508"/>
              <a:gd name="T61" fmla="*/ 261 h 1309"/>
              <a:gd name="T62" fmla="*/ 419 w 508"/>
              <a:gd name="T63" fmla="*/ 819 h 1309"/>
              <a:gd name="T64" fmla="*/ 508 w 508"/>
              <a:gd name="T65" fmla="*/ 1047 h 1309"/>
              <a:gd name="T66" fmla="*/ 508 w 508"/>
              <a:gd name="T67" fmla="*/ 1055 h 1309"/>
              <a:gd name="T68" fmla="*/ 508 w 508"/>
              <a:gd name="T69" fmla="*/ 1067 h 1309"/>
              <a:gd name="T70" fmla="*/ 507 w 508"/>
              <a:gd name="T71" fmla="*/ 1074 h 1309"/>
              <a:gd name="T72" fmla="*/ 506 w 508"/>
              <a:gd name="T73" fmla="*/ 1086 h 1309"/>
              <a:gd name="T74" fmla="*/ 505 w 508"/>
              <a:gd name="T75" fmla="*/ 1093 h 1309"/>
              <a:gd name="T76" fmla="*/ 503 w 508"/>
              <a:gd name="T77" fmla="*/ 1105 h 1309"/>
              <a:gd name="T78" fmla="*/ 502 w 508"/>
              <a:gd name="T79" fmla="*/ 1111 h 1309"/>
              <a:gd name="T80" fmla="*/ 498 w 508"/>
              <a:gd name="T81" fmla="*/ 1123 h 1309"/>
              <a:gd name="T82" fmla="*/ 495 w 508"/>
              <a:gd name="T83" fmla="*/ 1135 h 1309"/>
              <a:gd name="T84" fmla="*/ 306 w 508"/>
              <a:gd name="T85" fmla="*/ 1303 h 1309"/>
              <a:gd name="T86" fmla="*/ 300 w 508"/>
              <a:gd name="T87" fmla="*/ 1305 h 1309"/>
              <a:gd name="T88" fmla="*/ 281 w 508"/>
              <a:gd name="T89" fmla="*/ 1307 h 1309"/>
              <a:gd name="T90" fmla="*/ 274 w 508"/>
              <a:gd name="T91" fmla="*/ 1308 h 1309"/>
              <a:gd name="T92" fmla="*/ 254 w 508"/>
              <a:gd name="T93" fmla="*/ 1309 h 1309"/>
              <a:gd name="T94" fmla="*/ 247 w 508"/>
              <a:gd name="T95" fmla="*/ 1309 h 1309"/>
              <a:gd name="T96" fmla="*/ 227 w 508"/>
              <a:gd name="T97" fmla="*/ 1307 h 1309"/>
              <a:gd name="T98" fmla="*/ 215 w 508"/>
              <a:gd name="T99" fmla="*/ 1306 h 1309"/>
              <a:gd name="T100" fmla="*/ 202 w 508"/>
              <a:gd name="T101" fmla="*/ 1303 h 1309"/>
              <a:gd name="T102" fmla="*/ 183 w 508"/>
              <a:gd name="T103" fmla="*/ 1299 h 1309"/>
              <a:gd name="T104" fmla="*/ 9 w 508"/>
              <a:gd name="T105" fmla="*/ 1123 h 1309"/>
              <a:gd name="T106" fmla="*/ 8 w 508"/>
              <a:gd name="T107" fmla="*/ 1117 h 1309"/>
              <a:gd name="T108" fmla="*/ 5 w 508"/>
              <a:gd name="T109" fmla="*/ 1105 h 1309"/>
              <a:gd name="T110" fmla="*/ 4 w 508"/>
              <a:gd name="T111" fmla="*/ 1099 h 1309"/>
              <a:gd name="T112" fmla="*/ 2 w 508"/>
              <a:gd name="T113" fmla="*/ 1086 h 1309"/>
              <a:gd name="T114" fmla="*/ 1 w 508"/>
              <a:gd name="T115" fmla="*/ 1080 h 1309"/>
              <a:gd name="T116" fmla="*/ 0 w 508"/>
              <a:gd name="T117" fmla="*/ 1067 h 1309"/>
              <a:gd name="T118" fmla="*/ 0 w 508"/>
              <a:gd name="T119" fmla="*/ 1061 h 1309"/>
              <a:gd name="T120" fmla="*/ 0 w 508"/>
              <a:gd name="T121" fmla="*/ 1055 h 1309"/>
              <a:gd name="T122" fmla="*/ 1 w 508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8" h="1309">
                <a:moveTo>
                  <a:pt x="89" y="819"/>
                </a:moveTo>
                <a:cubicBezTo>
                  <a:pt x="107" y="775"/>
                  <a:pt x="121" y="724"/>
                  <a:pt x="122" y="656"/>
                </a:cubicBezTo>
                <a:cubicBezTo>
                  <a:pt x="122" y="586"/>
                  <a:pt x="107" y="533"/>
                  <a:pt x="89" y="488"/>
                </a:cubicBezTo>
                <a:cubicBezTo>
                  <a:pt x="54" y="412"/>
                  <a:pt x="6" y="358"/>
                  <a:pt x="1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" y="239"/>
                  <a:pt x="1" y="237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2" y="226"/>
                  <a:pt x="2" y="224"/>
                  <a:pt x="2" y="222"/>
                </a:cubicBezTo>
                <a:cubicBezTo>
                  <a:pt x="2" y="222"/>
                  <a:pt x="2" y="222"/>
                  <a:pt x="2" y="222"/>
                </a:cubicBezTo>
                <a:cubicBezTo>
                  <a:pt x="2" y="220"/>
                  <a:pt x="3" y="218"/>
                  <a:pt x="3" y="216"/>
                </a:cubicBezTo>
                <a:cubicBezTo>
                  <a:pt x="3" y="216"/>
                  <a:pt x="3" y="216"/>
                  <a:pt x="3" y="216"/>
                </a:cubicBezTo>
                <a:cubicBezTo>
                  <a:pt x="3" y="214"/>
                  <a:pt x="4" y="212"/>
                  <a:pt x="4" y="209"/>
                </a:cubicBezTo>
                <a:cubicBezTo>
                  <a:pt x="4" y="209"/>
                  <a:pt x="4" y="209"/>
                  <a:pt x="4" y="209"/>
                </a:cubicBezTo>
                <a:cubicBezTo>
                  <a:pt x="4" y="207"/>
                  <a:pt x="5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6" y="201"/>
                  <a:pt x="6" y="199"/>
                  <a:pt x="7" y="197"/>
                </a:cubicBezTo>
                <a:cubicBezTo>
                  <a:pt x="7" y="197"/>
                  <a:pt x="7" y="197"/>
                  <a:pt x="7" y="197"/>
                </a:cubicBezTo>
                <a:cubicBezTo>
                  <a:pt x="7" y="195"/>
                  <a:pt x="7" y="193"/>
                  <a:pt x="8" y="191"/>
                </a:cubicBezTo>
                <a:cubicBezTo>
                  <a:pt x="8" y="191"/>
                  <a:pt x="8" y="191"/>
                  <a:pt x="8" y="191"/>
                </a:cubicBezTo>
                <a:cubicBezTo>
                  <a:pt x="8" y="189"/>
                  <a:pt x="9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1" y="181"/>
                  <a:pt x="12" y="177"/>
                  <a:pt x="13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9" y="95"/>
                  <a:pt x="102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6" y="6"/>
                  <a:pt x="202" y="5"/>
                </a:cubicBezTo>
                <a:cubicBezTo>
                  <a:pt x="202" y="5"/>
                  <a:pt x="202" y="5"/>
                  <a:pt x="202" y="5"/>
                </a:cubicBezTo>
                <a:cubicBezTo>
                  <a:pt x="204" y="5"/>
                  <a:pt x="206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9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30" y="1"/>
                  <a:pt x="232" y="1"/>
                  <a:pt x="234" y="0"/>
                </a:cubicBezTo>
                <a:cubicBezTo>
                  <a:pt x="234" y="0"/>
                  <a:pt x="234" y="0"/>
                  <a:pt x="234" y="0"/>
                </a:cubicBezTo>
                <a:cubicBezTo>
                  <a:pt x="238" y="0"/>
                  <a:pt x="243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50" y="0"/>
                  <a:pt x="252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5" y="0"/>
                  <a:pt x="270" y="0"/>
                  <a:pt x="274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6" y="1"/>
                  <a:pt x="278" y="1"/>
                  <a:pt x="281" y="1"/>
                </a:cubicBezTo>
                <a:cubicBezTo>
                  <a:pt x="281" y="1"/>
                  <a:pt x="281" y="1"/>
                  <a:pt x="281" y="1"/>
                </a:cubicBezTo>
                <a:cubicBezTo>
                  <a:pt x="285" y="2"/>
                  <a:pt x="289" y="2"/>
                  <a:pt x="294" y="3"/>
                </a:cubicBezTo>
                <a:cubicBezTo>
                  <a:pt x="294" y="3"/>
                  <a:pt x="294" y="3"/>
                  <a:pt x="294" y="3"/>
                </a:cubicBezTo>
                <a:cubicBezTo>
                  <a:pt x="296" y="3"/>
                  <a:pt x="298" y="3"/>
                  <a:pt x="300" y="4"/>
                </a:cubicBezTo>
                <a:cubicBezTo>
                  <a:pt x="300" y="4"/>
                  <a:pt x="300" y="4"/>
                  <a:pt x="300" y="4"/>
                </a:cubicBezTo>
                <a:cubicBezTo>
                  <a:pt x="302" y="4"/>
                  <a:pt x="304" y="5"/>
                  <a:pt x="306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12" y="6"/>
                  <a:pt x="319" y="8"/>
                  <a:pt x="325" y="10"/>
                </a:cubicBezTo>
                <a:cubicBezTo>
                  <a:pt x="325" y="10"/>
                  <a:pt x="325" y="10"/>
                  <a:pt x="325" y="10"/>
                </a:cubicBezTo>
                <a:cubicBezTo>
                  <a:pt x="406" y="33"/>
                  <a:pt x="469" y="95"/>
                  <a:pt x="495" y="173"/>
                </a:cubicBezTo>
                <a:cubicBezTo>
                  <a:pt x="495" y="173"/>
                  <a:pt x="495" y="173"/>
                  <a:pt x="495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9" y="187"/>
                  <a:pt x="500" y="189"/>
                  <a:pt x="500" y="191"/>
                </a:cubicBezTo>
                <a:cubicBezTo>
                  <a:pt x="500" y="191"/>
                  <a:pt x="500" y="191"/>
                  <a:pt x="500" y="191"/>
                </a:cubicBezTo>
                <a:cubicBezTo>
                  <a:pt x="501" y="193"/>
                  <a:pt x="501" y="195"/>
                  <a:pt x="502" y="197"/>
                </a:cubicBezTo>
                <a:cubicBezTo>
                  <a:pt x="502" y="197"/>
                  <a:pt x="502" y="197"/>
                  <a:pt x="502" y="197"/>
                </a:cubicBezTo>
                <a:cubicBezTo>
                  <a:pt x="502" y="199"/>
                  <a:pt x="502" y="201"/>
                  <a:pt x="503" y="203"/>
                </a:cubicBezTo>
                <a:cubicBezTo>
                  <a:pt x="503" y="203"/>
                  <a:pt x="503" y="203"/>
                  <a:pt x="503" y="203"/>
                </a:cubicBezTo>
                <a:cubicBezTo>
                  <a:pt x="503" y="205"/>
                  <a:pt x="504" y="207"/>
                  <a:pt x="504" y="209"/>
                </a:cubicBezTo>
                <a:cubicBezTo>
                  <a:pt x="504" y="209"/>
                  <a:pt x="504" y="209"/>
                  <a:pt x="504" y="209"/>
                </a:cubicBezTo>
                <a:cubicBezTo>
                  <a:pt x="504" y="212"/>
                  <a:pt x="505" y="214"/>
                  <a:pt x="505" y="216"/>
                </a:cubicBezTo>
                <a:cubicBezTo>
                  <a:pt x="505" y="216"/>
                  <a:pt x="505" y="216"/>
                  <a:pt x="505" y="216"/>
                </a:cubicBezTo>
                <a:cubicBezTo>
                  <a:pt x="505" y="218"/>
                  <a:pt x="506" y="220"/>
                  <a:pt x="506" y="222"/>
                </a:cubicBezTo>
                <a:cubicBezTo>
                  <a:pt x="506" y="222"/>
                  <a:pt x="506" y="222"/>
                  <a:pt x="506" y="222"/>
                </a:cubicBezTo>
                <a:cubicBezTo>
                  <a:pt x="506" y="224"/>
                  <a:pt x="506" y="226"/>
                  <a:pt x="507" y="228"/>
                </a:cubicBezTo>
                <a:cubicBezTo>
                  <a:pt x="507" y="228"/>
                  <a:pt x="507" y="228"/>
                  <a:pt x="507" y="228"/>
                </a:cubicBezTo>
                <a:cubicBezTo>
                  <a:pt x="507" y="230"/>
                  <a:pt x="507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8" y="239"/>
                  <a:pt x="508" y="241"/>
                </a:cubicBezTo>
                <a:cubicBezTo>
                  <a:pt x="508" y="241"/>
                  <a:pt x="508" y="241"/>
                  <a:pt x="508" y="241"/>
                </a:cubicBezTo>
                <a:cubicBezTo>
                  <a:pt x="508" y="243"/>
                  <a:pt x="508" y="245"/>
                  <a:pt x="508" y="247"/>
                </a:cubicBezTo>
                <a:cubicBezTo>
                  <a:pt x="508" y="247"/>
                  <a:pt x="508" y="247"/>
                  <a:pt x="508" y="247"/>
                </a:cubicBezTo>
                <a:cubicBezTo>
                  <a:pt x="508" y="249"/>
                  <a:pt x="508" y="251"/>
                  <a:pt x="508" y="254"/>
                </a:cubicBezTo>
                <a:cubicBezTo>
                  <a:pt x="508" y="254"/>
                  <a:pt x="508" y="254"/>
                  <a:pt x="508" y="254"/>
                </a:cubicBezTo>
                <a:cubicBezTo>
                  <a:pt x="508" y="255"/>
                  <a:pt x="508" y="255"/>
                  <a:pt x="508" y="255"/>
                </a:cubicBezTo>
                <a:cubicBezTo>
                  <a:pt x="508" y="256"/>
                  <a:pt x="508" y="257"/>
                  <a:pt x="508" y="258"/>
                </a:cubicBezTo>
                <a:cubicBezTo>
                  <a:pt x="508" y="259"/>
                  <a:pt x="508" y="260"/>
                  <a:pt x="508" y="261"/>
                </a:cubicBezTo>
                <a:cubicBezTo>
                  <a:pt x="508" y="261"/>
                  <a:pt x="508" y="261"/>
                  <a:pt x="508" y="261"/>
                </a:cubicBezTo>
                <a:cubicBezTo>
                  <a:pt x="505" y="355"/>
                  <a:pt x="455" y="410"/>
                  <a:pt x="419" y="488"/>
                </a:cubicBezTo>
                <a:cubicBezTo>
                  <a:pt x="401" y="533"/>
                  <a:pt x="387" y="586"/>
                  <a:pt x="386" y="656"/>
                </a:cubicBezTo>
                <a:cubicBezTo>
                  <a:pt x="387" y="723"/>
                  <a:pt x="401" y="775"/>
                  <a:pt x="419" y="819"/>
                </a:cubicBezTo>
                <a:cubicBezTo>
                  <a:pt x="453" y="896"/>
                  <a:pt x="502" y="950"/>
                  <a:pt x="508" y="1040"/>
                </a:cubicBezTo>
                <a:cubicBezTo>
                  <a:pt x="508" y="1041"/>
                  <a:pt x="508" y="1043"/>
                  <a:pt x="508" y="1044"/>
                </a:cubicBezTo>
                <a:cubicBezTo>
                  <a:pt x="508" y="1047"/>
                  <a:pt x="508" y="1047"/>
                  <a:pt x="508" y="1047"/>
                </a:cubicBezTo>
                <a:cubicBezTo>
                  <a:pt x="508" y="1049"/>
                  <a:pt x="508" y="1052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7"/>
                  <a:pt x="508" y="1059"/>
                  <a:pt x="508" y="1061"/>
                </a:cubicBezTo>
                <a:cubicBezTo>
                  <a:pt x="508" y="1061"/>
                  <a:pt x="508" y="1061"/>
                  <a:pt x="508" y="1061"/>
                </a:cubicBezTo>
                <a:cubicBezTo>
                  <a:pt x="508" y="1063"/>
                  <a:pt x="508" y="1065"/>
                  <a:pt x="508" y="1067"/>
                </a:cubicBezTo>
                <a:cubicBezTo>
                  <a:pt x="508" y="1067"/>
                  <a:pt x="508" y="1067"/>
                  <a:pt x="508" y="1067"/>
                </a:cubicBezTo>
                <a:cubicBezTo>
                  <a:pt x="508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7" y="1076"/>
                  <a:pt x="507" y="1078"/>
                  <a:pt x="507" y="1080"/>
                </a:cubicBezTo>
                <a:cubicBezTo>
                  <a:pt x="507" y="1080"/>
                  <a:pt x="507" y="1080"/>
                  <a:pt x="507" y="1080"/>
                </a:cubicBezTo>
                <a:cubicBezTo>
                  <a:pt x="506" y="1082"/>
                  <a:pt x="506" y="1084"/>
                  <a:pt x="506" y="1086"/>
                </a:cubicBezTo>
                <a:cubicBezTo>
                  <a:pt x="506" y="1086"/>
                  <a:pt x="506" y="1086"/>
                  <a:pt x="506" y="1086"/>
                </a:cubicBezTo>
                <a:cubicBezTo>
                  <a:pt x="506" y="1089"/>
                  <a:pt x="505" y="1091"/>
                  <a:pt x="505" y="1093"/>
                </a:cubicBezTo>
                <a:cubicBezTo>
                  <a:pt x="505" y="1093"/>
                  <a:pt x="505" y="1093"/>
                  <a:pt x="505" y="1093"/>
                </a:cubicBezTo>
                <a:cubicBezTo>
                  <a:pt x="505" y="1095"/>
                  <a:pt x="504" y="1097"/>
                  <a:pt x="504" y="1099"/>
                </a:cubicBezTo>
                <a:cubicBezTo>
                  <a:pt x="504" y="1099"/>
                  <a:pt x="504" y="1099"/>
                  <a:pt x="504" y="1099"/>
                </a:cubicBezTo>
                <a:cubicBezTo>
                  <a:pt x="504" y="1101"/>
                  <a:pt x="503" y="1103"/>
                  <a:pt x="503" y="1105"/>
                </a:cubicBezTo>
                <a:cubicBezTo>
                  <a:pt x="503" y="1105"/>
                  <a:pt x="503" y="1105"/>
                  <a:pt x="503" y="1105"/>
                </a:cubicBezTo>
                <a:cubicBezTo>
                  <a:pt x="502" y="1107"/>
                  <a:pt x="502" y="1109"/>
                  <a:pt x="502" y="1111"/>
                </a:cubicBezTo>
                <a:cubicBezTo>
                  <a:pt x="502" y="1111"/>
                  <a:pt x="502" y="1111"/>
                  <a:pt x="502" y="1111"/>
                </a:cubicBezTo>
                <a:cubicBezTo>
                  <a:pt x="501" y="1113"/>
                  <a:pt x="501" y="1115"/>
                  <a:pt x="500" y="1117"/>
                </a:cubicBezTo>
                <a:cubicBezTo>
                  <a:pt x="500" y="1117"/>
                  <a:pt x="500" y="1117"/>
                  <a:pt x="500" y="1117"/>
                </a:cubicBezTo>
                <a:cubicBezTo>
                  <a:pt x="500" y="1119"/>
                  <a:pt x="499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5" y="1135"/>
                </a:cubicBezTo>
                <a:cubicBezTo>
                  <a:pt x="495" y="1135"/>
                  <a:pt x="495" y="1135"/>
                  <a:pt x="495" y="1135"/>
                </a:cubicBezTo>
                <a:cubicBezTo>
                  <a:pt x="469" y="1213"/>
                  <a:pt x="406" y="1276"/>
                  <a:pt x="325" y="1299"/>
                </a:cubicBezTo>
                <a:cubicBezTo>
                  <a:pt x="325" y="1299"/>
                  <a:pt x="325" y="1299"/>
                  <a:pt x="325" y="1299"/>
                </a:cubicBezTo>
                <a:cubicBezTo>
                  <a:pt x="319" y="1301"/>
                  <a:pt x="312" y="1302"/>
                  <a:pt x="306" y="1303"/>
                </a:cubicBezTo>
                <a:cubicBezTo>
                  <a:pt x="306" y="1303"/>
                  <a:pt x="306" y="1303"/>
                  <a:pt x="306" y="1303"/>
                </a:cubicBezTo>
                <a:cubicBezTo>
                  <a:pt x="304" y="1304"/>
                  <a:pt x="302" y="1304"/>
                  <a:pt x="300" y="1305"/>
                </a:cubicBezTo>
                <a:cubicBezTo>
                  <a:pt x="300" y="1305"/>
                  <a:pt x="300" y="1305"/>
                  <a:pt x="300" y="1305"/>
                </a:cubicBezTo>
                <a:cubicBezTo>
                  <a:pt x="298" y="1305"/>
                  <a:pt x="296" y="1305"/>
                  <a:pt x="294" y="1306"/>
                </a:cubicBezTo>
                <a:cubicBezTo>
                  <a:pt x="294" y="1306"/>
                  <a:pt x="294" y="1306"/>
                  <a:pt x="294" y="1306"/>
                </a:cubicBezTo>
                <a:cubicBezTo>
                  <a:pt x="289" y="1306"/>
                  <a:pt x="285" y="1307"/>
                  <a:pt x="281" y="1307"/>
                </a:cubicBezTo>
                <a:cubicBezTo>
                  <a:pt x="281" y="1307"/>
                  <a:pt x="281" y="1307"/>
                  <a:pt x="281" y="1307"/>
                </a:cubicBezTo>
                <a:cubicBezTo>
                  <a:pt x="278" y="1308"/>
                  <a:pt x="276" y="1308"/>
                  <a:pt x="274" y="1308"/>
                </a:cubicBezTo>
                <a:cubicBezTo>
                  <a:pt x="274" y="1308"/>
                  <a:pt x="274" y="1308"/>
                  <a:pt x="274" y="1308"/>
                </a:cubicBezTo>
                <a:cubicBezTo>
                  <a:pt x="270" y="1308"/>
                  <a:pt x="265" y="1308"/>
                  <a:pt x="261" y="1309"/>
                </a:cubicBezTo>
                <a:cubicBezTo>
                  <a:pt x="261" y="1309"/>
                  <a:pt x="261" y="1309"/>
                  <a:pt x="261" y="1309"/>
                </a:cubicBezTo>
                <a:cubicBezTo>
                  <a:pt x="259" y="1309"/>
                  <a:pt x="256" y="1309"/>
                  <a:pt x="254" y="1309"/>
                </a:cubicBezTo>
                <a:cubicBezTo>
                  <a:pt x="254" y="1309"/>
                  <a:pt x="254" y="1309"/>
                  <a:pt x="254" y="1309"/>
                </a:cubicBezTo>
                <a:cubicBezTo>
                  <a:pt x="252" y="1309"/>
                  <a:pt x="250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3" y="1308"/>
                  <a:pt x="238" y="1308"/>
                  <a:pt x="234" y="1308"/>
                </a:cubicBezTo>
                <a:cubicBezTo>
                  <a:pt x="234" y="1308"/>
                  <a:pt x="234" y="1308"/>
                  <a:pt x="234" y="1308"/>
                </a:cubicBezTo>
                <a:cubicBezTo>
                  <a:pt x="232" y="1308"/>
                  <a:pt x="230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9" y="1306"/>
                  <a:pt x="215" y="1306"/>
                </a:cubicBezTo>
                <a:cubicBezTo>
                  <a:pt x="215" y="1306"/>
                  <a:pt x="215" y="1306"/>
                  <a:pt x="215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6" y="1304"/>
                  <a:pt x="204" y="1304"/>
                  <a:pt x="202" y="1303"/>
                </a:cubicBezTo>
                <a:cubicBezTo>
                  <a:pt x="202" y="1303"/>
                  <a:pt x="202" y="1303"/>
                  <a:pt x="202" y="1303"/>
                </a:cubicBezTo>
                <a:cubicBezTo>
                  <a:pt x="196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2" y="1276"/>
                  <a:pt x="39" y="1213"/>
                  <a:pt x="13" y="1135"/>
                </a:cubicBezTo>
                <a:cubicBezTo>
                  <a:pt x="13" y="1135"/>
                  <a:pt x="13" y="1135"/>
                  <a:pt x="13" y="1135"/>
                </a:cubicBezTo>
                <a:cubicBezTo>
                  <a:pt x="12" y="1131"/>
                  <a:pt x="11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9" y="1121"/>
                  <a:pt x="8" y="1119"/>
                  <a:pt x="8" y="1117"/>
                </a:cubicBezTo>
                <a:cubicBezTo>
                  <a:pt x="8" y="1117"/>
                  <a:pt x="8" y="1117"/>
                  <a:pt x="8" y="1117"/>
                </a:cubicBezTo>
                <a:cubicBezTo>
                  <a:pt x="7" y="1115"/>
                  <a:pt x="7" y="1113"/>
                  <a:pt x="7" y="1111"/>
                </a:cubicBezTo>
                <a:cubicBezTo>
                  <a:pt x="7" y="1111"/>
                  <a:pt x="7" y="1111"/>
                  <a:pt x="7" y="1111"/>
                </a:cubicBezTo>
                <a:cubicBezTo>
                  <a:pt x="6" y="1109"/>
                  <a:pt x="6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5" y="1103"/>
                  <a:pt x="4" y="1101"/>
                  <a:pt x="4" y="1099"/>
                </a:cubicBezTo>
                <a:cubicBezTo>
                  <a:pt x="4" y="1099"/>
                  <a:pt x="4" y="1099"/>
                  <a:pt x="4" y="1099"/>
                </a:cubicBezTo>
                <a:cubicBezTo>
                  <a:pt x="4" y="1097"/>
                  <a:pt x="3" y="1095"/>
                  <a:pt x="3" y="1093"/>
                </a:cubicBezTo>
                <a:cubicBezTo>
                  <a:pt x="3" y="1093"/>
                  <a:pt x="3" y="1093"/>
                  <a:pt x="3" y="1093"/>
                </a:cubicBezTo>
                <a:cubicBezTo>
                  <a:pt x="3" y="1091"/>
                  <a:pt x="2" y="1089"/>
                  <a:pt x="2" y="1086"/>
                </a:cubicBezTo>
                <a:cubicBezTo>
                  <a:pt x="2" y="1086"/>
                  <a:pt x="2" y="1086"/>
                  <a:pt x="2" y="1086"/>
                </a:cubicBezTo>
                <a:cubicBezTo>
                  <a:pt x="2" y="1084"/>
                  <a:pt x="2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1" y="1076"/>
                  <a:pt x="1" y="1074"/>
                </a:cubicBezTo>
                <a:cubicBezTo>
                  <a:pt x="1" y="1074"/>
                  <a:pt x="1" y="1074"/>
                  <a:pt x="1" y="1074"/>
                </a:cubicBezTo>
                <a:cubicBezTo>
                  <a:pt x="1" y="1072"/>
                  <a:pt x="1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1" y="1040"/>
                </a:cubicBezTo>
                <a:cubicBezTo>
                  <a:pt x="6" y="950"/>
                  <a:pt x="55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386263" y="1889125"/>
            <a:ext cx="1520825" cy="1520825"/>
            <a:chOff x="4386263" y="1889125"/>
            <a:chExt cx="1520825" cy="1520825"/>
          </a:xfrm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4386263" y="1889125"/>
              <a:ext cx="1520825" cy="1520825"/>
            </a:xfrm>
            <a:custGeom>
              <a:avLst/>
              <a:gdLst>
                <a:gd name="T0" fmla="*/ 547 w 1095"/>
                <a:gd name="T1" fmla="*/ 781 h 1094"/>
                <a:gd name="T2" fmla="*/ 449 w 1095"/>
                <a:gd name="T3" fmla="*/ 1004 h 1094"/>
                <a:gd name="T4" fmla="*/ 444 w 1095"/>
                <a:gd name="T5" fmla="*/ 1010 h 1094"/>
                <a:gd name="T6" fmla="*/ 434 w 1095"/>
                <a:gd name="T7" fmla="*/ 1019 h 1094"/>
                <a:gd name="T8" fmla="*/ 430 w 1095"/>
                <a:gd name="T9" fmla="*/ 1023 h 1094"/>
                <a:gd name="T10" fmla="*/ 420 w 1095"/>
                <a:gd name="T11" fmla="*/ 1031 h 1094"/>
                <a:gd name="T12" fmla="*/ 415 w 1095"/>
                <a:gd name="T13" fmla="*/ 1035 h 1094"/>
                <a:gd name="T14" fmla="*/ 405 w 1095"/>
                <a:gd name="T15" fmla="*/ 1042 h 1094"/>
                <a:gd name="T16" fmla="*/ 399 w 1095"/>
                <a:gd name="T17" fmla="*/ 1045 h 1094"/>
                <a:gd name="T18" fmla="*/ 389 w 1095"/>
                <a:gd name="T19" fmla="*/ 1051 h 1094"/>
                <a:gd name="T20" fmla="*/ 378 w 1095"/>
                <a:gd name="T21" fmla="*/ 1057 h 1094"/>
                <a:gd name="T22" fmla="*/ 125 w 1095"/>
                <a:gd name="T23" fmla="*/ 1043 h 1094"/>
                <a:gd name="T24" fmla="*/ 120 w 1095"/>
                <a:gd name="T25" fmla="*/ 1039 h 1094"/>
                <a:gd name="T26" fmla="*/ 104 w 1095"/>
                <a:gd name="T27" fmla="*/ 1027 h 1094"/>
                <a:gd name="T28" fmla="*/ 99 w 1095"/>
                <a:gd name="T29" fmla="*/ 1023 h 1094"/>
                <a:gd name="T30" fmla="*/ 85 w 1095"/>
                <a:gd name="T31" fmla="*/ 1010 h 1094"/>
                <a:gd name="T32" fmla="*/ 80 w 1095"/>
                <a:gd name="T33" fmla="*/ 1005 h 1094"/>
                <a:gd name="T34" fmla="*/ 67 w 1095"/>
                <a:gd name="T35" fmla="*/ 990 h 1094"/>
                <a:gd name="T36" fmla="*/ 59 w 1095"/>
                <a:gd name="T37" fmla="*/ 980 h 1094"/>
                <a:gd name="T38" fmla="*/ 52 w 1095"/>
                <a:gd name="T39" fmla="*/ 969 h 1094"/>
                <a:gd name="T40" fmla="*/ 42 w 1095"/>
                <a:gd name="T41" fmla="*/ 953 h 1094"/>
                <a:gd name="T42" fmla="*/ 43 w 1095"/>
                <a:gd name="T43" fmla="*/ 706 h 1094"/>
                <a:gd name="T44" fmla="*/ 46 w 1095"/>
                <a:gd name="T45" fmla="*/ 700 h 1094"/>
                <a:gd name="T46" fmla="*/ 53 w 1095"/>
                <a:gd name="T47" fmla="*/ 690 h 1094"/>
                <a:gd name="T48" fmla="*/ 56 w 1095"/>
                <a:gd name="T49" fmla="*/ 685 h 1094"/>
                <a:gd name="T50" fmla="*/ 64 w 1095"/>
                <a:gd name="T51" fmla="*/ 675 h 1094"/>
                <a:gd name="T52" fmla="*/ 68 w 1095"/>
                <a:gd name="T53" fmla="*/ 670 h 1094"/>
                <a:gd name="T54" fmla="*/ 76 w 1095"/>
                <a:gd name="T55" fmla="*/ 660 h 1094"/>
                <a:gd name="T56" fmla="*/ 80 w 1095"/>
                <a:gd name="T57" fmla="*/ 655 h 1094"/>
                <a:gd name="T58" fmla="*/ 86 w 1095"/>
                <a:gd name="T59" fmla="*/ 650 h 1094"/>
                <a:gd name="T60" fmla="*/ 90 w 1095"/>
                <a:gd name="T61" fmla="*/ 646 h 1094"/>
                <a:gd name="T62" fmla="*/ 547 w 1095"/>
                <a:gd name="T63" fmla="*/ 314 h 1094"/>
                <a:gd name="T64" fmla="*/ 645 w 1095"/>
                <a:gd name="T65" fmla="*/ 90 h 1094"/>
                <a:gd name="T66" fmla="*/ 651 w 1095"/>
                <a:gd name="T67" fmla="*/ 84 h 1094"/>
                <a:gd name="T68" fmla="*/ 660 w 1095"/>
                <a:gd name="T69" fmla="*/ 75 h 1094"/>
                <a:gd name="T70" fmla="*/ 665 w 1095"/>
                <a:gd name="T71" fmla="*/ 71 h 1094"/>
                <a:gd name="T72" fmla="*/ 675 w 1095"/>
                <a:gd name="T73" fmla="*/ 63 h 1094"/>
                <a:gd name="T74" fmla="*/ 680 w 1095"/>
                <a:gd name="T75" fmla="*/ 59 h 1094"/>
                <a:gd name="T76" fmla="*/ 690 w 1095"/>
                <a:gd name="T77" fmla="*/ 52 h 1094"/>
                <a:gd name="T78" fmla="*/ 695 w 1095"/>
                <a:gd name="T79" fmla="*/ 49 h 1094"/>
                <a:gd name="T80" fmla="*/ 706 w 1095"/>
                <a:gd name="T81" fmla="*/ 42 h 1094"/>
                <a:gd name="T82" fmla="*/ 717 w 1095"/>
                <a:gd name="T83" fmla="*/ 37 h 1094"/>
                <a:gd name="T84" fmla="*/ 970 w 1095"/>
                <a:gd name="T85" fmla="*/ 51 h 1094"/>
                <a:gd name="T86" fmla="*/ 975 w 1095"/>
                <a:gd name="T87" fmla="*/ 55 h 1094"/>
                <a:gd name="T88" fmla="*/ 990 w 1095"/>
                <a:gd name="T89" fmla="*/ 66 h 1094"/>
                <a:gd name="T90" fmla="*/ 995 w 1095"/>
                <a:gd name="T91" fmla="*/ 71 h 1094"/>
                <a:gd name="T92" fmla="*/ 1010 w 1095"/>
                <a:gd name="T93" fmla="*/ 84 h 1094"/>
                <a:gd name="T94" fmla="*/ 1015 w 1095"/>
                <a:gd name="T95" fmla="*/ 89 h 1094"/>
                <a:gd name="T96" fmla="*/ 1028 w 1095"/>
                <a:gd name="T97" fmla="*/ 104 h 1094"/>
                <a:gd name="T98" fmla="*/ 1036 w 1095"/>
                <a:gd name="T99" fmla="*/ 114 h 1094"/>
                <a:gd name="T100" fmla="*/ 1043 w 1095"/>
                <a:gd name="T101" fmla="*/ 125 h 1094"/>
                <a:gd name="T102" fmla="*/ 1053 w 1095"/>
                <a:gd name="T103" fmla="*/ 141 h 1094"/>
                <a:gd name="T104" fmla="*/ 1052 w 1095"/>
                <a:gd name="T105" fmla="*/ 388 h 1094"/>
                <a:gd name="T106" fmla="*/ 1049 w 1095"/>
                <a:gd name="T107" fmla="*/ 393 h 1094"/>
                <a:gd name="T108" fmla="*/ 1042 w 1095"/>
                <a:gd name="T109" fmla="*/ 404 h 1094"/>
                <a:gd name="T110" fmla="*/ 1039 w 1095"/>
                <a:gd name="T111" fmla="*/ 409 h 1094"/>
                <a:gd name="T112" fmla="*/ 1031 w 1095"/>
                <a:gd name="T113" fmla="*/ 419 h 1094"/>
                <a:gd name="T114" fmla="*/ 1027 w 1095"/>
                <a:gd name="T115" fmla="*/ 424 h 1094"/>
                <a:gd name="T116" fmla="*/ 1019 w 1095"/>
                <a:gd name="T117" fmla="*/ 434 h 1094"/>
                <a:gd name="T118" fmla="*/ 1015 w 1095"/>
                <a:gd name="T119" fmla="*/ 439 h 1094"/>
                <a:gd name="T120" fmla="*/ 1010 w 1095"/>
                <a:gd name="T121" fmla="*/ 443 h 1094"/>
                <a:gd name="T122" fmla="*/ 999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65"/>
                    <a:pt x="691" y="592"/>
                    <a:pt x="642" y="639"/>
                  </a:cubicBezTo>
                  <a:cubicBezTo>
                    <a:pt x="593" y="689"/>
                    <a:pt x="566" y="736"/>
                    <a:pt x="547" y="781"/>
                  </a:cubicBezTo>
                  <a:cubicBezTo>
                    <a:pt x="518" y="860"/>
                    <a:pt x="514" y="932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49" y="1004"/>
                    <a:pt x="449" y="1004"/>
                    <a:pt x="449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2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7" y="1016"/>
                    <a:pt x="436" y="1017"/>
                    <a:pt x="434" y="1019"/>
                  </a:cubicBezTo>
                  <a:cubicBezTo>
                    <a:pt x="434" y="1019"/>
                    <a:pt x="434" y="1019"/>
                    <a:pt x="434" y="1019"/>
                  </a:cubicBezTo>
                  <a:cubicBezTo>
                    <a:pt x="433" y="1020"/>
                    <a:pt x="431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6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1" y="1029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8" y="1032"/>
                    <a:pt x="416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3" y="1036"/>
                    <a:pt x="411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6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399" y="1045"/>
                  </a:cubicBezTo>
                  <a:cubicBezTo>
                    <a:pt x="399" y="1045"/>
                    <a:pt x="399" y="1045"/>
                    <a:pt x="399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2" y="1049"/>
                    <a:pt x="390" y="1050"/>
                    <a:pt x="389" y="1051"/>
                  </a:cubicBezTo>
                  <a:cubicBezTo>
                    <a:pt x="389" y="1051"/>
                    <a:pt x="389" y="1051"/>
                    <a:pt x="389" y="1051"/>
                  </a:cubicBezTo>
                  <a:cubicBezTo>
                    <a:pt x="385" y="1054"/>
                    <a:pt x="381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4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5" y="1043"/>
                  </a:cubicBezTo>
                  <a:cubicBezTo>
                    <a:pt x="125" y="1043"/>
                    <a:pt x="125" y="1043"/>
                    <a:pt x="125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8" y="1038"/>
                    <a:pt x="116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1" y="1033"/>
                    <a:pt x="108" y="1030"/>
                    <a:pt x="104" y="1027"/>
                  </a:cubicBezTo>
                  <a:cubicBezTo>
                    <a:pt x="104" y="1027"/>
                    <a:pt x="104" y="1027"/>
                    <a:pt x="104" y="1027"/>
                  </a:cubicBezTo>
                  <a:cubicBezTo>
                    <a:pt x="103" y="1026"/>
                    <a:pt x="101" y="1025"/>
                    <a:pt x="99" y="1023"/>
                  </a:cubicBezTo>
                  <a:cubicBezTo>
                    <a:pt x="99" y="1023"/>
                    <a:pt x="99" y="1023"/>
                    <a:pt x="99" y="1023"/>
                  </a:cubicBezTo>
                  <a:cubicBezTo>
                    <a:pt x="96" y="1020"/>
                    <a:pt x="93" y="1017"/>
                    <a:pt x="89" y="1014"/>
                  </a:cubicBezTo>
                  <a:cubicBezTo>
                    <a:pt x="89" y="1014"/>
                    <a:pt x="89" y="1014"/>
                    <a:pt x="89" y="1014"/>
                  </a:cubicBezTo>
                  <a:cubicBezTo>
                    <a:pt x="88" y="1013"/>
                    <a:pt x="86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1" y="1006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8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1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6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49" y="695"/>
                  </a:cubicBezTo>
                  <a:cubicBezTo>
                    <a:pt x="49" y="695"/>
                    <a:pt x="49" y="695"/>
                    <a:pt x="49" y="695"/>
                  </a:cubicBezTo>
                  <a:cubicBezTo>
                    <a:pt x="50" y="693"/>
                    <a:pt x="51" y="691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7" y="683"/>
                    <a:pt x="59" y="681"/>
                    <a:pt x="60" y="679"/>
                  </a:cubicBezTo>
                  <a:cubicBezTo>
                    <a:pt x="60" y="679"/>
                    <a:pt x="60" y="679"/>
                    <a:pt x="60" y="679"/>
                  </a:cubicBezTo>
                  <a:cubicBezTo>
                    <a:pt x="61" y="678"/>
                    <a:pt x="62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6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0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4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7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6" y="650"/>
                    <a:pt x="86" y="650"/>
                    <a:pt x="86" y="650"/>
                  </a:cubicBezTo>
                  <a:cubicBezTo>
                    <a:pt x="86" y="649"/>
                    <a:pt x="87" y="648"/>
                    <a:pt x="87" y="648"/>
                  </a:cubicBezTo>
                  <a:cubicBezTo>
                    <a:pt x="88" y="647"/>
                    <a:pt x="89" y="646"/>
                    <a:pt x="90" y="646"/>
                  </a:cubicBezTo>
                  <a:cubicBezTo>
                    <a:pt x="90" y="646"/>
                    <a:pt x="90" y="646"/>
                    <a:pt x="90" y="646"/>
                  </a:cubicBezTo>
                  <a:cubicBezTo>
                    <a:pt x="158" y="581"/>
                    <a:pt x="233" y="578"/>
                    <a:pt x="313" y="547"/>
                  </a:cubicBezTo>
                  <a:cubicBezTo>
                    <a:pt x="358" y="529"/>
                    <a:pt x="405" y="502"/>
                    <a:pt x="455" y="453"/>
                  </a:cubicBezTo>
                  <a:cubicBezTo>
                    <a:pt x="502" y="404"/>
                    <a:pt x="529" y="358"/>
                    <a:pt x="547" y="314"/>
                  </a:cubicBezTo>
                  <a:cubicBezTo>
                    <a:pt x="577" y="235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5" y="90"/>
                    <a:pt x="645" y="90"/>
                    <a:pt x="645" y="90"/>
                  </a:cubicBezTo>
                  <a:cubicBezTo>
                    <a:pt x="647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7" y="78"/>
                    <a:pt x="659" y="77"/>
                    <a:pt x="660" y="75"/>
                  </a:cubicBezTo>
                  <a:cubicBezTo>
                    <a:pt x="660" y="75"/>
                    <a:pt x="660" y="75"/>
                    <a:pt x="660" y="75"/>
                  </a:cubicBezTo>
                  <a:cubicBezTo>
                    <a:pt x="662" y="74"/>
                    <a:pt x="664" y="73"/>
                    <a:pt x="665" y="71"/>
                  </a:cubicBezTo>
                  <a:cubicBezTo>
                    <a:pt x="665" y="71"/>
                    <a:pt x="665" y="71"/>
                    <a:pt x="665" y="71"/>
                  </a:cubicBezTo>
                  <a:cubicBezTo>
                    <a:pt x="667" y="70"/>
                    <a:pt x="668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3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8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3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5"/>
                    <a:pt x="689" y="53"/>
                    <a:pt x="690" y="52"/>
                  </a:cubicBezTo>
                  <a:cubicBezTo>
                    <a:pt x="690" y="52"/>
                    <a:pt x="690" y="52"/>
                    <a:pt x="690" y="52"/>
                  </a:cubicBezTo>
                  <a:cubicBezTo>
                    <a:pt x="692" y="51"/>
                    <a:pt x="694" y="50"/>
                    <a:pt x="695" y="49"/>
                  </a:cubicBezTo>
                  <a:cubicBezTo>
                    <a:pt x="695" y="49"/>
                    <a:pt x="695" y="49"/>
                    <a:pt x="695" y="49"/>
                  </a:cubicBezTo>
                  <a:cubicBezTo>
                    <a:pt x="697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4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3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79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4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1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8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0" y="66"/>
                  </a:cubicBezTo>
                  <a:cubicBezTo>
                    <a:pt x="990" y="66"/>
                    <a:pt x="990" y="66"/>
                    <a:pt x="990" y="66"/>
                  </a:cubicBezTo>
                  <a:cubicBezTo>
                    <a:pt x="992" y="68"/>
                    <a:pt x="994" y="69"/>
                    <a:pt x="995" y="71"/>
                  </a:cubicBezTo>
                  <a:cubicBezTo>
                    <a:pt x="995" y="71"/>
                    <a:pt x="995" y="71"/>
                    <a:pt x="995" y="71"/>
                  </a:cubicBezTo>
                  <a:cubicBezTo>
                    <a:pt x="999" y="73"/>
                    <a:pt x="1002" y="76"/>
                    <a:pt x="1005" y="80"/>
                  </a:cubicBezTo>
                  <a:cubicBezTo>
                    <a:pt x="1005" y="80"/>
                    <a:pt x="1005" y="80"/>
                    <a:pt x="1005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3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5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3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7" y="116"/>
                    <a:pt x="1038" y="118"/>
                    <a:pt x="1040" y="120"/>
                  </a:cubicBezTo>
                  <a:cubicBezTo>
                    <a:pt x="1040" y="120"/>
                    <a:pt x="1040" y="120"/>
                    <a:pt x="1040" y="120"/>
                  </a:cubicBezTo>
                  <a:cubicBezTo>
                    <a:pt x="1041" y="121"/>
                    <a:pt x="1042" y="123"/>
                    <a:pt x="1043" y="125"/>
                  </a:cubicBezTo>
                  <a:cubicBezTo>
                    <a:pt x="1043" y="125"/>
                    <a:pt x="1043" y="125"/>
                    <a:pt x="1043" y="125"/>
                  </a:cubicBezTo>
                  <a:cubicBezTo>
                    <a:pt x="1047" y="130"/>
                    <a:pt x="1050" y="136"/>
                    <a:pt x="1053" y="141"/>
                  </a:cubicBezTo>
                  <a:cubicBezTo>
                    <a:pt x="1053" y="141"/>
                    <a:pt x="1053" y="141"/>
                    <a:pt x="1053" y="141"/>
                  </a:cubicBezTo>
                  <a:cubicBezTo>
                    <a:pt x="1094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3"/>
                  </a:cubicBezTo>
                  <a:cubicBezTo>
                    <a:pt x="1049" y="393"/>
                    <a:pt x="1049" y="393"/>
                    <a:pt x="1049" y="393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3" y="402"/>
                    <a:pt x="1042" y="404"/>
                  </a:cubicBezTo>
                  <a:cubicBezTo>
                    <a:pt x="1042" y="404"/>
                    <a:pt x="1042" y="404"/>
                    <a:pt x="1042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7" y="411"/>
                    <a:pt x="1036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7" y="424"/>
                  </a:cubicBezTo>
                  <a:cubicBezTo>
                    <a:pt x="1027" y="424"/>
                    <a:pt x="1027" y="424"/>
                    <a:pt x="1027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0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08" y="445"/>
                    <a:pt x="1006" y="447"/>
                    <a:pt x="1004" y="449"/>
                  </a:cubicBezTo>
                  <a:cubicBezTo>
                    <a:pt x="1004" y="449"/>
                    <a:pt x="1003" y="450"/>
                    <a:pt x="1003" y="450"/>
                  </a:cubicBezTo>
                  <a:cubicBezTo>
                    <a:pt x="1001" y="452"/>
                    <a:pt x="1000" y="453"/>
                    <a:pt x="999" y="454"/>
                  </a:cubicBezTo>
                  <a:cubicBezTo>
                    <a:pt x="932" y="514"/>
                    <a:pt x="859" y="517"/>
                    <a:pt x="780" y="5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4418013" y="2706688"/>
              <a:ext cx="671513" cy="669925"/>
            </a:xfrm>
            <a:custGeom>
              <a:avLst/>
              <a:gdLst>
                <a:gd name="T0" fmla="*/ 397 w 483"/>
                <a:gd name="T1" fmla="*/ 397 h 483"/>
                <a:gd name="T2" fmla="*/ 86 w 483"/>
                <a:gd name="T3" fmla="*/ 397 h 483"/>
                <a:gd name="T4" fmla="*/ 86 w 483"/>
                <a:gd name="T5" fmla="*/ 86 h 483"/>
                <a:gd name="T6" fmla="*/ 397 w 483"/>
                <a:gd name="T7" fmla="*/ 86 h 483"/>
                <a:gd name="T8" fmla="*/ 397 w 483"/>
                <a:gd name="T9" fmla="*/ 397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397"/>
                  </a:moveTo>
                  <a:cubicBezTo>
                    <a:pt x="311" y="483"/>
                    <a:pt x="172" y="483"/>
                    <a:pt x="86" y="397"/>
                  </a:cubicBezTo>
                  <a:cubicBezTo>
                    <a:pt x="0" y="311"/>
                    <a:pt x="0" y="172"/>
                    <a:pt x="86" y="86"/>
                  </a:cubicBezTo>
                  <a:cubicBezTo>
                    <a:pt x="172" y="0"/>
                    <a:pt x="311" y="0"/>
                    <a:pt x="397" y="86"/>
                  </a:cubicBezTo>
                  <a:cubicBezTo>
                    <a:pt x="483" y="172"/>
                    <a:pt x="483" y="311"/>
                    <a:pt x="397" y="39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5240338" y="1951038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Shape 2778"/>
            <p:cNvSpPr/>
            <p:nvPr/>
          </p:nvSpPr>
          <p:spPr>
            <a:xfrm>
              <a:off x="4614105" y="290198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16" name="Shape 2774"/>
            <p:cNvSpPr/>
            <p:nvPr/>
          </p:nvSpPr>
          <p:spPr>
            <a:xfrm>
              <a:off x="5403887" y="211617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386263" y="3787775"/>
            <a:ext cx="1520825" cy="1519238"/>
            <a:chOff x="4386263" y="3787775"/>
            <a:chExt cx="1520825" cy="1519238"/>
          </a:xfrm>
        </p:grpSpPr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4386263" y="3787775"/>
              <a:ext cx="1520825" cy="1519238"/>
            </a:xfrm>
            <a:custGeom>
              <a:avLst/>
              <a:gdLst>
                <a:gd name="T0" fmla="*/ 547 w 1095"/>
                <a:gd name="T1" fmla="*/ 313 h 1094"/>
                <a:gd name="T2" fmla="*/ 449 w 1095"/>
                <a:gd name="T3" fmla="*/ 90 h 1094"/>
                <a:gd name="T4" fmla="*/ 444 w 1095"/>
                <a:gd name="T5" fmla="*/ 84 h 1094"/>
                <a:gd name="T6" fmla="*/ 434 w 1095"/>
                <a:gd name="T7" fmla="*/ 75 h 1094"/>
                <a:gd name="T8" fmla="*/ 430 w 1095"/>
                <a:gd name="T9" fmla="*/ 71 h 1094"/>
                <a:gd name="T10" fmla="*/ 420 w 1095"/>
                <a:gd name="T11" fmla="*/ 63 h 1094"/>
                <a:gd name="T12" fmla="*/ 415 w 1095"/>
                <a:gd name="T13" fmla="*/ 59 h 1094"/>
                <a:gd name="T14" fmla="*/ 405 w 1095"/>
                <a:gd name="T15" fmla="*/ 52 h 1094"/>
                <a:gd name="T16" fmla="*/ 399 w 1095"/>
                <a:gd name="T17" fmla="*/ 49 h 1094"/>
                <a:gd name="T18" fmla="*/ 389 w 1095"/>
                <a:gd name="T19" fmla="*/ 42 h 1094"/>
                <a:gd name="T20" fmla="*/ 378 w 1095"/>
                <a:gd name="T21" fmla="*/ 37 h 1094"/>
                <a:gd name="T22" fmla="*/ 125 w 1095"/>
                <a:gd name="T23" fmla="*/ 51 h 1094"/>
                <a:gd name="T24" fmla="*/ 120 w 1095"/>
                <a:gd name="T25" fmla="*/ 55 h 1094"/>
                <a:gd name="T26" fmla="*/ 104 w 1095"/>
                <a:gd name="T27" fmla="*/ 66 h 1094"/>
                <a:gd name="T28" fmla="*/ 99 w 1095"/>
                <a:gd name="T29" fmla="*/ 71 h 1094"/>
                <a:gd name="T30" fmla="*/ 85 w 1095"/>
                <a:gd name="T31" fmla="*/ 84 h 1094"/>
                <a:gd name="T32" fmla="*/ 80 w 1095"/>
                <a:gd name="T33" fmla="*/ 89 h 1094"/>
                <a:gd name="T34" fmla="*/ 67 w 1095"/>
                <a:gd name="T35" fmla="*/ 104 h 1094"/>
                <a:gd name="T36" fmla="*/ 59 w 1095"/>
                <a:gd name="T37" fmla="*/ 114 h 1094"/>
                <a:gd name="T38" fmla="*/ 52 w 1095"/>
                <a:gd name="T39" fmla="*/ 125 h 1094"/>
                <a:gd name="T40" fmla="*/ 42 w 1095"/>
                <a:gd name="T41" fmla="*/ 141 h 1094"/>
                <a:gd name="T42" fmla="*/ 43 w 1095"/>
                <a:gd name="T43" fmla="*/ 388 h 1094"/>
                <a:gd name="T44" fmla="*/ 46 w 1095"/>
                <a:gd name="T45" fmla="*/ 394 h 1094"/>
                <a:gd name="T46" fmla="*/ 53 w 1095"/>
                <a:gd name="T47" fmla="*/ 404 h 1094"/>
                <a:gd name="T48" fmla="*/ 56 w 1095"/>
                <a:gd name="T49" fmla="*/ 409 h 1094"/>
                <a:gd name="T50" fmla="*/ 64 w 1095"/>
                <a:gd name="T51" fmla="*/ 419 h 1094"/>
                <a:gd name="T52" fmla="*/ 68 w 1095"/>
                <a:gd name="T53" fmla="*/ 424 h 1094"/>
                <a:gd name="T54" fmla="*/ 76 w 1095"/>
                <a:gd name="T55" fmla="*/ 434 h 1094"/>
                <a:gd name="T56" fmla="*/ 80 w 1095"/>
                <a:gd name="T57" fmla="*/ 439 h 1094"/>
                <a:gd name="T58" fmla="*/ 86 w 1095"/>
                <a:gd name="T59" fmla="*/ 444 h 1094"/>
                <a:gd name="T60" fmla="*/ 90 w 1095"/>
                <a:gd name="T61" fmla="*/ 448 h 1094"/>
                <a:gd name="T62" fmla="*/ 547 w 1095"/>
                <a:gd name="T63" fmla="*/ 780 h 1094"/>
                <a:gd name="T64" fmla="*/ 645 w 1095"/>
                <a:gd name="T65" fmla="*/ 1004 h 1094"/>
                <a:gd name="T66" fmla="*/ 651 w 1095"/>
                <a:gd name="T67" fmla="*/ 1010 h 1094"/>
                <a:gd name="T68" fmla="*/ 660 w 1095"/>
                <a:gd name="T69" fmla="*/ 1019 h 1094"/>
                <a:gd name="T70" fmla="*/ 665 w 1095"/>
                <a:gd name="T71" fmla="*/ 1023 h 1094"/>
                <a:gd name="T72" fmla="*/ 675 w 1095"/>
                <a:gd name="T73" fmla="*/ 1031 h 1094"/>
                <a:gd name="T74" fmla="*/ 680 w 1095"/>
                <a:gd name="T75" fmla="*/ 1035 h 1094"/>
                <a:gd name="T76" fmla="*/ 690 w 1095"/>
                <a:gd name="T77" fmla="*/ 1042 h 1094"/>
                <a:gd name="T78" fmla="*/ 695 w 1095"/>
                <a:gd name="T79" fmla="*/ 1045 h 1094"/>
                <a:gd name="T80" fmla="*/ 706 w 1095"/>
                <a:gd name="T81" fmla="*/ 1052 h 1094"/>
                <a:gd name="T82" fmla="*/ 717 w 1095"/>
                <a:gd name="T83" fmla="*/ 1057 h 1094"/>
                <a:gd name="T84" fmla="*/ 970 w 1095"/>
                <a:gd name="T85" fmla="*/ 1043 h 1094"/>
                <a:gd name="T86" fmla="*/ 975 w 1095"/>
                <a:gd name="T87" fmla="*/ 1039 h 1094"/>
                <a:gd name="T88" fmla="*/ 990 w 1095"/>
                <a:gd name="T89" fmla="*/ 1028 h 1094"/>
                <a:gd name="T90" fmla="*/ 995 w 1095"/>
                <a:gd name="T91" fmla="*/ 1023 h 1094"/>
                <a:gd name="T92" fmla="*/ 1010 w 1095"/>
                <a:gd name="T93" fmla="*/ 1010 h 1094"/>
                <a:gd name="T94" fmla="*/ 1015 w 1095"/>
                <a:gd name="T95" fmla="*/ 1005 h 1094"/>
                <a:gd name="T96" fmla="*/ 1028 w 1095"/>
                <a:gd name="T97" fmla="*/ 990 h 1094"/>
                <a:gd name="T98" fmla="*/ 1036 w 1095"/>
                <a:gd name="T99" fmla="*/ 980 h 1094"/>
                <a:gd name="T100" fmla="*/ 1043 w 1095"/>
                <a:gd name="T101" fmla="*/ 969 h 1094"/>
                <a:gd name="T102" fmla="*/ 1053 w 1095"/>
                <a:gd name="T103" fmla="*/ 953 h 1094"/>
                <a:gd name="T104" fmla="*/ 1052 w 1095"/>
                <a:gd name="T105" fmla="*/ 706 h 1094"/>
                <a:gd name="T106" fmla="*/ 1049 w 1095"/>
                <a:gd name="T107" fmla="*/ 700 h 1094"/>
                <a:gd name="T108" fmla="*/ 1042 w 1095"/>
                <a:gd name="T109" fmla="*/ 690 h 1094"/>
                <a:gd name="T110" fmla="*/ 1039 w 1095"/>
                <a:gd name="T111" fmla="*/ 685 h 1094"/>
                <a:gd name="T112" fmla="*/ 1031 w 1095"/>
                <a:gd name="T113" fmla="*/ 675 h 1094"/>
                <a:gd name="T114" fmla="*/ 1027 w 1095"/>
                <a:gd name="T115" fmla="*/ 670 h 1094"/>
                <a:gd name="T116" fmla="*/ 1019 w 1095"/>
                <a:gd name="T117" fmla="*/ 660 h 1094"/>
                <a:gd name="T118" fmla="*/ 1015 w 1095"/>
                <a:gd name="T119" fmla="*/ 655 h 1094"/>
                <a:gd name="T120" fmla="*/ 1010 w 1095"/>
                <a:gd name="T121" fmla="*/ 651 h 1094"/>
                <a:gd name="T122" fmla="*/ 999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29"/>
                    <a:pt x="691" y="502"/>
                    <a:pt x="642" y="455"/>
                  </a:cubicBezTo>
                  <a:cubicBezTo>
                    <a:pt x="593" y="405"/>
                    <a:pt x="566" y="358"/>
                    <a:pt x="547" y="313"/>
                  </a:cubicBezTo>
                  <a:cubicBezTo>
                    <a:pt x="518" y="234"/>
                    <a:pt x="514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49" y="90"/>
                    <a:pt x="449" y="90"/>
                    <a:pt x="449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2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7" y="78"/>
                    <a:pt x="436" y="77"/>
                    <a:pt x="434" y="75"/>
                  </a:cubicBezTo>
                  <a:cubicBezTo>
                    <a:pt x="434" y="75"/>
                    <a:pt x="434" y="75"/>
                    <a:pt x="434" y="75"/>
                  </a:cubicBezTo>
                  <a:cubicBezTo>
                    <a:pt x="433" y="74"/>
                    <a:pt x="431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6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1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8" y="62"/>
                    <a:pt x="416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3" y="58"/>
                    <a:pt x="411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4"/>
                    <a:pt x="406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399" y="49"/>
                  </a:cubicBezTo>
                  <a:cubicBezTo>
                    <a:pt x="399" y="49"/>
                    <a:pt x="399" y="49"/>
                    <a:pt x="399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2" y="44"/>
                    <a:pt x="390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1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4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5" y="51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8" y="56"/>
                    <a:pt x="116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1" y="61"/>
                    <a:pt x="108" y="64"/>
                    <a:pt x="104" y="66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3" y="68"/>
                    <a:pt x="101" y="69"/>
                    <a:pt x="99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96" y="73"/>
                    <a:pt x="93" y="76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8" y="81"/>
                    <a:pt x="86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1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8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1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6" y="118"/>
                    <a:pt x="55" y="119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4"/>
                  </a:cubicBezTo>
                  <a:cubicBezTo>
                    <a:pt x="46" y="394"/>
                    <a:pt x="46" y="394"/>
                    <a:pt x="46" y="394"/>
                  </a:cubicBezTo>
                  <a:cubicBezTo>
                    <a:pt x="47" y="395"/>
                    <a:pt x="48" y="397"/>
                    <a:pt x="49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50" y="401"/>
                    <a:pt x="51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7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2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6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0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4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7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6" y="444"/>
                    <a:pt x="86" y="444"/>
                    <a:pt x="86" y="444"/>
                  </a:cubicBezTo>
                  <a:cubicBezTo>
                    <a:pt x="86" y="445"/>
                    <a:pt x="87" y="445"/>
                    <a:pt x="87" y="446"/>
                  </a:cubicBezTo>
                  <a:cubicBezTo>
                    <a:pt x="88" y="447"/>
                    <a:pt x="89" y="448"/>
                    <a:pt x="90" y="448"/>
                  </a:cubicBezTo>
                  <a:cubicBezTo>
                    <a:pt x="90" y="448"/>
                    <a:pt x="90" y="448"/>
                    <a:pt x="90" y="448"/>
                  </a:cubicBezTo>
                  <a:cubicBezTo>
                    <a:pt x="158" y="513"/>
                    <a:pt x="233" y="516"/>
                    <a:pt x="313" y="547"/>
                  </a:cubicBezTo>
                  <a:cubicBezTo>
                    <a:pt x="358" y="565"/>
                    <a:pt x="405" y="592"/>
                    <a:pt x="455" y="641"/>
                  </a:cubicBezTo>
                  <a:cubicBezTo>
                    <a:pt x="502" y="690"/>
                    <a:pt x="529" y="736"/>
                    <a:pt x="547" y="780"/>
                  </a:cubicBezTo>
                  <a:cubicBezTo>
                    <a:pt x="577" y="859"/>
                    <a:pt x="581" y="931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5" y="1004"/>
                    <a:pt x="645" y="1004"/>
                    <a:pt x="645" y="1004"/>
                  </a:cubicBezTo>
                  <a:cubicBezTo>
                    <a:pt x="647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7" y="1016"/>
                    <a:pt x="659" y="1017"/>
                    <a:pt x="660" y="1019"/>
                  </a:cubicBezTo>
                  <a:cubicBezTo>
                    <a:pt x="660" y="1019"/>
                    <a:pt x="660" y="1019"/>
                    <a:pt x="660" y="1019"/>
                  </a:cubicBezTo>
                  <a:cubicBezTo>
                    <a:pt x="662" y="1020"/>
                    <a:pt x="664" y="1021"/>
                    <a:pt x="665" y="1023"/>
                  </a:cubicBezTo>
                  <a:cubicBezTo>
                    <a:pt x="665" y="1023"/>
                    <a:pt x="665" y="1023"/>
                    <a:pt x="665" y="1023"/>
                  </a:cubicBezTo>
                  <a:cubicBezTo>
                    <a:pt x="667" y="1024"/>
                    <a:pt x="668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3" y="1030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8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3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0" y="1042"/>
                  </a:cubicBezTo>
                  <a:cubicBezTo>
                    <a:pt x="690" y="1042"/>
                    <a:pt x="690" y="1042"/>
                    <a:pt x="690" y="1042"/>
                  </a:cubicBezTo>
                  <a:cubicBezTo>
                    <a:pt x="692" y="1043"/>
                    <a:pt x="694" y="1044"/>
                    <a:pt x="695" y="1045"/>
                  </a:cubicBezTo>
                  <a:cubicBezTo>
                    <a:pt x="695" y="1045"/>
                    <a:pt x="695" y="1045"/>
                    <a:pt x="695" y="1045"/>
                  </a:cubicBezTo>
                  <a:cubicBezTo>
                    <a:pt x="697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50"/>
                    <a:pt x="704" y="1051"/>
                    <a:pt x="706" y="1052"/>
                  </a:cubicBezTo>
                  <a:cubicBezTo>
                    <a:pt x="706" y="1052"/>
                    <a:pt x="706" y="1052"/>
                    <a:pt x="706" y="1052"/>
                  </a:cubicBezTo>
                  <a:cubicBezTo>
                    <a:pt x="710" y="1054"/>
                    <a:pt x="713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79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4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1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8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0" y="1028"/>
                  </a:cubicBezTo>
                  <a:cubicBezTo>
                    <a:pt x="990" y="1027"/>
                    <a:pt x="990" y="1027"/>
                    <a:pt x="990" y="1027"/>
                  </a:cubicBezTo>
                  <a:cubicBezTo>
                    <a:pt x="992" y="1026"/>
                    <a:pt x="994" y="1025"/>
                    <a:pt x="995" y="1023"/>
                  </a:cubicBezTo>
                  <a:cubicBezTo>
                    <a:pt x="995" y="1023"/>
                    <a:pt x="995" y="1023"/>
                    <a:pt x="995" y="1023"/>
                  </a:cubicBezTo>
                  <a:cubicBezTo>
                    <a:pt x="999" y="1020"/>
                    <a:pt x="1002" y="1018"/>
                    <a:pt x="1005" y="1014"/>
                  </a:cubicBezTo>
                  <a:cubicBezTo>
                    <a:pt x="1005" y="1014"/>
                    <a:pt x="1005" y="1014"/>
                    <a:pt x="1005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3" y="1007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5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3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7" y="978"/>
                    <a:pt x="1038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3" y="969"/>
                  </a:cubicBezTo>
                  <a:cubicBezTo>
                    <a:pt x="1043" y="969"/>
                    <a:pt x="1043" y="969"/>
                    <a:pt x="1043" y="969"/>
                  </a:cubicBezTo>
                  <a:cubicBezTo>
                    <a:pt x="1047" y="964"/>
                    <a:pt x="1050" y="958"/>
                    <a:pt x="1053" y="953"/>
                  </a:cubicBezTo>
                  <a:cubicBezTo>
                    <a:pt x="1053" y="953"/>
                    <a:pt x="1053" y="953"/>
                    <a:pt x="1053" y="953"/>
                  </a:cubicBezTo>
                  <a:cubicBezTo>
                    <a:pt x="1094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3" y="692"/>
                    <a:pt x="1042" y="690"/>
                  </a:cubicBezTo>
                  <a:cubicBezTo>
                    <a:pt x="1042" y="690"/>
                    <a:pt x="1042" y="690"/>
                    <a:pt x="1042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7" y="683"/>
                    <a:pt x="1036" y="681"/>
                    <a:pt x="1035" y="680"/>
                  </a:cubicBezTo>
                  <a:cubicBezTo>
                    <a:pt x="1035" y="680"/>
                    <a:pt x="1035" y="680"/>
                    <a:pt x="1035" y="680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7" y="670"/>
                  </a:cubicBezTo>
                  <a:cubicBezTo>
                    <a:pt x="1027" y="670"/>
                    <a:pt x="1027" y="670"/>
                    <a:pt x="1027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0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08" y="649"/>
                    <a:pt x="1006" y="647"/>
                    <a:pt x="1004" y="645"/>
                  </a:cubicBezTo>
                  <a:cubicBezTo>
                    <a:pt x="1004" y="644"/>
                    <a:pt x="1003" y="644"/>
                    <a:pt x="1003" y="643"/>
                  </a:cubicBezTo>
                  <a:cubicBezTo>
                    <a:pt x="1001" y="642"/>
                    <a:pt x="1000" y="641"/>
                    <a:pt x="999" y="640"/>
                  </a:cubicBezTo>
                  <a:cubicBezTo>
                    <a:pt x="932" y="580"/>
                    <a:pt x="859" y="577"/>
                    <a:pt x="780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41801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2"/>
            <p:cNvSpPr>
              <a:spLocks noChangeArrowheads="1"/>
            </p:cNvSpPr>
            <p:nvPr/>
          </p:nvSpPr>
          <p:spPr bwMode="auto">
            <a:xfrm>
              <a:off x="5240338" y="4633913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Shape 2748"/>
            <p:cNvSpPr/>
            <p:nvPr/>
          </p:nvSpPr>
          <p:spPr>
            <a:xfrm>
              <a:off x="4611236" y="400688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2" name="Shape 2784"/>
            <p:cNvSpPr/>
            <p:nvPr/>
          </p:nvSpPr>
          <p:spPr>
            <a:xfrm>
              <a:off x="5402909" y="481906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284913" y="1889125"/>
            <a:ext cx="1520825" cy="1520825"/>
            <a:chOff x="6284913" y="1889125"/>
            <a:chExt cx="1520825" cy="15208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284913" y="1889125"/>
              <a:ext cx="1520825" cy="1520825"/>
            </a:xfrm>
            <a:custGeom>
              <a:avLst/>
              <a:gdLst>
                <a:gd name="T0" fmla="*/ 548 w 1095"/>
                <a:gd name="T1" fmla="*/ 781 h 1094"/>
                <a:gd name="T2" fmla="*/ 646 w 1095"/>
                <a:gd name="T3" fmla="*/ 1004 h 1094"/>
                <a:gd name="T4" fmla="*/ 651 w 1095"/>
                <a:gd name="T5" fmla="*/ 1010 h 1094"/>
                <a:gd name="T6" fmla="*/ 661 w 1095"/>
                <a:gd name="T7" fmla="*/ 1019 h 1094"/>
                <a:gd name="T8" fmla="*/ 666 w 1095"/>
                <a:gd name="T9" fmla="*/ 1023 h 1094"/>
                <a:gd name="T10" fmla="*/ 675 w 1095"/>
                <a:gd name="T11" fmla="*/ 1031 h 1094"/>
                <a:gd name="T12" fmla="*/ 680 w 1095"/>
                <a:gd name="T13" fmla="*/ 1035 h 1094"/>
                <a:gd name="T14" fmla="*/ 691 w 1095"/>
                <a:gd name="T15" fmla="*/ 1042 h 1094"/>
                <a:gd name="T16" fmla="*/ 696 w 1095"/>
                <a:gd name="T17" fmla="*/ 1045 h 1094"/>
                <a:gd name="T18" fmla="*/ 706 w 1095"/>
                <a:gd name="T19" fmla="*/ 1051 h 1094"/>
                <a:gd name="T20" fmla="*/ 717 w 1095"/>
                <a:gd name="T21" fmla="*/ 1057 h 1094"/>
                <a:gd name="T22" fmla="*/ 970 w 1095"/>
                <a:gd name="T23" fmla="*/ 1043 h 1094"/>
                <a:gd name="T24" fmla="*/ 975 w 1095"/>
                <a:gd name="T25" fmla="*/ 1039 h 1094"/>
                <a:gd name="T26" fmla="*/ 991 w 1095"/>
                <a:gd name="T27" fmla="*/ 1027 h 1094"/>
                <a:gd name="T28" fmla="*/ 996 w 1095"/>
                <a:gd name="T29" fmla="*/ 1023 h 1094"/>
                <a:gd name="T30" fmla="*/ 1010 w 1095"/>
                <a:gd name="T31" fmla="*/ 1010 h 1094"/>
                <a:gd name="T32" fmla="*/ 1015 w 1095"/>
                <a:gd name="T33" fmla="*/ 1005 h 1094"/>
                <a:gd name="T34" fmla="*/ 1028 w 1095"/>
                <a:gd name="T35" fmla="*/ 990 h 1094"/>
                <a:gd name="T36" fmla="*/ 1036 w 1095"/>
                <a:gd name="T37" fmla="*/ 980 h 1094"/>
                <a:gd name="T38" fmla="*/ 1044 w 1095"/>
                <a:gd name="T39" fmla="*/ 969 h 1094"/>
                <a:gd name="T40" fmla="*/ 1054 w 1095"/>
                <a:gd name="T41" fmla="*/ 953 h 1094"/>
                <a:gd name="T42" fmla="*/ 1052 w 1095"/>
                <a:gd name="T43" fmla="*/ 706 h 1094"/>
                <a:gd name="T44" fmla="*/ 1049 w 1095"/>
                <a:gd name="T45" fmla="*/ 700 h 1094"/>
                <a:gd name="T46" fmla="*/ 1043 w 1095"/>
                <a:gd name="T47" fmla="*/ 690 h 1094"/>
                <a:gd name="T48" fmla="*/ 1039 w 1095"/>
                <a:gd name="T49" fmla="*/ 685 h 1094"/>
                <a:gd name="T50" fmla="*/ 1031 w 1095"/>
                <a:gd name="T51" fmla="*/ 675 h 1094"/>
                <a:gd name="T52" fmla="*/ 1028 w 1095"/>
                <a:gd name="T53" fmla="*/ 670 h 1094"/>
                <a:gd name="T54" fmla="*/ 1019 w 1095"/>
                <a:gd name="T55" fmla="*/ 660 h 1094"/>
                <a:gd name="T56" fmla="*/ 1015 w 1095"/>
                <a:gd name="T57" fmla="*/ 655 h 1094"/>
                <a:gd name="T58" fmla="*/ 1010 w 1095"/>
                <a:gd name="T59" fmla="*/ 650 h 1094"/>
                <a:gd name="T60" fmla="*/ 1005 w 1095"/>
                <a:gd name="T61" fmla="*/ 646 h 1094"/>
                <a:gd name="T62" fmla="*/ 548 w 1095"/>
                <a:gd name="T63" fmla="*/ 314 h 1094"/>
                <a:gd name="T64" fmla="*/ 450 w 1095"/>
                <a:gd name="T65" fmla="*/ 90 h 1094"/>
                <a:gd name="T66" fmla="*/ 444 w 1095"/>
                <a:gd name="T67" fmla="*/ 84 h 1094"/>
                <a:gd name="T68" fmla="*/ 435 w 1095"/>
                <a:gd name="T69" fmla="*/ 75 h 1094"/>
                <a:gd name="T70" fmla="*/ 430 w 1095"/>
                <a:gd name="T71" fmla="*/ 71 h 1094"/>
                <a:gd name="T72" fmla="*/ 420 w 1095"/>
                <a:gd name="T73" fmla="*/ 63 h 1094"/>
                <a:gd name="T74" fmla="*/ 415 w 1095"/>
                <a:gd name="T75" fmla="*/ 59 h 1094"/>
                <a:gd name="T76" fmla="*/ 405 w 1095"/>
                <a:gd name="T77" fmla="*/ 52 h 1094"/>
                <a:gd name="T78" fmla="*/ 400 w 1095"/>
                <a:gd name="T79" fmla="*/ 49 h 1094"/>
                <a:gd name="T80" fmla="*/ 389 w 1095"/>
                <a:gd name="T81" fmla="*/ 42 h 1094"/>
                <a:gd name="T82" fmla="*/ 378 w 1095"/>
                <a:gd name="T83" fmla="*/ 37 h 1094"/>
                <a:gd name="T84" fmla="*/ 126 w 1095"/>
                <a:gd name="T85" fmla="*/ 51 h 1094"/>
                <a:gd name="T86" fmla="*/ 120 w 1095"/>
                <a:gd name="T87" fmla="*/ 55 h 1094"/>
                <a:gd name="T88" fmla="*/ 105 w 1095"/>
                <a:gd name="T89" fmla="*/ 66 h 1094"/>
                <a:gd name="T90" fmla="*/ 100 w 1095"/>
                <a:gd name="T91" fmla="*/ 71 h 1094"/>
                <a:gd name="T92" fmla="*/ 85 w 1095"/>
                <a:gd name="T93" fmla="*/ 84 h 1094"/>
                <a:gd name="T94" fmla="*/ 80 w 1095"/>
                <a:gd name="T95" fmla="*/ 89 h 1094"/>
                <a:gd name="T96" fmla="*/ 67 w 1095"/>
                <a:gd name="T97" fmla="*/ 104 h 1094"/>
                <a:gd name="T98" fmla="*/ 59 w 1095"/>
                <a:gd name="T99" fmla="*/ 114 h 1094"/>
                <a:gd name="T100" fmla="*/ 52 w 1095"/>
                <a:gd name="T101" fmla="*/ 125 h 1094"/>
                <a:gd name="T102" fmla="*/ 42 w 1095"/>
                <a:gd name="T103" fmla="*/ 141 h 1094"/>
                <a:gd name="T104" fmla="*/ 43 w 1095"/>
                <a:gd name="T105" fmla="*/ 388 h 1094"/>
                <a:gd name="T106" fmla="*/ 46 w 1095"/>
                <a:gd name="T107" fmla="*/ 393 h 1094"/>
                <a:gd name="T108" fmla="*/ 53 w 1095"/>
                <a:gd name="T109" fmla="*/ 404 h 1094"/>
                <a:gd name="T110" fmla="*/ 56 w 1095"/>
                <a:gd name="T111" fmla="*/ 409 h 1094"/>
                <a:gd name="T112" fmla="*/ 64 w 1095"/>
                <a:gd name="T113" fmla="*/ 419 h 1094"/>
                <a:gd name="T114" fmla="*/ 68 w 1095"/>
                <a:gd name="T115" fmla="*/ 424 h 1094"/>
                <a:gd name="T116" fmla="*/ 76 w 1095"/>
                <a:gd name="T117" fmla="*/ 434 h 1094"/>
                <a:gd name="T118" fmla="*/ 80 w 1095"/>
                <a:gd name="T119" fmla="*/ 439 h 1094"/>
                <a:gd name="T120" fmla="*/ 85 w 1095"/>
                <a:gd name="T121" fmla="*/ 443 h 1094"/>
                <a:gd name="T122" fmla="*/ 96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65"/>
                    <a:pt x="404" y="592"/>
                    <a:pt x="453" y="639"/>
                  </a:cubicBezTo>
                  <a:cubicBezTo>
                    <a:pt x="502" y="689"/>
                    <a:pt x="529" y="736"/>
                    <a:pt x="548" y="781"/>
                  </a:cubicBezTo>
                  <a:cubicBezTo>
                    <a:pt x="578" y="860"/>
                    <a:pt x="581" y="932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6" y="1004"/>
                    <a:pt x="646" y="1004"/>
                    <a:pt x="646" y="1004"/>
                  </a:cubicBezTo>
                  <a:cubicBezTo>
                    <a:pt x="648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8" y="1016"/>
                    <a:pt x="659" y="1017"/>
                    <a:pt x="661" y="1019"/>
                  </a:cubicBezTo>
                  <a:cubicBezTo>
                    <a:pt x="661" y="1019"/>
                    <a:pt x="661" y="1019"/>
                    <a:pt x="661" y="1019"/>
                  </a:cubicBezTo>
                  <a:cubicBezTo>
                    <a:pt x="662" y="1020"/>
                    <a:pt x="664" y="1021"/>
                    <a:pt x="666" y="1023"/>
                  </a:cubicBezTo>
                  <a:cubicBezTo>
                    <a:pt x="666" y="1023"/>
                    <a:pt x="666" y="1023"/>
                    <a:pt x="666" y="1023"/>
                  </a:cubicBezTo>
                  <a:cubicBezTo>
                    <a:pt x="667" y="1024"/>
                    <a:pt x="669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4" y="1029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9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4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1" y="1042"/>
                  </a:cubicBezTo>
                  <a:cubicBezTo>
                    <a:pt x="691" y="1042"/>
                    <a:pt x="691" y="1042"/>
                    <a:pt x="691" y="1042"/>
                  </a:cubicBezTo>
                  <a:cubicBezTo>
                    <a:pt x="692" y="1043"/>
                    <a:pt x="694" y="1044"/>
                    <a:pt x="696" y="1045"/>
                  </a:cubicBezTo>
                  <a:cubicBezTo>
                    <a:pt x="696" y="1045"/>
                    <a:pt x="696" y="1045"/>
                    <a:pt x="696" y="1045"/>
                  </a:cubicBezTo>
                  <a:cubicBezTo>
                    <a:pt x="698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49"/>
                    <a:pt x="705" y="1050"/>
                    <a:pt x="706" y="1051"/>
                  </a:cubicBezTo>
                  <a:cubicBezTo>
                    <a:pt x="706" y="1051"/>
                    <a:pt x="706" y="1051"/>
                    <a:pt x="706" y="1051"/>
                  </a:cubicBezTo>
                  <a:cubicBezTo>
                    <a:pt x="710" y="1054"/>
                    <a:pt x="714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80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5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2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9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1" y="1027"/>
                  </a:cubicBezTo>
                  <a:cubicBezTo>
                    <a:pt x="991" y="1027"/>
                    <a:pt x="991" y="1027"/>
                    <a:pt x="991" y="1027"/>
                  </a:cubicBezTo>
                  <a:cubicBezTo>
                    <a:pt x="993" y="1026"/>
                    <a:pt x="994" y="1025"/>
                    <a:pt x="996" y="1023"/>
                  </a:cubicBezTo>
                  <a:cubicBezTo>
                    <a:pt x="996" y="1023"/>
                    <a:pt x="996" y="1023"/>
                    <a:pt x="996" y="1023"/>
                  </a:cubicBezTo>
                  <a:cubicBezTo>
                    <a:pt x="999" y="1020"/>
                    <a:pt x="1002" y="1017"/>
                    <a:pt x="1006" y="1014"/>
                  </a:cubicBezTo>
                  <a:cubicBezTo>
                    <a:pt x="1006" y="1014"/>
                    <a:pt x="1006" y="1014"/>
                    <a:pt x="1006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4" y="1006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6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4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8" y="978"/>
                    <a:pt x="1039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4" y="969"/>
                  </a:cubicBezTo>
                  <a:cubicBezTo>
                    <a:pt x="1044" y="969"/>
                    <a:pt x="1044" y="969"/>
                    <a:pt x="1044" y="969"/>
                  </a:cubicBezTo>
                  <a:cubicBezTo>
                    <a:pt x="1047" y="964"/>
                    <a:pt x="1050" y="958"/>
                    <a:pt x="1054" y="953"/>
                  </a:cubicBezTo>
                  <a:cubicBezTo>
                    <a:pt x="1054" y="953"/>
                    <a:pt x="1054" y="953"/>
                    <a:pt x="1054" y="953"/>
                  </a:cubicBezTo>
                  <a:cubicBezTo>
                    <a:pt x="1095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4" y="691"/>
                    <a:pt x="1043" y="690"/>
                  </a:cubicBezTo>
                  <a:cubicBezTo>
                    <a:pt x="1043" y="690"/>
                    <a:pt x="1043" y="690"/>
                    <a:pt x="1043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8" y="683"/>
                    <a:pt x="1037" y="681"/>
                    <a:pt x="1035" y="679"/>
                  </a:cubicBezTo>
                  <a:cubicBezTo>
                    <a:pt x="1035" y="679"/>
                    <a:pt x="1035" y="679"/>
                    <a:pt x="1035" y="679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8" y="670"/>
                  </a:cubicBezTo>
                  <a:cubicBezTo>
                    <a:pt x="1028" y="670"/>
                    <a:pt x="1028" y="670"/>
                    <a:pt x="1028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1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0"/>
                    <a:pt x="1010" y="650"/>
                    <a:pt x="1010" y="650"/>
                  </a:cubicBezTo>
                  <a:cubicBezTo>
                    <a:pt x="1009" y="649"/>
                    <a:pt x="1008" y="648"/>
                    <a:pt x="1008" y="648"/>
                  </a:cubicBezTo>
                  <a:cubicBezTo>
                    <a:pt x="1007" y="647"/>
                    <a:pt x="1006" y="646"/>
                    <a:pt x="1005" y="646"/>
                  </a:cubicBezTo>
                  <a:cubicBezTo>
                    <a:pt x="1005" y="646"/>
                    <a:pt x="1005" y="646"/>
                    <a:pt x="1005" y="646"/>
                  </a:cubicBezTo>
                  <a:cubicBezTo>
                    <a:pt x="937" y="581"/>
                    <a:pt x="863" y="578"/>
                    <a:pt x="782" y="547"/>
                  </a:cubicBezTo>
                  <a:cubicBezTo>
                    <a:pt x="737" y="529"/>
                    <a:pt x="690" y="502"/>
                    <a:pt x="640" y="453"/>
                  </a:cubicBezTo>
                  <a:cubicBezTo>
                    <a:pt x="593" y="404"/>
                    <a:pt x="566" y="358"/>
                    <a:pt x="548" y="314"/>
                  </a:cubicBezTo>
                  <a:cubicBezTo>
                    <a:pt x="518" y="235"/>
                    <a:pt x="515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50" y="90"/>
                    <a:pt x="450" y="90"/>
                    <a:pt x="450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3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8" y="78"/>
                    <a:pt x="436" y="77"/>
                    <a:pt x="435" y="75"/>
                  </a:cubicBezTo>
                  <a:cubicBezTo>
                    <a:pt x="435" y="75"/>
                    <a:pt x="435" y="75"/>
                    <a:pt x="435" y="75"/>
                  </a:cubicBezTo>
                  <a:cubicBezTo>
                    <a:pt x="433" y="74"/>
                    <a:pt x="432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7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2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9" y="62"/>
                    <a:pt x="417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4" y="58"/>
                    <a:pt x="412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5"/>
                    <a:pt x="407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400" y="49"/>
                  </a:cubicBezTo>
                  <a:cubicBezTo>
                    <a:pt x="400" y="49"/>
                    <a:pt x="400" y="49"/>
                    <a:pt x="400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3" y="44"/>
                    <a:pt x="391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2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5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6" y="51"/>
                  </a:cubicBezTo>
                  <a:cubicBezTo>
                    <a:pt x="126" y="51"/>
                    <a:pt x="126" y="51"/>
                    <a:pt x="126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9" y="56"/>
                    <a:pt x="117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2" y="61"/>
                    <a:pt x="108" y="64"/>
                    <a:pt x="105" y="66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103" y="68"/>
                    <a:pt x="101" y="69"/>
                    <a:pt x="100" y="71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96" y="73"/>
                    <a:pt x="93" y="76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8" y="81"/>
                    <a:pt x="87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2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9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2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7" y="118"/>
                    <a:pt x="55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3"/>
                  </a:cubicBezTo>
                  <a:cubicBezTo>
                    <a:pt x="46" y="393"/>
                    <a:pt x="46" y="393"/>
                    <a:pt x="46" y="393"/>
                  </a:cubicBezTo>
                  <a:cubicBezTo>
                    <a:pt x="47" y="395"/>
                    <a:pt x="48" y="397"/>
                    <a:pt x="50" y="399"/>
                  </a:cubicBezTo>
                  <a:cubicBezTo>
                    <a:pt x="50" y="399"/>
                    <a:pt x="50" y="399"/>
                    <a:pt x="50" y="399"/>
                  </a:cubicBezTo>
                  <a:cubicBezTo>
                    <a:pt x="51" y="401"/>
                    <a:pt x="52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8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3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7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1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5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8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7" y="445"/>
                    <a:pt x="89" y="447"/>
                    <a:pt x="91" y="449"/>
                  </a:cubicBezTo>
                  <a:cubicBezTo>
                    <a:pt x="91" y="449"/>
                    <a:pt x="92" y="450"/>
                    <a:pt x="92" y="450"/>
                  </a:cubicBezTo>
                  <a:cubicBezTo>
                    <a:pt x="94" y="452"/>
                    <a:pt x="95" y="453"/>
                    <a:pt x="96" y="454"/>
                  </a:cubicBezTo>
                  <a:cubicBezTo>
                    <a:pt x="163" y="514"/>
                    <a:pt x="236" y="517"/>
                    <a:pt x="315" y="5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6345238" y="1951038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7132638" y="2735263"/>
              <a:ext cx="611188" cy="612775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Shape 2554"/>
            <p:cNvSpPr/>
            <p:nvPr/>
          </p:nvSpPr>
          <p:spPr>
            <a:xfrm>
              <a:off x="6511168" y="2116174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8" name="Shape 2543"/>
            <p:cNvSpPr/>
            <p:nvPr/>
          </p:nvSpPr>
          <p:spPr>
            <a:xfrm>
              <a:off x="7298568" y="29034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284913" y="3787775"/>
            <a:ext cx="1520825" cy="1519238"/>
            <a:chOff x="6284913" y="3787775"/>
            <a:chExt cx="1520825" cy="1519238"/>
          </a:xfrm>
        </p:grpSpPr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6284913" y="3787775"/>
              <a:ext cx="1520825" cy="1519238"/>
            </a:xfrm>
            <a:custGeom>
              <a:avLst/>
              <a:gdLst>
                <a:gd name="T0" fmla="*/ 548 w 1095"/>
                <a:gd name="T1" fmla="*/ 313 h 1094"/>
                <a:gd name="T2" fmla="*/ 646 w 1095"/>
                <a:gd name="T3" fmla="*/ 90 h 1094"/>
                <a:gd name="T4" fmla="*/ 651 w 1095"/>
                <a:gd name="T5" fmla="*/ 84 h 1094"/>
                <a:gd name="T6" fmla="*/ 661 w 1095"/>
                <a:gd name="T7" fmla="*/ 75 h 1094"/>
                <a:gd name="T8" fmla="*/ 666 w 1095"/>
                <a:gd name="T9" fmla="*/ 71 h 1094"/>
                <a:gd name="T10" fmla="*/ 675 w 1095"/>
                <a:gd name="T11" fmla="*/ 63 h 1094"/>
                <a:gd name="T12" fmla="*/ 680 w 1095"/>
                <a:gd name="T13" fmla="*/ 59 h 1094"/>
                <a:gd name="T14" fmla="*/ 691 w 1095"/>
                <a:gd name="T15" fmla="*/ 52 h 1094"/>
                <a:gd name="T16" fmla="*/ 696 w 1095"/>
                <a:gd name="T17" fmla="*/ 49 h 1094"/>
                <a:gd name="T18" fmla="*/ 706 w 1095"/>
                <a:gd name="T19" fmla="*/ 42 h 1094"/>
                <a:gd name="T20" fmla="*/ 717 w 1095"/>
                <a:gd name="T21" fmla="*/ 37 h 1094"/>
                <a:gd name="T22" fmla="*/ 970 w 1095"/>
                <a:gd name="T23" fmla="*/ 51 h 1094"/>
                <a:gd name="T24" fmla="*/ 975 w 1095"/>
                <a:gd name="T25" fmla="*/ 55 h 1094"/>
                <a:gd name="T26" fmla="*/ 991 w 1095"/>
                <a:gd name="T27" fmla="*/ 66 h 1094"/>
                <a:gd name="T28" fmla="*/ 996 w 1095"/>
                <a:gd name="T29" fmla="*/ 71 h 1094"/>
                <a:gd name="T30" fmla="*/ 1010 w 1095"/>
                <a:gd name="T31" fmla="*/ 84 h 1094"/>
                <a:gd name="T32" fmla="*/ 1015 w 1095"/>
                <a:gd name="T33" fmla="*/ 89 h 1094"/>
                <a:gd name="T34" fmla="*/ 1028 w 1095"/>
                <a:gd name="T35" fmla="*/ 104 h 1094"/>
                <a:gd name="T36" fmla="*/ 1036 w 1095"/>
                <a:gd name="T37" fmla="*/ 114 h 1094"/>
                <a:gd name="T38" fmla="*/ 1044 w 1095"/>
                <a:gd name="T39" fmla="*/ 125 h 1094"/>
                <a:gd name="T40" fmla="*/ 1054 w 1095"/>
                <a:gd name="T41" fmla="*/ 141 h 1094"/>
                <a:gd name="T42" fmla="*/ 1052 w 1095"/>
                <a:gd name="T43" fmla="*/ 388 h 1094"/>
                <a:gd name="T44" fmla="*/ 1049 w 1095"/>
                <a:gd name="T45" fmla="*/ 394 h 1094"/>
                <a:gd name="T46" fmla="*/ 1043 w 1095"/>
                <a:gd name="T47" fmla="*/ 404 h 1094"/>
                <a:gd name="T48" fmla="*/ 1039 w 1095"/>
                <a:gd name="T49" fmla="*/ 409 h 1094"/>
                <a:gd name="T50" fmla="*/ 1031 w 1095"/>
                <a:gd name="T51" fmla="*/ 419 h 1094"/>
                <a:gd name="T52" fmla="*/ 1028 w 1095"/>
                <a:gd name="T53" fmla="*/ 424 h 1094"/>
                <a:gd name="T54" fmla="*/ 1019 w 1095"/>
                <a:gd name="T55" fmla="*/ 434 h 1094"/>
                <a:gd name="T56" fmla="*/ 1015 w 1095"/>
                <a:gd name="T57" fmla="*/ 439 h 1094"/>
                <a:gd name="T58" fmla="*/ 1010 w 1095"/>
                <a:gd name="T59" fmla="*/ 444 h 1094"/>
                <a:gd name="T60" fmla="*/ 1005 w 1095"/>
                <a:gd name="T61" fmla="*/ 448 h 1094"/>
                <a:gd name="T62" fmla="*/ 548 w 1095"/>
                <a:gd name="T63" fmla="*/ 780 h 1094"/>
                <a:gd name="T64" fmla="*/ 450 w 1095"/>
                <a:gd name="T65" fmla="*/ 1004 h 1094"/>
                <a:gd name="T66" fmla="*/ 444 w 1095"/>
                <a:gd name="T67" fmla="*/ 1010 h 1094"/>
                <a:gd name="T68" fmla="*/ 435 w 1095"/>
                <a:gd name="T69" fmla="*/ 1019 h 1094"/>
                <a:gd name="T70" fmla="*/ 430 w 1095"/>
                <a:gd name="T71" fmla="*/ 1023 h 1094"/>
                <a:gd name="T72" fmla="*/ 420 w 1095"/>
                <a:gd name="T73" fmla="*/ 1031 h 1094"/>
                <a:gd name="T74" fmla="*/ 415 w 1095"/>
                <a:gd name="T75" fmla="*/ 1035 h 1094"/>
                <a:gd name="T76" fmla="*/ 405 w 1095"/>
                <a:gd name="T77" fmla="*/ 1042 h 1094"/>
                <a:gd name="T78" fmla="*/ 400 w 1095"/>
                <a:gd name="T79" fmla="*/ 1045 h 1094"/>
                <a:gd name="T80" fmla="*/ 389 w 1095"/>
                <a:gd name="T81" fmla="*/ 1052 h 1094"/>
                <a:gd name="T82" fmla="*/ 378 w 1095"/>
                <a:gd name="T83" fmla="*/ 1057 h 1094"/>
                <a:gd name="T84" fmla="*/ 126 w 1095"/>
                <a:gd name="T85" fmla="*/ 1043 h 1094"/>
                <a:gd name="T86" fmla="*/ 120 w 1095"/>
                <a:gd name="T87" fmla="*/ 1039 h 1094"/>
                <a:gd name="T88" fmla="*/ 105 w 1095"/>
                <a:gd name="T89" fmla="*/ 1028 h 1094"/>
                <a:gd name="T90" fmla="*/ 100 w 1095"/>
                <a:gd name="T91" fmla="*/ 1023 h 1094"/>
                <a:gd name="T92" fmla="*/ 85 w 1095"/>
                <a:gd name="T93" fmla="*/ 1010 h 1094"/>
                <a:gd name="T94" fmla="*/ 80 w 1095"/>
                <a:gd name="T95" fmla="*/ 1005 h 1094"/>
                <a:gd name="T96" fmla="*/ 67 w 1095"/>
                <a:gd name="T97" fmla="*/ 990 h 1094"/>
                <a:gd name="T98" fmla="*/ 59 w 1095"/>
                <a:gd name="T99" fmla="*/ 980 h 1094"/>
                <a:gd name="T100" fmla="*/ 52 w 1095"/>
                <a:gd name="T101" fmla="*/ 969 h 1094"/>
                <a:gd name="T102" fmla="*/ 42 w 1095"/>
                <a:gd name="T103" fmla="*/ 953 h 1094"/>
                <a:gd name="T104" fmla="*/ 43 w 1095"/>
                <a:gd name="T105" fmla="*/ 706 h 1094"/>
                <a:gd name="T106" fmla="*/ 46 w 1095"/>
                <a:gd name="T107" fmla="*/ 700 h 1094"/>
                <a:gd name="T108" fmla="*/ 53 w 1095"/>
                <a:gd name="T109" fmla="*/ 690 h 1094"/>
                <a:gd name="T110" fmla="*/ 56 w 1095"/>
                <a:gd name="T111" fmla="*/ 685 h 1094"/>
                <a:gd name="T112" fmla="*/ 64 w 1095"/>
                <a:gd name="T113" fmla="*/ 675 h 1094"/>
                <a:gd name="T114" fmla="*/ 68 w 1095"/>
                <a:gd name="T115" fmla="*/ 670 h 1094"/>
                <a:gd name="T116" fmla="*/ 76 w 1095"/>
                <a:gd name="T117" fmla="*/ 660 h 1094"/>
                <a:gd name="T118" fmla="*/ 80 w 1095"/>
                <a:gd name="T119" fmla="*/ 655 h 1094"/>
                <a:gd name="T120" fmla="*/ 85 w 1095"/>
                <a:gd name="T121" fmla="*/ 651 h 1094"/>
                <a:gd name="T122" fmla="*/ 96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29"/>
                    <a:pt x="404" y="502"/>
                    <a:pt x="453" y="455"/>
                  </a:cubicBezTo>
                  <a:cubicBezTo>
                    <a:pt x="502" y="405"/>
                    <a:pt x="529" y="358"/>
                    <a:pt x="548" y="313"/>
                  </a:cubicBezTo>
                  <a:cubicBezTo>
                    <a:pt x="578" y="234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6" y="90"/>
                    <a:pt x="646" y="90"/>
                    <a:pt x="646" y="90"/>
                  </a:cubicBezTo>
                  <a:cubicBezTo>
                    <a:pt x="648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8" y="78"/>
                    <a:pt x="659" y="77"/>
                    <a:pt x="661" y="75"/>
                  </a:cubicBezTo>
                  <a:cubicBezTo>
                    <a:pt x="661" y="75"/>
                    <a:pt x="661" y="75"/>
                    <a:pt x="661" y="75"/>
                  </a:cubicBezTo>
                  <a:cubicBezTo>
                    <a:pt x="662" y="74"/>
                    <a:pt x="664" y="73"/>
                    <a:pt x="666" y="71"/>
                  </a:cubicBezTo>
                  <a:cubicBezTo>
                    <a:pt x="666" y="71"/>
                    <a:pt x="666" y="71"/>
                    <a:pt x="666" y="71"/>
                  </a:cubicBezTo>
                  <a:cubicBezTo>
                    <a:pt x="667" y="70"/>
                    <a:pt x="669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4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9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4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4"/>
                    <a:pt x="689" y="53"/>
                    <a:pt x="691" y="52"/>
                  </a:cubicBezTo>
                  <a:cubicBezTo>
                    <a:pt x="691" y="52"/>
                    <a:pt x="691" y="52"/>
                    <a:pt x="691" y="52"/>
                  </a:cubicBezTo>
                  <a:cubicBezTo>
                    <a:pt x="692" y="51"/>
                    <a:pt x="694" y="50"/>
                    <a:pt x="696" y="49"/>
                  </a:cubicBezTo>
                  <a:cubicBezTo>
                    <a:pt x="696" y="49"/>
                    <a:pt x="696" y="49"/>
                    <a:pt x="696" y="49"/>
                  </a:cubicBezTo>
                  <a:cubicBezTo>
                    <a:pt x="698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5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4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80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5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2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9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1" y="66"/>
                  </a:cubicBezTo>
                  <a:cubicBezTo>
                    <a:pt x="991" y="66"/>
                    <a:pt x="991" y="66"/>
                    <a:pt x="991" y="66"/>
                  </a:cubicBezTo>
                  <a:cubicBezTo>
                    <a:pt x="993" y="68"/>
                    <a:pt x="994" y="69"/>
                    <a:pt x="996" y="71"/>
                  </a:cubicBezTo>
                  <a:cubicBezTo>
                    <a:pt x="996" y="71"/>
                    <a:pt x="996" y="71"/>
                    <a:pt x="996" y="71"/>
                  </a:cubicBezTo>
                  <a:cubicBezTo>
                    <a:pt x="999" y="73"/>
                    <a:pt x="1002" y="76"/>
                    <a:pt x="1006" y="80"/>
                  </a:cubicBezTo>
                  <a:cubicBezTo>
                    <a:pt x="1006" y="80"/>
                    <a:pt x="1006" y="80"/>
                    <a:pt x="1006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4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6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4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8" y="116"/>
                    <a:pt x="1039" y="118"/>
                    <a:pt x="1040" y="119"/>
                  </a:cubicBezTo>
                  <a:cubicBezTo>
                    <a:pt x="1040" y="119"/>
                    <a:pt x="1040" y="119"/>
                    <a:pt x="1040" y="119"/>
                  </a:cubicBezTo>
                  <a:cubicBezTo>
                    <a:pt x="1041" y="121"/>
                    <a:pt x="1042" y="123"/>
                    <a:pt x="1044" y="125"/>
                  </a:cubicBezTo>
                  <a:cubicBezTo>
                    <a:pt x="1044" y="125"/>
                    <a:pt x="1044" y="125"/>
                    <a:pt x="1044" y="125"/>
                  </a:cubicBezTo>
                  <a:cubicBezTo>
                    <a:pt x="1047" y="130"/>
                    <a:pt x="1050" y="136"/>
                    <a:pt x="1054" y="141"/>
                  </a:cubicBezTo>
                  <a:cubicBezTo>
                    <a:pt x="1054" y="141"/>
                    <a:pt x="1054" y="141"/>
                    <a:pt x="1054" y="141"/>
                  </a:cubicBezTo>
                  <a:cubicBezTo>
                    <a:pt x="1095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4"/>
                  </a:cubicBezTo>
                  <a:cubicBezTo>
                    <a:pt x="1049" y="394"/>
                    <a:pt x="1049" y="394"/>
                    <a:pt x="1049" y="394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4" y="402"/>
                    <a:pt x="1043" y="404"/>
                  </a:cubicBezTo>
                  <a:cubicBezTo>
                    <a:pt x="1043" y="404"/>
                    <a:pt x="1043" y="404"/>
                    <a:pt x="1043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8" y="411"/>
                    <a:pt x="1037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8" y="424"/>
                  </a:cubicBezTo>
                  <a:cubicBezTo>
                    <a:pt x="1028" y="424"/>
                    <a:pt x="1028" y="424"/>
                    <a:pt x="1028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1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4"/>
                    <a:pt x="1010" y="444"/>
                    <a:pt x="1010" y="444"/>
                  </a:cubicBezTo>
                  <a:cubicBezTo>
                    <a:pt x="1009" y="445"/>
                    <a:pt x="1008" y="445"/>
                    <a:pt x="1008" y="446"/>
                  </a:cubicBezTo>
                  <a:cubicBezTo>
                    <a:pt x="1007" y="447"/>
                    <a:pt x="1006" y="448"/>
                    <a:pt x="1005" y="448"/>
                  </a:cubicBezTo>
                  <a:cubicBezTo>
                    <a:pt x="1005" y="448"/>
                    <a:pt x="1005" y="448"/>
                    <a:pt x="1005" y="448"/>
                  </a:cubicBezTo>
                  <a:cubicBezTo>
                    <a:pt x="937" y="513"/>
                    <a:pt x="863" y="516"/>
                    <a:pt x="782" y="547"/>
                  </a:cubicBezTo>
                  <a:cubicBezTo>
                    <a:pt x="737" y="565"/>
                    <a:pt x="690" y="592"/>
                    <a:pt x="640" y="641"/>
                  </a:cubicBezTo>
                  <a:cubicBezTo>
                    <a:pt x="593" y="690"/>
                    <a:pt x="566" y="736"/>
                    <a:pt x="548" y="780"/>
                  </a:cubicBezTo>
                  <a:cubicBezTo>
                    <a:pt x="518" y="859"/>
                    <a:pt x="515" y="931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50" y="1004"/>
                    <a:pt x="450" y="1004"/>
                    <a:pt x="450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3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8" y="1016"/>
                    <a:pt x="436" y="1017"/>
                    <a:pt x="435" y="1019"/>
                  </a:cubicBezTo>
                  <a:cubicBezTo>
                    <a:pt x="435" y="1019"/>
                    <a:pt x="435" y="1019"/>
                    <a:pt x="435" y="1019"/>
                  </a:cubicBezTo>
                  <a:cubicBezTo>
                    <a:pt x="433" y="1020"/>
                    <a:pt x="432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7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2" y="1030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9" y="1032"/>
                    <a:pt x="417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4" y="1036"/>
                    <a:pt x="412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7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400" y="1045"/>
                  </a:cubicBezTo>
                  <a:cubicBezTo>
                    <a:pt x="400" y="1045"/>
                    <a:pt x="400" y="1045"/>
                    <a:pt x="400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3" y="1050"/>
                    <a:pt x="391" y="1051"/>
                    <a:pt x="389" y="1052"/>
                  </a:cubicBezTo>
                  <a:cubicBezTo>
                    <a:pt x="389" y="1052"/>
                    <a:pt x="389" y="1052"/>
                    <a:pt x="389" y="1052"/>
                  </a:cubicBezTo>
                  <a:cubicBezTo>
                    <a:pt x="385" y="1054"/>
                    <a:pt x="382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5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6" y="1043"/>
                  </a:cubicBezTo>
                  <a:cubicBezTo>
                    <a:pt x="126" y="1043"/>
                    <a:pt x="126" y="1043"/>
                    <a:pt x="126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9" y="1038"/>
                    <a:pt x="117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2" y="1033"/>
                    <a:pt x="108" y="1030"/>
                    <a:pt x="105" y="1028"/>
                  </a:cubicBezTo>
                  <a:cubicBezTo>
                    <a:pt x="105" y="1027"/>
                    <a:pt x="105" y="1027"/>
                    <a:pt x="105" y="1027"/>
                  </a:cubicBezTo>
                  <a:cubicBezTo>
                    <a:pt x="103" y="1026"/>
                    <a:pt x="101" y="1025"/>
                    <a:pt x="100" y="1023"/>
                  </a:cubicBezTo>
                  <a:cubicBezTo>
                    <a:pt x="100" y="1023"/>
                    <a:pt x="100" y="1023"/>
                    <a:pt x="100" y="1023"/>
                  </a:cubicBezTo>
                  <a:cubicBezTo>
                    <a:pt x="96" y="1020"/>
                    <a:pt x="93" y="1018"/>
                    <a:pt x="90" y="1014"/>
                  </a:cubicBezTo>
                  <a:cubicBezTo>
                    <a:pt x="90" y="1014"/>
                    <a:pt x="90" y="1014"/>
                    <a:pt x="90" y="1014"/>
                  </a:cubicBezTo>
                  <a:cubicBezTo>
                    <a:pt x="88" y="1013"/>
                    <a:pt x="87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2" y="1007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9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2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7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50" y="695"/>
                  </a:cubicBezTo>
                  <a:cubicBezTo>
                    <a:pt x="50" y="695"/>
                    <a:pt x="50" y="695"/>
                    <a:pt x="50" y="695"/>
                  </a:cubicBezTo>
                  <a:cubicBezTo>
                    <a:pt x="51" y="693"/>
                    <a:pt x="52" y="692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8" y="683"/>
                    <a:pt x="59" y="681"/>
                    <a:pt x="60" y="680"/>
                  </a:cubicBezTo>
                  <a:cubicBezTo>
                    <a:pt x="60" y="680"/>
                    <a:pt x="60" y="680"/>
                    <a:pt x="60" y="680"/>
                  </a:cubicBezTo>
                  <a:cubicBezTo>
                    <a:pt x="61" y="678"/>
                    <a:pt x="63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7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1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5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8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7" y="649"/>
                    <a:pt x="89" y="647"/>
                    <a:pt x="91" y="645"/>
                  </a:cubicBezTo>
                  <a:cubicBezTo>
                    <a:pt x="91" y="644"/>
                    <a:pt x="92" y="644"/>
                    <a:pt x="92" y="643"/>
                  </a:cubicBezTo>
                  <a:cubicBezTo>
                    <a:pt x="94" y="642"/>
                    <a:pt x="95" y="641"/>
                    <a:pt x="96" y="640"/>
                  </a:cubicBezTo>
                  <a:cubicBezTo>
                    <a:pt x="163" y="580"/>
                    <a:pt x="236" y="577"/>
                    <a:pt x="315" y="5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9"/>
            <p:cNvSpPr>
              <a:spLocks noChangeArrowheads="1"/>
            </p:cNvSpPr>
            <p:nvPr/>
          </p:nvSpPr>
          <p:spPr bwMode="auto">
            <a:xfrm>
              <a:off x="6345238" y="4633913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710406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Shape 2588"/>
            <p:cNvSpPr/>
            <p:nvPr/>
          </p:nvSpPr>
          <p:spPr>
            <a:xfrm>
              <a:off x="7311733" y="4019579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34" name="Shape 2604"/>
            <p:cNvSpPr/>
            <p:nvPr/>
          </p:nvSpPr>
          <p:spPr>
            <a:xfrm>
              <a:off x="6511168" y="484446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309971" y="3231103"/>
            <a:ext cx="1835722" cy="548640"/>
            <a:chOff x="5309971" y="3231103"/>
            <a:chExt cx="1835722" cy="548640"/>
          </a:xfrm>
        </p:grpSpPr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5974520" y="3347849"/>
              <a:ext cx="117117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</a:t>
              </a:r>
              <a:r>
                <a:rPr lang="en-US" sz="900" dirty="0" smtClean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VHS.</a:t>
              </a:r>
              <a:endParaRPr lang="en-US" sz="900" dirty="0">
                <a:solidFill>
                  <a:schemeClr val="accent1"/>
                </a:solidFill>
                <a:latin typeface="Source Sans Pro Light" panose="020B0403030403020204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5309971" y="3231103"/>
              <a:ext cx="548640" cy="5486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8" name="Shape 2540"/>
            <p:cNvSpPr/>
            <p:nvPr/>
          </p:nvSpPr>
          <p:spPr>
            <a:xfrm>
              <a:off x="5439133" y="33615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40" name="Rectangle 39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43" name="Rectangle 42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46" name="Rectangle 45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49" name="Rectangle 48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763519" y="1740633"/>
            <a:ext cx="2352374" cy="572464"/>
            <a:chOff x="3162162" y="5455402"/>
            <a:chExt cx="2352374" cy="572464"/>
          </a:xfrm>
        </p:grpSpPr>
        <p:sp>
          <p:nvSpPr>
            <p:cNvPr id="52" name="Rectangle 51"/>
            <p:cNvSpPr/>
            <p:nvPr/>
          </p:nvSpPr>
          <p:spPr>
            <a:xfrm>
              <a:off x="3534388" y="5455402"/>
              <a:ext cx="198014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3" name="Shape 2554"/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763519" y="2716907"/>
            <a:ext cx="2162208" cy="572464"/>
            <a:chOff x="5107857" y="5455401"/>
            <a:chExt cx="2162208" cy="572464"/>
          </a:xfrm>
        </p:grpSpPr>
        <p:sp>
          <p:nvSpPr>
            <p:cNvPr id="55" name="Rectangle 54"/>
            <p:cNvSpPr/>
            <p:nvPr/>
          </p:nvSpPr>
          <p:spPr>
            <a:xfrm>
              <a:off x="5480083" y="5455401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58" name="Rectangle 57"/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61" name="Rectangle 60"/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2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775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6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16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25" name="Текст 24"/>
          <p:cNvSpPr>
            <a:spLocks noGrp="1"/>
          </p:cNvSpPr>
          <p:nvPr>
            <p:ph type="body" sz="quarter"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151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32" name="Объект 131"/>
          <p:cNvSpPr>
            <a:spLocks noGrp="1"/>
          </p:cNvSpPr>
          <p:nvPr>
            <p:ph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558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Success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060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20" y="1809297"/>
            <a:ext cx="4088223" cy="5333079"/>
          </a:xfrm>
          <a:prstGeom prst="rect">
            <a:avLst/>
          </a:prstGeom>
          <a:effectLst>
            <a:outerShdw blurRad="660400" dist="2540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32" name="TextBox 3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extBox 18"/>
          <p:cNvSpPr txBox="1"/>
          <p:nvPr/>
        </p:nvSpPr>
        <p:spPr>
          <a:xfrm>
            <a:off x="6096000" y="2177987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096002" y="3138095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196498" y="4453767"/>
            <a:ext cx="1683449" cy="574055"/>
            <a:chOff x="651340" y="5088735"/>
            <a:chExt cx="1683449" cy="574055"/>
          </a:xfrm>
        </p:grpSpPr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142816" y="4476543"/>
            <a:ext cx="1683449" cy="574055"/>
            <a:chOff x="2597658" y="5111511"/>
            <a:chExt cx="1683449" cy="574055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15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30" y="1651757"/>
            <a:ext cx="2222948" cy="456184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23" name="TextBox 22"/>
          <p:cNvSpPr txBox="1"/>
          <p:nvPr/>
        </p:nvSpPr>
        <p:spPr>
          <a:xfrm>
            <a:off x="7457504" y="2438583"/>
            <a:ext cx="462264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457504" y="3398691"/>
            <a:ext cx="44983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457504" y="4801998"/>
            <a:ext cx="1683449" cy="574055"/>
            <a:chOff x="651340" y="5088735"/>
            <a:chExt cx="1683449" cy="574055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403822" y="4824774"/>
            <a:ext cx="1683449" cy="574055"/>
            <a:chOff x="2597658" y="5111511"/>
            <a:chExt cx="1683449" cy="574055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5370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5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7321" y="1852600"/>
            <a:ext cx="5460785" cy="4761121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TextBox 27"/>
          <p:cNvSpPr txBox="1"/>
          <p:nvPr/>
        </p:nvSpPr>
        <p:spPr>
          <a:xfrm>
            <a:off x="611183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 smtClean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1" name="Donut 30"/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Block Arc 31"/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 Placeholder 33"/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  <a:endParaRPr lang="en-AU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4" name="Text Placeholder 32"/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47" name="Donut 46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8" name="Block Arc 47"/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  <a:endParaRPr lang="en-AU" sz="1600" b="1" dirty="0">
                <a:solidFill>
                  <a:schemeClr val="accent1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7" name="Text Placeholder 32"/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5" name="Donut 44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6" name="Block Arc 45"/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9" name="Text Placeholder 33"/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  <a:endParaRPr lang="en-AU" sz="16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Donut 40"/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2" name="Block Arc 41"/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3" name="Text Placeholder 33"/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  <a:endParaRPr lang="en-AU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4" name="Text Placeholder 32"/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1418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199" y="1417358"/>
            <a:ext cx="3762129" cy="5117253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375" y="1740747"/>
            <a:ext cx="3762129" cy="511725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Box 21"/>
          <p:cNvSpPr txBox="1"/>
          <p:nvPr/>
        </p:nvSpPr>
        <p:spPr>
          <a:xfrm>
            <a:off x="502338" y="2447375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2340" y="3407483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21618" y="4607812"/>
            <a:ext cx="1683449" cy="574055"/>
            <a:chOff x="651340" y="5088735"/>
            <a:chExt cx="1683449" cy="574055"/>
          </a:xfrm>
        </p:grpSpPr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567936" y="4630588"/>
            <a:ext cx="1683449" cy="574055"/>
            <a:chOff x="2597658" y="5111511"/>
            <a:chExt cx="1683449" cy="574055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2584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 noChangeAspect="1"/>
          </p:cNvGrpSpPr>
          <p:nvPr/>
        </p:nvGrpSpPr>
        <p:grpSpPr bwMode="auto">
          <a:xfrm>
            <a:off x="5658365" y="1896671"/>
            <a:ext cx="990600" cy="955675"/>
            <a:chOff x="3528" y="1859"/>
            <a:chExt cx="624" cy="602"/>
          </a:xfrm>
        </p:grpSpPr>
        <p:sp>
          <p:nvSpPr>
            <p:cNvPr id="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3528" y="1859"/>
              <a:ext cx="624" cy="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3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4107349" y="3274543"/>
            <a:ext cx="3983529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Welcome Message</a:t>
            </a:r>
            <a:endParaRPr lang="en-US" sz="2800" b="1" dirty="0"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914689" y="3785376"/>
            <a:ext cx="2368843" cy="2446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John Doe / Director of </a:t>
            </a:r>
            <a:r>
              <a:rPr lang="en-US" sz="1100" dirty="0" smtClean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Attractive</a:t>
            </a:r>
            <a:endParaRPr lang="en-US" sz="1100" dirty="0">
              <a:solidFill>
                <a:schemeClr val="accent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51471" y="409959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51806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0808" y="1530627"/>
            <a:ext cx="7704488" cy="447020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2" name="Group 21"/>
          <p:cNvGrpSpPr/>
          <p:nvPr/>
        </p:nvGrpSpPr>
        <p:grpSpPr>
          <a:xfrm>
            <a:off x="7023434" y="2184677"/>
            <a:ext cx="2198178" cy="572464"/>
            <a:chOff x="2194602" y="2009322"/>
            <a:chExt cx="2198178" cy="572464"/>
          </a:xfrm>
        </p:grpSpPr>
        <p:sp>
          <p:nvSpPr>
            <p:cNvPr id="23" name="Rectangle 22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9580871" y="2204115"/>
            <a:ext cx="2199302" cy="572464"/>
            <a:chOff x="4129724" y="2015877"/>
            <a:chExt cx="2199302" cy="572464"/>
          </a:xfrm>
        </p:grpSpPr>
        <p:sp>
          <p:nvSpPr>
            <p:cNvPr id="26" name="Rectangle 25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023434" y="3326329"/>
            <a:ext cx="2126143" cy="572464"/>
            <a:chOff x="6064846" y="2015877"/>
            <a:chExt cx="2126143" cy="572464"/>
          </a:xfrm>
        </p:grpSpPr>
        <p:sp>
          <p:nvSpPr>
            <p:cNvPr id="29" name="Rectangle 28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580871" y="3296731"/>
            <a:ext cx="2199302" cy="572464"/>
            <a:chOff x="8002514" y="2015877"/>
            <a:chExt cx="2199302" cy="572464"/>
          </a:xfrm>
        </p:grpSpPr>
        <p:sp>
          <p:nvSpPr>
            <p:cNvPr id="32" name="Rectangle 31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4" name="Text Placeholder 33"/>
          <p:cNvSpPr txBox="1">
            <a:spLocks/>
          </p:cNvSpPr>
          <p:nvPr/>
        </p:nvSpPr>
        <p:spPr>
          <a:xfrm>
            <a:off x="7023435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 smtClean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  <a:endParaRPr lang="en-AU" sz="1100" b="1" dirty="0"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5" name="Text Placeholder 32"/>
          <p:cNvSpPr txBox="1">
            <a:spLocks/>
          </p:cNvSpPr>
          <p:nvPr/>
        </p:nvSpPr>
        <p:spPr>
          <a:xfrm>
            <a:off x="7023435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 smtClean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  <a:endParaRPr lang="en-US" sz="1200" b="1" dirty="0">
              <a:solidFill>
                <a:schemeClr val="accent2"/>
              </a:solidFill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714207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latin typeface="Source Sans Pro Light" panose="020B0403030403020204" pitchFamily="34" charset="0"/>
              </a:rPr>
              <a:t>Hashtag fashion </a:t>
            </a:r>
            <a:r>
              <a:rPr lang="en-US" sz="1100" dirty="0">
                <a:latin typeface="Source Sans Pro Light" panose="020B0403030403020204" pitchFamily="34" charset="0"/>
              </a:rPr>
              <a:t>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1499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34" grpId="0"/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4088266" y="537755"/>
            <a:ext cx="403104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 Slide Example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455876" y="2061940"/>
            <a:ext cx="2388878" cy="2388878"/>
            <a:chOff x="2455876" y="2061940"/>
            <a:chExt cx="2388878" cy="2388878"/>
          </a:xfrm>
        </p:grpSpPr>
        <p:grpSp>
          <p:nvGrpSpPr>
            <p:cNvPr id="65" name="Group 64"/>
            <p:cNvGrpSpPr/>
            <p:nvPr/>
          </p:nvGrpSpPr>
          <p:grpSpPr>
            <a:xfrm>
              <a:off x="2455876" y="2061940"/>
              <a:ext cx="2388878" cy="2388878"/>
              <a:chOff x="2455876" y="2061940"/>
              <a:chExt cx="2388878" cy="2388878"/>
            </a:xfrm>
          </p:grpSpPr>
          <p:sp>
            <p:nvSpPr>
              <p:cNvPr id="7" name="Shape 583"/>
              <p:cNvSpPr/>
              <p:nvPr/>
            </p:nvSpPr>
            <p:spPr>
              <a:xfrm>
                <a:off x="2455876" y="2061940"/>
                <a:ext cx="2388878" cy="2388878"/>
              </a:xfrm>
              <a:prstGeom prst="rect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2584393" y="3354506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2576035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0" name="TextBox 4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01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3" name="Shape 2556"/>
            <p:cNvSpPr/>
            <p:nvPr/>
          </p:nvSpPr>
          <p:spPr>
            <a:xfrm>
              <a:off x="2626694" y="216377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53299" y="2061940"/>
            <a:ext cx="2388878" cy="2388878"/>
            <a:chOff x="7353299" y="2061940"/>
            <a:chExt cx="2388878" cy="2388878"/>
          </a:xfrm>
        </p:grpSpPr>
        <p:grpSp>
          <p:nvGrpSpPr>
            <p:cNvPr id="66" name="Group 65"/>
            <p:cNvGrpSpPr/>
            <p:nvPr/>
          </p:nvGrpSpPr>
          <p:grpSpPr>
            <a:xfrm>
              <a:off x="7353299" y="2061940"/>
              <a:ext cx="2388878" cy="2388878"/>
              <a:chOff x="7353299" y="2061940"/>
              <a:chExt cx="2388878" cy="2388878"/>
            </a:xfrm>
          </p:grpSpPr>
          <p:sp>
            <p:nvSpPr>
              <p:cNvPr id="9" name="Shape 587"/>
              <p:cNvSpPr/>
              <p:nvPr/>
            </p:nvSpPr>
            <p:spPr>
              <a:xfrm>
                <a:off x="7353299" y="2061940"/>
                <a:ext cx="2388878" cy="2388878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7411186" y="335450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7411186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4" name="TextBox 53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02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5" name="Shape 2556"/>
            <p:cNvSpPr/>
            <p:nvPr/>
          </p:nvSpPr>
          <p:spPr>
            <a:xfrm>
              <a:off x="7471580" y="216477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801982" y="4510334"/>
            <a:ext cx="2388878" cy="2347666"/>
            <a:chOff x="9801982" y="4510334"/>
            <a:chExt cx="2388878" cy="2347666"/>
          </a:xfrm>
        </p:grpSpPr>
        <p:grpSp>
          <p:nvGrpSpPr>
            <p:cNvPr id="69" name="Group 68"/>
            <p:cNvGrpSpPr/>
            <p:nvPr/>
          </p:nvGrpSpPr>
          <p:grpSpPr>
            <a:xfrm>
              <a:off x="9801982" y="4510334"/>
              <a:ext cx="2388878" cy="2347666"/>
              <a:chOff x="9801982" y="4510334"/>
              <a:chExt cx="2388878" cy="2347666"/>
            </a:xfrm>
          </p:grpSpPr>
          <p:sp>
            <p:nvSpPr>
              <p:cNvPr id="11" name="Shape 591"/>
              <p:cNvSpPr/>
              <p:nvPr/>
            </p:nvSpPr>
            <p:spPr>
              <a:xfrm rot="10800000">
                <a:off x="9801982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9896594" y="5763512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9896594" y="5210438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7" name="TextBox 56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03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6" name="Shape 2556"/>
            <p:cNvSpPr/>
            <p:nvPr/>
          </p:nvSpPr>
          <p:spPr>
            <a:xfrm>
              <a:off x="9896594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04558" y="4510334"/>
            <a:ext cx="2388878" cy="2347666"/>
            <a:chOff x="4904558" y="4510334"/>
            <a:chExt cx="2388878" cy="2347666"/>
          </a:xfrm>
        </p:grpSpPr>
        <p:grpSp>
          <p:nvGrpSpPr>
            <p:cNvPr id="68" name="Group 67"/>
            <p:cNvGrpSpPr/>
            <p:nvPr/>
          </p:nvGrpSpPr>
          <p:grpSpPr>
            <a:xfrm>
              <a:off x="4904558" y="4510334"/>
              <a:ext cx="2388878" cy="2347666"/>
              <a:chOff x="4904558" y="4510334"/>
              <a:chExt cx="2388878" cy="2347666"/>
            </a:xfrm>
          </p:grpSpPr>
          <p:sp>
            <p:nvSpPr>
              <p:cNvPr id="10" name="Shape 589"/>
              <p:cNvSpPr/>
              <p:nvPr/>
            </p:nvSpPr>
            <p:spPr>
              <a:xfrm rot="10800000">
                <a:off x="4904558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149337" y="5719354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514933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04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8" name="Shape 2556"/>
            <p:cNvSpPr/>
            <p:nvPr/>
          </p:nvSpPr>
          <p:spPr>
            <a:xfrm>
              <a:off x="6918058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41" y="4510334"/>
            <a:ext cx="2388878" cy="2347666"/>
            <a:chOff x="1141" y="4510334"/>
            <a:chExt cx="2388878" cy="2347666"/>
          </a:xfrm>
        </p:grpSpPr>
        <p:grpSp>
          <p:nvGrpSpPr>
            <p:cNvPr id="67" name="Group 66"/>
            <p:cNvGrpSpPr/>
            <p:nvPr/>
          </p:nvGrpSpPr>
          <p:grpSpPr>
            <a:xfrm>
              <a:off x="1141" y="4510334"/>
              <a:ext cx="2388878" cy="2347666"/>
              <a:chOff x="1141" y="4510334"/>
              <a:chExt cx="2388878" cy="2347666"/>
            </a:xfrm>
          </p:grpSpPr>
          <p:sp>
            <p:nvSpPr>
              <p:cNvPr id="8" name="Shape 585"/>
              <p:cNvSpPr/>
              <p:nvPr/>
            </p:nvSpPr>
            <p:spPr>
              <a:xfrm rot="10800000">
                <a:off x="1141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243147" y="571935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24314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3" name="TextBox 62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05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80" name="Shape 2556"/>
            <p:cNvSpPr/>
            <p:nvPr/>
          </p:nvSpPr>
          <p:spPr>
            <a:xfrm>
              <a:off x="2013172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2" name="Picture Placeholder 11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321093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41"/>
          </p:nvPr>
        </p:nvSpPr>
        <p:spPr/>
      </p:sp>
      <p:grpSp>
        <p:nvGrpSpPr>
          <p:cNvPr id="16" name="Group 15"/>
          <p:cNvGrpSpPr/>
          <p:nvPr/>
        </p:nvGrpSpPr>
        <p:grpSpPr>
          <a:xfrm>
            <a:off x="148281" y="2491600"/>
            <a:ext cx="1858537" cy="1993901"/>
            <a:chOff x="2126167" y="581722"/>
            <a:chExt cx="1858537" cy="1828800"/>
          </a:xfrm>
        </p:grpSpPr>
        <p:sp>
          <p:nvSpPr>
            <p:cNvPr id="17" name="Rounded Rectangle 16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6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2"/>
          </p:nvPr>
        </p:nvSpPr>
        <p:spPr/>
      </p:sp>
    </p:spTree>
    <p:extLst>
      <p:ext uri="{BB962C8B-B14F-4D97-AF65-F5344CB8AC3E}">
        <p14:creationId xmlns:p14="http://schemas.microsoft.com/office/powerpoint/2010/main" val="2078601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51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108524" y="4777869"/>
            <a:ext cx="1858537" cy="1993901"/>
            <a:chOff x="2126167" y="581722"/>
            <a:chExt cx="1858537" cy="1828800"/>
          </a:xfrm>
        </p:grpSpPr>
        <p:sp>
          <p:nvSpPr>
            <p:cNvPr id="21" name="Rounded Rectangle 20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5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22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23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7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9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50"/>
          </p:nvPr>
        </p:nvSpPr>
        <p:spPr/>
      </p:sp>
    </p:spTree>
    <p:extLst>
      <p:ext uri="{BB962C8B-B14F-4D97-AF65-F5344CB8AC3E}">
        <p14:creationId xmlns:p14="http://schemas.microsoft.com/office/powerpoint/2010/main" val="29049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4" name="Shape 1121"/>
          <p:cNvSpPr/>
          <p:nvPr/>
        </p:nvSpPr>
        <p:spPr>
          <a:xfrm>
            <a:off x="4355730" y="2405191"/>
            <a:ext cx="3497109" cy="9729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tIns="45719" rIns="45719" bIns="45719" numCol="1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4800" b="1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Get In Touch</a:t>
            </a:r>
            <a:endParaRPr lang="en-US" sz="4800" b="1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Shape 1122"/>
          <p:cNvSpPr/>
          <p:nvPr/>
        </p:nvSpPr>
        <p:spPr>
          <a:xfrm>
            <a:off x="3049715" y="3354340"/>
            <a:ext cx="6096003" cy="6171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. </a:t>
            </a:r>
          </a:p>
        </p:txBody>
      </p:sp>
      <p:sp>
        <p:nvSpPr>
          <p:cNvPr id="16" name="Shape 1714"/>
          <p:cNvSpPr/>
          <p:nvPr/>
        </p:nvSpPr>
        <p:spPr>
          <a:xfrm>
            <a:off x="4471351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02" y="9175"/>
                </a:moveTo>
                <a:cubicBezTo>
                  <a:pt x="13937" y="9175"/>
                  <a:pt x="13937" y="9175"/>
                  <a:pt x="13937" y="9175"/>
                </a:cubicBezTo>
                <a:cubicBezTo>
                  <a:pt x="13699" y="11240"/>
                  <a:pt x="13699" y="11240"/>
                  <a:pt x="13699" y="11240"/>
                </a:cubicBezTo>
                <a:cubicBezTo>
                  <a:pt x="11902" y="11240"/>
                  <a:pt x="11902" y="11240"/>
                  <a:pt x="11902" y="11240"/>
                </a:cubicBezTo>
                <a:cubicBezTo>
                  <a:pt x="11902" y="17402"/>
                  <a:pt x="11902" y="17402"/>
                  <a:pt x="11902" y="17402"/>
                </a:cubicBezTo>
                <a:cubicBezTo>
                  <a:pt x="9257" y="17402"/>
                  <a:pt x="9257" y="17402"/>
                  <a:pt x="9257" y="17402"/>
                </a:cubicBezTo>
                <a:cubicBezTo>
                  <a:pt x="9257" y="11240"/>
                  <a:pt x="9257" y="11240"/>
                  <a:pt x="9257" y="11240"/>
                </a:cubicBezTo>
                <a:cubicBezTo>
                  <a:pt x="7765" y="11240"/>
                  <a:pt x="7765" y="11240"/>
                  <a:pt x="7765" y="11240"/>
                </a:cubicBezTo>
                <a:cubicBezTo>
                  <a:pt x="7765" y="9175"/>
                  <a:pt x="7765" y="9175"/>
                  <a:pt x="7765" y="9175"/>
                </a:cubicBezTo>
                <a:cubicBezTo>
                  <a:pt x="9257" y="9175"/>
                  <a:pt x="9257" y="9175"/>
                  <a:pt x="9257" y="9175"/>
                </a:cubicBezTo>
                <a:cubicBezTo>
                  <a:pt x="9257" y="7821"/>
                  <a:pt x="9257" y="7821"/>
                  <a:pt x="9257" y="7821"/>
                </a:cubicBezTo>
                <a:cubicBezTo>
                  <a:pt x="9257" y="6094"/>
                  <a:pt x="9969" y="5112"/>
                  <a:pt x="12173" y="5112"/>
                </a:cubicBezTo>
                <a:cubicBezTo>
                  <a:pt x="13937" y="5112"/>
                  <a:pt x="13937" y="5112"/>
                  <a:pt x="13937" y="5112"/>
                </a:cubicBezTo>
                <a:cubicBezTo>
                  <a:pt x="13937" y="7144"/>
                  <a:pt x="13937" y="7144"/>
                  <a:pt x="13937" y="7144"/>
                </a:cubicBezTo>
                <a:cubicBezTo>
                  <a:pt x="12885" y="7144"/>
                  <a:pt x="12885" y="7144"/>
                  <a:pt x="12885" y="7144"/>
                </a:cubicBezTo>
                <a:cubicBezTo>
                  <a:pt x="12038" y="7144"/>
                  <a:pt x="11902" y="7414"/>
                  <a:pt x="11902" y="7956"/>
                </a:cubicBezTo>
                <a:lnTo>
                  <a:pt x="11902" y="9175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7" name="Shape 1716"/>
          <p:cNvSpPr/>
          <p:nvPr/>
        </p:nvSpPr>
        <p:spPr>
          <a:xfrm>
            <a:off x="5921044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17" y="8667"/>
                </a:moveTo>
                <a:cubicBezTo>
                  <a:pt x="16717" y="8803"/>
                  <a:pt x="16717" y="8904"/>
                  <a:pt x="16717" y="9039"/>
                </a:cubicBezTo>
                <a:cubicBezTo>
                  <a:pt x="16717" y="12594"/>
                  <a:pt x="14004" y="16691"/>
                  <a:pt x="9054" y="16691"/>
                </a:cubicBezTo>
                <a:cubicBezTo>
                  <a:pt x="7528" y="16691"/>
                  <a:pt x="6104" y="16251"/>
                  <a:pt x="4917" y="15472"/>
                </a:cubicBezTo>
                <a:cubicBezTo>
                  <a:pt x="5120" y="15506"/>
                  <a:pt x="5324" y="15540"/>
                  <a:pt x="5561" y="15540"/>
                </a:cubicBezTo>
                <a:cubicBezTo>
                  <a:pt x="6816" y="15540"/>
                  <a:pt x="7969" y="15100"/>
                  <a:pt x="8884" y="14389"/>
                </a:cubicBezTo>
                <a:cubicBezTo>
                  <a:pt x="7731" y="14355"/>
                  <a:pt x="6714" y="13576"/>
                  <a:pt x="6375" y="12493"/>
                </a:cubicBezTo>
                <a:cubicBezTo>
                  <a:pt x="6544" y="12527"/>
                  <a:pt x="6714" y="12561"/>
                  <a:pt x="6884" y="12561"/>
                </a:cubicBezTo>
                <a:cubicBezTo>
                  <a:pt x="7121" y="12561"/>
                  <a:pt x="7358" y="12527"/>
                  <a:pt x="7596" y="12459"/>
                </a:cubicBezTo>
                <a:cubicBezTo>
                  <a:pt x="6375" y="12222"/>
                  <a:pt x="5425" y="11105"/>
                  <a:pt x="5425" y="9818"/>
                </a:cubicBezTo>
                <a:cubicBezTo>
                  <a:pt x="5425" y="9818"/>
                  <a:pt x="5425" y="9784"/>
                  <a:pt x="5425" y="9784"/>
                </a:cubicBezTo>
                <a:cubicBezTo>
                  <a:pt x="5798" y="9987"/>
                  <a:pt x="6205" y="10089"/>
                  <a:pt x="6646" y="10123"/>
                </a:cubicBezTo>
                <a:cubicBezTo>
                  <a:pt x="5934" y="9649"/>
                  <a:pt x="5459" y="8803"/>
                  <a:pt x="5459" y="7888"/>
                </a:cubicBezTo>
                <a:cubicBezTo>
                  <a:pt x="5459" y="7381"/>
                  <a:pt x="5595" y="6907"/>
                  <a:pt x="5832" y="6534"/>
                </a:cubicBezTo>
                <a:cubicBezTo>
                  <a:pt x="7155" y="8159"/>
                  <a:pt x="9155" y="9209"/>
                  <a:pt x="11393" y="9344"/>
                </a:cubicBezTo>
                <a:cubicBezTo>
                  <a:pt x="11326" y="9141"/>
                  <a:pt x="11326" y="8938"/>
                  <a:pt x="11326" y="8735"/>
                </a:cubicBezTo>
                <a:cubicBezTo>
                  <a:pt x="11326" y="7245"/>
                  <a:pt x="12512" y="6026"/>
                  <a:pt x="14004" y="6026"/>
                </a:cubicBezTo>
                <a:cubicBezTo>
                  <a:pt x="14784" y="6026"/>
                  <a:pt x="15496" y="6365"/>
                  <a:pt x="15971" y="6873"/>
                </a:cubicBezTo>
                <a:cubicBezTo>
                  <a:pt x="16581" y="6771"/>
                  <a:pt x="17192" y="6534"/>
                  <a:pt x="17700" y="6229"/>
                </a:cubicBezTo>
                <a:cubicBezTo>
                  <a:pt x="17497" y="6839"/>
                  <a:pt x="17056" y="7381"/>
                  <a:pt x="16514" y="7719"/>
                </a:cubicBezTo>
                <a:cubicBezTo>
                  <a:pt x="17056" y="7651"/>
                  <a:pt x="17565" y="7516"/>
                  <a:pt x="18073" y="7279"/>
                </a:cubicBezTo>
                <a:cubicBezTo>
                  <a:pt x="17700" y="7821"/>
                  <a:pt x="17226" y="8295"/>
                  <a:pt x="16717" y="8667"/>
                </a:cubicBez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8" name="Shape 1717"/>
          <p:cNvSpPr/>
          <p:nvPr/>
        </p:nvSpPr>
        <p:spPr>
          <a:xfrm>
            <a:off x="6641618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7" y="0"/>
                </a:moveTo>
                <a:cubicBezTo>
                  <a:pt x="4849" y="0"/>
                  <a:pt x="0" y="4841"/>
                  <a:pt x="0" y="10800"/>
                </a:cubicBezTo>
                <a:cubicBezTo>
                  <a:pt x="0" y="16759"/>
                  <a:pt x="4849" y="21600"/>
                  <a:pt x="10817" y="21600"/>
                </a:cubicBezTo>
                <a:cubicBezTo>
                  <a:pt x="16785" y="21600"/>
                  <a:pt x="21600" y="16759"/>
                  <a:pt x="21600" y="10800"/>
                </a:cubicBezTo>
                <a:cubicBezTo>
                  <a:pt x="21600" y="4841"/>
                  <a:pt x="16785" y="0"/>
                  <a:pt x="10817" y="0"/>
                </a:cubicBezTo>
                <a:close/>
                <a:moveTo>
                  <a:pt x="17972" y="17944"/>
                </a:moveTo>
                <a:cubicBezTo>
                  <a:pt x="16039" y="19873"/>
                  <a:pt x="13496" y="20923"/>
                  <a:pt x="10817" y="20923"/>
                </a:cubicBezTo>
                <a:cubicBezTo>
                  <a:pt x="8104" y="20923"/>
                  <a:pt x="5561" y="19873"/>
                  <a:pt x="3628" y="17944"/>
                </a:cubicBezTo>
                <a:cubicBezTo>
                  <a:pt x="1729" y="16048"/>
                  <a:pt x="678" y="13508"/>
                  <a:pt x="678" y="10800"/>
                </a:cubicBezTo>
                <a:cubicBezTo>
                  <a:pt x="678" y="8092"/>
                  <a:pt x="1729" y="5552"/>
                  <a:pt x="3628" y="3656"/>
                </a:cubicBezTo>
                <a:cubicBezTo>
                  <a:pt x="5561" y="1727"/>
                  <a:pt x="8104" y="677"/>
                  <a:pt x="10817" y="677"/>
                </a:cubicBezTo>
                <a:cubicBezTo>
                  <a:pt x="13496" y="677"/>
                  <a:pt x="16039" y="1727"/>
                  <a:pt x="17972" y="3656"/>
                </a:cubicBezTo>
                <a:cubicBezTo>
                  <a:pt x="19871" y="5552"/>
                  <a:pt x="20922" y="8092"/>
                  <a:pt x="20922" y="10800"/>
                </a:cubicBezTo>
                <a:cubicBezTo>
                  <a:pt x="20922" y="13508"/>
                  <a:pt x="19871" y="16048"/>
                  <a:pt x="17972" y="17944"/>
                </a:cubicBezTo>
                <a:close/>
                <a:moveTo>
                  <a:pt x="7053" y="5688"/>
                </a:moveTo>
                <a:cubicBezTo>
                  <a:pt x="14649" y="5688"/>
                  <a:pt x="14649" y="5688"/>
                  <a:pt x="14649" y="5688"/>
                </a:cubicBezTo>
                <a:cubicBezTo>
                  <a:pt x="15395" y="5688"/>
                  <a:pt x="15971" y="6263"/>
                  <a:pt x="15971" y="6974"/>
                </a:cubicBezTo>
                <a:cubicBezTo>
                  <a:pt x="15971" y="14558"/>
                  <a:pt x="15971" y="14558"/>
                  <a:pt x="15971" y="14558"/>
                </a:cubicBezTo>
                <a:cubicBezTo>
                  <a:pt x="15971" y="15303"/>
                  <a:pt x="15395" y="15912"/>
                  <a:pt x="14649" y="15912"/>
                </a:cubicBezTo>
                <a:cubicBezTo>
                  <a:pt x="7053" y="15912"/>
                  <a:pt x="7053" y="15912"/>
                  <a:pt x="7053" y="15912"/>
                </a:cubicBezTo>
                <a:cubicBezTo>
                  <a:pt x="6341" y="15912"/>
                  <a:pt x="5731" y="15303"/>
                  <a:pt x="5731" y="14558"/>
                </a:cubicBezTo>
                <a:cubicBezTo>
                  <a:pt x="5731" y="6974"/>
                  <a:pt x="5731" y="6974"/>
                  <a:pt x="5731" y="6974"/>
                </a:cubicBezTo>
                <a:cubicBezTo>
                  <a:pt x="5731" y="6263"/>
                  <a:pt x="6341" y="5688"/>
                  <a:pt x="7053" y="5688"/>
                </a:cubicBezTo>
                <a:close/>
                <a:moveTo>
                  <a:pt x="13191" y="6839"/>
                </a:moveTo>
                <a:cubicBezTo>
                  <a:pt x="12953" y="6839"/>
                  <a:pt x="12750" y="7008"/>
                  <a:pt x="12750" y="7279"/>
                </a:cubicBezTo>
                <a:cubicBezTo>
                  <a:pt x="12750" y="8362"/>
                  <a:pt x="12750" y="8362"/>
                  <a:pt x="12750" y="8362"/>
                </a:cubicBezTo>
                <a:cubicBezTo>
                  <a:pt x="12750" y="8633"/>
                  <a:pt x="12953" y="8803"/>
                  <a:pt x="13191" y="8803"/>
                </a:cubicBezTo>
                <a:cubicBezTo>
                  <a:pt x="14343" y="8803"/>
                  <a:pt x="14343" y="8803"/>
                  <a:pt x="14343" y="8803"/>
                </a:cubicBezTo>
                <a:cubicBezTo>
                  <a:pt x="14615" y="8803"/>
                  <a:pt x="14818" y="8633"/>
                  <a:pt x="14818" y="8362"/>
                </a:cubicBezTo>
                <a:cubicBezTo>
                  <a:pt x="14818" y="7279"/>
                  <a:pt x="14818" y="7279"/>
                  <a:pt x="14818" y="7279"/>
                </a:cubicBezTo>
                <a:cubicBezTo>
                  <a:pt x="14818" y="7008"/>
                  <a:pt x="14615" y="6839"/>
                  <a:pt x="14343" y="6839"/>
                </a:cubicBezTo>
                <a:cubicBezTo>
                  <a:pt x="13191" y="6839"/>
                  <a:pt x="13191" y="6839"/>
                  <a:pt x="13191" y="6839"/>
                </a:cubicBezTo>
                <a:close/>
                <a:moveTo>
                  <a:pt x="14818" y="9987"/>
                </a:moveTo>
                <a:cubicBezTo>
                  <a:pt x="13937" y="9987"/>
                  <a:pt x="13937" y="9987"/>
                  <a:pt x="13937" y="9987"/>
                </a:cubicBezTo>
                <a:cubicBezTo>
                  <a:pt x="14004" y="10258"/>
                  <a:pt x="14038" y="10563"/>
                  <a:pt x="14038" y="10868"/>
                </a:cubicBezTo>
                <a:cubicBezTo>
                  <a:pt x="14038" y="12561"/>
                  <a:pt x="12614" y="13949"/>
                  <a:pt x="10885" y="13949"/>
                </a:cubicBezTo>
                <a:cubicBezTo>
                  <a:pt x="9122" y="13949"/>
                  <a:pt x="7697" y="12561"/>
                  <a:pt x="7697" y="10868"/>
                </a:cubicBezTo>
                <a:cubicBezTo>
                  <a:pt x="7697" y="10563"/>
                  <a:pt x="7731" y="10258"/>
                  <a:pt x="7833" y="9987"/>
                </a:cubicBezTo>
                <a:cubicBezTo>
                  <a:pt x="6884" y="9987"/>
                  <a:pt x="6884" y="9987"/>
                  <a:pt x="6884" y="9987"/>
                </a:cubicBezTo>
                <a:cubicBezTo>
                  <a:pt x="6884" y="14321"/>
                  <a:pt x="6884" y="14321"/>
                  <a:pt x="6884" y="14321"/>
                </a:cubicBezTo>
                <a:cubicBezTo>
                  <a:pt x="6884" y="14524"/>
                  <a:pt x="7087" y="14727"/>
                  <a:pt x="7290" y="14727"/>
                </a:cubicBezTo>
                <a:cubicBezTo>
                  <a:pt x="14411" y="14727"/>
                  <a:pt x="14411" y="14727"/>
                  <a:pt x="14411" y="14727"/>
                </a:cubicBezTo>
                <a:cubicBezTo>
                  <a:pt x="14649" y="14727"/>
                  <a:pt x="14818" y="14524"/>
                  <a:pt x="14818" y="14321"/>
                </a:cubicBezTo>
                <a:cubicBezTo>
                  <a:pt x="14818" y="9987"/>
                  <a:pt x="14818" y="9987"/>
                  <a:pt x="14818" y="9987"/>
                </a:cubicBezTo>
                <a:close/>
                <a:moveTo>
                  <a:pt x="10885" y="8769"/>
                </a:moveTo>
                <a:cubicBezTo>
                  <a:pt x="9732" y="8769"/>
                  <a:pt x="8816" y="9649"/>
                  <a:pt x="8816" y="10766"/>
                </a:cubicBezTo>
                <a:cubicBezTo>
                  <a:pt x="8816" y="11850"/>
                  <a:pt x="9732" y="12730"/>
                  <a:pt x="10885" y="12730"/>
                </a:cubicBezTo>
                <a:cubicBezTo>
                  <a:pt x="12004" y="12730"/>
                  <a:pt x="12919" y="11850"/>
                  <a:pt x="12919" y="10766"/>
                </a:cubicBezTo>
                <a:cubicBezTo>
                  <a:pt x="12919" y="9649"/>
                  <a:pt x="12004" y="8769"/>
                  <a:pt x="10885" y="876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9" name="Shape 1724"/>
          <p:cNvSpPr/>
          <p:nvPr/>
        </p:nvSpPr>
        <p:spPr>
          <a:xfrm>
            <a:off x="5196197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82" y="7414"/>
                </a:moveTo>
                <a:cubicBezTo>
                  <a:pt x="15869" y="7414"/>
                  <a:pt x="15869" y="7414"/>
                  <a:pt x="15869" y="7414"/>
                </a:cubicBezTo>
                <a:cubicBezTo>
                  <a:pt x="15869" y="8329"/>
                  <a:pt x="15869" y="8329"/>
                  <a:pt x="15869" y="8329"/>
                </a:cubicBezTo>
                <a:cubicBezTo>
                  <a:pt x="12682" y="8329"/>
                  <a:pt x="12682" y="8329"/>
                  <a:pt x="12682" y="8329"/>
                </a:cubicBezTo>
                <a:lnTo>
                  <a:pt x="12682" y="7414"/>
                </a:lnTo>
                <a:close/>
                <a:moveTo>
                  <a:pt x="17022" y="12256"/>
                </a:moveTo>
                <a:cubicBezTo>
                  <a:pt x="13089" y="12256"/>
                  <a:pt x="13089" y="12256"/>
                  <a:pt x="13089" y="12256"/>
                </a:cubicBezTo>
                <a:cubicBezTo>
                  <a:pt x="13089" y="13610"/>
                  <a:pt x="14411" y="13508"/>
                  <a:pt x="14411" y="13508"/>
                </a:cubicBezTo>
                <a:cubicBezTo>
                  <a:pt x="15666" y="13508"/>
                  <a:pt x="15632" y="12662"/>
                  <a:pt x="15632" y="12662"/>
                </a:cubicBezTo>
                <a:cubicBezTo>
                  <a:pt x="16988" y="12662"/>
                  <a:pt x="16988" y="12662"/>
                  <a:pt x="16988" y="12662"/>
                </a:cubicBezTo>
                <a:cubicBezTo>
                  <a:pt x="16988" y="14863"/>
                  <a:pt x="14377" y="14693"/>
                  <a:pt x="14377" y="14693"/>
                </a:cubicBezTo>
                <a:cubicBezTo>
                  <a:pt x="11258" y="14693"/>
                  <a:pt x="11461" y="11816"/>
                  <a:pt x="11461" y="11816"/>
                </a:cubicBezTo>
                <a:cubicBezTo>
                  <a:pt x="11461" y="11816"/>
                  <a:pt x="11461" y="8938"/>
                  <a:pt x="14377" y="8938"/>
                </a:cubicBezTo>
                <a:cubicBezTo>
                  <a:pt x="17463" y="8938"/>
                  <a:pt x="17022" y="12256"/>
                  <a:pt x="17022" y="12256"/>
                </a:cubicBezTo>
                <a:close/>
                <a:moveTo>
                  <a:pt x="14411" y="10021"/>
                </a:moveTo>
                <a:cubicBezTo>
                  <a:pt x="13224" y="10021"/>
                  <a:pt x="13055" y="11206"/>
                  <a:pt x="13055" y="11206"/>
                </a:cubicBezTo>
                <a:cubicBezTo>
                  <a:pt x="15564" y="11206"/>
                  <a:pt x="15564" y="11206"/>
                  <a:pt x="15564" y="11206"/>
                </a:cubicBezTo>
                <a:cubicBezTo>
                  <a:pt x="15564" y="11206"/>
                  <a:pt x="15564" y="10021"/>
                  <a:pt x="14411" y="10021"/>
                </a:cubicBezTo>
                <a:close/>
                <a:moveTo>
                  <a:pt x="11156" y="12324"/>
                </a:moveTo>
                <a:cubicBezTo>
                  <a:pt x="11156" y="14626"/>
                  <a:pt x="8749" y="14558"/>
                  <a:pt x="8749" y="14558"/>
                </a:cubicBezTo>
                <a:cubicBezTo>
                  <a:pt x="6511" y="14558"/>
                  <a:pt x="6511" y="14558"/>
                  <a:pt x="6511" y="14558"/>
                </a:cubicBezTo>
                <a:cubicBezTo>
                  <a:pt x="6443" y="14558"/>
                  <a:pt x="6443" y="14558"/>
                  <a:pt x="6443" y="14558"/>
                </a:cubicBezTo>
                <a:cubicBezTo>
                  <a:pt x="4747" y="14558"/>
                  <a:pt x="4747" y="14558"/>
                  <a:pt x="4747" y="14558"/>
                </a:cubicBezTo>
                <a:cubicBezTo>
                  <a:pt x="4747" y="6974"/>
                  <a:pt x="4747" y="6974"/>
                  <a:pt x="4747" y="6974"/>
                </a:cubicBezTo>
                <a:cubicBezTo>
                  <a:pt x="6443" y="6974"/>
                  <a:pt x="6443" y="6974"/>
                  <a:pt x="6443" y="6974"/>
                </a:cubicBezTo>
                <a:cubicBezTo>
                  <a:pt x="6511" y="6974"/>
                  <a:pt x="6511" y="6974"/>
                  <a:pt x="6511" y="6974"/>
                </a:cubicBezTo>
                <a:cubicBezTo>
                  <a:pt x="8749" y="6974"/>
                  <a:pt x="8749" y="6974"/>
                  <a:pt x="8749" y="6974"/>
                </a:cubicBezTo>
                <a:cubicBezTo>
                  <a:pt x="9935" y="6974"/>
                  <a:pt x="10885" y="7618"/>
                  <a:pt x="10885" y="8972"/>
                </a:cubicBezTo>
                <a:cubicBezTo>
                  <a:pt x="10885" y="10360"/>
                  <a:pt x="9732" y="10428"/>
                  <a:pt x="9732" y="10428"/>
                </a:cubicBezTo>
                <a:cubicBezTo>
                  <a:pt x="11258" y="10428"/>
                  <a:pt x="11156" y="12324"/>
                  <a:pt x="11156" y="12324"/>
                </a:cubicBezTo>
                <a:close/>
                <a:moveTo>
                  <a:pt x="6511" y="10021"/>
                </a:moveTo>
                <a:cubicBezTo>
                  <a:pt x="8579" y="10021"/>
                  <a:pt x="8579" y="10021"/>
                  <a:pt x="8579" y="10021"/>
                </a:cubicBezTo>
                <a:cubicBezTo>
                  <a:pt x="8952" y="10021"/>
                  <a:pt x="9257" y="9920"/>
                  <a:pt x="9257" y="9107"/>
                </a:cubicBezTo>
                <a:cubicBezTo>
                  <a:pt x="9257" y="8329"/>
                  <a:pt x="8749" y="8329"/>
                  <a:pt x="8749" y="8329"/>
                </a:cubicBezTo>
                <a:cubicBezTo>
                  <a:pt x="8443" y="8329"/>
                  <a:pt x="8443" y="8329"/>
                  <a:pt x="8443" y="8329"/>
                </a:cubicBezTo>
                <a:cubicBezTo>
                  <a:pt x="6511" y="8329"/>
                  <a:pt x="6511" y="8329"/>
                  <a:pt x="6511" y="8329"/>
                </a:cubicBezTo>
                <a:lnTo>
                  <a:pt x="6511" y="10021"/>
                </a:lnTo>
                <a:close/>
                <a:moveTo>
                  <a:pt x="9528" y="12222"/>
                </a:moveTo>
                <a:cubicBezTo>
                  <a:pt x="9528" y="11172"/>
                  <a:pt x="8749" y="11206"/>
                  <a:pt x="8749" y="11206"/>
                </a:cubicBezTo>
                <a:cubicBezTo>
                  <a:pt x="6511" y="11206"/>
                  <a:pt x="6511" y="11206"/>
                  <a:pt x="6511" y="11206"/>
                </a:cubicBezTo>
                <a:cubicBezTo>
                  <a:pt x="6511" y="13204"/>
                  <a:pt x="6511" y="13204"/>
                  <a:pt x="6511" y="13204"/>
                </a:cubicBezTo>
                <a:cubicBezTo>
                  <a:pt x="8477" y="13204"/>
                  <a:pt x="8477" y="13204"/>
                  <a:pt x="8477" y="13204"/>
                </a:cubicBezTo>
                <a:cubicBezTo>
                  <a:pt x="8511" y="13204"/>
                  <a:pt x="8579" y="13204"/>
                  <a:pt x="8613" y="13204"/>
                </a:cubicBezTo>
                <a:cubicBezTo>
                  <a:pt x="8952" y="13204"/>
                  <a:pt x="9528" y="13102"/>
                  <a:pt x="9528" y="12222"/>
                </a:cubicBezTo>
                <a:close/>
                <a:moveTo>
                  <a:pt x="21600" y="10800"/>
                </a:moveTo>
                <a:cubicBezTo>
                  <a:pt x="21600" y="16759"/>
                  <a:pt x="16751" y="21600"/>
                  <a:pt x="10783" y="21600"/>
                </a:cubicBezTo>
                <a:cubicBezTo>
                  <a:pt x="4815" y="21600"/>
                  <a:pt x="0" y="16759"/>
                  <a:pt x="0" y="10800"/>
                </a:cubicBezTo>
                <a:cubicBezTo>
                  <a:pt x="0" y="4841"/>
                  <a:pt x="4815" y="0"/>
                  <a:pt x="10783" y="0"/>
                </a:cubicBezTo>
                <a:cubicBezTo>
                  <a:pt x="16751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783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783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21" name="Shape 1720"/>
          <p:cNvSpPr/>
          <p:nvPr/>
        </p:nvSpPr>
        <p:spPr>
          <a:xfrm>
            <a:off x="7366466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04" y="15946"/>
                </a:moveTo>
                <a:cubicBezTo>
                  <a:pt x="14004" y="12188"/>
                  <a:pt x="14004" y="12188"/>
                  <a:pt x="14004" y="12188"/>
                </a:cubicBezTo>
                <a:cubicBezTo>
                  <a:pt x="14004" y="11274"/>
                  <a:pt x="13665" y="10665"/>
                  <a:pt x="12851" y="10665"/>
                </a:cubicBezTo>
                <a:cubicBezTo>
                  <a:pt x="12241" y="10665"/>
                  <a:pt x="11868" y="11071"/>
                  <a:pt x="11699" y="11477"/>
                </a:cubicBezTo>
                <a:cubicBezTo>
                  <a:pt x="11631" y="11646"/>
                  <a:pt x="11631" y="11850"/>
                  <a:pt x="11631" y="12019"/>
                </a:cubicBezTo>
                <a:cubicBezTo>
                  <a:pt x="11631" y="15946"/>
                  <a:pt x="11631" y="15946"/>
                  <a:pt x="11631" y="15946"/>
                </a:cubicBezTo>
                <a:cubicBezTo>
                  <a:pt x="9393" y="15946"/>
                  <a:pt x="9393" y="15946"/>
                  <a:pt x="9393" y="15946"/>
                </a:cubicBezTo>
                <a:cubicBezTo>
                  <a:pt x="9393" y="9073"/>
                  <a:pt x="9393" y="9073"/>
                  <a:pt x="9393" y="9073"/>
                </a:cubicBezTo>
                <a:cubicBezTo>
                  <a:pt x="11631" y="9073"/>
                  <a:pt x="11631" y="9073"/>
                  <a:pt x="11631" y="9073"/>
                </a:cubicBezTo>
                <a:cubicBezTo>
                  <a:pt x="11631" y="10021"/>
                  <a:pt x="11631" y="10021"/>
                  <a:pt x="11631" y="10021"/>
                </a:cubicBezTo>
                <a:cubicBezTo>
                  <a:pt x="11936" y="9581"/>
                  <a:pt x="12478" y="8904"/>
                  <a:pt x="13631" y="8904"/>
                </a:cubicBezTo>
                <a:cubicBezTo>
                  <a:pt x="15089" y="8904"/>
                  <a:pt x="16242" y="9852"/>
                  <a:pt x="16242" y="11951"/>
                </a:cubicBezTo>
                <a:cubicBezTo>
                  <a:pt x="16242" y="15946"/>
                  <a:pt x="16242" y="15946"/>
                  <a:pt x="16242" y="15946"/>
                </a:cubicBezTo>
                <a:lnTo>
                  <a:pt x="14004" y="15946"/>
                </a:lnTo>
                <a:close/>
                <a:moveTo>
                  <a:pt x="7053" y="5620"/>
                </a:moveTo>
                <a:cubicBezTo>
                  <a:pt x="6341" y="5620"/>
                  <a:pt x="5866" y="6128"/>
                  <a:pt x="5866" y="6805"/>
                </a:cubicBezTo>
                <a:cubicBezTo>
                  <a:pt x="5866" y="7482"/>
                  <a:pt x="6307" y="7990"/>
                  <a:pt x="7019" y="7990"/>
                </a:cubicBezTo>
                <a:cubicBezTo>
                  <a:pt x="7053" y="7990"/>
                  <a:pt x="7053" y="7990"/>
                  <a:pt x="7053" y="7990"/>
                </a:cubicBezTo>
                <a:cubicBezTo>
                  <a:pt x="7799" y="7990"/>
                  <a:pt x="8240" y="7482"/>
                  <a:pt x="8240" y="6805"/>
                </a:cubicBezTo>
                <a:cubicBezTo>
                  <a:pt x="8240" y="6128"/>
                  <a:pt x="7799" y="5620"/>
                  <a:pt x="7053" y="5620"/>
                </a:cubicBezTo>
                <a:close/>
                <a:moveTo>
                  <a:pt x="5866" y="15946"/>
                </a:moveTo>
                <a:cubicBezTo>
                  <a:pt x="8104" y="15946"/>
                  <a:pt x="8104" y="15946"/>
                  <a:pt x="8104" y="15946"/>
                </a:cubicBezTo>
                <a:cubicBezTo>
                  <a:pt x="8104" y="9073"/>
                  <a:pt x="8104" y="9073"/>
                  <a:pt x="8104" y="9073"/>
                </a:cubicBezTo>
                <a:cubicBezTo>
                  <a:pt x="5866" y="9073"/>
                  <a:pt x="5866" y="9073"/>
                  <a:pt x="5866" y="9073"/>
                </a:cubicBezTo>
                <a:lnTo>
                  <a:pt x="5866" y="15946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</p:spTree>
    <p:extLst>
      <p:ext uri="{BB962C8B-B14F-4D97-AF65-F5344CB8AC3E}">
        <p14:creationId xmlns:p14="http://schemas.microsoft.com/office/powerpoint/2010/main" val="1151802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3" name="Group 2"/>
          <p:cNvGrpSpPr/>
          <p:nvPr/>
        </p:nvGrpSpPr>
        <p:grpSpPr>
          <a:xfrm>
            <a:off x="-3286471" y="-1"/>
            <a:ext cx="7531332" cy="6844146"/>
            <a:chOff x="-3286471" y="-1"/>
            <a:chExt cx="7531332" cy="6844146"/>
          </a:xfrm>
        </p:grpSpPr>
        <p:sp>
          <p:nvSpPr>
            <p:cNvPr id="4" name="Freeform 3"/>
            <p:cNvSpPr/>
            <p:nvPr/>
          </p:nvSpPr>
          <p:spPr>
            <a:xfrm>
              <a:off x="-3286471" y="-1"/>
              <a:ext cx="6812996" cy="6844146"/>
            </a:xfrm>
            <a:custGeom>
              <a:avLst/>
              <a:gdLst>
                <a:gd name="connsiteX0" fmla="*/ 3406498 w 6812996"/>
                <a:gd name="connsiteY0" fmla="*/ 0 h 6844146"/>
                <a:gd name="connsiteX1" fmla="*/ 6812996 w 6812996"/>
                <a:gd name="connsiteY1" fmla="*/ 3422073 h 6844146"/>
                <a:gd name="connsiteX2" fmla="*/ 3406498 w 6812996"/>
                <a:gd name="connsiteY2" fmla="*/ 6844146 h 6844146"/>
                <a:gd name="connsiteX3" fmla="*/ 0 w 6812996"/>
                <a:gd name="connsiteY3" fmla="*/ 3422073 h 6844146"/>
                <a:gd name="connsiteX4" fmla="*/ 3406498 w 6812996"/>
                <a:gd name="connsiteY4" fmla="*/ 0 h 68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2996" h="6844146">
                  <a:moveTo>
                    <a:pt x="3406498" y="0"/>
                  </a:moveTo>
                  <a:cubicBezTo>
                    <a:pt x="5287855" y="0"/>
                    <a:pt x="6812996" y="1532114"/>
                    <a:pt x="6812996" y="3422073"/>
                  </a:cubicBezTo>
                  <a:cubicBezTo>
                    <a:pt x="6812996" y="5312032"/>
                    <a:pt x="5287855" y="6844146"/>
                    <a:pt x="3406498" y="6844146"/>
                  </a:cubicBezTo>
                  <a:cubicBezTo>
                    <a:pt x="1525141" y="6844146"/>
                    <a:pt x="0" y="5312032"/>
                    <a:pt x="0" y="3422073"/>
                  </a:cubicBezTo>
                  <a:cubicBezTo>
                    <a:pt x="0" y="1532114"/>
                    <a:pt x="1525141" y="0"/>
                    <a:pt x="340649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5" name="Freeform 4"/>
            <p:cNvSpPr/>
            <p:nvPr/>
          </p:nvSpPr>
          <p:spPr>
            <a:xfrm>
              <a:off x="459246" y="1515409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6" name="Freeform 5"/>
            <p:cNvSpPr/>
            <p:nvPr/>
          </p:nvSpPr>
          <p:spPr>
            <a:xfrm>
              <a:off x="699303" y="1529264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97691" y="2715719"/>
            <a:ext cx="29487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Thanks For Watching! </a:t>
            </a:r>
            <a:endParaRPr lang="en-US" sz="2800" dirty="0" smtClean="0">
              <a:solidFill>
                <a:schemeClr val="bg1"/>
              </a:solidFill>
              <a:latin typeface="Source Sans Pro Light" charset="0"/>
              <a:ea typeface="Source Sans Pro Light" charset="0"/>
              <a:cs typeface="Source Sans Pro Light" charset="0"/>
              <a:sym typeface="Wingdings" panose="05000000000000000000" pitchFamily="2" charset="2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  <a:sym typeface="Wingdings" panose="05000000000000000000" pitchFamily="2" charset="2"/>
              </a:rPr>
              <a:t>Have a nice day! </a:t>
            </a:r>
            <a:endParaRPr lang="en-US" sz="2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830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Rectangle 22"/>
          <p:cNvSpPr/>
          <p:nvPr/>
        </p:nvSpPr>
        <p:spPr>
          <a:xfrm>
            <a:off x="0" y="0"/>
            <a:ext cx="12192000" cy="4836957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48369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82675" y="1430757"/>
            <a:ext cx="7808213" cy="2137268"/>
          </a:xfrm>
          <a:prstGeom prst="rect">
            <a:avLst/>
          </a:prstGeom>
          <a:noFill/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4000" dirty="0">
                <a:latin typeface="Source Sans Pro" panose="020B0503030403020204" pitchFamily="34" charset="0"/>
              </a:rPr>
              <a:t>The </a:t>
            </a:r>
            <a:r>
              <a:rPr lang="en-US" sz="4000" b="1" dirty="0">
                <a:latin typeface="Source Sans Pro" panose="020B0503030403020204" pitchFamily="34" charset="0"/>
              </a:rPr>
              <a:t>details</a:t>
            </a:r>
            <a:r>
              <a:rPr lang="en-US" sz="4000" dirty="0">
                <a:latin typeface="Source Sans Pro" panose="020B0503030403020204" pitchFamily="34" charset="0"/>
              </a:rPr>
              <a:t> are </a:t>
            </a:r>
            <a:r>
              <a:rPr lang="en-US" sz="4000" i="1" dirty="0">
                <a:latin typeface="Source Sans Pro" panose="020B0503030403020204" pitchFamily="34" charset="0"/>
              </a:rPr>
              <a:t>not the </a:t>
            </a:r>
            <a:r>
              <a:rPr lang="en-US" sz="4000" dirty="0">
                <a:latin typeface="Source Sans Pro" panose="020B0503030403020204" pitchFamily="34" charset="0"/>
              </a:rPr>
              <a:t>details. They make </a:t>
            </a:r>
            <a:r>
              <a:rPr lang="en-US" sz="4000" b="1" dirty="0">
                <a:latin typeface="Source Sans Pro" panose="020B0503030403020204" pitchFamily="34" charset="0"/>
              </a:rPr>
              <a:t>the design</a:t>
            </a:r>
            <a:r>
              <a:rPr lang="en-US" sz="4000" dirty="0">
                <a:latin typeface="Source Sans Pro" panose="020B0503030403020204" pitchFamily="34" charset="0"/>
              </a:rPr>
              <a:t>. </a:t>
            </a:r>
          </a:p>
          <a:p>
            <a:endParaRPr lang="en-US" sz="2400" dirty="0">
              <a:solidFill>
                <a:schemeClr val="bg1"/>
              </a:solidFill>
              <a:latin typeface="Raleway"/>
              <a:cs typeface="Raleway"/>
            </a:endParaRPr>
          </a:p>
          <a:p>
            <a:r>
              <a:rPr lang="en-US" sz="2400" i="1" dirty="0" smtClean="0">
                <a:solidFill>
                  <a:schemeClr val="bg1"/>
                </a:solidFill>
                <a:latin typeface="Source Sans Pro Light" panose="020B0403030403020204" pitchFamily="34" charset="0"/>
                <a:cs typeface="Raleway"/>
              </a:rPr>
              <a:t>- Charles </a:t>
            </a:r>
            <a:r>
              <a:rPr lang="en-US" sz="2400" b="1" i="1" dirty="0">
                <a:solidFill>
                  <a:schemeClr val="bg1"/>
                </a:solidFill>
                <a:latin typeface="Source Sans Pro" panose="020B0503030403020204" pitchFamily="34" charset="0"/>
                <a:cs typeface="Raleway"/>
              </a:rPr>
              <a:t>Eames</a:t>
            </a:r>
            <a:endParaRPr lang="en-US" sz="267" b="1" i="1" dirty="0">
              <a:solidFill>
                <a:schemeClr val="bg1"/>
              </a:solidFill>
              <a:latin typeface="Source Sans Pro" panose="020B0503030403020204" pitchFamily="34" charset="0"/>
              <a:cs typeface="Raleway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33183" y="526996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7303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4" name="Parallelogram 53"/>
          <p:cNvSpPr/>
          <p:nvPr/>
        </p:nvSpPr>
        <p:spPr bwMode="auto">
          <a:xfrm>
            <a:off x="1023922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DESIGNER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78" name="Parallelogram 77"/>
          <p:cNvSpPr/>
          <p:nvPr/>
        </p:nvSpPr>
        <p:spPr bwMode="auto">
          <a:xfrm>
            <a:off x="392788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MARKETING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88" name="Parallelogram 87"/>
          <p:cNvSpPr/>
          <p:nvPr/>
        </p:nvSpPr>
        <p:spPr bwMode="auto">
          <a:xfrm>
            <a:off x="7054608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FOUNDER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11" name="Parallelogram 110"/>
          <p:cNvSpPr/>
          <p:nvPr/>
        </p:nvSpPr>
        <p:spPr bwMode="auto">
          <a:xfrm>
            <a:off x="1018133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DIRECTOR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59581" y="4149982"/>
            <a:ext cx="1706740" cy="1471838"/>
            <a:chOff x="659581" y="4149982"/>
            <a:chExt cx="1706740" cy="1471838"/>
          </a:xfrm>
        </p:grpSpPr>
        <p:grpSp>
          <p:nvGrpSpPr>
            <p:cNvPr id="69" name="Group 68"/>
            <p:cNvGrpSpPr/>
            <p:nvPr/>
          </p:nvGrpSpPr>
          <p:grpSpPr>
            <a:xfrm>
              <a:off x="1026279" y="4149982"/>
              <a:ext cx="973343" cy="430352"/>
              <a:chOff x="3100137" y="4906107"/>
              <a:chExt cx="973343" cy="181552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3100137" y="4906107"/>
                <a:ext cx="97334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SOFIA GREEN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DESIGNER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Rectangle 69"/>
            <p:cNvSpPr/>
            <p:nvPr/>
          </p:nvSpPr>
          <p:spPr>
            <a:xfrm>
              <a:off x="659581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23922" y="5353581"/>
              <a:ext cx="949099" cy="268239"/>
              <a:chOff x="1105527" y="5353643"/>
              <a:chExt cx="949099" cy="268239"/>
            </a:xfrm>
          </p:grpSpPr>
          <p:sp>
            <p:nvSpPr>
              <p:cNvPr id="51" name="Shape 2864"/>
              <p:cNvSpPr/>
              <p:nvPr/>
            </p:nvSpPr>
            <p:spPr>
              <a:xfrm>
                <a:off x="110552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2" name="Shape 2865"/>
              <p:cNvSpPr/>
              <p:nvPr/>
            </p:nvSpPr>
            <p:spPr>
              <a:xfrm>
                <a:off x="144598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3" name="Shape 2869"/>
              <p:cNvSpPr/>
              <p:nvPr/>
            </p:nvSpPr>
            <p:spPr>
              <a:xfrm>
                <a:off x="178644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3561029" y="4149982"/>
            <a:ext cx="1706740" cy="1469869"/>
            <a:chOff x="3561029" y="4149982"/>
            <a:chExt cx="1706740" cy="1469869"/>
          </a:xfrm>
        </p:grpSpPr>
        <p:grpSp>
          <p:nvGrpSpPr>
            <p:cNvPr id="80" name="Group 79"/>
            <p:cNvGrpSpPr/>
            <p:nvPr/>
          </p:nvGrpSpPr>
          <p:grpSpPr>
            <a:xfrm>
              <a:off x="3826739" y="4149982"/>
              <a:ext cx="1175322" cy="430352"/>
              <a:chOff x="2999149" y="4906107"/>
              <a:chExt cx="1175322" cy="181552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2999149" y="4906107"/>
                <a:ext cx="1175322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PETER DOUGLAS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MARKETING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Rectangle 80"/>
            <p:cNvSpPr/>
            <p:nvPr/>
          </p:nvSpPr>
          <p:spPr>
            <a:xfrm>
              <a:off x="3561029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915210" y="5351612"/>
              <a:ext cx="949099" cy="268239"/>
              <a:chOff x="3945891" y="5353643"/>
              <a:chExt cx="949099" cy="268239"/>
            </a:xfrm>
          </p:grpSpPr>
          <p:sp>
            <p:nvSpPr>
              <p:cNvPr id="56" name="Shape 2864"/>
              <p:cNvSpPr/>
              <p:nvPr/>
            </p:nvSpPr>
            <p:spPr>
              <a:xfrm>
                <a:off x="3945891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7" name="Shape 2865"/>
              <p:cNvSpPr/>
              <p:nvPr/>
            </p:nvSpPr>
            <p:spPr>
              <a:xfrm>
                <a:off x="4286352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8" name="Shape 2869"/>
              <p:cNvSpPr/>
              <p:nvPr/>
            </p:nvSpPr>
            <p:spPr>
              <a:xfrm>
                <a:off x="4626813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6690268" y="4149982"/>
            <a:ext cx="1706740" cy="1469869"/>
            <a:chOff x="6690268" y="4149982"/>
            <a:chExt cx="1706740" cy="1469869"/>
          </a:xfrm>
        </p:grpSpPr>
        <p:grpSp>
          <p:nvGrpSpPr>
            <p:cNvPr id="90" name="Group 89"/>
            <p:cNvGrpSpPr/>
            <p:nvPr/>
          </p:nvGrpSpPr>
          <p:grpSpPr>
            <a:xfrm>
              <a:off x="7022501" y="4149982"/>
              <a:ext cx="1042273" cy="430352"/>
              <a:chOff x="3065672" y="4906107"/>
              <a:chExt cx="1042273" cy="181552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3065672" y="4906107"/>
                <a:ext cx="104227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JULIA SANTOS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FOUNDER 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93" name="Straight Connector 9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Rectangle 90"/>
            <p:cNvSpPr/>
            <p:nvPr/>
          </p:nvSpPr>
          <p:spPr>
            <a:xfrm>
              <a:off x="6690268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7069087" y="5351612"/>
              <a:ext cx="949099" cy="268239"/>
              <a:chOff x="7053402" y="5356744"/>
              <a:chExt cx="949099" cy="268239"/>
            </a:xfrm>
          </p:grpSpPr>
          <p:sp>
            <p:nvSpPr>
              <p:cNvPr id="59" name="Shape 2864"/>
              <p:cNvSpPr/>
              <p:nvPr/>
            </p:nvSpPr>
            <p:spPr>
              <a:xfrm>
                <a:off x="7053402" y="5356806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0" name="Shape 2865"/>
              <p:cNvSpPr/>
              <p:nvPr/>
            </p:nvSpPr>
            <p:spPr>
              <a:xfrm>
                <a:off x="7393863" y="53568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1" name="Shape 2869"/>
              <p:cNvSpPr/>
              <p:nvPr/>
            </p:nvSpPr>
            <p:spPr>
              <a:xfrm>
                <a:off x="7734324" y="535674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9819507" y="4149982"/>
            <a:ext cx="1706740" cy="1469807"/>
            <a:chOff x="9819507" y="4149982"/>
            <a:chExt cx="1706740" cy="1469807"/>
          </a:xfrm>
        </p:grpSpPr>
        <p:grpSp>
          <p:nvGrpSpPr>
            <p:cNvPr id="113" name="Group 112"/>
            <p:cNvGrpSpPr/>
            <p:nvPr/>
          </p:nvGrpSpPr>
          <p:grpSpPr>
            <a:xfrm>
              <a:off x="10086820" y="4149982"/>
              <a:ext cx="1172117" cy="430352"/>
              <a:chOff x="3000752" y="4906107"/>
              <a:chExt cx="1172117" cy="181552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3000752" y="4906107"/>
                <a:ext cx="1172117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BEN FERNANDEZ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DIRECTOR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Rectangle 113"/>
            <p:cNvSpPr/>
            <p:nvPr/>
          </p:nvSpPr>
          <p:spPr>
            <a:xfrm>
              <a:off x="9819507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0222964" y="5351550"/>
              <a:ext cx="949099" cy="268239"/>
              <a:chOff x="10212867" y="5353643"/>
              <a:chExt cx="949099" cy="268239"/>
            </a:xfrm>
          </p:grpSpPr>
          <p:sp>
            <p:nvSpPr>
              <p:cNvPr id="62" name="Shape 2864"/>
              <p:cNvSpPr/>
              <p:nvPr/>
            </p:nvSpPr>
            <p:spPr>
              <a:xfrm>
                <a:off x="1021286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3" name="Shape 2865"/>
              <p:cNvSpPr/>
              <p:nvPr/>
            </p:nvSpPr>
            <p:spPr>
              <a:xfrm>
                <a:off x="1055332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4" name="Shape 2869"/>
              <p:cNvSpPr/>
              <p:nvPr/>
            </p:nvSpPr>
            <p:spPr>
              <a:xfrm>
                <a:off x="1089378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4271400" y="537755"/>
            <a:ext cx="3664786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 Members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</p:spTree>
    <p:extLst>
      <p:ext uri="{BB962C8B-B14F-4D97-AF65-F5344CB8AC3E}">
        <p14:creationId xmlns:p14="http://schemas.microsoft.com/office/powerpoint/2010/main" val="819586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78" grpId="0" animBg="1"/>
      <p:bldP spid="88" grpId="0" animBg="1"/>
      <p:bldP spid="111" grpId="0" animBg="1"/>
      <p:bldP spid="48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8154" y="537755"/>
            <a:ext cx="4171335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Circle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/>
          <p:nvPr/>
        </p:nvSpPr>
        <p:spPr>
          <a:xfrm>
            <a:off x="617478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Freeform 4"/>
          <p:cNvSpPr/>
          <p:nvPr/>
        </p:nvSpPr>
        <p:spPr>
          <a:xfrm>
            <a:off x="4862472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Freeform 5"/>
          <p:cNvSpPr/>
          <p:nvPr/>
        </p:nvSpPr>
        <p:spPr>
          <a:xfrm flipV="1">
            <a:off x="2736306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Freeform 6"/>
          <p:cNvSpPr/>
          <p:nvPr/>
        </p:nvSpPr>
        <p:spPr>
          <a:xfrm>
            <a:off x="9114803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8" name="Freeform 7"/>
          <p:cNvSpPr/>
          <p:nvPr/>
        </p:nvSpPr>
        <p:spPr>
          <a:xfrm flipV="1">
            <a:off x="6988637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9" name="Freeform 8"/>
          <p:cNvSpPr/>
          <p:nvPr/>
        </p:nvSpPr>
        <p:spPr>
          <a:xfrm>
            <a:off x="2736306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0" name="Freeform 9"/>
          <p:cNvSpPr/>
          <p:nvPr/>
        </p:nvSpPr>
        <p:spPr>
          <a:xfrm flipV="1">
            <a:off x="610140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1" name="Freeform 10"/>
          <p:cNvSpPr/>
          <p:nvPr/>
        </p:nvSpPr>
        <p:spPr>
          <a:xfrm>
            <a:off x="6988637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2" name="Freeform 11"/>
          <p:cNvSpPr/>
          <p:nvPr/>
        </p:nvSpPr>
        <p:spPr>
          <a:xfrm flipV="1">
            <a:off x="4862472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3" name="Freeform 12"/>
          <p:cNvSpPr/>
          <p:nvPr/>
        </p:nvSpPr>
        <p:spPr>
          <a:xfrm flipV="1">
            <a:off x="9114803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46112" y="2613450"/>
            <a:ext cx="1545597" cy="648116"/>
            <a:chOff x="1064400" y="2819219"/>
            <a:chExt cx="1545597" cy="648116"/>
          </a:xfrm>
        </p:grpSpPr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82312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064400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92323" y="2613450"/>
            <a:ext cx="1545597" cy="648116"/>
            <a:chOff x="3210611" y="2819219"/>
            <a:chExt cx="1545597" cy="648116"/>
          </a:xfrm>
        </p:grpSpPr>
        <p:sp>
          <p:nvSpPr>
            <p:cNvPr id="18" name="Text Placeholder 33"/>
            <p:cNvSpPr txBox="1">
              <a:spLocks/>
            </p:cNvSpPr>
            <p:nvPr/>
          </p:nvSpPr>
          <p:spPr>
            <a:xfrm>
              <a:off x="3228523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 Placeholder 32"/>
            <p:cNvSpPr txBox="1">
              <a:spLocks/>
            </p:cNvSpPr>
            <p:nvPr/>
          </p:nvSpPr>
          <p:spPr>
            <a:xfrm>
              <a:off x="3210611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18489" y="2619677"/>
            <a:ext cx="1545597" cy="648116"/>
            <a:chOff x="5336777" y="2825446"/>
            <a:chExt cx="1545597" cy="648116"/>
          </a:xfrm>
        </p:grpSpPr>
        <p:sp>
          <p:nvSpPr>
            <p:cNvPr id="21" name="Text Placeholder 33"/>
            <p:cNvSpPr txBox="1">
              <a:spLocks/>
            </p:cNvSpPr>
            <p:nvPr/>
          </p:nvSpPr>
          <p:spPr>
            <a:xfrm>
              <a:off x="5354689" y="282544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 Placeholder 32"/>
            <p:cNvSpPr txBox="1">
              <a:spLocks/>
            </p:cNvSpPr>
            <p:nvPr/>
          </p:nvSpPr>
          <p:spPr>
            <a:xfrm>
              <a:off x="5336777" y="305837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469667" y="2613450"/>
            <a:ext cx="1550209" cy="648116"/>
            <a:chOff x="7487955" y="2819219"/>
            <a:chExt cx="1550209" cy="648116"/>
          </a:xfrm>
        </p:grpSpPr>
        <p:sp>
          <p:nvSpPr>
            <p:cNvPr id="24" name="Text Placeholder 33"/>
            <p:cNvSpPr txBox="1">
              <a:spLocks/>
            </p:cNvSpPr>
            <p:nvPr/>
          </p:nvSpPr>
          <p:spPr>
            <a:xfrm>
              <a:off x="7487955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5" name="Text Placeholder 32"/>
            <p:cNvSpPr txBox="1">
              <a:spLocks/>
            </p:cNvSpPr>
            <p:nvPr/>
          </p:nvSpPr>
          <p:spPr>
            <a:xfrm>
              <a:off x="7492567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95832" y="2620917"/>
            <a:ext cx="1545597" cy="648116"/>
            <a:chOff x="9614120" y="2826686"/>
            <a:chExt cx="1545597" cy="648116"/>
          </a:xfrm>
        </p:grpSpPr>
        <p:sp>
          <p:nvSpPr>
            <p:cNvPr id="27" name="Text Placeholder 33"/>
            <p:cNvSpPr txBox="1">
              <a:spLocks/>
            </p:cNvSpPr>
            <p:nvPr/>
          </p:nvSpPr>
          <p:spPr>
            <a:xfrm>
              <a:off x="9632032" y="282668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8" name="Text Placeholder 32"/>
            <p:cNvSpPr txBox="1">
              <a:spLocks/>
            </p:cNvSpPr>
            <p:nvPr/>
          </p:nvSpPr>
          <p:spPr>
            <a:xfrm>
              <a:off x="9614120" y="305961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43844" y="4539922"/>
            <a:ext cx="2146471" cy="872639"/>
            <a:chOff x="662132" y="4745691"/>
            <a:chExt cx="2146471" cy="872639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980969" y="4936136"/>
              <a:ext cx="1629028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Number 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929154" y="4533730"/>
            <a:ext cx="1966471" cy="878703"/>
            <a:chOff x="2947442" y="4739499"/>
            <a:chExt cx="1966471" cy="878703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139774" y="4526967"/>
            <a:ext cx="1975029" cy="879274"/>
            <a:chOff x="7158062" y="4732736"/>
            <a:chExt cx="1975029" cy="879274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9417754" y="4527538"/>
            <a:ext cx="2020335" cy="862520"/>
            <a:chOff x="9436042" y="4733307"/>
            <a:chExt cx="2020335" cy="862520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9754879" y="4923752"/>
              <a:ext cx="1562274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034464" y="4527538"/>
            <a:ext cx="1877552" cy="878703"/>
            <a:chOff x="5052752" y="4733307"/>
            <a:chExt cx="1877552" cy="878703"/>
          </a:xfrm>
        </p:grpSpPr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Text Placeholder 32"/>
            <p:cNvSpPr txBox="1">
              <a:spLocks/>
            </p:cNvSpPr>
            <p:nvPr/>
          </p:nvSpPr>
          <p:spPr>
            <a:xfrm>
              <a:off x="5371589" y="4923752"/>
              <a:ext cx="1558715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5487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408" y="537755"/>
            <a:ext cx="5820824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Arrows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705340" y="1765896"/>
            <a:ext cx="2395867" cy="2227526"/>
            <a:chOff x="8705340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" name="Group 4"/>
            <p:cNvGrpSpPr/>
            <p:nvPr/>
          </p:nvGrpSpPr>
          <p:grpSpPr>
            <a:xfrm>
              <a:off x="8705340" y="1607952"/>
              <a:ext cx="2358105" cy="2097263"/>
              <a:chOff x="8705340" y="1607952"/>
              <a:chExt cx="2358105" cy="2097263"/>
            </a:xfrm>
          </p:grpSpPr>
          <p:sp>
            <p:nvSpPr>
              <p:cNvPr id="7" name="Freeform 6"/>
              <p:cNvSpPr/>
              <p:nvPr/>
            </p:nvSpPr>
            <p:spPr>
              <a:xfrm rot="16200000">
                <a:off x="8706848" y="1606447"/>
                <a:ext cx="1180703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9882743" y="1607952"/>
                <a:ext cx="1180702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8705340" y="2785320"/>
                <a:ext cx="455854" cy="91935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0607442" y="2785321"/>
                <a:ext cx="455854" cy="91989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6" name="Rectangle 7"/>
            <p:cNvSpPr/>
            <p:nvPr/>
          </p:nvSpPr>
          <p:spPr>
            <a:xfrm rot="2700000">
              <a:off x="10575857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794671" y="3708454"/>
            <a:ext cx="2394955" cy="2227526"/>
            <a:chOff x="3371475" y="3681979"/>
            <a:chExt cx="1984589" cy="1845848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 11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 12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6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92568" y="1765896"/>
            <a:ext cx="2395867" cy="2227526"/>
            <a:chOff x="4892568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Freeform 17"/>
            <p:cNvSpPr/>
            <p:nvPr/>
          </p:nvSpPr>
          <p:spPr>
            <a:xfrm rot="16200000">
              <a:off x="4894076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6069971" y="1607952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892568" y="2785320"/>
              <a:ext cx="455854" cy="9193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794671" y="2785321"/>
              <a:ext cx="455854" cy="9198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Rectangle 7"/>
            <p:cNvSpPr/>
            <p:nvPr/>
          </p:nvSpPr>
          <p:spPr>
            <a:xfrm rot="2700000">
              <a:off x="6763085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92895" y="3708454"/>
            <a:ext cx="2394955" cy="2227526"/>
            <a:chOff x="3371475" y="3681979"/>
            <a:chExt cx="1984589" cy="1845848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Freeform 23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Rectangle 26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90793" y="1765895"/>
            <a:ext cx="2395869" cy="2227527"/>
            <a:chOff x="1090793" y="1607951"/>
            <a:chExt cx="2395869" cy="2227527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Freeform 29"/>
            <p:cNvSpPr/>
            <p:nvPr/>
          </p:nvSpPr>
          <p:spPr>
            <a:xfrm rot="16200000">
              <a:off x="1092301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2268196" y="1607951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090793" y="2785319"/>
              <a:ext cx="455854" cy="9193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92895" y="2785319"/>
              <a:ext cx="455854" cy="9198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Rectangle 7"/>
            <p:cNvSpPr/>
            <p:nvPr/>
          </p:nvSpPr>
          <p:spPr>
            <a:xfrm rot="2700000">
              <a:off x="2961312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717731" y="2606607"/>
            <a:ext cx="1125294" cy="1892039"/>
            <a:chOff x="1717731" y="2448663"/>
            <a:chExt cx="1125294" cy="1892039"/>
          </a:xfrm>
        </p:grpSpPr>
        <p:grpSp>
          <p:nvGrpSpPr>
            <p:cNvPr id="36" name="Group 35"/>
            <p:cNvGrpSpPr/>
            <p:nvPr/>
          </p:nvGrpSpPr>
          <p:grpSpPr>
            <a:xfrm>
              <a:off x="1717731" y="2448663"/>
              <a:ext cx="1125294" cy="1892039"/>
              <a:chOff x="1717731" y="2448663"/>
              <a:chExt cx="1125294" cy="1892039"/>
            </a:xfrm>
          </p:grpSpPr>
          <p:sp>
            <p:nvSpPr>
              <p:cNvPr id="38" name="Text Placeholder 32"/>
              <p:cNvSpPr txBox="1">
                <a:spLocks/>
              </p:cNvSpPr>
              <p:nvPr/>
            </p:nvSpPr>
            <p:spPr>
              <a:xfrm>
                <a:off x="1717731" y="3547862"/>
                <a:ext cx="1111927" cy="79284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9" name="Text Placeholder 33"/>
              <p:cNvSpPr txBox="1">
                <a:spLocks/>
              </p:cNvSpPr>
              <p:nvPr/>
            </p:nvSpPr>
            <p:spPr>
              <a:xfrm>
                <a:off x="1731100" y="3253947"/>
                <a:ext cx="1111925" cy="187759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Atom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0" name="Oval 39"/>
              <p:cNvSpPr>
                <a:spLocks noChangeAspect="1"/>
              </p:cNvSpPr>
              <p:nvPr/>
            </p:nvSpPr>
            <p:spPr>
              <a:xfrm>
                <a:off x="1981263" y="2448663"/>
                <a:ext cx="611596" cy="6115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37" name="Shape 2778"/>
            <p:cNvSpPr/>
            <p:nvPr/>
          </p:nvSpPr>
          <p:spPr>
            <a:xfrm>
              <a:off x="2153233" y="261596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652162" y="3404669"/>
            <a:ext cx="1207384" cy="1714575"/>
            <a:chOff x="3652162" y="3246725"/>
            <a:chExt cx="1207384" cy="1714575"/>
          </a:xfrm>
        </p:grpSpPr>
        <p:grpSp>
          <p:nvGrpSpPr>
            <p:cNvPr id="42" name="Group 41"/>
            <p:cNvGrpSpPr/>
            <p:nvPr/>
          </p:nvGrpSpPr>
          <p:grpSpPr>
            <a:xfrm>
              <a:off x="3652162" y="3246725"/>
              <a:ext cx="1207384" cy="1714575"/>
              <a:chOff x="3652162" y="3246725"/>
              <a:chExt cx="1207384" cy="1714575"/>
            </a:xfrm>
          </p:grpSpPr>
          <p:sp>
            <p:nvSpPr>
              <p:cNvPr id="44" name="Text Placeholder 32"/>
              <p:cNvSpPr txBox="1">
                <a:spLocks/>
              </p:cNvSpPr>
              <p:nvPr/>
            </p:nvSpPr>
            <p:spPr>
              <a:xfrm>
                <a:off x="3652162" y="3540669"/>
                <a:ext cx="1207384" cy="66568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5" name="Text Placeholder 33"/>
              <p:cNvSpPr txBox="1">
                <a:spLocks/>
              </p:cNvSpPr>
              <p:nvPr/>
            </p:nvSpPr>
            <p:spPr>
              <a:xfrm>
                <a:off x="3652490" y="3246725"/>
                <a:ext cx="1111924" cy="202202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Presentation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6" name="Oval 45"/>
              <p:cNvSpPr>
                <a:spLocks noChangeAspect="1"/>
              </p:cNvSpPr>
              <p:nvPr/>
            </p:nvSpPr>
            <p:spPr>
              <a:xfrm>
                <a:off x="3864633" y="4349704"/>
                <a:ext cx="611596" cy="6115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3" name="Shape 2774"/>
            <p:cNvSpPr/>
            <p:nvPr/>
          </p:nvSpPr>
          <p:spPr>
            <a:xfrm>
              <a:off x="4047093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509332" y="2606607"/>
            <a:ext cx="1111927" cy="1892039"/>
            <a:chOff x="5509332" y="2448663"/>
            <a:chExt cx="1111927" cy="1892039"/>
          </a:xfrm>
        </p:grpSpPr>
        <p:grpSp>
          <p:nvGrpSpPr>
            <p:cNvPr id="48" name="Group 47"/>
            <p:cNvGrpSpPr/>
            <p:nvPr/>
          </p:nvGrpSpPr>
          <p:grpSpPr>
            <a:xfrm>
              <a:off x="5509332" y="2448663"/>
              <a:ext cx="1111927" cy="1892039"/>
              <a:chOff x="5509332" y="2448663"/>
              <a:chExt cx="1111927" cy="1892039"/>
            </a:xfrm>
          </p:grpSpPr>
          <p:sp>
            <p:nvSpPr>
              <p:cNvPr id="50" name="Text Placeholder 32"/>
              <p:cNvSpPr txBox="1">
                <a:spLocks/>
              </p:cNvSpPr>
              <p:nvPr/>
            </p:nvSpPr>
            <p:spPr>
              <a:xfrm>
                <a:off x="5509332" y="3569219"/>
                <a:ext cx="1111927" cy="771483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1" name="Text Placeholder 33"/>
              <p:cNvSpPr txBox="1">
                <a:spLocks/>
              </p:cNvSpPr>
              <p:nvPr/>
            </p:nvSpPr>
            <p:spPr>
              <a:xfrm>
                <a:off x="5509334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Target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2" name="Oval 51"/>
              <p:cNvSpPr>
                <a:spLocks noChangeAspect="1"/>
              </p:cNvSpPr>
              <p:nvPr/>
            </p:nvSpPr>
            <p:spPr>
              <a:xfrm>
                <a:off x="5759497" y="2448663"/>
                <a:ext cx="611596" cy="6115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9" name="Shape 2748"/>
            <p:cNvSpPr/>
            <p:nvPr/>
          </p:nvSpPr>
          <p:spPr>
            <a:xfrm>
              <a:off x="5936022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430261" y="3421404"/>
            <a:ext cx="1135601" cy="1697840"/>
            <a:chOff x="7430261" y="3263460"/>
            <a:chExt cx="1135601" cy="1697840"/>
          </a:xfrm>
        </p:grpSpPr>
        <p:grpSp>
          <p:nvGrpSpPr>
            <p:cNvPr id="54" name="Group 53"/>
            <p:cNvGrpSpPr/>
            <p:nvPr/>
          </p:nvGrpSpPr>
          <p:grpSpPr>
            <a:xfrm>
              <a:off x="7430261" y="3263460"/>
              <a:ext cx="1135601" cy="1697840"/>
              <a:chOff x="7430261" y="3263460"/>
              <a:chExt cx="1135601" cy="1697840"/>
            </a:xfrm>
          </p:grpSpPr>
          <p:sp>
            <p:nvSpPr>
              <p:cNvPr id="56" name="Text Placeholder 32"/>
              <p:cNvSpPr txBox="1">
                <a:spLocks/>
              </p:cNvSpPr>
              <p:nvPr/>
            </p:nvSpPr>
            <p:spPr>
              <a:xfrm>
                <a:off x="7453935" y="3495071"/>
                <a:ext cx="1111927" cy="701939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7" name="Text Placeholder 33"/>
              <p:cNvSpPr txBox="1">
                <a:spLocks/>
              </p:cNvSpPr>
              <p:nvPr/>
            </p:nvSpPr>
            <p:spPr>
              <a:xfrm>
                <a:off x="7430261" y="3263460"/>
                <a:ext cx="1111924" cy="185467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Layers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>
              <a:xfrm>
                <a:off x="7681648" y="4349704"/>
                <a:ext cx="611596" cy="6115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5" name="Shape 2784"/>
            <p:cNvSpPr/>
            <p:nvPr/>
          </p:nvSpPr>
          <p:spPr>
            <a:xfrm>
              <a:off x="7846559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9326777" y="2606607"/>
            <a:ext cx="1180546" cy="1726312"/>
            <a:chOff x="9326777" y="2448663"/>
            <a:chExt cx="1180546" cy="1726312"/>
          </a:xfrm>
        </p:grpSpPr>
        <p:grpSp>
          <p:nvGrpSpPr>
            <p:cNvPr id="60" name="Group 59"/>
            <p:cNvGrpSpPr/>
            <p:nvPr/>
          </p:nvGrpSpPr>
          <p:grpSpPr>
            <a:xfrm>
              <a:off x="9326777" y="2448663"/>
              <a:ext cx="1180546" cy="1726312"/>
              <a:chOff x="9326777" y="2448663"/>
              <a:chExt cx="1180546" cy="1726312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9395396" y="3495071"/>
                <a:ext cx="1111927" cy="6799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3" name="Text Placeholder 33"/>
              <p:cNvSpPr txBox="1">
                <a:spLocks/>
              </p:cNvSpPr>
              <p:nvPr/>
            </p:nvSpPr>
            <p:spPr>
              <a:xfrm>
                <a:off x="9326777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Video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9576940" y="2448663"/>
                <a:ext cx="611596" cy="6115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AU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61" name="Shape 2543"/>
            <p:cNvSpPr/>
            <p:nvPr/>
          </p:nvSpPr>
          <p:spPr>
            <a:xfrm>
              <a:off x="9749394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6160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7764" y="537755"/>
            <a:ext cx="629210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</a:t>
            </a:r>
            <a:r>
              <a:rPr lang="en-US" sz="320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Approach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-84570" y="2350436"/>
            <a:ext cx="9794527" cy="3583614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60306" y="3744765"/>
            <a:ext cx="995966" cy="993236"/>
            <a:chOff x="1760306" y="3744765"/>
            <a:chExt cx="995966" cy="993236"/>
          </a:xfrm>
        </p:grpSpPr>
        <p:sp>
          <p:nvSpPr>
            <p:cNvPr id="6" name="Oval 19"/>
            <p:cNvSpPr>
              <a:spLocks noChangeArrowheads="1"/>
            </p:cNvSpPr>
            <p:nvPr/>
          </p:nvSpPr>
          <p:spPr bwMode="auto">
            <a:xfrm>
              <a:off x="1760306" y="3744765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7" name="Shape 2778"/>
            <p:cNvSpPr/>
            <p:nvPr/>
          </p:nvSpPr>
          <p:spPr>
            <a:xfrm>
              <a:off x="2118625" y="410171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58379" y="4366074"/>
            <a:ext cx="995966" cy="993236"/>
            <a:chOff x="3658379" y="4366074"/>
            <a:chExt cx="995966" cy="993236"/>
          </a:xfrm>
        </p:grpSpPr>
        <p:sp>
          <p:nvSpPr>
            <p:cNvPr id="9" name="Oval 19"/>
            <p:cNvSpPr>
              <a:spLocks noChangeArrowheads="1"/>
            </p:cNvSpPr>
            <p:nvPr/>
          </p:nvSpPr>
          <p:spPr bwMode="auto">
            <a:xfrm>
              <a:off x="3658379" y="43660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0" name="Shape 2774"/>
            <p:cNvSpPr/>
            <p:nvPr/>
          </p:nvSpPr>
          <p:spPr>
            <a:xfrm>
              <a:off x="4030553" y="472498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56452" y="3010474"/>
            <a:ext cx="995966" cy="993236"/>
            <a:chOff x="5556452" y="3010474"/>
            <a:chExt cx="995966" cy="993236"/>
          </a:xfrm>
        </p:grpSpPr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5556452" y="30104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3" name="Shape 2748"/>
            <p:cNvSpPr/>
            <p:nvPr/>
          </p:nvSpPr>
          <p:spPr>
            <a:xfrm>
              <a:off x="5922678" y="3342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454525" y="3536691"/>
            <a:ext cx="995966" cy="993236"/>
            <a:chOff x="7454525" y="3536691"/>
            <a:chExt cx="995966" cy="993236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7454525" y="3536691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6" name="Shape 2784"/>
            <p:cNvSpPr/>
            <p:nvPr/>
          </p:nvSpPr>
          <p:spPr>
            <a:xfrm>
              <a:off x="7812843" y="389364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7" name="Shape 2587"/>
          <p:cNvSpPr/>
          <p:nvPr/>
        </p:nvSpPr>
        <p:spPr>
          <a:xfrm>
            <a:off x="9656652" y="1619250"/>
            <a:ext cx="800233" cy="800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611087" y="2933807"/>
            <a:ext cx="1573731" cy="632481"/>
            <a:chOff x="2194602" y="2009322"/>
            <a:chExt cx="1573731" cy="632481"/>
          </a:xfrm>
        </p:grpSpPr>
        <p:sp>
          <p:nvSpPr>
            <p:cNvPr id="19" name="Rectangle 18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382715" y="5479068"/>
            <a:ext cx="1575004" cy="632481"/>
            <a:chOff x="4129724" y="2015877"/>
            <a:chExt cx="1575004" cy="632481"/>
          </a:xfrm>
        </p:grpSpPr>
        <p:sp>
          <p:nvSpPr>
            <p:cNvPr id="22" name="Rectangle 21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352763" y="4243363"/>
            <a:ext cx="1576277" cy="632481"/>
            <a:chOff x="6064846" y="2015877"/>
            <a:chExt cx="1576277" cy="632481"/>
          </a:xfrm>
        </p:grpSpPr>
        <p:sp>
          <p:nvSpPr>
            <p:cNvPr id="25" name="Rectangle 24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165005" y="2736492"/>
            <a:ext cx="1575004" cy="632481"/>
            <a:chOff x="8002514" y="2015877"/>
            <a:chExt cx="1575004" cy="632481"/>
          </a:xfrm>
        </p:grpSpPr>
        <p:sp>
          <p:nvSpPr>
            <p:cNvPr id="28" name="Rectangle 27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0939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3035" y="537755"/>
            <a:ext cx="450155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Smart Business Path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512868" y="2107959"/>
            <a:ext cx="261290" cy="1167018"/>
            <a:chOff x="1374514" y="1504950"/>
            <a:chExt cx="261290" cy="1167018"/>
          </a:xfrm>
        </p:grpSpPr>
        <p:cxnSp>
          <p:nvCxnSpPr>
            <p:cNvPr id="5" name="Straight Connector 4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7921845" y="2377454"/>
            <a:ext cx="261290" cy="1700418"/>
            <a:chOff x="3201934" y="1821759"/>
            <a:chExt cx="261290" cy="1700418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9834574" y="1698572"/>
            <a:ext cx="261290" cy="1508644"/>
            <a:chOff x="3201934" y="1821759"/>
            <a:chExt cx="261290" cy="1700418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 flipV="1">
            <a:off x="336780" y="2933765"/>
            <a:ext cx="261290" cy="1167018"/>
            <a:chOff x="1374514" y="1504950"/>
            <a:chExt cx="261290" cy="1167018"/>
          </a:xfrm>
        </p:grpSpPr>
        <p:cxnSp>
          <p:nvCxnSpPr>
            <p:cNvPr id="14" name="Straight Connector 13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962233" y="3588976"/>
            <a:ext cx="261290" cy="1167018"/>
            <a:chOff x="1374514" y="1504950"/>
            <a:chExt cx="261290" cy="1167018"/>
          </a:xfrm>
        </p:grpSpPr>
        <p:cxnSp>
          <p:nvCxnSpPr>
            <p:cNvPr id="17" name="Straight Connector 16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 flipH="1" flipV="1">
            <a:off x="11327577" y="2906087"/>
            <a:ext cx="351650" cy="1570599"/>
            <a:chOff x="1374514" y="1504950"/>
            <a:chExt cx="261290" cy="1167018"/>
          </a:xfrm>
        </p:grpSpPr>
        <p:cxnSp>
          <p:nvCxnSpPr>
            <p:cNvPr id="20" name="Straight Connector 19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386605" y="2532960"/>
            <a:ext cx="261290" cy="1447221"/>
            <a:chOff x="1374514" y="1504950"/>
            <a:chExt cx="261290" cy="1447221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1374514" y="1504950"/>
              <a:ext cx="0" cy="1447221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221023" y="42325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854246" y="1817383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727981" y="22406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75967" y="3305781"/>
            <a:ext cx="1747798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285408" y="2112785"/>
            <a:ext cx="1406578" cy="675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190061" y="1438653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317174" y="4204392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-5976" y="2197542"/>
            <a:ext cx="2055052" cy="850209"/>
            <a:chOff x="-5976" y="2197542"/>
            <a:chExt cx="2055052" cy="850209"/>
          </a:xfrm>
        </p:grpSpPr>
        <p:grpSp>
          <p:nvGrpSpPr>
            <p:cNvPr id="33" name="Group 32"/>
            <p:cNvGrpSpPr/>
            <p:nvPr/>
          </p:nvGrpSpPr>
          <p:grpSpPr>
            <a:xfrm flipH="1">
              <a:off x="-5976" y="2197542"/>
              <a:ext cx="2055052" cy="850209"/>
              <a:chOff x="7316582" y="971550"/>
              <a:chExt cx="2055052" cy="850209"/>
            </a:xfrm>
          </p:grpSpPr>
          <p:sp>
            <p:nvSpPr>
              <p:cNvPr id="35" name="Round Single Corner Rectangle 34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230291" y="971550"/>
                <a:ext cx="1141343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4" name="Shape 2543"/>
            <p:cNvSpPr/>
            <p:nvPr/>
          </p:nvSpPr>
          <p:spPr>
            <a:xfrm>
              <a:off x="392246" y="248298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964995" y="3858486"/>
            <a:ext cx="2720508" cy="850209"/>
            <a:chOff x="2964995" y="3858486"/>
            <a:chExt cx="2720508" cy="850209"/>
          </a:xfrm>
        </p:grpSpPr>
        <p:grpSp>
          <p:nvGrpSpPr>
            <p:cNvPr id="38" name="Group 37"/>
            <p:cNvGrpSpPr/>
            <p:nvPr/>
          </p:nvGrpSpPr>
          <p:grpSpPr>
            <a:xfrm>
              <a:off x="3858084" y="3858486"/>
              <a:ext cx="1827419" cy="850209"/>
              <a:chOff x="917661" y="2671968"/>
              <a:chExt cx="1827419" cy="850209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ound Single Corner Rectangle 41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Isosceles Triangle 42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9" name="Round Single Corner Rectangle 38"/>
            <p:cNvSpPr/>
            <p:nvPr/>
          </p:nvSpPr>
          <p:spPr>
            <a:xfrm flipH="1" flipV="1">
              <a:off x="2964995" y="3858486"/>
              <a:ext cx="913710" cy="850209"/>
            </a:xfrm>
            <a:prstGeom prst="round1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Shape 2563"/>
            <p:cNvSpPr/>
            <p:nvPr/>
          </p:nvSpPr>
          <p:spPr>
            <a:xfrm>
              <a:off x="4171407" y="414392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48813" y="3022026"/>
            <a:ext cx="2730639" cy="850209"/>
            <a:chOff x="1148813" y="3022026"/>
            <a:chExt cx="2730639" cy="850209"/>
          </a:xfrm>
        </p:grpSpPr>
        <p:grpSp>
          <p:nvGrpSpPr>
            <p:cNvPr id="45" name="Group 44"/>
            <p:cNvGrpSpPr/>
            <p:nvPr/>
          </p:nvGrpSpPr>
          <p:grpSpPr>
            <a:xfrm flipV="1">
              <a:off x="1148813" y="3022026"/>
              <a:ext cx="2730639" cy="850209"/>
              <a:chOff x="5499653" y="1821759"/>
              <a:chExt cx="2730639" cy="850209"/>
            </a:xfrm>
          </p:grpSpPr>
          <p:sp>
            <p:nvSpPr>
              <p:cNvPr id="47" name="Round Single Corner Rectangle 46"/>
              <p:cNvSpPr/>
              <p:nvPr/>
            </p:nvSpPr>
            <p:spPr>
              <a:xfrm flipH="1">
                <a:off x="5499653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ound Single Corner Rectangle 48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Isosceles Triangle 49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Shape 2570"/>
            <p:cNvSpPr/>
            <p:nvPr/>
          </p:nvSpPr>
          <p:spPr>
            <a:xfrm>
              <a:off x="2368876" y="3375527"/>
              <a:ext cx="279328" cy="272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771793" y="4708695"/>
            <a:ext cx="2741128" cy="850209"/>
            <a:chOff x="4771793" y="4708695"/>
            <a:chExt cx="2741128" cy="850209"/>
          </a:xfrm>
        </p:grpSpPr>
        <p:grpSp>
          <p:nvGrpSpPr>
            <p:cNvPr id="52" name="Group 51"/>
            <p:cNvGrpSpPr/>
            <p:nvPr/>
          </p:nvGrpSpPr>
          <p:grpSpPr>
            <a:xfrm>
              <a:off x="4771793" y="4708695"/>
              <a:ext cx="2741128" cy="850209"/>
              <a:chOff x="1831370" y="3522177"/>
              <a:chExt cx="2741128" cy="850209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ound Single Corner Rectangle 54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ound Single Corner Rectangle 55"/>
              <p:cNvSpPr/>
              <p:nvPr/>
            </p:nvSpPr>
            <p:spPr>
              <a:xfrm flipV="1"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Isosceles Triangle 56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3" name="Shape 2599"/>
            <p:cNvSpPr/>
            <p:nvPr/>
          </p:nvSpPr>
          <p:spPr>
            <a:xfrm>
              <a:off x="5962233" y="501627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82" y="7855"/>
                  </a:moveTo>
                  <a:cubicBezTo>
                    <a:pt x="6653" y="7855"/>
                    <a:pt x="6873" y="7635"/>
                    <a:pt x="6873" y="7364"/>
                  </a:cubicBezTo>
                  <a:cubicBezTo>
                    <a:pt x="6873" y="7092"/>
                    <a:pt x="6653" y="6873"/>
                    <a:pt x="6382" y="6873"/>
                  </a:cubicBezTo>
                  <a:cubicBezTo>
                    <a:pt x="6111" y="6873"/>
                    <a:pt x="5891" y="7092"/>
                    <a:pt x="5891" y="7364"/>
                  </a:cubicBezTo>
                  <a:cubicBezTo>
                    <a:pt x="5891" y="7635"/>
                    <a:pt x="6111" y="7855"/>
                    <a:pt x="6382" y="7855"/>
                  </a:cubicBezTo>
                  <a:moveTo>
                    <a:pt x="6873" y="10800"/>
                  </a:moveTo>
                  <a:lnTo>
                    <a:pt x="10800" y="10800"/>
                  </a:lnTo>
                  <a:lnTo>
                    <a:pt x="10800" y="13746"/>
                  </a:lnTo>
                  <a:lnTo>
                    <a:pt x="6873" y="13746"/>
                  </a:lnTo>
                  <a:cubicBezTo>
                    <a:pt x="6873" y="13746"/>
                    <a:pt x="6873" y="10800"/>
                    <a:pt x="6873" y="10800"/>
                  </a:cubicBezTo>
                  <a:close/>
                  <a:moveTo>
                    <a:pt x="6382" y="14727"/>
                  </a:moveTo>
                  <a:lnTo>
                    <a:pt x="11291" y="14727"/>
                  </a:lnTo>
                  <a:cubicBezTo>
                    <a:pt x="11562" y="14727"/>
                    <a:pt x="11782" y="14508"/>
                    <a:pt x="11782" y="14236"/>
                  </a:cubicBezTo>
                  <a:lnTo>
                    <a:pt x="11782" y="10309"/>
                  </a:lnTo>
                  <a:cubicBezTo>
                    <a:pt x="11782" y="10038"/>
                    <a:pt x="11562" y="9818"/>
                    <a:pt x="11291" y="9818"/>
                  </a:cubicBezTo>
                  <a:lnTo>
                    <a:pt x="6382" y="9818"/>
                  </a:lnTo>
                  <a:cubicBezTo>
                    <a:pt x="6111" y="9818"/>
                    <a:pt x="5891" y="10038"/>
                    <a:pt x="5891" y="10309"/>
                  </a:cubicBezTo>
                  <a:lnTo>
                    <a:pt x="5891" y="14236"/>
                  </a:lnTo>
                  <a:cubicBezTo>
                    <a:pt x="5891" y="14508"/>
                    <a:pt x="6111" y="14727"/>
                    <a:pt x="6382" y="14727"/>
                  </a:cubicBezTo>
                  <a:moveTo>
                    <a:pt x="8345" y="7855"/>
                  </a:moveTo>
                  <a:cubicBezTo>
                    <a:pt x="8616" y="7855"/>
                    <a:pt x="8836" y="7635"/>
                    <a:pt x="8836" y="7364"/>
                  </a:cubicBezTo>
                  <a:cubicBezTo>
                    <a:pt x="8836" y="7092"/>
                    <a:pt x="8616" y="6873"/>
                    <a:pt x="8345" y="6873"/>
                  </a:cubicBezTo>
                  <a:cubicBezTo>
                    <a:pt x="8075" y="6873"/>
                    <a:pt x="7855" y="7092"/>
                    <a:pt x="7855" y="7364"/>
                  </a:cubicBezTo>
                  <a:cubicBezTo>
                    <a:pt x="7855" y="7635"/>
                    <a:pt x="8075" y="7855"/>
                    <a:pt x="8345" y="7855"/>
                  </a:cubicBezTo>
                  <a:moveTo>
                    <a:pt x="20618" y="20618"/>
                  </a:moveTo>
                  <a:lnTo>
                    <a:pt x="2945" y="20618"/>
                  </a:lnTo>
                  <a:cubicBezTo>
                    <a:pt x="1861" y="20618"/>
                    <a:pt x="982" y="19739"/>
                    <a:pt x="982" y="18655"/>
                  </a:cubicBezTo>
                  <a:lnTo>
                    <a:pt x="982" y="7855"/>
                  </a:lnTo>
                  <a:lnTo>
                    <a:pt x="2945" y="7855"/>
                  </a:lnTo>
                  <a:lnTo>
                    <a:pt x="2945" y="18164"/>
                  </a:lnTo>
                  <a:cubicBezTo>
                    <a:pt x="2945" y="18435"/>
                    <a:pt x="3166" y="18655"/>
                    <a:pt x="3436" y="18655"/>
                  </a:cubicBezTo>
                  <a:cubicBezTo>
                    <a:pt x="3707" y="18655"/>
                    <a:pt x="3927" y="18435"/>
                    <a:pt x="3927" y="18164"/>
                  </a:cubicBezTo>
                  <a:lnTo>
                    <a:pt x="3927" y="4909"/>
                  </a:lnTo>
                  <a:lnTo>
                    <a:pt x="20618" y="4909"/>
                  </a:lnTo>
                  <a:cubicBezTo>
                    <a:pt x="20618" y="4909"/>
                    <a:pt x="20618" y="20618"/>
                    <a:pt x="20618" y="20618"/>
                  </a:cubicBezTo>
                  <a:close/>
                  <a:moveTo>
                    <a:pt x="20618" y="3927"/>
                  </a:moveTo>
                  <a:lnTo>
                    <a:pt x="3927" y="3927"/>
                  </a:lnTo>
                  <a:cubicBezTo>
                    <a:pt x="3385" y="3927"/>
                    <a:pt x="2945" y="4367"/>
                    <a:pt x="2945" y="4909"/>
                  </a:cubicBezTo>
                  <a:lnTo>
                    <a:pt x="2945" y="6873"/>
                  </a:lnTo>
                  <a:lnTo>
                    <a:pt x="982" y="6873"/>
                  </a:lnTo>
                  <a:cubicBezTo>
                    <a:pt x="440" y="6873"/>
                    <a:pt x="0" y="7313"/>
                    <a:pt x="0" y="7855"/>
                  </a:cubicBezTo>
                  <a:lnTo>
                    <a:pt x="0" y="18655"/>
                  </a:lnTo>
                  <a:cubicBezTo>
                    <a:pt x="0" y="20282"/>
                    <a:pt x="1319" y="21600"/>
                    <a:pt x="2945" y="21600"/>
                  </a:cubicBezTo>
                  <a:lnTo>
                    <a:pt x="20618" y="21600"/>
                  </a:lnTo>
                  <a:cubicBezTo>
                    <a:pt x="21160" y="21600"/>
                    <a:pt x="21600" y="21160"/>
                    <a:pt x="21600" y="20618"/>
                  </a:cubicBezTo>
                  <a:lnTo>
                    <a:pt x="21600" y="4909"/>
                  </a:lnTo>
                  <a:cubicBezTo>
                    <a:pt x="21600" y="4367"/>
                    <a:pt x="21160" y="3927"/>
                    <a:pt x="20618" y="3927"/>
                  </a:cubicBezTo>
                  <a:moveTo>
                    <a:pt x="6382" y="16691"/>
                  </a:moveTo>
                  <a:lnTo>
                    <a:pt x="18164" y="16691"/>
                  </a:lnTo>
                  <a:cubicBezTo>
                    <a:pt x="18434" y="16691"/>
                    <a:pt x="18655" y="16472"/>
                    <a:pt x="18655" y="16200"/>
                  </a:cubicBezTo>
                  <a:cubicBezTo>
                    <a:pt x="18655" y="15929"/>
                    <a:pt x="18434" y="15710"/>
                    <a:pt x="18164" y="15710"/>
                  </a:cubicBezTo>
                  <a:lnTo>
                    <a:pt x="6382" y="15710"/>
                  </a:lnTo>
                  <a:cubicBezTo>
                    <a:pt x="6111" y="15710"/>
                    <a:pt x="5891" y="15929"/>
                    <a:pt x="5891" y="16200"/>
                  </a:cubicBezTo>
                  <a:cubicBezTo>
                    <a:pt x="5891" y="16472"/>
                    <a:pt x="6111" y="16691"/>
                    <a:pt x="6382" y="16691"/>
                  </a:cubicBezTo>
                  <a:moveTo>
                    <a:pt x="10309" y="7855"/>
                  </a:moveTo>
                  <a:lnTo>
                    <a:pt x="14236" y="7855"/>
                  </a:lnTo>
                  <a:cubicBezTo>
                    <a:pt x="14507" y="7855"/>
                    <a:pt x="14727" y="7635"/>
                    <a:pt x="14727" y="7364"/>
                  </a:cubicBezTo>
                  <a:cubicBezTo>
                    <a:pt x="14727" y="7092"/>
                    <a:pt x="14507" y="6873"/>
                    <a:pt x="14236" y="6873"/>
                  </a:cubicBezTo>
                  <a:lnTo>
                    <a:pt x="10309" y="6873"/>
                  </a:lnTo>
                  <a:cubicBezTo>
                    <a:pt x="10038" y="6873"/>
                    <a:pt x="9818" y="7092"/>
                    <a:pt x="9818" y="7364"/>
                  </a:cubicBezTo>
                  <a:cubicBezTo>
                    <a:pt x="9818" y="7635"/>
                    <a:pt x="10038" y="7855"/>
                    <a:pt x="10309" y="7855"/>
                  </a:cubicBezTo>
                  <a:moveTo>
                    <a:pt x="6382" y="18655"/>
                  </a:moveTo>
                  <a:lnTo>
                    <a:pt x="18164" y="18655"/>
                  </a:lnTo>
                  <a:cubicBezTo>
                    <a:pt x="18434" y="18655"/>
                    <a:pt x="18655" y="18435"/>
                    <a:pt x="18655" y="18164"/>
                  </a:cubicBezTo>
                  <a:cubicBezTo>
                    <a:pt x="18655" y="17893"/>
                    <a:pt x="18434" y="17673"/>
                    <a:pt x="18164" y="17673"/>
                  </a:cubicBezTo>
                  <a:lnTo>
                    <a:pt x="6382" y="17673"/>
                  </a:lnTo>
                  <a:cubicBezTo>
                    <a:pt x="6111" y="17673"/>
                    <a:pt x="5891" y="17893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moveTo>
                    <a:pt x="4909" y="2945"/>
                  </a:moveTo>
                  <a:lnTo>
                    <a:pt x="20127" y="2945"/>
                  </a:lnTo>
                  <a:cubicBezTo>
                    <a:pt x="20398" y="2945"/>
                    <a:pt x="20618" y="2726"/>
                    <a:pt x="20618" y="2455"/>
                  </a:cubicBezTo>
                  <a:cubicBezTo>
                    <a:pt x="20618" y="2184"/>
                    <a:pt x="20398" y="1964"/>
                    <a:pt x="20127" y="1964"/>
                  </a:cubicBezTo>
                  <a:lnTo>
                    <a:pt x="4909" y="1964"/>
                  </a:lnTo>
                  <a:cubicBezTo>
                    <a:pt x="4638" y="1964"/>
                    <a:pt x="4418" y="2184"/>
                    <a:pt x="4418" y="2455"/>
                  </a:cubicBezTo>
                  <a:cubicBezTo>
                    <a:pt x="4418" y="2726"/>
                    <a:pt x="4638" y="2945"/>
                    <a:pt x="4909" y="2945"/>
                  </a:cubicBezTo>
                  <a:moveTo>
                    <a:pt x="18164" y="11783"/>
                  </a:moveTo>
                  <a:lnTo>
                    <a:pt x="14236" y="11783"/>
                  </a:lnTo>
                  <a:cubicBezTo>
                    <a:pt x="13966" y="11783"/>
                    <a:pt x="13745" y="12001"/>
                    <a:pt x="13745" y="12273"/>
                  </a:cubicBezTo>
                  <a:cubicBezTo>
                    <a:pt x="13745" y="12544"/>
                    <a:pt x="13966" y="12764"/>
                    <a:pt x="14236" y="12764"/>
                  </a:cubicBezTo>
                  <a:lnTo>
                    <a:pt x="18164" y="12764"/>
                  </a:lnTo>
                  <a:cubicBezTo>
                    <a:pt x="18434" y="12764"/>
                    <a:pt x="18655" y="12544"/>
                    <a:pt x="18655" y="12273"/>
                  </a:cubicBezTo>
                  <a:cubicBezTo>
                    <a:pt x="18655" y="12001"/>
                    <a:pt x="18434" y="11783"/>
                    <a:pt x="18164" y="11783"/>
                  </a:cubicBezTo>
                  <a:moveTo>
                    <a:pt x="6382" y="982"/>
                  </a:moveTo>
                  <a:lnTo>
                    <a:pt x="19145" y="982"/>
                  </a:lnTo>
                  <a:cubicBezTo>
                    <a:pt x="19416" y="982"/>
                    <a:pt x="19636" y="762"/>
                    <a:pt x="19636" y="491"/>
                  </a:cubicBezTo>
                  <a:cubicBezTo>
                    <a:pt x="19636" y="220"/>
                    <a:pt x="19416" y="0"/>
                    <a:pt x="19145" y="0"/>
                  </a:cubicBezTo>
                  <a:lnTo>
                    <a:pt x="6382" y="0"/>
                  </a:lnTo>
                  <a:cubicBezTo>
                    <a:pt x="6111" y="0"/>
                    <a:pt x="5891" y="220"/>
                    <a:pt x="5891" y="491"/>
                  </a:cubicBezTo>
                  <a:cubicBezTo>
                    <a:pt x="5891" y="762"/>
                    <a:pt x="6111" y="982"/>
                    <a:pt x="6382" y="982"/>
                  </a:cubicBezTo>
                  <a:moveTo>
                    <a:pt x="18164" y="13746"/>
                  </a:moveTo>
                  <a:lnTo>
                    <a:pt x="14236" y="13746"/>
                  </a:lnTo>
                  <a:cubicBezTo>
                    <a:pt x="13966" y="13746"/>
                    <a:pt x="13745" y="13965"/>
                    <a:pt x="13745" y="14236"/>
                  </a:cubicBezTo>
                  <a:cubicBezTo>
                    <a:pt x="13745" y="14508"/>
                    <a:pt x="13966" y="14727"/>
                    <a:pt x="14236" y="14727"/>
                  </a:cubicBezTo>
                  <a:lnTo>
                    <a:pt x="18164" y="14727"/>
                  </a:lnTo>
                  <a:cubicBezTo>
                    <a:pt x="18434" y="14727"/>
                    <a:pt x="18655" y="14508"/>
                    <a:pt x="18655" y="14236"/>
                  </a:cubicBezTo>
                  <a:cubicBezTo>
                    <a:pt x="18655" y="13965"/>
                    <a:pt x="18434" y="13746"/>
                    <a:pt x="18164" y="13746"/>
                  </a:cubicBezTo>
                  <a:moveTo>
                    <a:pt x="16200" y="7855"/>
                  </a:moveTo>
                  <a:cubicBezTo>
                    <a:pt x="16471" y="7855"/>
                    <a:pt x="16691" y="7635"/>
                    <a:pt x="16691" y="7364"/>
                  </a:cubicBezTo>
                  <a:cubicBezTo>
                    <a:pt x="16691" y="7092"/>
                    <a:pt x="16471" y="6873"/>
                    <a:pt x="16200" y="6873"/>
                  </a:cubicBezTo>
                  <a:cubicBezTo>
                    <a:pt x="15929" y="6873"/>
                    <a:pt x="15709" y="7092"/>
                    <a:pt x="15709" y="7364"/>
                  </a:cubicBezTo>
                  <a:cubicBezTo>
                    <a:pt x="15709" y="7635"/>
                    <a:pt x="15929" y="7855"/>
                    <a:pt x="16200" y="7855"/>
                  </a:cubicBezTo>
                  <a:moveTo>
                    <a:pt x="18164" y="7855"/>
                  </a:moveTo>
                  <a:cubicBezTo>
                    <a:pt x="18434" y="7855"/>
                    <a:pt x="18655" y="7635"/>
                    <a:pt x="18655" y="7364"/>
                  </a:cubicBezTo>
                  <a:cubicBezTo>
                    <a:pt x="18655" y="7092"/>
                    <a:pt x="18434" y="6873"/>
                    <a:pt x="18164" y="6873"/>
                  </a:cubicBezTo>
                  <a:cubicBezTo>
                    <a:pt x="17893" y="6873"/>
                    <a:pt x="17673" y="7092"/>
                    <a:pt x="17673" y="7364"/>
                  </a:cubicBezTo>
                  <a:cubicBezTo>
                    <a:pt x="17673" y="7635"/>
                    <a:pt x="17893" y="7855"/>
                    <a:pt x="18164" y="7855"/>
                  </a:cubicBezTo>
                  <a:moveTo>
                    <a:pt x="18164" y="9818"/>
                  </a:moveTo>
                  <a:lnTo>
                    <a:pt x="14236" y="9818"/>
                  </a:lnTo>
                  <a:cubicBezTo>
                    <a:pt x="13966" y="9818"/>
                    <a:pt x="13745" y="10038"/>
                    <a:pt x="13745" y="10309"/>
                  </a:cubicBezTo>
                  <a:cubicBezTo>
                    <a:pt x="13745" y="10581"/>
                    <a:pt x="13966" y="10800"/>
                    <a:pt x="14236" y="10800"/>
                  </a:cubicBezTo>
                  <a:lnTo>
                    <a:pt x="18164" y="10800"/>
                  </a:lnTo>
                  <a:cubicBezTo>
                    <a:pt x="18434" y="10800"/>
                    <a:pt x="18655" y="10581"/>
                    <a:pt x="18655" y="10309"/>
                  </a:cubicBezTo>
                  <a:cubicBezTo>
                    <a:pt x="18655" y="10038"/>
                    <a:pt x="18434" y="9818"/>
                    <a:pt x="18164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0257005" y="2158068"/>
            <a:ext cx="1934995" cy="850209"/>
            <a:chOff x="10257005" y="2158068"/>
            <a:chExt cx="1934995" cy="850209"/>
          </a:xfrm>
        </p:grpSpPr>
        <p:grpSp>
          <p:nvGrpSpPr>
            <p:cNvPr id="59" name="Group 58"/>
            <p:cNvGrpSpPr/>
            <p:nvPr/>
          </p:nvGrpSpPr>
          <p:grpSpPr>
            <a:xfrm>
              <a:off x="10257005" y="2158068"/>
              <a:ext cx="1934995" cy="850209"/>
              <a:chOff x="7316582" y="971550"/>
              <a:chExt cx="1934995" cy="850209"/>
            </a:xfrm>
          </p:grpSpPr>
          <p:sp>
            <p:nvSpPr>
              <p:cNvPr id="61" name="Round Single Corner Rectangle 60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8230291" y="971550"/>
                <a:ext cx="1021286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0" name="Shape 2604"/>
            <p:cNvSpPr/>
            <p:nvPr/>
          </p:nvSpPr>
          <p:spPr>
            <a:xfrm>
              <a:off x="11512242" y="242154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599211" y="3858486"/>
            <a:ext cx="2741129" cy="850209"/>
            <a:chOff x="6599211" y="3858486"/>
            <a:chExt cx="2741129" cy="850209"/>
          </a:xfrm>
        </p:grpSpPr>
        <p:grpSp>
          <p:nvGrpSpPr>
            <p:cNvPr id="64" name="Group 63"/>
            <p:cNvGrpSpPr/>
            <p:nvPr/>
          </p:nvGrpSpPr>
          <p:grpSpPr>
            <a:xfrm>
              <a:off x="6599211" y="3858486"/>
              <a:ext cx="2741129" cy="850209"/>
              <a:chOff x="3658788" y="2671968"/>
              <a:chExt cx="2741129" cy="850209"/>
            </a:xfrm>
          </p:grpSpPr>
          <p:sp>
            <p:nvSpPr>
              <p:cNvPr id="66" name="Round Single Corner Rectangle 65"/>
              <p:cNvSpPr/>
              <p:nvPr/>
            </p:nvSpPr>
            <p:spPr>
              <a:xfrm flipH="1">
                <a:off x="3658788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572497" y="2671968"/>
                <a:ext cx="913710" cy="85020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Round Single Corner Rectangle 67"/>
              <p:cNvSpPr/>
              <p:nvPr/>
            </p:nvSpPr>
            <p:spPr>
              <a:xfrm flipV="1">
                <a:off x="5486207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" name="Isosceles Triangle 68"/>
              <p:cNvSpPr/>
              <p:nvPr/>
            </p:nvSpPr>
            <p:spPr>
              <a:xfrm rot="5400000">
                <a:off x="5443548" y="3035711"/>
                <a:ext cx="208428" cy="122723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5" name="Shape 2619"/>
            <p:cNvSpPr/>
            <p:nvPr/>
          </p:nvSpPr>
          <p:spPr>
            <a:xfrm>
              <a:off x="7792484" y="4182187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426629" y="3008277"/>
            <a:ext cx="2744086" cy="850209"/>
            <a:chOff x="8426629" y="3008277"/>
            <a:chExt cx="2744086" cy="850209"/>
          </a:xfrm>
        </p:grpSpPr>
        <p:grpSp>
          <p:nvGrpSpPr>
            <p:cNvPr id="71" name="Group 70"/>
            <p:cNvGrpSpPr/>
            <p:nvPr/>
          </p:nvGrpSpPr>
          <p:grpSpPr>
            <a:xfrm>
              <a:off x="8426629" y="3008277"/>
              <a:ext cx="2744086" cy="850209"/>
              <a:chOff x="5486206" y="1821759"/>
              <a:chExt cx="2744086" cy="850209"/>
            </a:xfrm>
          </p:grpSpPr>
          <p:sp>
            <p:nvSpPr>
              <p:cNvPr id="73" name="Round Single Corner Rectangle 72"/>
              <p:cNvSpPr/>
              <p:nvPr/>
            </p:nvSpPr>
            <p:spPr>
              <a:xfrm flipH="1">
                <a:off x="5486206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6389890" y="1821759"/>
                <a:ext cx="961798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5" name="Round Single Corner Rectangle 74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Isosceles Triangle 75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2" name="Shape 2620"/>
            <p:cNvSpPr/>
            <p:nvPr/>
          </p:nvSpPr>
          <p:spPr>
            <a:xfrm>
              <a:off x="9691986" y="3327177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6240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72028" y="537755"/>
            <a:ext cx="386355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Ranking Analysis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230923" y="4198847"/>
            <a:ext cx="9753747" cy="633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1509462" y="4105578"/>
            <a:ext cx="764423" cy="9327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273885" y="3969058"/>
            <a:ext cx="764423" cy="22979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038308" y="3872691"/>
            <a:ext cx="764423" cy="32615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802731" y="3704050"/>
            <a:ext cx="764423" cy="49479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567154" y="3559498"/>
            <a:ext cx="764423" cy="63934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5331577" y="3398887"/>
            <a:ext cx="764423" cy="79996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6096000" y="3286460"/>
            <a:ext cx="764423" cy="91238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6860423" y="3029481"/>
            <a:ext cx="764423" cy="116936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7624846" y="2774866"/>
            <a:ext cx="764423" cy="142398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8389269" y="2435219"/>
            <a:ext cx="764423" cy="176362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9153692" y="2081874"/>
            <a:ext cx="764423" cy="21169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9918115" y="1744589"/>
            <a:ext cx="764423" cy="245425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662452" y="3353775"/>
            <a:ext cx="458437" cy="458438"/>
            <a:chOff x="1513298" y="2362416"/>
            <a:chExt cx="648000" cy="648000"/>
          </a:xfrm>
          <a:solidFill>
            <a:schemeClr val="accent1"/>
          </a:solidFill>
          <a:effectLst/>
        </p:grpSpPr>
        <p:sp>
          <p:nvSpPr>
            <p:cNvPr id="18" name="Teardrop 17"/>
            <p:cNvSpPr/>
            <p:nvPr/>
          </p:nvSpPr>
          <p:spPr>
            <a:xfrm rot="8100000">
              <a:off x="1513298" y="2362416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61770" y="2460333"/>
              <a:ext cx="551052" cy="43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1K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071108" y="972063"/>
            <a:ext cx="458437" cy="458438"/>
            <a:chOff x="10071108" y="972063"/>
            <a:chExt cx="458437" cy="458438"/>
          </a:xfrm>
          <a:effectLst/>
        </p:grpSpPr>
        <p:sp>
          <p:nvSpPr>
            <p:cNvPr id="21" name="Teardrop 20"/>
            <p:cNvSpPr/>
            <p:nvPr/>
          </p:nvSpPr>
          <p:spPr>
            <a:xfrm rot="8100000">
              <a:off x="10071108" y="972063"/>
              <a:ext cx="458437" cy="458438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105400" y="1041336"/>
              <a:ext cx="389850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sp>
        <p:nvSpPr>
          <p:cNvPr id="23" name="Oval 22"/>
          <p:cNvSpPr>
            <a:spLocks noChangeAspect="1"/>
          </p:cNvSpPr>
          <p:nvPr/>
        </p:nvSpPr>
        <p:spPr>
          <a:xfrm>
            <a:off x="1259775" y="1796285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449467" y="1676106"/>
            <a:ext cx="6637670" cy="894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230923" y="4804676"/>
            <a:ext cx="1963732" cy="798347"/>
            <a:chOff x="662132" y="4745691"/>
            <a:chExt cx="2146471" cy="872639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27" name="Text Placeholder 32"/>
            <p:cNvSpPr txBox="1">
              <a:spLocks/>
            </p:cNvSpPr>
            <p:nvPr/>
          </p:nvSpPr>
          <p:spPr>
            <a:xfrm>
              <a:off x="980970" y="4936135"/>
              <a:ext cx="1656738" cy="6821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321674" y="4799011"/>
            <a:ext cx="1799056" cy="803895"/>
            <a:chOff x="2947442" y="4739499"/>
            <a:chExt cx="1966471" cy="878703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173824" y="4792824"/>
            <a:ext cx="1806885" cy="804417"/>
            <a:chOff x="7158062" y="4732736"/>
            <a:chExt cx="1975029" cy="879274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257869" y="4793346"/>
            <a:ext cx="1848334" cy="789089"/>
            <a:chOff x="9436042" y="4733307"/>
            <a:chExt cx="2020335" cy="862520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247749" y="4793346"/>
            <a:ext cx="1799055" cy="803895"/>
            <a:chOff x="5052752" y="4733307"/>
            <a:chExt cx="1966470" cy="878703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5371589" y="4923752"/>
              <a:ext cx="1647633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0404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3" grpId="0" animBg="1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7 Deep Purple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7E57C2"/>
      </a:accent1>
      <a:accent2>
        <a:srgbClr val="673AB7"/>
      </a:accent2>
      <a:accent3>
        <a:srgbClr val="5E35B1"/>
      </a:accent3>
      <a:accent4>
        <a:srgbClr val="512DA8"/>
      </a:accent4>
      <a:accent5>
        <a:srgbClr val="4527A0"/>
      </a:accent5>
      <a:accent6>
        <a:srgbClr val="311B9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4826</TotalTime>
  <Words>1665</Words>
  <Application>Microsoft Macintosh PowerPoint</Application>
  <PresentationFormat>Widescreen</PresentationFormat>
  <Paragraphs>232</Paragraphs>
  <Slides>25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2" baseType="lpstr">
      <vt:lpstr>Calibri</vt:lpstr>
      <vt:lpstr>Calibri Light</vt:lpstr>
      <vt:lpstr>FontAwesome</vt:lpstr>
      <vt:lpstr>Gill Sans</vt:lpstr>
      <vt:lpstr>linea-basic-10</vt:lpstr>
      <vt:lpstr>Open Sans</vt:lpstr>
      <vt:lpstr>Raleway</vt:lpstr>
      <vt:lpstr>Roboto</vt:lpstr>
      <vt:lpstr>Roboto Black</vt:lpstr>
      <vt:lpstr>Roboto Light</vt:lpstr>
      <vt:lpstr>Roboto Thin</vt:lpstr>
      <vt:lpstr>Source Sans Pro</vt:lpstr>
      <vt:lpstr>Source Sans Pro Light</vt:lpstr>
      <vt:lpstr>Wingdings</vt:lpstr>
      <vt:lpstr>맑은 고딕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539</cp:revision>
  <dcterms:created xsi:type="dcterms:W3CDTF">2016-01-13T10:43:23Z</dcterms:created>
  <dcterms:modified xsi:type="dcterms:W3CDTF">2018-03-10T12:12:49Z</dcterms:modified>
</cp:coreProperties>
</file>