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32" r:id="rId2"/>
    <p:sldId id="333" r:id="rId3"/>
    <p:sldId id="334" r:id="rId4"/>
    <p:sldId id="335" r:id="rId5"/>
    <p:sldId id="336" r:id="rId6"/>
    <p:sldId id="33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" initials="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6F8"/>
    <a:srgbClr val="63C08B"/>
    <a:srgbClr val="79CC74"/>
    <a:srgbClr val="A4E448"/>
    <a:srgbClr val="8ED85D"/>
    <a:srgbClr val="FAFAFA"/>
    <a:srgbClr val="E9E9E9"/>
    <a:srgbClr val="37A8B8"/>
    <a:srgbClr val="337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5" autoAdjust="0"/>
    <p:restoredTop sz="94660"/>
  </p:normalViewPr>
  <p:slideViewPr>
    <p:cSldViewPr snapToGrid="0" showGuides="1">
      <p:cViewPr varScale="1">
        <p:scale>
          <a:sx n="212" d="100"/>
          <a:sy n="212" d="100"/>
        </p:scale>
        <p:origin x="216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2A0F6-478D-426D-B287-ED74E08894E8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56560-F22A-4D24-ACB0-B3338C739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68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1673D-BA00-45F1-AE4D-85206F25480C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B93DC-F319-4991-AD19-B12AC9E24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73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 userDrawn="1"/>
        </p:nvGrpSpPr>
        <p:grpSpPr bwMode="auto">
          <a:xfrm>
            <a:off x="-892810" y="-640436"/>
            <a:ext cx="6988809" cy="7446155"/>
            <a:chOff x="3053" y="1324"/>
            <a:chExt cx="1574" cy="1677"/>
          </a:xfrm>
          <a:gradFill>
            <a:gsLst>
              <a:gs pos="0">
                <a:schemeClr val="accent5">
                  <a:lumMod val="67000"/>
                  <a:alpha val="0"/>
                </a:schemeClr>
              </a:gs>
              <a:gs pos="48000">
                <a:schemeClr val="accent3">
                  <a:alpha val="0"/>
                </a:schemeClr>
              </a:gs>
              <a:gs pos="100000">
                <a:schemeClr val="accent6">
                  <a:alpha val="16000"/>
                </a:schemeClr>
              </a:gs>
            </a:gsLst>
            <a:path path="circle">
              <a:fillToRect l="100000" t="100000"/>
            </a:path>
          </a:gra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972" y="1324"/>
              <a:ext cx="655" cy="1044"/>
            </a:xfrm>
            <a:custGeom>
              <a:avLst/>
              <a:gdLst>
                <a:gd name="T0" fmla="*/ 4 w 276"/>
                <a:gd name="T1" fmla="*/ 21 h 440"/>
                <a:gd name="T2" fmla="*/ 107 w 276"/>
                <a:gd name="T3" fmla="*/ 252 h 440"/>
                <a:gd name="T4" fmla="*/ 241 w 276"/>
                <a:gd name="T5" fmla="*/ 425 h 440"/>
                <a:gd name="T6" fmla="*/ 275 w 276"/>
                <a:gd name="T7" fmla="*/ 423 h 440"/>
                <a:gd name="T8" fmla="*/ 276 w 276"/>
                <a:gd name="T9" fmla="*/ 220 h 440"/>
                <a:gd name="T10" fmla="*/ 215 w 276"/>
                <a:gd name="T11" fmla="*/ 114 h 440"/>
                <a:gd name="T12" fmla="*/ 26 w 276"/>
                <a:gd name="T13" fmla="*/ 5 h 440"/>
                <a:gd name="T14" fmla="*/ 4 w 276"/>
                <a:gd name="T15" fmla="*/ 2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440">
                  <a:moveTo>
                    <a:pt x="4" y="21"/>
                  </a:moveTo>
                  <a:cubicBezTo>
                    <a:pt x="22" y="73"/>
                    <a:pt x="56" y="163"/>
                    <a:pt x="107" y="252"/>
                  </a:cubicBezTo>
                  <a:cubicBezTo>
                    <a:pt x="143" y="313"/>
                    <a:pt x="197" y="377"/>
                    <a:pt x="241" y="425"/>
                  </a:cubicBezTo>
                  <a:cubicBezTo>
                    <a:pt x="255" y="440"/>
                    <a:pt x="276" y="436"/>
                    <a:pt x="275" y="423"/>
                  </a:cubicBezTo>
                  <a:cubicBezTo>
                    <a:pt x="276" y="220"/>
                    <a:pt x="276" y="220"/>
                    <a:pt x="276" y="220"/>
                  </a:cubicBezTo>
                  <a:cubicBezTo>
                    <a:pt x="276" y="181"/>
                    <a:pt x="248" y="134"/>
                    <a:pt x="215" y="11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17" y="0"/>
                    <a:pt x="0" y="8"/>
                    <a:pt x="4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210" y="2548"/>
              <a:ext cx="1260" cy="453"/>
            </a:xfrm>
            <a:custGeom>
              <a:avLst/>
              <a:gdLst>
                <a:gd name="T0" fmla="*/ 519 w 531"/>
                <a:gd name="T1" fmla="*/ 32 h 191"/>
                <a:gd name="T2" fmla="*/ 269 w 531"/>
                <a:gd name="T3" fmla="*/ 0 h 191"/>
                <a:gd name="T4" fmla="*/ 14 w 531"/>
                <a:gd name="T5" fmla="*/ 32 h 191"/>
                <a:gd name="T6" fmla="*/ 9 w 531"/>
                <a:gd name="T7" fmla="*/ 59 h 191"/>
                <a:gd name="T8" fmla="*/ 204 w 531"/>
                <a:gd name="T9" fmla="*/ 171 h 191"/>
                <a:gd name="T10" fmla="*/ 326 w 531"/>
                <a:gd name="T11" fmla="*/ 172 h 191"/>
                <a:gd name="T12" fmla="*/ 520 w 531"/>
                <a:gd name="T13" fmla="*/ 60 h 191"/>
                <a:gd name="T14" fmla="*/ 519 w 531"/>
                <a:gd name="T15" fmla="*/ 3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1" h="191">
                  <a:moveTo>
                    <a:pt x="519" y="32"/>
                  </a:moveTo>
                  <a:cubicBezTo>
                    <a:pt x="457" y="17"/>
                    <a:pt x="365" y="0"/>
                    <a:pt x="269" y="0"/>
                  </a:cubicBezTo>
                  <a:cubicBezTo>
                    <a:pt x="175" y="0"/>
                    <a:pt x="80" y="17"/>
                    <a:pt x="14" y="32"/>
                  </a:cubicBezTo>
                  <a:cubicBezTo>
                    <a:pt x="0" y="36"/>
                    <a:pt x="1" y="53"/>
                    <a:pt x="9" y="59"/>
                  </a:cubicBezTo>
                  <a:cubicBezTo>
                    <a:pt x="204" y="171"/>
                    <a:pt x="204" y="171"/>
                    <a:pt x="204" y="171"/>
                  </a:cubicBezTo>
                  <a:cubicBezTo>
                    <a:pt x="238" y="191"/>
                    <a:pt x="293" y="191"/>
                    <a:pt x="326" y="172"/>
                  </a:cubicBezTo>
                  <a:cubicBezTo>
                    <a:pt x="520" y="60"/>
                    <a:pt x="520" y="60"/>
                    <a:pt x="520" y="60"/>
                  </a:cubicBezTo>
                  <a:cubicBezTo>
                    <a:pt x="530" y="54"/>
                    <a:pt x="531" y="35"/>
                    <a:pt x="51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3053" y="234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053" y="2349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511" y="1782"/>
              <a:ext cx="660" cy="529"/>
            </a:xfrm>
            <a:custGeom>
              <a:avLst/>
              <a:gdLst>
                <a:gd name="T0" fmla="*/ 8 w 278"/>
                <a:gd name="T1" fmla="*/ 199 h 223"/>
                <a:gd name="T2" fmla="*/ 21 w 278"/>
                <a:gd name="T3" fmla="*/ 223 h 223"/>
                <a:gd name="T4" fmla="*/ 139 w 278"/>
                <a:gd name="T5" fmla="*/ 215 h 223"/>
                <a:gd name="T6" fmla="*/ 257 w 278"/>
                <a:gd name="T7" fmla="*/ 223 h 223"/>
                <a:gd name="T8" fmla="*/ 270 w 278"/>
                <a:gd name="T9" fmla="*/ 199 h 223"/>
                <a:gd name="T10" fmla="*/ 207 w 278"/>
                <a:gd name="T11" fmla="*/ 113 h 223"/>
                <a:gd name="T12" fmla="*/ 155 w 278"/>
                <a:gd name="T13" fmla="*/ 13 h 223"/>
                <a:gd name="T14" fmla="*/ 126 w 278"/>
                <a:gd name="T15" fmla="*/ 13 h 223"/>
                <a:gd name="T16" fmla="*/ 75 w 278"/>
                <a:gd name="T17" fmla="*/ 106 h 223"/>
                <a:gd name="T18" fmla="*/ 8 w 278"/>
                <a:gd name="T19" fmla="*/ 19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8" h="223">
                  <a:moveTo>
                    <a:pt x="8" y="199"/>
                  </a:moveTo>
                  <a:cubicBezTo>
                    <a:pt x="0" y="212"/>
                    <a:pt x="6" y="223"/>
                    <a:pt x="21" y="223"/>
                  </a:cubicBezTo>
                  <a:cubicBezTo>
                    <a:pt x="21" y="223"/>
                    <a:pt x="80" y="215"/>
                    <a:pt x="139" y="215"/>
                  </a:cubicBezTo>
                  <a:cubicBezTo>
                    <a:pt x="199" y="215"/>
                    <a:pt x="257" y="223"/>
                    <a:pt x="257" y="223"/>
                  </a:cubicBezTo>
                  <a:cubicBezTo>
                    <a:pt x="272" y="223"/>
                    <a:pt x="278" y="212"/>
                    <a:pt x="270" y="199"/>
                  </a:cubicBezTo>
                  <a:cubicBezTo>
                    <a:pt x="270" y="199"/>
                    <a:pt x="232" y="156"/>
                    <a:pt x="207" y="113"/>
                  </a:cubicBezTo>
                  <a:cubicBezTo>
                    <a:pt x="179" y="65"/>
                    <a:pt x="155" y="13"/>
                    <a:pt x="155" y="13"/>
                  </a:cubicBezTo>
                  <a:cubicBezTo>
                    <a:pt x="147" y="0"/>
                    <a:pt x="134" y="0"/>
                    <a:pt x="126" y="13"/>
                  </a:cubicBezTo>
                  <a:cubicBezTo>
                    <a:pt x="126" y="13"/>
                    <a:pt x="102" y="60"/>
                    <a:pt x="75" y="106"/>
                  </a:cubicBezTo>
                  <a:cubicBezTo>
                    <a:pt x="49" y="150"/>
                    <a:pt x="8" y="199"/>
                    <a:pt x="8" y="1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3148" y="242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148" y="242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067" y="1324"/>
              <a:ext cx="655" cy="1044"/>
            </a:xfrm>
            <a:custGeom>
              <a:avLst/>
              <a:gdLst>
                <a:gd name="T0" fmla="*/ 272 w 276"/>
                <a:gd name="T1" fmla="*/ 21 h 440"/>
                <a:gd name="T2" fmla="*/ 169 w 276"/>
                <a:gd name="T3" fmla="*/ 252 h 440"/>
                <a:gd name="T4" fmla="*/ 35 w 276"/>
                <a:gd name="T5" fmla="*/ 425 h 440"/>
                <a:gd name="T6" fmla="*/ 0 w 276"/>
                <a:gd name="T7" fmla="*/ 423 h 440"/>
                <a:gd name="T8" fmla="*/ 0 w 276"/>
                <a:gd name="T9" fmla="*/ 220 h 440"/>
                <a:gd name="T10" fmla="*/ 61 w 276"/>
                <a:gd name="T11" fmla="*/ 114 h 440"/>
                <a:gd name="T12" fmla="*/ 249 w 276"/>
                <a:gd name="T13" fmla="*/ 5 h 440"/>
                <a:gd name="T14" fmla="*/ 272 w 276"/>
                <a:gd name="T15" fmla="*/ 2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6" h="440">
                  <a:moveTo>
                    <a:pt x="272" y="21"/>
                  </a:moveTo>
                  <a:cubicBezTo>
                    <a:pt x="254" y="73"/>
                    <a:pt x="220" y="163"/>
                    <a:pt x="169" y="252"/>
                  </a:cubicBezTo>
                  <a:cubicBezTo>
                    <a:pt x="133" y="313"/>
                    <a:pt x="79" y="377"/>
                    <a:pt x="35" y="425"/>
                  </a:cubicBezTo>
                  <a:cubicBezTo>
                    <a:pt x="20" y="440"/>
                    <a:pt x="0" y="436"/>
                    <a:pt x="0" y="42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81"/>
                    <a:pt x="27" y="134"/>
                    <a:pt x="61" y="11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58" y="0"/>
                    <a:pt x="276" y="8"/>
                    <a:pt x="27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6613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6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3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9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8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6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6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2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4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1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D3F1A-A3B8-4C30-A7C4-32AA87760B6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2194-DAD4-4B26-95F7-29A7DFF8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0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25"/>
          <p:cNvSpPr/>
          <p:nvPr/>
        </p:nvSpPr>
        <p:spPr>
          <a:xfrm>
            <a:off x="880859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" name="Shape 2526"/>
          <p:cNvSpPr/>
          <p:nvPr/>
        </p:nvSpPr>
        <p:spPr>
          <a:xfrm>
            <a:off x="1414120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" name="Shape 2527"/>
          <p:cNvSpPr/>
          <p:nvPr/>
        </p:nvSpPr>
        <p:spPr>
          <a:xfrm>
            <a:off x="1947381" y="251205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" name="Shape 2528"/>
          <p:cNvSpPr/>
          <p:nvPr/>
        </p:nvSpPr>
        <p:spPr>
          <a:xfrm>
            <a:off x="2518732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" name="Shape 2529"/>
          <p:cNvSpPr/>
          <p:nvPr/>
        </p:nvSpPr>
        <p:spPr>
          <a:xfrm>
            <a:off x="3051993" y="251205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" name="Shape 2530"/>
          <p:cNvSpPr/>
          <p:nvPr/>
        </p:nvSpPr>
        <p:spPr>
          <a:xfrm>
            <a:off x="3572557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" name="Shape 2531"/>
          <p:cNvSpPr/>
          <p:nvPr/>
        </p:nvSpPr>
        <p:spPr>
          <a:xfrm>
            <a:off x="4105818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" name="Shape 2532"/>
          <p:cNvSpPr/>
          <p:nvPr/>
        </p:nvSpPr>
        <p:spPr>
          <a:xfrm>
            <a:off x="4639079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" name="Shape 2533"/>
          <p:cNvSpPr/>
          <p:nvPr/>
        </p:nvSpPr>
        <p:spPr>
          <a:xfrm>
            <a:off x="5172341" y="251205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" name="Shape 2534"/>
          <p:cNvSpPr/>
          <p:nvPr/>
        </p:nvSpPr>
        <p:spPr>
          <a:xfrm>
            <a:off x="5705602" y="2512055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535"/>
          <p:cNvSpPr/>
          <p:nvPr/>
        </p:nvSpPr>
        <p:spPr>
          <a:xfrm>
            <a:off x="906252" y="3045317"/>
            <a:ext cx="228541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536"/>
          <p:cNvSpPr/>
          <p:nvPr/>
        </p:nvSpPr>
        <p:spPr>
          <a:xfrm>
            <a:off x="1414120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Shape 2537"/>
          <p:cNvSpPr/>
          <p:nvPr/>
        </p:nvSpPr>
        <p:spPr>
          <a:xfrm>
            <a:off x="1972774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" name="Shape 2538"/>
          <p:cNvSpPr/>
          <p:nvPr/>
        </p:nvSpPr>
        <p:spPr>
          <a:xfrm>
            <a:off x="2506035" y="3045317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3" name="Shape 2539"/>
          <p:cNvSpPr/>
          <p:nvPr/>
        </p:nvSpPr>
        <p:spPr>
          <a:xfrm>
            <a:off x="3013903" y="3089755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540"/>
          <p:cNvSpPr/>
          <p:nvPr/>
        </p:nvSpPr>
        <p:spPr>
          <a:xfrm>
            <a:off x="3547164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541"/>
          <p:cNvSpPr/>
          <p:nvPr/>
        </p:nvSpPr>
        <p:spPr>
          <a:xfrm>
            <a:off x="4105818" y="3070710"/>
            <a:ext cx="228541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542"/>
          <p:cNvSpPr/>
          <p:nvPr/>
        </p:nvSpPr>
        <p:spPr>
          <a:xfrm>
            <a:off x="4613686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543"/>
          <p:cNvSpPr/>
          <p:nvPr/>
        </p:nvSpPr>
        <p:spPr>
          <a:xfrm>
            <a:off x="5146947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Shape 2544"/>
          <p:cNvSpPr/>
          <p:nvPr/>
        </p:nvSpPr>
        <p:spPr>
          <a:xfrm>
            <a:off x="5680208" y="304531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545"/>
          <p:cNvSpPr/>
          <p:nvPr/>
        </p:nvSpPr>
        <p:spPr>
          <a:xfrm>
            <a:off x="880859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546"/>
          <p:cNvSpPr/>
          <p:nvPr/>
        </p:nvSpPr>
        <p:spPr>
          <a:xfrm>
            <a:off x="1414120" y="360397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547"/>
          <p:cNvSpPr/>
          <p:nvPr/>
        </p:nvSpPr>
        <p:spPr>
          <a:xfrm>
            <a:off x="1947381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Shape 2548"/>
          <p:cNvSpPr/>
          <p:nvPr/>
        </p:nvSpPr>
        <p:spPr>
          <a:xfrm>
            <a:off x="2480642" y="3686500"/>
            <a:ext cx="279328" cy="63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549"/>
          <p:cNvSpPr/>
          <p:nvPr/>
        </p:nvSpPr>
        <p:spPr>
          <a:xfrm>
            <a:off x="3013903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550"/>
          <p:cNvSpPr/>
          <p:nvPr/>
        </p:nvSpPr>
        <p:spPr>
          <a:xfrm>
            <a:off x="3547164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Shape 2551"/>
          <p:cNvSpPr/>
          <p:nvPr/>
        </p:nvSpPr>
        <p:spPr>
          <a:xfrm>
            <a:off x="4080425" y="357857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6" name="Shape 2552"/>
          <p:cNvSpPr/>
          <p:nvPr/>
        </p:nvSpPr>
        <p:spPr>
          <a:xfrm>
            <a:off x="4613686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7" name="Shape 2553"/>
          <p:cNvSpPr/>
          <p:nvPr/>
        </p:nvSpPr>
        <p:spPr>
          <a:xfrm>
            <a:off x="5146947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554"/>
          <p:cNvSpPr/>
          <p:nvPr/>
        </p:nvSpPr>
        <p:spPr>
          <a:xfrm>
            <a:off x="5680208" y="359127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9" name="Shape 2555"/>
          <p:cNvSpPr/>
          <p:nvPr/>
        </p:nvSpPr>
        <p:spPr>
          <a:xfrm>
            <a:off x="880859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556"/>
          <p:cNvSpPr/>
          <p:nvPr/>
        </p:nvSpPr>
        <p:spPr>
          <a:xfrm>
            <a:off x="1414120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557"/>
          <p:cNvSpPr/>
          <p:nvPr/>
        </p:nvSpPr>
        <p:spPr>
          <a:xfrm>
            <a:off x="1947381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558"/>
          <p:cNvSpPr/>
          <p:nvPr/>
        </p:nvSpPr>
        <p:spPr>
          <a:xfrm>
            <a:off x="2480642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559"/>
          <p:cNvSpPr/>
          <p:nvPr/>
        </p:nvSpPr>
        <p:spPr>
          <a:xfrm>
            <a:off x="3013903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Shape 2560"/>
          <p:cNvSpPr/>
          <p:nvPr/>
        </p:nvSpPr>
        <p:spPr>
          <a:xfrm>
            <a:off x="3547164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5" name="Shape 2561"/>
          <p:cNvSpPr/>
          <p:nvPr/>
        </p:nvSpPr>
        <p:spPr>
          <a:xfrm>
            <a:off x="4080425" y="413723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" name="Shape 2562"/>
          <p:cNvSpPr/>
          <p:nvPr/>
        </p:nvSpPr>
        <p:spPr>
          <a:xfrm>
            <a:off x="4613686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563"/>
          <p:cNvSpPr/>
          <p:nvPr/>
        </p:nvSpPr>
        <p:spPr>
          <a:xfrm>
            <a:off x="5146947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564"/>
          <p:cNvSpPr/>
          <p:nvPr/>
        </p:nvSpPr>
        <p:spPr>
          <a:xfrm>
            <a:off x="5680208" y="411183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565"/>
          <p:cNvSpPr/>
          <p:nvPr/>
        </p:nvSpPr>
        <p:spPr>
          <a:xfrm>
            <a:off x="880859" y="4670493"/>
            <a:ext cx="279328" cy="228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566"/>
          <p:cNvSpPr/>
          <p:nvPr/>
        </p:nvSpPr>
        <p:spPr>
          <a:xfrm>
            <a:off x="1414120" y="4670493"/>
            <a:ext cx="279328" cy="22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567"/>
          <p:cNvSpPr/>
          <p:nvPr/>
        </p:nvSpPr>
        <p:spPr>
          <a:xfrm>
            <a:off x="1947381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68"/>
          <p:cNvSpPr/>
          <p:nvPr/>
        </p:nvSpPr>
        <p:spPr>
          <a:xfrm>
            <a:off x="2480642" y="4645100"/>
            <a:ext cx="279328" cy="279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569"/>
          <p:cNvSpPr/>
          <p:nvPr/>
        </p:nvSpPr>
        <p:spPr>
          <a:xfrm>
            <a:off x="3013903" y="4645100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570"/>
          <p:cNvSpPr/>
          <p:nvPr/>
        </p:nvSpPr>
        <p:spPr>
          <a:xfrm>
            <a:off x="3547164" y="4651448"/>
            <a:ext cx="279328" cy="272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571"/>
          <p:cNvSpPr/>
          <p:nvPr/>
        </p:nvSpPr>
        <p:spPr>
          <a:xfrm>
            <a:off x="4080425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572"/>
          <p:cNvSpPr/>
          <p:nvPr/>
        </p:nvSpPr>
        <p:spPr>
          <a:xfrm>
            <a:off x="4613686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573"/>
          <p:cNvSpPr/>
          <p:nvPr/>
        </p:nvSpPr>
        <p:spPr>
          <a:xfrm>
            <a:off x="5146947" y="464510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574"/>
          <p:cNvSpPr/>
          <p:nvPr/>
        </p:nvSpPr>
        <p:spPr>
          <a:xfrm>
            <a:off x="5692905" y="4645100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575"/>
          <p:cNvSpPr/>
          <p:nvPr/>
        </p:nvSpPr>
        <p:spPr>
          <a:xfrm>
            <a:off x="880859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576"/>
          <p:cNvSpPr/>
          <p:nvPr/>
        </p:nvSpPr>
        <p:spPr>
          <a:xfrm>
            <a:off x="1414120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577"/>
          <p:cNvSpPr/>
          <p:nvPr/>
        </p:nvSpPr>
        <p:spPr>
          <a:xfrm>
            <a:off x="1960077" y="51783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578"/>
          <p:cNvSpPr/>
          <p:nvPr/>
        </p:nvSpPr>
        <p:spPr>
          <a:xfrm>
            <a:off x="2531429" y="5178361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579"/>
          <p:cNvSpPr/>
          <p:nvPr/>
        </p:nvSpPr>
        <p:spPr>
          <a:xfrm>
            <a:off x="3013903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580"/>
          <p:cNvSpPr/>
          <p:nvPr/>
        </p:nvSpPr>
        <p:spPr>
          <a:xfrm>
            <a:off x="3547164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581"/>
          <p:cNvSpPr/>
          <p:nvPr/>
        </p:nvSpPr>
        <p:spPr>
          <a:xfrm>
            <a:off x="4080425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582"/>
          <p:cNvSpPr/>
          <p:nvPr/>
        </p:nvSpPr>
        <p:spPr>
          <a:xfrm>
            <a:off x="4613686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583"/>
          <p:cNvSpPr/>
          <p:nvPr/>
        </p:nvSpPr>
        <p:spPr>
          <a:xfrm>
            <a:off x="5146947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584"/>
          <p:cNvSpPr/>
          <p:nvPr/>
        </p:nvSpPr>
        <p:spPr>
          <a:xfrm>
            <a:off x="5680208" y="51783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85"/>
          <p:cNvSpPr/>
          <p:nvPr/>
        </p:nvSpPr>
        <p:spPr>
          <a:xfrm>
            <a:off x="6276953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586"/>
          <p:cNvSpPr/>
          <p:nvPr/>
        </p:nvSpPr>
        <p:spPr>
          <a:xfrm>
            <a:off x="6810214" y="251206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587"/>
          <p:cNvSpPr/>
          <p:nvPr/>
        </p:nvSpPr>
        <p:spPr>
          <a:xfrm>
            <a:off x="7318082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588"/>
          <p:cNvSpPr/>
          <p:nvPr/>
        </p:nvSpPr>
        <p:spPr>
          <a:xfrm>
            <a:off x="7851343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89"/>
          <p:cNvSpPr/>
          <p:nvPr/>
        </p:nvSpPr>
        <p:spPr>
          <a:xfrm>
            <a:off x="8384604" y="2524761"/>
            <a:ext cx="279328" cy="253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590"/>
          <p:cNvSpPr/>
          <p:nvPr/>
        </p:nvSpPr>
        <p:spPr>
          <a:xfrm>
            <a:off x="8917865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591"/>
          <p:cNvSpPr/>
          <p:nvPr/>
        </p:nvSpPr>
        <p:spPr>
          <a:xfrm>
            <a:off x="9451126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592"/>
          <p:cNvSpPr/>
          <p:nvPr/>
        </p:nvSpPr>
        <p:spPr>
          <a:xfrm>
            <a:off x="9984387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593"/>
          <p:cNvSpPr/>
          <p:nvPr/>
        </p:nvSpPr>
        <p:spPr>
          <a:xfrm>
            <a:off x="10517648" y="251206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594"/>
          <p:cNvSpPr/>
          <p:nvPr/>
        </p:nvSpPr>
        <p:spPr>
          <a:xfrm>
            <a:off x="11050909" y="253745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595"/>
          <p:cNvSpPr/>
          <p:nvPr/>
        </p:nvSpPr>
        <p:spPr>
          <a:xfrm>
            <a:off x="6251560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596"/>
          <p:cNvSpPr/>
          <p:nvPr/>
        </p:nvSpPr>
        <p:spPr>
          <a:xfrm>
            <a:off x="6784821" y="3083416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597"/>
          <p:cNvSpPr/>
          <p:nvPr/>
        </p:nvSpPr>
        <p:spPr>
          <a:xfrm>
            <a:off x="7318082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598"/>
          <p:cNvSpPr/>
          <p:nvPr/>
        </p:nvSpPr>
        <p:spPr>
          <a:xfrm>
            <a:off x="7851343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599"/>
          <p:cNvSpPr/>
          <p:nvPr/>
        </p:nvSpPr>
        <p:spPr>
          <a:xfrm>
            <a:off x="8384604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600"/>
          <p:cNvSpPr/>
          <p:nvPr/>
        </p:nvSpPr>
        <p:spPr>
          <a:xfrm>
            <a:off x="8917865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601"/>
          <p:cNvSpPr/>
          <p:nvPr/>
        </p:nvSpPr>
        <p:spPr>
          <a:xfrm>
            <a:off x="9451126" y="304532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602"/>
          <p:cNvSpPr/>
          <p:nvPr/>
        </p:nvSpPr>
        <p:spPr>
          <a:xfrm>
            <a:off x="9984387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603"/>
          <p:cNvSpPr/>
          <p:nvPr/>
        </p:nvSpPr>
        <p:spPr>
          <a:xfrm>
            <a:off x="10517648" y="3058023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604"/>
          <p:cNvSpPr/>
          <p:nvPr/>
        </p:nvSpPr>
        <p:spPr>
          <a:xfrm>
            <a:off x="11050909" y="307072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605"/>
          <p:cNvSpPr/>
          <p:nvPr/>
        </p:nvSpPr>
        <p:spPr>
          <a:xfrm>
            <a:off x="6251559" y="3578587"/>
            <a:ext cx="279460" cy="27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606"/>
          <p:cNvSpPr/>
          <p:nvPr/>
        </p:nvSpPr>
        <p:spPr>
          <a:xfrm>
            <a:off x="6784821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607"/>
          <p:cNvSpPr/>
          <p:nvPr/>
        </p:nvSpPr>
        <p:spPr>
          <a:xfrm>
            <a:off x="7318082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608"/>
          <p:cNvSpPr/>
          <p:nvPr/>
        </p:nvSpPr>
        <p:spPr>
          <a:xfrm>
            <a:off x="7851343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609"/>
          <p:cNvSpPr/>
          <p:nvPr/>
        </p:nvSpPr>
        <p:spPr>
          <a:xfrm>
            <a:off x="8384604" y="360398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610"/>
          <p:cNvSpPr/>
          <p:nvPr/>
        </p:nvSpPr>
        <p:spPr>
          <a:xfrm>
            <a:off x="8917865" y="3603980"/>
            <a:ext cx="279328" cy="228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611"/>
          <p:cNvSpPr/>
          <p:nvPr/>
        </p:nvSpPr>
        <p:spPr>
          <a:xfrm>
            <a:off x="9451126" y="359128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612"/>
          <p:cNvSpPr/>
          <p:nvPr/>
        </p:nvSpPr>
        <p:spPr>
          <a:xfrm>
            <a:off x="9984387" y="3603980"/>
            <a:ext cx="279328" cy="228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613"/>
          <p:cNvSpPr/>
          <p:nvPr/>
        </p:nvSpPr>
        <p:spPr>
          <a:xfrm>
            <a:off x="10517648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614"/>
          <p:cNvSpPr/>
          <p:nvPr/>
        </p:nvSpPr>
        <p:spPr>
          <a:xfrm>
            <a:off x="11050909" y="357858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615"/>
          <p:cNvSpPr/>
          <p:nvPr/>
        </p:nvSpPr>
        <p:spPr>
          <a:xfrm>
            <a:off x="6251560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616"/>
          <p:cNvSpPr/>
          <p:nvPr/>
        </p:nvSpPr>
        <p:spPr>
          <a:xfrm>
            <a:off x="6784821" y="4124545"/>
            <a:ext cx="279328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617"/>
          <p:cNvSpPr/>
          <p:nvPr/>
        </p:nvSpPr>
        <p:spPr>
          <a:xfrm>
            <a:off x="7318082" y="4137242"/>
            <a:ext cx="279328" cy="228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618"/>
          <p:cNvSpPr/>
          <p:nvPr/>
        </p:nvSpPr>
        <p:spPr>
          <a:xfrm>
            <a:off x="7851343" y="4111849"/>
            <a:ext cx="279301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619"/>
          <p:cNvSpPr/>
          <p:nvPr/>
        </p:nvSpPr>
        <p:spPr>
          <a:xfrm>
            <a:off x="8384604" y="4111849"/>
            <a:ext cx="279328" cy="279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620"/>
          <p:cNvSpPr/>
          <p:nvPr/>
        </p:nvSpPr>
        <p:spPr>
          <a:xfrm>
            <a:off x="8917865" y="4124545"/>
            <a:ext cx="279328" cy="254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621"/>
          <p:cNvSpPr/>
          <p:nvPr/>
        </p:nvSpPr>
        <p:spPr>
          <a:xfrm>
            <a:off x="9451126" y="4162635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622"/>
          <p:cNvSpPr/>
          <p:nvPr/>
        </p:nvSpPr>
        <p:spPr>
          <a:xfrm>
            <a:off x="9984387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623"/>
          <p:cNvSpPr/>
          <p:nvPr/>
        </p:nvSpPr>
        <p:spPr>
          <a:xfrm>
            <a:off x="10517648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624"/>
          <p:cNvSpPr/>
          <p:nvPr/>
        </p:nvSpPr>
        <p:spPr>
          <a:xfrm>
            <a:off x="11050909" y="41118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25"/>
          <p:cNvSpPr/>
          <p:nvPr/>
        </p:nvSpPr>
        <p:spPr>
          <a:xfrm>
            <a:off x="6251560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26"/>
          <p:cNvSpPr/>
          <p:nvPr/>
        </p:nvSpPr>
        <p:spPr>
          <a:xfrm>
            <a:off x="6810214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7"/>
          <p:cNvSpPr/>
          <p:nvPr/>
        </p:nvSpPr>
        <p:spPr>
          <a:xfrm>
            <a:off x="7362520" y="4645110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28"/>
          <p:cNvSpPr/>
          <p:nvPr/>
        </p:nvSpPr>
        <p:spPr>
          <a:xfrm>
            <a:off x="7851343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29"/>
          <p:cNvSpPr/>
          <p:nvPr/>
        </p:nvSpPr>
        <p:spPr>
          <a:xfrm>
            <a:off x="8384604" y="464511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630"/>
          <p:cNvSpPr/>
          <p:nvPr/>
        </p:nvSpPr>
        <p:spPr>
          <a:xfrm>
            <a:off x="8981348" y="4645110"/>
            <a:ext cx="1523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631"/>
          <p:cNvSpPr/>
          <p:nvPr/>
        </p:nvSpPr>
        <p:spPr>
          <a:xfrm>
            <a:off x="9451126" y="4670503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632"/>
          <p:cNvSpPr/>
          <p:nvPr/>
        </p:nvSpPr>
        <p:spPr>
          <a:xfrm>
            <a:off x="10009781" y="4645110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633"/>
          <p:cNvSpPr/>
          <p:nvPr/>
        </p:nvSpPr>
        <p:spPr>
          <a:xfrm>
            <a:off x="10517648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634"/>
          <p:cNvSpPr/>
          <p:nvPr/>
        </p:nvSpPr>
        <p:spPr>
          <a:xfrm>
            <a:off x="11050909" y="464511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872038" y="537755"/>
            <a:ext cx="244650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 Light" panose="020B0403030403020204" pitchFamily="34" charset="0"/>
              </a:rPr>
              <a:t>General </a:t>
            </a:r>
            <a:r>
              <a:rPr lang="en-US" sz="32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46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637"/>
          <p:cNvSpPr/>
          <p:nvPr/>
        </p:nvSpPr>
        <p:spPr>
          <a:xfrm>
            <a:off x="961472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638"/>
          <p:cNvSpPr/>
          <p:nvPr/>
        </p:nvSpPr>
        <p:spPr>
          <a:xfrm>
            <a:off x="1431249" y="2512761"/>
            <a:ext cx="279232" cy="279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639"/>
          <p:cNvSpPr/>
          <p:nvPr/>
        </p:nvSpPr>
        <p:spPr>
          <a:xfrm>
            <a:off x="1964511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640"/>
          <p:cNvSpPr/>
          <p:nvPr/>
        </p:nvSpPr>
        <p:spPr>
          <a:xfrm>
            <a:off x="2497772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641"/>
          <p:cNvSpPr/>
          <p:nvPr/>
        </p:nvSpPr>
        <p:spPr>
          <a:xfrm>
            <a:off x="3031033" y="2563548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642"/>
          <p:cNvSpPr/>
          <p:nvPr/>
        </p:nvSpPr>
        <p:spPr>
          <a:xfrm>
            <a:off x="3564294" y="252545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643"/>
          <p:cNvSpPr/>
          <p:nvPr/>
        </p:nvSpPr>
        <p:spPr>
          <a:xfrm>
            <a:off x="4161038" y="2512761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644"/>
          <p:cNvSpPr/>
          <p:nvPr/>
        </p:nvSpPr>
        <p:spPr>
          <a:xfrm>
            <a:off x="4668906" y="2512761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645"/>
          <p:cNvSpPr/>
          <p:nvPr/>
        </p:nvSpPr>
        <p:spPr>
          <a:xfrm>
            <a:off x="5164077" y="255085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646"/>
          <p:cNvSpPr/>
          <p:nvPr/>
        </p:nvSpPr>
        <p:spPr>
          <a:xfrm>
            <a:off x="5697338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647"/>
          <p:cNvSpPr/>
          <p:nvPr/>
        </p:nvSpPr>
        <p:spPr>
          <a:xfrm>
            <a:off x="89798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648"/>
          <p:cNvSpPr/>
          <p:nvPr/>
        </p:nvSpPr>
        <p:spPr>
          <a:xfrm>
            <a:off x="143125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649"/>
          <p:cNvSpPr/>
          <p:nvPr/>
        </p:nvSpPr>
        <p:spPr>
          <a:xfrm>
            <a:off x="196451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650"/>
          <p:cNvSpPr/>
          <p:nvPr/>
        </p:nvSpPr>
        <p:spPr>
          <a:xfrm>
            <a:off x="249777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651"/>
          <p:cNvSpPr/>
          <p:nvPr/>
        </p:nvSpPr>
        <p:spPr>
          <a:xfrm>
            <a:off x="3031033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652"/>
          <p:cNvSpPr/>
          <p:nvPr/>
        </p:nvSpPr>
        <p:spPr>
          <a:xfrm>
            <a:off x="3564294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653"/>
          <p:cNvSpPr/>
          <p:nvPr/>
        </p:nvSpPr>
        <p:spPr>
          <a:xfrm>
            <a:off x="4097555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654"/>
          <p:cNvSpPr/>
          <p:nvPr/>
        </p:nvSpPr>
        <p:spPr>
          <a:xfrm>
            <a:off x="4630816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655"/>
          <p:cNvSpPr/>
          <p:nvPr/>
        </p:nvSpPr>
        <p:spPr>
          <a:xfrm>
            <a:off x="5164077" y="3071416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656"/>
          <p:cNvSpPr/>
          <p:nvPr/>
        </p:nvSpPr>
        <p:spPr>
          <a:xfrm>
            <a:off x="569733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657"/>
          <p:cNvSpPr/>
          <p:nvPr/>
        </p:nvSpPr>
        <p:spPr>
          <a:xfrm>
            <a:off x="897989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3"/>
                </a:lnTo>
                <a:lnTo>
                  <a:pt x="19636" y="17673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658"/>
          <p:cNvSpPr/>
          <p:nvPr/>
        </p:nvSpPr>
        <p:spPr>
          <a:xfrm>
            <a:off x="1431250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659"/>
          <p:cNvSpPr/>
          <p:nvPr/>
        </p:nvSpPr>
        <p:spPr>
          <a:xfrm>
            <a:off x="1964511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660"/>
          <p:cNvSpPr/>
          <p:nvPr/>
        </p:nvSpPr>
        <p:spPr>
          <a:xfrm>
            <a:off x="2497772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661"/>
          <p:cNvSpPr/>
          <p:nvPr/>
        </p:nvSpPr>
        <p:spPr>
          <a:xfrm>
            <a:off x="303103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662"/>
          <p:cNvSpPr/>
          <p:nvPr/>
        </p:nvSpPr>
        <p:spPr>
          <a:xfrm>
            <a:off x="3564294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663"/>
          <p:cNvSpPr/>
          <p:nvPr/>
        </p:nvSpPr>
        <p:spPr>
          <a:xfrm>
            <a:off x="4097555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664"/>
          <p:cNvSpPr/>
          <p:nvPr/>
        </p:nvSpPr>
        <p:spPr>
          <a:xfrm>
            <a:off x="4630816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665"/>
          <p:cNvSpPr/>
          <p:nvPr/>
        </p:nvSpPr>
        <p:spPr>
          <a:xfrm>
            <a:off x="5164077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666"/>
          <p:cNvSpPr/>
          <p:nvPr/>
        </p:nvSpPr>
        <p:spPr>
          <a:xfrm>
            <a:off x="5697338" y="364276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667"/>
          <p:cNvSpPr/>
          <p:nvPr/>
        </p:nvSpPr>
        <p:spPr>
          <a:xfrm>
            <a:off x="897989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668"/>
          <p:cNvSpPr/>
          <p:nvPr/>
        </p:nvSpPr>
        <p:spPr>
          <a:xfrm>
            <a:off x="1431250" y="4176028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669"/>
          <p:cNvSpPr/>
          <p:nvPr/>
        </p:nvSpPr>
        <p:spPr>
          <a:xfrm>
            <a:off x="1977207" y="4112544"/>
            <a:ext cx="253935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670"/>
          <p:cNvSpPr/>
          <p:nvPr/>
        </p:nvSpPr>
        <p:spPr>
          <a:xfrm>
            <a:off x="2497772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671"/>
          <p:cNvSpPr/>
          <p:nvPr/>
        </p:nvSpPr>
        <p:spPr>
          <a:xfrm>
            <a:off x="3031033" y="4112544"/>
            <a:ext cx="279328" cy="279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672"/>
          <p:cNvSpPr/>
          <p:nvPr/>
        </p:nvSpPr>
        <p:spPr>
          <a:xfrm>
            <a:off x="3564294" y="415063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673"/>
          <p:cNvSpPr/>
          <p:nvPr/>
        </p:nvSpPr>
        <p:spPr>
          <a:xfrm>
            <a:off x="4097555" y="411254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674"/>
          <p:cNvSpPr/>
          <p:nvPr/>
        </p:nvSpPr>
        <p:spPr>
          <a:xfrm>
            <a:off x="4643513" y="4112545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675"/>
          <p:cNvSpPr/>
          <p:nvPr/>
        </p:nvSpPr>
        <p:spPr>
          <a:xfrm>
            <a:off x="5227560" y="4112545"/>
            <a:ext cx="152436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676"/>
          <p:cNvSpPr/>
          <p:nvPr/>
        </p:nvSpPr>
        <p:spPr>
          <a:xfrm>
            <a:off x="5735428" y="4112545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677"/>
          <p:cNvSpPr/>
          <p:nvPr/>
        </p:nvSpPr>
        <p:spPr>
          <a:xfrm>
            <a:off x="6306876" y="251276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678"/>
          <p:cNvSpPr/>
          <p:nvPr/>
        </p:nvSpPr>
        <p:spPr>
          <a:xfrm>
            <a:off x="6827441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1" name="Shape 2679"/>
          <p:cNvSpPr/>
          <p:nvPr/>
        </p:nvSpPr>
        <p:spPr>
          <a:xfrm>
            <a:off x="7360702" y="2525458"/>
            <a:ext cx="279328" cy="253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2" name="Shape 2680"/>
          <p:cNvSpPr/>
          <p:nvPr/>
        </p:nvSpPr>
        <p:spPr>
          <a:xfrm>
            <a:off x="7893963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3" name="Shape 2681"/>
          <p:cNvSpPr/>
          <p:nvPr/>
        </p:nvSpPr>
        <p:spPr>
          <a:xfrm>
            <a:off x="8427224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4" name="Shape 2682"/>
          <p:cNvSpPr/>
          <p:nvPr/>
        </p:nvSpPr>
        <p:spPr>
          <a:xfrm>
            <a:off x="8960485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5" name="Shape 2683"/>
          <p:cNvSpPr/>
          <p:nvPr/>
        </p:nvSpPr>
        <p:spPr>
          <a:xfrm>
            <a:off x="9531836" y="2512761"/>
            <a:ext cx="203145" cy="279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4"/>
                </a:lnTo>
                <a:lnTo>
                  <a:pt x="1344" y="9784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1"/>
                  <a:pt x="20232" y="268"/>
                </a:cubicBezTo>
                <a:cubicBezTo>
                  <a:pt x="18723" y="1944"/>
                  <a:pt x="16716" y="3504"/>
                  <a:pt x="13069" y="2006"/>
                </a:cubicBezTo>
                <a:cubicBezTo>
                  <a:pt x="10993" y="1153"/>
                  <a:pt x="9603" y="1431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8"/>
                  <a:pt x="3310" y="21528"/>
                  <a:pt x="7393" y="21528"/>
                </a:cubicBezTo>
                <a:cubicBezTo>
                  <a:pt x="11475" y="21528"/>
                  <a:pt x="14785" y="19118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2"/>
                </a:cubicBezTo>
                <a:cubicBezTo>
                  <a:pt x="15022" y="3811"/>
                  <a:pt x="16657" y="3572"/>
                  <a:pt x="17947" y="3206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6" name="Shape 2684"/>
          <p:cNvSpPr/>
          <p:nvPr/>
        </p:nvSpPr>
        <p:spPr>
          <a:xfrm>
            <a:off x="10027008" y="2512761"/>
            <a:ext cx="279328" cy="2796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Shape 2685"/>
          <p:cNvSpPr/>
          <p:nvPr/>
        </p:nvSpPr>
        <p:spPr>
          <a:xfrm>
            <a:off x="10560269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8" name="Shape 2686"/>
          <p:cNvSpPr/>
          <p:nvPr/>
        </p:nvSpPr>
        <p:spPr>
          <a:xfrm>
            <a:off x="11093530" y="251276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9" name="Shape 2687"/>
          <p:cNvSpPr/>
          <p:nvPr/>
        </p:nvSpPr>
        <p:spPr>
          <a:xfrm>
            <a:off x="629417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0" name="Shape 2688"/>
          <p:cNvSpPr/>
          <p:nvPr/>
        </p:nvSpPr>
        <p:spPr>
          <a:xfrm>
            <a:off x="6827441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1" name="Shape 2689"/>
          <p:cNvSpPr/>
          <p:nvPr/>
        </p:nvSpPr>
        <p:spPr>
          <a:xfrm>
            <a:off x="7360702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2" name="Shape 2690"/>
          <p:cNvSpPr/>
          <p:nvPr/>
        </p:nvSpPr>
        <p:spPr>
          <a:xfrm>
            <a:off x="7893963" y="305871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3" name="Shape 2691"/>
          <p:cNvSpPr/>
          <p:nvPr/>
        </p:nvSpPr>
        <p:spPr>
          <a:xfrm>
            <a:off x="8490708" y="3046022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4" name="Shape 2692"/>
          <p:cNvSpPr/>
          <p:nvPr/>
        </p:nvSpPr>
        <p:spPr>
          <a:xfrm>
            <a:off x="8985879" y="304602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5" name="Shape 2693"/>
          <p:cNvSpPr/>
          <p:nvPr/>
        </p:nvSpPr>
        <p:spPr>
          <a:xfrm>
            <a:off x="9493747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6" name="Shape 2694"/>
          <p:cNvSpPr/>
          <p:nvPr/>
        </p:nvSpPr>
        <p:spPr>
          <a:xfrm>
            <a:off x="10027008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7" name="Shape 2695"/>
          <p:cNvSpPr/>
          <p:nvPr/>
        </p:nvSpPr>
        <p:spPr>
          <a:xfrm>
            <a:off x="10560269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8" name="Shape 2696"/>
          <p:cNvSpPr/>
          <p:nvPr/>
        </p:nvSpPr>
        <p:spPr>
          <a:xfrm>
            <a:off x="11093530" y="304602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79" name="Shape 2697"/>
          <p:cNvSpPr/>
          <p:nvPr/>
        </p:nvSpPr>
        <p:spPr>
          <a:xfrm>
            <a:off x="6306876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0" name="Shape 2698"/>
          <p:cNvSpPr/>
          <p:nvPr/>
        </p:nvSpPr>
        <p:spPr>
          <a:xfrm>
            <a:off x="6840138" y="3579283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1" name="Shape 2699"/>
          <p:cNvSpPr/>
          <p:nvPr/>
        </p:nvSpPr>
        <p:spPr>
          <a:xfrm>
            <a:off x="7360702" y="360467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2" name="Shape 2700"/>
          <p:cNvSpPr/>
          <p:nvPr/>
        </p:nvSpPr>
        <p:spPr>
          <a:xfrm>
            <a:off x="7893963" y="357928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3" name="Shape 2701"/>
          <p:cNvSpPr/>
          <p:nvPr/>
        </p:nvSpPr>
        <p:spPr>
          <a:xfrm>
            <a:off x="8427224" y="3649115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4" name="Shape 2702"/>
          <p:cNvSpPr/>
          <p:nvPr/>
        </p:nvSpPr>
        <p:spPr>
          <a:xfrm>
            <a:off x="8960485" y="3591980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5" name="Shape 2703"/>
          <p:cNvSpPr/>
          <p:nvPr/>
        </p:nvSpPr>
        <p:spPr>
          <a:xfrm>
            <a:off x="9506443" y="3579283"/>
            <a:ext cx="253935" cy="279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6" name="Shape 2704"/>
          <p:cNvSpPr/>
          <p:nvPr/>
        </p:nvSpPr>
        <p:spPr>
          <a:xfrm>
            <a:off x="10027008" y="3579283"/>
            <a:ext cx="279328" cy="279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7" name="Shape 2705"/>
          <p:cNvSpPr/>
          <p:nvPr/>
        </p:nvSpPr>
        <p:spPr>
          <a:xfrm>
            <a:off x="10560268" y="3579283"/>
            <a:ext cx="279260" cy="2795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8" name="Shape 2706"/>
          <p:cNvSpPr/>
          <p:nvPr/>
        </p:nvSpPr>
        <p:spPr>
          <a:xfrm>
            <a:off x="11131620" y="357928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596322" y="537755"/>
            <a:ext cx="2997937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Electronics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5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2708"/>
          <p:cNvSpPr/>
          <p:nvPr/>
        </p:nvSpPr>
        <p:spPr>
          <a:xfrm>
            <a:off x="880859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709"/>
          <p:cNvSpPr/>
          <p:nvPr/>
        </p:nvSpPr>
        <p:spPr>
          <a:xfrm>
            <a:off x="1414120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710"/>
          <p:cNvSpPr/>
          <p:nvPr/>
        </p:nvSpPr>
        <p:spPr>
          <a:xfrm>
            <a:off x="1947381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711"/>
          <p:cNvSpPr/>
          <p:nvPr/>
        </p:nvSpPr>
        <p:spPr>
          <a:xfrm>
            <a:off x="2480642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712"/>
          <p:cNvSpPr/>
          <p:nvPr/>
        </p:nvSpPr>
        <p:spPr>
          <a:xfrm>
            <a:off x="3013903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713"/>
          <p:cNvSpPr/>
          <p:nvPr/>
        </p:nvSpPr>
        <p:spPr>
          <a:xfrm>
            <a:off x="3547164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714"/>
          <p:cNvSpPr/>
          <p:nvPr/>
        </p:nvSpPr>
        <p:spPr>
          <a:xfrm>
            <a:off x="4080425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715"/>
          <p:cNvSpPr/>
          <p:nvPr/>
        </p:nvSpPr>
        <p:spPr>
          <a:xfrm>
            <a:off x="4613686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16"/>
          <p:cNvSpPr/>
          <p:nvPr/>
        </p:nvSpPr>
        <p:spPr>
          <a:xfrm>
            <a:off x="5146947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17"/>
          <p:cNvSpPr/>
          <p:nvPr/>
        </p:nvSpPr>
        <p:spPr>
          <a:xfrm>
            <a:off x="5680208" y="251455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18"/>
          <p:cNvSpPr/>
          <p:nvPr/>
        </p:nvSpPr>
        <p:spPr>
          <a:xfrm>
            <a:off x="880859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19"/>
          <p:cNvSpPr/>
          <p:nvPr/>
        </p:nvSpPr>
        <p:spPr>
          <a:xfrm>
            <a:off x="1414119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720"/>
          <p:cNvSpPr/>
          <p:nvPr/>
        </p:nvSpPr>
        <p:spPr>
          <a:xfrm>
            <a:off x="1947380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721"/>
          <p:cNvSpPr/>
          <p:nvPr/>
        </p:nvSpPr>
        <p:spPr>
          <a:xfrm>
            <a:off x="2480642" y="3047818"/>
            <a:ext cx="278212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722"/>
          <p:cNvSpPr/>
          <p:nvPr/>
        </p:nvSpPr>
        <p:spPr>
          <a:xfrm>
            <a:off x="3013903" y="3047818"/>
            <a:ext cx="278206" cy="27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723"/>
          <p:cNvSpPr/>
          <p:nvPr/>
        </p:nvSpPr>
        <p:spPr>
          <a:xfrm>
            <a:off x="3547164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724"/>
          <p:cNvSpPr/>
          <p:nvPr/>
        </p:nvSpPr>
        <p:spPr>
          <a:xfrm>
            <a:off x="4080425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725"/>
          <p:cNvSpPr/>
          <p:nvPr/>
        </p:nvSpPr>
        <p:spPr>
          <a:xfrm>
            <a:off x="4613686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726"/>
          <p:cNvSpPr/>
          <p:nvPr/>
        </p:nvSpPr>
        <p:spPr>
          <a:xfrm>
            <a:off x="5172341" y="3047818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727"/>
          <p:cNvSpPr/>
          <p:nvPr/>
        </p:nvSpPr>
        <p:spPr>
          <a:xfrm>
            <a:off x="5680208" y="304781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728"/>
          <p:cNvSpPr/>
          <p:nvPr/>
        </p:nvSpPr>
        <p:spPr>
          <a:xfrm>
            <a:off x="880859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729"/>
          <p:cNvSpPr/>
          <p:nvPr/>
        </p:nvSpPr>
        <p:spPr>
          <a:xfrm>
            <a:off x="1414120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730"/>
          <p:cNvSpPr/>
          <p:nvPr/>
        </p:nvSpPr>
        <p:spPr>
          <a:xfrm>
            <a:off x="1947381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731"/>
          <p:cNvSpPr/>
          <p:nvPr/>
        </p:nvSpPr>
        <p:spPr>
          <a:xfrm>
            <a:off x="2480642" y="3593775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732"/>
          <p:cNvSpPr/>
          <p:nvPr/>
        </p:nvSpPr>
        <p:spPr>
          <a:xfrm>
            <a:off x="3013903" y="3657259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733"/>
          <p:cNvSpPr/>
          <p:nvPr/>
        </p:nvSpPr>
        <p:spPr>
          <a:xfrm>
            <a:off x="3636041" y="3581079"/>
            <a:ext cx="10157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734"/>
          <p:cNvSpPr/>
          <p:nvPr/>
        </p:nvSpPr>
        <p:spPr>
          <a:xfrm>
            <a:off x="4080425" y="3619169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735"/>
          <p:cNvSpPr/>
          <p:nvPr/>
        </p:nvSpPr>
        <p:spPr>
          <a:xfrm>
            <a:off x="4613686" y="3606472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736"/>
          <p:cNvSpPr/>
          <p:nvPr/>
        </p:nvSpPr>
        <p:spPr>
          <a:xfrm>
            <a:off x="5146947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737"/>
          <p:cNvSpPr/>
          <p:nvPr/>
        </p:nvSpPr>
        <p:spPr>
          <a:xfrm>
            <a:off x="5680208" y="358107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738"/>
          <p:cNvSpPr/>
          <p:nvPr/>
        </p:nvSpPr>
        <p:spPr>
          <a:xfrm>
            <a:off x="880859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739"/>
          <p:cNvSpPr/>
          <p:nvPr/>
        </p:nvSpPr>
        <p:spPr>
          <a:xfrm>
            <a:off x="1414120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740"/>
          <p:cNvSpPr/>
          <p:nvPr/>
        </p:nvSpPr>
        <p:spPr>
          <a:xfrm>
            <a:off x="1947381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741"/>
          <p:cNvSpPr/>
          <p:nvPr/>
        </p:nvSpPr>
        <p:spPr>
          <a:xfrm>
            <a:off x="2480642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742"/>
          <p:cNvSpPr/>
          <p:nvPr/>
        </p:nvSpPr>
        <p:spPr>
          <a:xfrm>
            <a:off x="3013903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743"/>
          <p:cNvSpPr/>
          <p:nvPr/>
        </p:nvSpPr>
        <p:spPr>
          <a:xfrm>
            <a:off x="3547164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744"/>
          <p:cNvSpPr/>
          <p:nvPr/>
        </p:nvSpPr>
        <p:spPr>
          <a:xfrm>
            <a:off x="4080425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745"/>
          <p:cNvSpPr/>
          <p:nvPr/>
        </p:nvSpPr>
        <p:spPr>
          <a:xfrm>
            <a:off x="4613686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746"/>
          <p:cNvSpPr/>
          <p:nvPr/>
        </p:nvSpPr>
        <p:spPr>
          <a:xfrm>
            <a:off x="5146947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747"/>
          <p:cNvSpPr/>
          <p:nvPr/>
        </p:nvSpPr>
        <p:spPr>
          <a:xfrm>
            <a:off x="5680208" y="41143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89" name="Shape 2748"/>
          <p:cNvSpPr/>
          <p:nvPr/>
        </p:nvSpPr>
        <p:spPr>
          <a:xfrm>
            <a:off x="6238863" y="251454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0" name="Shape 2749"/>
          <p:cNvSpPr/>
          <p:nvPr/>
        </p:nvSpPr>
        <p:spPr>
          <a:xfrm>
            <a:off x="6822911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1" name="Shape 2750"/>
          <p:cNvSpPr/>
          <p:nvPr/>
        </p:nvSpPr>
        <p:spPr>
          <a:xfrm>
            <a:off x="7381565" y="2514544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2" name="Shape 2751"/>
          <p:cNvSpPr/>
          <p:nvPr/>
        </p:nvSpPr>
        <p:spPr>
          <a:xfrm>
            <a:off x="7889433" y="2514544"/>
            <a:ext cx="17775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3" name="Shape 2752"/>
          <p:cNvSpPr/>
          <p:nvPr/>
        </p:nvSpPr>
        <p:spPr>
          <a:xfrm>
            <a:off x="8397301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4" name="Shape 2753"/>
          <p:cNvSpPr/>
          <p:nvPr/>
        </p:nvSpPr>
        <p:spPr>
          <a:xfrm>
            <a:off x="8930562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5" name="Shape 2754"/>
          <p:cNvSpPr/>
          <p:nvPr/>
        </p:nvSpPr>
        <p:spPr>
          <a:xfrm>
            <a:off x="9451126" y="2514544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6" name="Shape 2755"/>
          <p:cNvSpPr/>
          <p:nvPr/>
        </p:nvSpPr>
        <p:spPr>
          <a:xfrm>
            <a:off x="9997084" y="2514544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7" name="Shape 2756"/>
          <p:cNvSpPr/>
          <p:nvPr/>
        </p:nvSpPr>
        <p:spPr>
          <a:xfrm>
            <a:off x="10504952" y="2590724"/>
            <a:ext cx="279328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8" name="Shape 2757"/>
          <p:cNvSpPr/>
          <p:nvPr/>
        </p:nvSpPr>
        <p:spPr>
          <a:xfrm>
            <a:off x="11038212" y="2514544"/>
            <a:ext cx="279399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9" name="Shape 2758"/>
          <p:cNvSpPr/>
          <p:nvPr/>
        </p:nvSpPr>
        <p:spPr>
          <a:xfrm>
            <a:off x="623886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0" name="Shape 2759"/>
          <p:cNvSpPr/>
          <p:nvPr/>
        </p:nvSpPr>
        <p:spPr>
          <a:xfrm>
            <a:off x="6772124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1" name="Shape 2760"/>
          <p:cNvSpPr/>
          <p:nvPr/>
        </p:nvSpPr>
        <p:spPr>
          <a:xfrm>
            <a:off x="7305385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2" name="Shape 2761"/>
          <p:cNvSpPr/>
          <p:nvPr/>
        </p:nvSpPr>
        <p:spPr>
          <a:xfrm>
            <a:off x="7838646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3" name="Shape 2762"/>
          <p:cNvSpPr/>
          <p:nvPr/>
        </p:nvSpPr>
        <p:spPr>
          <a:xfrm>
            <a:off x="8371907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4" name="Shape 2763"/>
          <p:cNvSpPr/>
          <p:nvPr/>
        </p:nvSpPr>
        <p:spPr>
          <a:xfrm>
            <a:off x="8905168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5" name="Shape 2764"/>
          <p:cNvSpPr/>
          <p:nvPr/>
        </p:nvSpPr>
        <p:spPr>
          <a:xfrm>
            <a:off x="9438429" y="3060502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6" name="Shape 2765"/>
          <p:cNvSpPr/>
          <p:nvPr/>
        </p:nvSpPr>
        <p:spPr>
          <a:xfrm>
            <a:off x="9971691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7" name="Shape 2766"/>
          <p:cNvSpPr/>
          <p:nvPr/>
        </p:nvSpPr>
        <p:spPr>
          <a:xfrm>
            <a:off x="10504952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8" name="Shape 2767"/>
          <p:cNvSpPr/>
          <p:nvPr/>
        </p:nvSpPr>
        <p:spPr>
          <a:xfrm>
            <a:off x="11038213" y="304780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" name="Shape 2768"/>
          <p:cNvSpPr/>
          <p:nvPr/>
        </p:nvSpPr>
        <p:spPr>
          <a:xfrm>
            <a:off x="6238863" y="3669943"/>
            <a:ext cx="279328" cy="101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0" name="Shape 2769"/>
          <p:cNvSpPr/>
          <p:nvPr/>
        </p:nvSpPr>
        <p:spPr>
          <a:xfrm>
            <a:off x="6810214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4909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4909"/>
                </a:ln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1" name="Shape 2770"/>
          <p:cNvSpPr/>
          <p:nvPr/>
        </p:nvSpPr>
        <p:spPr>
          <a:xfrm>
            <a:off x="7305385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2" name="Shape 2771"/>
          <p:cNvSpPr/>
          <p:nvPr/>
        </p:nvSpPr>
        <p:spPr>
          <a:xfrm>
            <a:off x="7838646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3" name="Shape 2772"/>
          <p:cNvSpPr/>
          <p:nvPr/>
        </p:nvSpPr>
        <p:spPr>
          <a:xfrm>
            <a:off x="8371907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4" name="Shape 2773"/>
          <p:cNvSpPr/>
          <p:nvPr/>
        </p:nvSpPr>
        <p:spPr>
          <a:xfrm>
            <a:off x="8905168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5" name="Shape 2774"/>
          <p:cNvSpPr/>
          <p:nvPr/>
        </p:nvSpPr>
        <p:spPr>
          <a:xfrm>
            <a:off x="9438429" y="358106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6" name="Shape 2775"/>
          <p:cNvSpPr/>
          <p:nvPr/>
        </p:nvSpPr>
        <p:spPr>
          <a:xfrm>
            <a:off x="9971691" y="3625505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7" name="Shape 2776"/>
          <p:cNvSpPr/>
          <p:nvPr/>
        </p:nvSpPr>
        <p:spPr>
          <a:xfrm>
            <a:off x="10568435" y="3581066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8" name="Shape 2777"/>
          <p:cNvSpPr/>
          <p:nvPr/>
        </p:nvSpPr>
        <p:spPr>
          <a:xfrm>
            <a:off x="11076303" y="3581066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9" name="Shape 2778"/>
          <p:cNvSpPr/>
          <p:nvPr/>
        </p:nvSpPr>
        <p:spPr>
          <a:xfrm>
            <a:off x="6238863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0" name="Shape 2779"/>
          <p:cNvSpPr/>
          <p:nvPr/>
        </p:nvSpPr>
        <p:spPr>
          <a:xfrm>
            <a:off x="6810214" y="411432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1" name="Shape 2780"/>
          <p:cNvSpPr/>
          <p:nvPr/>
        </p:nvSpPr>
        <p:spPr>
          <a:xfrm>
            <a:off x="7381565" y="4114328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2" name="Shape 2781"/>
          <p:cNvSpPr/>
          <p:nvPr/>
        </p:nvSpPr>
        <p:spPr>
          <a:xfrm>
            <a:off x="7838646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3" name="Shape 2782"/>
          <p:cNvSpPr/>
          <p:nvPr/>
        </p:nvSpPr>
        <p:spPr>
          <a:xfrm>
            <a:off x="8371907" y="4133373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4" name="Shape 2783"/>
          <p:cNvSpPr/>
          <p:nvPr/>
        </p:nvSpPr>
        <p:spPr>
          <a:xfrm>
            <a:off x="8905168" y="4133373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5" name="Shape 2784"/>
          <p:cNvSpPr/>
          <p:nvPr/>
        </p:nvSpPr>
        <p:spPr>
          <a:xfrm>
            <a:off x="9438429" y="4114328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6" name="Shape 2785"/>
          <p:cNvSpPr/>
          <p:nvPr/>
        </p:nvSpPr>
        <p:spPr>
          <a:xfrm>
            <a:off x="9971691" y="4139721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7" name="Shape 2786"/>
          <p:cNvSpPr/>
          <p:nvPr/>
        </p:nvSpPr>
        <p:spPr>
          <a:xfrm>
            <a:off x="10504951" y="4127024"/>
            <a:ext cx="279127" cy="253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28" name="Shape 2787"/>
          <p:cNvSpPr/>
          <p:nvPr/>
        </p:nvSpPr>
        <p:spPr>
          <a:xfrm>
            <a:off x="11038212" y="4114328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343048" y="537755"/>
            <a:ext cx="35044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Miscellaneous</a:t>
            </a:r>
            <a:r>
              <a:rPr lang="en-US" sz="32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5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2790"/>
          <p:cNvSpPr/>
          <p:nvPr/>
        </p:nvSpPr>
        <p:spPr>
          <a:xfrm>
            <a:off x="880859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791"/>
          <p:cNvSpPr/>
          <p:nvPr/>
        </p:nvSpPr>
        <p:spPr>
          <a:xfrm>
            <a:off x="1414120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792"/>
          <p:cNvSpPr/>
          <p:nvPr/>
        </p:nvSpPr>
        <p:spPr>
          <a:xfrm>
            <a:off x="1947381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793"/>
          <p:cNvSpPr/>
          <p:nvPr/>
        </p:nvSpPr>
        <p:spPr>
          <a:xfrm>
            <a:off x="2480642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794"/>
          <p:cNvSpPr/>
          <p:nvPr/>
        </p:nvSpPr>
        <p:spPr>
          <a:xfrm>
            <a:off x="3013903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795"/>
          <p:cNvSpPr/>
          <p:nvPr/>
        </p:nvSpPr>
        <p:spPr>
          <a:xfrm>
            <a:off x="3547164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796"/>
          <p:cNvSpPr/>
          <p:nvPr/>
        </p:nvSpPr>
        <p:spPr>
          <a:xfrm>
            <a:off x="4080425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797"/>
          <p:cNvSpPr/>
          <p:nvPr/>
        </p:nvSpPr>
        <p:spPr>
          <a:xfrm>
            <a:off x="461368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798"/>
          <p:cNvSpPr/>
          <p:nvPr/>
        </p:nvSpPr>
        <p:spPr>
          <a:xfrm>
            <a:off x="5146947" y="2545104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799"/>
          <p:cNvSpPr/>
          <p:nvPr/>
        </p:nvSpPr>
        <p:spPr>
          <a:xfrm>
            <a:off x="5680208" y="2519711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800"/>
          <p:cNvSpPr/>
          <p:nvPr/>
        </p:nvSpPr>
        <p:spPr>
          <a:xfrm>
            <a:off x="880859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801"/>
          <p:cNvSpPr/>
          <p:nvPr/>
        </p:nvSpPr>
        <p:spPr>
          <a:xfrm>
            <a:off x="1414120" y="3078365"/>
            <a:ext cx="279328" cy="152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802"/>
          <p:cNvSpPr/>
          <p:nvPr/>
        </p:nvSpPr>
        <p:spPr>
          <a:xfrm>
            <a:off x="1947381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803"/>
          <p:cNvSpPr/>
          <p:nvPr/>
        </p:nvSpPr>
        <p:spPr>
          <a:xfrm>
            <a:off x="2480642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804"/>
          <p:cNvSpPr/>
          <p:nvPr/>
        </p:nvSpPr>
        <p:spPr>
          <a:xfrm>
            <a:off x="3013903" y="3078366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805"/>
          <p:cNvSpPr/>
          <p:nvPr/>
        </p:nvSpPr>
        <p:spPr>
          <a:xfrm>
            <a:off x="3547164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806"/>
          <p:cNvSpPr/>
          <p:nvPr/>
        </p:nvSpPr>
        <p:spPr>
          <a:xfrm>
            <a:off x="4080425" y="3065669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807"/>
          <p:cNvSpPr/>
          <p:nvPr/>
        </p:nvSpPr>
        <p:spPr>
          <a:xfrm>
            <a:off x="4613686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808"/>
          <p:cNvSpPr/>
          <p:nvPr/>
        </p:nvSpPr>
        <p:spPr>
          <a:xfrm>
            <a:off x="514694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809"/>
          <p:cNvSpPr/>
          <p:nvPr/>
        </p:nvSpPr>
        <p:spPr>
          <a:xfrm>
            <a:off x="5680208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810"/>
          <p:cNvSpPr/>
          <p:nvPr/>
        </p:nvSpPr>
        <p:spPr>
          <a:xfrm>
            <a:off x="622911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811"/>
          <p:cNvSpPr/>
          <p:nvPr/>
        </p:nvSpPr>
        <p:spPr>
          <a:xfrm>
            <a:off x="6762379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812"/>
          <p:cNvSpPr/>
          <p:nvPr/>
        </p:nvSpPr>
        <p:spPr>
          <a:xfrm>
            <a:off x="7295640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813"/>
          <p:cNvSpPr/>
          <p:nvPr/>
        </p:nvSpPr>
        <p:spPr>
          <a:xfrm>
            <a:off x="7828901" y="2513363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814"/>
          <p:cNvSpPr/>
          <p:nvPr/>
        </p:nvSpPr>
        <p:spPr>
          <a:xfrm>
            <a:off x="8387555" y="2481621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815"/>
          <p:cNvSpPr/>
          <p:nvPr/>
        </p:nvSpPr>
        <p:spPr>
          <a:xfrm>
            <a:off x="8908119" y="2481621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816"/>
          <p:cNvSpPr/>
          <p:nvPr/>
        </p:nvSpPr>
        <p:spPr>
          <a:xfrm>
            <a:off x="9422336" y="248162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817"/>
          <p:cNvSpPr/>
          <p:nvPr/>
        </p:nvSpPr>
        <p:spPr>
          <a:xfrm>
            <a:off x="9961945" y="2507014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818"/>
          <p:cNvSpPr/>
          <p:nvPr/>
        </p:nvSpPr>
        <p:spPr>
          <a:xfrm>
            <a:off x="10495206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819"/>
          <p:cNvSpPr/>
          <p:nvPr/>
        </p:nvSpPr>
        <p:spPr>
          <a:xfrm>
            <a:off x="11028467" y="249431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9" name="Shape 2820"/>
          <p:cNvSpPr/>
          <p:nvPr/>
        </p:nvSpPr>
        <p:spPr>
          <a:xfrm>
            <a:off x="6229117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0" name="Shape 2821"/>
          <p:cNvSpPr/>
          <p:nvPr/>
        </p:nvSpPr>
        <p:spPr>
          <a:xfrm>
            <a:off x="6762379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1" name="Shape 2822"/>
          <p:cNvSpPr/>
          <p:nvPr/>
        </p:nvSpPr>
        <p:spPr>
          <a:xfrm>
            <a:off x="7295640" y="302757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2" name="Shape 2823"/>
          <p:cNvSpPr/>
          <p:nvPr/>
        </p:nvSpPr>
        <p:spPr>
          <a:xfrm>
            <a:off x="7828901" y="3046624"/>
            <a:ext cx="279328" cy="222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3" name="Shape 2824"/>
          <p:cNvSpPr/>
          <p:nvPr/>
        </p:nvSpPr>
        <p:spPr>
          <a:xfrm>
            <a:off x="8362162" y="3014882"/>
            <a:ext cx="279328" cy="279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4" name="Shape 2825"/>
          <p:cNvSpPr/>
          <p:nvPr/>
        </p:nvSpPr>
        <p:spPr>
          <a:xfrm>
            <a:off x="8895423" y="3052972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826"/>
          <p:cNvSpPr/>
          <p:nvPr/>
        </p:nvSpPr>
        <p:spPr>
          <a:xfrm>
            <a:off x="9428684" y="3040275"/>
            <a:ext cx="279328" cy="228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827"/>
          <p:cNvSpPr/>
          <p:nvPr/>
        </p:nvSpPr>
        <p:spPr>
          <a:xfrm>
            <a:off x="10000035" y="3014882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828"/>
          <p:cNvSpPr/>
          <p:nvPr/>
        </p:nvSpPr>
        <p:spPr>
          <a:xfrm>
            <a:off x="10520599" y="3014882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829"/>
          <p:cNvSpPr/>
          <p:nvPr/>
        </p:nvSpPr>
        <p:spPr>
          <a:xfrm>
            <a:off x="11028467" y="301488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36824" y="537755"/>
            <a:ext cx="331693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E-Commerce</a:t>
            </a:r>
            <a:r>
              <a:rPr lang="en-US" sz="3200" b="1" dirty="0">
                <a:solidFill>
                  <a:schemeClr val="tx2"/>
                </a:solidFill>
                <a:latin typeface="Source Sans Pro" panose="020B0503030403020204" pitchFamily="34" charset="0"/>
              </a:rPr>
              <a:t> </a:t>
            </a:r>
            <a:r>
              <a:rPr lang="en-US" sz="3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8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2831"/>
          <p:cNvSpPr/>
          <p:nvPr/>
        </p:nvSpPr>
        <p:spPr>
          <a:xfrm>
            <a:off x="918949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832"/>
          <p:cNvSpPr/>
          <p:nvPr/>
        </p:nvSpPr>
        <p:spPr>
          <a:xfrm>
            <a:off x="1452210" y="2522154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833"/>
          <p:cNvSpPr/>
          <p:nvPr/>
        </p:nvSpPr>
        <p:spPr>
          <a:xfrm>
            <a:off x="194738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834"/>
          <p:cNvSpPr/>
          <p:nvPr/>
        </p:nvSpPr>
        <p:spPr>
          <a:xfrm>
            <a:off x="248064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Shape 2835"/>
          <p:cNvSpPr/>
          <p:nvPr/>
        </p:nvSpPr>
        <p:spPr>
          <a:xfrm>
            <a:off x="301390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4" name="Shape 2836"/>
          <p:cNvSpPr/>
          <p:nvPr/>
        </p:nvSpPr>
        <p:spPr>
          <a:xfrm>
            <a:off x="3547164" y="256024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5" name="Shape 2837"/>
          <p:cNvSpPr/>
          <p:nvPr/>
        </p:nvSpPr>
        <p:spPr>
          <a:xfrm>
            <a:off x="4080425" y="2553896"/>
            <a:ext cx="279328" cy="215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838"/>
          <p:cNvSpPr/>
          <p:nvPr/>
        </p:nvSpPr>
        <p:spPr>
          <a:xfrm>
            <a:off x="4613686" y="254754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839"/>
          <p:cNvSpPr/>
          <p:nvPr/>
        </p:nvSpPr>
        <p:spPr>
          <a:xfrm>
            <a:off x="5146947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40"/>
          <p:cNvSpPr/>
          <p:nvPr/>
        </p:nvSpPr>
        <p:spPr>
          <a:xfrm>
            <a:off x="5680208" y="2534851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Shape 2841"/>
          <p:cNvSpPr/>
          <p:nvPr/>
        </p:nvSpPr>
        <p:spPr>
          <a:xfrm>
            <a:off x="880859" y="3080808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0" name="Shape 2842"/>
          <p:cNvSpPr/>
          <p:nvPr/>
        </p:nvSpPr>
        <p:spPr>
          <a:xfrm>
            <a:off x="141412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1" name="Shape 2843"/>
          <p:cNvSpPr/>
          <p:nvPr/>
        </p:nvSpPr>
        <p:spPr>
          <a:xfrm>
            <a:off x="194738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44"/>
          <p:cNvSpPr/>
          <p:nvPr/>
        </p:nvSpPr>
        <p:spPr>
          <a:xfrm>
            <a:off x="248064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45"/>
          <p:cNvSpPr/>
          <p:nvPr/>
        </p:nvSpPr>
        <p:spPr>
          <a:xfrm>
            <a:off x="3039296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846"/>
          <p:cNvSpPr/>
          <p:nvPr/>
        </p:nvSpPr>
        <p:spPr>
          <a:xfrm>
            <a:off x="3572557" y="3055415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847"/>
          <p:cNvSpPr/>
          <p:nvPr/>
        </p:nvSpPr>
        <p:spPr>
          <a:xfrm>
            <a:off x="4080425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848"/>
          <p:cNvSpPr/>
          <p:nvPr/>
        </p:nvSpPr>
        <p:spPr>
          <a:xfrm>
            <a:off x="4613686" y="3055415"/>
            <a:ext cx="279328" cy="27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849"/>
          <p:cNvSpPr/>
          <p:nvPr/>
        </p:nvSpPr>
        <p:spPr>
          <a:xfrm>
            <a:off x="5146947" y="3074460"/>
            <a:ext cx="279328" cy="241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8" name="Shape 2850"/>
          <p:cNvSpPr/>
          <p:nvPr/>
        </p:nvSpPr>
        <p:spPr>
          <a:xfrm>
            <a:off x="568020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851"/>
          <p:cNvSpPr/>
          <p:nvPr/>
        </p:nvSpPr>
        <p:spPr>
          <a:xfrm>
            <a:off x="880859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52"/>
          <p:cNvSpPr/>
          <p:nvPr/>
        </p:nvSpPr>
        <p:spPr>
          <a:xfrm>
            <a:off x="1426816" y="3588676"/>
            <a:ext cx="25393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853"/>
          <p:cNvSpPr/>
          <p:nvPr/>
        </p:nvSpPr>
        <p:spPr>
          <a:xfrm>
            <a:off x="1972774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854"/>
          <p:cNvSpPr/>
          <p:nvPr/>
        </p:nvSpPr>
        <p:spPr>
          <a:xfrm>
            <a:off x="2480641" y="3588676"/>
            <a:ext cx="279263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855"/>
          <p:cNvSpPr/>
          <p:nvPr/>
        </p:nvSpPr>
        <p:spPr>
          <a:xfrm>
            <a:off x="3026599" y="3588676"/>
            <a:ext cx="253869" cy="2792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Shape 2856"/>
          <p:cNvSpPr/>
          <p:nvPr/>
        </p:nvSpPr>
        <p:spPr>
          <a:xfrm>
            <a:off x="3547164" y="3588676"/>
            <a:ext cx="279464" cy="27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5" name="Shape 2857"/>
          <p:cNvSpPr/>
          <p:nvPr/>
        </p:nvSpPr>
        <p:spPr>
          <a:xfrm>
            <a:off x="4080425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6" name="Shape 2858"/>
          <p:cNvSpPr/>
          <p:nvPr/>
        </p:nvSpPr>
        <p:spPr>
          <a:xfrm>
            <a:off x="463907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7" name="Shape 2859"/>
          <p:cNvSpPr/>
          <p:nvPr/>
        </p:nvSpPr>
        <p:spPr>
          <a:xfrm>
            <a:off x="5146947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860"/>
          <p:cNvSpPr/>
          <p:nvPr/>
        </p:nvSpPr>
        <p:spPr>
          <a:xfrm>
            <a:off x="5680208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861"/>
          <p:cNvSpPr/>
          <p:nvPr/>
        </p:nvSpPr>
        <p:spPr>
          <a:xfrm>
            <a:off x="6251560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862"/>
          <p:cNvSpPr/>
          <p:nvPr/>
        </p:nvSpPr>
        <p:spPr>
          <a:xfrm>
            <a:off x="6784821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863"/>
          <p:cNvSpPr/>
          <p:nvPr/>
        </p:nvSpPr>
        <p:spPr>
          <a:xfrm>
            <a:off x="7318082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4"/>
          <p:cNvSpPr/>
          <p:nvPr/>
        </p:nvSpPr>
        <p:spPr>
          <a:xfrm>
            <a:off x="7851343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/>
          <p:cNvSpPr/>
          <p:nvPr/>
        </p:nvSpPr>
        <p:spPr>
          <a:xfrm>
            <a:off x="8384604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6"/>
          <p:cNvSpPr/>
          <p:nvPr/>
        </p:nvSpPr>
        <p:spPr>
          <a:xfrm>
            <a:off x="8917865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867"/>
          <p:cNvSpPr/>
          <p:nvPr/>
        </p:nvSpPr>
        <p:spPr>
          <a:xfrm>
            <a:off x="9451126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868"/>
          <p:cNvSpPr/>
          <p:nvPr/>
        </p:nvSpPr>
        <p:spPr>
          <a:xfrm>
            <a:off x="9984387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69"/>
          <p:cNvSpPr/>
          <p:nvPr/>
        </p:nvSpPr>
        <p:spPr>
          <a:xfrm>
            <a:off x="10517648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870"/>
          <p:cNvSpPr/>
          <p:nvPr/>
        </p:nvSpPr>
        <p:spPr>
          <a:xfrm>
            <a:off x="11050909" y="252215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871"/>
          <p:cNvSpPr/>
          <p:nvPr/>
        </p:nvSpPr>
        <p:spPr>
          <a:xfrm>
            <a:off x="6251560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872"/>
          <p:cNvSpPr/>
          <p:nvPr/>
        </p:nvSpPr>
        <p:spPr>
          <a:xfrm>
            <a:off x="6784821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873"/>
          <p:cNvSpPr/>
          <p:nvPr/>
        </p:nvSpPr>
        <p:spPr>
          <a:xfrm>
            <a:off x="7318082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2" name="Shape 2874"/>
          <p:cNvSpPr/>
          <p:nvPr/>
        </p:nvSpPr>
        <p:spPr>
          <a:xfrm>
            <a:off x="7851343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3" name="Shape 2875"/>
          <p:cNvSpPr/>
          <p:nvPr/>
        </p:nvSpPr>
        <p:spPr>
          <a:xfrm>
            <a:off x="8384604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876"/>
          <p:cNvSpPr/>
          <p:nvPr/>
        </p:nvSpPr>
        <p:spPr>
          <a:xfrm>
            <a:off x="8917865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877"/>
          <p:cNvSpPr/>
          <p:nvPr/>
        </p:nvSpPr>
        <p:spPr>
          <a:xfrm>
            <a:off x="9451126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6" name="Shape 2878"/>
          <p:cNvSpPr/>
          <p:nvPr/>
        </p:nvSpPr>
        <p:spPr>
          <a:xfrm>
            <a:off x="9984387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7" name="Shape 2879"/>
          <p:cNvSpPr/>
          <p:nvPr/>
        </p:nvSpPr>
        <p:spPr>
          <a:xfrm>
            <a:off x="10517648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Shape 2880"/>
          <p:cNvSpPr/>
          <p:nvPr/>
        </p:nvSpPr>
        <p:spPr>
          <a:xfrm>
            <a:off x="11050909" y="305541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9" name="Shape 2881"/>
          <p:cNvSpPr/>
          <p:nvPr/>
        </p:nvSpPr>
        <p:spPr>
          <a:xfrm>
            <a:off x="6251560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0" name="Shape 2882"/>
          <p:cNvSpPr/>
          <p:nvPr/>
        </p:nvSpPr>
        <p:spPr>
          <a:xfrm>
            <a:off x="6784821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1" name="Shape 2883"/>
          <p:cNvSpPr/>
          <p:nvPr/>
        </p:nvSpPr>
        <p:spPr>
          <a:xfrm>
            <a:off x="7318082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884"/>
          <p:cNvSpPr/>
          <p:nvPr/>
        </p:nvSpPr>
        <p:spPr>
          <a:xfrm>
            <a:off x="7851343" y="3588676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85"/>
          <p:cNvSpPr/>
          <p:nvPr/>
        </p:nvSpPr>
        <p:spPr>
          <a:xfrm>
            <a:off x="8409997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886"/>
          <p:cNvSpPr/>
          <p:nvPr/>
        </p:nvSpPr>
        <p:spPr>
          <a:xfrm>
            <a:off x="8943258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887"/>
          <p:cNvSpPr/>
          <p:nvPr/>
        </p:nvSpPr>
        <p:spPr>
          <a:xfrm>
            <a:off x="9476519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888"/>
          <p:cNvSpPr/>
          <p:nvPr/>
        </p:nvSpPr>
        <p:spPr>
          <a:xfrm>
            <a:off x="10009781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889"/>
          <p:cNvSpPr/>
          <p:nvPr/>
        </p:nvSpPr>
        <p:spPr>
          <a:xfrm>
            <a:off x="10543042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890"/>
          <p:cNvSpPr/>
          <p:nvPr/>
        </p:nvSpPr>
        <p:spPr>
          <a:xfrm>
            <a:off x="11076303" y="3588676"/>
            <a:ext cx="22854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150161" y="537755"/>
            <a:ext cx="1890261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Web </a:t>
            </a:r>
            <a:r>
              <a:rPr lang="en-US" sz="3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48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2893"/>
          <p:cNvSpPr/>
          <p:nvPr/>
        </p:nvSpPr>
        <p:spPr>
          <a:xfrm>
            <a:off x="880859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894"/>
          <p:cNvSpPr/>
          <p:nvPr/>
        </p:nvSpPr>
        <p:spPr>
          <a:xfrm>
            <a:off x="141412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895"/>
          <p:cNvSpPr/>
          <p:nvPr/>
        </p:nvSpPr>
        <p:spPr>
          <a:xfrm>
            <a:off x="2017213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896"/>
          <p:cNvSpPr/>
          <p:nvPr/>
        </p:nvSpPr>
        <p:spPr>
          <a:xfrm>
            <a:off x="2550474" y="2514553"/>
            <a:ext cx="139664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897"/>
          <p:cNvSpPr/>
          <p:nvPr/>
        </p:nvSpPr>
        <p:spPr>
          <a:xfrm>
            <a:off x="3013903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Shape 2898"/>
          <p:cNvSpPr/>
          <p:nvPr/>
        </p:nvSpPr>
        <p:spPr>
          <a:xfrm>
            <a:off x="3547164" y="2584385"/>
            <a:ext cx="279328" cy="139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Shape 2899"/>
          <p:cNvSpPr/>
          <p:nvPr/>
        </p:nvSpPr>
        <p:spPr>
          <a:xfrm>
            <a:off x="4093122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Shape 2900"/>
          <p:cNvSpPr/>
          <p:nvPr/>
        </p:nvSpPr>
        <p:spPr>
          <a:xfrm>
            <a:off x="4626383" y="2590733"/>
            <a:ext cx="253935" cy="126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7" name="Shape 2901"/>
          <p:cNvSpPr/>
          <p:nvPr/>
        </p:nvSpPr>
        <p:spPr>
          <a:xfrm>
            <a:off x="5223127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8" name="Shape 2902"/>
          <p:cNvSpPr/>
          <p:nvPr/>
        </p:nvSpPr>
        <p:spPr>
          <a:xfrm>
            <a:off x="5756388" y="2527250"/>
            <a:ext cx="12696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9" name="Shape 2903"/>
          <p:cNvSpPr/>
          <p:nvPr/>
        </p:nvSpPr>
        <p:spPr>
          <a:xfrm>
            <a:off x="880859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0" name="Shape 2904"/>
          <p:cNvSpPr/>
          <p:nvPr/>
        </p:nvSpPr>
        <p:spPr>
          <a:xfrm>
            <a:off x="141412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1" name="Shape 2905"/>
          <p:cNvSpPr/>
          <p:nvPr/>
        </p:nvSpPr>
        <p:spPr>
          <a:xfrm>
            <a:off x="194738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2" name="Shape 2906"/>
          <p:cNvSpPr/>
          <p:nvPr/>
        </p:nvSpPr>
        <p:spPr>
          <a:xfrm>
            <a:off x="248064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3" name="Shape 2907"/>
          <p:cNvSpPr/>
          <p:nvPr/>
        </p:nvSpPr>
        <p:spPr>
          <a:xfrm>
            <a:off x="301390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4" name="Shape 2908"/>
          <p:cNvSpPr/>
          <p:nvPr/>
        </p:nvSpPr>
        <p:spPr>
          <a:xfrm>
            <a:off x="3547164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5" name="Shape 2909"/>
          <p:cNvSpPr/>
          <p:nvPr/>
        </p:nvSpPr>
        <p:spPr>
          <a:xfrm>
            <a:off x="4080425" y="3111297"/>
            <a:ext cx="279328" cy="152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6" name="Shape 2910"/>
          <p:cNvSpPr/>
          <p:nvPr/>
        </p:nvSpPr>
        <p:spPr>
          <a:xfrm>
            <a:off x="4677169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7" name="Shape 2911"/>
          <p:cNvSpPr/>
          <p:nvPr/>
        </p:nvSpPr>
        <p:spPr>
          <a:xfrm>
            <a:off x="5210431" y="3047814"/>
            <a:ext cx="15236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8" name="Shape 2912"/>
          <p:cNvSpPr/>
          <p:nvPr/>
        </p:nvSpPr>
        <p:spPr>
          <a:xfrm>
            <a:off x="5680208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29" name="Shape 2913"/>
          <p:cNvSpPr/>
          <p:nvPr/>
        </p:nvSpPr>
        <p:spPr>
          <a:xfrm>
            <a:off x="6213470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0" name="Shape 2914"/>
          <p:cNvSpPr/>
          <p:nvPr/>
        </p:nvSpPr>
        <p:spPr>
          <a:xfrm>
            <a:off x="6746731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1" name="Shape 2915"/>
          <p:cNvSpPr/>
          <p:nvPr/>
        </p:nvSpPr>
        <p:spPr>
          <a:xfrm>
            <a:off x="7279992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2" name="Shape 2916"/>
          <p:cNvSpPr/>
          <p:nvPr/>
        </p:nvSpPr>
        <p:spPr>
          <a:xfrm>
            <a:off x="7813253" y="2514553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3" name="Shape 2917"/>
          <p:cNvSpPr/>
          <p:nvPr/>
        </p:nvSpPr>
        <p:spPr>
          <a:xfrm>
            <a:off x="8390952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4" name="Shape 2918"/>
          <p:cNvSpPr/>
          <p:nvPr/>
        </p:nvSpPr>
        <p:spPr>
          <a:xfrm>
            <a:off x="8924213" y="2514553"/>
            <a:ext cx="190451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919"/>
          <p:cNvSpPr/>
          <p:nvPr/>
        </p:nvSpPr>
        <p:spPr>
          <a:xfrm>
            <a:off x="9413036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920"/>
          <p:cNvSpPr/>
          <p:nvPr/>
        </p:nvSpPr>
        <p:spPr>
          <a:xfrm>
            <a:off x="9946297" y="2558991"/>
            <a:ext cx="279328" cy="19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7" name="Shape 2921"/>
          <p:cNvSpPr/>
          <p:nvPr/>
        </p:nvSpPr>
        <p:spPr>
          <a:xfrm>
            <a:off x="10517648" y="2514553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8" name="Shape 2922"/>
          <p:cNvSpPr/>
          <p:nvPr/>
        </p:nvSpPr>
        <p:spPr>
          <a:xfrm>
            <a:off x="11012819" y="2552643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923"/>
          <p:cNvSpPr/>
          <p:nvPr/>
        </p:nvSpPr>
        <p:spPr>
          <a:xfrm>
            <a:off x="6213470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924"/>
          <p:cNvSpPr/>
          <p:nvPr/>
        </p:nvSpPr>
        <p:spPr>
          <a:xfrm>
            <a:off x="6746731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925"/>
          <p:cNvSpPr/>
          <p:nvPr/>
        </p:nvSpPr>
        <p:spPr>
          <a:xfrm>
            <a:off x="7279992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926"/>
          <p:cNvSpPr/>
          <p:nvPr/>
        </p:nvSpPr>
        <p:spPr>
          <a:xfrm>
            <a:off x="7813253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927"/>
          <p:cNvSpPr/>
          <p:nvPr/>
        </p:nvSpPr>
        <p:spPr>
          <a:xfrm>
            <a:off x="8346514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4" name="Shape 2928"/>
          <p:cNvSpPr/>
          <p:nvPr/>
        </p:nvSpPr>
        <p:spPr>
          <a:xfrm>
            <a:off x="8879775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5" name="Shape 2929"/>
          <p:cNvSpPr/>
          <p:nvPr/>
        </p:nvSpPr>
        <p:spPr>
          <a:xfrm>
            <a:off x="9413036" y="30478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6" name="Shape 2930"/>
          <p:cNvSpPr/>
          <p:nvPr/>
        </p:nvSpPr>
        <p:spPr>
          <a:xfrm>
            <a:off x="9946297" y="3098601"/>
            <a:ext cx="279328" cy="17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7" name="Shape 2931"/>
          <p:cNvSpPr/>
          <p:nvPr/>
        </p:nvSpPr>
        <p:spPr>
          <a:xfrm>
            <a:off x="10479558" y="3085904"/>
            <a:ext cx="279328" cy="203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8" name="Shape 2932"/>
          <p:cNvSpPr/>
          <p:nvPr/>
        </p:nvSpPr>
        <p:spPr>
          <a:xfrm>
            <a:off x="11012819" y="3073207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47382" y="537755"/>
            <a:ext cx="2295821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Source Sans Pro Light" panose="020B0403030403020204" pitchFamily="34" charset="0"/>
              </a:rPr>
              <a:t>Arrows </a:t>
            </a:r>
            <a:r>
              <a:rPr lang="en-US" sz="3200" dirty="0" smtClean="0">
                <a:solidFill>
                  <a:schemeClr val="accent1"/>
                </a:solidFill>
                <a:latin typeface="Source Sans Pro Light" panose="020B0403030403020204" pitchFamily="34" charset="0"/>
              </a:rPr>
              <a:t>Icons</a:t>
            </a:r>
            <a:endParaRPr lang="en-US" sz="3200" dirty="0">
              <a:solidFill>
                <a:schemeClr val="accent1"/>
              </a:solidFill>
              <a:latin typeface="Source Sans Pro Light" panose="020B0403030403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915930" y="1013005"/>
            <a:ext cx="4377070" cy="261610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Lynny</a:t>
            </a:r>
            <a:r>
              <a:rPr lang="en-US" sz="11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Icons Set </a:t>
            </a:r>
            <a:endParaRPr lang="en-US" sz="1100" dirty="0">
              <a:solidFill>
                <a:schemeClr val="tx2"/>
              </a:solidFill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82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spd="slow" advTm="2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30</Words>
  <Application>Microsoft Macintosh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Calibri Light</vt:lpstr>
      <vt:lpstr>Gill Sans</vt:lpstr>
      <vt:lpstr>Source Sans Pro</vt:lpstr>
      <vt:lpstr>Source Sans Pro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127</cp:revision>
  <dcterms:created xsi:type="dcterms:W3CDTF">2017-06-23T10:55:49Z</dcterms:created>
  <dcterms:modified xsi:type="dcterms:W3CDTF">2018-03-10T12:22:57Z</dcterms:modified>
</cp:coreProperties>
</file>