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49" r:id="rId2"/>
    <p:sldId id="565" r:id="rId3"/>
    <p:sldId id="552" r:id="rId4"/>
    <p:sldId id="548" r:id="rId5"/>
    <p:sldId id="556" r:id="rId6"/>
    <p:sldId id="558" r:id="rId7"/>
    <p:sldId id="559" r:id="rId8"/>
    <p:sldId id="560" r:id="rId9"/>
    <p:sldId id="561" r:id="rId10"/>
    <p:sldId id="562" r:id="rId11"/>
    <p:sldId id="563" r:id="rId12"/>
    <p:sldId id="564" r:id="rId13"/>
    <p:sldId id="538" r:id="rId14"/>
    <p:sldId id="539" r:id="rId15"/>
    <p:sldId id="540" r:id="rId16"/>
    <p:sldId id="541" r:id="rId17"/>
    <p:sldId id="543" r:id="rId18"/>
    <p:sldId id="545" r:id="rId19"/>
    <p:sldId id="546" r:id="rId20"/>
    <p:sldId id="547" r:id="rId21"/>
    <p:sldId id="555" r:id="rId22"/>
    <p:sldId id="553" r:id="rId23"/>
    <p:sldId id="554" r:id="rId24"/>
    <p:sldId id="550" r:id="rId25"/>
    <p:sldId id="55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7" autoAdjust="0"/>
    <p:restoredTop sz="94444" autoAdjust="0"/>
  </p:normalViewPr>
  <p:slideViewPr>
    <p:cSldViewPr snapToGrid="0" showGuides="1">
      <p:cViewPr>
        <p:scale>
          <a:sx n="154" d="100"/>
          <a:sy n="154" d="100"/>
        </p:scale>
        <p:origin x="1752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69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96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7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01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50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32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58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91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71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694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12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15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44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113145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510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30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4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46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92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7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34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03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37" r:id="rId13"/>
    <p:sldLayoutId id="2147483735" r:id="rId14"/>
    <p:sldLayoutId id="2147483725" r:id="rId15"/>
    <p:sldLayoutId id="2147483726" r:id="rId16"/>
    <p:sldLayoutId id="2147483727" r:id="rId17"/>
    <p:sldLayoutId id="2147483728" r:id="rId18"/>
    <p:sldLayoutId id="2147483730" r:id="rId19"/>
    <p:sldLayoutId id="2147483732" r:id="rId20"/>
    <p:sldLayoutId id="2147483733" r:id="rId21"/>
    <p:sldLayoutId id="2147483734" r:id="rId22"/>
    <p:sldLayoutId id="2147483740" r:id="rId23"/>
    <p:sldLayoutId id="2147483738" r:id="rId24"/>
    <p:sldLayoutId id="2147483739" r:id="rId25"/>
    <p:sldLayoutId id="2147483736" r:id="rId26"/>
  </p:sldLayoutIdLst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8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2734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8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949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041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04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996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2051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77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80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1271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7551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7523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120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2099408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840159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1000714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74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638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66568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2582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368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914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93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490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1 Teal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A69A"/>
      </a:accent1>
      <a:accent2>
        <a:srgbClr val="009688"/>
      </a:accent2>
      <a:accent3>
        <a:srgbClr val="00897B"/>
      </a:accent3>
      <a:accent4>
        <a:srgbClr val="00796B"/>
      </a:accent4>
      <a:accent5>
        <a:srgbClr val="00695C"/>
      </a:accent5>
      <a:accent6>
        <a:srgbClr val="004D4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5013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550</cp:revision>
  <dcterms:created xsi:type="dcterms:W3CDTF">2016-01-13T10:43:23Z</dcterms:created>
  <dcterms:modified xsi:type="dcterms:W3CDTF">2018-03-10T12:23:09Z</dcterms:modified>
</cp:coreProperties>
</file>