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98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3040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66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1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07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72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95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6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04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32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00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53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4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60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98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3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75348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29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50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8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6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78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15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9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937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8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5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553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7302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391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0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0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82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6582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5544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6922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9521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697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630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211457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1352393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12213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951587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080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350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6154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886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85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5998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76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7328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5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42A5F5"/>
      </a:accent1>
      <a:accent2>
        <a:srgbClr val="2196F3"/>
      </a:accent2>
      <a:accent3>
        <a:srgbClr val="1E88E5"/>
      </a:accent3>
      <a:accent4>
        <a:srgbClr val="1976D2"/>
      </a:accent4>
      <a:accent5>
        <a:srgbClr val="1565C0"/>
      </a:accent5>
      <a:accent6>
        <a:srgbClr val="0D47A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2018-03-10T12:09:22Z</dcterms:modified>
</cp:coreProperties>
</file>