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474" autoAdjust="0"/>
  </p:normalViewPr>
  <p:slideViewPr>
    <p:cSldViewPr snapToGrid="0" showGuides="1">
      <p:cViewPr>
        <p:scale>
          <a:sx n="154" d="100"/>
          <a:sy n="154" d="100"/>
        </p:scale>
        <p:origin x="-1384" y="-9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02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71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41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51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79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99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70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87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44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6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6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6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02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184017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85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6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89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53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77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1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27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287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54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726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50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2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57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468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52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84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095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19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150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83154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60671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10490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87724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1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154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2975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238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394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70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98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4 Blue Grey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8909C"/>
      </a:accent1>
      <a:accent2>
        <a:srgbClr val="607D8B"/>
      </a:accent2>
      <a:accent3>
        <a:srgbClr val="546E7A"/>
      </a:accent3>
      <a:accent4>
        <a:srgbClr val="455A64"/>
      </a:accent4>
      <a:accent5>
        <a:srgbClr val="37474F"/>
      </a:accent5>
      <a:accent6>
        <a:srgbClr val="26323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4827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2018-03-10T12:31:32Z</dcterms:modified>
</cp:coreProperties>
</file>