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44" autoAdjust="0"/>
    <p:restoredTop sz="94484" autoAdjust="0"/>
  </p:normalViewPr>
  <p:slideViewPr>
    <p:cSldViewPr snapToGrid="0" showGuides="1">
      <p:cViewPr>
        <p:scale>
          <a:sx n="154" d="100"/>
          <a:sy n="154" d="100"/>
        </p:scale>
        <p:origin x="3064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4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08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34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41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48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5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6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28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20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788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655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424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64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312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175662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40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14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79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8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571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526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18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8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57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036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097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4399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5704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928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70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05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3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7960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3152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1136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1202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10811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487365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894571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1819194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1201133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116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3780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1798575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9588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9733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6105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2238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541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9 Orange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FF7043"/>
      </a:accent1>
      <a:accent2>
        <a:srgbClr val="FF5722"/>
      </a:accent2>
      <a:accent3>
        <a:srgbClr val="F4511E"/>
      </a:accent3>
      <a:accent4>
        <a:srgbClr val="E64A19"/>
      </a:accent4>
      <a:accent5>
        <a:srgbClr val="D84315"/>
      </a:accent5>
      <a:accent6>
        <a:srgbClr val="BF360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4826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539</cp:revision>
  <dcterms:created xsi:type="dcterms:W3CDTF">2016-01-13T10:43:23Z</dcterms:created>
  <dcterms:modified xsi:type="dcterms:W3CDTF">2018-03-10T12:16:09Z</dcterms:modified>
</cp:coreProperties>
</file>