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3" autoAdjust="0"/>
    <p:restoredTop sz="94470" autoAdjust="0"/>
  </p:normalViewPr>
  <p:slideViewPr>
    <p:cSldViewPr snapToGrid="0" showGuides="1">
      <p:cViewPr>
        <p:scale>
          <a:sx n="154" d="100"/>
          <a:sy n="154" d="100"/>
        </p:scale>
        <p:origin x="2880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95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73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9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59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48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72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84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88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4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9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6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11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297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0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91268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086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44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07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915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31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85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340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685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5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92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40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132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34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55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649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45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482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3098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629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036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6073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13868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2136648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1039139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374130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492897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55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5689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1103851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992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19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49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110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5785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6 Navy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5C6BC0"/>
      </a:accent1>
      <a:accent2>
        <a:srgbClr val="3F51B5"/>
      </a:accent2>
      <a:accent3>
        <a:srgbClr val="3949AB"/>
      </a:accent3>
      <a:accent4>
        <a:srgbClr val="303F9F"/>
      </a:accent4>
      <a:accent5>
        <a:srgbClr val="283593"/>
      </a:accent5>
      <a:accent6>
        <a:srgbClr val="1A237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4826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2018-03-10T12:11:24Z</dcterms:modified>
</cp:coreProperties>
</file>