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42A3E8"/>
            </a:solidFill>
            <a:ln w="9525" cap="flat">
              <a:noFill/>
              <a:round/>
            </a:ln>
            <a:effectLst/>
          </c:spPr>
          <c:explosion val="0"/>
          <c:dPt>
            <c:idx val="0"/>
            <c:explosion val="0"/>
            <c:spPr>
              <a:solidFill>
                <a:srgbClr val="42A3E8"/>
              </a:solidFill>
              <a:ln w="9525" cap="flat">
                <a:noFill/>
                <a:round/>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42A3E8"/>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42A3E8"/>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42A3E8"/>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37A8E0"/>
              </a:solidFill>
              <a:prstDash val="solid"/>
              <a:miter lim="400000"/>
            </a:ln>
            <a:effectLst/>
          </c:spPr>
          <c:marker>
            <c:symbol val="circle"/>
            <c:size val="26"/>
            <c:spPr>
              <a:solidFill>
                <a:srgbClr val="FFFFFF"/>
              </a:solidFill>
              <a:ln w="152400" cap="flat">
                <a:solidFill>
                  <a:srgbClr val="397ECA"/>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FFFFFF"/>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37A8E0"/>
              </a:solidFill>
              <a:prstDash val="solid"/>
              <a:miter lim="400000"/>
            </a:ln>
            <a:effectLst/>
          </c:spPr>
          <c:marker>
            <c:symbol val="circle"/>
            <c:size val="26"/>
            <c:spPr>
              <a:solidFill>
                <a:srgbClr val="FFFFFF"/>
              </a:solidFill>
              <a:ln w="152400" cap="flat">
                <a:solidFill>
                  <a:srgbClr val="397ECA"/>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C0C0C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42A3E8"/>
            </a:solidFill>
            <a:ln w="12700" cap="flat">
              <a:noFill/>
              <a:prstDash val="solid"/>
              <a:miter lim="400000"/>
            </a:ln>
            <a:effectLst/>
          </c:spPr>
          <c:marker>
            <c:symbol val="circle"/>
            <c:size val="69"/>
            <c:spPr>
              <a:solidFill>
                <a:srgbClr val="42A3E8"/>
              </a:solidFill>
              <a:ln w="38100" cap="flat">
                <a:solidFill>
                  <a:srgbClr val="42505D"/>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42A3E8"/>
            </a:solidFill>
            <a:ln w="12700" cap="flat">
              <a:noFill/>
              <a:prstDash val="solid"/>
              <a:miter lim="400000"/>
            </a:ln>
            <a:effectLst/>
          </c:spPr>
          <c:marker>
            <c:symbol val="circle"/>
            <c:size val="69"/>
            <c:spPr>
              <a:solidFill>
                <a:srgbClr val="42A3E8"/>
              </a:solidFill>
              <a:ln w="381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42A3E8"/>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FFFFFF"/>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37A8E0"/>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FFFFFF"/>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FFFFFF"/>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722925"/>
          <c:y val="0.005"/>
          <c:w val="0.277075"/>
          <c:h val="1"/>
        </c:manualLayout>
      </c:layout>
      <c:pieChart>
        <c:varyColors val="0"/>
        <c:ser>
          <c:idx val="0"/>
          <c:order val="0"/>
          <c:tx>
            <c:strRef>
              <c:f>Sheet1!$A$2</c:f>
              <c:strCache>
                <c:pt idx="0">
                  <c:v>Region 1</c:v>
                </c:pt>
              </c:strCache>
            </c:strRef>
          </c:tx>
          <c:spPr>
            <a:solidFill>
              <a:srgbClr val="42A3E8"/>
            </a:solidFill>
            <a:ln w="9525" cap="flat">
              <a:noFill/>
              <a:round/>
            </a:ln>
            <a:effectLst/>
          </c:spPr>
          <c:explosion val="0"/>
          <c:dPt>
            <c:idx val="0"/>
            <c:explosion val="0"/>
            <c:spPr>
              <a:solidFill>
                <a:srgbClr val="42A3E8"/>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FFFFFF"/>
                    </a:solidFill>
                    <a:effectLst>
                      <a:outerShdw sx="100000" sy="100000" kx="0" ky="0" algn="b" rotWithShape="0" blurRad="0" dist="38100" dir="2700000">
                        <a:srgbClr val="000000"/>
                      </a:outerShdw>
                    </a:effectLst>
                    <a:latin typeface="Arial"/>
                  </a:defRPr>
                </a:pPr>
                <a:r>
                  <a:rPr b="1" i="0" strike="noStrike" sz="1400" u="none">
                    <a:solidFill>
                      <a:srgbClr val="FFFFFF"/>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l"/>
      <c:layout>
        <c:manualLayout>
          <c:xMode val="edge"/>
          <c:yMode val="edge"/>
          <c:x val="0.005"/>
          <c:y val="0.923162"/>
          <c:w val="0.51589"/>
          <c:h val="0.0882238"/>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42A3E8"/>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FFFFFF"/>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516746"/>
          <c:y val="0.005"/>
          <c:w val="0.368421"/>
          <c:h val="0.548531"/>
        </c:manualLayout>
      </c:layout>
      <c:pieChart>
        <c:varyColors val="0"/>
        <c:ser>
          <c:idx val="0"/>
          <c:order val="0"/>
          <c:tx>
            <c:strRef>
              <c:f>Sheet1!$A$2</c:f>
              <c:strCache>
                <c:pt idx="0">
                  <c:v>Region 1</c:v>
                </c:pt>
              </c:strCache>
            </c:strRef>
          </c:tx>
          <c:spPr>
            <a:solidFill>
              <a:srgbClr val="37A8E0"/>
            </a:solidFill>
            <a:ln w="25400" cap="flat">
              <a:solidFill>
                <a:srgbClr val="000000">
                  <a:alpha val="0"/>
                </a:srgbClr>
              </a:solidFill>
              <a:prstDash val="solid"/>
              <a:miter lim="400000"/>
            </a:ln>
            <a:effectLst/>
          </c:spPr>
          <c:explosion val="0"/>
          <c:dPt>
            <c:idx val="0"/>
            <c:explosion val="0"/>
            <c:spPr>
              <a:solidFill>
                <a:srgbClr val="37A8E0"/>
              </a:solidFill>
              <a:ln w="25400" cap="flat">
                <a:solidFill>
                  <a:srgbClr val="000000">
                    <a:alpha val="0"/>
                  </a:srgbClr>
                </a:solidFill>
                <a:prstDash val="solid"/>
                <a:miter lim="400000"/>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b"/>
      <c:layout>
        <c:manualLayout>
          <c:xMode val="edge"/>
          <c:yMode val="edge"/>
          <c:x val="0.005"/>
          <c:y val="0.939448"/>
          <c:w val="1"/>
          <c:h val="0.0730521"/>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Source Sans Pro"/>
                  </a:defRPr>
                </a:pPr>
                <a:r>
                  <a:rPr b="0" i="0" strike="noStrike" sz="2400" u="none">
                    <a:solidFill>
                      <a:srgbClr val="FFFFFF"/>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37A8E0"/>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929292"/>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7"/>
          <c:y val="0.9483"/>
          <c:w val="0.990473"/>
          <c:h val="0.0641999"/>
        </c:manualLayout>
      </c:layout>
      <c:overlay val="1"/>
      <c:spPr>
        <a:noFill/>
        <a:ln w="12700" cap="flat">
          <a:noFill/>
          <a:miter lim="400000"/>
        </a:ln>
        <a:effectLst/>
      </c:spPr>
      <c:txPr>
        <a:bodyPr/>
        <a:lstStyle/>
        <a:p>
          <a:pPr lvl="0">
            <a:defRPr b="0" i="0" strike="noStrike" sz="2400" u="none">
              <a:solidFill>
                <a:srgbClr val="FFFFFF"/>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748A9F"/>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748A9F"/>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42A3E8"/>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bg>
      <p:bgPr>
        <a:solidFill>
          <a:srgbClr val="42A3E8"/>
        </a:solidFill>
      </p:bgPr>
    </p:bg>
    <p:spTree>
      <p:nvGrpSpPr>
        <p:cNvPr id="1" name=""/>
        <p:cNvGrpSpPr/>
        <p:nvPr/>
      </p:nvGrpSpPr>
      <p:grpSpPr>
        <a:xfrm>
          <a:off x="0" y="0"/>
          <a:ext cx="0" cy="0"/>
          <a:chOff x="0" y="0"/>
          <a:chExt cx="0" cy="0"/>
        </a:xfrm>
      </p:grpSpPr>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2505D"/>
        </a:solidFill>
      </p:bgPr>
    </p:bg>
    <p:spTree>
      <p:nvGrpSpPr>
        <p:cNvPr id="1" name=""/>
        <p:cNvGrpSpPr/>
        <p:nvPr/>
      </p:nvGrpSpPr>
      <p:grpSpPr>
        <a:xfrm>
          <a:off x="0" y="0"/>
          <a:ext cx="0" cy="0"/>
          <a:chOff x="0" y="0"/>
          <a:chExt cx="0" cy="0"/>
        </a:xfrm>
      </p:grpSpPr>
      <p:sp>
        <p:nvSpPr>
          <p:cNvPr id="2" name="Shape 2"/>
          <p:cNvSpPr/>
          <p:nvPr/>
        </p:nvSpPr>
        <p:spPr>
          <a:xfrm rot="3638335">
            <a:off x="1652852" y="12518131"/>
            <a:ext cx="96005" cy="95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1439029" y="12312186"/>
            <a:ext cx="368301" cy="594501"/>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42A3E8"/>
          </a:solidFill>
          <a:ln w="12700">
            <a:miter lim="400000"/>
          </a:ln>
        </p:spPr>
        <p:txBody>
          <a:bodyPr lIns="38100" tIns="38100" rIns="38100" bIns="38100" anchor="ctr"/>
          <a:lstStyle/>
          <a:p>
            <a:pPr lvl="0" defTabSz="457200">
              <a:defRPr sz="3000">
                <a:solidFill>
                  <a:srgbClr val="E8C895"/>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1213793" y="12634695"/>
            <a:ext cx="14603"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1150719" y="12621042"/>
            <a:ext cx="14604" cy="498086"/>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1254116" y="12706368"/>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42A3E8"/>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7" name="Shape 7"/>
          <p:cNvSpPr/>
          <p:nvPr/>
        </p:nvSpPr>
        <p:spPr>
          <a:xfrm>
            <a:off x="22733000" y="736600"/>
            <a:ext cx="774700" cy="774700"/>
          </a:xfrm>
          <a:prstGeom prst="roundRect">
            <a:avLst>
              <a:gd name="adj" fmla="val 1966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 name="Shape 8"/>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C0C0C0"/>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C0C0C0"/>
                </a:solidFill>
              </a:rPr>
              <a:t>www.beres.com</a:t>
            </a:r>
          </a:p>
        </p:txBody>
      </p:sp>
      <p:sp>
        <p:nvSpPr>
          <p:cNvPr id="9" name="Shape 9"/>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1.png"/><Relationship Id="rId4" Type="http://schemas.openxmlformats.org/officeDocument/2006/relationships/image" Target="../media/image22.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9" Type="http://schemas.openxmlformats.org/officeDocument/2006/relationships/image" Target="../media/image31.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chart" Target="../charts/chart25.xml"/></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image" Target="../media/image38.png"/><Relationship Id="rId5" Type="http://schemas.openxmlformats.org/officeDocument/2006/relationships/image" Target="../media/image36.png"/><Relationship Id="rId6" Type="http://schemas.openxmlformats.org/officeDocument/2006/relationships/image" Target="../media/image35.png"/></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image" Target="../media/image38.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6" name="dragdropslidehack-filtered.png"/>
          <p:cNvPicPr/>
          <p:nvPr/>
        </p:nvPicPr>
        <p:blipFill>
          <a:blip r:embed="rId2">
            <a:alphaModFix amt="10000"/>
            <a:extLst/>
          </a:blip>
          <a:srcRect l="49" t="0" r="31" b="0"/>
          <a:stretch>
            <a:fillRect/>
          </a:stretch>
        </p:blipFill>
        <p:spPr>
          <a:xfrm>
            <a:off x="-685800" y="-584200"/>
            <a:ext cx="25819100" cy="14534999"/>
          </a:xfrm>
          <a:prstGeom prst="rect">
            <a:avLst/>
          </a:prstGeom>
          <a:ln w="12700">
            <a:miter lim="400000"/>
          </a:ln>
        </p:spPr>
      </p:pic>
      <p:grpSp>
        <p:nvGrpSpPr>
          <p:cNvPr id="19" name="Group 19"/>
          <p:cNvGrpSpPr/>
          <p:nvPr/>
        </p:nvGrpSpPr>
        <p:grpSpPr>
          <a:xfrm>
            <a:off x="9495953" y="7251700"/>
            <a:ext cx="5390854" cy="1631950"/>
            <a:chOff x="6101" y="0"/>
            <a:chExt cx="5390852" cy="1631950"/>
          </a:xfrm>
        </p:grpSpPr>
        <p:sp>
          <p:nvSpPr>
            <p:cNvPr id="17" name="Shape 17"/>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37A8E0"/>
                  </a:solidFill>
                  <a:latin typeface="Montserrat-Bold"/>
                  <a:ea typeface="Montserrat-Bold"/>
                  <a:cs typeface="Montserrat-Bold"/>
                  <a:sym typeface="Montserrat-Bold"/>
                </a:defRPr>
              </a:lvl1pPr>
            </a:lstStyle>
            <a:p>
              <a:pPr lvl="0">
                <a:defRPr sz="1800">
                  <a:solidFill>
                    <a:srgbClr val="000000"/>
                  </a:solidFill>
                </a:defRPr>
              </a:pPr>
              <a:r>
                <a:rPr sz="7200">
                  <a:solidFill>
                    <a:srgbClr val="37A8E0"/>
                  </a:solidFill>
                </a:rPr>
                <a:t>BERES</a:t>
              </a:r>
            </a:p>
          </p:txBody>
        </p:sp>
        <p:sp>
          <p:nvSpPr>
            <p:cNvPr id="18" name="Shape 18"/>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0" name="Shape 20"/>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1" name="Shape 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2" name="Shape 22"/>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1"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2"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3"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4"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5" name="Shape 185"/>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OUR TEAM</a:t>
            </a:r>
          </a:p>
        </p:txBody>
      </p:sp>
      <p:sp>
        <p:nvSpPr>
          <p:cNvPr id="186" name="Shape 1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87" name="Shape 187"/>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88" name="Shape 188"/>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89" name="Shape 189"/>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0" name="Shape 190"/>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1" name="Shape 191"/>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2" name="Shape 192"/>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3" name="Shape 193"/>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4" name="Shape 194"/>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5" name="Shape 195"/>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6" name="Shape 196"/>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7" name="Shape 197"/>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198" name="Shape 198"/>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199" name="Shape 199"/>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0" name="Shape 200"/>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1" name="Shape 201"/>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2" name="Shape 202"/>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3" name="Shape 203"/>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4" name="Shape 204"/>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5" name="Shape 205"/>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 name="Shape 206"/>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7" name="Shape 207"/>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8" name="Shape 208"/>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9" name="Shape 209"/>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0" name="Shape 210"/>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2" name="Shape 212"/>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3" name="Shape 213"/>
          <p:cNvSpPr/>
          <p:nvPr/>
        </p:nvSpPr>
        <p:spPr>
          <a:xfrm>
            <a:off x="8840785"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4" name="Shape 214"/>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142128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196103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49" name="Group 2849"/>
          <p:cNvGrpSpPr/>
          <p:nvPr/>
        </p:nvGrpSpPr>
        <p:grpSpPr>
          <a:xfrm>
            <a:off x="1574799" y="8216901"/>
            <a:ext cx="10439401" cy="3860805"/>
            <a:chOff x="0" y="0"/>
            <a:chExt cx="10439400" cy="3860803"/>
          </a:xfrm>
        </p:grpSpPr>
        <p:pic>
          <p:nvPicPr>
            <p:cNvPr id="2847"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8"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0"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1"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52"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53"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54"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55" name="Shape 2855"/>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
        <p:nvSpPr>
          <p:cNvPr id="2856" name="Shape 2856"/>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57" name="Shape 285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60" name="Shape 2860"/>
          <p:cNvSpPr/>
          <p:nvPr/>
        </p:nvSpPr>
        <p:spPr>
          <a:xfrm>
            <a:off x="9031479" y="63627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61" name="Shape 2861"/>
          <p:cNvSpPr/>
          <p:nvPr/>
        </p:nvSpPr>
        <p:spPr>
          <a:xfrm>
            <a:off x="9616727" y="75755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EDITABLE , Just like regular fonts!</a:t>
            </a:r>
          </a:p>
        </p:txBody>
      </p:sp>
    </p:spTree>
  </p:cSld>
  <p:clrMapOvr>
    <a:masterClrMapping/>
  </p:clrMapOvr>
  <p:transition spd="slow" advClick="1">
    <p:push dir="l"/>
  </p:transition>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3" name="Shape 2863"/>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64" name="Shape 2864"/>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slow" advClick="1">
    <p:push dir="l"/>
  </p:transition>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6" name="Shape 2866"/>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67" name="Shape 2867"/>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slow" advClick="1">
    <p:push dir="l"/>
  </p:transition>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9" name="Shape 2869"/>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slow" advClick="1">
    <p:push dir="l"/>
  </p:transition>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1" name="Shape 2871"/>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3" name="Shape 2873"/>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4" name="Shape 2874"/>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5" name="Shape 2875"/>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6" name="Shape 2876"/>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7" name="Shape 2877"/>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8" name="Shape 2878"/>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9" name="Shape 2879"/>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0" name="Shape 2880"/>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1" name="Shape 2881"/>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2" name="Shape 2882"/>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3" name="Shape 2883"/>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4" name="Shape 2884"/>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5" name="Shape 2885"/>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6" name="Shape 2886"/>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7" name="Shape 2887"/>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8" name="Shape 2888"/>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9" name="Shape 2889"/>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0" name="Shape 2910"/>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1" name="Shape 2911"/>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2" name="Shape 2912"/>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4" name="Shape 2914"/>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5" name="Shape 2915"/>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6" name="Shape 2916"/>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7" name="Shape 2917"/>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0" name="Shape 2920"/>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1" name="Shape 2921"/>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5" name="Shape 2925"/>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6" name="Shape 2926"/>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1" name="Shape 221"/>
          <p:cNvSpPr/>
          <p:nvPr/>
        </p:nvSpPr>
        <p:spPr>
          <a:xfrm>
            <a:off x="7112000" y="4470400"/>
            <a:ext cx="15240000" cy="4025900"/>
          </a:xfrm>
          <a:prstGeom prst="rect">
            <a:avLst/>
          </a:pr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22" name="Shape 222"/>
          <p:cNvSpPr/>
          <p:nvPr/>
        </p:nvSpPr>
        <p:spPr>
          <a:xfrm>
            <a:off x="8229600" y="9339599"/>
            <a:ext cx="1" cy="508064"/>
          </a:xfrm>
          <a:prstGeom prst="line">
            <a:avLst/>
          </a:prstGeom>
          <a:solidFill>
            <a:srgbClr val="37A8E0">
              <a:alpha val="50000"/>
            </a:srgbClr>
          </a:solidFill>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3" name="Shape 223"/>
          <p:cNvSpPr/>
          <p:nvPr/>
        </p:nvSpPr>
        <p:spPr>
          <a:xfrm>
            <a:off x="11328400" y="9339599"/>
            <a:ext cx="1" cy="508064"/>
          </a:xfrm>
          <a:prstGeom prst="line">
            <a:avLst/>
          </a:prstGeom>
          <a:solidFill>
            <a:srgbClr val="37A8E0">
              <a:alpha val="50000"/>
            </a:srgbClr>
          </a:solidFill>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 name="Shape 224"/>
          <p:cNvSpPr/>
          <p:nvPr/>
        </p:nvSpPr>
        <p:spPr>
          <a:xfrm>
            <a:off x="14427200" y="9326962"/>
            <a:ext cx="1" cy="508063"/>
          </a:xfrm>
          <a:prstGeom prst="line">
            <a:avLst/>
          </a:prstGeom>
          <a:solidFill>
            <a:srgbClr val="37A8E0">
              <a:alpha val="50000"/>
            </a:srgbClr>
          </a:solidFill>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 name="Shape 225"/>
          <p:cNvSpPr/>
          <p:nvPr/>
        </p:nvSpPr>
        <p:spPr>
          <a:xfrm>
            <a:off x="17526000" y="9326962"/>
            <a:ext cx="1" cy="508063"/>
          </a:xfrm>
          <a:prstGeom prst="line">
            <a:avLst/>
          </a:prstGeom>
          <a:solidFill>
            <a:srgbClr val="37A8E0">
              <a:alpha val="50000"/>
            </a:srgbClr>
          </a:solidFill>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20650200" y="9339599"/>
            <a:ext cx="1" cy="508064"/>
          </a:xfrm>
          <a:prstGeom prst="line">
            <a:avLst/>
          </a:prstGeom>
          <a:solidFill>
            <a:srgbClr val="37A8E0">
              <a:alpha val="50000"/>
            </a:srgbClr>
          </a:solidFill>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OUR TEAM</a:t>
            </a:r>
          </a:p>
        </p:txBody>
      </p:sp>
      <p:sp>
        <p:nvSpPr>
          <p:cNvPr id="228" name="Shape 2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9" name="Shape 229"/>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0" name="Shape 230"/>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1" name="Shape 231"/>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2" name="Shape 232"/>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3" name="Shape 233"/>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4" name="Shape 234"/>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5" name="Shape 235"/>
          <p:cNvSpPr/>
          <p:nvPr/>
        </p:nvSpPr>
        <p:spPr>
          <a:xfrm>
            <a:off x="7162795" y="9309106"/>
            <a:ext cx="15201905" cy="3"/>
          </a:xfrm>
          <a:prstGeom prst="line">
            <a:avLst/>
          </a:prstGeom>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6" name="Shape 236"/>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 name="Shape 237"/>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The Super, 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Developer</a:t>
            </a:r>
          </a:p>
        </p:txBody>
      </p:sp>
      <p:sp>
        <p:nvSpPr>
          <p:cNvPr id="238" name="Shape 238"/>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9" name="Shape 239"/>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Macrohard,inc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Senior Developer</a:t>
            </a:r>
          </a:p>
        </p:txBody>
      </p:sp>
      <p:sp>
        <p:nvSpPr>
          <p:cNvPr id="240" name="Shape 240"/>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1" name="Shape 241"/>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Citiloop,inc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General Manager</a:t>
            </a:r>
          </a:p>
        </p:txBody>
      </p:sp>
      <p:sp>
        <p:nvSpPr>
          <p:cNvPr id="242" name="Shape 242"/>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 name="Shape 243"/>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Macrolancer</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CTO</a:t>
            </a:r>
          </a:p>
        </p:txBody>
      </p:sp>
      <p:sp>
        <p:nvSpPr>
          <p:cNvPr id="244" name="Shape 244"/>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5" name="Shape 245"/>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Sante,inc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CEO</a:t>
            </a:r>
          </a:p>
        </p:txBody>
      </p:sp>
      <p:sp>
        <p:nvSpPr>
          <p:cNvPr id="246" name="Shape 246"/>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47" name="Shape 2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48"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49" name="Shape 249"/>
          <p:cNvSpPr/>
          <p:nvPr/>
        </p:nvSpPr>
        <p:spPr>
          <a:xfrm flipH="1">
            <a:off x="6756400" y="77851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 name="Shape 251"/>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252" name="Shape 2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3" name="Shape 2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4" name="Shape 254"/>
          <p:cNvSpPr/>
          <p:nvPr/>
        </p:nvSpPr>
        <p:spPr>
          <a:xfrm>
            <a:off x="1955800" y="4876800"/>
            <a:ext cx="20472400" cy="5956300"/>
          </a:xfrm>
          <a:prstGeom prst="roundRect">
            <a:avLst>
              <a:gd name="adj" fmla="val 1152"/>
            </a:avLst>
          </a:pr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5" name="Shape 255"/>
          <p:cNvSpPr/>
          <p:nvPr/>
        </p:nvSpPr>
        <p:spPr>
          <a:xfrm>
            <a:off x="6959600" y="4279900"/>
            <a:ext cx="4953000" cy="7150100"/>
          </a:xfrm>
          <a:prstGeom prst="roundRect">
            <a:avLst>
              <a:gd name="adj" fmla="val 1386"/>
            </a:avLst>
          </a:prstGeom>
          <a:solidFill>
            <a:srgbClr val="D8E0E2"/>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6" name="Shape 256"/>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57" name="Shape 257"/>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58" name="Shape 258"/>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59" name="Shape 259"/>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60" name="Shape 260"/>
          <p:cNvSpPr/>
          <p:nvPr/>
        </p:nvSpPr>
        <p:spPr>
          <a:xfrm>
            <a:off x="2932506" y="7550150"/>
            <a:ext cx="318017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GRAPHIC DESIGN</a:t>
            </a:r>
          </a:p>
        </p:txBody>
      </p:sp>
      <p:sp>
        <p:nvSpPr>
          <p:cNvPr id="261" name="Shape 261"/>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2" name="Shape 262"/>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3" name="Shape 263"/>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4" name="Shape 264"/>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WEB DEVELOPMENT</a:t>
            </a:r>
          </a:p>
        </p:txBody>
      </p:sp>
      <p:sp>
        <p:nvSpPr>
          <p:cNvPr id="265" name="Shape 265"/>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6" name="Shape 266"/>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MOBILE DEVELOPMENT</a:t>
            </a:r>
          </a:p>
        </p:txBody>
      </p:sp>
      <p:sp>
        <p:nvSpPr>
          <p:cNvPr id="267" name="Shape 267"/>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8" name="Shape 268"/>
          <p:cNvSpPr/>
          <p:nvPr/>
        </p:nvSpPr>
        <p:spPr>
          <a:xfrm>
            <a:off x="17081499" y="4876800"/>
            <a:ext cx="1" cy="5988661"/>
          </a:xfrm>
          <a:prstGeom prst="line">
            <a:avLst/>
          </a:prstGeom>
          <a:ln w="25400">
            <a:solidFill>
              <a:srgbClr val="444444">
                <a:alpha val="7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69" name="Shape 269"/>
          <p:cNvSpPr/>
          <p:nvPr/>
        </p:nvSpPr>
        <p:spPr>
          <a:xfrm flipH="1">
            <a:off x="11988799" y="4826000"/>
            <a:ext cx="1" cy="5988661"/>
          </a:xfrm>
          <a:prstGeom prst="line">
            <a:avLst/>
          </a:prstGeom>
          <a:ln w="127000">
            <a:solidFill>
              <a:srgbClr val="232323">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0" name="Shape 270"/>
          <p:cNvSpPr/>
          <p:nvPr/>
        </p:nvSpPr>
        <p:spPr>
          <a:xfrm flipH="1">
            <a:off x="6883399" y="4876800"/>
            <a:ext cx="1" cy="5988661"/>
          </a:xfrm>
          <a:prstGeom prst="line">
            <a:avLst/>
          </a:prstGeom>
          <a:ln w="127000">
            <a:solidFill>
              <a:srgbClr val="232323">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1" name="Shape 271"/>
          <p:cNvSpPr/>
          <p:nvPr/>
        </p:nvSpPr>
        <p:spPr>
          <a:xfrm rot="2820000">
            <a:off x="9370468" y="48703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2" name="Shape 272"/>
          <p:cNvSpPr/>
          <p:nvPr/>
        </p:nvSpPr>
        <p:spPr>
          <a:xfrm rot="2817775">
            <a:off x="104023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 name="Shape 274"/>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FFFFFF"/>
                </a:solidFill>
                <a:latin typeface="Open Sans"/>
                <a:ea typeface="Open Sans"/>
                <a:cs typeface="Open Sans"/>
                <a:sym typeface="Open Sans"/>
              </a:rPr>
              <a:t>Photography</a:t>
            </a:r>
            <a:r>
              <a:rPr spc="-192" sz="6400">
                <a:solidFill>
                  <a:srgbClr val="FFFFFF"/>
                </a:solidFill>
                <a:latin typeface="Open Sans Light"/>
                <a:ea typeface="Open Sans Light"/>
                <a:cs typeface="Open Sans Light"/>
                <a:sym typeface="Open Sans Light"/>
              </a:rPr>
              <a:t> Services</a:t>
            </a:r>
          </a:p>
        </p:txBody>
      </p:sp>
      <p:sp>
        <p:nvSpPr>
          <p:cNvPr id="275" name="Shape 275"/>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276" name="Shape 2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7" name="Shape 27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78" name="Shape 278"/>
          <p:cNvSpPr/>
          <p:nvPr/>
        </p:nvSpPr>
        <p:spPr>
          <a:xfrm>
            <a:off x="2476500" y="4305300"/>
            <a:ext cx="5473700" cy="7150100"/>
          </a:xfrm>
          <a:prstGeom prst="roundRect">
            <a:avLst>
              <a:gd name="adj" fmla="val 1254"/>
            </a:avLst>
          </a:prstGeom>
          <a:solidFill>
            <a:srgbClr val="D8E0E2"/>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 name="Shape 279"/>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0" name="Shape 280"/>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1" name="Shape 281"/>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2" name="Shape 282"/>
          <p:cNvSpPr/>
          <p:nvPr/>
        </p:nvSpPr>
        <p:spPr>
          <a:xfrm rot="2820000">
            <a:off x="5408068" y="48449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3" name="Shape 283"/>
          <p:cNvSpPr/>
          <p:nvPr/>
        </p:nvSpPr>
        <p:spPr>
          <a:xfrm rot="2817775">
            <a:off x="6439914" y="50038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4" name="Shape 284"/>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5" name="Shape 285"/>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A3E8"/>
                </a:solidFill>
                <a:latin typeface="FontAwesome"/>
                <a:ea typeface="FontAwesome"/>
                <a:cs typeface="FontAwesome"/>
                <a:sym typeface="FontAwesome"/>
              </a:defRPr>
            </a:lvl1pPr>
          </a:lstStyle>
          <a:p>
            <a:pPr lvl="0">
              <a:defRPr spc="0" sz="1800">
                <a:solidFill>
                  <a:srgbClr val="000000"/>
                </a:solidFill>
              </a:defRPr>
            </a:pPr>
            <a:r>
              <a:rPr spc="1692" sz="3600">
                <a:solidFill>
                  <a:srgbClr val="42A3E8"/>
                </a:solidFill>
              </a:rPr>
              <a:t></a:t>
            </a:r>
          </a:p>
        </p:txBody>
      </p:sp>
      <p:sp>
        <p:nvSpPr>
          <p:cNvPr id="286" name="Shape 286"/>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A3E8"/>
                </a:solidFill>
                <a:latin typeface="FontAwesome"/>
                <a:ea typeface="FontAwesome"/>
                <a:cs typeface="FontAwesome"/>
                <a:sym typeface="FontAwesome"/>
              </a:defRPr>
            </a:lvl1pPr>
          </a:lstStyle>
          <a:p>
            <a:pPr lvl="0">
              <a:defRPr spc="0" sz="1800">
                <a:solidFill>
                  <a:srgbClr val="000000"/>
                </a:solidFill>
              </a:defRPr>
            </a:pPr>
            <a:r>
              <a:rPr spc="1692" sz="3600">
                <a:solidFill>
                  <a:srgbClr val="42A3E8"/>
                </a:solidFill>
              </a:rPr>
              <a:t></a:t>
            </a:r>
          </a:p>
        </p:txBody>
      </p:sp>
      <p:sp>
        <p:nvSpPr>
          <p:cNvPr id="287" name="Shape 287"/>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A3E8"/>
                </a:solidFill>
                <a:latin typeface="FontAwesome"/>
                <a:ea typeface="FontAwesome"/>
                <a:cs typeface="FontAwesome"/>
                <a:sym typeface="FontAwesome"/>
              </a:defRPr>
            </a:lvl1pPr>
          </a:lstStyle>
          <a:p>
            <a:pPr lvl="0">
              <a:defRPr spc="0" sz="1800">
                <a:solidFill>
                  <a:srgbClr val="000000"/>
                </a:solidFill>
              </a:defRPr>
            </a:pPr>
            <a:r>
              <a:rPr spc="1692" sz="3600">
                <a:solidFill>
                  <a:srgbClr val="42A3E8"/>
                </a:solidFill>
              </a:rPr>
              <a:t></a:t>
            </a:r>
          </a:p>
        </p:txBody>
      </p:sp>
      <p:sp>
        <p:nvSpPr>
          <p:cNvPr id="288" name="Shape 288"/>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A3E8"/>
                </a:solidFill>
                <a:latin typeface="FontAwesome"/>
                <a:ea typeface="FontAwesome"/>
                <a:cs typeface="FontAwesome"/>
                <a:sym typeface="FontAwesome"/>
              </a:defRPr>
            </a:lvl1pPr>
          </a:lstStyle>
          <a:p>
            <a:pPr lvl="0">
              <a:defRPr spc="0" sz="1800">
                <a:solidFill>
                  <a:srgbClr val="000000"/>
                </a:solidFill>
              </a:defRPr>
            </a:pPr>
            <a:r>
              <a:rPr spc="1692" sz="3600">
                <a:solidFill>
                  <a:srgbClr val="42A3E8"/>
                </a:solidFill>
              </a:rPr>
              <a:t></a:t>
            </a:r>
          </a:p>
        </p:txBody>
      </p:sp>
      <p:sp>
        <p:nvSpPr>
          <p:cNvPr id="289" name="Shape 289"/>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290" name="Shape 290"/>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Free maintenance (weekly)</a:t>
            </a:r>
          </a:p>
        </p:txBody>
      </p:sp>
      <p:sp>
        <p:nvSpPr>
          <p:cNvPr id="291" name="Shape 291"/>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200,000 strong members</a:t>
            </a:r>
          </a:p>
        </p:txBody>
      </p:sp>
      <p:sp>
        <p:nvSpPr>
          <p:cNvPr id="292" name="Shape 292"/>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Pre-paid required</a:t>
            </a:r>
          </a:p>
        </p:txBody>
      </p:sp>
      <p:sp>
        <p:nvSpPr>
          <p:cNvPr id="293" name="Shape 293"/>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42A3E8"/>
                </a:solidFill>
                <a:latin typeface="FontAwesome"/>
                <a:ea typeface="FontAwesome"/>
                <a:cs typeface="FontAwesome"/>
                <a:sym typeface="FontAwesome"/>
              </a:defRPr>
            </a:lvl1pPr>
          </a:lstStyle>
          <a:p>
            <a:pPr lvl="0">
              <a:defRPr spc="0" sz="1800">
                <a:solidFill>
                  <a:srgbClr val="000000"/>
                </a:solidFill>
              </a:defRPr>
            </a:pPr>
            <a:r>
              <a:rPr spc="1692" sz="3600">
                <a:solidFill>
                  <a:srgbClr val="42A3E8"/>
                </a:solidFill>
              </a:rPr>
              <a:t></a:t>
            </a:r>
          </a:p>
        </p:txBody>
      </p:sp>
      <p:sp>
        <p:nvSpPr>
          <p:cNvPr id="294" name="Shape 294"/>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295" name="Shape 295"/>
          <p:cNvSpPr/>
          <p:nvPr/>
        </p:nvSpPr>
        <p:spPr>
          <a:xfrm>
            <a:off x="8978893" y="8991602"/>
            <a:ext cx="13693730" cy="3"/>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6" name="Shape 296"/>
          <p:cNvSpPr/>
          <p:nvPr/>
        </p:nvSpPr>
        <p:spPr>
          <a:xfrm>
            <a:off x="8978900" y="10198100"/>
            <a:ext cx="13693729"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8" name="Shape 298"/>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PRICE AND PACKAGE</a:t>
            </a:r>
          </a:p>
        </p:txBody>
      </p:sp>
      <p:sp>
        <p:nvSpPr>
          <p:cNvPr id="299" name="Shape 2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00" name="Shape 300"/>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1" name="Shape 301"/>
          <p:cNvSpPr/>
          <p:nvPr/>
        </p:nvSpPr>
        <p:spPr>
          <a:xfrm>
            <a:off x="6953818" y="4533900"/>
            <a:ext cx="4944953" cy="6680200"/>
          </a:xfrm>
          <a:prstGeom prst="roundRect">
            <a:avLst>
              <a:gd name="adj" fmla="val 1388"/>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2" name="Shape 302"/>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3" name="Shape 303"/>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5" name="Shape 305"/>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6" name="Shape 306"/>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7" name="Shape 307"/>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1" name="Group 311"/>
          <p:cNvGrpSpPr/>
          <p:nvPr/>
        </p:nvGrpSpPr>
        <p:grpSpPr>
          <a:xfrm>
            <a:off x="2959718" y="4857750"/>
            <a:ext cx="2006897" cy="1587500"/>
            <a:chOff x="0" y="0"/>
            <a:chExt cx="2006895" cy="1587500"/>
          </a:xfrm>
        </p:grpSpPr>
        <p:sp>
          <p:nvSpPr>
            <p:cNvPr id="308" name="Shape 308"/>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09" name="Shape 309"/>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0" name="Shape 310"/>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5" name="Group 315"/>
          <p:cNvGrpSpPr/>
          <p:nvPr/>
        </p:nvGrpSpPr>
        <p:grpSpPr>
          <a:xfrm>
            <a:off x="8312714" y="4864100"/>
            <a:ext cx="2215882" cy="1587500"/>
            <a:chOff x="0" y="0"/>
            <a:chExt cx="2215881" cy="1587500"/>
          </a:xfrm>
        </p:grpSpPr>
        <p:sp>
          <p:nvSpPr>
            <p:cNvPr id="312" name="Shape 312"/>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3" name="Shape 313"/>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4" name="Shape 314"/>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19" name="Group 319"/>
          <p:cNvGrpSpPr/>
          <p:nvPr/>
        </p:nvGrpSpPr>
        <p:grpSpPr>
          <a:xfrm>
            <a:off x="13821562" y="4864100"/>
            <a:ext cx="2206134" cy="1587500"/>
            <a:chOff x="0" y="0"/>
            <a:chExt cx="2206133" cy="1587500"/>
          </a:xfrm>
        </p:grpSpPr>
        <p:sp>
          <p:nvSpPr>
            <p:cNvPr id="316" name="Shape 316"/>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17" name="Shape 317"/>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8" name="Shape 318"/>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3" name="Group 323"/>
          <p:cNvGrpSpPr/>
          <p:nvPr/>
        </p:nvGrpSpPr>
        <p:grpSpPr>
          <a:xfrm>
            <a:off x="19286624" y="4864100"/>
            <a:ext cx="2227472" cy="1587500"/>
            <a:chOff x="0" y="0"/>
            <a:chExt cx="2227471" cy="1587500"/>
          </a:xfrm>
        </p:grpSpPr>
        <p:sp>
          <p:nvSpPr>
            <p:cNvPr id="320" name="Shape 320"/>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1" name="Shape 321"/>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2" name="Shape 322"/>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4" name="Shape 324"/>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5" name="Shape 325"/>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6" name="Shape 326"/>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27" name="Shape 327"/>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28" name="Shape 328"/>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29" name="Shape 329"/>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0" name="Shape 330"/>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1" name="Shape 331"/>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2" name="Shape 332"/>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3" name="Shape 333"/>
          <p:cNvSpPr/>
          <p:nvPr/>
        </p:nvSpPr>
        <p:spPr>
          <a:xfrm>
            <a:off x="85216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4" name="Shape 334"/>
          <p:cNvSpPr/>
          <p:nvPr/>
        </p:nvSpPr>
        <p:spPr>
          <a:xfrm>
            <a:off x="140715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5" name="Shape 335"/>
          <p:cNvSpPr/>
          <p:nvPr/>
        </p:nvSpPr>
        <p:spPr>
          <a:xfrm>
            <a:off x="196214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6" name="Shape 336"/>
          <p:cNvSpPr/>
          <p:nvPr/>
        </p:nvSpPr>
        <p:spPr>
          <a:xfrm rot="2820000">
            <a:off x="9975277" y="4948602"/>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37" name="Shape 337"/>
          <p:cNvSpPr/>
          <p:nvPr/>
        </p:nvSpPr>
        <p:spPr>
          <a:xfrm rot="2817775">
            <a:off x="106182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38" name="Shape 3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0" name="Shape 340"/>
          <p:cNvSpPr/>
          <p:nvPr/>
        </p:nvSpPr>
        <p:spPr>
          <a:xfrm>
            <a:off x="1409700" y="48641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1" name="Shape 341"/>
          <p:cNvSpPr/>
          <p:nvPr/>
        </p:nvSpPr>
        <p:spPr>
          <a:xfrm>
            <a:off x="1409695" y="6400806"/>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2" name="Shape 342"/>
          <p:cNvSpPr/>
          <p:nvPr/>
        </p:nvSpPr>
        <p:spPr>
          <a:xfrm>
            <a:off x="1409700" y="78867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3" name="Shape 343"/>
          <p:cNvSpPr/>
          <p:nvPr/>
        </p:nvSpPr>
        <p:spPr>
          <a:xfrm>
            <a:off x="1409700" y="93472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700" y="109093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PRICE AND PACKAGE</a:t>
            </a:r>
          </a:p>
        </p:txBody>
      </p:sp>
      <p:sp>
        <p:nvSpPr>
          <p:cNvPr id="346" name="Shape 3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47" name="Shape 347"/>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48" name="Shape 348"/>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49" name="Shape 349"/>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50" name="Shape 350"/>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51" name="Shape 351"/>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Dedicated U.S Servers</a:t>
            </a:r>
          </a:p>
        </p:txBody>
      </p:sp>
      <p:sp>
        <p:nvSpPr>
          <p:cNvPr id="352" name="Shape 352"/>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Unlimited users</a:t>
            </a:r>
          </a:p>
        </p:txBody>
      </p:sp>
      <p:sp>
        <p:nvSpPr>
          <p:cNvPr id="353" name="Shape 353"/>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12 TB free cloud storage</a:t>
            </a:r>
          </a:p>
        </p:txBody>
      </p:sp>
      <p:sp>
        <p:nvSpPr>
          <p:cNvPr id="354" name="Shape 354"/>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5 years contract minimum</a:t>
            </a:r>
          </a:p>
        </p:txBody>
      </p:sp>
      <p:sp>
        <p:nvSpPr>
          <p:cNvPr id="355" name="Shape 355"/>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56" name="Shape 356"/>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57" name="Shape 357"/>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58" name="Shape 358"/>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37A8E0"/>
                </a:solidFill>
                <a:latin typeface="FontAwesome"/>
                <a:ea typeface="FontAwesome"/>
                <a:cs typeface="FontAwesome"/>
                <a:sym typeface="FontAwesome"/>
              </a:defRPr>
            </a:lvl1pPr>
          </a:lstStyle>
          <a:p>
            <a:pPr lvl="0">
              <a:defRPr spc="0" sz="1800">
                <a:solidFill>
                  <a:srgbClr val="000000"/>
                </a:solidFill>
              </a:defRPr>
            </a:pPr>
            <a:r>
              <a:rPr spc="1692" sz="3600">
                <a:solidFill>
                  <a:srgbClr val="37A8E0"/>
                </a:solidFill>
              </a:rPr>
              <a:t></a:t>
            </a:r>
          </a:p>
        </p:txBody>
      </p:sp>
      <p:sp>
        <p:nvSpPr>
          <p:cNvPr id="359" name="Shape 359"/>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360" name="Shape 360"/>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Free maintenance (weekly)</a:t>
            </a:r>
          </a:p>
        </p:txBody>
      </p:sp>
      <p:sp>
        <p:nvSpPr>
          <p:cNvPr id="361" name="Shape 361"/>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200,000 strong members</a:t>
            </a:r>
          </a:p>
        </p:txBody>
      </p:sp>
      <p:sp>
        <p:nvSpPr>
          <p:cNvPr id="362" name="Shape 362"/>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Pre-paid required</a:t>
            </a:r>
          </a:p>
        </p:txBody>
      </p:sp>
      <p:sp>
        <p:nvSpPr>
          <p:cNvPr id="363" name="Shape 3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5" name="Group 375"/>
          <p:cNvGrpSpPr/>
          <p:nvPr/>
        </p:nvGrpSpPr>
        <p:grpSpPr>
          <a:xfrm>
            <a:off x="9722418" y="4096773"/>
            <a:ext cx="5420109" cy="7117327"/>
            <a:chOff x="0" y="0"/>
            <a:chExt cx="5420108" cy="7117326"/>
          </a:xfrm>
        </p:grpSpPr>
        <p:sp>
          <p:nvSpPr>
            <p:cNvPr id="364" name="Shape 364"/>
            <p:cNvSpPr/>
            <p:nvPr/>
          </p:nvSpPr>
          <p:spPr>
            <a:xfrm>
              <a:off x="0" y="437126"/>
              <a:ext cx="4944953" cy="6680201"/>
            </a:xfrm>
            <a:prstGeom prst="roundRect">
              <a:avLst>
                <a:gd name="adj" fmla="val 1388"/>
              </a:avLst>
            </a:pr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5" name="Shape 365"/>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69" name="Group 369"/>
            <p:cNvGrpSpPr/>
            <p:nvPr/>
          </p:nvGrpSpPr>
          <p:grpSpPr>
            <a:xfrm>
              <a:off x="1358896" y="767326"/>
              <a:ext cx="2215882" cy="1587501"/>
              <a:chOff x="0" y="0"/>
              <a:chExt cx="2215881" cy="1587500"/>
            </a:xfrm>
          </p:grpSpPr>
          <p:sp>
            <p:nvSpPr>
              <p:cNvPr id="366" name="Shape 366"/>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67" name="Shape 367"/>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68" name="Shape 368"/>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0" name="Shape 370"/>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1" name="Shape 371"/>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2" name="Shape 372"/>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3" name="Shape 373"/>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4" name="Shape 374"/>
            <p:cNvSpPr/>
            <p:nvPr/>
          </p:nvSpPr>
          <p:spPr>
            <a:xfrm rot="2817775">
              <a:off x="3665730" y="932426"/>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4" name="Group 384"/>
          <p:cNvGrpSpPr/>
          <p:nvPr/>
        </p:nvGrpSpPr>
        <p:grpSpPr>
          <a:xfrm>
            <a:off x="-88900" y="8216900"/>
            <a:ext cx="24612600" cy="3683000"/>
            <a:chOff x="0" y="0"/>
            <a:chExt cx="24612600" cy="3683000"/>
          </a:xfrm>
        </p:grpSpPr>
        <p:sp>
          <p:nvSpPr>
            <p:cNvPr id="377" name="Shape 377"/>
            <p:cNvSpPr/>
            <p:nvPr/>
          </p:nvSpPr>
          <p:spPr>
            <a:xfrm>
              <a:off x="0" y="0"/>
              <a:ext cx="24612600" cy="3683000"/>
            </a:xfrm>
            <a:prstGeom prst="rect">
              <a:avLst/>
            </a:prstGeom>
            <a:solidFill>
              <a:srgbClr val="35414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78" name="dragdropslidehack-filtered.png"/>
            <p:cNvPicPr/>
            <p:nvPr/>
          </p:nvPicPr>
          <p:blipFill>
            <a:blip r:embed="rId2">
              <a:alphaModFix amt="30000"/>
              <a:extLst/>
            </a:blip>
            <a:srcRect l="816" t="0" r="817" b="0"/>
            <a:stretch>
              <a:fillRect/>
            </a:stretch>
          </p:blipFill>
          <p:spPr>
            <a:xfrm>
              <a:off x="1054100" y="876300"/>
              <a:ext cx="3060700" cy="1750232"/>
            </a:xfrm>
            <a:prstGeom prst="rect">
              <a:avLst/>
            </a:prstGeom>
            <a:ln w="12700" cap="flat">
              <a:noFill/>
              <a:miter lim="400000"/>
            </a:ln>
            <a:effectLst/>
          </p:spPr>
        </p:pic>
        <p:pic>
          <p:nvPicPr>
            <p:cNvPr id="379" name="dragdropslidehack-filtered.png"/>
            <p:cNvPicPr/>
            <p:nvPr/>
          </p:nvPicPr>
          <p:blipFill>
            <a:blip r:embed="rId2">
              <a:alphaModFix amt="30000"/>
              <a:extLst/>
            </a:blip>
            <a:srcRect l="816" t="0" r="817" b="0"/>
            <a:stretch>
              <a:fillRect/>
            </a:stretch>
          </p:blipFill>
          <p:spPr>
            <a:xfrm>
              <a:off x="4813300" y="889000"/>
              <a:ext cx="3060700" cy="1750232"/>
            </a:xfrm>
            <a:prstGeom prst="rect">
              <a:avLst/>
            </a:prstGeom>
            <a:ln w="12700" cap="flat">
              <a:noFill/>
              <a:miter lim="400000"/>
            </a:ln>
            <a:effectLst/>
          </p:spPr>
        </p:pic>
        <p:pic>
          <p:nvPicPr>
            <p:cNvPr id="380" name="dragdropslidehack-filtered.png"/>
            <p:cNvPicPr/>
            <p:nvPr/>
          </p:nvPicPr>
          <p:blipFill>
            <a:blip r:embed="rId2">
              <a:alphaModFix amt="30000"/>
              <a:extLst/>
            </a:blip>
            <a:srcRect l="816" t="0" r="817" b="0"/>
            <a:stretch>
              <a:fillRect/>
            </a:stretch>
          </p:blipFill>
          <p:spPr>
            <a:xfrm>
              <a:off x="8712200" y="876300"/>
              <a:ext cx="3060700" cy="1750232"/>
            </a:xfrm>
            <a:prstGeom prst="rect">
              <a:avLst/>
            </a:prstGeom>
            <a:ln w="12700" cap="flat">
              <a:noFill/>
              <a:miter lim="400000"/>
            </a:ln>
            <a:effectLst/>
          </p:spPr>
        </p:pic>
        <p:pic>
          <p:nvPicPr>
            <p:cNvPr id="381" name="dragdropslidehack-filtered.png"/>
            <p:cNvPicPr/>
            <p:nvPr/>
          </p:nvPicPr>
          <p:blipFill>
            <a:blip r:embed="rId2">
              <a:alphaModFix amt="30000"/>
              <a:extLst/>
            </a:blip>
            <a:srcRect l="816" t="0" r="817" b="0"/>
            <a:stretch>
              <a:fillRect/>
            </a:stretch>
          </p:blipFill>
          <p:spPr>
            <a:xfrm>
              <a:off x="12827000" y="876300"/>
              <a:ext cx="3060700" cy="1750232"/>
            </a:xfrm>
            <a:prstGeom prst="rect">
              <a:avLst/>
            </a:prstGeom>
            <a:ln w="12700" cap="flat">
              <a:noFill/>
              <a:miter lim="400000"/>
            </a:ln>
            <a:effectLst/>
          </p:spPr>
        </p:pic>
        <p:pic>
          <p:nvPicPr>
            <p:cNvPr id="382" name="dragdropslidehack-filtered.png"/>
            <p:cNvPicPr/>
            <p:nvPr/>
          </p:nvPicPr>
          <p:blipFill>
            <a:blip r:embed="rId2">
              <a:alphaModFix amt="30000"/>
              <a:extLst/>
            </a:blip>
            <a:srcRect l="816" t="0" r="817" b="0"/>
            <a:stretch>
              <a:fillRect/>
            </a:stretch>
          </p:blipFill>
          <p:spPr>
            <a:xfrm>
              <a:off x="16725900" y="889000"/>
              <a:ext cx="3060700" cy="1750232"/>
            </a:xfrm>
            <a:prstGeom prst="rect">
              <a:avLst/>
            </a:prstGeom>
            <a:ln w="12700" cap="flat">
              <a:noFill/>
              <a:miter lim="400000"/>
            </a:ln>
            <a:effectLst/>
          </p:spPr>
        </p:pic>
        <p:pic>
          <p:nvPicPr>
            <p:cNvPr id="383" name="dragdropslidehack-filtered.png"/>
            <p:cNvPicPr/>
            <p:nvPr/>
          </p:nvPicPr>
          <p:blipFill>
            <a:blip r:embed="rId2">
              <a:alphaModFix amt="30000"/>
              <a:extLst/>
            </a:blip>
            <a:srcRect l="816" t="0" r="817" b="0"/>
            <a:stretch>
              <a:fillRect/>
            </a:stretch>
          </p:blipFill>
          <p:spPr>
            <a:xfrm>
              <a:off x="20485100" y="876300"/>
              <a:ext cx="3060700" cy="1750232"/>
            </a:xfrm>
            <a:prstGeom prst="rect">
              <a:avLst/>
            </a:prstGeom>
            <a:ln w="12700" cap="flat">
              <a:noFill/>
              <a:miter lim="400000"/>
            </a:ln>
            <a:effectLst/>
          </p:spPr>
        </p:pic>
      </p:grpSp>
      <p:sp>
        <p:nvSpPr>
          <p:cNvPr id="385" name="Shape 385"/>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WITH US</a:t>
            </a:r>
          </a:p>
        </p:txBody>
      </p:sp>
      <p:sp>
        <p:nvSpPr>
          <p:cNvPr id="386" name="Shape 3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87" name="Shape 387"/>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Over </a:t>
            </a:r>
            <a:r>
              <a:rPr b="1" spc="-192" sz="6400">
                <a:solidFill>
                  <a:srgbClr val="42A3E8"/>
                </a:solidFill>
                <a:latin typeface="Open Sans"/>
                <a:ea typeface="Open Sans"/>
                <a:cs typeface="Open Sans"/>
                <a:sym typeface="Open Sans"/>
              </a:rPr>
              <a:t>30 Years</a:t>
            </a:r>
            <a:r>
              <a:rPr spc="-192" sz="6400">
                <a:solidFill>
                  <a:srgbClr val="42505D"/>
                </a:solidFill>
                <a:latin typeface="Open Sans Light"/>
                <a:ea typeface="Open Sans Light"/>
                <a:cs typeface="Open Sans Light"/>
                <a:sym typeface="Open Sans Light"/>
              </a:rPr>
              <a:t> </a:t>
            </a:r>
            <a:r>
              <a:rPr spc="-192" sz="6400">
                <a:solidFill>
                  <a:srgbClr val="FFFFFF"/>
                </a:solidFill>
                <a:latin typeface="Open Sans Light"/>
                <a:ea typeface="Open Sans Light"/>
                <a:cs typeface="Open Sans Light"/>
                <a:sym typeface="Open Sans Light"/>
              </a:rPr>
              <a:t>We've Been Partnering With The Top 500</a:t>
            </a:r>
          </a:p>
        </p:txBody>
      </p:sp>
      <p:sp>
        <p:nvSpPr>
          <p:cNvPr id="388" name="Shape 388"/>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89" name="Shape 3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16</a:t>
            </a:r>
          </a:p>
        </p:txBody>
      </p:sp>
      <p:sp>
        <p:nvSpPr>
          <p:cNvPr id="390" name="Shape 390"/>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2" name="Shape 392"/>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WITH US</a:t>
            </a:r>
          </a:p>
        </p:txBody>
      </p:sp>
      <p:sp>
        <p:nvSpPr>
          <p:cNvPr id="393" name="Shape 3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394" name="dragdropslidehack-filtered.png"/>
          <p:cNvPicPr/>
          <p:nvPr/>
        </p:nvPicPr>
        <p:blipFill>
          <a:blip r:embed="rId2">
            <a:alphaModFix amt="50000"/>
            <a:extLst/>
          </a:blip>
          <a:srcRect l="1035" t="0" r="597" b="0"/>
          <a:stretch>
            <a:fillRect/>
          </a:stretch>
        </p:blipFill>
        <p:spPr>
          <a:xfrm>
            <a:off x="2425700" y="6248400"/>
            <a:ext cx="2413000" cy="1379850"/>
          </a:xfrm>
          <a:prstGeom prst="rect">
            <a:avLst/>
          </a:prstGeom>
          <a:ln w="12700">
            <a:miter lim="400000"/>
          </a:ln>
        </p:spPr>
      </p:pic>
      <p:pic>
        <p:nvPicPr>
          <p:cNvPr id="395"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6" name="dragdropslidehack-filtered.png"/>
          <p:cNvPicPr/>
          <p:nvPr/>
        </p:nvPicPr>
        <p:blipFill>
          <a:blip r:embed="rId2">
            <a:alphaModFix amt="50000"/>
            <a:extLst/>
          </a:blip>
          <a:srcRect l="1035" t="0" r="597" b="0"/>
          <a:stretch>
            <a:fillRect/>
          </a:stretch>
        </p:blipFill>
        <p:spPr>
          <a:xfrm>
            <a:off x="2463800" y="10655300"/>
            <a:ext cx="2413000" cy="1379850"/>
          </a:xfrm>
          <a:prstGeom prst="rect">
            <a:avLst/>
          </a:prstGeom>
          <a:ln w="12700">
            <a:miter lim="400000"/>
          </a:ln>
        </p:spPr>
      </p:pic>
      <p:pic>
        <p:nvPicPr>
          <p:cNvPr id="397" name="dragdropslidehack-filtered.png"/>
          <p:cNvPicPr/>
          <p:nvPr/>
        </p:nvPicPr>
        <p:blipFill>
          <a:blip r:embed="rId4">
            <a:extLst/>
          </a:blip>
          <a:stretch>
            <a:fillRect/>
          </a:stretch>
        </p:blipFill>
        <p:spPr>
          <a:xfrm>
            <a:off x="2565258" y="8636000"/>
            <a:ext cx="2171985" cy="2171700"/>
          </a:xfrm>
          <a:prstGeom prst="rect">
            <a:avLst/>
          </a:prstGeom>
          <a:ln w="12700">
            <a:miter lim="400000"/>
          </a:ln>
        </p:spPr>
      </p:pic>
      <p:sp>
        <p:nvSpPr>
          <p:cNvPr id="398" name="Shape 398"/>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399" name="Shape 399"/>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00" name="Shape 400"/>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01" name="Shape 401"/>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2" name="Shape 402"/>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03" name="Shape 403"/>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4" name="dragdropslidehack-filtered.png"/>
          <p:cNvPicPr/>
          <p:nvPr/>
        </p:nvPicPr>
        <p:blipFill>
          <a:blip r:embed="rId2">
            <a:alphaModFix amt="50000"/>
            <a:extLst/>
          </a:blip>
          <a:srcRect l="1035" t="0" r="597" b="0"/>
          <a:stretch>
            <a:fillRect/>
          </a:stretch>
        </p:blipFill>
        <p:spPr>
          <a:xfrm>
            <a:off x="13512800" y="6248400"/>
            <a:ext cx="2413000" cy="1379850"/>
          </a:xfrm>
          <a:prstGeom prst="rect">
            <a:avLst/>
          </a:prstGeom>
          <a:ln w="12700">
            <a:miter lim="400000"/>
          </a:ln>
        </p:spPr>
      </p:pic>
      <p:pic>
        <p:nvPicPr>
          <p:cNvPr id="405" name="dragdropslidehack-filtered.png"/>
          <p:cNvPicPr/>
          <p:nvPr/>
        </p:nvPicPr>
        <p:blipFill>
          <a:blip r:embed="rId5">
            <a:extLst/>
          </a:blip>
          <a:stretch>
            <a:fillRect/>
          </a:stretch>
        </p:blipFill>
        <p:spPr>
          <a:xfrm>
            <a:off x="13626958" y="4229100"/>
            <a:ext cx="2171985" cy="2171700"/>
          </a:xfrm>
          <a:prstGeom prst="rect">
            <a:avLst/>
          </a:prstGeom>
          <a:ln w="12700">
            <a:miter lim="400000"/>
          </a:ln>
        </p:spPr>
      </p:pic>
      <p:pic>
        <p:nvPicPr>
          <p:cNvPr id="406" name="dragdropslidehack-filtered.png"/>
          <p:cNvPicPr/>
          <p:nvPr/>
        </p:nvPicPr>
        <p:blipFill>
          <a:blip r:embed="rId2">
            <a:alphaModFix amt="50000"/>
            <a:extLst/>
          </a:blip>
          <a:srcRect l="1035" t="0" r="597" b="0"/>
          <a:stretch>
            <a:fillRect/>
          </a:stretch>
        </p:blipFill>
        <p:spPr>
          <a:xfrm>
            <a:off x="13538200" y="10655300"/>
            <a:ext cx="2413000" cy="1379850"/>
          </a:xfrm>
          <a:prstGeom prst="rect">
            <a:avLst/>
          </a:prstGeom>
          <a:ln w="12700">
            <a:miter lim="400000"/>
          </a:ln>
        </p:spPr>
      </p:pic>
      <p:pic>
        <p:nvPicPr>
          <p:cNvPr id="407" name="dragdropslidehack-filtered.png"/>
          <p:cNvPicPr/>
          <p:nvPr/>
        </p:nvPicPr>
        <p:blipFill>
          <a:blip r:embed="rId6">
            <a:extLst/>
          </a:blip>
          <a:stretch>
            <a:fillRect/>
          </a:stretch>
        </p:blipFill>
        <p:spPr>
          <a:xfrm>
            <a:off x="13652358" y="8636000"/>
            <a:ext cx="2171985" cy="2171700"/>
          </a:xfrm>
          <a:prstGeom prst="rect">
            <a:avLst/>
          </a:prstGeom>
          <a:ln w="12700">
            <a:miter lim="400000"/>
          </a:ln>
        </p:spPr>
      </p:pic>
      <p:sp>
        <p:nvSpPr>
          <p:cNvPr id="408" name="Shape 408"/>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09" name="Shape 409"/>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42A3E8"/>
                </a:solidFill>
                <a:latin typeface="FontAwesome"/>
                <a:ea typeface="FontAwesome"/>
                <a:cs typeface="FontAwesome"/>
                <a:sym typeface="FontAwesome"/>
              </a:defRPr>
            </a:lvl1pPr>
          </a:lstStyle>
          <a:p>
            <a:pPr lvl="0">
              <a:defRPr spc="0" sz="1800">
                <a:solidFill>
                  <a:srgbClr val="000000"/>
                </a:solidFill>
              </a:defRPr>
            </a:pPr>
            <a:r>
              <a:rPr spc="1974" sz="4200">
                <a:solidFill>
                  <a:srgbClr val="42A3E8"/>
                </a:solidFill>
              </a:rPr>
              <a:t></a:t>
            </a:r>
          </a:p>
        </p:txBody>
      </p:sp>
      <p:sp>
        <p:nvSpPr>
          <p:cNvPr id="410" name="Shape 410"/>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11" name="Shape 411"/>
          <p:cNvSpPr/>
          <p:nvPr/>
        </p:nvSpPr>
        <p:spPr>
          <a:xfrm>
            <a:off x="16903700" y="64643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2" name="Shape 412"/>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13" name="Shape 413"/>
          <p:cNvSpPr/>
          <p:nvPr/>
        </p:nvSpPr>
        <p:spPr>
          <a:xfrm>
            <a:off x="16903700" y="108839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4" name="Shape 41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5" name="Shape 415"/>
          <p:cNvSpPr/>
          <p:nvPr/>
        </p:nvSpPr>
        <p:spPr>
          <a:xfrm>
            <a:off x="1407424" y="7861302"/>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6" name="Shape 416"/>
          <p:cNvSpPr/>
          <p:nvPr/>
        </p:nvSpPr>
        <p:spPr>
          <a:xfrm>
            <a:off x="13512800" y="7861300"/>
            <a:ext cx="9826812" cy="2"/>
          </a:xfrm>
          <a:prstGeom prst="line">
            <a:avLst/>
          </a:prstGeom>
          <a:ln w="25400">
            <a:solidFill>
              <a:srgbClr val="606060">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8" name="Shape 41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19" name="Shape 4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20" name="Shape 420"/>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FFFFFF"/>
                </a:solidFill>
                <a:latin typeface="Open Sans Light"/>
                <a:ea typeface="Open Sans Light"/>
                <a:cs typeface="Open Sans Light"/>
                <a:sym typeface="Open Sans Light"/>
              </a:rPr>
              <a:t>We Creates Solutions With </a:t>
            </a:r>
            <a:r>
              <a:rPr b="1" spc="-192" sz="6400">
                <a:solidFill>
                  <a:srgbClr val="42A3E8"/>
                </a:solidFill>
                <a:latin typeface="Open Sans"/>
                <a:ea typeface="Open Sans"/>
                <a:cs typeface="Open Sans"/>
                <a:sym typeface="Open Sans"/>
              </a:rPr>
              <a:t>The Best</a:t>
            </a:r>
            <a:r>
              <a:rPr spc="-192" sz="6400">
                <a:solidFill>
                  <a:srgbClr val="FFFFFF"/>
                </a:solidFill>
                <a:latin typeface="Open Sans Light"/>
                <a:ea typeface="Open Sans Light"/>
                <a:cs typeface="Open Sans Light"/>
                <a:sym typeface="Open Sans Light"/>
              </a:rPr>
              <a:t> Method That Works for Years</a:t>
            </a:r>
          </a:p>
        </p:txBody>
      </p:sp>
      <p:sp>
        <p:nvSpPr>
          <p:cNvPr id="421" name="Shape 421"/>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2" name="Shape 4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18</a:t>
            </a:r>
          </a:p>
        </p:txBody>
      </p:sp>
      <p:sp>
        <p:nvSpPr>
          <p:cNvPr id="423" name="Shape 423"/>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4" name="Shape 424"/>
          <p:cNvSpPr/>
          <p:nvPr/>
        </p:nvSpPr>
        <p:spPr>
          <a:xfrm>
            <a:off x="15719096" y="3980298"/>
            <a:ext cx="3416700" cy="1708588"/>
          </a:xfrm>
          <a:prstGeom prst="roundRect">
            <a:avLst>
              <a:gd name="adj" fmla="val 5658"/>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25" name="Shape 425"/>
          <p:cNvSpPr/>
          <p:nvPr/>
        </p:nvSpPr>
        <p:spPr>
          <a:xfrm>
            <a:off x="18906597" y="6724850"/>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6" name="Shape 426"/>
          <p:cNvSpPr/>
          <p:nvPr/>
        </p:nvSpPr>
        <p:spPr>
          <a:xfrm>
            <a:off x="17689076" y="1004411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7" name="Shape 427"/>
          <p:cNvSpPr/>
          <p:nvPr/>
        </p:nvSpPr>
        <p:spPr>
          <a:xfrm>
            <a:off x="13749117" y="10044112"/>
            <a:ext cx="3416700"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2531600" y="669626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0" name="Shape 430"/>
          <p:cNvSpPr/>
          <p:nvPr/>
        </p:nvSpPr>
        <p:spPr>
          <a:xfrm>
            <a:off x="19997425" y="7239000"/>
            <a:ext cx="13463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Design</a:t>
            </a:r>
          </a:p>
        </p:txBody>
      </p:sp>
      <p:sp>
        <p:nvSpPr>
          <p:cNvPr id="431" name="Shape 431"/>
          <p:cNvSpPr/>
          <p:nvPr/>
        </p:nvSpPr>
        <p:spPr>
          <a:xfrm>
            <a:off x="18128362" y="10566400"/>
            <a:ext cx="254448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Development</a:t>
            </a:r>
          </a:p>
        </p:txBody>
      </p:sp>
      <p:sp>
        <p:nvSpPr>
          <p:cNvPr id="432" name="Shape 432"/>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Prototype</a:t>
            </a:r>
          </a:p>
        </p:txBody>
      </p:sp>
      <p:sp>
        <p:nvSpPr>
          <p:cNvPr id="433" name="Shape 433"/>
          <p:cNvSpPr/>
          <p:nvPr/>
        </p:nvSpPr>
        <p:spPr>
          <a:xfrm>
            <a:off x="13605756"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5" name="Shape 435"/>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36" name="Shape 4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37" name="Shape 4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38" name="Shape 438"/>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39" name="Shape 439"/>
          <p:cNvSpPr/>
          <p:nvPr/>
        </p:nvSpPr>
        <p:spPr>
          <a:xfrm>
            <a:off x="10486696" y="3980298"/>
            <a:ext cx="3416700" cy="1708588"/>
          </a:xfrm>
          <a:prstGeom prst="roundRect">
            <a:avLst>
              <a:gd name="adj" fmla="val 5658"/>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40" name="Shape 440"/>
          <p:cNvSpPr/>
          <p:nvPr/>
        </p:nvSpPr>
        <p:spPr>
          <a:xfrm>
            <a:off x="13674197" y="6724850"/>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1" name="Shape 441"/>
          <p:cNvSpPr/>
          <p:nvPr/>
        </p:nvSpPr>
        <p:spPr>
          <a:xfrm>
            <a:off x="12456676" y="1004411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2" name="Shape 442"/>
          <p:cNvSpPr/>
          <p:nvPr/>
        </p:nvSpPr>
        <p:spPr>
          <a:xfrm>
            <a:off x="8516717" y="10044112"/>
            <a:ext cx="3416700"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7299200" y="669626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5" name="Shape 445"/>
          <p:cNvSpPr/>
          <p:nvPr/>
        </p:nvSpPr>
        <p:spPr>
          <a:xfrm>
            <a:off x="14726523"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Design</a:t>
            </a:r>
          </a:p>
        </p:txBody>
      </p:sp>
      <p:sp>
        <p:nvSpPr>
          <p:cNvPr id="446" name="Shape 446"/>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Development</a:t>
            </a:r>
          </a:p>
        </p:txBody>
      </p:sp>
      <p:sp>
        <p:nvSpPr>
          <p:cNvPr id="447" name="Shape 447"/>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Prototype</a:t>
            </a:r>
          </a:p>
        </p:txBody>
      </p:sp>
      <p:sp>
        <p:nvSpPr>
          <p:cNvPr id="448" name="Shape 448"/>
          <p:cNvSpPr/>
          <p:nvPr/>
        </p:nvSpPr>
        <p:spPr>
          <a:xfrm>
            <a:off x="8335425" y="7194550"/>
            <a:ext cx="1403967"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Survey</a:t>
            </a:r>
          </a:p>
        </p:txBody>
      </p:sp>
      <p:sp>
        <p:nvSpPr>
          <p:cNvPr id="449" name="Shape 449"/>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0" name="Shape 450"/>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1" name="Shape 451"/>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2" name="Shape 452"/>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3" name="Shape 453"/>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HIGHLY ACCURATE RESEARCH</a:t>
            </a:r>
          </a:p>
        </p:txBody>
      </p:sp>
      <p:sp>
        <p:nvSpPr>
          <p:cNvPr id="454" name="Shape 454"/>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BRING DESIGN TO LIFE</a:t>
            </a:r>
          </a:p>
        </p:txBody>
      </p:sp>
      <p:sp>
        <p:nvSpPr>
          <p:cNvPr id="455" name="Shape 455"/>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BEST DEVELOPMENT TEAM</a:t>
            </a:r>
          </a:p>
        </p:txBody>
      </p:sp>
      <p:sp>
        <p:nvSpPr>
          <p:cNvPr id="456" name="Shape 456"/>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BETA PRODUCT LAUNCH</a:t>
            </a:r>
          </a:p>
        </p:txBody>
      </p:sp>
      <p:sp>
        <p:nvSpPr>
          <p:cNvPr id="457" name="Shape 457"/>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TARGETED SURVEY</a:t>
            </a:r>
          </a:p>
        </p:txBody>
      </p:sp>
      <p:sp>
        <p:nvSpPr>
          <p:cNvPr id="458" name="Shape 458"/>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 name="Shape 24"/>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5" name="Shape 25"/>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42A3E8"/>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6" name=""/>
          <p:cNvPicPr/>
          <p:nvPr/>
        </p:nvPicPr>
        <p:blipFill>
          <a:blip r:embed="rId2">
            <a:extLst/>
          </a:blip>
          <a:stretch>
            <a:fillRect/>
          </a:stretch>
        </p:blipFill>
        <p:spPr>
          <a:xfrm>
            <a:off x="13589407" y="7700195"/>
            <a:ext cx="2886907" cy="330217"/>
          </a:xfrm>
          <a:prstGeom prst="rect">
            <a:avLst/>
          </a:prstGeom>
        </p:spPr>
      </p:pic>
      <p:sp>
        <p:nvSpPr>
          <p:cNvPr id="28" name="Shape 28"/>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29" name="Shape 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0" name="Shape 460"/>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61" name="Shape 4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62" name="Shape 462"/>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42A3E8"/>
                </a:solidFill>
                <a:latin typeface="Open Sans"/>
                <a:ea typeface="Open Sans"/>
                <a:cs typeface="Open Sans"/>
                <a:sym typeface="Open Sans"/>
              </a:rPr>
              <a:t>The Best</a:t>
            </a:r>
            <a:r>
              <a:rPr spc="-192" sz="6400">
                <a:solidFill>
                  <a:srgbClr val="FFFFFF"/>
                </a:solidFill>
                <a:latin typeface="Open Sans Light"/>
                <a:ea typeface="Open Sans Light"/>
                <a:cs typeface="Open Sans Light"/>
                <a:sym typeface="Open Sans Light"/>
              </a:rPr>
              <a:t> Method That Works for Years</a:t>
            </a:r>
          </a:p>
        </p:txBody>
      </p:sp>
      <p:sp>
        <p:nvSpPr>
          <p:cNvPr id="463" name="Shape 463"/>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4" name="Shape 4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5" name="Shape 465"/>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212931">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6" name="Shape 466"/>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7" name="Shape 467"/>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8" name="Shape 468"/>
          <p:cNvSpPr/>
          <p:nvPr/>
        </p:nvSpPr>
        <p:spPr>
          <a:xfrm rot="592701">
            <a:off x="13941122"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9" name="Shape 469"/>
          <p:cNvSpPr/>
          <p:nvPr/>
        </p:nvSpPr>
        <p:spPr>
          <a:xfrm>
            <a:off x="14341508" y="73596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0" name="Shape 470"/>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1" name="Shape 471"/>
          <p:cNvSpPr/>
          <p:nvPr/>
        </p:nvSpPr>
        <p:spPr>
          <a:xfrm>
            <a:off x="5165298"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2" name="Shape 472"/>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3" name="Shape 473"/>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4" name="Shape 474"/>
          <p:cNvSpPr/>
          <p:nvPr/>
        </p:nvSpPr>
        <p:spPr>
          <a:xfrm>
            <a:off x="15150973"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6" name="Shape 476"/>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77" name="Shape 4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78" name="Shape 4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79" name="Shape 479"/>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0" name="Shape 480"/>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1" name="Shape 481"/>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2" name="Shape 482"/>
          <p:cNvSpPr/>
          <p:nvPr/>
        </p:nvSpPr>
        <p:spPr>
          <a:xfrm rot="592588">
            <a:off x="14433091" y="4394337"/>
            <a:ext cx="3858547"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3" name="Shape 483"/>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4" name="Shape 484"/>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5" name="Shape 485"/>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6" name="Shape 486"/>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87" name="Shape 487"/>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88" name="Shape 488"/>
          <p:cNvSpPr/>
          <p:nvPr/>
        </p:nvSpPr>
        <p:spPr>
          <a:xfrm>
            <a:off x="16081408" y="98742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89" name="Shape 489"/>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0" name="Shape 490"/>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1" name="Shape 491"/>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2" name="Shape 492"/>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3" name="Shape 493"/>
          <p:cNvSpPr/>
          <p:nvPr/>
        </p:nvSpPr>
        <p:spPr>
          <a:xfrm>
            <a:off x="10833100" y="9014624"/>
            <a:ext cx="1"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4" name="Shape 494"/>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6" name="Shape 496"/>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WHY CHOOSE US</a:t>
            </a:r>
          </a:p>
        </p:txBody>
      </p:sp>
      <p:sp>
        <p:nvSpPr>
          <p:cNvPr id="497" name="Shape 4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98" name="Shape 49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499" name="Shape 499"/>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Complete Checklist Why They </a:t>
            </a:r>
            <a:r>
              <a:rPr spc="-192" sz="6400">
                <a:solidFill>
                  <a:srgbClr val="37A8E0"/>
                </a:solidFill>
                <a:latin typeface="Open Sans Semibold"/>
                <a:ea typeface="Open Sans Semibold"/>
                <a:cs typeface="Open Sans Semibold"/>
                <a:sym typeface="Open Sans Semibold"/>
              </a:rPr>
              <a:t>Choose Us</a:t>
            </a:r>
          </a:p>
        </p:txBody>
      </p:sp>
      <p:pic>
        <p:nvPicPr>
          <p:cNvPr id="500" name=""/>
          <p:cNvPicPr/>
          <p:nvPr/>
        </p:nvPicPr>
        <p:blipFill>
          <a:blip r:embed="rId2">
            <a:extLst/>
          </a:blip>
          <a:stretch>
            <a:fillRect/>
          </a:stretch>
        </p:blipFill>
        <p:spPr>
          <a:xfrm>
            <a:off x="15048160" y="4702099"/>
            <a:ext cx="4198813" cy="233727"/>
          </a:xfrm>
          <a:prstGeom prst="rect">
            <a:avLst/>
          </a:prstGeom>
        </p:spPr>
      </p:pic>
      <p:graphicFrame>
        <p:nvGraphicFramePr>
          <p:cNvPr id="502" name="Table 502"/>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397ECA"/>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42A3E8"/>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42A3E8"/>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42A3E8"/>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EBEBEB"/>
                      </a:solidFill>
                      <a:miter lim="400000"/>
                    </a:lnR>
                    <a:lnT w="25400">
                      <a:solidFill>
                        <a:srgbClr val="000000">
                          <a:alpha val="0"/>
                        </a:srgbClr>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000000">
                          <a:alpha val="0"/>
                        </a:srgbClr>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000000">
                          <a:alpha val="0"/>
                        </a:srgbClr>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solidFill>
                        <a:srgbClr val="EBEBEB"/>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solidFill>
                        <a:srgbClr val="EBEBEB"/>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solidFill>
                        <a:srgbClr val="EBEBEB"/>
                      </a:solidFill>
                      <a:miter lim="400000"/>
                    </a:lnR>
                    <a:lnT w="25400">
                      <a:solidFill>
                        <a:srgbClr val="EBEBEB"/>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EBEBEB"/>
                      </a:solidFill>
                      <a:miter lim="400000"/>
                    </a:lnL>
                    <a:lnR w="25400">
                      <a:miter lim="400000"/>
                    </a:lnR>
                    <a:lnT w="25400">
                      <a:solidFill>
                        <a:srgbClr val="EBEBEB"/>
                      </a:solidFill>
                      <a:miter lim="400000"/>
                    </a:lnT>
                    <a:lnB w="25400">
                      <a:miter lim="400000"/>
                    </a:lnB>
                    <a:noFill/>
                  </a:tcPr>
                </a:tc>
              </a:tr>
            </a:tbl>
          </a:graphicData>
        </a:graphic>
      </p:graphicFrame>
      <p:sp>
        <p:nvSpPr>
          <p:cNvPr id="503" name="Shape 503"/>
          <p:cNvSpPr/>
          <p:nvPr/>
        </p:nvSpPr>
        <p:spPr>
          <a:xfrm>
            <a:off x="3300061" y="5911850"/>
            <a:ext cx="186829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4" name="Shape 504"/>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5" name="Shape 505"/>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6" name="Shape 506"/>
          <p:cNvSpPr/>
          <p:nvPr/>
        </p:nvSpPr>
        <p:spPr>
          <a:xfrm>
            <a:off x="18797609" y="5918200"/>
            <a:ext cx="28061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sp>
        <p:nvSpPr>
          <p:cNvPr id="507" name="Shape 507"/>
          <p:cNvSpPr/>
          <p:nvPr/>
        </p:nvSpPr>
        <p:spPr>
          <a:xfrm>
            <a:off x="9205192" y="7315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08" name="Shape 508"/>
          <p:cNvSpPr/>
          <p:nvPr/>
        </p:nvSpPr>
        <p:spPr>
          <a:xfrm>
            <a:off x="9259125" y="74866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09" name="Shape 509"/>
          <p:cNvSpPr/>
          <p:nvPr/>
        </p:nvSpPr>
        <p:spPr>
          <a:xfrm>
            <a:off x="19885892" y="10744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0" name="Shape 510"/>
          <p:cNvSpPr/>
          <p:nvPr/>
        </p:nvSpPr>
        <p:spPr>
          <a:xfrm>
            <a:off x="19939825" y="109156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1" name="Shape 511"/>
          <p:cNvSpPr/>
          <p:nvPr/>
        </p:nvSpPr>
        <p:spPr>
          <a:xfrm>
            <a:off x="9243292" y="9588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2" name="Shape 512"/>
          <p:cNvSpPr/>
          <p:nvPr/>
        </p:nvSpPr>
        <p:spPr>
          <a:xfrm>
            <a:off x="9297225" y="97599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3" name="Shape 513"/>
          <p:cNvSpPr/>
          <p:nvPr/>
        </p:nvSpPr>
        <p:spPr>
          <a:xfrm>
            <a:off x="14564592" y="84074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4" name="Shape 514"/>
          <p:cNvSpPr/>
          <p:nvPr/>
        </p:nvSpPr>
        <p:spPr>
          <a:xfrm>
            <a:off x="14618525" y="85788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5" name="Shape 515"/>
          <p:cNvSpPr/>
          <p:nvPr/>
        </p:nvSpPr>
        <p:spPr>
          <a:xfrm>
            <a:off x="19885892" y="8445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6" name="Shape 516"/>
          <p:cNvSpPr/>
          <p:nvPr/>
        </p:nvSpPr>
        <p:spPr>
          <a:xfrm>
            <a:off x="19939825" y="8616950"/>
            <a:ext cx="506350" cy="368300"/>
          </a:xfrm>
          <a:prstGeom prst="rect">
            <a:avLst/>
          </a:prstGeom>
          <a:solidFill>
            <a:srgbClr val="42A3E8"/>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7" name="Shape 517"/>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18" name="Shape 518"/>
          <p:cNvSpPr/>
          <p:nvPr/>
        </p:nvSpPr>
        <p:spPr>
          <a:xfrm>
            <a:off x="3177145" y="8445500"/>
            <a:ext cx="21193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19" name="Shape 519"/>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0" name="Shape 520"/>
          <p:cNvSpPr/>
          <p:nvPr/>
        </p:nvSpPr>
        <p:spPr>
          <a:xfrm>
            <a:off x="3227548" y="10693400"/>
            <a:ext cx="20185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1" name="Shape 521"/>
          <p:cNvSpPr/>
          <p:nvPr/>
        </p:nvSpPr>
        <p:spPr>
          <a:xfrm>
            <a:off x="9065317" y="84455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2" name="Shape 522"/>
          <p:cNvSpPr/>
          <p:nvPr/>
        </p:nvSpPr>
        <p:spPr>
          <a:xfrm>
            <a:off x="9065317" y="107188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3" name="Shape 523"/>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24" name="Shape 524"/>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5" name="Shape 525"/>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6" name="Shape 526"/>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27" name="Shape 527"/>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9" name="Shape 529"/>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WHY CHOOSE US</a:t>
            </a:r>
          </a:p>
        </p:txBody>
      </p:sp>
      <p:sp>
        <p:nvSpPr>
          <p:cNvPr id="530" name="Shape 5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531" name="Shape 531"/>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Complete Checklist Why They Choose Us</a:t>
            </a:r>
          </a:p>
        </p:txBody>
      </p:sp>
      <p:sp>
        <p:nvSpPr>
          <p:cNvPr id="532" name="Shape 532"/>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37A8E0"/>
                </a:solidFill>
                <a:latin typeface="Open Sans"/>
                <a:ea typeface="Open Sans"/>
                <a:cs typeface="Open Sans"/>
                <a:sym typeface="Open Sans"/>
              </a:rPr>
              <a:t>Maecenas faucibus mollis interdum.</a:t>
            </a:r>
          </a:p>
        </p:txBody>
      </p:sp>
      <p:sp>
        <p:nvSpPr>
          <p:cNvPr id="533" name="Shape 533"/>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34" name="Shape 534"/>
          <p:cNvSpPr/>
          <p:nvPr/>
        </p:nvSpPr>
        <p:spPr>
          <a:xfrm>
            <a:off x="2233421" y="752475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35" name="Shape 535"/>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36" name="Shape 536"/>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37" name="Shape 5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38" name="Shape 538"/>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39" name="Shape 539"/>
          <p:cNvSpPr/>
          <p:nvPr/>
        </p:nvSpPr>
        <p:spPr>
          <a:xfrm>
            <a:off x="2239771" y="98298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0" name="Shape 540"/>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1" name="Shape 541"/>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2" name="Shape 542"/>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3" name="Shape 543"/>
          <p:cNvSpPr/>
          <p:nvPr/>
        </p:nvSpPr>
        <p:spPr>
          <a:xfrm>
            <a:off x="9072371" y="75311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4" name="Shape 544"/>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5" name="Shape 545"/>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6" name="Shape 546"/>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47" name="Shape 547"/>
          <p:cNvSpPr/>
          <p:nvPr/>
        </p:nvSpPr>
        <p:spPr>
          <a:xfrm>
            <a:off x="9072371" y="98298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8" name="Shape 548"/>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9" name="Shape 549"/>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0" name="Shape 550"/>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1" name="Shape 551"/>
          <p:cNvSpPr/>
          <p:nvPr/>
        </p:nvSpPr>
        <p:spPr>
          <a:xfrm>
            <a:off x="16222471" y="75311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2" name="Shape 552"/>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53" name="Shape 553"/>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4" name="Shape 554"/>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55" name="Shape 555"/>
          <p:cNvSpPr/>
          <p:nvPr/>
        </p:nvSpPr>
        <p:spPr>
          <a:xfrm>
            <a:off x="16222471" y="9829800"/>
            <a:ext cx="562357" cy="419100"/>
          </a:xfrm>
          <a:prstGeom prst="rect">
            <a:avLst/>
          </a:prstGeom>
          <a:solidFill>
            <a:srgbClr val="37A8E0"/>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6" name="Shape 556"/>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57" name="Shape 557"/>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0" name="Shape 560"/>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1" name="Shape 561"/>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DATA DRIVEN CHARTS</a:t>
            </a:r>
          </a:p>
        </p:txBody>
      </p:sp>
      <p:sp>
        <p:nvSpPr>
          <p:cNvPr id="562" name="Shape 562"/>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63" name="Shape 5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5" name="Shape 565"/>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PIE CHART</a:t>
            </a:r>
          </a:p>
        </p:txBody>
      </p:sp>
      <p:sp>
        <p:nvSpPr>
          <p:cNvPr id="566" name="Shape 5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571" name="Group 571"/>
          <p:cNvGrpSpPr/>
          <p:nvPr/>
        </p:nvGrpSpPr>
        <p:grpSpPr>
          <a:xfrm>
            <a:off x="1606550" y="4457700"/>
            <a:ext cx="18091150" cy="7435850"/>
            <a:chOff x="0" y="0"/>
            <a:chExt cx="18091150" cy="7435850"/>
          </a:xfrm>
        </p:grpSpPr>
        <p:graphicFrame>
          <p:nvGraphicFramePr>
            <p:cNvPr id="567" name="Chart 567"/>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68" name="Shape 568"/>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69" name="Shape 569"/>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570" name="Shape 570"/>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FFFFFF"/>
                  </a:solidFill>
                </a:rPr>
                <a:t>Market Share</a:t>
              </a:r>
            </a:p>
          </p:txBody>
        </p:sp>
      </p:grpSp>
      <p:sp>
        <p:nvSpPr>
          <p:cNvPr id="572" name="Shape 57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73" name="Shape 573"/>
          <p:cNvSpPr/>
          <p:nvPr/>
        </p:nvSpPr>
        <p:spPr>
          <a:xfrm>
            <a:off x="9080500" y="4419600"/>
            <a:ext cx="1041400" cy="1041400"/>
          </a:xfrm>
          <a:prstGeom prst="roundRect">
            <a:avLst>
              <a:gd name="adj" fmla="val 1829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4" name="Shape 574"/>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575" name="Shape 575"/>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76" name="Shape 576"/>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77" name="Shape 577"/>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8" name="Shape 578"/>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Copy-cat Product</a:t>
            </a:r>
          </a:p>
        </p:txBody>
      </p:sp>
      <p:sp>
        <p:nvSpPr>
          <p:cNvPr id="579" name="Shape 579"/>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0" name="Shape 580"/>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1" name="Shape 581"/>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2" name="Shape 582"/>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583" name="Shape 583"/>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4" name="Shape 584"/>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85" name="Shape 585"/>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6" name="Shape 586"/>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Copy-cat Product</a:t>
            </a:r>
          </a:p>
        </p:txBody>
      </p:sp>
      <p:sp>
        <p:nvSpPr>
          <p:cNvPr id="587" name="Shape 587"/>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8" name="Shape 588"/>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590" name="Chart 590"/>
          <p:cNvGraphicFramePr/>
          <p:nvPr/>
        </p:nvGraphicFramePr>
        <p:xfrm>
          <a:off x="1574799" y="5880102"/>
          <a:ext cx="20580352" cy="5702300"/>
        </p:xfrm>
        <a:graphic xmlns:a="http://schemas.openxmlformats.org/drawingml/2006/main">
          <a:graphicData uri="http://schemas.openxmlformats.org/drawingml/2006/chart">
            <c:chart xmlns:c="http://schemas.openxmlformats.org/drawingml/2006/chart" r:id="rId2"/>
          </a:graphicData>
        </a:graphic>
      </p:graphicFrame>
      <p:sp>
        <p:nvSpPr>
          <p:cNvPr id="591" name="Shape 591"/>
          <p:cNvSpPr/>
          <p:nvPr/>
        </p:nvSpPr>
        <p:spPr>
          <a:xfrm>
            <a:off x="17452026" y="6885641"/>
            <a:ext cx="3703950" cy="370394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2" name="Shape 592"/>
          <p:cNvSpPr/>
          <p:nvPr/>
        </p:nvSpPr>
        <p:spPr>
          <a:xfrm>
            <a:off x="18651669" y="7674798"/>
            <a:ext cx="1317385" cy="10691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FFFFFF"/>
                </a:solidFill>
                <a:latin typeface="et-line"/>
                <a:ea typeface="et-line"/>
                <a:cs typeface="et-line"/>
                <a:sym typeface="et-line"/>
              </a:defRPr>
            </a:lvl1pPr>
          </a:lstStyle>
          <a:p>
            <a:pPr lvl="0">
              <a:defRPr baseline="0" spc="0" sz="1800">
                <a:solidFill>
                  <a:srgbClr val="000000"/>
                </a:solidFill>
              </a:defRPr>
            </a:pPr>
            <a:r>
              <a:rPr baseline="-6250" spc="1536" sz="4800">
                <a:solidFill>
                  <a:srgbClr val="FFFFFF"/>
                </a:solidFill>
              </a:rPr>
              <a:t></a:t>
            </a:r>
          </a:p>
        </p:txBody>
      </p:sp>
      <p:sp>
        <p:nvSpPr>
          <p:cNvPr id="593" name="Shape 593"/>
          <p:cNvSpPr/>
          <p:nvPr/>
        </p:nvSpPr>
        <p:spPr>
          <a:xfrm>
            <a:off x="17994658" y="8896720"/>
            <a:ext cx="2599193" cy="6236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FFFFFF"/>
                </a:solidFill>
              </a:rPr>
              <a:t>2013</a:t>
            </a:r>
          </a:p>
        </p:txBody>
      </p:sp>
      <p:graphicFrame>
        <p:nvGraphicFramePr>
          <p:cNvPr id="594" name="Chart 594"/>
          <p:cNvGraphicFramePr/>
          <p:nvPr/>
        </p:nvGraphicFramePr>
        <p:xfrm>
          <a:off x="6883400" y="4572000"/>
          <a:ext cx="10617200" cy="7131050"/>
        </p:xfrm>
        <a:graphic xmlns:a="http://schemas.openxmlformats.org/drawingml/2006/main">
          <a:graphicData uri="http://schemas.openxmlformats.org/drawingml/2006/chart">
            <c:chart xmlns:c="http://schemas.openxmlformats.org/drawingml/2006/chart" r:id="rId3"/>
          </a:graphicData>
        </a:graphic>
      </p:graphicFrame>
      <p:sp>
        <p:nvSpPr>
          <p:cNvPr id="595" name="Shape 595"/>
          <p:cNvSpPr/>
          <p:nvPr/>
        </p:nvSpPr>
        <p:spPr>
          <a:xfrm>
            <a:off x="13055203" y="5261769"/>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6" name="Shape 596"/>
          <p:cNvSpPr/>
          <p:nvPr/>
        </p:nvSpPr>
        <p:spPr>
          <a:xfrm>
            <a:off x="13878121" y="5803107"/>
            <a:ext cx="903686" cy="7334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FFFFFF"/>
                </a:solidFill>
                <a:latin typeface="et-line"/>
                <a:ea typeface="et-line"/>
                <a:cs typeface="et-line"/>
                <a:sym typeface="et-line"/>
              </a:defRPr>
            </a:lvl1pPr>
          </a:lstStyle>
          <a:p>
            <a:pPr lvl="0">
              <a:defRPr baseline="0" spc="0" sz="1800">
                <a:solidFill>
                  <a:srgbClr val="000000"/>
                </a:solidFill>
              </a:defRPr>
            </a:pPr>
            <a:r>
              <a:rPr baseline="-6250" spc="1536" sz="4800">
                <a:solidFill>
                  <a:srgbClr val="FFFFFF"/>
                </a:solidFill>
              </a:rPr>
              <a:t></a:t>
            </a:r>
          </a:p>
        </p:txBody>
      </p:sp>
      <p:sp>
        <p:nvSpPr>
          <p:cNvPr id="597" name="Shape 597"/>
          <p:cNvSpPr/>
          <p:nvPr/>
        </p:nvSpPr>
        <p:spPr>
          <a:xfrm>
            <a:off x="13427431" y="6641307"/>
            <a:ext cx="1782967" cy="4278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FFFFFF"/>
                </a:solidFill>
              </a:rPr>
              <a:t>2014</a:t>
            </a:r>
          </a:p>
        </p:txBody>
      </p:sp>
      <p:sp>
        <p:nvSpPr>
          <p:cNvPr id="598" name="Shape 598"/>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PIE CHART</a:t>
            </a:r>
          </a:p>
        </p:txBody>
      </p:sp>
      <p:sp>
        <p:nvSpPr>
          <p:cNvPr id="599" name="Shape 5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00" name="Shape 6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01" name="Shape 601"/>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2" name="Shape 602"/>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3" name="Shape 603"/>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FFFFFF"/>
                </a:solidFill>
                <a:latin typeface="Open Sans Light"/>
                <a:ea typeface="Open Sans Light"/>
                <a:cs typeface="Open Sans Light"/>
                <a:sym typeface="Open Sans Light"/>
              </a:rPr>
              <a:t>We Creates Solutions With </a:t>
            </a:r>
            <a:r>
              <a:rPr b="1" spc="-192" sz="6400">
                <a:solidFill>
                  <a:srgbClr val="37A8E0"/>
                </a:solidFill>
                <a:latin typeface="Open Sans"/>
                <a:ea typeface="Open Sans"/>
                <a:cs typeface="Open Sans"/>
                <a:sym typeface="Open Sans"/>
              </a:rPr>
              <a:t>The Best</a:t>
            </a:r>
            <a:r>
              <a:rPr spc="-192" sz="6400">
                <a:solidFill>
                  <a:srgbClr val="FFFFFF"/>
                </a:solidFill>
                <a:latin typeface="Open Sans Light"/>
                <a:ea typeface="Open Sans Light"/>
                <a:cs typeface="Open Sans Light"/>
                <a:sym typeface="Open Sans Light"/>
              </a:rPr>
              <a:t> Method That Works for Years</a:t>
            </a:r>
          </a:p>
        </p:txBody>
      </p:sp>
      <p:sp>
        <p:nvSpPr>
          <p:cNvPr id="604" name="Shape 604"/>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06" name="Chart 606"/>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07" name="Shape 607"/>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08" name="Shape 6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09" name="Shape 609"/>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
        <p:nvSpPr>
          <p:cNvPr id="610" name="Shape 61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11" name="Shape 611"/>
          <p:cNvSpPr/>
          <p:nvPr/>
        </p:nvSpPr>
        <p:spPr>
          <a:xfrm>
            <a:off x="12979400" y="7226300"/>
            <a:ext cx="1041400" cy="1041400"/>
          </a:xfrm>
          <a:prstGeom prst="roundRect">
            <a:avLst>
              <a:gd name="adj" fmla="val 1829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2" name="Shape 612"/>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613" name="Shape 613"/>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14" name="Shape 614"/>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15" name="Shape 615"/>
          <p:cNvSpPr/>
          <p:nvPr/>
        </p:nvSpPr>
        <p:spPr>
          <a:xfrm>
            <a:off x="12979400" y="9448800"/>
            <a:ext cx="1041400" cy="1041400"/>
          </a:xfrm>
          <a:prstGeom prst="roundRect">
            <a:avLst>
              <a:gd name="adj" fmla="val 18293"/>
            </a:avLst>
          </a:pr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16" name="Shape 616"/>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617" name="Shape 617"/>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18" name="Shape 618"/>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0" name="Shape 620"/>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21" name="Shape 6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622" name="Chart 622"/>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23" name="Shape 623"/>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24" name="Shape 6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25" name="Shape 625"/>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26" name="Chart 626"/>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27" name="Shape 627"/>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28" name="Shape 628"/>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29" name="Shape 629"/>
          <p:cNvSpPr/>
          <p:nvPr/>
        </p:nvSpPr>
        <p:spPr>
          <a:xfrm>
            <a:off x="1866900" y="3987800"/>
            <a:ext cx="1917700" cy="1270000"/>
          </a:xfrm>
          <a:prstGeom prst="roundRect">
            <a:avLst>
              <a:gd name="adj" fmla="val 8406"/>
            </a:avLst>
          </a:prstGeom>
          <a:solidFill>
            <a:srgbClr val="303B45"/>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30" name="Shape 630"/>
          <p:cNvSpPr/>
          <p:nvPr/>
        </p:nvSpPr>
        <p:spPr>
          <a:xfrm>
            <a:off x="13195300" y="3987800"/>
            <a:ext cx="1917700" cy="1270000"/>
          </a:xfrm>
          <a:prstGeom prst="roundRect">
            <a:avLst>
              <a:gd name="adj" fmla="val 8406"/>
            </a:avLst>
          </a:prstGeom>
          <a:solidFill>
            <a:srgbClr val="303B45"/>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31" name="Shape 631"/>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2013</a:t>
            </a:r>
          </a:p>
        </p:txBody>
      </p:sp>
      <p:sp>
        <p:nvSpPr>
          <p:cNvPr id="632" name="Shape 632"/>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34" name="Chart 634"/>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35" name="Shape 635"/>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36" name="Shape 6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37" name="Shape 6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29</a:t>
            </a:r>
          </a:p>
        </p:txBody>
      </p:sp>
      <p:sp>
        <p:nvSpPr>
          <p:cNvPr id="638" name="Shape 638"/>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
        <p:nvSpPr>
          <p:cNvPr id="639" name="Shape 639"/>
          <p:cNvSpPr/>
          <p:nvPr/>
        </p:nvSpPr>
        <p:spPr>
          <a:xfrm>
            <a:off x="12979400" y="7226300"/>
            <a:ext cx="1041400" cy="1041400"/>
          </a:xfrm>
          <a:prstGeom prst="roundRect">
            <a:avLst>
              <a:gd name="adj" fmla="val 18293"/>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0" name="Shape 640"/>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1" name="Shape 641"/>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2" name="Shape 642"/>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43" name="Shape 643"/>
          <p:cNvSpPr/>
          <p:nvPr/>
        </p:nvSpPr>
        <p:spPr>
          <a:xfrm>
            <a:off x="12979400" y="9448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44" name="Shape 644"/>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5" name="Shape 645"/>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6" name="Shape 646"/>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5" name="Group 35"/>
          <p:cNvGrpSpPr/>
          <p:nvPr/>
        </p:nvGrpSpPr>
        <p:grpSpPr>
          <a:xfrm>
            <a:off x="9675128" y="4331791"/>
            <a:ext cx="5011802" cy="4386759"/>
            <a:chOff x="0" y="1091"/>
            <a:chExt cx="5011801" cy="4386758"/>
          </a:xfrm>
        </p:grpSpPr>
        <p:sp>
          <p:nvSpPr>
            <p:cNvPr id="32" name="Shape 32"/>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3" name="Shape 33"/>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4" name="Shape 34"/>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6" name="Shape 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8" name="Shape 648"/>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49" name="Shape 6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50" name="Shape 6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51" name="Chart 651"/>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52" name="Shape 652"/>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3" name="Shape 653"/>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4" name="Shape 654"/>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55" name="Shape 655"/>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56" name="Shape 656"/>
          <p:cNvSpPr/>
          <p:nvPr/>
        </p:nvSpPr>
        <p:spPr>
          <a:xfrm>
            <a:off x="1866900" y="3987800"/>
            <a:ext cx="1917700" cy="1270000"/>
          </a:xfrm>
          <a:prstGeom prst="roundRect">
            <a:avLst>
              <a:gd name="adj" fmla="val 8406"/>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57" name="Shape 657"/>
          <p:cNvSpPr/>
          <p:nvPr/>
        </p:nvSpPr>
        <p:spPr>
          <a:xfrm>
            <a:off x="13195300" y="3987800"/>
            <a:ext cx="1917700" cy="1270000"/>
          </a:xfrm>
          <a:prstGeom prst="roundRect">
            <a:avLst>
              <a:gd name="adj" fmla="val 8406"/>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658" name="Shape 658"/>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2013</a:t>
            </a:r>
          </a:p>
        </p:txBody>
      </p:sp>
      <p:sp>
        <p:nvSpPr>
          <p:cNvPr id="659" name="Shape 659"/>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42A3E8"/>
                </a:solidFill>
                <a:latin typeface="Open Sans"/>
                <a:ea typeface="Open Sans"/>
                <a:cs typeface="Open Sans"/>
                <a:sym typeface="Open Sans"/>
              </a:defRPr>
            </a:lvl1pPr>
          </a:lstStyle>
          <a:p>
            <a:pPr lvl="0">
              <a:defRPr spc="0" sz="1800">
                <a:solidFill>
                  <a:srgbClr val="000000"/>
                </a:solidFill>
              </a:defRPr>
            </a:pPr>
            <a:r>
              <a:rPr spc="-126" sz="4200">
                <a:solidFill>
                  <a:srgbClr val="42A3E8"/>
                </a:solidFill>
              </a:rPr>
              <a:t>2014</a:t>
            </a:r>
          </a:p>
        </p:txBody>
      </p:sp>
      <p:graphicFrame>
        <p:nvGraphicFramePr>
          <p:cNvPr id="660" name="Chart 660"/>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2" name="Shape 662"/>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AREA CHART 3D</a:t>
            </a:r>
          </a:p>
        </p:txBody>
      </p:sp>
      <p:sp>
        <p:nvSpPr>
          <p:cNvPr id="663" name="Shape 6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64" name="Shape 664"/>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665" name="Shape 665"/>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D8E0E2"/>
                </a:solidFill>
                <a:latin typeface="Open Sans"/>
                <a:ea typeface="Open Sans"/>
                <a:cs typeface="Open Sans"/>
                <a:sym typeface="Open Sans"/>
              </a:defRPr>
            </a:lvl1pPr>
          </a:lstStyle>
          <a:p>
            <a:pPr lvl="0">
              <a:defRPr sz="1800">
                <a:solidFill>
                  <a:srgbClr val="000000"/>
                </a:solidFill>
              </a:defRPr>
            </a:pPr>
            <a:r>
              <a:rPr sz="2400">
                <a:solidFill>
                  <a:srgbClr val="D8E0E2"/>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72" name="Group 672"/>
          <p:cNvGrpSpPr/>
          <p:nvPr/>
        </p:nvGrpSpPr>
        <p:grpSpPr>
          <a:xfrm>
            <a:off x="18975796" y="6563427"/>
            <a:ext cx="533404" cy="1823967"/>
            <a:chOff x="-38102" y="-48383"/>
            <a:chExt cx="533403" cy="1823966"/>
          </a:xfrm>
        </p:grpSpPr>
        <p:pic>
          <p:nvPicPr>
            <p:cNvPr id="666" name=""/>
            <p:cNvPicPr/>
            <p:nvPr/>
          </p:nvPicPr>
          <p:blipFill>
            <a:blip r:embed="rId2">
              <a:extLst/>
            </a:blip>
            <a:stretch>
              <a:fillRect/>
            </a:stretch>
          </p:blipFill>
          <p:spPr>
            <a:xfrm>
              <a:off x="-34622" y="-48384"/>
              <a:ext cx="529924" cy="268447"/>
            </a:xfrm>
            <a:prstGeom prst="rect">
              <a:avLst/>
            </a:prstGeom>
            <a:effectLst/>
          </p:spPr>
        </p:pic>
        <p:pic>
          <p:nvPicPr>
            <p:cNvPr id="668" name=""/>
            <p:cNvPicPr/>
            <p:nvPr/>
          </p:nvPicPr>
          <p:blipFill>
            <a:blip r:embed="rId3">
              <a:extLst/>
            </a:blip>
            <a:stretch>
              <a:fillRect/>
            </a:stretch>
          </p:blipFill>
          <p:spPr>
            <a:xfrm rot="5400000">
              <a:off x="-545822" y="853895"/>
              <a:ext cx="1577061" cy="76201"/>
            </a:xfrm>
            <a:prstGeom prst="rect">
              <a:avLst/>
            </a:prstGeom>
            <a:effectLst/>
          </p:spPr>
        </p:pic>
        <p:pic>
          <p:nvPicPr>
            <p:cNvPr id="670" name=""/>
            <p:cNvPicPr/>
            <p:nvPr/>
          </p:nvPicPr>
          <p:blipFill>
            <a:blip r:embed="rId4">
              <a:extLst/>
            </a:blip>
            <a:stretch>
              <a:fillRect/>
            </a:stretch>
          </p:blipFill>
          <p:spPr>
            <a:xfrm flipH="1" rot="10800000">
              <a:off x="-38103" y="1507137"/>
              <a:ext cx="529924" cy="268447"/>
            </a:xfrm>
            <a:prstGeom prst="rect">
              <a:avLst/>
            </a:prstGeom>
            <a:effectLst/>
          </p:spPr>
        </p:pic>
      </p:grpSp>
      <p:sp>
        <p:nvSpPr>
          <p:cNvPr id="673" name="Shape 673"/>
          <p:cNvSpPr/>
          <p:nvPr/>
        </p:nvSpPr>
        <p:spPr>
          <a:xfrm>
            <a:off x="16535400" y="7861042"/>
            <a:ext cx="1" cy="2063804"/>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74" name="Shape 674"/>
          <p:cNvSpPr/>
          <p:nvPr/>
        </p:nvSpPr>
        <p:spPr>
          <a:xfrm>
            <a:off x="19634200" y="6273695"/>
            <a:ext cx="1" cy="3638709"/>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75" name="Shape 67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76" name="Chart 676"/>
          <p:cNvGraphicFramePr/>
          <p:nvPr/>
        </p:nvGraphicFramePr>
        <p:xfrm>
          <a:off x="4025900" y="4402460"/>
          <a:ext cx="18701944"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8" name="Shape 678"/>
          <p:cNvSpPr/>
          <p:nvPr/>
        </p:nvSpPr>
        <p:spPr>
          <a:xfrm>
            <a:off x="12725400" y="3619500"/>
            <a:ext cx="2184400" cy="1109912"/>
          </a:xfrm>
          <a:prstGeom prst="roundRect">
            <a:avLst>
              <a:gd name="adj" fmla="val 7181"/>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79" name="Shape 679"/>
          <p:cNvSpPr/>
          <p:nvPr/>
        </p:nvSpPr>
        <p:spPr>
          <a:xfrm>
            <a:off x="1380842" y="3619500"/>
            <a:ext cx="2184401" cy="1109912"/>
          </a:xfrm>
          <a:prstGeom prst="roundRect">
            <a:avLst>
              <a:gd name="adj" fmla="val 5222"/>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80" name="Shape 680"/>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AREA CHART 3D</a:t>
            </a:r>
          </a:p>
        </p:txBody>
      </p:sp>
      <p:sp>
        <p:nvSpPr>
          <p:cNvPr id="681" name="Shape 6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82" name="Shape 682"/>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A3E8"/>
                </a:solidFill>
                <a:latin typeface="Open Sans"/>
                <a:ea typeface="Open Sans"/>
                <a:cs typeface="Open Sans"/>
                <a:sym typeface="Open Sans"/>
              </a:defRPr>
            </a:lvl1pPr>
          </a:lstStyle>
          <a:p>
            <a:pPr lvl="0">
              <a:defRPr spc="0" sz="1800">
                <a:solidFill>
                  <a:srgbClr val="000000"/>
                </a:solidFill>
              </a:defRPr>
            </a:pPr>
            <a:r>
              <a:rPr spc="-107" sz="3600">
                <a:solidFill>
                  <a:srgbClr val="42A3E8"/>
                </a:solidFill>
              </a:rPr>
              <a:t>2013</a:t>
            </a:r>
          </a:p>
        </p:txBody>
      </p:sp>
      <p:sp>
        <p:nvSpPr>
          <p:cNvPr id="683" name="Shape 683"/>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42A3E8"/>
                </a:solidFill>
                <a:latin typeface="Open Sans"/>
                <a:ea typeface="Open Sans"/>
                <a:cs typeface="Open Sans"/>
                <a:sym typeface="Open Sans"/>
              </a:defRPr>
            </a:lvl1pPr>
          </a:lstStyle>
          <a:p>
            <a:pPr lvl="0">
              <a:defRPr spc="0" sz="1800">
                <a:solidFill>
                  <a:srgbClr val="000000"/>
                </a:solidFill>
              </a:defRPr>
            </a:pPr>
            <a:r>
              <a:rPr spc="-107" sz="3600">
                <a:solidFill>
                  <a:srgbClr val="42A3E8"/>
                </a:solidFill>
              </a:rPr>
              <a:t>2014</a:t>
            </a:r>
          </a:p>
        </p:txBody>
      </p:sp>
      <p:sp>
        <p:nvSpPr>
          <p:cNvPr id="684" name="Shape 68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85" name="Chart 685"/>
          <p:cNvGraphicFramePr/>
          <p:nvPr/>
        </p:nvGraphicFramePr>
        <p:xfrm>
          <a:off x="1375372" y="54720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86" name="Chart 686"/>
          <p:cNvGraphicFramePr/>
          <p:nvPr/>
        </p:nvGraphicFramePr>
        <p:xfrm>
          <a:off x="13017500" y="5473700"/>
          <a:ext cx="9739368" cy="6245145"/>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8" name="Shape 688"/>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LINE CHART</a:t>
            </a:r>
          </a:p>
        </p:txBody>
      </p:sp>
      <p:sp>
        <p:nvSpPr>
          <p:cNvPr id="689" name="Shape 6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90" name="Shape 690"/>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691" name="Shape 691"/>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692" name=""/>
          <p:cNvPicPr/>
          <p:nvPr/>
        </p:nvPicPr>
        <p:blipFill>
          <a:blip r:embed="rId2">
            <a:extLst/>
          </a:blip>
          <a:stretch>
            <a:fillRect/>
          </a:stretch>
        </p:blipFill>
        <p:spPr>
          <a:xfrm>
            <a:off x="8205847" y="4755569"/>
            <a:ext cx="457400" cy="1636650"/>
          </a:xfrm>
          <a:prstGeom prst="rect">
            <a:avLst/>
          </a:prstGeom>
        </p:spPr>
      </p:pic>
      <p:sp>
        <p:nvSpPr>
          <p:cNvPr id="694" name="Shape 694"/>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695" name="Shape 6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696" name="Chart 696"/>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98" name="Chart 698"/>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699" name="Shape 699"/>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LINE CHART</a:t>
            </a:r>
          </a:p>
        </p:txBody>
      </p:sp>
      <p:sp>
        <p:nvSpPr>
          <p:cNvPr id="700" name="Shape 70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01" name="Shape 701"/>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2" name="Shape 702"/>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03" name="Shape 703"/>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4" name="Shape 704"/>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05" name="Shape 705"/>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6" name="Shape 706"/>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07" name="Shape 707"/>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8" name="Shape 708"/>
          <p:cNvSpPr/>
          <p:nvPr/>
        </p:nvSpPr>
        <p:spPr>
          <a:xfrm>
            <a:off x="20897740" y="5041900"/>
            <a:ext cx="82373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09" name="Shape 709"/>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0" name="Shape 710"/>
          <p:cNvSpPr/>
          <p:nvPr/>
        </p:nvSpPr>
        <p:spPr>
          <a:xfrm>
            <a:off x="14046200" y="43307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11" name="Shape 7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12" name="Shape 712"/>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7A8E0">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3" name="Shape 713"/>
          <p:cNvSpPr/>
          <p:nvPr/>
        </p:nvSpPr>
        <p:spPr>
          <a:xfrm>
            <a:off x="17030699"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15" name="Chart 715"/>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16" name="Shape 716"/>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DOT CHART</a:t>
            </a:r>
          </a:p>
        </p:txBody>
      </p:sp>
      <p:sp>
        <p:nvSpPr>
          <p:cNvPr id="717" name="Shape 7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18" name="Shape 7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19" name="Shape 719"/>
          <p:cNvSpPr/>
          <p:nvPr/>
        </p:nvSpPr>
        <p:spPr>
          <a:xfrm>
            <a:off x="1549400" y="7251700"/>
            <a:ext cx="1041400" cy="1041400"/>
          </a:xfrm>
          <a:prstGeom prst="roundRect">
            <a:avLst>
              <a:gd name="adj" fmla="val 18293"/>
            </a:avLst>
          </a:pr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0" name="Shape 720"/>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21" name="Shape 721"/>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2" name="Shape 722"/>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23" name="Shape 723"/>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24" name="Shape 724"/>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25" name="Shape 725"/>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6" name="Shape 726"/>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27" name="Shape 727"/>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29" name="Chart 729"/>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30" name="Shape 730"/>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DOT CHART</a:t>
            </a:r>
          </a:p>
        </p:txBody>
      </p:sp>
      <p:sp>
        <p:nvSpPr>
          <p:cNvPr id="731" name="Shape 7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32" name="Shape 732"/>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Complete Dot Chart Data</a:t>
            </a:r>
          </a:p>
        </p:txBody>
      </p:sp>
      <p:sp>
        <p:nvSpPr>
          <p:cNvPr id="733" name="Shape 73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34" name="Shape 734"/>
          <p:cNvSpPr/>
          <p:nvPr/>
        </p:nvSpPr>
        <p:spPr>
          <a:xfrm>
            <a:off x="1549400" y="9931400"/>
            <a:ext cx="1041400" cy="1041400"/>
          </a:xfrm>
          <a:prstGeom prst="roundRect">
            <a:avLst>
              <a:gd name="adj" fmla="val 18293"/>
            </a:avLst>
          </a:prstGeom>
          <a:solidFill>
            <a:srgbClr val="37A8E0"/>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5" name="Shape 735"/>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36" name="Shape 736"/>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7" name="Shape 737"/>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38" name="Shape 738"/>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9" name="Shape 739"/>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40" name="Shape 740"/>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1" name="Shape 741"/>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3" name="Shape 743"/>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WITH CHART 3D</a:t>
            </a:r>
          </a:p>
        </p:txBody>
      </p:sp>
      <p:sp>
        <p:nvSpPr>
          <p:cNvPr id="744" name="Shape 7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45" name="Shape 745"/>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746" name="Shape 746"/>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47" name="Shape 7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48" name="Chart 748"/>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49" name=""/>
          <p:cNvPicPr/>
          <p:nvPr/>
        </p:nvPicPr>
        <p:blipFill>
          <a:blip r:embed="rId3">
            <a:extLst/>
          </a:blip>
          <a:stretch>
            <a:fillRect/>
          </a:stretch>
        </p:blipFill>
        <p:spPr>
          <a:xfrm>
            <a:off x="12971539" y="4004159"/>
            <a:ext cx="6475706" cy="4388021"/>
          </a:xfrm>
          <a:prstGeom prst="rect">
            <a:avLst/>
          </a:prstGeom>
        </p:spPr>
      </p:pic>
      <p:pic>
        <p:nvPicPr>
          <p:cNvPr id="751"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4" name="Shape 7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55" name="Shape 7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56" name="Chart 756"/>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57" name="Shape 757"/>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58" name="Shape 758"/>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59" name="Shape 759"/>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0" name="Shape 760"/>
          <p:cNvSpPr/>
          <p:nvPr/>
        </p:nvSpPr>
        <p:spPr>
          <a:xfrm>
            <a:off x="15452564" y="49911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61" name="Shape 761"/>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2" name="Shape 762"/>
          <p:cNvSpPr/>
          <p:nvPr/>
        </p:nvSpPr>
        <p:spPr>
          <a:xfrm>
            <a:off x="20126164" y="82296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63" name="Shape 763"/>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4" name="Shape 764"/>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65" name="Shape 765"/>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6" name="Shape 766"/>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67" name="Shape 767"/>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9" name="Shape 769"/>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DOUBLE BAR CHART</a:t>
            </a:r>
          </a:p>
        </p:txBody>
      </p:sp>
      <p:sp>
        <p:nvSpPr>
          <p:cNvPr id="770" name="Shape 7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771" name="Chart 771"/>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72" name="Shape 772"/>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773" name="Shape 773"/>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74" name="Shape 7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FFFFFF"/>
                </a:solidFill>
                <a:latin typeface="Open Sans Light"/>
                <a:ea typeface="Open Sans Light"/>
                <a:cs typeface="Open Sans Light"/>
                <a:sym typeface="Open Sans Light"/>
              </a:rPr>
              <a:t>We Are </a:t>
            </a:r>
            <a:r>
              <a:rPr b="1" spc="-192" sz="6400">
                <a:solidFill>
                  <a:srgbClr val="FFFFFF"/>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sp>
        <p:nvSpPr>
          <p:cNvPr id="39" name="Shape 39"/>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0" name="Shape 40"/>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41" name="Shape 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2" name="Shape 42"/>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42A3E8"/>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42A3E8"/>
                </a:solidFill>
              </a:rPr>
              <a:t>Since 2001 we creates awesome things that helps every kind business grows and meet their highest goal</a:t>
            </a:r>
          </a:p>
        </p:txBody>
      </p:sp>
      <p:sp>
        <p:nvSpPr>
          <p:cNvPr id="43" name="Shape 43"/>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4" name="Shape 44"/>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5" name="Shape 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6" name="Shape 776"/>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DOUBLE BAR CHART</a:t>
            </a:r>
          </a:p>
        </p:txBody>
      </p:sp>
      <p:sp>
        <p:nvSpPr>
          <p:cNvPr id="777" name="Shape 7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778" name="Chart 778"/>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79" name="Chart 779"/>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80" name="Shape 780"/>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81" name="Shape 781"/>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We Still Lead The Sales Race.</a:t>
            </a:r>
          </a:p>
        </p:txBody>
      </p:sp>
      <p:sp>
        <p:nvSpPr>
          <p:cNvPr id="782" name="Shape 7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83" name="Chart 783"/>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85"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86" name="Shape 786"/>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87" name="Shape 787"/>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DIAGRAMS: FLOW, STACKS, AND MANY MORE</a:t>
            </a:r>
          </a:p>
        </p:txBody>
      </p:sp>
      <p:sp>
        <p:nvSpPr>
          <p:cNvPr id="788" name="Shape 788"/>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789" name="Shape 7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1" name="Shape 791"/>
          <p:cNvSpPr/>
          <p:nvPr/>
        </p:nvSpPr>
        <p:spPr>
          <a:xfrm>
            <a:off x="17728579"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794" name="Group 794"/>
          <p:cNvGrpSpPr/>
          <p:nvPr/>
        </p:nvGrpSpPr>
        <p:grpSpPr>
          <a:xfrm rot="16223101">
            <a:off x="17065935" y="7173448"/>
            <a:ext cx="1041401" cy="1282701"/>
            <a:chOff x="0" y="0"/>
            <a:chExt cx="1041400" cy="1282700"/>
          </a:xfrm>
        </p:grpSpPr>
        <p:sp>
          <p:nvSpPr>
            <p:cNvPr id="792" name="Shape 792"/>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793"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795" name="Shape 795"/>
          <p:cNvSpPr/>
          <p:nvPr/>
        </p:nvSpPr>
        <p:spPr>
          <a:xfrm>
            <a:off x="12373827"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798" name="Group 798"/>
          <p:cNvGrpSpPr/>
          <p:nvPr/>
        </p:nvGrpSpPr>
        <p:grpSpPr>
          <a:xfrm flipH="1" rot="16223101">
            <a:off x="11719234" y="10043648"/>
            <a:ext cx="1041401" cy="1282701"/>
            <a:chOff x="0" y="0"/>
            <a:chExt cx="1041400" cy="1282700"/>
          </a:xfrm>
        </p:grpSpPr>
        <p:sp>
          <p:nvSpPr>
            <p:cNvPr id="796" name="Shape 796"/>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797"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799" name="Shape 799"/>
          <p:cNvSpPr/>
          <p:nvPr/>
        </p:nvSpPr>
        <p:spPr>
          <a:xfrm>
            <a:off x="7006370"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2" name="Group 802"/>
          <p:cNvGrpSpPr/>
          <p:nvPr/>
        </p:nvGrpSpPr>
        <p:grpSpPr>
          <a:xfrm rot="16223101">
            <a:off x="6291827" y="7165580"/>
            <a:ext cx="1041401" cy="1282701"/>
            <a:chOff x="0" y="0"/>
            <a:chExt cx="1041400" cy="1282700"/>
          </a:xfrm>
        </p:grpSpPr>
        <p:sp>
          <p:nvSpPr>
            <p:cNvPr id="800" name="Shape 800"/>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01"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3" name="Shape 80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04" name="Shape 80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05" name="Shape 805"/>
          <p:cNvSpPr/>
          <p:nvPr/>
        </p:nvSpPr>
        <p:spPr>
          <a:xfrm>
            <a:off x="1562713" y="71755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06" name="Shape 806"/>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07" name="Shape 807"/>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08" name="Shape 808"/>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09" name="Shape 809"/>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0" name="Shape 810"/>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1" name="Shape 811"/>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2" name="Shape 812"/>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3" name="Shape 813"/>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4" name="Shape 814"/>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5" name="Shape 815"/>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6" name="Shape 816"/>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7" name="Shape 817"/>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8" name="Shape 8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0" name="Shape 820"/>
          <p:cNvSpPr/>
          <p:nvPr/>
        </p:nvSpPr>
        <p:spPr>
          <a:xfrm>
            <a:off x="12115179" y="8013700"/>
            <a:ext cx="4800601" cy="3289300"/>
          </a:xfrm>
          <a:prstGeom prst="roundRect">
            <a:avLst>
              <a:gd name="adj" fmla="val 2790"/>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3" name="Group 823"/>
          <p:cNvGrpSpPr/>
          <p:nvPr/>
        </p:nvGrpSpPr>
        <p:grpSpPr>
          <a:xfrm rot="16223101">
            <a:off x="11452534" y="8075148"/>
            <a:ext cx="1041401" cy="1282701"/>
            <a:chOff x="0" y="0"/>
            <a:chExt cx="1041400" cy="1282700"/>
          </a:xfrm>
        </p:grpSpPr>
        <p:sp>
          <p:nvSpPr>
            <p:cNvPr id="821" name="Shape 821"/>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22"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24" name="Shape 824"/>
          <p:cNvSpPr/>
          <p:nvPr/>
        </p:nvSpPr>
        <p:spPr>
          <a:xfrm>
            <a:off x="6760427" y="8013700"/>
            <a:ext cx="4800601" cy="3289300"/>
          </a:xfrm>
          <a:prstGeom prst="roundRect">
            <a:avLst>
              <a:gd name="adj" fmla="val 2790"/>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7" name="Group 827"/>
          <p:cNvGrpSpPr/>
          <p:nvPr/>
        </p:nvGrpSpPr>
        <p:grpSpPr>
          <a:xfrm rot="5423101">
            <a:off x="11173134" y="10043648"/>
            <a:ext cx="1041401" cy="1282701"/>
            <a:chOff x="0" y="0"/>
            <a:chExt cx="1041400" cy="1282700"/>
          </a:xfrm>
        </p:grpSpPr>
        <p:sp>
          <p:nvSpPr>
            <p:cNvPr id="825" name="Shape 825"/>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826"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28" name="Shape 82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29" name="Shape 8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30" name="Shape 830"/>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Analytic Research</a:t>
            </a:r>
          </a:p>
        </p:txBody>
      </p:sp>
      <p:sp>
        <p:nvSpPr>
          <p:cNvPr id="831" name="Shape 831"/>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a:t>
            </a:r>
          </a:p>
        </p:txBody>
      </p:sp>
      <p:sp>
        <p:nvSpPr>
          <p:cNvPr id="832" name="Shape 832"/>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Development</a:t>
            </a:r>
          </a:p>
        </p:txBody>
      </p:sp>
      <p:sp>
        <p:nvSpPr>
          <p:cNvPr id="833" name="Shape 833"/>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FFFFFF"/>
                </a:solidFill>
                <a:latin typeface="et-line"/>
                <a:ea typeface="et-line"/>
                <a:cs typeface="et-line"/>
                <a:sym typeface="et-line"/>
              </a:defRPr>
            </a:lvl1pPr>
          </a:lstStyle>
          <a:p>
            <a:pPr lvl="0">
              <a:defRPr baseline="0" spc="0" sz="1800">
                <a:solidFill>
                  <a:srgbClr val="000000"/>
                </a:solidFill>
              </a:defRPr>
            </a:pPr>
            <a:r>
              <a:rPr baseline="-2500" spc="3839" sz="12000">
                <a:solidFill>
                  <a:srgbClr val="FFFFFF"/>
                </a:solidFill>
              </a:rPr>
              <a:t></a:t>
            </a:r>
          </a:p>
        </p:txBody>
      </p:sp>
      <p:sp>
        <p:nvSpPr>
          <p:cNvPr id="834" name="Shape 834"/>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FFFFFF"/>
                </a:solidFill>
                <a:latin typeface="et-line"/>
                <a:ea typeface="et-line"/>
                <a:cs typeface="et-line"/>
                <a:sym typeface="et-line"/>
              </a:defRPr>
            </a:lvl1pPr>
          </a:lstStyle>
          <a:p>
            <a:pPr lvl="0">
              <a:defRPr baseline="0" spc="0" sz="1800">
                <a:solidFill>
                  <a:srgbClr val="000000"/>
                </a:solidFill>
              </a:defRPr>
            </a:pPr>
            <a:r>
              <a:rPr baseline="-2500" spc="3839" sz="12000">
                <a:solidFill>
                  <a:srgbClr val="FFFFFF"/>
                </a:solidFill>
              </a:rPr>
              <a:t></a:t>
            </a:r>
          </a:p>
        </p:txBody>
      </p:sp>
      <p:sp>
        <p:nvSpPr>
          <p:cNvPr id="835" name="Shape 83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36" name="Shape 836"/>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a:t>
            </a:r>
          </a:p>
        </p:txBody>
      </p:sp>
      <p:sp>
        <p:nvSpPr>
          <p:cNvPr id="837" name="Shape 837"/>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38" name="Shape 838"/>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FFFFFF"/>
                </a:solidFill>
              </a:rPr>
              <a:t>Research that combine both science &amp; art</a:t>
            </a:r>
          </a:p>
        </p:txBody>
      </p:sp>
      <p:sp>
        <p:nvSpPr>
          <p:cNvPr id="839" name="Shape 839"/>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0" name="Shape 840"/>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FFFFFF"/>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2" name="Shape 842"/>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3" name="Shape 843"/>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4" name="Shape 844"/>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5" name="Shape 84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46" name="Shape 8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47" name="Shape 847"/>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r">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48" name="Shape 848"/>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49" name="Shape 849"/>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50" name="Shape 8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51" name="Shape 851"/>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20000"/>
                </a:srgbClr>
              </a:gs>
              <a:gs pos="100000">
                <a:srgbClr val="FFFFFF">
                  <a:alpha val="2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2" name="Shape 852"/>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3" name="Shape 853"/>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56" name="Group 856"/>
          <p:cNvGrpSpPr/>
          <p:nvPr/>
        </p:nvGrpSpPr>
        <p:grpSpPr>
          <a:xfrm>
            <a:off x="8989623" y="7371481"/>
            <a:ext cx="5969002" cy="1282702"/>
            <a:chOff x="0" y="0"/>
            <a:chExt cx="5969001" cy="1282700"/>
          </a:xfrm>
        </p:grpSpPr>
        <p:sp>
          <p:nvSpPr>
            <p:cNvPr id="854" name="Shape 854"/>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5" name="Shape 855"/>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59" name="Group 859"/>
          <p:cNvGrpSpPr/>
          <p:nvPr/>
        </p:nvGrpSpPr>
        <p:grpSpPr>
          <a:xfrm>
            <a:off x="10292458" y="5316062"/>
            <a:ext cx="3340102" cy="999351"/>
            <a:chOff x="0" y="0"/>
            <a:chExt cx="3340101" cy="999350"/>
          </a:xfrm>
        </p:grpSpPr>
        <p:sp>
          <p:nvSpPr>
            <p:cNvPr id="857" name="Shape 857"/>
            <p:cNvSpPr/>
            <p:nvPr/>
          </p:nvSpPr>
          <p:spPr>
            <a:xfrm>
              <a:off x="0" y="186550"/>
              <a:ext cx="3340101" cy="812801"/>
            </a:xfrm>
            <a:prstGeom prst="rect">
              <a:avLst/>
            </a:prstGeom>
            <a:solidFill>
              <a:srgbClr val="397ECA"/>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8" name="Shape 858"/>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37A8E0"/>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60" name="Shape 860"/>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61" name="Shape 861"/>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62" name="Shape 862"/>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4" name="Shape 86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65" name="Shape 86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66" name="Shape 866"/>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30000"/>
                </a:srgbClr>
              </a:gs>
              <a:gs pos="100000">
                <a:srgbClr val="FFFFFF">
                  <a:alpha val="3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7" name="Shape 867"/>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8" name="Shape 868"/>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71" name="Group 871"/>
          <p:cNvGrpSpPr/>
          <p:nvPr/>
        </p:nvGrpSpPr>
        <p:grpSpPr>
          <a:xfrm>
            <a:off x="14476023" y="7371481"/>
            <a:ext cx="5969002" cy="1282702"/>
            <a:chOff x="0" y="0"/>
            <a:chExt cx="5969001" cy="1282700"/>
          </a:xfrm>
        </p:grpSpPr>
        <p:sp>
          <p:nvSpPr>
            <p:cNvPr id="869" name="Shape 869"/>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0" name="Shape 870"/>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74" name="Group 874"/>
          <p:cNvGrpSpPr/>
          <p:nvPr/>
        </p:nvGrpSpPr>
        <p:grpSpPr>
          <a:xfrm>
            <a:off x="15778858" y="5316062"/>
            <a:ext cx="3340102" cy="999351"/>
            <a:chOff x="0" y="0"/>
            <a:chExt cx="3340101" cy="999350"/>
          </a:xfrm>
        </p:grpSpPr>
        <p:sp>
          <p:nvSpPr>
            <p:cNvPr id="872" name="Shape 872"/>
            <p:cNvSpPr/>
            <p:nvPr/>
          </p:nvSpPr>
          <p:spPr>
            <a:xfrm>
              <a:off x="0" y="186550"/>
              <a:ext cx="3340101" cy="812801"/>
            </a:xfrm>
            <a:prstGeom prst="rect">
              <a:avLst/>
            </a:prstGeom>
            <a:solidFill>
              <a:srgbClr val="397ECA"/>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3" name="Shape 873"/>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42A3E8"/>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sp>
        <p:nvSpPr>
          <p:cNvPr id="875" name="Shape 875"/>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76" name="Shape 876"/>
          <p:cNvSpPr/>
          <p:nvPr/>
        </p:nvSpPr>
        <p:spPr>
          <a:xfrm>
            <a:off x="15739167" y="7721600"/>
            <a:ext cx="343569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77" name="Shape 877"/>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78" name="Shape 878"/>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Simple Steps To Reach The Top in 3 Years.</a:t>
            </a:r>
          </a:p>
        </p:txBody>
      </p:sp>
      <p:sp>
        <p:nvSpPr>
          <p:cNvPr id="879" name="Shape 879"/>
          <p:cNvSpPr/>
          <p:nvPr/>
        </p:nvSpPr>
        <p:spPr>
          <a:xfrm>
            <a:off x="1524000" y="6642100"/>
            <a:ext cx="914400" cy="914400"/>
          </a:xfrm>
          <a:prstGeom prst="roundRect">
            <a:avLst>
              <a:gd name="adj" fmla="val 9512"/>
            </a:avLst>
          </a:prstGeom>
          <a:solidFill>
            <a:srgbClr val="42A3E8"/>
          </a:solidFill>
          <a:ln>
            <a:solidFill>
              <a:srgbClr val="000000">
                <a:alpha val="0"/>
              </a:srgbClr>
            </a:solidFill>
            <a:miter lim="400000"/>
          </a:ln>
        </p:spPr>
        <p:txBody>
          <a:bodyPr lIns="0" tIns="0" rIns="0" bIns="0" anchor="ctr"/>
          <a:lstStyle/>
          <a:p>
            <a:pPr lvl="0" marL="40639" marR="40639" algn="l" defTabSz="914400">
              <a:defRPr sz="1800">
                <a:solidFill>
                  <a:srgbClr val="37A8E0"/>
                </a:solidFill>
                <a:uFill>
                  <a:solidFill>
                    <a:srgbClr val="37A8E0"/>
                  </a:solidFill>
                </a:uFill>
                <a:latin typeface="Source Sans Pro Light"/>
                <a:ea typeface="Source Sans Pro Light"/>
                <a:cs typeface="Source Sans Pro Light"/>
                <a:sym typeface="Source Sans Pro Light"/>
              </a:defRPr>
            </a:pPr>
          </a:p>
        </p:txBody>
      </p:sp>
      <p:sp>
        <p:nvSpPr>
          <p:cNvPr id="880" name="Shape 880"/>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Redesign</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1" name="Shape 881"/>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2" name="Shape 882"/>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Actual Research</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3" name="Shape 883"/>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4" name="Shape 884"/>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Design &amp; Development</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5" name="Shape 885"/>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86" name="Shape 886"/>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87" name="Shape 887"/>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888" name="Shape 88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0" name="Shape 89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91" name="Shape 89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92" name="Shape 8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03" name="Group 903"/>
          <p:cNvGrpSpPr/>
          <p:nvPr/>
        </p:nvGrpSpPr>
        <p:grpSpPr>
          <a:xfrm>
            <a:off x="8561387" y="4097337"/>
            <a:ext cx="7264402" cy="7264400"/>
            <a:chOff x="0" y="0"/>
            <a:chExt cx="7264401" cy="7264399"/>
          </a:xfrm>
        </p:grpSpPr>
        <p:sp>
          <p:nvSpPr>
            <p:cNvPr id="893" name="Shape 893"/>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4"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895" name="Shape 895"/>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6"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897" name="Shape 897"/>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8"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899" name="Shape 899"/>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42A3E8"/>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0" name="Shape 900"/>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1" name="Shape 901"/>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2"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04" name="Shape 904"/>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05" name="Shape 905"/>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06" name="Shape 906"/>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07" name="Shape 907"/>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08" name="Shape 908"/>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09" name="Shape 909"/>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0" name="Shape 910"/>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1" name="Shape 911"/>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2" name="Shape 912"/>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3" name="Shape 913"/>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4" name="Shape 914"/>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15" name="Shape 915"/>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16" name="Shape 916"/>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
        <p:nvSpPr>
          <p:cNvPr id="917" name="Shape 917"/>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
        <p:nvSpPr>
          <p:cNvPr id="918" name="Shape 918"/>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slow" advClick="1">
    <p:push dir="l"/>
  </p:transition>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0" name="Shape 92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921" name="Shape 9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932" name="Group 932"/>
          <p:cNvGrpSpPr/>
          <p:nvPr/>
        </p:nvGrpSpPr>
        <p:grpSpPr>
          <a:xfrm>
            <a:off x="4256087" y="4224337"/>
            <a:ext cx="7264402" cy="7264400"/>
            <a:chOff x="0" y="0"/>
            <a:chExt cx="7264401" cy="7264399"/>
          </a:xfrm>
        </p:grpSpPr>
        <p:sp>
          <p:nvSpPr>
            <p:cNvPr id="922" name="Shape 922"/>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923"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24" name="Shape 924"/>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925"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26" name="Shape 926"/>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927"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28" name="Shape 928"/>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29" name="Shape 929"/>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0" name="Shape 930"/>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748A9F"/>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1"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33" name="Shape 933"/>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4" name="Shape 934"/>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5" name="Shape 935"/>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6" name="Shape 936"/>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7" name="Shape 937"/>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48" name="Group 948"/>
          <p:cNvGrpSpPr/>
          <p:nvPr/>
        </p:nvGrpSpPr>
        <p:grpSpPr>
          <a:xfrm>
            <a:off x="12446000" y="4229100"/>
            <a:ext cx="7264402" cy="7264400"/>
            <a:chOff x="0" y="0"/>
            <a:chExt cx="7264401" cy="7264399"/>
          </a:xfrm>
        </p:grpSpPr>
        <p:sp>
          <p:nvSpPr>
            <p:cNvPr id="938" name="Shape 938"/>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9"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40" name="Shape 940"/>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1"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42" name="Shape 942"/>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3"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44" name="Shape 944"/>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5" name="Shape 945"/>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6" name="Shape 946"/>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7"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49" name="Shape 949"/>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0" name="Shape 950"/>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1" name="Shape 951"/>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2" name="Shape 952"/>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3" name="Shape 953"/>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4" name="Shape 954"/>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55" name="Shape 955"/>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56" name=""/>
          <p:cNvPicPr/>
          <p:nvPr/>
        </p:nvPicPr>
        <p:blipFill>
          <a:blip r:embed="rId6">
            <a:extLst/>
          </a:blip>
          <a:stretch>
            <a:fillRect/>
          </a:stretch>
        </p:blipFill>
        <p:spPr>
          <a:xfrm flipH="1" rot="19066877">
            <a:off x="2290283" y="8475814"/>
            <a:ext cx="1714511" cy="467844"/>
          </a:xfrm>
          <a:prstGeom prst="rect">
            <a:avLst/>
          </a:prstGeom>
        </p:spPr>
      </p:pic>
      <p:pic>
        <p:nvPicPr>
          <p:cNvPr id="958" name=""/>
          <p:cNvPicPr/>
          <p:nvPr/>
        </p:nvPicPr>
        <p:blipFill>
          <a:blip r:embed="rId7">
            <a:extLst/>
          </a:blip>
          <a:stretch>
            <a:fillRect/>
          </a:stretch>
        </p:blipFill>
        <p:spPr>
          <a:xfrm flipH="1" rot="19066877">
            <a:off x="2366374" y="8847840"/>
            <a:ext cx="305914" cy="430490"/>
          </a:xfrm>
          <a:prstGeom prst="rect">
            <a:avLst/>
          </a:prstGeom>
        </p:spPr>
      </p:pic>
      <p:sp>
        <p:nvSpPr>
          <p:cNvPr id="960" name="Shape 960"/>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a:t>
            </a:r>
          </a:p>
        </p:txBody>
      </p:sp>
      <p:pic>
        <p:nvPicPr>
          <p:cNvPr id="961" name=""/>
          <p:cNvPicPr/>
          <p:nvPr/>
        </p:nvPicPr>
        <p:blipFill>
          <a:blip r:embed="rId8">
            <a:extLst/>
          </a:blip>
          <a:stretch>
            <a:fillRect/>
          </a:stretch>
        </p:blipFill>
        <p:spPr>
          <a:xfrm>
            <a:off x="18624546" y="4466111"/>
            <a:ext cx="1714512" cy="467843"/>
          </a:xfrm>
          <a:prstGeom prst="rect">
            <a:avLst/>
          </a:prstGeom>
        </p:spPr>
      </p:pic>
      <p:pic>
        <p:nvPicPr>
          <p:cNvPr id="963" name=""/>
          <p:cNvPicPr/>
          <p:nvPr/>
        </p:nvPicPr>
        <p:blipFill>
          <a:blip r:embed="rId9">
            <a:extLst/>
          </a:blip>
          <a:stretch>
            <a:fillRect/>
          </a:stretch>
        </p:blipFill>
        <p:spPr>
          <a:xfrm>
            <a:off x="20031523" y="4324341"/>
            <a:ext cx="305915" cy="430490"/>
          </a:xfrm>
          <a:prstGeom prst="rect">
            <a:avLst/>
          </a:prstGeom>
        </p:spPr>
      </p:pic>
      <p:sp>
        <p:nvSpPr>
          <p:cNvPr id="965" name="Shape 965"/>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a:t>
            </a:r>
          </a:p>
        </p:txBody>
      </p:sp>
      <p:sp>
        <p:nvSpPr>
          <p:cNvPr id="966" name="Shape 9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8" name="Shape 96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969" name="Shape 9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970" name="Shape 97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71" name="Shape 971"/>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2" name="Shape 972"/>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3" name="Shape 973"/>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4" name="Shape 974"/>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5" name="Shape 975"/>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76" name="Shape 976"/>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7" name="Shape 977"/>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16271"/>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8" name="Shape 978"/>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9" name="Shape 979"/>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980" name="Shape 980"/>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1" name="Shape 981"/>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2" name="Shape 982"/>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16271"/>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3" name="Shape 983"/>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84" name="Shape 984"/>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85" name="Shape 985"/>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86" name="Shape 986"/>
          <p:cNvSpPr/>
          <p:nvPr/>
        </p:nvSpPr>
        <p:spPr>
          <a:xfrm>
            <a:off x="8134104" y="7175500"/>
            <a:ext cx="1376918"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87" name="Shape 987"/>
          <p:cNvSpPr/>
          <p:nvPr/>
        </p:nvSpPr>
        <p:spPr>
          <a:xfrm>
            <a:off x="15194015"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988" name="Shape 988"/>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989" name="Shape 989"/>
          <p:cNvSpPr/>
          <p:nvPr/>
        </p:nvSpPr>
        <p:spPr>
          <a:xfrm>
            <a:off x="19616189" y="7239000"/>
            <a:ext cx="1196543"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990" name="Shape 990"/>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16271"/>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1" name="Shape 991"/>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2" name="Shape 992"/>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2014: lorem ipsum</a:t>
            </a:r>
          </a:p>
        </p:txBody>
      </p:sp>
      <p:sp>
        <p:nvSpPr>
          <p:cNvPr id="993" name="Shape 993"/>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994" name="Shape 994"/>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2011: Lorem ipsum </a:t>
            </a:r>
          </a:p>
        </p:txBody>
      </p:sp>
      <p:sp>
        <p:nvSpPr>
          <p:cNvPr id="995" name="Shape 995"/>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996" name="Shape 996"/>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2012: Lorem ipsum</a:t>
            </a:r>
          </a:p>
        </p:txBody>
      </p:sp>
      <p:sp>
        <p:nvSpPr>
          <p:cNvPr id="997" name="Shape 997"/>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998" name="Shape 998"/>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2015: Lorem ipsum</a:t>
            </a:r>
          </a:p>
        </p:txBody>
      </p:sp>
      <p:sp>
        <p:nvSpPr>
          <p:cNvPr id="999" name="Shape 999"/>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slow" advClick="1">
    <p:push dir="l"/>
  </p:transition>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1" name="Shape 100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002" name="Shape 100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003" name="Shape 100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04" name="Shape 1004"/>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05" name="Shape 1005"/>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06" name="Shape 1006"/>
          <p:cNvSpPr/>
          <p:nvPr/>
        </p:nvSpPr>
        <p:spPr>
          <a:xfrm>
            <a:off x="18724863" y="5216814"/>
            <a:ext cx="3797601" cy="1509228"/>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07" name="Shape 1007"/>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08" name="Shape 1008"/>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09" name="Shape 1009"/>
          <p:cNvSpPr/>
          <p:nvPr/>
        </p:nvSpPr>
        <p:spPr>
          <a:xfrm>
            <a:off x="2821664" y="8733359"/>
            <a:ext cx="3797601" cy="1509229"/>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0" name="Shape 1010"/>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1" name="Shape 1011"/>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2" name="Shape 1012"/>
          <p:cNvSpPr/>
          <p:nvPr/>
        </p:nvSpPr>
        <p:spPr>
          <a:xfrm>
            <a:off x="8108013" y="5211831"/>
            <a:ext cx="3797601" cy="1509228"/>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3" name="Shape 1013"/>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4" name="Shape 1014"/>
          <p:cNvSpPr/>
          <p:nvPr/>
        </p:nvSpPr>
        <p:spPr>
          <a:xfrm>
            <a:off x="13394366" y="8733359"/>
            <a:ext cx="3797601" cy="1509229"/>
          </a:xfrm>
          <a:prstGeom prst="roundRect">
            <a:avLst>
              <a:gd name="adj" fmla="val 2915"/>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5" name="Shape 1015"/>
          <p:cNvSpPr/>
          <p:nvPr/>
        </p:nvSpPr>
        <p:spPr>
          <a:xfrm>
            <a:off x="3983502" y="9099550"/>
            <a:ext cx="1500367"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16" name="Shape 1016"/>
          <p:cNvSpPr/>
          <p:nvPr/>
        </p:nvSpPr>
        <p:spPr>
          <a:xfrm>
            <a:off x="8590897" y="5607050"/>
            <a:ext cx="284826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17" name="Shape 1017"/>
          <p:cNvSpPr/>
          <p:nvPr/>
        </p:nvSpPr>
        <p:spPr>
          <a:xfrm>
            <a:off x="14312623" y="9099550"/>
            <a:ext cx="197121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18" name="Shape 1018"/>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19" name="Shape 1019"/>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Solving problem</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0" name="Shape 1020"/>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Team work</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1" name="Shape 1021"/>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Effective strike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2" name="Shape 1022"/>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Market test</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grpSp>
        <p:nvGrpSpPr>
          <p:cNvPr id="1025" name="Group 1025"/>
          <p:cNvGrpSpPr/>
          <p:nvPr/>
        </p:nvGrpSpPr>
        <p:grpSpPr>
          <a:xfrm>
            <a:off x="21955869" y="4686299"/>
            <a:ext cx="1117601" cy="1117601"/>
            <a:chOff x="0" y="0"/>
            <a:chExt cx="1117600" cy="1117600"/>
          </a:xfrm>
        </p:grpSpPr>
        <p:sp>
          <p:nvSpPr>
            <p:cNvPr id="1023" name="Shape 1023"/>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24" name="Shape 1024"/>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48" name="Shape 48"/>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9" name="Shape 49"/>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0" name="Shape 5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1" name="Shape 51"/>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2" name="Shape 52"/>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3" name="Shape 53"/>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4" name="Shape 54"/>
          <p:cNvSpPr/>
          <p:nvPr/>
        </p:nvSpPr>
        <p:spPr>
          <a:xfrm>
            <a:off x="-12700" y="0"/>
            <a:ext cx="24409400" cy="13741400"/>
          </a:xfrm>
          <a:prstGeom prst="rect">
            <a:avLst/>
          </a:prstGeom>
          <a:solidFill>
            <a:srgbClr val="232323">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57" name="Group 57"/>
          <p:cNvGrpSpPr/>
          <p:nvPr/>
        </p:nvGrpSpPr>
        <p:grpSpPr>
          <a:xfrm>
            <a:off x="5283200" y="3162300"/>
            <a:ext cx="13677900" cy="9017000"/>
            <a:chOff x="0" y="0"/>
            <a:chExt cx="13677900" cy="9017000"/>
          </a:xfrm>
        </p:grpSpPr>
        <p:sp>
          <p:nvSpPr>
            <p:cNvPr id="55" name="Shape 55"/>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6"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0" name="Group 60"/>
          <p:cNvGrpSpPr/>
          <p:nvPr/>
        </p:nvGrpSpPr>
        <p:grpSpPr>
          <a:xfrm>
            <a:off x="10642599" y="6705598"/>
            <a:ext cx="2324102" cy="2324100"/>
            <a:chOff x="0" y="0"/>
            <a:chExt cx="2324100" cy="2324099"/>
          </a:xfrm>
        </p:grpSpPr>
        <p:sp>
          <p:nvSpPr>
            <p:cNvPr id="58" name="Shape 58"/>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 name="Shape 59"/>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1" name="Shape 61"/>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42A3E8"/>
                </a:solidFill>
                <a:latin typeface="Joe Shmoe"/>
                <a:ea typeface="Joe Shmoe"/>
                <a:cs typeface="Joe Shmoe"/>
                <a:sym typeface="Joe Shmoe"/>
              </a:defRPr>
            </a:lvl1pPr>
          </a:lstStyle>
          <a:p>
            <a:pPr lvl="0">
              <a:defRPr sz="1800">
                <a:solidFill>
                  <a:srgbClr val="000000"/>
                </a:solidFill>
              </a:defRPr>
            </a:pPr>
            <a:r>
              <a:rPr sz="6400">
                <a:solidFill>
                  <a:srgbClr val="42A3E8"/>
                </a:solidFill>
              </a:rPr>
              <a:t>CHECK OUT OUR PROJECT!</a:t>
            </a:r>
          </a:p>
        </p:txBody>
      </p:sp>
      <p:grpSp>
        <p:nvGrpSpPr>
          <p:cNvPr id="66" name="Group 66"/>
          <p:cNvGrpSpPr/>
          <p:nvPr/>
        </p:nvGrpSpPr>
        <p:grpSpPr>
          <a:xfrm>
            <a:off x="18318636" y="1885794"/>
            <a:ext cx="1892422" cy="2597376"/>
            <a:chOff x="-38107" y="-38869"/>
            <a:chExt cx="1892420" cy="2597374"/>
          </a:xfrm>
        </p:grpSpPr>
        <p:pic>
          <p:nvPicPr>
            <p:cNvPr id="62" name=""/>
            <p:cNvPicPr/>
            <p:nvPr/>
          </p:nvPicPr>
          <p:blipFill>
            <a:blip r:embed="rId3">
              <a:extLst/>
            </a:blip>
            <a:stretch>
              <a:fillRect/>
            </a:stretch>
          </p:blipFill>
          <p:spPr>
            <a:xfrm>
              <a:off x="-38108" y="-38870"/>
              <a:ext cx="1892421" cy="2535342"/>
            </a:xfrm>
            <a:prstGeom prst="rect">
              <a:avLst/>
            </a:prstGeom>
            <a:effectLst/>
          </p:spPr>
        </p:pic>
        <p:pic>
          <p:nvPicPr>
            <p:cNvPr id="64"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7" name="Shape 102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028" name="Shape 10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029" name="Shape 1029"/>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Simple Steps To Reach The Top in 3 Years.</a:t>
            </a:r>
          </a:p>
        </p:txBody>
      </p:sp>
      <p:sp>
        <p:nvSpPr>
          <p:cNvPr id="1030" name="Shape 1030"/>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31" name="Shape 10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32" name="Shape 1032"/>
          <p:cNvSpPr/>
          <p:nvPr/>
        </p:nvSpPr>
        <p:spPr>
          <a:xfrm>
            <a:off x="14906921" y="4080926"/>
            <a:ext cx="4774215" cy="3782784"/>
          </a:xfrm>
          <a:prstGeom prst="triangle">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33" name="Shape 1033"/>
          <p:cNvSpPr/>
          <p:nvPr/>
        </p:nvSpPr>
        <p:spPr>
          <a:xfrm>
            <a:off x="12519817" y="7863709"/>
            <a:ext cx="4774215" cy="3782785"/>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4" name="Shape 1034"/>
          <p:cNvSpPr/>
          <p:nvPr/>
        </p:nvSpPr>
        <p:spPr>
          <a:xfrm rot="10800000">
            <a:off x="14906918" y="7863706"/>
            <a:ext cx="4774215" cy="3782784"/>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5" name="Shape 1035"/>
          <p:cNvSpPr/>
          <p:nvPr/>
        </p:nvSpPr>
        <p:spPr>
          <a:xfrm>
            <a:off x="17294025" y="7863709"/>
            <a:ext cx="4774215" cy="3782785"/>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6" name="Shape 1036"/>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37" name="Shape 1037"/>
          <p:cNvSpPr/>
          <p:nvPr/>
        </p:nvSpPr>
        <p:spPr>
          <a:xfrm>
            <a:off x="16300833"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38" name="Shape 1038"/>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39" name="Shape 1039"/>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1" name="Shape 104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042" name="Shape 10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043" name="Shape 1043"/>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4" name="Shape 1044"/>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5" name="Shape 1045"/>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6" name="Shape 1046"/>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7" name="Shape 1047"/>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8" name="Shape 1048"/>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9" name="Shape 1049"/>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0" name="Shape 1050"/>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1" name="Shape 1051"/>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2" name="Shape 1052"/>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3" name="Shape 10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54" name="Shape 1054"/>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5" name="Shape 1055"/>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6" name="Shape 1056"/>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7" name="Shape 1057"/>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8" name="Shape 1058"/>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9" name="Shape 1059"/>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0" name="Shape 1060"/>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1" name="Shape 1061"/>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2" name="Shape 1062"/>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1063"/>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1064"/>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1065"/>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1066"/>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3" name="Shape 1163"/>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4" name="Shape 1164"/>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7" name="Shape 1167"/>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1" name="Shape 1201"/>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3" name="Shape 1203"/>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4" name="Shape 1204"/>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5" name="Shape 1205"/>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6" name="Shape 120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07" name="Shape 120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208" name="Shape 1208"/>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9" name="Shape 1209"/>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0" name="Shape 1210"/>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1" name="Shape 1211"/>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12" name="Shape 1212"/>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13" name="Shape 1213"/>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14" name="Shape 121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23" name="Group 1223"/>
          <p:cNvGrpSpPr/>
          <p:nvPr/>
        </p:nvGrpSpPr>
        <p:grpSpPr>
          <a:xfrm>
            <a:off x="7096917" y="4080926"/>
            <a:ext cx="9548422" cy="7565568"/>
            <a:chOff x="369286" y="0"/>
            <a:chExt cx="9548421" cy="7565567"/>
          </a:xfrm>
        </p:grpSpPr>
        <p:sp>
          <p:nvSpPr>
            <p:cNvPr id="1215" name="Shape 1215"/>
            <p:cNvSpPr/>
            <p:nvPr/>
          </p:nvSpPr>
          <p:spPr>
            <a:xfrm>
              <a:off x="2756391" y="0"/>
              <a:ext cx="4774213" cy="3782784"/>
            </a:xfrm>
            <a:prstGeom prst="triangle">
              <a:avLst/>
            </a:prstGeom>
            <a:solidFill>
              <a:srgbClr val="42A3E8"/>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16" name="Shape 1216"/>
            <p:cNvSpPr/>
            <p:nvPr/>
          </p:nvSpPr>
          <p:spPr>
            <a:xfrm>
              <a:off x="369286" y="3782783"/>
              <a:ext cx="4774216"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7" name="Shape 1217"/>
            <p:cNvSpPr/>
            <p:nvPr/>
          </p:nvSpPr>
          <p:spPr>
            <a:xfrm rot="10800000">
              <a:off x="2756388" y="3782779"/>
              <a:ext cx="4774213"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8" name="Shape 1218"/>
            <p:cNvSpPr/>
            <p:nvPr/>
          </p:nvSpPr>
          <p:spPr>
            <a:xfrm>
              <a:off x="5143495" y="3782783"/>
              <a:ext cx="4774213"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9" name="Shape 1219"/>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20" name="Shape 1220"/>
            <p:cNvSpPr/>
            <p:nvPr/>
          </p:nvSpPr>
          <p:spPr>
            <a:xfrm>
              <a:off x="4150301" y="4091523"/>
              <a:ext cx="1994903"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21" name="Shape 1221"/>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22" name="Shape 1222"/>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5" name="Shape 1225"/>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6" name="Shape 1226"/>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7" name="Shape 122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228" name="Shape 12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229" name="Shape 1229"/>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0" name="Shape 1230"/>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1" name="Shape 1231"/>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2" name="Shape 1232"/>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3" name="Shape 1233"/>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4" name="Shape 1234"/>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5" name="Shape 1235"/>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6" name="Shape 1236"/>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7" name="Shape 12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38" name="Shape 1238"/>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39" name="Shape 1239"/>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0" name="Shape 1240"/>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1" name="Shape 1241"/>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2" name="Shape 1242"/>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3" name="Shape 1243"/>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4" name="Shape 1244"/>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5" name="Shape 1245"/>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6" name="Shape 1246"/>
          <p:cNvSpPr/>
          <p:nvPr/>
        </p:nvSpPr>
        <p:spPr>
          <a:xfrm rot="18857602">
            <a:off x="10527232" y="5745083"/>
            <a:ext cx="2206434" cy="2279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7" name="Shape 1247"/>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48" name="Shape 1248"/>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397ECA"/>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9" name="Shape 1249"/>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0" name="Shape 1250"/>
          <p:cNvSpPr/>
          <p:nvPr/>
        </p:nvSpPr>
        <p:spPr>
          <a:xfrm rot="19830591">
            <a:off x="11782849" y="742950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1" name="Shape 1251"/>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2" name="Shape 1252"/>
          <p:cNvSpPr/>
          <p:nvPr/>
        </p:nvSpPr>
        <p:spPr>
          <a:xfrm rot="19830591">
            <a:off x="12416445" y="91727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3" name="Shape 1253"/>
          <p:cNvSpPr/>
          <p:nvPr/>
        </p:nvSpPr>
        <p:spPr>
          <a:xfrm rot="19830591">
            <a:off x="12848245" y="104681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5" name="Shape 125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256" name="Shape 125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257" name="Shape 12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58" name="Shape 1258"/>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59" name="Shape 1259"/>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0" name="Shape 1260"/>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1" name="Shape 1261"/>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2" name="Shape 1262"/>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3" name="Shape 1263"/>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4" name="Shape 1264"/>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65" name="Shape 1265"/>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6" name="Shape 1266"/>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7" name="Shape 1267"/>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8" name="Shape 1268"/>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9" name="Shape 1269"/>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270" name="Shape 1270"/>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1" name="Shape 1271"/>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2" name="Shape 1272"/>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3" name="Shape 1273"/>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4" name="Shape 1274"/>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5" name="Shape 1275"/>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D8E0E2"/>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76" name="Shape 1276"/>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8" name="Shape 1278"/>
          <p:cNvSpPr/>
          <p:nvPr/>
        </p:nvSpPr>
        <p:spPr>
          <a:xfrm>
            <a:off x="16471900" y="6832600"/>
            <a:ext cx="12039600" cy="3848100"/>
          </a:xfrm>
          <a:prstGeom prst="roundRect">
            <a:avLst>
              <a:gd name="adj" fmla="val 4241"/>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79" name="Shape 127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80" name="Shape 128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281" name="Shape 12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82" name="Shape 1282"/>
          <p:cNvSpPr/>
          <p:nvPr/>
        </p:nvSpPr>
        <p:spPr>
          <a:xfrm rot="5400000">
            <a:off x="8884746" y="6353043"/>
            <a:ext cx="3207183"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3"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84" name="Shape 1284"/>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5"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86" name="Shape 1286"/>
          <p:cNvSpPr/>
          <p:nvPr/>
        </p:nvSpPr>
        <p:spPr>
          <a:xfrm rot="5400000">
            <a:off x="9268819" y="4786696"/>
            <a:ext cx="4806283" cy="3215721"/>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7"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288" name="Shape 1288"/>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89" name="Shape 1289"/>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0" name="Shape 1290"/>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91" name="Shape 1291"/>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292" name="Shape 1292"/>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3" name="Shape 1293"/>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4" name="Shape 1294"/>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a:ea typeface="Open Sans"/>
                <a:cs typeface="Open Sans"/>
                <a:sym typeface="Open Sans"/>
              </a:rPr>
              <a:t>Your text here</a:t>
            </a:r>
            <a:endParaRPr spc="32" sz="3200">
              <a:solidFill>
                <a:srgbClr val="FFFFFF"/>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5" name="Shape 1295"/>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6" name="Shape 1296"/>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8" name="Shape 129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99" name="Shape 12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00" name="Shape 13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01" name="Shape 1301"/>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02" name="Shape 1302"/>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03" name="Shape 1303"/>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4" name="Shape 1304"/>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5" name="Shape 1305"/>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6" name="Shape 1306"/>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07" name="Shape 1307"/>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analytics</a:t>
            </a:r>
          </a:p>
        </p:txBody>
      </p:sp>
      <p:sp>
        <p:nvSpPr>
          <p:cNvPr id="1308" name="Shape 1308"/>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09" name="Shape 1309"/>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10" name="Shape 1310"/>
          <p:cNvSpPr/>
          <p:nvPr/>
        </p:nvSpPr>
        <p:spPr>
          <a:xfrm>
            <a:off x="-4610100" y="3937000"/>
            <a:ext cx="12039600" cy="3848100"/>
          </a:xfrm>
          <a:prstGeom prst="roundRect">
            <a:avLst>
              <a:gd name="adj" fmla="val 4241"/>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11" name="Shape 1311"/>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FFFFFF"/>
                </a:solidFill>
                <a:latin typeface="Open Sans"/>
                <a:ea typeface="Open Sans"/>
                <a:cs typeface="Open Sans"/>
                <a:sym typeface="Open Sans"/>
              </a:rPr>
              <a:t>Your text here</a:t>
            </a:r>
            <a:endParaRPr spc="32" sz="3200">
              <a:solidFill>
                <a:srgbClr val="FFFFFF"/>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2" name="Shape 1312"/>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3" name="Shape 1313"/>
          <p:cNvSpPr/>
          <p:nvPr/>
        </p:nvSpPr>
        <p:spPr>
          <a:xfrm>
            <a:off x="10982114" y="71374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14" name="Shape 1314"/>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5" name="Shape 1315"/>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6" name="Shape 1316"/>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17" name="Shape 1317"/>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18" name="Shape 1318"/>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19" name="Shape 1319"/>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1" name="Shape 132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322" name="Shape 13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23" name="Shape 13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24" name="Shape 1324"/>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5" name="Shape 1325"/>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42A3E8"/>
          </a:solidFill>
          <a:ln w="25400">
            <a:solidFill>
              <a:srgbClr val="000000">
                <a:alpha val="0"/>
              </a:srgbClr>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6" name="Shape 1326"/>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7" name="Shape 1327"/>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8" name="Shape 1328"/>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29" name="Shape 1329"/>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30" name="Shape 1330"/>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31" name="Shape 1331"/>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32" name="Shape 1332"/>
          <p:cNvSpPr/>
          <p:nvPr/>
        </p:nvSpPr>
        <p:spPr>
          <a:xfrm>
            <a:off x="5089315" y="70739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33" name="Shape 1333"/>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34" name="Shape 1334"/>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5" name="Shape 1335"/>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6" name="Shape 1336"/>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7" name="Shape 1337"/>
          <p:cNvSpPr/>
          <p:nvPr/>
        </p:nvSpPr>
        <p:spPr>
          <a:xfrm>
            <a:off x="119888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38" name="Shape 1338"/>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FFFFFF"/>
                </a:solidFill>
                <a:latin typeface="Open Sans"/>
                <a:ea typeface="Open Sans"/>
                <a:cs typeface="Open Sans"/>
                <a:sym typeface="Open Sans"/>
              </a:rPr>
              <a:t>Analytics</a:t>
            </a:r>
            <a:endParaRPr spc="36" sz="3600">
              <a:solidFill>
                <a:srgbClr val="FFFFFF"/>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39" name="Shape 1339"/>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42A3E8"/>
                </a:solidFill>
                <a:latin typeface="FontAwesome"/>
                <a:ea typeface="FontAwesome"/>
                <a:cs typeface="FontAwesome"/>
                <a:sym typeface="FontAwesome"/>
              </a:defRPr>
            </a:lvl1pPr>
          </a:lstStyle>
          <a:p>
            <a:pPr lvl="0">
              <a:defRPr spc="0" sz="1800">
                <a:solidFill>
                  <a:srgbClr val="000000"/>
                </a:solidFill>
              </a:defRPr>
            </a:pPr>
            <a:r>
              <a:rPr spc="1504" sz="3200">
                <a:solidFill>
                  <a:srgbClr val="42A3E8"/>
                </a:solidFill>
              </a:rPr>
              <a:t></a:t>
            </a:r>
          </a:p>
        </p:txBody>
      </p:sp>
      <p:sp>
        <p:nvSpPr>
          <p:cNvPr id="1340" name="Shape 1340"/>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
        <p:nvSpPr>
          <p:cNvPr id="1341" name="Shape 1341"/>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42A3E8"/>
                </a:solidFill>
                <a:latin typeface="FontAwesome"/>
                <a:ea typeface="FontAwesome"/>
                <a:cs typeface="FontAwesome"/>
                <a:sym typeface="FontAwesome"/>
              </a:defRPr>
            </a:lvl1pPr>
          </a:lstStyle>
          <a:p>
            <a:pPr lvl="0">
              <a:defRPr spc="0" sz="1800">
                <a:solidFill>
                  <a:srgbClr val="000000"/>
                </a:solidFill>
              </a:defRPr>
            </a:pPr>
            <a:r>
              <a:rPr spc="1504" sz="3200">
                <a:solidFill>
                  <a:srgbClr val="42A3E8"/>
                </a:solidFill>
              </a:rPr>
              <a:t></a:t>
            </a:r>
          </a:p>
        </p:txBody>
      </p:sp>
      <p:sp>
        <p:nvSpPr>
          <p:cNvPr id="1342" name="Shape 1342"/>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
        <p:nvSpPr>
          <p:cNvPr id="1343" name="Shape 1343"/>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42A3E8"/>
                </a:solidFill>
                <a:latin typeface="FontAwesome"/>
                <a:ea typeface="FontAwesome"/>
                <a:cs typeface="FontAwesome"/>
                <a:sym typeface="FontAwesome"/>
              </a:defRPr>
            </a:lvl1pPr>
          </a:lstStyle>
          <a:p>
            <a:pPr lvl="0">
              <a:defRPr spc="0" sz="1800">
                <a:solidFill>
                  <a:srgbClr val="000000"/>
                </a:solidFill>
              </a:defRPr>
            </a:pPr>
            <a:r>
              <a:rPr spc="1504" sz="3200">
                <a:solidFill>
                  <a:srgbClr val="42A3E8"/>
                </a:solidFill>
              </a:rPr>
              <a:t></a:t>
            </a:r>
          </a:p>
        </p:txBody>
      </p:sp>
      <p:sp>
        <p:nvSpPr>
          <p:cNvPr id="1344" name="Shape 1344"/>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46"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1347" name="Shape 1347"/>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48" name="Shape 1348"/>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UNITED STATES, EUROPE, AUSTRALIA, ASIA</a:t>
            </a:r>
          </a:p>
        </p:txBody>
      </p:sp>
      <p:sp>
        <p:nvSpPr>
          <p:cNvPr id="1349" name="Shape 1349"/>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50" name="Shape 13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2" name="Shape 1352"/>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353" name="Shape 13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54" name="Shape 1354"/>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alpha val="2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5" name="Shape 1355"/>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alpha val="2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6" name="Shape 1356"/>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7" name="Shape 1357"/>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58" name="Shape 1358"/>
          <p:cNvSpPr/>
          <p:nvPr/>
        </p:nvSpPr>
        <p:spPr>
          <a:xfrm>
            <a:off x="34417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9" name="Shape 1359"/>
          <p:cNvSpPr/>
          <p:nvPr/>
        </p:nvSpPr>
        <p:spPr>
          <a:xfrm>
            <a:off x="8864600" y="7467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0" name="Shape 1360"/>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1" name="Shape 1361"/>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2" name="Shape 136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63" name="Shape 1363"/>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4" name="Shape 1364"/>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365" name="Shape 1365"/>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6" name="Shape 1366"/>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367" name="Shape 1367"/>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8" name="Shape 1368"/>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369" name="Shape 1369"/>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0" name="Shape 1370"/>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8"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69" name="Shape 69"/>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70" name="Shape 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1" name="Shape 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2" name="Shape 72"/>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FFFFFF"/>
                </a:solidFill>
                <a:latin typeface="Open Sans Light"/>
                <a:ea typeface="Open Sans Light"/>
                <a:cs typeface="Open Sans Light"/>
                <a:sym typeface="Open Sans Light"/>
              </a:rPr>
              <a:t>We Are </a:t>
            </a:r>
            <a:r>
              <a:rPr b="1" spc="-192" sz="6400">
                <a:solidFill>
                  <a:srgbClr val="FFFFFF"/>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sp>
        <p:nvSpPr>
          <p:cNvPr id="73" name="Shape 73"/>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42A3E8"/>
                </a:solidFill>
                <a:latin typeface="Open Sans"/>
                <a:ea typeface="Open Sans"/>
                <a:cs typeface="Open Sans"/>
                <a:sym typeface="Open Sans"/>
              </a:defRPr>
            </a:lvl1pPr>
          </a:lstStyle>
          <a:p>
            <a:pPr lvl="0">
              <a:defRPr spc="0" sz="1800">
                <a:solidFill>
                  <a:srgbClr val="000000"/>
                </a:solidFill>
              </a:defRPr>
            </a:pPr>
            <a:r>
              <a:rPr spc="-107" sz="3600">
                <a:solidFill>
                  <a:srgbClr val="42A3E8"/>
                </a:solidFill>
              </a:rPr>
              <a:t>Since 2001 we creates awesome things that helps every kind business grows and meet their highest goal</a:t>
            </a:r>
          </a:p>
        </p:txBody>
      </p:sp>
      <p:sp>
        <p:nvSpPr>
          <p:cNvPr id="74" name="Shape 74"/>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5" name="Shape 75"/>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6" name="Shape 76"/>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D6D6D6"/>
                </a:solidFill>
                <a:latin typeface="Open Sans"/>
                <a:ea typeface="Open Sans"/>
                <a:cs typeface="Open Sans"/>
                <a:sym typeface="Open Sans"/>
              </a:defRPr>
            </a:lvl1pPr>
          </a:lstStyle>
          <a:p>
            <a:pPr lvl="0">
              <a:defRPr sz="1800">
                <a:solidFill>
                  <a:srgbClr val="000000"/>
                </a:solidFill>
              </a:defRPr>
            </a:pPr>
            <a:r>
              <a:rPr sz="2700">
                <a:solidFill>
                  <a:srgbClr val="D6D6D6"/>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2" name="Shape 1372"/>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5F6C76"/>
          </a:solidFill>
          <a:ln>
            <a:solidFill>
              <a:srgbClr val="5F6C76"/>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3" name="Shape 1373"/>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374" name="Shape 137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75" name="Shape 1375"/>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5F6C76"/>
          </a:solidFill>
          <a:ln>
            <a:solidFill>
              <a:srgbClr val="5F6C76"/>
            </a:solidFill>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76" name="Shape 13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sp>
        <p:nvSpPr>
          <p:cNvPr id="1377" name="Shape 1377"/>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378" name="Shape 1378"/>
          <p:cNvSpPr/>
          <p:nvPr/>
        </p:nvSpPr>
        <p:spPr>
          <a:xfrm>
            <a:off x="13956545" y="7511166"/>
            <a:ext cx="4001296"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79" name="Shape 1379"/>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42505D"/>
                </a:solidFill>
              </a:defRPr>
            </a:pPr>
          </a:p>
        </p:txBody>
      </p:sp>
      <p:sp>
        <p:nvSpPr>
          <p:cNvPr id="1380" name="Shape 1380"/>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81" name="Shape 1381"/>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382" name="Shape 1382"/>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42505D"/>
                </a:solidFill>
              </a:defRPr>
            </a:pPr>
          </a:p>
        </p:txBody>
      </p:sp>
      <p:sp>
        <p:nvSpPr>
          <p:cNvPr id="1383" name="Shape 1383"/>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4" name="Shape 1384"/>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5" name="Shape 1385"/>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6" name="Shape 1386"/>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7" name="Shape 1387"/>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8" name="Shape 1388"/>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9" name="Shape 1389"/>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0" name="Shape 1390"/>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1" name="Shape 1391"/>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2" name="Shape 1392"/>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3" name="Shape 1393"/>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4" name="Shape 1394"/>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5" name="Shape 1395"/>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396" name="Shape 1396"/>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397" name="Shape 1397"/>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398" name="Shape 1398"/>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399" name="Shape 1399"/>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400" name="Shape 1400"/>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401" name="Shape 1401"/>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2" name="Shape 1402"/>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3" name="Shape 1403"/>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4" name="Shape 1404"/>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5" name="Shape 1405"/>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6" name="Shape 1406"/>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7" name="Shape 1407"/>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8" name="Shape 1408"/>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9" name="Shape 1409"/>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0" name="Shape 1410"/>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1" name="Shape 1411"/>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3" name="Shape 1413"/>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414" name="Shape 14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415" name="Shape 1415"/>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5F6C76"/>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16" name="Shape 1416"/>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5F6C76"/>
          </a:solidFill>
          <a:ln>
            <a:round/>
          </a:ln>
        </p:spPr>
        <p:txBody>
          <a:bodyPr lIns="0" tIns="0" rIns="0" bIns="0" anchor="ctr"/>
          <a:lstStyle/>
          <a:p>
            <a:pPr lvl="0" marL="40639" marR="40639" algn="l" defTabSz="914400">
              <a:defRPr b="1" sz="1400">
                <a:solidFill>
                  <a:srgbClr val="E52F6E"/>
                </a:solidFill>
                <a:uFill>
                  <a:solidFill>
                    <a:srgbClr val="E52F6E"/>
                  </a:solidFill>
                </a:uFill>
                <a:latin typeface="Arial"/>
                <a:ea typeface="Arial"/>
                <a:cs typeface="Arial"/>
                <a:sym typeface="Arial"/>
              </a:defRPr>
            </a:pPr>
          </a:p>
        </p:txBody>
      </p:sp>
      <p:sp>
        <p:nvSpPr>
          <p:cNvPr id="1417" name="Shape 14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18" name="Shape 1418"/>
          <p:cNvSpPr/>
          <p:nvPr/>
        </p:nvSpPr>
        <p:spPr>
          <a:xfrm>
            <a:off x="-1752600" y="37719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1419" name="Shape 1419"/>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0" name="Shape 1420"/>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1" name="Shape 1421"/>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2" name="Shape 1422"/>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423" name="Shape 1423"/>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424" name="Shape 1424"/>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425" name="Shape 1425"/>
          <p:cNvSpPr/>
          <p:nvPr/>
        </p:nvSpPr>
        <p:spPr>
          <a:xfrm>
            <a:off x="1663700" y="6515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26" name="Shape 1426"/>
          <p:cNvSpPr/>
          <p:nvPr/>
        </p:nvSpPr>
        <p:spPr>
          <a:xfrm>
            <a:off x="1663700" y="9271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8" name="Shape 1428"/>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429" name="Shape 14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430" name="Shape 1430"/>
          <p:cNvSpPr/>
          <p:nvPr/>
        </p:nvSpPr>
        <p:spPr>
          <a:xfrm rot="239813">
            <a:off x="7090860" y="6923140"/>
            <a:ext cx="1257643"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1" name="Shape 1431"/>
          <p:cNvSpPr/>
          <p:nvPr/>
        </p:nvSpPr>
        <p:spPr>
          <a:xfrm rot="239813">
            <a:off x="7090860"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2" name="Shape 1432"/>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3" name="Shape 1433"/>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4" name="Shape 1434"/>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5" name="Shape 1435"/>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6" name="Shape 1436"/>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7" name="Shape 1437"/>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8" name="Shape 1438"/>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9" name="Shape 1439"/>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0" name="Shape 1440"/>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1" name="Shape 1441"/>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2" name="Shape 1442"/>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3" name="Shape 1443"/>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2" name="Shape 1452"/>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3" name="Shape 1453"/>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5" name="Shape 1455"/>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9" name="Shape 1459"/>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535" name="Shape 1535"/>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in Many Countries</a:t>
            </a:r>
          </a:p>
        </p:txBody>
      </p:sp>
      <p:sp>
        <p:nvSpPr>
          <p:cNvPr id="1536" name="Shape 1536"/>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37" name="Shape 1537"/>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38" name="Shape 1538"/>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E0E2"/>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9" name="Shape 1539"/>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40" name="Shape 1540"/>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1" name="Shape 1541"/>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42" name="Shape 1542"/>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3" name="Shape 1543"/>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4" name="Shape 1544"/>
          <p:cNvSpPr/>
          <p:nvPr/>
        </p:nvSpPr>
        <p:spPr>
          <a:xfrm>
            <a:off x="4140200" y="680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5" name="Shape 1545"/>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6" name="Shape 1546"/>
          <p:cNvSpPr/>
          <p:nvPr/>
        </p:nvSpPr>
        <p:spPr>
          <a:xfrm>
            <a:off x="4686300" y="8470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7" name="Shape 1547"/>
          <p:cNvSpPr/>
          <p:nvPr/>
        </p:nvSpPr>
        <p:spPr>
          <a:xfrm>
            <a:off x="2362200" y="56895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8" name="Shape 1548"/>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655" name="Group 1655"/>
          <p:cNvGrpSpPr/>
          <p:nvPr/>
        </p:nvGrpSpPr>
        <p:grpSpPr>
          <a:xfrm>
            <a:off x="6539533" y="4798821"/>
            <a:ext cx="11418307" cy="6718313"/>
            <a:chOff x="0" y="0"/>
            <a:chExt cx="11418306" cy="6718312"/>
          </a:xfrm>
        </p:grpSpPr>
        <p:sp>
          <p:nvSpPr>
            <p:cNvPr id="1550" name="Shape 1550"/>
            <p:cNvSpPr/>
            <p:nvPr/>
          </p:nvSpPr>
          <p:spPr>
            <a:xfrm rot="239813">
              <a:off x="5466227" y="2124319"/>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1" name="Shape 1551"/>
            <p:cNvSpPr/>
            <p:nvPr/>
          </p:nvSpPr>
          <p:spPr>
            <a:xfrm rot="239813">
              <a:off x="5466227" y="2124319"/>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2" name="Shape 1552"/>
            <p:cNvSpPr/>
            <p:nvPr/>
          </p:nvSpPr>
          <p:spPr>
            <a:xfrm rot="239813">
              <a:off x="1689305" y="350247"/>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3" name="Shape 1553"/>
            <p:cNvSpPr/>
            <p:nvPr/>
          </p:nvSpPr>
          <p:spPr>
            <a:xfrm rot="239813">
              <a:off x="1689305" y="350247"/>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rot="239813">
              <a:off x="740063" y="44941"/>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5" name="Shape 1555"/>
            <p:cNvSpPr/>
            <p:nvPr/>
          </p:nvSpPr>
          <p:spPr>
            <a:xfrm rot="239813">
              <a:off x="740063" y="44941"/>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6" name="Shape 1556"/>
            <p:cNvSpPr/>
            <p:nvPr/>
          </p:nvSpPr>
          <p:spPr>
            <a:xfrm rot="239813">
              <a:off x="353744" y="603788"/>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7" name="Shape 1557"/>
            <p:cNvSpPr/>
            <p:nvPr/>
          </p:nvSpPr>
          <p:spPr>
            <a:xfrm rot="239813">
              <a:off x="353744" y="603788"/>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8" name="Shape 1558"/>
            <p:cNvSpPr/>
            <p:nvPr/>
          </p:nvSpPr>
          <p:spPr>
            <a:xfrm rot="239813">
              <a:off x="854455" y="1873663"/>
              <a:ext cx="1288389" cy="19675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9" name="Shape 1559"/>
            <p:cNvSpPr/>
            <p:nvPr/>
          </p:nvSpPr>
          <p:spPr>
            <a:xfrm rot="239813">
              <a:off x="854455" y="1873663"/>
              <a:ext cx="1288389" cy="19675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rot="239813">
              <a:off x="1971208" y="2174931"/>
              <a:ext cx="1100447" cy="14146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rot="239813">
              <a:off x="1971208" y="2174931"/>
              <a:ext cx="1100447" cy="14146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2" name="Shape 1562"/>
            <p:cNvSpPr/>
            <p:nvPr/>
          </p:nvSpPr>
          <p:spPr>
            <a:xfrm rot="239813">
              <a:off x="1590002" y="3423270"/>
              <a:ext cx="1305094"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3" name="Shape 1563"/>
            <p:cNvSpPr/>
            <p:nvPr/>
          </p:nvSpPr>
          <p:spPr>
            <a:xfrm rot="239813">
              <a:off x="1590002" y="3423270"/>
              <a:ext cx="1305094"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2766024" y="3656632"/>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2766024" y="3656632"/>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2965141" y="2636253"/>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2965141" y="2636253"/>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2750011" y="1581829"/>
              <a:ext cx="1378176" cy="11183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2750011" y="1581829"/>
              <a:ext cx="1378176" cy="11183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2180439" y="437075"/>
              <a:ext cx="2071444" cy="1251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2180439" y="437075"/>
              <a:ext cx="2071444" cy="1251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4213060" y="782672"/>
              <a:ext cx="1317623"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4213060" y="782672"/>
              <a:ext cx="1317623"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4111554" y="1540691"/>
              <a:ext cx="1444999" cy="8554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4111554" y="1540691"/>
              <a:ext cx="1444999" cy="8554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4051017" y="2294585"/>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4051017" y="2294585"/>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4367131" y="3013804"/>
              <a:ext cx="1538970" cy="826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4367131" y="3013804"/>
              <a:ext cx="1538970" cy="826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4127922" y="3767883"/>
              <a:ext cx="1829215"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4127922" y="3767883"/>
              <a:ext cx="1829215"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5879614" y="3895554"/>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5879614" y="3895554"/>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6583949" y="4223018"/>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6583949" y="4223018"/>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5621851" y="2913768"/>
              <a:ext cx="1434560"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5621851" y="2913768"/>
              <a:ext cx="1434560"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6135810" y="1335815"/>
              <a:ext cx="1090016"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6135810" y="1335815"/>
              <a:ext cx="1090016"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6481076" y="2341591"/>
              <a:ext cx="810197"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6481076" y="2341591"/>
              <a:ext cx="810197"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7186855" y="4176023"/>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7186855" y="4176023"/>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7727187" y="4109026"/>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7727187" y="4109026"/>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8233753" y="3979562"/>
              <a:ext cx="1000233" cy="7678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8233753" y="3979562"/>
              <a:ext cx="1000233" cy="7678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7025701" y="3101002"/>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7025701" y="3101002"/>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6821806" y="3548881"/>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6821806" y="3548881"/>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7188428" y="2431281"/>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7188428" y="2431281"/>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3247133" y="3940612"/>
              <a:ext cx="2864934"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3247133" y="3940612"/>
              <a:ext cx="2864934"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95161" y="1607404"/>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95161" y="1607404"/>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5975884" y="4807253"/>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5975884" y="4807253"/>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7373391" y="5089544"/>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7373391" y="5089544"/>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8024869" y="3276496"/>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8024869" y="3276496"/>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10006497" y="383549"/>
              <a:ext cx="724584" cy="112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10006497" y="383549"/>
              <a:ext cx="724584" cy="112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9895826" y="1029717"/>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9895826" y="1029717"/>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9617340" y="1069009"/>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9617340" y="1069009"/>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9800607" y="1553903"/>
              <a:ext cx="687013" cy="381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9800607" y="1553903"/>
              <a:ext cx="687013" cy="381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10126186" y="1775070"/>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10126186" y="1775070"/>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9820035" y="1797326"/>
              <a:ext cx="361241"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9820035" y="1797326"/>
              <a:ext cx="361241"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9555801" y="2133895"/>
              <a:ext cx="288168"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9555801" y="2133895"/>
              <a:ext cx="288168"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9522596" y="2577685"/>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9522596" y="2577685"/>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8290023" y="2584958"/>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8290023" y="2584958"/>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8816318" y="2576170"/>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8816318" y="2576170"/>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8496862" y="1987879"/>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8496862" y="1987879"/>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5340456" y="850478"/>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5340456" y="850478"/>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5339202" y="677830"/>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5339202" y="677830"/>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6618211" y="1150104"/>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6618211" y="1150104"/>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7348885" y="1490349"/>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7348885" y="1490349"/>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8627689" y="1159595"/>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8627689" y="1159595"/>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9828389" y="2038922"/>
              <a:ext cx="335153"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9828389" y="2038922"/>
              <a:ext cx="335153"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8173841" y="2748121"/>
              <a:ext cx="1487799"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8173841" y="2748121"/>
              <a:ext cx="1487799"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9625798" y="3006274"/>
              <a:ext cx="65796" cy="143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9625798" y="3006274"/>
              <a:ext cx="65796" cy="143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7703062" y="2232303"/>
              <a:ext cx="860313" cy="9660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7703062" y="2232303"/>
              <a:ext cx="860313" cy="9660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a:off x="6246670" y="2712345"/>
              <a:ext cx="5171637" cy="3"/>
            </a:xfrm>
            <a:prstGeom prst="line">
              <a:avLst/>
            </a:prstGeom>
            <a:solidFill>
              <a:srgbClr val="5F6C76"/>
            </a:solidFill>
            <a:ln w="25400" cap="flat">
              <a:solidFill>
                <a:srgbClr val="748A9F"/>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grpSp>
      <p:sp>
        <p:nvSpPr>
          <p:cNvPr id="1656" name="Shape 1656"/>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57" name="Shape 1657"/>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58" name="Shape 1658"/>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59" name="Shape 1659"/>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60" name="Shape 1660"/>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1" name="Shape 1661"/>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662" name="Shape 166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663" name="Shape 16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64" name="Shape 1664"/>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5" name="Shape 1665"/>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6" name="Shape 1666"/>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7" name="Shape 1667"/>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8" name="Shape 1668"/>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9" name="Shape 1669"/>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70" name="Shape 1670"/>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1" name="Shape 1671"/>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2" name="Shape 1672"/>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3" name="Shape 1673"/>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4" name="Shape 1674"/>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5" name="Shape 1675"/>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6" name="Shape 1676"/>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77" name="Shape 1677"/>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78" name="Shape 1678"/>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79" name="Shape 1679"/>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0" name="Shape 1680"/>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1" name="Shape 1681"/>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2" name="Shape 1682"/>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683" name="Shape 1683"/>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684" name="Shape 1684"/>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685" name="Shape 1685"/>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686" name="Shape 1686"/>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687" name="Shape 1687"/>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9" name="Shape 1689"/>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690" name="Shape 169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691" name="Shape 1691"/>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2" name="Shape 1692"/>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3" name="Shape 1693"/>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4" name="Shape 1694"/>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5" name="Shape 1695"/>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6" name="Shape 1696"/>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7" name="Shape 1697"/>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8" name="Shape 1698"/>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9" name="Shape 1699"/>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0" name="Shape 1700"/>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1" name="Shape 1701"/>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2" name="Shape 1702"/>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3" name="Shape 1703"/>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09" name="Shape 1709"/>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1" name="Shape 1711"/>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13" name="Shape 1713"/>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5" name="Shape 1715"/>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17" name="Shape 1717"/>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9" name="Shape 1719"/>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1" name="Shape 1721"/>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3" name="Shape 1723"/>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4" name="Shape 1724"/>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5" name="Shape 1725"/>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9" name="Shape 1729"/>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48" name="Shape 1748"/>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49" name="Shape 1749"/>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0" name="Shape 1750"/>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1" name="Shape 1751"/>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4" name="Shape 1754"/>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5" name="Shape 1755"/>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796" name="Shape 1796"/>
          <p:cNvSpPr/>
          <p:nvPr/>
        </p:nvSpPr>
        <p:spPr>
          <a:xfrm>
            <a:off x="-1752600" y="37719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1797" name="Shape 1797"/>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798" name="Shape 1798"/>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799" name="Shape 1799"/>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800" name="Shape 1800"/>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801" name="Shape 1801"/>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802" name="Shape 1802"/>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1803" name="Shape 1803"/>
          <p:cNvSpPr/>
          <p:nvPr/>
        </p:nvSpPr>
        <p:spPr>
          <a:xfrm>
            <a:off x="1663700" y="6515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04" name="Shape 1804"/>
          <p:cNvSpPr/>
          <p:nvPr/>
        </p:nvSpPr>
        <p:spPr>
          <a:xfrm>
            <a:off x="1663700" y="9271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6" name="Shape 1806"/>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1807" name="Shape 180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808" name="Shape 1808"/>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9" name="Shape 1809"/>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0" name="Shape 1810"/>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1" name="Shape 1811"/>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2" name="Shape 1812"/>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3" name="Shape 1813"/>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4" name="Shape 1814"/>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5" name="Shape 1815"/>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6" name="Shape 1816"/>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7" name="Shape 1817"/>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8" name="Shape 1818"/>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9" name="Shape 1819"/>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0" name="Shape 1820"/>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27" name="Shape 1827"/>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9" name="Shape 1829"/>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4C5D6C"/>
          </a:solidFill>
          <a:ln>
            <a:solidFill>
              <a:srgbClr val="000000">
                <a:alpha val="0"/>
              </a:srgbClr>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3" name="Shape 1833"/>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5" name="Shape 1835"/>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55" name="Shape 1855"/>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7" name="Shape 1857"/>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1" name="Shape 186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62" name="Shape 1862"/>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863" name="Shape 1863"/>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64" name="Shape 1864"/>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865" name="Shape 1865"/>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E0E2"/>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6" name="Shape 1866"/>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867" name="Shape 1867"/>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8" name="Shape 1868"/>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923" name="Group 1923"/>
          <p:cNvGrpSpPr/>
          <p:nvPr/>
        </p:nvGrpSpPr>
        <p:grpSpPr>
          <a:xfrm>
            <a:off x="7289800" y="3666083"/>
            <a:ext cx="9575801" cy="8623303"/>
            <a:chOff x="0" y="0"/>
            <a:chExt cx="9575800" cy="8623301"/>
          </a:xfrm>
        </p:grpSpPr>
        <p:sp>
          <p:nvSpPr>
            <p:cNvPr id="1870" name="Shape 1870"/>
            <p:cNvSpPr/>
            <p:nvPr/>
          </p:nvSpPr>
          <p:spPr>
            <a:xfrm>
              <a:off x="2760157" y="5612121"/>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1" name="Shape 1871"/>
            <p:cNvSpPr/>
            <p:nvPr/>
          </p:nvSpPr>
          <p:spPr>
            <a:xfrm>
              <a:off x="3125472" y="4002861"/>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2" name="Shape 1872"/>
            <p:cNvSpPr/>
            <p:nvPr/>
          </p:nvSpPr>
          <p:spPr>
            <a:xfrm>
              <a:off x="1880696" y="324556"/>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3" name="Shape 1873"/>
            <p:cNvSpPr/>
            <p:nvPr/>
          </p:nvSpPr>
          <p:spPr>
            <a:xfrm>
              <a:off x="4492020" y="7708212"/>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4" name="Shape 1874"/>
            <p:cNvSpPr/>
            <p:nvPr/>
          </p:nvSpPr>
          <p:spPr>
            <a:xfrm>
              <a:off x="4492020" y="7708212"/>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5" name="Shape 1875"/>
            <p:cNvSpPr/>
            <p:nvPr/>
          </p:nvSpPr>
          <p:spPr>
            <a:xfrm>
              <a:off x="5290301" y="7586505"/>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6" name="Shape 1876"/>
            <p:cNvSpPr/>
            <p:nvPr/>
          </p:nvSpPr>
          <p:spPr>
            <a:xfrm>
              <a:off x="5290301" y="7586505"/>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7" name="Shape 1877"/>
            <p:cNvSpPr/>
            <p:nvPr/>
          </p:nvSpPr>
          <p:spPr>
            <a:xfrm>
              <a:off x="5858569" y="7951632"/>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8" name="Shape 1878"/>
            <p:cNvSpPr/>
            <p:nvPr/>
          </p:nvSpPr>
          <p:spPr>
            <a:xfrm>
              <a:off x="5858569" y="7951632"/>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9" name="Shape 1879"/>
            <p:cNvSpPr/>
            <p:nvPr/>
          </p:nvSpPr>
          <p:spPr>
            <a:xfrm>
              <a:off x="5073819" y="8465512"/>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5073819" y="8465512"/>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1" name="Shape 1881"/>
            <p:cNvSpPr/>
            <p:nvPr/>
          </p:nvSpPr>
          <p:spPr>
            <a:xfrm>
              <a:off x="1772453" y="6355895"/>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2" name="Shape 1882"/>
            <p:cNvSpPr/>
            <p:nvPr/>
          </p:nvSpPr>
          <p:spPr>
            <a:xfrm>
              <a:off x="1813045" y="6423511"/>
              <a:ext cx="458125" cy="566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231246" y="6788639"/>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1325958" y="5287563"/>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2340722" y="5503936"/>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2300130" y="5382227"/>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311194" y="0"/>
              <a:ext cx="9264607" cy="5265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1461259" y="3786489"/>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216482" y="5098239"/>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744160" y="5490411"/>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757690" y="5882582"/>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987703" y="5463364"/>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0" y="4895391"/>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4789682" y="7613550"/>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4789682" y="7613550"/>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6724502" y="7924582"/>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6724502" y="7924582"/>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7252182" y="8032772"/>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7252182" y="8032772"/>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3477256" y="7451274"/>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5236178" y="6721023"/>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5236178" y="6721023"/>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6521547" y="5747353"/>
              <a:ext cx="114531" cy="1825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6656849" y="4814252"/>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7252182" y="3921721"/>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5912687" y="6842728"/>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5912687" y="6842728"/>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6047990" y="7424227"/>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6047990" y="7424227"/>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3950813" y="6328848"/>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4722034" y="6612837"/>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4722034" y="6612837"/>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4857334" y="6531697"/>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4857334" y="6531697"/>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3490788" y="6031340"/>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3991404" y="4124570"/>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4559670" y="6693972"/>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4559670" y="6693972"/>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4234946" y="6166571"/>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4234946" y="6166571"/>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6183292" y="5030624"/>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6291535" y="5395748"/>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sp>
        <p:nvSpPr>
          <p:cNvPr id="1924" name="Shape 1924"/>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925" name="Shape 1925"/>
          <p:cNvSpPr/>
          <p:nvPr/>
        </p:nvSpPr>
        <p:spPr>
          <a:xfrm flipV="1">
            <a:off x="13553174" y="7511147"/>
            <a:ext cx="4404667" cy="2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26" name="Shape 1926"/>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927" name="Shape 1927"/>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28" name="Shape 1928"/>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929" name="Shape 1929"/>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930" name="Shape 1930"/>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1931" name="Shape 19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932" name="Shape 19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33" name="Shape 1933"/>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4" name="Shape 1934"/>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5" name="Shape 1935"/>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6" name="Shape 1936"/>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7" name="Shape 1937"/>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8" name="Shape 1938"/>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39" name="Shape 1939"/>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0" name="Shape 1940"/>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1" name="Shape 1941"/>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2" name="Shape 1942"/>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3" name="Shape 1943"/>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4" name="Shape 1944"/>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45" name="Shape 1945"/>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46" name="Shape 1946"/>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47" name="Shape 1947"/>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48" name="Shape 1948"/>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49" name="Shape 1949"/>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0" name="Shape 1950"/>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951" name="Shape 1951"/>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952" name="Shape 1952"/>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953" name="Shape 1953"/>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954" name="Shape 1954"/>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955" name="Shape 1955"/>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956" name="Shape 1956"/>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35414C"/>
            </a:solidFill>
            <a:round/>
          </a:ln>
        </p:spPr>
        <p:txBody>
          <a:bodyPr lIns="0" tIns="0" rIns="0" bIns="0"/>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8" name="Shape 1958"/>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59" name="Shape 1959"/>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0" name="Shape 1960"/>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1" name="Shape 1961"/>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2" name="Shape 1962"/>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3" name="Shape 1963"/>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4" name="Shape 1964"/>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5" name="Shape 1965"/>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6" name="Shape 1966"/>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7" name="Shape 1967"/>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8" name="Shape 1968"/>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9" name="Shape 1969"/>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5F6C76"/>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76" name="Shape 1976"/>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8" name="Shape 1978"/>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1" name="Shape 1981"/>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3" name="Shape 1983"/>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2011" name="Shape 201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012" name="Shape 2012"/>
          <p:cNvSpPr/>
          <p:nvPr/>
        </p:nvSpPr>
        <p:spPr>
          <a:xfrm>
            <a:off x="12052300" y="1003300"/>
            <a:ext cx="10388600" cy="2209800"/>
          </a:xfrm>
          <a:prstGeom prst="rect">
            <a:avLst/>
          </a:prstGeom>
          <a:solidFill>
            <a:srgbClr val="42505D"/>
          </a:solidFill>
          <a:ln>
            <a:solidFill>
              <a:srgbClr val="000000">
                <a:alpha val="0"/>
              </a:srgbClr>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3" name="Shape 20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14" name="Shape 2014"/>
          <p:cNvSpPr/>
          <p:nvPr/>
        </p:nvSpPr>
        <p:spPr>
          <a:xfrm>
            <a:off x="-1752600" y="37719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015" name="Shape 2015"/>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6" name="Shape 2016"/>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7" name="Shape 2017"/>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8" name="Shape 2018"/>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019" name="Shape 2019"/>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020" name="Shape 2020"/>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021" name="Shape 2021"/>
          <p:cNvSpPr/>
          <p:nvPr/>
        </p:nvSpPr>
        <p:spPr>
          <a:xfrm>
            <a:off x="1663700" y="6515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22" name="Shape 2022"/>
          <p:cNvSpPr/>
          <p:nvPr/>
        </p:nvSpPr>
        <p:spPr>
          <a:xfrm>
            <a:off x="1663700" y="9271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4" name="Shape 2024"/>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025" name="Shape 202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026" name="Shape 2026"/>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7" name="Shape 2027"/>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8" name="Shape 2028"/>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9" name="Shape 2029"/>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0" name="Shape 2030"/>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1" name="Shape 2031"/>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2" name="Shape 2032"/>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3" name="Shape 2033"/>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4" name="Shape 2034"/>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5" name="Shape 2035"/>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6" name="Shape 2036"/>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7" name="Shape 2037"/>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748A9F"/>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3" name="Shape 2063"/>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5" name="Shape 2065"/>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8" name="Shape 2068"/>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0" name="Shape 2070"/>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flipV="1">
            <a:off x="8727054" y="9095053"/>
            <a:ext cx="48422" cy="14909"/>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79" name="Shape 2079"/>
          <p:cNvSpPr/>
          <p:nvPr/>
        </p:nvSpPr>
        <p:spPr>
          <a:xfrm flipV="1">
            <a:off x="8727054" y="9095053"/>
            <a:ext cx="48422" cy="14909"/>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0" name="Shape 2080"/>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1" name="Shape 2081"/>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2" name="Shape 2082"/>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4" name="Shape 2084"/>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5" name="Shape 2085"/>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6" name="Shape 2086"/>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7" name="Shape 2087"/>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0" name="Shape 2090"/>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1" name="Shape 2091"/>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42A3E8"/>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6" name="Shape 2106"/>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8" name="Shape 2108"/>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26" name="Shape 2126"/>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2127" name="Shape 2127"/>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128" name="Shape 2128"/>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129" name="Shape 2129"/>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E0E2"/>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0" name="Shape 2130"/>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131" name="Shape 2131"/>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2" name="Shape 2132"/>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233" name="Group 2233"/>
          <p:cNvGrpSpPr/>
          <p:nvPr/>
        </p:nvGrpSpPr>
        <p:grpSpPr>
          <a:xfrm>
            <a:off x="8347075" y="3937003"/>
            <a:ext cx="7950202" cy="8343902"/>
            <a:chOff x="0" y="0"/>
            <a:chExt cx="7950201" cy="8343901"/>
          </a:xfrm>
        </p:grpSpPr>
        <p:sp>
          <p:nvSpPr>
            <p:cNvPr id="2134" name="Shape 2134"/>
            <p:cNvSpPr/>
            <p:nvPr/>
          </p:nvSpPr>
          <p:spPr>
            <a:xfrm>
              <a:off x="311925" y="6316408"/>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5" name="Shape 2135"/>
            <p:cNvSpPr/>
            <p:nvPr/>
          </p:nvSpPr>
          <p:spPr>
            <a:xfrm>
              <a:off x="0" y="6659523"/>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6" name="Shape 2136"/>
            <p:cNvSpPr/>
            <p:nvPr/>
          </p:nvSpPr>
          <p:spPr>
            <a:xfrm>
              <a:off x="311925" y="6316408"/>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7" name="Shape 2137"/>
            <p:cNvSpPr/>
            <p:nvPr/>
          </p:nvSpPr>
          <p:spPr>
            <a:xfrm>
              <a:off x="0" y="6659523"/>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8" name="Shape 2138"/>
            <p:cNvSpPr/>
            <p:nvPr/>
          </p:nvSpPr>
          <p:spPr>
            <a:xfrm>
              <a:off x="754470" y="3696268"/>
              <a:ext cx="772016" cy="795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9" name="Shape 2139"/>
            <p:cNvSpPr/>
            <p:nvPr/>
          </p:nvSpPr>
          <p:spPr>
            <a:xfrm>
              <a:off x="1265247" y="3743058"/>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0" name="Shape 2140"/>
            <p:cNvSpPr/>
            <p:nvPr/>
          </p:nvSpPr>
          <p:spPr>
            <a:xfrm>
              <a:off x="1362724" y="3010042"/>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1" name="Shape 2141"/>
            <p:cNvSpPr/>
            <p:nvPr/>
          </p:nvSpPr>
          <p:spPr>
            <a:xfrm>
              <a:off x="1265247" y="3743058"/>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2" name="Shape 2142"/>
            <p:cNvSpPr/>
            <p:nvPr/>
          </p:nvSpPr>
          <p:spPr>
            <a:xfrm>
              <a:off x="1362724" y="3010042"/>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163760" y="1419242"/>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4" name="Shape 2144"/>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5" name="Shape 2145"/>
            <p:cNvSpPr/>
            <p:nvPr/>
          </p:nvSpPr>
          <p:spPr>
            <a:xfrm>
              <a:off x="163760" y="1419242"/>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4123265" y="3758652"/>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4501475" y="7907209"/>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4123265" y="3758652"/>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4501475" y="7907209"/>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6932541" y="8203536"/>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3614437" y="7252175"/>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6932541" y="8203536"/>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3614437" y="7252175"/>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3696317" y="6831081"/>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3696317" y="6831081"/>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3366844" y="5879718"/>
              <a:ext cx="2300452" cy="2105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1429008" y="4881570"/>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3366844" y="5879718"/>
              <a:ext cx="2300452" cy="2105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429008" y="4881570"/>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2727397" y="4834783"/>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3269370" y="5146703"/>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2873613" y="4366900"/>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3269370" y="5146703"/>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2873613" y="4366900"/>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3678772" y="3415540"/>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3310308" y="4078372"/>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3678772" y="3415540"/>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3364059" y="4007074"/>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42A3E8"/>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1" name="Shape 2171"/>
            <p:cNvSpPr/>
            <p:nvPr/>
          </p:nvSpPr>
          <p:spPr>
            <a:xfrm>
              <a:off x="3251821" y="5723760"/>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3893221" y="5396241"/>
              <a:ext cx="1329583"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3" name="Shape 2173"/>
            <p:cNvSpPr/>
            <p:nvPr/>
          </p:nvSpPr>
          <p:spPr>
            <a:xfrm>
              <a:off x="3251821" y="5723760"/>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3893221" y="5396241"/>
              <a:ext cx="1329583"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4320168" y="4912763"/>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6" name="Shape 2176"/>
            <p:cNvSpPr/>
            <p:nvPr/>
          </p:nvSpPr>
          <p:spPr>
            <a:xfrm>
              <a:off x="4616498" y="5864123"/>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4632092" y="5973297"/>
              <a:ext cx="1068346" cy="810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8" name="Shape 2178"/>
            <p:cNvSpPr/>
            <p:nvPr/>
          </p:nvSpPr>
          <p:spPr>
            <a:xfrm>
              <a:off x="4616498" y="5864123"/>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4632092" y="5973297"/>
              <a:ext cx="1068346" cy="810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5025897" y="6238428"/>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5074637" y="5396241"/>
              <a:ext cx="1117084" cy="717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5025897" y="6238428"/>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5074637" y="5396241"/>
              <a:ext cx="1117084" cy="717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5961674" y="5396241"/>
              <a:ext cx="50689" cy="155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6012363" y="5411837"/>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flipV="1">
              <a:off x="5994820" y="5396241"/>
              <a:ext cx="50688" cy="15598"/>
            </a:xfrm>
            <a:prstGeom prst="line">
              <a:avLst/>
            </a:prstGeom>
            <a:solidFill>
              <a:srgbClr val="5F6C76"/>
            </a:solidFill>
            <a:ln w="25400" cap="flat">
              <a:solidFill>
                <a:srgbClr val="42505D"/>
              </a:solidFill>
              <a:prstDash val="solid"/>
              <a:round/>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2187" name="Shape 2187"/>
            <p:cNvSpPr/>
            <p:nvPr/>
          </p:nvSpPr>
          <p:spPr>
            <a:xfrm flipV="1">
              <a:off x="5994820" y="5396241"/>
              <a:ext cx="50688" cy="15598"/>
            </a:xfrm>
            <a:prstGeom prst="line">
              <a:avLst/>
            </a:prstGeom>
            <a:solidFill>
              <a:srgbClr val="5F6C76"/>
            </a:solidFill>
            <a:ln w="25400" cap="flat">
              <a:solidFill>
                <a:srgbClr val="42505D"/>
              </a:solidFill>
              <a:prstDash val="solid"/>
              <a:round/>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2188" name="Shape 2188"/>
            <p:cNvSpPr/>
            <p:nvPr/>
          </p:nvSpPr>
          <p:spPr>
            <a:xfrm>
              <a:off x="5946080" y="5396241"/>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9" name="Shape 2189"/>
            <p:cNvSpPr/>
            <p:nvPr/>
          </p:nvSpPr>
          <p:spPr>
            <a:xfrm>
              <a:off x="5452848" y="5209088"/>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0" name="Shape 2190"/>
            <p:cNvSpPr/>
            <p:nvPr/>
          </p:nvSpPr>
          <p:spPr>
            <a:xfrm>
              <a:off x="5946080" y="5396241"/>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a:off x="5452848" y="5209088"/>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2" name="Shape 2192"/>
            <p:cNvSpPr/>
            <p:nvPr/>
          </p:nvSpPr>
          <p:spPr>
            <a:xfrm>
              <a:off x="5158468" y="5193492"/>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3" name="Shape 2193"/>
            <p:cNvSpPr/>
            <p:nvPr/>
          </p:nvSpPr>
          <p:spPr>
            <a:xfrm>
              <a:off x="5585417" y="5973297"/>
              <a:ext cx="853896" cy="9825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4" name="Shape 2194"/>
            <p:cNvSpPr/>
            <p:nvPr/>
          </p:nvSpPr>
          <p:spPr>
            <a:xfrm>
              <a:off x="5158468" y="5193492"/>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5" name="Shape 2195"/>
            <p:cNvSpPr/>
            <p:nvPr/>
          </p:nvSpPr>
          <p:spPr>
            <a:xfrm>
              <a:off x="5585417" y="5973297"/>
              <a:ext cx="853896" cy="9825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5782319" y="6799887"/>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a:off x="6045503" y="6799887"/>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8" name="Shape 2198"/>
            <p:cNvSpPr/>
            <p:nvPr/>
          </p:nvSpPr>
          <p:spPr>
            <a:xfrm>
              <a:off x="5782319" y="6799887"/>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9" name="Shape 2199"/>
            <p:cNvSpPr/>
            <p:nvPr/>
          </p:nvSpPr>
          <p:spPr>
            <a:xfrm>
              <a:off x="6045503" y="6799887"/>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6045503" y="6815483"/>
              <a:ext cx="475688"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6306743" y="6222834"/>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6045503" y="6815483"/>
              <a:ext cx="475688"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6306743" y="6222834"/>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7162586" y="6675119"/>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7162586" y="6675119"/>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7244470" y="6831081"/>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5831056" y="5287069"/>
              <a:ext cx="1740936" cy="1154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6833114" y="5209088"/>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5831056" y="5287069"/>
              <a:ext cx="1740936" cy="1154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6833114" y="5209088"/>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4598952" y="3992595"/>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5470394" y="3867825"/>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4598952" y="3992595"/>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5470394" y="3852231"/>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5552275" y="3509115"/>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6045503" y="4101768"/>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5552275" y="3493520"/>
              <a:ext cx="887039" cy="62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6045503" y="4086172"/>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6027960" y="3462328"/>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5534728" y="3134810"/>
              <a:ext cx="1035204" cy="545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6027960" y="3446732"/>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5534728" y="31192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5749177" y="2729312"/>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5764773" y="0"/>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5749177" y="27137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5764773" y="19495"/>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4959616" y="280729"/>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4123265" y="623842"/>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4959616" y="265133"/>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4123265" y="6082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3300559" y="15595"/>
              <a:ext cx="2612378" cy="3290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3300559" y="0"/>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sp>
        <p:nvSpPr>
          <p:cNvPr id="2234" name="Shape 2234"/>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235" name="Shape 223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36" name="Shape 22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37" name="Shape 2237"/>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238" name="Shape 2238"/>
          <p:cNvSpPr/>
          <p:nvPr/>
        </p:nvSpPr>
        <p:spPr>
          <a:xfrm flipV="1">
            <a:off x="14540524" y="7511128"/>
            <a:ext cx="3417317" cy="20"/>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39" name="Shape 2239"/>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2240" name="Shape 2240"/>
          <p:cNvSpPr/>
          <p:nvPr/>
        </p:nvSpPr>
        <p:spPr>
          <a:xfrm flipH="1">
            <a:off x="5266677" y="8216922"/>
            <a:ext cx="4055123"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1" name="Shape 2241"/>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242" name="Shape 2242"/>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2243" name="Shape 2243"/>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4" name="Shape 2244"/>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5" name="Shape 2245"/>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6" name="Shape 2246"/>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7" name="Shape 2247"/>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8" name="Shape 2248"/>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9" name="Shape 2249"/>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0" name="Shape 2250"/>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1" name="Shape 2251"/>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2" name="Shape 2252"/>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3" name="Shape 2253"/>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4" name="Shape 2254"/>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5" name="Shape 2255"/>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56" name="Shape 2256"/>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57" name="Shape 2257"/>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58" name="Shape 2258"/>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59" name="Shape 2259"/>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0" name="Shape 2260"/>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1" name="Shape 2261"/>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2262" name="Shape 2262"/>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263" name="Shape 2263"/>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2264" name="Shape 2264"/>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265" name="Shape 2265"/>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2266" name="Shape 2266"/>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79" name="Shape 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0" name="Shape 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1" name="Shape 81"/>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EBEBEB"/>
                </a:solidFill>
                <a:latin typeface="et-line"/>
                <a:ea typeface="et-line"/>
                <a:cs typeface="et-line"/>
                <a:sym typeface="et-line"/>
              </a:defRPr>
            </a:lvl1pPr>
          </a:lstStyle>
          <a:p>
            <a:pPr lvl="0">
              <a:defRPr baseline="0" spc="0" sz="1800">
                <a:solidFill>
                  <a:srgbClr val="000000"/>
                </a:solidFill>
              </a:defRPr>
            </a:pPr>
            <a:r>
              <a:rPr baseline="-937" spc="10239" sz="32000">
                <a:solidFill>
                  <a:srgbClr val="EBEBEB"/>
                </a:solidFill>
              </a:rPr>
              <a:t></a:t>
            </a:r>
          </a:p>
        </p:txBody>
      </p:sp>
      <p:sp>
        <p:nvSpPr>
          <p:cNvPr id="82" name="Shape 82"/>
          <p:cNvSpPr/>
          <p:nvPr/>
        </p:nvSpPr>
        <p:spPr>
          <a:xfrm>
            <a:off x="7197471" y="48387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3" name="Shape 83"/>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4" name="Shape 84"/>
          <p:cNvSpPr/>
          <p:nvPr/>
        </p:nvSpPr>
        <p:spPr>
          <a:xfrm>
            <a:off x="8186483" y="84455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5" name="Shape 85"/>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6" name="Shape 86"/>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7" name="Shape 87"/>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42A3E8"/>
                </a:solidFill>
                <a:latin typeface="et-line"/>
                <a:ea typeface="et-line"/>
                <a:cs typeface="et-line"/>
                <a:sym typeface="et-line"/>
              </a:defRPr>
            </a:lvl1pPr>
          </a:lstStyle>
          <a:p>
            <a:pPr lvl="0">
              <a:defRPr baseline="0" spc="0" sz="1800">
                <a:solidFill>
                  <a:srgbClr val="000000"/>
                </a:solidFill>
              </a:defRPr>
            </a:pPr>
            <a:r>
              <a:rPr baseline="-3703" spc="2592" sz="8100">
                <a:solidFill>
                  <a:srgbClr val="42A3E8"/>
                </a:solidFill>
              </a:rPr>
              <a:t></a:t>
            </a:r>
          </a:p>
        </p:txBody>
      </p:sp>
      <p:sp>
        <p:nvSpPr>
          <p:cNvPr id="88" name="Shape 88"/>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A3E8"/>
                </a:solidFill>
                <a:latin typeface="et-line"/>
                <a:ea typeface="et-line"/>
                <a:cs typeface="et-line"/>
                <a:sym typeface="et-line"/>
              </a:defRPr>
            </a:lvl1pPr>
          </a:lstStyle>
          <a:p>
            <a:pPr lvl="0">
              <a:defRPr baseline="0" spc="0" sz="1800">
                <a:solidFill>
                  <a:srgbClr val="000000"/>
                </a:solidFill>
              </a:defRPr>
            </a:pPr>
            <a:r>
              <a:rPr baseline="-4166" spc="2304" sz="7200">
                <a:solidFill>
                  <a:srgbClr val="42A3E8"/>
                </a:solidFill>
              </a:rPr>
              <a:t></a:t>
            </a:r>
          </a:p>
        </p:txBody>
      </p:sp>
      <p:sp>
        <p:nvSpPr>
          <p:cNvPr id="89" name="Shape 89"/>
          <p:cNvSpPr/>
          <p:nvPr/>
        </p:nvSpPr>
        <p:spPr>
          <a:xfrm>
            <a:off x="4905287" y="47498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42A3E8"/>
                </a:solidFill>
                <a:latin typeface="et-line"/>
                <a:ea typeface="et-line"/>
                <a:cs typeface="et-line"/>
                <a:sym typeface="et-line"/>
              </a:defRPr>
            </a:lvl1pPr>
          </a:lstStyle>
          <a:p>
            <a:pPr lvl="0">
              <a:defRPr baseline="0" spc="0" sz="1800">
                <a:solidFill>
                  <a:srgbClr val="000000"/>
                </a:solidFill>
              </a:defRPr>
            </a:pPr>
            <a:r>
              <a:rPr baseline="-3703" spc="2592" sz="8100">
                <a:solidFill>
                  <a:srgbClr val="42A3E8"/>
                </a:solidFill>
              </a:rPr>
              <a:t></a:t>
            </a:r>
          </a:p>
        </p:txBody>
      </p:sp>
      <p:sp>
        <p:nvSpPr>
          <p:cNvPr id="90" name="Shape 90"/>
          <p:cNvSpPr/>
          <p:nvPr/>
        </p:nvSpPr>
        <p:spPr>
          <a:xfrm>
            <a:off x="6409047" y="81661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42A3E8"/>
                </a:solidFill>
                <a:latin typeface="et-line"/>
                <a:ea typeface="et-line"/>
                <a:cs typeface="et-line"/>
                <a:sym typeface="et-line"/>
              </a:defRPr>
            </a:lvl1pPr>
          </a:lstStyle>
          <a:p>
            <a:pPr lvl="0">
              <a:defRPr baseline="0" spc="0" sz="1800">
                <a:solidFill>
                  <a:srgbClr val="000000"/>
                </a:solidFill>
              </a:defRPr>
            </a:pPr>
            <a:r>
              <a:rPr baseline="-3703" spc="2592" sz="8100">
                <a:solidFill>
                  <a:srgbClr val="42A3E8"/>
                </a:solidFill>
              </a:rPr>
              <a:t></a:t>
            </a:r>
          </a:p>
        </p:txBody>
      </p:sp>
      <p:sp>
        <p:nvSpPr>
          <p:cNvPr id="91" name="Shape 91"/>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2" name="Shape 92"/>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93" name="Shape 93"/>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4" name="Shape 94"/>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5" name="Shape 95"/>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6" name="Shape 96"/>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7" name="Shape 97"/>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8" name="Shape 98"/>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99" name="Shape 99"/>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0" name="Shape 100"/>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1" name="Shape 101"/>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2" name="Shape 102"/>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3" name="Shape 103"/>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4" name="Shape 104"/>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FFFFFF"/>
                </a:solidFill>
                <a:latin typeface="FontAwesome"/>
                <a:ea typeface="FontAwesome"/>
                <a:cs typeface="FontAwesome"/>
                <a:sym typeface="FontAwesome"/>
              </a:defRPr>
            </a:lvl1pPr>
          </a:lstStyle>
          <a:p>
            <a:pPr lvl="0">
              <a:defRPr spc="0" sz="1800">
                <a:solidFill>
                  <a:srgbClr val="000000"/>
                </a:solidFill>
              </a:defRPr>
            </a:pPr>
            <a:r>
              <a:rPr spc="2256" sz="4800">
                <a:solidFill>
                  <a:srgbClr val="FFFFFF"/>
                </a:solidFill>
              </a:rPr>
              <a:t></a:t>
            </a:r>
          </a:p>
        </p:txBody>
      </p:sp>
      <p:sp>
        <p:nvSpPr>
          <p:cNvPr id="105" name="Shape 105"/>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6" name="Shape 106"/>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07" name="Shape 107"/>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08" name="Shape 108"/>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#1</a:t>
            </a:r>
          </a:p>
        </p:txBody>
      </p:sp>
      <p:sp>
        <p:nvSpPr>
          <p:cNvPr id="109" name="Shape 109"/>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FFFFFF"/>
                </a:solidFill>
                <a:latin typeface="Open Sans Light"/>
                <a:ea typeface="Open Sans Light"/>
                <a:cs typeface="Open Sans Light"/>
                <a:sym typeface="Open Sans Light"/>
              </a:rPr>
              <a:t>An </a:t>
            </a:r>
            <a:r>
              <a:rPr spc="-192" sz="6400">
                <a:solidFill>
                  <a:srgbClr val="FFFFFF"/>
                </a:solidFill>
                <a:latin typeface="Open Sans Semibold"/>
                <a:ea typeface="Open Sans Semibold"/>
                <a:cs typeface="Open Sans Semibold"/>
                <a:sym typeface="Open Sans Semibold"/>
              </a:rPr>
              <a:t>Awward-winning</a:t>
            </a:r>
            <a:r>
              <a:rPr spc="-192" sz="6400">
                <a:solidFill>
                  <a:srgbClr val="FFFFFF"/>
                </a:solidFill>
                <a:latin typeface="Open Sans Light"/>
                <a:ea typeface="Open Sans Light"/>
                <a:cs typeface="Open Sans Light"/>
                <a:sym typeface="Open Sans Light"/>
              </a:rPr>
              <a:t> Agency, From 2009 - 2013.</a:t>
            </a:r>
          </a:p>
        </p:txBody>
      </p:sp>
      <p:sp>
        <p:nvSpPr>
          <p:cNvPr id="110" name="Shape 110"/>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1" name="Shape 111"/>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68" name="Shape 2268"/>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269" name="Shape 22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70" name="Shape 2270"/>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1" name="Shape 2271"/>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2" name="Shape 2272"/>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3" name="Shape 2273"/>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4" name="Shape 2274"/>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5" name="Shape 2275"/>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6" name="Shape 2276"/>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7" name="Shape 2277"/>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8" name="Shape 2278"/>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9" name="Shape 2279"/>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0" name="Shape 2280"/>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05" name="Shape 2305"/>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7" name="Shape 2307"/>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9" name="Shape 2309"/>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1" name="Shape 2311"/>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flipV="1">
            <a:off x="21676498" y="8969039"/>
            <a:ext cx="71256" cy="21922"/>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1" name="Shape 2321"/>
          <p:cNvSpPr/>
          <p:nvPr/>
        </p:nvSpPr>
        <p:spPr>
          <a:xfrm flipV="1">
            <a:off x="21676498" y="8969039"/>
            <a:ext cx="71256" cy="21922"/>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2" name="Shape 2322"/>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3" name="Shape 2323"/>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4" name="Shape 2324"/>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5" name="Shape 2325"/>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6" name="Shape 2326"/>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7" name="Shape 2327"/>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8" name="Shape 2328"/>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1" name="Shape 2331"/>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2" name="Shape 2332"/>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12052300" y="1003300"/>
            <a:ext cx="12522200" cy="22098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68" name="Shape 2368"/>
          <p:cNvSpPr/>
          <p:nvPr/>
        </p:nvSpPr>
        <p:spPr>
          <a:xfrm>
            <a:off x="22733000" y="736600"/>
            <a:ext cx="774700" cy="774700"/>
          </a:xfrm>
          <a:prstGeom prst="roundRect">
            <a:avLst>
              <a:gd name="adj" fmla="val 19663"/>
            </a:avLst>
          </a:prstGeom>
          <a:solidFill>
            <a:srgbClr val="37A8E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69" name="Shape 23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70" name="Shape 2370"/>
          <p:cNvSpPr/>
          <p:nvPr/>
        </p:nvSpPr>
        <p:spPr>
          <a:xfrm>
            <a:off x="-1752600" y="37719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371" name="Shape 2371"/>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2" name="Shape 2372"/>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3" name="Shape 2373"/>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4" name="Shape 2374"/>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375" name="Shape 2375"/>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376" name="Shape 2376"/>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377" name="Shape 2377"/>
          <p:cNvSpPr/>
          <p:nvPr/>
        </p:nvSpPr>
        <p:spPr>
          <a:xfrm>
            <a:off x="1663700" y="6515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78" name="Shape 2378"/>
          <p:cNvSpPr/>
          <p:nvPr/>
        </p:nvSpPr>
        <p:spPr>
          <a:xfrm>
            <a:off x="1663700" y="9271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0" name="Shape 2380"/>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381" name="Shape 23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382" name="Shape 2382"/>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3" name="Shape 2383"/>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4" name="Shape 2384"/>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37A8E0"/>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5" name="Shape 2385"/>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6" name="Shape 2386"/>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7" name="Shape 2387"/>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8" name="Shape 2388"/>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9" name="Shape 2389"/>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390" name="Shape 2390"/>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1" name="Shape 2391"/>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2" name="Shape 2392"/>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3" name="Shape 2393"/>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394" name="Shape 2394"/>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5" name="Shape 23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396" name="Shape 2396"/>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7" name="Shape 2397"/>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8" name="Shape 2398"/>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9" name="Shape 2399"/>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0" name="Shape 2400"/>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1" name="Shape 2401"/>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2" name="Shape 2402"/>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3" name="Shape 2403"/>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4" name="Shape 2404"/>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5" name="Shape 2405"/>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6" name="Shape 2406"/>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7" name="Shape 2407"/>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8" name="Shape 2408"/>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09" name="Shape 2409"/>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0" name="Shape 2410"/>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1" name="Shape 2411"/>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2" name="Shape 2412"/>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3" name="Shape 2413"/>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42A3E8"/>
                </a:solidFill>
                <a:latin typeface="Open Sans"/>
                <a:ea typeface="Open Sans"/>
                <a:cs typeface="Open Sans"/>
                <a:sym typeface="Open Sans"/>
              </a:rPr>
              <a:t>Example text</a:t>
            </a:r>
            <a:endParaRPr b="1" spc="26" sz="2700">
              <a:solidFill>
                <a:srgbClr val="42A3E8"/>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4" name="Shape 2414"/>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2415" name="Shape 2415"/>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416" name="Shape 2416"/>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2417" name="Shape 2417"/>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418" name="Shape 2418"/>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2419" name="Shape 2419"/>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1" name="Shape 2421"/>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422" name="Shape 24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423" name="Shape 2423"/>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4" name="Shape 2424"/>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5" name="Shape 2425"/>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6" name="Shape 2426"/>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42A3E8"/>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7" name="Shape 2427"/>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748A9F"/>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8" name="Shape 2428"/>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9" name="Shape 2429"/>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0" name="Shape 24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31" name="Shape 2431"/>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2432" name="Shape 2432"/>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3" name="Shape 2433"/>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434" name="Shape 2434"/>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E0E2"/>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5" name="Shape 2435"/>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436" name="Shape 2436"/>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7" name="Shape 2437"/>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39" name="Shape 2439"/>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440" name="Shape 244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441" name="Shape 2441"/>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2" name="Shape 2442"/>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43" name="Shape 2443"/>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4" name="Shape 2444"/>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5" name="Shape 2445"/>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6" name="Shape 2446"/>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7" name="Shape 2447"/>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8" name="Shape 24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49" name="Shape 2449"/>
          <p:cNvSpPr/>
          <p:nvPr/>
        </p:nvSpPr>
        <p:spPr>
          <a:xfrm>
            <a:off x="-1752600" y="37719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50" name="Shape 2450"/>
          <p:cNvSpPr/>
          <p:nvPr/>
        </p:nvSpPr>
        <p:spPr>
          <a:xfrm>
            <a:off x="1587500" y="44831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1" name="Shape 2451"/>
          <p:cNvSpPr/>
          <p:nvPr/>
        </p:nvSpPr>
        <p:spPr>
          <a:xfrm>
            <a:off x="1587500" y="70231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2" name="Shape 2452"/>
          <p:cNvSpPr/>
          <p:nvPr/>
        </p:nvSpPr>
        <p:spPr>
          <a:xfrm>
            <a:off x="1587500" y="96647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3" name="Shape 2453"/>
          <p:cNvSpPr/>
          <p:nvPr/>
        </p:nvSpPr>
        <p:spPr>
          <a:xfrm>
            <a:off x="7353300" y="44069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21</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454" name="Shape 2454"/>
          <p:cNvSpPr/>
          <p:nvPr/>
        </p:nvSpPr>
        <p:spPr>
          <a:xfrm>
            <a:off x="7353300" y="68961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32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455" name="Shape 2455"/>
          <p:cNvSpPr/>
          <p:nvPr/>
        </p:nvSpPr>
        <p:spPr>
          <a:xfrm>
            <a:off x="7353300" y="95123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42A3E8"/>
                </a:solidFill>
                <a:uFill>
                  <a:solidFill>
                    <a:srgbClr val="42A3E8"/>
                  </a:solidFill>
                </a:uFill>
                <a:latin typeface="Open Sans"/>
                <a:ea typeface="Open Sans"/>
                <a:cs typeface="Open Sans"/>
                <a:sym typeface="Open Sans"/>
              </a:rPr>
              <a:t>42</a:t>
            </a:r>
            <a:r>
              <a:rPr sz="4800">
                <a:solidFill>
                  <a:srgbClr val="42A3E8"/>
                </a:solidFill>
                <a:uFill>
                  <a:solidFill>
                    <a:srgbClr val="42A3E8"/>
                  </a:solidFill>
                </a:uFill>
                <a:latin typeface="Open Sans Light"/>
                <a:ea typeface="Open Sans Light"/>
                <a:cs typeface="Open Sans Light"/>
                <a:sym typeface="Open Sans Light"/>
              </a:rPr>
              <a:t>%</a:t>
            </a:r>
          </a:p>
        </p:txBody>
      </p:sp>
      <p:sp>
        <p:nvSpPr>
          <p:cNvPr id="2456" name="Shape 2456"/>
          <p:cNvSpPr/>
          <p:nvPr/>
        </p:nvSpPr>
        <p:spPr>
          <a:xfrm>
            <a:off x="1663700" y="6515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57" name="Shape 2457"/>
          <p:cNvSpPr/>
          <p:nvPr/>
        </p:nvSpPr>
        <p:spPr>
          <a:xfrm>
            <a:off x="1663700" y="9271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60" name="Shape 2460"/>
          <p:cNvSpPr/>
          <p:nvPr/>
        </p:nvSpPr>
        <p:spPr>
          <a:xfrm>
            <a:off x="10006657"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61" name="Shape 2461"/>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SMARTPHONE, TABLET, DEKSTOP</a:t>
            </a:r>
          </a:p>
        </p:txBody>
      </p:sp>
      <p:sp>
        <p:nvSpPr>
          <p:cNvPr id="2462" name="Shape 2462"/>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63" name="Shape 24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65" name="Shape 246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466" name="Shape 24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469" name="Group 2469"/>
          <p:cNvGrpSpPr/>
          <p:nvPr/>
        </p:nvGrpSpPr>
        <p:grpSpPr>
          <a:xfrm>
            <a:off x="1549400" y="4140200"/>
            <a:ext cx="6959622" cy="14630686"/>
            <a:chOff x="0" y="0"/>
            <a:chExt cx="6959621" cy="14630685"/>
          </a:xfrm>
        </p:grpSpPr>
        <p:pic>
          <p:nvPicPr>
            <p:cNvPr id="2467"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68" name="dragdropslidehack-filtered.png"/>
            <p:cNvPicPr/>
            <p:nvPr/>
          </p:nvPicPr>
          <p:blipFill>
            <a:blip r:embed="rId3">
              <a:extLst/>
            </a:blip>
            <a:srcRect l="34284" t="0" r="34347" b="51"/>
            <a:stretch>
              <a:fillRect/>
            </a:stretch>
          </p:blipFill>
          <p:spPr>
            <a:xfrm>
              <a:off x="590143" y="2095500"/>
              <a:ext cx="5827694" cy="10445092"/>
            </a:xfrm>
            <a:prstGeom prst="rect">
              <a:avLst/>
            </a:prstGeom>
            <a:ln w="12700" cap="flat">
              <a:noFill/>
              <a:miter lim="400000"/>
            </a:ln>
            <a:effectLst/>
          </p:spPr>
        </p:pic>
      </p:grpSp>
      <p:sp>
        <p:nvSpPr>
          <p:cNvPr id="2470" name="Shape 247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71" name="Shape 2471"/>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472" name="Shape 2472"/>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73" name="Shape 2473"/>
          <p:cNvSpPr/>
          <p:nvPr/>
        </p:nvSpPr>
        <p:spPr>
          <a:xfrm>
            <a:off x="9271008"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74" name="Shape 2474"/>
          <p:cNvSpPr/>
          <p:nvPr/>
        </p:nvSpPr>
        <p:spPr>
          <a:xfrm>
            <a:off x="12656587" y="82423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75" name="Shape 2475"/>
          <p:cNvSpPr/>
          <p:nvPr/>
        </p:nvSpPr>
        <p:spPr>
          <a:xfrm>
            <a:off x="16042166"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76" name="Shape 2476"/>
          <p:cNvSpPr/>
          <p:nvPr/>
        </p:nvSpPr>
        <p:spPr>
          <a:xfrm>
            <a:off x="19427731"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77" name="Shape 2477"/>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78" name="Shape 2478"/>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79" name="Shape 2479"/>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80" name="Shape 2480"/>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481" name="Shape 2481"/>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2" name="Shape 2482"/>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3" name="Shape 2483"/>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4" name="Shape 2484"/>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86" name="Shape 2486"/>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487" name="Shape 248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488" name="Free Vector Apple iPhone 5 Mock Up.png"/>
          <p:cNvPicPr/>
          <p:nvPr/>
        </p:nvPicPr>
        <p:blipFill>
          <a:blip r:embed="rId2">
            <a:extLst/>
          </a:blip>
          <a:stretch>
            <a:fillRect/>
          </a:stretch>
        </p:blipFill>
        <p:spPr>
          <a:xfrm>
            <a:off x="9334500" y="3804177"/>
            <a:ext cx="5003803" cy="10519124"/>
          </a:xfrm>
          <a:prstGeom prst="rect">
            <a:avLst/>
          </a:prstGeom>
          <a:ln w="12700">
            <a:miter lim="400000"/>
          </a:ln>
        </p:spPr>
      </p:pic>
      <p:pic>
        <p:nvPicPr>
          <p:cNvPr id="2489" name="dragdropslidehack-filtered.png"/>
          <p:cNvPicPr/>
          <p:nvPr/>
        </p:nvPicPr>
        <p:blipFill>
          <a:blip r:embed="rId3">
            <a:extLst/>
          </a:blip>
          <a:srcRect l="34361" t="0" r="34270" b="22"/>
          <a:stretch>
            <a:fillRect/>
          </a:stretch>
        </p:blipFill>
        <p:spPr>
          <a:xfrm>
            <a:off x="9758798" y="5308600"/>
            <a:ext cx="4189970" cy="7511967"/>
          </a:xfrm>
          <a:prstGeom prst="rect">
            <a:avLst/>
          </a:prstGeom>
          <a:ln w="12700">
            <a:miter lim="400000"/>
          </a:ln>
        </p:spPr>
      </p:pic>
      <p:sp>
        <p:nvSpPr>
          <p:cNvPr id="2490" name="Shape 2490"/>
          <p:cNvSpPr/>
          <p:nvPr/>
        </p:nvSpPr>
        <p:spPr>
          <a:xfrm>
            <a:off x="152654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1" name="Shape 2491"/>
          <p:cNvSpPr/>
          <p:nvPr/>
        </p:nvSpPr>
        <p:spPr>
          <a:xfrm>
            <a:off x="152654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2" name="Shape 2492"/>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493" name="Shape 2493"/>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494" name="Shape 2494"/>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495" name="Shape 2495"/>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496" name="Shape 24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497" name="Shape 2497"/>
          <p:cNvSpPr/>
          <p:nvPr/>
        </p:nvSpPr>
        <p:spPr>
          <a:xfrm>
            <a:off x="152654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8" name="Shape 2498"/>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499" name="Shape 2499"/>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Awesome chat app</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0" name="Shape 2500"/>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Group Chat</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1" name="Shape 2501"/>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Voice Recognizing</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2" name="Shape 2502"/>
          <p:cNvSpPr/>
          <p:nvPr/>
        </p:nvSpPr>
        <p:spPr>
          <a:xfrm>
            <a:off x="67183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03" name="Shape 2503"/>
          <p:cNvSpPr/>
          <p:nvPr/>
        </p:nvSpPr>
        <p:spPr>
          <a:xfrm>
            <a:off x="67183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04" name="Shape 2504"/>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05" name="Shape 2505"/>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06" name="Shape 2506"/>
          <p:cNvSpPr/>
          <p:nvPr/>
        </p:nvSpPr>
        <p:spPr>
          <a:xfrm>
            <a:off x="67183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07" name="Shape 2507"/>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08" name="Shape 2508"/>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Mobile Design</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0" name="Shape 2510"/>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511" name="Shape 2511"/>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14" name="Group 2514"/>
          <p:cNvGrpSpPr/>
          <p:nvPr/>
        </p:nvGrpSpPr>
        <p:grpSpPr>
          <a:xfrm>
            <a:off x="11607800" y="4521200"/>
            <a:ext cx="6591307" cy="13856411"/>
            <a:chOff x="0" y="0"/>
            <a:chExt cx="6591306" cy="13856410"/>
          </a:xfrm>
        </p:grpSpPr>
        <p:pic>
          <p:nvPicPr>
            <p:cNvPr id="2512" name="Free Vector Apple iPhone 5 Mock Up.png"/>
            <p:cNvPicPr/>
            <p:nvPr/>
          </p:nvPicPr>
          <p:blipFill>
            <a:blip r:embed="rId2">
              <a:extLst/>
            </a:blip>
            <a:stretch>
              <a:fillRect/>
            </a:stretch>
          </p:blipFill>
          <p:spPr>
            <a:xfrm>
              <a:off x="0" y="0"/>
              <a:ext cx="6591307" cy="13856411"/>
            </a:xfrm>
            <a:prstGeom prst="rect">
              <a:avLst/>
            </a:prstGeom>
            <a:ln w="12700" cap="flat">
              <a:noFill/>
              <a:miter lim="400000"/>
            </a:ln>
            <a:effectLst/>
          </p:spPr>
        </p:pic>
        <p:pic>
          <p:nvPicPr>
            <p:cNvPr id="2513" name="dragdropslidehack-filtered.png"/>
            <p:cNvPicPr/>
            <p:nvPr/>
          </p:nvPicPr>
          <p:blipFill>
            <a:blip r:embed="rId3">
              <a:extLst/>
            </a:blip>
            <a:srcRect l="34285" t="0" r="34347" b="17"/>
            <a:stretch>
              <a:fillRect/>
            </a:stretch>
          </p:blipFill>
          <p:spPr>
            <a:xfrm>
              <a:off x="558912" y="1981200"/>
              <a:ext cx="5519278" cy="9895723"/>
            </a:xfrm>
            <a:prstGeom prst="rect">
              <a:avLst/>
            </a:prstGeom>
            <a:ln w="12700" cap="flat">
              <a:noFill/>
              <a:miter lim="400000"/>
            </a:ln>
            <a:effectLst/>
          </p:spPr>
        </p:pic>
      </p:grpSp>
      <p:sp>
        <p:nvSpPr>
          <p:cNvPr id="2515" name="Shape 251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16" name="Shape 251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17" name="Shape 25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18" name="Shape 2518"/>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35414C"/>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9" name="Shape 2519"/>
          <p:cNvSpPr/>
          <p:nvPr/>
        </p:nvSpPr>
        <p:spPr>
          <a:xfrm>
            <a:off x="17362336" y="54737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20" name="Shape 2520"/>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35414C"/>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1" name="Shape 2521"/>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3" name="Shape 2523"/>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24" name="Shape 252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25" name="Shape 25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32" name="Group 2532"/>
          <p:cNvGrpSpPr/>
          <p:nvPr/>
        </p:nvGrpSpPr>
        <p:grpSpPr>
          <a:xfrm>
            <a:off x="3093983" y="3695985"/>
            <a:ext cx="5994407" cy="8565260"/>
            <a:chOff x="0" y="0"/>
            <a:chExt cx="5994405" cy="8565259"/>
          </a:xfrm>
        </p:grpSpPr>
        <p:grpSp>
          <p:nvGrpSpPr>
            <p:cNvPr id="2528" name="Group 2528"/>
            <p:cNvGrpSpPr/>
            <p:nvPr/>
          </p:nvGrpSpPr>
          <p:grpSpPr>
            <a:xfrm>
              <a:off x="0" y="401909"/>
              <a:ext cx="3883198" cy="8163351"/>
              <a:chOff x="0" y="0"/>
              <a:chExt cx="3883197" cy="8163349"/>
            </a:xfrm>
          </p:grpSpPr>
          <p:pic>
            <p:nvPicPr>
              <p:cNvPr id="2526"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27" name="dragdropslidehack-filtered.png"/>
              <p:cNvPicPr/>
              <p:nvPr/>
            </p:nvPicPr>
            <p:blipFill>
              <a:blip r:embed="rId3">
                <a:extLst/>
              </a:blip>
              <a:srcRect l="34337" t="0" r="34295" b="37"/>
              <a:stretch>
                <a:fillRect/>
              </a:stretch>
            </p:blipFill>
            <p:spPr>
              <a:xfrm>
                <a:off x="329276" y="1168400"/>
                <a:ext cx="3251624" cy="5828754"/>
              </a:xfrm>
              <a:prstGeom prst="rect">
                <a:avLst/>
              </a:prstGeom>
              <a:ln w="12700" cap="flat">
                <a:noFill/>
                <a:miter lim="400000"/>
              </a:ln>
              <a:effectLst/>
            </p:spPr>
          </p:pic>
        </p:grpSp>
        <p:grpSp>
          <p:nvGrpSpPr>
            <p:cNvPr id="2531" name="Group 2531"/>
            <p:cNvGrpSpPr/>
            <p:nvPr/>
          </p:nvGrpSpPr>
          <p:grpSpPr>
            <a:xfrm>
              <a:off x="1939046" y="0"/>
              <a:ext cx="4055360" cy="8525273"/>
              <a:chOff x="0" y="0"/>
              <a:chExt cx="4055359" cy="8525272"/>
            </a:xfrm>
          </p:grpSpPr>
          <p:pic>
            <p:nvPicPr>
              <p:cNvPr id="2529" name="Free Vector Apple iPhone 5 Mock Up.png"/>
              <p:cNvPicPr/>
              <p:nvPr/>
            </p:nvPicPr>
            <p:blipFill>
              <a:blip r:embed="rId2">
                <a:extLst/>
              </a:blip>
              <a:stretch>
                <a:fillRect/>
              </a:stretch>
            </p:blipFill>
            <p:spPr>
              <a:xfrm>
                <a:off x="0" y="0"/>
                <a:ext cx="4055360" cy="8525273"/>
              </a:xfrm>
              <a:prstGeom prst="rect">
                <a:avLst/>
              </a:prstGeom>
              <a:ln w="12700" cap="flat">
                <a:noFill/>
                <a:miter lim="400000"/>
              </a:ln>
              <a:effectLst/>
            </p:spPr>
          </p:pic>
          <p:pic>
            <p:nvPicPr>
              <p:cNvPr id="2530" name="dragdropslidehack-filtered.png"/>
              <p:cNvPicPr/>
              <p:nvPr/>
            </p:nvPicPr>
            <p:blipFill>
              <a:blip r:embed="rId3">
                <a:extLst/>
              </a:blip>
              <a:srcRect l="34264" t="0" r="34367" b="21"/>
              <a:stretch>
                <a:fillRect/>
              </a:stretch>
            </p:blipFill>
            <p:spPr>
              <a:xfrm>
                <a:off x="343875" y="1219200"/>
                <a:ext cx="3395786" cy="6088174"/>
              </a:xfrm>
              <a:prstGeom prst="rect">
                <a:avLst/>
              </a:prstGeom>
              <a:ln w="12700" cap="flat">
                <a:noFill/>
                <a:miter lim="400000"/>
              </a:ln>
              <a:effectLst/>
            </p:spPr>
          </p:pic>
        </p:grpSp>
      </p:grpSp>
      <p:graphicFrame>
        <p:nvGraphicFramePr>
          <p:cNvPr id="2533" name="Chart 2533"/>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34" name="Shape 2534"/>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6" name="Shape 2536"/>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37" name="Shape 25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38" name="Shape 25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grpSp>
        <p:nvGrpSpPr>
          <p:cNvPr id="2541" name="Group 2541"/>
          <p:cNvGrpSpPr/>
          <p:nvPr/>
        </p:nvGrpSpPr>
        <p:grpSpPr>
          <a:xfrm>
            <a:off x="3415332" y="5096845"/>
            <a:ext cx="4471381" cy="6606142"/>
            <a:chOff x="0" y="0"/>
            <a:chExt cx="4471379" cy="6606140"/>
          </a:xfrm>
        </p:grpSpPr>
        <p:pic>
          <p:nvPicPr>
            <p:cNvPr id="2539"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40" name="Shape 2540"/>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42"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45" name="Group 2545"/>
          <p:cNvGrpSpPr/>
          <p:nvPr/>
        </p:nvGrpSpPr>
        <p:grpSpPr>
          <a:xfrm>
            <a:off x="1803400" y="4538388"/>
            <a:ext cx="4845312" cy="7158601"/>
            <a:chOff x="0" y="0"/>
            <a:chExt cx="4845311" cy="7158599"/>
          </a:xfrm>
        </p:grpSpPr>
        <p:pic>
          <p:nvPicPr>
            <p:cNvPr id="2543"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44" name="Shape 2544"/>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46"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
        <p:nvSpPr>
          <p:cNvPr id="2547" name="Shape 2547"/>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548" name="Shape 2548"/>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49" name="Shape 2549"/>
          <p:cNvSpPr/>
          <p:nvPr/>
        </p:nvSpPr>
        <p:spPr>
          <a:xfrm>
            <a:off x="9271008"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50" name="Shape 2550"/>
          <p:cNvSpPr/>
          <p:nvPr/>
        </p:nvSpPr>
        <p:spPr>
          <a:xfrm>
            <a:off x="12656587" y="82423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51" name="Shape 2551"/>
          <p:cNvSpPr/>
          <p:nvPr/>
        </p:nvSpPr>
        <p:spPr>
          <a:xfrm>
            <a:off x="16042166"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52" name="Shape 2552"/>
          <p:cNvSpPr/>
          <p:nvPr/>
        </p:nvSpPr>
        <p:spPr>
          <a:xfrm>
            <a:off x="19427731"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53" name="Shape 2553"/>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4" name="Shape 2554"/>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5" name="Shape 2555"/>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6" name="Shape 2556"/>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557" name="Shape 2557"/>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58" name="Shape 2558"/>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59" name="Shape 2559"/>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60" name="Shape 2560"/>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4" name="Shape 114"/>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WHERE YOU CAN FIND US</a:t>
            </a:r>
          </a:p>
        </p:txBody>
      </p:sp>
      <p:sp>
        <p:nvSpPr>
          <p:cNvPr id="115" name="Shape 1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116"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17" name="Shape 117"/>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42A3E8"/>
                </a:solidFill>
                <a:latin typeface="Open Sans"/>
                <a:ea typeface="Open Sans"/>
                <a:cs typeface="Open Sans"/>
                <a:sym typeface="Open Sans"/>
              </a:rPr>
              <a:t>Headquarters</a:t>
            </a:r>
          </a:p>
        </p:txBody>
      </p:sp>
      <p:sp>
        <p:nvSpPr>
          <p:cNvPr id="118" name="Shape 118"/>
          <p:cNvSpPr/>
          <p:nvPr/>
        </p:nvSpPr>
        <p:spPr>
          <a:xfrm>
            <a:off x="14287499" y="86614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19" name="Shape 119"/>
          <p:cNvSpPr/>
          <p:nvPr/>
        </p:nvSpPr>
        <p:spPr>
          <a:xfrm>
            <a:off x="18783299" y="86614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0" name="Shape 120"/>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351</a:t>
            </a:r>
          </a:p>
        </p:txBody>
      </p:sp>
      <p:sp>
        <p:nvSpPr>
          <p:cNvPr id="121" name="Shape 121"/>
          <p:cNvSpPr/>
          <p:nvPr/>
        </p:nvSpPr>
        <p:spPr>
          <a:xfrm>
            <a:off x="158040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423</a:t>
            </a:r>
          </a:p>
        </p:txBody>
      </p:sp>
      <p:sp>
        <p:nvSpPr>
          <p:cNvPr id="122" name="Shape 122"/>
          <p:cNvSpPr/>
          <p:nvPr/>
        </p:nvSpPr>
        <p:spPr>
          <a:xfrm>
            <a:off x="203125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124</a:t>
            </a:r>
          </a:p>
        </p:txBody>
      </p:sp>
      <p:sp>
        <p:nvSpPr>
          <p:cNvPr id="123" name="Shape 123"/>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Employees</a:t>
            </a:r>
          </a:p>
        </p:txBody>
      </p:sp>
      <p:sp>
        <p:nvSpPr>
          <p:cNvPr id="124" name="Shape 124"/>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Daily cup of coffee</a:t>
            </a:r>
          </a:p>
        </p:txBody>
      </p:sp>
      <p:sp>
        <p:nvSpPr>
          <p:cNvPr id="125" name="Shape 125"/>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Monthly Box of pizzas</a:t>
            </a:r>
          </a:p>
        </p:txBody>
      </p:sp>
      <p:sp>
        <p:nvSpPr>
          <p:cNvPr id="126" name="Shape 1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27" name="Shape 127"/>
          <p:cNvSpPr/>
          <p:nvPr/>
        </p:nvSpPr>
        <p:spPr>
          <a:xfrm flipH="1">
            <a:off x="53847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8" name="Shape 128"/>
          <p:cNvSpPr/>
          <p:nvPr/>
        </p:nvSpPr>
        <p:spPr>
          <a:xfrm>
            <a:off x="9880599" y="8737600"/>
            <a:ext cx="1" cy="2404318"/>
          </a:xfrm>
          <a:prstGeom prst="line">
            <a:avLst/>
          </a:prstGeom>
          <a:ln w="25400">
            <a:solidFill>
              <a:srgbClr val="444444">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9" name="Shape 129"/>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351</a:t>
            </a:r>
          </a:p>
        </p:txBody>
      </p:sp>
      <p:sp>
        <p:nvSpPr>
          <p:cNvPr id="130" name="Shape 130"/>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423</a:t>
            </a:r>
          </a:p>
        </p:txBody>
      </p:sp>
      <p:sp>
        <p:nvSpPr>
          <p:cNvPr id="131" name="Shape 131"/>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Employees</a:t>
            </a:r>
          </a:p>
        </p:txBody>
      </p:sp>
      <p:sp>
        <p:nvSpPr>
          <p:cNvPr id="132" name="Shape 132"/>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42A3E8"/>
                </a:solidFill>
                <a:latin typeface="Open Sans"/>
                <a:ea typeface="Open Sans"/>
                <a:cs typeface="Open Sans"/>
                <a:sym typeface="Open Sans"/>
              </a:defRPr>
            </a:lvl1pPr>
          </a:lstStyle>
          <a:p>
            <a:pPr lvl="0">
              <a:defRPr b="0" spc="0" sz="1800">
                <a:solidFill>
                  <a:srgbClr val="000000"/>
                </a:solidFill>
              </a:defRPr>
            </a:pPr>
            <a:r>
              <a:rPr b="1" spc="-24" sz="2400">
                <a:solidFill>
                  <a:srgbClr val="42A3E8"/>
                </a:solidFill>
              </a:rPr>
              <a:t>Daily cup of coffee</a:t>
            </a:r>
          </a:p>
        </p:txBody>
      </p:sp>
      <p:sp>
        <p:nvSpPr>
          <p:cNvPr id="133" name="Shape 133"/>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2" name="Shape 256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63" name="Shape 25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64" name="Shape 25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pic>
        <p:nvPicPr>
          <p:cNvPr id="2565" name="ipadmini.png"/>
          <p:cNvPicPr/>
          <p:nvPr/>
        </p:nvPicPr>
        <p:blipFill>
          <a:blip r:embed="rId2">
            <a:extLst/>
          </a:blip>
          <a:stretch>
            <a:fillRect/>
          </a:stretch>
        </p:blipFill>
        <p:spPr>
          <a:xfrm>
            <a:off x="8928100" y="3851096"/>
            <a:ext cx="5810914" cy="8585211"/>
          </a:xfrm>
          <a:prstGeom prst="rect">
            <a:avLst/>
          </a:prstGeom>
          <a:ln w="12700">
            <a:miter lim="400000"/>
          </a:ln>
        </p:spPr>
      </p:pic>
      <p:sp>
        <p:nvSpPr>
          <p:cNvPr id="2566" name="Shape 2566"/>
          <p:cNvSpPr/>
          <p:nvPr/>
        </p:nvSpPr>
        <p:spPr>
          <a:xfrm>
            <a:off x="9292191" y="4746671"/>
            <a:ext cx="5082724" cy="6772107"/>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pic>
        <p:nvPicPr>
          <p:cNvPr id="2567" name="dragdropslidehack-filtered.png"/>
          <p:cNvPicPr/>
          <p:nvPr/>
        </p:nvPicPr>
        <p:blipFill>
          <a:blip r:embed="rId3">
            <a:extLst/>
          </a:blip>
          <a:srcRect l="28868" t="0" r="28913" b="46"/>
          <a:stretch>
            <a:fillRect/>
          </a:stretch>
        </p:blipFill>
        <p:spPr>
          <a:xfrm>
            <a:off x="9292191" y="4749800"/>
            <a:ext cx="5082724" cy="6768978"/>
          </a:xfrm>
          <a:prstGeom prst="rect">
            <a:avLst/>
          </a:prstGeom>
          <a:ln w="12700">
            <a:miter lim="400000"/>
          </a:ln>
        </p:spPr>
      </p:pic>
      <p:sp>
        <p:nvSpPr>
          <p:cNvPr id="2568" name="Shape 2568"/>
          <p:cNvSpPr/>
          <p:nvPr/>
        </p:nvSpPr>
        <p:spPr>
          <a:xfrm>
            <a:off x="152654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69" name="Shape 2569"/>
          <p:cNvSpPr/>
          <p:nvPr/>
        </p:nvSpPr>
        <p:spPr>
          <a:xfrm>
            <a:off x="152654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70" name="Shape 2570"/>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71" name="Shape 2571"/>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72" name="Shape 2572"/>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3" name="Shape 2573"/>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4" name="Shape 2574"/>
          <p:cNvSpPr/>
          <p:nvPr/>
        </p:nvSpPr>
        <p:spPr>
          <a:xfrm>
            <a:off x="152654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75" name="Shape 2575"/>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76" name="Shape 2576"/>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Awesome chat app</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7" name="Shape 2577"/>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Group Chat</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8" name="Shape 2578"/>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Voice Recognizing</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9" name="Shape 2579"/>
          <p:cNvSpPr/>
          <p:nvPr/>
        </p:nvSpPr>
        <p:spPr>
          <a:xfrm>
            <a:off x="67183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80" name="Shape 2580"/>
          <p:cNvSpPr/>
          <p:nvPr/>
        </p:nvSpPr>
        <p:spPr>
          <a:xfrm>
            <a:off x="67183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81" name="Shape 2581"/>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82" name="Shape 2582"/>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83" name="Shape 2583"/>
          <p:cNvSpPr/>
          <p:nvPr/>
        </p:nvSpPr>
        <p:spPr>
          <a:xfrm>
            <a:off x="67183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584" name="Shape 2584"/>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585" name="Shape 2585"/>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Mobile Design</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591" name="Group 2591"/>
          <p:cNvGrpSpPr/>
          <p:nvPr/>
        </p:nvGrpSpPr>
        <p:grpSpPr>
          <a:xfrm>
            <a:off x="11163300" y="4333707"/>
            <a:ext cx="8226394" cy="12153907"/>
            <a:chOff x="0" y="0"/>
            <a:chExt cx="8226393" cy="12153906"/>
          </a:xfrm>
        </p:grpSpPr>
        <p:grpSp>
          <p:nvGrpSpPr>
            <p:cNvPr id="2589" name="Group 2589"/>
            <p:cNvGrpSpPr/>
            <p:nvPr/>
          </p:nvGrpSpPr>
          <p:grpSpPr>
            <a:xfrm>
              <a:off x="0" y="0"/>
              <a:ext cx="8226394" cy="12153907"/>
              <a:chOff x="0" y="0"/>
              <a:chExt cx="8226393" cy="12153906"/>
            </a:xfrm>
          </p:grpSpPr>
          <p:pic>
            <p:nvPicPr>
              <p:cNvPr id="2587"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588" name="Shape 2588"/>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0"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592" name="Shape 259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93" name="Shape 25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94" name="Shape 25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595" name="Shape 2595"/>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6" name="Shape 2596"/>
          <p:cNvSpPr/>
          <p:nvPr/>
        </p:nvSpPr>
        <p:spPr>
          <a:xfrm>
            <a:off x="17883036" y="48133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97" name="Shape 2597"/>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8" name="Shape 2598"/>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599" name="Shape 2599"/>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00" name="Shape 2600"/>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06" name="Group 2606"/>
          <p:cNvGrpSpPr/>
          <p:nvPr/>
        </p:nvGrpSpPr>
        <p:grpSpPr>
          <a:xfrm>
            <a:off x="1866900" y="4424275"/>
            <a:ext cx="5245102" cy="7749262"/>
            <a:chOff x="0" y="0"/>
            <a:chExt cx="5245101" cy="7749261"/>
          </a:xfrm>
        </p:grpSpPr>
        <p:grpSp>
          <p:nvGrpSpPr>
            <p:cNvPr id="2604" name="Group 2604"/>
            <p:cNvGrpSpPr/>
            <p:nvPr/>
          </p:nvGrpSpPr>
          <p:grpSpPr>
            <a:xfrm>
              <a:off x="0" y="0"/>
              <a:ext cx="5245102" cy="7749262"/>
              <a:chOff x="0" y="0"/>
              <a:chExt cx="5245101" cy="7749261"/>
            </a:xfrm>
          </p:grpSpPr>
          <p:pic>
            <p:nvPicPr>
              <p:cNvPr id="2602"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03" name="Shape 2603"/>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05"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07" name="Shape 260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608" name="Shape 26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609" name="Shape 260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10" name="Chart 2610"/>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11" name="Shape 2611"/>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grpSp>
        <p:nvGrpSpPr>
          <p:cNvPr id="2616" name="Group 2616"/>
          <p:cNvGrpSpPr/>
          <p:nvPr/>
        </p:nvGrpSpPr>
        <p:grpSpPr>
          <a:xfrm>
            <a:off x="3835400" y="3906777"/>
            <a:ext cx="5600702" cy="8274636"/>
            <a:chOff x="0" y="0"/>
            <a:chExt cx="5600701" cy="8274634"/>
          </a:xfrm>
        </p:grpSpPr>
        <p:grpSp>
          <p:nvGrpSpPr>
            <p:cNvPr id="2614" name="Group 2614"/>
            <p:cNvGrpSpPr/>
            <p:nvPr/>
          </p:nvGrpSpPr>
          <p:grpSpPr>
            <a:xfrm>
              <a:off x="0" y="0"/>
              <a:ext cx="5600702" cy="8274635"/>
              <a:chOff x="0" y="0"/>
              <a:chExt cx="5600701" cy="8274634"/>
            </a:xfrm>
          </p:grpSpPr>
          <p:pic>
            <p:nvPicPr>
              <p:cNvPr id="2612"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13" name="Shape 2613"/>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15"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18" name="Shape 261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19" name="Shape 26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24" name="Group 2624"/>
          <p:cNvGrpSpPr/>
          <p:nvPr/>
        </p:nvGrpSpPr>
        <p:grpSpPr>
          <a:xfrm>
            <a:off x="1409700" y="4393546"/>
            <a:ext cx="9182111" cy="8488801"/>
            <a:chOff x="0" y="0"/>
            <a:chExt cx="9182110" cy="8488799"/>
          </a:xfrm>
        </p:grpSpPr>
        <p:grpSp>
          <p:nvGrpSpPr>
            <p:cNvPr id="2622" name="Group 2622"/>
            <p:cNvGrpSpPr/>
            <p:nvPr/>
          </p:nvGrpSpPr>
          <p:grpSpPr>
            <a:xfrm>
              <a:off x="0" y="0"/>
              <a:ext cx="9182111" cy="8488800"/>
              <a:chOff x="0" y="0"/>
              <a:chExt cx="9182110" cy="8488799"/>
            </a:xfrm>
          </p:grpSpPr>
          <p:pic>
            <p:nvPicPr>
              <p:cNvPr id="2620"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21" name="Shape 2621"/>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3" name="dragdropslidehack-filtered.png"/>
            <p:cNvPicPr/>
            <p:nvPr/>
          </p:nvPicPr>
          <p:blipFill>
            <a:blip r:embed="rId3">
              <a:extLst/>
            </a:blip>
            <a:srcRect l="46" t="23" r="141" b="0"/>
            <a:stretch>
              <a:fillRect/>
            </a:stretch>
          </p:blipFill>
          <p:spPr>
            <a:xfrm>
              <a:off x="397671" y="407530"/>
              <a:ext cx="8446491" cy="4759006"/>
            </a:xfrm>
            <a:prstGeom prst="rect">
              <a:avLst/>
            </a:prstGeom>
            <a:ln w="12700" cap="flat">
              <a:noFill/>
              <a:miter lim="400000"/>
            </a:ln>
            <a:effectLst/>
          </p:spPr>
        </p:pic>
      </p:grpSp>
      <p:sp>
        <p:nvSpPr>
          <p:cNvPr id="2625" name="Shape 26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26" name="Shape 2626"/>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27" name="Shape 2627"/>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28" name="Shape 2628"/>
          <p:cNvSpPr/>
          <p:nvPr/>
        </p:nvSpPr>
        <p:spPr>
          <a:xfrm>
            <a:off x="11760208"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629" name="Shape 2629"/>
          <p:cNvSpPr/>
          <p:nvPr/>
        </p:nvSpPr>
        <p:spPr>
          <a:xfrm>
            <a:off x="15145787" y="83439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630" name="Shape 2630"/>
          <p:cNvSpPr/>
          <p:nvPr/>
        </p:nvSpPr>
        <p:spPr>
          <a:xfrm>
            <a:off x="18531366"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631" name="Shape 2631"/>
          <p:cNvSpPr/>
          <p:nvPr/>
        </p:nvSpPr>
        <p:spPr>
          <a:xfrm flipH="1">
            <a:off x="12817602" y="88693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632" name="Shape 2632"/>
          <p:cNvSpPr/>
          <p:nvPr/>
        </p:nvSpPr>
        <p:spPr>
          <a:xfrm>
            <a:off x="15929101" y="88693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633" name="Shape 2633"/>
          <p:cNvSpPr/>
          <p:nvPr/>
        </p:nvSpPr>
        <p:spPr>
          <a:xfrm>
            <a:off x="19320001" y="88693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634" name="Shape 2634"/>
          <p:cNvSpPr/>
          <p:nvPr/>
        </p:nvSpPr>
        <p:spPr>
          <a:xfrm>
            <a:off x="12224629" y="102679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635" name="Shape 2635"/>
          <p:cNvSpPr/>
          <p:nvPr/>
        </p:nvSpPr>
        <p:spPr>
          <a:xfrm>
            <a:off x="15608300" y="102870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636" name="Shape 2636"/>
          <p:cNvSpPr/>
          <p:nvPr/>
        </p:nvSpPr>
        <p:spPr>
          <a:xfrm>
            <a:off x="18999200" y="102997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38" name="Shape 263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39" name="Shape 26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42" name="Group 2642"/>
          <p:cNvGrpSpPr/>
          <p:nvPr/>
        </p:nvGrpSpPr>
        <p:grpSpPr>
          <a:xfrm>
            <a:off x="11662799" y="4513013"/>
            <a:ext cx="7975608" cy="7373395"/>
            <a:chOff x="0" y="0"/>
            <a:chExt cx="7975606" cy="7373394"/>
          </a:xfrm>
        </p:grpSpPr>
        <p:pic>
          <p:nvPicPr>
            <p:cNvPr id="2640" name="mockup_0018_iMac-_FRONT.png"/>
            <p:cNvPicPr/>
            <p:nvPr/>
          </p:nvPicPr>
          <p:blipFill>
            <a:blip r:embed="rId2">
              <a:extLst/>
            </a:blip>
            <a:stretch>
              <a:fillRect/>
            </a:stretch>
          </p:blipFill>
          <p:spPr>
            <a:xfrm>
              <a:off x="0" y="0"/>
              <a:ext cx="7975607" cy="7373395"/>
            </a:xfrm>
            <a:prstGeom prst="rect">
              <a:avLst/>
            </a:prstGeom>
            <a:ln w="12700" cap="flat">
              <a:noFill/>
              <a:miter lim="400000"/>
            </a:ln>
            <a:effectLst/>
          </p:spPr>
        </p:pic>
        <p:sp>
          <p:nvSpPr>
            <p:cNvPr id="2641" name="Shape 2641"/>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43"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44" name="Shape 264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45" name="Shape 2645"/>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46" name="Shape 2646"/>
          <p:cNvSpPr/>
          <p:nvPr/>
        </p:nvSpPr>
        <p:spPr>
          <a:xfrm>
            <a:off x="18188324"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47" name="Shape 2647"/>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48" name="Shape 2648"/>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649" name="Shape 2649"/>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50" name="Shape 2650"/>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2" name="Shape 265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53" name="Shape 26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58" name="Group 2658"/>
          <p:cNvGrpSpPr/>
          <p:nvPr/>
        </p:nvGrpSpPr>
        <p:grpSpPr>
          <a:xfrm>
            <a:off x="1591699" y="4309813"/>
            <a:ext cx="8269831" cy="7645403"/>
            <a:chOff x="0" y="0"/>
            <a:chExt cx="8269830" cy="7645401"/>
          </a:xfrm>
        </p:grpSpPr>
        <p:grpSp>
          <p:nvGrpSpPr>
            <p:cNvPr id="2656" name="Group 2656"/>
            <p:cNvGrpSpPr/>
            <p:nvPr/>
          </p:nvGrpSpPr>
          <p:grpSpPr>
            <a:xfrm>
              <a:off x="0" y="0"/>
              <a:ext cx="8269831" cy="7645402"/>
              <a:chOff x="0" y="0"/>
              <a:chExt cx="8269830" cy="7645401"/>
            </a:xfrm>
          </p:grpSpPr>
          <p:pic>
            <p:nvPicPr>
              <p:cNvPr id="2654"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55" name="Shape 2655"/>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57"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59" name="Shape 265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aphicFrame>
        <p:nvGraphicFramePr>
          <p:cNvPr id="2660" name="Chart 2660"/>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61" name="Shape 2661"/>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63" name="Shape 266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64" name="Shape 266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69" name="Group 2669"/>
          <p:cNvGrpSpPr/>
          <p:nvPr/>
        </p:nvGrpSpPr>
        <p:grpSpPr>
          <a:xfrm>
            <a:off x="6265299" y="4627313"/>
            <a:ext cx="8269831" cy="7645403"/>
            <a:chOff x="0" y="0"/>
            <a:chExt cx="8269830" cy="7645401"/>
          </a:xfrm>
        </p:grpSpPr>
        <p:grpSp>
          <p:nvGrpSpPr>
            <p:cNvPr id="2667" name="Group 2667"/>
            <p:cNvGrpSpPr/>
            <p:nvPr/>
          </p:nvGrpSpPr>
          <p:grpSpPr>
            <a:xfrm>
              <a:off x="0" y="0"/>
              <a:ext cx="8269831" cy="7645402"/>
              <a:chOff x="0" y="0"/>
              <a:chExt cx="8269830" cy="7645401"/>
            </a:xfrm>
          </p:grpSpPr>
          <p:pic>
            <p:nvPicPr>
              <p:cNvPr id="2665"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66" name="Shape 2666"/>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68"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70" name="Shape 267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pSp>
        <p:nvGrpSpPr>
          <p:cNvPr id="2673" name="Group 2673"/>
          <p:cNvGrpSpPr/>
          <p:nvPr/>
        </p:nvGrpSpPr>
        <p:grpSpPr>
          <a:xfrm>
            <a:off x="1308100" y="6885691"/>
            <a:ext cx="6907232" cy="4965705"/>
            <a:chOff x="0" y="0"/>
            <a:chExt cx="6907231" cy="4965704"/>
          </a:xfrm>
        </p:grpSpPr>
        <p:pic>
          <p:nvPicPr>
            <p:cNvPr id="2671"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72" name="dragdropslidehack-filtered.png"/>
            <p:cNvPicPr/>
            <p:nvPr/>
          </p:nvPicPr>
          <p:blipFill>
            <a:blip r:embed="rId3">
              <a:extLst/>
            </a:blip>
            <a:srcRect l="5451" t="63" r="5397" b="0"/>
            <a:stretch>
              <a:fillRect/>
            </a:stretch>
          </p:blipFill>
          <p:spPr>
            <a:xfrm>
              <a:off x="625306" y="230882"/>
              <a:ext cx="5656620" cy="3566776"/>
            </a:xfrm>
            <a:prstGeom prst="rect">
              <a:avLst/>
            </a:prstGeom>
            <a:ln w="12700" cap="flat">
              <a:noFill/>
              <a:miter lim="400000"/>
            </a:ln>
            <a:effectLst/>
          </p:spPr>
        </p:pic>
      </p:grpSp>
      <p:grpSp>
        <p:nvGrpSpPr>
          <p:cNvPr id="2678" name="Group 2678"/>
          <p:cNvGrpSpPr/>
          <p:nvPr/>
        </p:nvGrpSpPr>
        <p:grpSpPr>
          <a:xfrm>
            <a:off x="13512800" y="7858965"/>
            <a:ext cx="2616201" cy="3865249"/>
            <a:chOff x="0" y="0"/>
            <a:chExt cx="2616200" cy="3865248"/>
          </a:xfrm>
        </p:grpSpPr>
        <p:grpSp>
          <p:nvGrpSpPr>
            <p:cNvPr id="2676" name="Group 2676"/>
            <p:cNvGrpSpPr/>
            <p:nvPr/>
          </p:nvGrpSpPr>
          <p:grpSpPr>
            <a:xfrm>
              <a:off x="0" y="0"/>
              <a:ext cx="2616201" cy="3865249"/>
              <a:chOff x="0" y="0"/>
              <a:chExt cx="2616200" cy="3865248"/>
            </a:xfrm>
          </p:grpSpPr>
          <p:pic>
            <p:nvPicPr>
              <p:cNvPr id="2674"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75" name="Shape 2675"/>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77" name="dragdropslidehack-filtered.png"/>
            <p:cNvPicPr/>
            <p:nvPr/>
          </p:nvPicPr>
          <p:blipFill>
            <a:blip r:embed="rId3">
              <a:extLst/>
            </a:blip>
            <a:srcRect l="28797" t="0" r="28984" b="104"/>
            <a:stretch>
              <a:fillRect/>
            </a:stretch>
          </p:blipFill>
          <p:spPr>
            <a:xfrm>
              <a:off x="163921" y="406400"/>
              <a:ext cx="2288355" cy="3045758"/>
            </a:xfrm>
            <a:prstGeom prst="rect">
              <a:avLst/>
            </a:prstGeom>
            <a:ln w="12700" cap="flat">
              <a:noFill/>
              <a:miter lim="400000"/>
            </a:ln>
            <a:effectLst/>
          </p:spPr>
        </p:pic>
      </p:grpSp>
      <p:grpSp>
        <p:nvGrpSpPr>
          <p:cNvPr id="2681" name="Group 2681"/>
          <p:cNvGrpSpPr/>
          <p:nvPr/>
        </p:nvGrpSpPr>
        <p:grpSpPr>
          <a:xfrm>
            <a:off x="16437629" y="9135157"/>
            <a:ext cx="1232411" cy="2590803"/>
            <a:chOff x="0" y="0"/>
            <a:chExt cx="1232410" cy="2590801"/>
          </a:xfrm>
        </p:grpSpPr>
        <p:pic>
          <p:nvPicPr>
            <p:cNvPr id="2679"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80" name="dragdropslidehack-filtered.png"/>
            <p:cNvPicPr/>
            <p:nvPr/>
          </p:nvPicPr>
          <p:blipFill>
            <a:blip r:embed="rId3">
              <a:extLst/>
            </a:blip>
            <a:srcRect l="34187" t="97" r="34444" b="0"/>
            <a:stretch>
              <a:fillRect/>
            </a:stretch>
          </p:blipFill>
          <p:spPr>
            <a:xfrm flipH="1">
              <a:off x="104503" y="370113"/>
              <a:ext cx="1031968" cy="1848760"/>
            </a:xfrm>
            <a:prstGeom prst="rect">
              <a:avLst/>
            </a:prstGeom>
            <a:ln w="12700" cap="flat">
              <a:noFill/>
              <a:miter lim="400000"/>
            </a:ln>
            <a:effectLst/>
          </p:spPr>
        </p:pic>
      </p:grpSp>
      <p:sp>
        <p:nvSpPr>
          <p:cNvPr id="2682" name="Shape 2682"/>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42A3E8"/>
                </a:solidFill>
                <a:latin typeface="Open Sans"/>
                <a:ea typeface="Open Sans"/>
                <a:cs typeface="Open Sans"/>
                <a:sym typeface="Open Sans"/>
              </a:rPr>
              <a:t>Well</a:t>
            </a:r>
            <a:r>
              <a:rPr spc="-144" sz="4800">
                <a:solidFill>
                  <a:srgbClr val="42A3E8"/>
                </a:solidFill>
                <a:latin typeface="Open Sans Light"/>
                <a:ea typeface="Open Sans Light"/>
                <a:cs typeface="Open Sans Light"/>
                <a:sym typeface="Open Sans Light"/>
              </a:rPr>
              <a:t> </a:t>
            </a:r>
            <a:r>
              <a:rPr b="1" spc="-144" sz="4800">
                <a:solidFill>
                  <a:srgbClr val="42A3E8"/>
                </a:solidFill>
                <a:latin typeface="Open Sans"/>
                <a:ea typeface="Open Sans"/>
                <a:cs typeface="Open Sans"/>
                <a:sym typeface="Open Sans"/>
              </a:rPr>
              <a:t>Designed</a:t>
            </a:r>
            <a:r>
              <a:rPr spc="-144" sz="4800">
                <a:solidFill>
                  <a:srgbClr val="FFFFFF"/>
                </a:solidFill>
                <a:latin typeface="Open Sans Light"/>
                <a:ea typeface="Open Sans Light"/>
                <a:cs typeface="Open Sans Light"/>
                <a:sym typeface="Open Sans Light"/>
              </a:rPr>
              <a:t> Device Mockup Slides for Your Presentation.</a:t>
            </a:r>
          </a:p>
        </p:txBody>
      </p:sp>
      <p:sp>
        <p:nvSpPr>
          <p:cNvPr id="2683" name="Shape 2683"/>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85" name="Shape 268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86" name="Shape 26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91" name="Group 2691"/>
          <p:cNvGrpSpPr/>
          <p:nvPr/>
        </p:nvGrpSpPr>
        <p:grpSpPr>
          <a:xfrm>
            <a:off x="13859899" y="4652713"/>
            <a:ext cx="8269831" cy="7645403"/>
            <a:chOff x="0" y="0"/>
            <a:chExt cx="8269830" cy="7645401"/>
          </a:xfrm>
        </p:grpSpPr>
        <p:grpSp>
          <p:nvGrpSpPr>
            <p:cNvPr id="2689" name="Group 2689"/>
            <p:cNvGrpSpPr/>
            <p:nvPr/>
          </p:nvGrpSpPr>
          <p:grpSpPr>
            <a:xfrm>
              <a:off x="0" y="0"/>
              <a:ext cx="8269831" cy="7645402"/>
              <a:chOff x="0" y="0"/>
              <a:chExt cx="8269830" cy="7645401"/>
            </a:xfrm>
          </p:grpSpPr>
          <p:pic>
            <p:nvPicPr>
              <p:cNvPr id="2687"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88" name="Shape 2688"/>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90"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92" name="Shape 26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695" name="Group 2695"/>
          <p:cNvGrpSpPr/>
          <p:nvPr/>
        </p:nvGrpSpPr>
        <p:grpSpPr>
          <a:xfrm>
            <a:off x="8877300" y="7330191"/>
            <a:ext cx="6907232" cy="4965705"/>
            <a:chOff x="0" y="0"/>
            <a:chExt cx="6907231" cy="4965704"/>
          </a:xfrm>
        </p:grpSpPr>
        <p:pic>
          <p:nvPicPr>
            <p:cNvPr id="2693"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94" name="dragdropslidehack-filtered.png"/>
            <p:cNvPicPr/>
            <p:nvPr/>
          </p:nvPicPr>
          <p:blipFill>
            <a:blip r:embed="rId3">
              <a:extLst/>
            </a:blip>
            <a:srcRect l="5397" t="63" r="5451" b="0"/>
            <a:stretch>
              <a:fillRect/>
            </a:stretch>
          </p:blipFill>
          <p:spPr>
            <a:xfrm flipH="1">
              <a:off x="625306" y="230882"/>
              <a:ext cx="5656620" cy="3566776"/>
            </a:xfrm>
            <a:prstGeom prst="rect">
              <a:avLst/>
            </a:prstGeom>
            <a:ln w="12700" cap="flat">
              <a:noFill/>
              <a:miter lim="400000"/>
            </a:ln>
            <a:effectLst/>
          </p:spPr>
        </p:pic>
      </p:grpSp>
      <p:sp>
        <p:nvSpPr>
          <p:cNvPr id="2696" name="Shape 2696"/>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42A3E8"/>
                </a:solidFill>
                <a:latin typeface="Open Sans"/>
                <a:ea typeface="Open Sans"/>
                <a:cs typeface="Open Sans"/>
                <a:sym typeface="Open Sans"/>
              </a:rPr>
              <a:t>Well</a:t>
            </a:r>
            <a:r>
              <a:rPr spc="-168" sz="5600">
                <a:solidFill>
                  <a:srgbClr val="42A3E8"/>
                </a:solidFill>
                <a:latin typeface="Open Sans Light"/>
                <a:ea typeface="Open Sans Light"/>
                <a:cs typeface="Open Sans Light"/>
                <a:sym typeface="Open Sans Light"/>
              </a:rPr>
              <a:t> </a:t>
            </a:r>
            <a:r>
              <a:rPr b="1" spc="-168" sz="5600">
                <a:solidFill>
                  <a:srgbClr val="42A3E8"/>
                </a:solidFill>
                <a:latin typeface="Open Sans"/>
                <a:ea typeface="Open Sans"/>
                <a:cs typeface="Open Sans"/>
                <a:sym typeface="Open Sans"/>
              </a:rPr>
              <a:t>Designed</a:t>
            </a:r>
            <a:r>
              <a:rPr spc="-168" sz="5600">
                <a:solidFill>
                  <a:srgbClr val="FFFFFF"/>
                </a:solidFill>
                <a:latin typeface="Open Sans Light"/>
                <a:ea typeface="Open Sans Light"/>
                <a:cs typeface="Open Sans Light"/>
                <a:sym typeface="Open Sans Light"/>
              </a:rPr>
              <a:t> Device Mockup Slides for Your Presentation.</a:t>
            </a:r>
          </a:p>
        </p:txBody>
      </p:sp>
      <p:sp>
        <p:nvSpPr>
          <p:cNvPr id="2697" name="Shape 2697"/>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01" name="Group 2701"/>
          <p:cNvGrpSpPr/>
          <p:nvPr/>
        </p:nvGrpSpPr>
        <p:grpSpPr>
          <a:xfrm>
            <a:off x="1415572" y="3756281"/>
            <a:ext cx="13525517" cy="12504242"/>
            <a:chOff x="0" y="0"/>
            <a:chExt cx="13525515" cy="12504240"/>
          </a:xfrm>
        </p:grpSpPr>
        <p:pic>
          <p:nvPicPr>
            <p:cNvPr id="2699"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00" name="Shape 2700"/>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2"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03" name="Shape 270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04" name="Shape 270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05" name="Shape 2705"/>
          <p:cNvSpPr/>
          <p:nvPr/>
        </p:nvSpPr>
        <p:spPr>
          <a:xfrm>
            <a:off x="15913100" y="46355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06" name="Shape 2706"/>
          <p:cNvSpPr/>
          <p:nvPr/>
        </p:nvSpPr>
        <p:spPr>
          <a:xfrm>
            <a:off x="15913100" y="73914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07" name="Shape 2707"/>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708" name="Shape 2708"/>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709" name="Shape 2709"/>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
        <p:nvSpPr>
          <p:cNvPr id="2710" name="Shape 2710"/>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
        <p:nvSpPr>
          <p:cNvPr id="2711" name="Shape 27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12" name="Shape 2712"/>
          <p:cNvSpPr/>
          <p:nvPr/>
        </p:nvSpPr>
        <p:spPr>
          <a:xfrm>
            <a:off x="15913100" y="9956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13" name="Shape 2713"/>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42A3E8"/>
                </a:solidFill>
                <a:latin typeface="FontAwesome"/>
                <a:ea typeface="FontAwesome"/>
                <a:cs typeface="FontAwesome"/>
                <a:sym typeface="FontAwesome"/>
              </a:defRPr>
            </a:lvl1pPr>
          </a:lstStyle>
          <a:p>
            <a:pPr lvl="0">
              <a:defRPr spc="0" sz="1800">
                <a:solidFill>
                  <a:srgbClr val="000000"/>
                </a:solidFill>
              </a:defRPr>
            </a:pPr>
            <a:r>
              <a:rPr spc="2632" sz="5600">
                <a:solidFill>
                  <a:srgbClr val="42A3E8"/>
                </a:solidFill>
              </a:rPr>
              <a:t></a:t>
            </a:r>
          </a:p>
        </p:txBody>
      </p:sp>
      <p:sp>
        <p:nvSpPr>
          <p:cNvPr id="2714" name="Shape 2714"/>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16" name="Shape 271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17" name="Shape 27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18" name="Shape 2718"/>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21" name="Group 2721"/>
          <p:cNvGrpSpPr/>
          <p:nvPr/>
        </p:nvGrpSpPr>
        <p:grpSpPr>
          <a:xfrm>
            <a:off x="1270000" y="4813300"/>
            <a:ext cx="9118600" cy="6555491"/>
            <a:chOff x="0" y="0"/>
            <a:chExt cx="9118600" cy="6555490"/>
          </a:xfrm>
        </p:grpSpPr>
        <p:pic>
          <p:nvPicPr>
            <p:cNvPr id="2719"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20" name="dragdropslidehack-filtered.png"/>
            <p:cNvPicPr/>
            <p:nvPr/>
          </p:nvPicPr>
          <p:blipFill>
            <a:blip r:embed="rId3">
              <a:extLst/>
            </a:blip>
            <a:srcRect l="5390" t="0" r="5458" b="0"/>
            <a:stretch>
              <a:fillRect/>
            </a:stretch>
          </p:blipFill>
          <p:spPr>
            <a:xfrm>
              <a:off x="825500" y="304800"/>
              <a:ext cx="7467600" cy="4711700"/>
            </a:xfrm>
            <a:prstGeom prst="rect">
              <a:avLst/>
            </a:prstGeom>
            <a:ln w="12700" cap="flat">
              <a:noFill/>
              <a:miter lim="400000"/>
            </a:ln>
            <a:effectLst/>
          </p:spPr>
        </p:pic>
      </p:grpSp>
      <p:sp>
        <p:nvSpPr>
          <p:cNvPr id="2722" name="Shape 27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23" name="Shape 2723"/>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724" name="Shape 2724"/>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25" name="Shape 2725"/>
          <p:cNvSpPr/>
          <p:nvPr/>
        </p:nvSpPr>
        <p:spPr>
          <a:xfrm>
            <a:off x="11760208"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26" name="Shape 2726"/>
          <p:cNvSpPr/>
          <p:nvPr/>
        </p:nvSpPr>
        <p:spPr>
          <a:xfrm>
            <a:off x="15145787" y="83439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27" name="Shape 2727"/>
          <p:cNvSpPr/>
          <p:nvPr/>
        </p:nvSpPr>
        <p:spPr>
          <a:xfrm>
            <a:off x="18531366"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728" name="Shape 2728"/>
          <p:cNvSpPr/>
          <p:nvPr/>
        </p:nvSpPr>
        <p:spPr>
          <a:xfrm flipH="1">
            <a:off x="12817602" y="88693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729" name="Shape 2729"/>
          <p:cNvSpPr/>
          <p:nvPr/>
        </p:nvSpPr>
        <p:spPr>
          <a:xfrm>
            <a:off x="15929101" y="88693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730" name="Shape 2730"/>
          <p:cNvSpPr/>
          <p:nvPr/>
        </p:nvSpPr>
        <p:spPr>
          <a:xfrm>
            <a:off x="19320001" y="88693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42A3E8"/>
                </a:solidFill>
                <a:latin typeface="et-line"/>
                <a:ea typeface="et-line"/>
                <a:cs typeface="et-line"/>
                <a:sym typeface="et-line"/>
              </a:defRPr>
            </a:lvl1pPr>
          </a:lstStyle>
          <a:p>
            <a:pPr lvl="0">
              <a:defRPr baseline="0" spc="0" sz="1800">
                <a:solidFill>
                  <a:srgbClr val="000000"/>
                </a:solidFill>
              </a:defRPr>
            </a:pPr>
            <a:r>
              <a:rPr baseline="-4687" spc="2048" sz="6400">
                <a:solidFill>
                  <a:srgbClr val="42A3E8"/>
                </a:solidFill>
              </a:rPr>
              <a:t></a:t>
            </a:r>
          </a:p>
        </p:txBody>
      </p:sp>
      <p:sp>
        <p:nvSpPr>
          <p:cNvPr id="2731" name="Shape 2731"/>
          <p:cNvSpPr/>
          <p:nvPr/>
        </p:nvSpPr>
        <p:spPr>
          <a:xfrm>
            <a:off x="12224629" y="102679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732" name="Shape 2732"/>
          <p:cNvSpPr/>
          <p:nvPr/>
        </p:nvSpPr>
        <p:spPr>
          <a:xfrm>
            <a:off x="15608300" y="102870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733" name="Shape 2733"/>
          <p:cNvSpPr/>
          <p:nvPr/>
        </p:nvSpPr>
        <p:spPr>
          <a:xfrm>
            <a:off x="18999200" y="102997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WHERE YOU CAN FIND US</a:t>
            </a:r>
          </a:p>
        </p:txBody>
      </p:sp>
      <p:sp>
        <p:nvSpPr>
          <p:cNvPr id="136" name="Shape 1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7" name="Shape 137"/>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 name="Shape 138"/>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39" name="Shape 139"/>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 name="Shape 140"/>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 name="Shape 141"/>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2" name="Shape 142"/>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3" name="Shape 143"/>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4" name="Shape 144"/>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5" name="Shape 145"/>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6" name="Shape 146"/>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7" name="Shape 147"/>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48" name="Shape 148"/>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49" name="Shape 149"/>
          <p:cNvSpPr/>
          <p:nvPr/>
        </p:nvSpPr>
        <p:spPr>
          <a:xfrm>
            <a:off x="17756925" y="4127500"/>
            <a:ext cx="4940301" cy="1409700"/>
          </a:xfrm>
          <a:prstGeom prst="roundRect">
            <a:avLst>
              <a:gd name="adj" fmla="val 4869"/>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0" name="Shape 150"/>
          <p:cNvSpPr/>
          <p:nvPr/>
        </p:nvSpPr>
        <p:spPr>
          <a:xfrm>
            <a:off x="17754600" y="6642100"/>
            <a:ext cx="4940300"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1" name="Shape 151"/>
          <p:cNvSpPr/>
          <p:nvPr/>
        </p:nvSpPr>
        <p:spPr>
          <a:xfrm>
            <a:off x="17754600" y="9829800"/>
            <a:ext cx="4940300" cy="1409700"/>
          </a:xfrm>
          <a:prstGeom prst="roundRect">
            <a:avLst>
              <a:gd name="adj" fmla="val 4869"/>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2" name="Shape 152"/>
          <p:cNvSpPr/>
          <p:nvPr/>
        </p:nvSpPr>
        <p:spPr>
          <a:xfrm>
            <a:off x="1424725" y="4267200"/>
            <a:ext cx="4940301"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422400" y="7200900"/>
            <a:ext cx="4940300" cy="1409700"/>
          </a:xfrm>
          <a:prstGeom prst="roundRect">
            <a:avLst>
              <a:gd name="adj" fmla="val 4869"/>
            </a:avLst>
          </a:pr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422400" y="9969500"/>
            <a:ext cx="4940300"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6" name="Shape 156"/>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NEPAL</a:t>
            </a:r>
          </a:p>
        </p:txBody>
      </p:sp>
      <p:sp>
        <p:nvSpPr>
          <p:cNvPr id="157" name="Shape 157"/>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58" name="Shape 158"/>
          <p:cNvSpPr/>
          <p:nvPr/>
        </p:nvSpPr>
        <p:spPr>
          <a:xfrm>
            <a:off x="4064000" y="10134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59" name="Shape 159"/>
          <p:cNvSpPr/>
          <p:nvPr/>
        </p:nvSpPr>
        <p:spPr>
          <a:xfrm>
            <a:off x="4064000" y="7340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0" name="Shape 160"/>
          <p:cNvSpPr/>
          <p:nvPr/>
        </p:nvSpPr>
        <p:spPr>
          <a:xfrm>
            <a:off x="4064000" y="44450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1" name="Shape 161"/>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2" name="Shape 162"/>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3" name="Shape 163"/>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4" name="Shape 164"/>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5" name="Shape 165"/>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6" name="Shape 166"/>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7" name="Shape 167"/>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68" name="Shape 168"/>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69" name="Shape 169"/>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0" name="Shape 170"/>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1" name="Shape 1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2" name="Shape 172"/>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3" name="Shape 173"/>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4" name="Shape 174"/>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5" name="Shape 175"/>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5" name="Shape 273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36" name="Shape 27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37"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38" name="Shape 2738"/>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39" name="dragdropslidehack-filtered.png"/>
          <p:cNvPicPr/>
          <p:nvPr/>
        </p:nvPicPr>
        <p:blipFill>
          <a:blip r:embed="rId3">
            <a:extLst/>
          </a:blip>
          <a:srcRect l="5458" t="0" r="5390" b="0"/>
          <a:stretch>
            <a:fillRect/>
          </a:stretch>
        </p:blipFill>
        <p:spPr>
          <a:xfrm>
            <a:off x="2209800" y="4597400"/>
            <a:ext cx="7467600" cy="4711700"/>
          </a:xfrm>
          <a:prstGeom prst="rect">
            <a:avLst/>
          </a:prstGeom>
          <a:ln w="12700">
            <a:miter lim="400000"/>
          </a:ln>
        </p:spPr>
      </p:pic>
      <p:graphicFrame>
        <p:nvGraphicFramePr>
          <p:cNvPr id="2740" name="Chart 2740"/>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41" name="Shape 2741"/>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
        <p:nvSpPr>
          <p:cNvPr id="2742" name="Shape 274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4" name="Shape 274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45" name="Shape 27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46"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47" name="Shape 2747"/>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48" name="dragdropslidehack-filtered.png"/>
          <p:cNvPicPr/>
          <p:nvPr/>
        </p:nvPicPr>
        <p:blipFill>
          <a:blip r:embed="rId3">
            <a:extLst/>
          </a:blip>
          <a:srcRect l="5458" t="0" r="5390" b="0"/>
          <a:stretch>
            <a:fillRect/>
          </a:stretch>
        </p:blipFill>
        <p:spPr>
          <a:xfrm>
            <a:off x="2971800" y="5753100"/>
            <a:ext cx="7467600" cy="4711700"/>
          </a:xfrm>
          <a:prstGeom prst="rect">
            <a:avLst/>
          </a:prstGeom>
          <a:ln w="12700">
            <a:miter lim="400000"/>
          </a:ln>
        </p:spPr>
      </p:pic>
      <p:pic>
        <p:nvPicPr>
          <p:cNvPr id="2749"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50" name="Shape 2750"/>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1"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52" name="Shape 2752"/>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508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3" name="Shape 2753"/>
          <p:cNvSpPr/>
          <p:nvPr/>
        </p:nvSpPr>
        <p:spPr>
          <a:xfrm>
            <a:off x="20358218" y="5568950"/>
            <a:ext cx="1815982"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sp>
        <p:nvSpPr>
          <p:cNvPr id="2754" name="Shape 2754"/>
          <p:cNvSpPr/>
          <p:nvPr/>
        </p:nvSpPr>
        <p:spPr>
          <a:xfrm>
            <a:off x="21717000" y="499110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508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5" name="Shape 2755"/>
          <p:cNvSpPr/>
          <p:nvPr/>
        </p:nvSpPr>
        <p:spPr>
          <a:xfrm>
            <a:off x="21895307" y="5226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2756" name="Shape 2756"/>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FFFFFF"/>
                </a:solidFill>
                <a:latin typeface="Open Sans Light"/>
                <a:ea typeface="Open Sans Light"/>
                <a:cs typeface="Open Sans Light"/>
                <a:sym typeface="Open Sans Light"/>
              </a:rPr>
              <a:t>Screen </a:t>
            </a:r>
            <a:r>
              <a:rPr b="1" spc="-168" sz="5600">
                <a:solidFill>
                  <a:srgbClr val="FFFFFF"/>
                </a:solidFill>
                <a:latin typeface="Open Sans"/>
                <a:ea typeface="Open Sans"/>
                <a:cs typeface="Open Sans"/>
                <a:sym typeface="Open Sans"/>
              </a:rPr>
              <a:t>Preview</a:t>
            </a:r>
          </a:p>
        </p:txBody>
      </p:sp>
      <p:sp>
        <p:nvSpPr>
          <p:cNvPr id="2757" name="Shape 2757"/>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FFFFFF"/>
                </a:solidFill>
                <a:latin typeface="Open Sans Light"/>
                <a:ea typeface="Open Sans Light"/>
                <a:cs typeface="Open Sans Light"/>
                <a:sym typeface="Open Sans Light"/>
              </a:rPr>
              <a:t>Screen </a:t>
            </a:r>
            <a:r>
              <a:rPr b="1" spc="-168" sz="5600">
                <a:solidFill>
                  <a:srgbClr val="FFFFFF"/>
                </a:solidFill>
                <a:latin typeface="Open Sans"/>
                <a:ea typeface="Open Sans"/>
                <a:cs typeface="Open Sans"/>
                <a:sym typeface="Open Sans"/>
              </a:rPr>
              <a:t>Preview</a:t>
            </a:r>
          </a:p>
        </p:txBody>
      </p:sp>
      <p:sp>
        <p:nvSpPr>
          <p:cNvPr id="2758" name="Shape 275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slow" advClick="1">
    <p:push dir="l"/>
  </p:transition>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0" name="Shape 276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61" name="Shape 27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764" name="Group 2764"/>
          <p:cNvGrpSpPr/>
          <p:nvPr/>
        </p:nvGrpSpPr>
        <p:grpSpPr>
          <a:xfrm>
            <a:off x="11241186" y="4518386"/>
            <a:ext cx="10236225" cy="7358969"/>
            <a:chOff x="0" y="0"/>
            <a:chExt cx="10236224" cy="7358968"/>
          </a:xfrm>
        </p:grpSpPr>
        <p:pic>
          <p:nvPicPr>
            <p:cNvPr id="2762" name="mockup_0021_MacBook_FRONT.png"/>
            <p:cNvPicPr/>
            <p:nvPr/>
          </p:nvPicPr>
          <p:blipFill>
            <a:blip r:embed="rId2">
              <a:extLst/>
            </a:blip>
            <a:stretch>
              <a:fillRect/>
            </a:stretch>
          </p:blipFill>
          <p:spPr>
            <a:xfrm>
              <a:off x="0" y="0"/>
              <a:ext cx="10236225" cy="7358969"/>
            </a:xfrm>
            <a:prstGeom prst="rect">
              <a:avLst/>
            </a:prstGeom>
            <a:ln w="12700" cap="flat">
              <a:noFill/>
              <a:miter lim="400000"/>
            </a:ln>
            <a:effectLst/>
          </p:spPr>
        </p:pic>
        <p:sp>
          <p:nvSpPr>
            <p:cNvPr id="2763" name="Shape 2763"/>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65"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66" name="Shape 27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67" name="Shape 2767"/>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768" name="Shape 2768"/>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69" name="Shape 2769"/>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A3E8"/>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0" name="Shape 2770"/>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71" name="Shape 2771"/>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2" name="Shape 2772"/>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74"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75" name="Shape 2775"/>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76" name="Shape 2776"/>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42A3E8"/>
                </a:solidFill>
                <a:latin typeface="Open Sans"/>
                <a:ea typeface="Open Sans"/>
                <a:cs typeface="Open Sans"/>
                <a:sym typeface="Open Sans"/>
              </a:defRPr>
            </a:lvl1pPr>
          </a:lstStyle>
          <a:p>
            <a:pPr lvl="0">
              <a:defRPr b="0" sz="1800">
                <a:solidFill>
                  <a:srgbClr val="000000"/>
                </a:solidFill>
              </a:defRPr>
            </a:pPr>
            <a:r>
              <a:rPr b="1" sz="2400">
                <a:solidFill>
                  <a:srgbClr val="42A3E8"/>
                </a:solidFill>
              </a:rPr>
              <a:t>SQUARE, OVAL, MASONRY STYLE</a:t>
            </a:r>
          </a:p>
        </p:txBody>
      </p:sp>
      <p:sp>
        <p:nvSpPr>
          <p:cNvPr id="2777" name="Shape 2777"/>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78" name="Shape 27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0" name="Shape 278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781" name="Shape 27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82"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83"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784" name="Shape 2784"/>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85" name="Shape 2785"/>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86" name="Shape 2786"/>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787" name="Shape 2787"/>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88" name="Shape 2788"/>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89" name="Shape 2789"/>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790" name="Shape 279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92"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793"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794"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795" name="Shape 2795"/>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6" name="Shape 2796"/>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7" name="Shape 2797"/>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798" name="Shape 2798"/>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799" name="Shape 279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
        <p:nvSpPr>
          <p:cNvPr id="2800" name="Shape 280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01" name="Shape 28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03"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06" name="Group 2806"/>
          <p:cNvGrpSpPr/>
          <p:nvPr/>
        </p:nvGrpSpPr>
        <p:grpSpPr>
          <a:xfrm>
            <a:off x="12331362" y="3873496"/>
            <a:ext cx="10439399" cy="8204201"/>
            <a:chOff x="0" y="0"/>
            <a:chExt cx="10439398" cy="8204200"/>
          </a:xfrm>
        </p:grpSpPr>
        <p:pic>
          <p:nvPicPr>
            <p:cNvPr id="2804"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05"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07" name="Shape 2807"/>
          <p:cNvSpPr/>
          <p:nvPr/>
        </p:nvSpPr>
        <p:spPr>
          <a:xfrm>
            <a:off x="1528715" y="8059229"/>
            <a:ext cx="104648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8" name="Shape 2808"/>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9" name="Shape 2809"/>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42A3E8"/>
                </a:solidFill>
                <a:latin typeface="Open Sans"/>
                <a:ea typeface="Open Sans"/>
                <a:cs typeface="Open Sans"/>
                <a:sym typeface="Open Sans"/>
              </a:defRPr>
            </a:lvl1pPr>
          </a:lstStyle>
          <a:p>
            <a:pPr lvl="0">
              <a:defRPr b="0" sz="1800">
                <a:solidFill>
                  <a:srgbClr val="000000"/>
                </a:solidFill>
              </a:defRPr>
            </a:pPr>
            <a:r>
              <a:rPr b="1" sz="3200">
                <a:solidFill>
                  <a:srgbClr val="42A3E8"/>
                </a:solidFill>
              </a:rPr>
              <a:t>Subtitle goes here</a:t>
            </a:r>
          </a:p>
        </p:txBody>
      </p:sp>
      <p:sp>
        <p:nvSpPr>
          <p:cNvPr id="2810" name="Shape 2810"/>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11" name="Shape 28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
        <p:nvSpPr>
          <p:cNvPr id="2812" name="Shape 281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13" name="Shape 281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17" name="Group 2817"/>
          <p:cNvGrpSpPr/>
          <p:nvPr/>
        </p:nvGrpSpPr>
        <p:grpSpPr>
          <a:xfrm>
            <a:off x="12331362" y="3873496"/>
            <a:ext cx="10439399" cy="8204201"/>
            <a:chOff x="0" y="0"/>
            <a:chExt cx="10439398" cy="8204200"/>
          </a:xfrm>
        </p:grpSpPr>
        <p:pic>
          <p:nvPicPr>
            <p:cNvPr id="2815"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6"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20" name="Group 2820"/>
          <p:cNvGrpSpPr/>
          <p:nvPr/>
        </p:nvGrpSpPr>
        <p:grpSpPr>
          <a:xfrm>
            <a:off x="1574800" y="3873500"/>
            <a:ext cx="10439399" cy="8204200"/>
            <a:chOff x="0" y="0"/>
            <a:chExt cx="10439398" cy="8204200"/>
          </a:xfrm>
        </p:grpSpPr>
        <p:pic>
          <p:nvPicPr>
            <p:cNvPr id="2818"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9"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21" name="Shape 28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
        <p:nvSpPr>
          <p:cNvPr id="2822" name="Shape 282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23" name="Shape 28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27" name="Group 2827"/>
          <p:cNvGrpSpPr/>
          <p:nvPr/>
        </p:nvGrpSpPr>
        <p:grpSpPr>
          <a:xfrm>
            <a:off x="12331362" y="3873496"/>
            <a:ext cx="10439402" cy="8204192"/>
            <a:chOff x="0" y="0"/>
            <a:chExt cx="10439401" cy="8204191"/>
          </a:xfrm>
        </p:grpSpPr>
        <p:pic>
          <p:nvPicPr>
            <p:cNvPr id="2825"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26" name="dragdropslidehack-filtered.png"/>
            <p:cNvPicPr/>
            <p:nvPr/>
          </p:nvPicPr>
          <p:blipFill>
            <a:blip r:embed="rId2">
              <a:extLst/>
            </a:blip>
            <a:srcRect l="32660" t="0" r="32604" b="0"/>
            <a:stretch>
              <a:fillRect/>
            </a:stretch>
          </p:blipFill>
          <p:spPr>
            <a:xfrm>
              <a:off x="5373219" y="3"/>
              <a:ext cx="5066183" cy="8204186"/>
            </a:xfrm>
            <a:prstGeom prst="rect">
              <a:avLst/>
            </a:prstGeom>
            <a:ln w="12700" cap="flat">
              <a:noFill/>
              <a:miter lim="400000"/>
            </a:ln>
            <a:effectLst/>
          </p:spPr>
        </p:pic>
      </p:grpSp>
      <p:grpSp>
        <p:nvGrpSpPr>
          <p:cNvPr id="2830" name="Group 2830"/>
          <p:cNvGrpSpPr/>
          <p:nvPr/>
        </p:nvGrpSpPr>
        <p:grpSpPr>
          <a:xfrm>
            <a:off x="1574799" y="8216901"/>
            <a:ext cx="10439401" cy="3860805"/>
            <a:chOff x="0" y="0"/>
            <a:chExt cx="10439400" cy="3860803"/>
          </a:xfrm>
        </p:grpSpPr>
        <p:pic>
          <p:nvPicPr>
            <p:cNvPr id="2828"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29"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31"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32" name="Shape 28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
        <p:nvSpPr>
          <p:cNvPr id="2833" name="Shape 2833"/>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34" name="Shape 283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36"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39" name="Group 2839"/>
          <p:cNvGrpSpPr/>
          <p:nvPr/>
        </p:nvGrpSpPr>
        <p:grpSpPr>
          <a:xfrm>
            <a:off x="1574799" y="8216901"/>
            <a:ext cx="10439401" cy="3860805"/>
            <a:chOff x="0" y="0"/>
            <a:chExt cx="10439400" cy="3860803"/>
          </a:xfrm>
        </p:grpSpPr>
        <p:pic>
          <p:nvPicPr>
            <p:cNvPr id="2837"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38"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0"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41"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42"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43" name="Shape 28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
        <p:nvSpPr>
          <p:cNvPr id="2844" name="Shape 2844"/>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45" name="Shape 28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42505D"/>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