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24A39C"/>
            </a:solidFill>
            <a:ln w="9525" cap="flat">
              <a:noFill/>
              <a:round/>
            </a:ln>
            <a:effectLst/>
          </c:spPr>
          <c:explosion val="0"/>
          <c:dPt>
            <c:idx val="0"/>
            <c:explosion val="0"/>
            <c:spPr>
              <a:solidFill>
                <a:srgbClr val="24A39C"/>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24A39C"/>
              </a:solidFill>
              <a:prstDash val="solid"/>
              <a:miter lim="400000"/>
            </a:ln>
            <a:effectLst/>
          </c:spPr>
          <c:marker>
            <c:symbol val="circle"/>
            <c:size val="26"/>
            <c:spPr>
              <a:solidFill>
                <a:srgbClr val="FFFFFF"/>
              </a:solidFill>
              <a:ln w="152400" cap="flat">
                <a:solidFill>
                  <a:srgbClr val="146C67"/>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24A39C"/>
              </a:solidFill>
              <a:prstDash val="solid"/>
              <a:miter lim="400000"/>
            </a:ln>
            <a:effectLst/>
          </c:spPr>
          <c:marker>
            <c:symbol val="circle"/>
            <c:size val="26"/>
            <c:spPr>
              <a:solidFill>
                <a:srgbClr val="FFFFFF"/>
              </a:solidFill>
              <a:ln w="152400" cap="flat">
                <a:solidFill>
                  <a:srgbClr val="146C67"/>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24A39C"/>
            </a:solidFill>
            <a:ln w="12700" cap="flat">
              <a:noFill/>
              <a:prstDash val="solid"/>
              <a:miter lim="400000"/>
            </a:ln>
            <a:effectLst/>
          </c:spPr>
          <c:marker>
            <c:symbol val="circle"/>
            <c:size val="69"/>
            <c:spPr>
              <a:solidFill>
                <a:srgbClr val="24A39C"/>
              </a:solidFill>
              <a:ln w="381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929292"/>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929292"/>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24A39C"/>
            </a:solidFill>
            <a:ln w="12700" cap="flat">
              <a:noFill/>
              <a:prstDash val="solid"/>
              <a:miter lim="400000"/>
            </a:ln>
            <a:effectLst/>
          </c:spPr>
          <c:marker>
            <c:symbol val="circle"/>
            <c:size val="69"/>
            <c:spPr>
              <a:solidFill>
                <a:srgbClr val="24A39C"/>
              </a:solidFill>
              <a:ln w="381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24A39C"/>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24A39C"/>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24A39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467708"/>
          <c:h val="0.492595"/>
        </c:manualLayout>
      </c:layout>
      <c:pieChart>
        <c:varyColors val="0"/>
        <c:ser>
          <c:idx val="0"/>
          <c:order val="0"/>
          <c:tx>
            <c:strRef>
              <c:f>Sheet1!$A$2</c:f>
              <c:strCache>
                <c:pt idx="0">
                  <c:v>Region 1</c:v>
                </c:pt>
              </c:strCache>
            </c:strRef>
          </c:tx>
          <c:spPr>
            <a:solidFill>
              <a:srgbClr val="24A39C"/>
            </a:solidFill>
            <a:ln w="9525" cap="flat">
              <a:noFill/>
              <a:round/>
            </a:ln>
            <a:effectLst/>
          </c:spPr>
          <c:explosion val="0"/>
          <c:dPt>
            <c:idx val="0"/>
            <c:explosion val="0"/>
            <c:spPr>
              <a:solidFill>
                <a:srgbClr val="24A39C"/>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b"/>
      <c:layout>
        <c:manualLayout>
          <c:xMode val="edge"/>
          <c:yMode val="edge"/>
          <c:x val="0.129167"/>
          <c:y val="0.962699"/>
          <c:w val="0.870833"/>
          <c:h val="0.0498012"/>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24A39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24A39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24A39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223512"/>
          <c:h val="0.334238"/>
        </c:manualLayout>
      </c:layout>
      <c:pieChart>
        <c:varyColors val="0"/>
        <c:ser>
          <c:idx val="0"/>
          <c:order val="0"/>
          <c:tx>
            <c:strRef>
              <c:f>Sheet1!$A$2</c:f>
              <c:strCache>
                <c:pt idx="0">
                  <c:v>Region 1</c:v>
                </c:pt>
              </c:strCache>
            </c:strRef>
          </c:tx>
          <c:spPr>
            <a:solidFill>
              <a:srgbClr val="24A39C"/>
            </a:solidFill>
            <a:ln w="9525" cap="flat">
              <a:noFill/>
              <a:round/>
            </a:ln>
            <a:effectLst/>
          </c:spPr>
          <c:explosion val="0"/>
          <c:dPt>
            <c:idx val="0"/>
            <c:explosion val="0"/>
            <c:spPr>
              <a:solidFill>
                <a:srgbClr val="24A39C"/>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r"/>
      <c:layout>
        <c:manualLayout>
          <c:xMode val="edge"/>
          <c:yMode val="edge"/>
          <c:x val="0.393324"/>
          <c:y val="0.963104"/>
          <c:w val="0.606676"/>
          <c:h val="0.0493964"/>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Source Sans Pro"/>
                  </a:defRPr>
                </a:pPr>
                <a:r>
                  <a:rPr b="0" i="0" strike="noStrike" sz="2400" u="none">
                    <a:solidFill>
                      <a:srgbClr val="606060"/>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9"/>
          <c:y val="0.9483"/>
          <c:w val="0.990473"/>
          <c:h val="0.0641999"/>
        </c:manualLayout>
      </c:layout>
      <c:overlay val="1"/>
      <c:spPr>
        <a:noFill/>
        <a:ln w="12700" cap="flat">
          <a:noFill/>
          <a:miter lim="400000"/>
        </a:ln>
        <a:effectLst/>
      </c:spPr>
      <c:txPr>
        <a:bodyPr/>
        <a:lstStyle/>
        <a:p>
          <a:pPr lvl="0">
            <a:defRPr b="0" i="0" strike="noStrike" sz="2400" u="none">
              <a:solidFill>
                <a:srgbClr val="606060"/>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
        <p:nvSpPr>
          <p:cNvPr id="13" name="Shape 13"/>
          <p:cNvSpPr/>
          <p:nvPr/>
        </p:nvSpPr>
        <p:spPr>
          <a:xfrm>
            <a:off x="-12700" y="-12700"/>
            <a:ext cx="24409400" cy="137414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spTree>
      <p:nvGrpSpPr>
        <p:cNvPr id="1" name=""/>
        <p:cNvGrpSpPr/>
        <p:nvPr/>
      </p:nvGrpSpPr>
      <p:grpSpPr>
        <a:xfrm>
          <a:off x="0" y="0"/>
          <a:ext cx="0" cy="0"/>
          <a:chOff x="0" y="0"/>
          <a:chExt cx="0" cy="0"/>
        </a:xfrm>
      </p:grpSpPr>
      <p:sp>
        <p:nvSpPr>
          <p:cNvPr id="15" name="Shape 15"/>
          <p:cNvSpPr/>
          <p:nvPr/>
        </p:nvSpPr>
        <p:spPr>
          <a:xfrm>
            <a:off x="-12700" y="0"/>
            <a:ext cx="24409400" cy="13741400"/>
          </a:xfrm>
          <a:prstGeom prst="rect">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grpSp>
        <p:nvGrpSpPr>
          <p:cNvPr id="7" name="Group 7"/>
          <p:cNvGrpSpPr/>
          <p:nvPr/>
        </p:nvGrpSpPr>
        <p:grpSpPr>
          <a:xfrm>
            <a:off x="937388" y="12303196"/>
            <a:ext cx="1035150" cy="695361"/>
            <a:chOff x="0" y="0"/>
            <a:chExt cx="1035149" cy="695360"/>
          </a:xfrm>
        </p:grpSpPr>
        <p:sp>
          <p:nvSpPr>
            <p:cNvPr id="2" name="Shape 2"/>
            <p:cNvSpPr/>
            <p:nvPr/>
          </p:nvSpPr>
          <p:spPr>
            <a:xfrm rot="3638335">
              <a:off x="715463" y="214935"/>
              <a:ext cx="96005" cy="958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501640" y="8990"/>
              <a:ext cx="368301" cy="5945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24A39C"/>
            </a:solidFill>
            <a:ln w="12700" cap="flat">
              <a:noFill/>
              <a:miter lim="400000"/>
            </a:ln>
            <a:effectLst/>
          </p:spPr>
          <p:txBody>
            <a:bodyPr wrap="square" lIns="38100" tIns="38100" rIns="38100" bIns="38100" numCol="1" anchor="ctr">
              <a:noAutofit/>
            </a:bodyPr>
            <a:lstStyle/>
            <a:p>
              <a:pPr lvl="0" defTabSz="457200">
                <a:defRPr sz="3000">
                  <a:solidFill>
                    <a:srgbClr val="E8C895"/>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276404" y="331499"/>
              <a:ext cx="14604"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24A39C"/>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213330" y="317845"/>
              <a:ext cx="14604" cy="498086"/>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24A39C"/>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316727" y="403172"/>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24A39C"/>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grpSp>
      <p:sp>
        <p:nvSpPr>
          <p:cNvPr id="8" name="Shape 8"/>
          <p:cNvSpPr/>
          <p:nvPr/>
        </p:nvSpPr>
        <p:spPr>
          <a:xfrm>
            <a:off x="22733000" y="736600"/>
            <a:ext cx="774700" cy="774700"/>
          </a:xfrm>
          <a:prstGeom prst="roundRect">
            <a:avLst>
              <a:gd name="adj" fmla="val 1966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 name="Shape 9"/>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232323"/>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232323"/>
                </a:solidFill>
              </a:rPr>
              <a:t>www.beres.com</a:t>
            </a:r>
          </a:p>
        </p:txBody>
      </p:sp>
      <p:sp>
        <p:nvSpPr>
          <p:cNvPr id="10" name="Shape 10"/>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0.png"/><Relationship Id="rId4" Type="http://schemas.openxmlformats.org/officeDocument/2006/relationships/image" Target="../media/image2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chart" Target="../charts/chart25.xml"/></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 Id="rId5" Type="http://schemas.openxmlformats.org/officeDocument/2006/relationships/image" Target="../media/image35.png"/><Relationship Id="rId6" Type="http://schemas.openxmlformats.org/officeDocument/2006/relationships/image" Target="../media/image34.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22" name="Group 22"/>
          <p:cNvGrpSpPr/>
          <p:nvPr/>
        </p:nvGrpSpPr>
        <p:grpSpPr>
          <a:xfrm>
            <a:off x="9495953" y="7251700"/>
            <a:ext cx="5390854" cy="1631950"/>
            <a:chOff x="6101" y="0"/>
            <a:chExt cx="5390852" cy="1631950"/>
          </a:xfrm>
        </p:grpSpPr>
        <p:sp>
          <p:nvSpPr>
            <p:cNvPr id="20" name="Shape 20"/>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2DCBB1"/>
                  </a:solidFill>
                  <a:latin typeface="Montserrat-Bold"/>
                  <a:ea typeface="Montserrat-Bold"/>
                  <a:cs typeface="Montserrat-Bold"/>
                  <a:sym typeface="Montserrat-Bold"/>
                </a:defRPr>
              </a:lvl1pPr>
            </a:lstStyle>
            <a:p>
              <a:pPr lvl="0">
                <a:defRPr sz="1800">
                  <a:solidFill>
                    <a:srgbClr val="000000"/>
                  </a:solidFill>
                </a:defRPr>
              </a:pPr>
              <a:r>
                <a:rPr sz="7200">
                  <a:solidFill>
                    <a:srgbClr val="2DCBB1"/>
                  </a:solidFill>
                </a:rPr>
                <a:t>BERES</a:t>
              </a:r>
            </a:p>
          </p:txBody>
        </p:sp>
        <p:sp>
          <p:nvSpPr>
            <p:cNvPr id="21" name="Shape 21"/>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3" name="Shape 23"/>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4" name="Shape 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5" name="Shape 25"/>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4"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5"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6"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7"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8" name="Shape 188"/>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189" name="Shape 1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0" name="Shape 190"/>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91" name="Shape 191"/>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92" name="Shape 192"/>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3" name="Shape 193"/>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4" name="Shape 194"/>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5" name="Shape 195"/>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6" name="Shape 196"/>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7" name="Shape 197"/>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 name="Shape 198"/>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 name="Shape 199"/>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0" name="Shape 200"/>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201" name="Shape 201"/>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202" name="Shape 202"/>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 name="Shape 203"/>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 name="Shape 204"/>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5" name="Shape 205"/>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6" name="Shape 206"/>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7" name="Shape 207"/>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 name="Shape 208"/>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 name="Shape 209"/>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10" name="Shape 210"/>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2" name="Shape 212"/>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3" name="Shape 213"/>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4" name="Shape 214"/>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88407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142128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0" name="Shape 220"/>
          <p:cNvSpPr/>
          <p:nvPr/>
        </p:nvSpPr>
        <p:spPr>
          <a:xfrm>
            <a:off x="196103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1" name="Shape 221"/>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2" name="Shape 2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3" name="Shape 2863"/>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64" name="Shape 28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67" name="Group 2867"/>
          <p:cNvGrpSpPr/>
          <p:nvPr/>
        </p:nvGrpSpPr>
        <p:grpSpPr>
          <a:xfrm>
            <a:off x="1574799" y="8216901"/>
            <a:ext cx="10439401" cy="3860805"/>
            <a:chOff x="0" y="0"/>
            <a:chExt cx="10439400" cy="3860803"/>
          </a:xfrm>
        </p:grpSpPr>
        <p:pic>
          <p:nvPicPr>
            <p:cNvPr id="2865"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66"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68"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69"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70"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71"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72"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73" name="Shape 2873"/>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Tree>
  </p:cSld>
  <p:clrMapOvr>
    <a:masterClrMapping/>
  </p:clrMapOvr>
  <p:transition spd="med" advClick="1"/>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75"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76" name="Shape 2876"/>
          <p:cNvSpPr/>
          <p:nvPr/>
        </p:nvSpPr>
        <p:spPr>
          <a:xfrm>
            <a:off x="9031479" y="58293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77" name="Shape 2877"/>
          <p:cNvSpPr/>
          <p:nvPr/>
        </p:nvSpPr>
        <p:spPr>
          <a:xfrm>
            <a:off x="9616727" y="70421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EDITABLE , Just like regular fonts!</a:t>
            </a:r>
          </a:p>
        </p:txBody>
      </p:sp>
    </p:spTree>
  </p:cSld>
  <p:clrMapOvr>
    <a:masterClrMapping/>
  </p:clrMapOvr>
  <p:transition spd="med" advClick="1"/>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9" name="Shape 2879"/>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80" name="Shape 2880"/>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med" advClick="1"/>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2" name="Shape 2882"/>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83" name="Shape 2883"/>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med" advClick="1"/>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5" name="Shape 2885"/>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med" advClick="1"/>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7" name="Shape 2887"/>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89" name="Shape 2889"/>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9" name="Shape 2909"/>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0" name="Shape 2910"/>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26" name="Shape 2926"/>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6" name="Shape 3056"/>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7" name="Shape 3057"/>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8" name="Shape 3058"/>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9" name="Shape 3059"/>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0" name="Shape 3060"/>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1" name="Shape 3061"/>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2" name="Shape 3062"/>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3" name="Shape 3063"/>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4" name="Shape 3064"/>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5" name="Shape 3065"/>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6" name="Shape 3066"/>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7" name="Shape 3067"/>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8" name="Shape 3068"/>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9" name="Shape 3069"/>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70" name="Shape 3070"/>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71" name="Shape 3071"/>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4" name="Shape 224"/>
          <p:cNvSpPr/>
          <p:nvPr/>
        </p:nvSpPr>
        <p:spPr>
          <a:xfrm>
            <a:off x="7112000" y="4470400"/>
            <a:ext cx="15240000" cy="4025900"/>
          </a:xfrm>
          <a:prstGeom prst="rect">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5" name="Shape 225"/>
          <p:cNvSpPr/>
          <p:nvPr/>
        </p:nvSpPr>
        <p:spPr>
          <a:xfrm>
            <a:off x="8229600" y="9339599"/>
            <a:ext cx="0"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11328400" y="9339599"/>
            <a:ext cx="0"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4427200" y="9326962"/>
            <a:ext cx="0"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8" name="Shape 228"/>
          <p:cNvSpPr/>
          <p:nvPr/>
        </p:nvSpPr>
        <p:spPr>
          <a:xfrm>
            <a:off x="17526000" y="9326962"/>
            <a:ext cx="0"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9" name="Shape 229"/>
          <p:cNvSpPr/>
          <p:nvPr/>
        </p:nvSpPr>
        <p:spPr>
          <a:xfrm>
            <a:off x="20650200" y="9339599"/>
            <a:ext cx="0" cy="508064"/>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0" name="Shape 230"/>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231" name="Shape 2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2" name="Shape 232"/>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3" name="Shape 233"/>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4" name="Shape 234"/>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5" name="Shape 235"/>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6" name="Shape 236"/>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7" name="Shape 237"/>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8" name="Shape 238"/>
          <p:cNvSpPr/>
          <p:nvPr/>
        </p:nvSpPr>
        <p:spPr>
          <a:xfrm>
            <a:off x="7162795" y="9309106"/>
            <a:ext cx="15201905" cy="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 name="Shape 239"/>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0" name="Shape 240"/>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The Super, 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Developer</a:t>
            </a:r>
          </a:p>
        </p:txBody>
      </p:sp>
      <p:sp>
        <p:nvSpPr>
          <p:cNvPr id="241" name="Shape 241"/>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 name="Shape 242"/>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Macrohard,inc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Senior Developer</a:t>
            </a:r>
          </a:p>
        </p:txBody>
      </p:sp>
      <p:sp>
        <p:nvSpPr>
          <p:cNvPr id="243" name="Shape 243"/>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 name="Shape 244"/>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Citiloop,inc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General Manager</a:t>
            </a:r>
          </a:p>
        </p:txBody>
      </p:sp>
      <p:sp>
        <p:nvSpPr>
          <p:cNvPr id="245" name="Shape 245"/>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6" name="Shape 246"/>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Macrolancer</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CTO</a:t>
            </a:r>
          </a:p>
        </p:txBody>
      </p:sp>
      <p:sp>
        <p:nvSpPr>
          <p:cNvPr id="247" name="Shape 247"/>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8" name="Shape 248"/>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Sante,inc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CEO</a:t>
            </a:r>
          </a:p>
        </p:txBody>
      </p:sp>
      <p:sp>
        <p:nvSpPr>
          <p:cNvPr id="249" name="Shape 249"/>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50" name="Shape 2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51"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52" name="Shape 252"/>
          <p:cNvSpPr/>
          <p:nvPr/>
        </p:nvSpPr>
        <p:spPr>
          <a:xfrm flipH="1">
            <a:off x="6756400" y="77978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 name="Shape 254"/>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55" name="Shape 2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6" name="Shape 2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7" name="Shape 257"/>
          <p:cNvSpPr/>
          <p:nvPr/>
        </p:nvSpPr>
        <p:spPr>
          <a:xfrm>
            <a:off x="1955800" y="4876800"/>
            <a:ext cx="20472400" cy="5956300"/>
          </a:xfrm>
          <a:prstGeom prst="roundRect">
            <a:avLst>
              <a:gd name="adj" fmla="val 1152"/>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8" name="Shape 258"/>
          <p:cNvSpPr/>
          <p:nvPr/>
        </p:nvSpPr>
        <p:spPr>
          <a:xfrm>
            <a:off x="6959600" y="4279900"/>
            <a:ext cx="4953000" cy="7150100"/>
          </a:xfrm>
          <a:prstGeom prst="roundRect">
            <a:avLst>
              <a:gd name="adj" fmla="val 1386"/>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9" name="Shape 259"/>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60" name="Shape 260"/>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1" name="Shape 261"/>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2" name="Shape 262"/>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3" name="Shape 263"/>
          <p:cNvSpPr/>
          <p:nvPr/>
        </p:nvSpPr>
        <p:spPr>
          <a:xfrm>
            <a:off x="2932507" y="7550150"/>
            <a:ext cx="318016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GRAPHIC DESIGN</a:t>
            </a:r>
          </a:p>
        </p:txBody>
      </p:sp>
      <p:sp>
        <p:nvSpPr>
          <p:cNvPr id="264" name="Shape 264"/>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5" name="Shape 265"/>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6" name="Shape 266"/>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7" name="Shape 267"/>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WEB DEVELOPMENT</a:t>
            </a:r>
          </a:p>
        </p:txBody>
      </p:sp>
      <p:sp>
        <p:nvSpPr>
          <p:cNvPr id="268" name="Shape 268"/>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9" name="Shape 269"/>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MOBILE DEVELOPMENT</a:t>
            </a:r>
          </a:p>
        </p:txBody>
      </p:sp>
      <p:sp>
        <p:nvSpPr>
          <p:cNvPr id="270" name="Shape 270"/>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71" name="Shape 271"/>
          <p:cNvSpPr/>
          <p:nvPr/>
        </p:nvSpPr>
        <p:spPr>
          <a:xfrm>
            <a:off x="17081500" y="4876800"/>
            <a:ext cx="0" cy="5988661"/>
          </a:xfrm>
          <a:prstGeom prst="line">
            <a:avLst/>
          </a:prstGeom>
          <a:ln w="25400">
            <a:solidFill>
              <a:srgbClr val="FFFFF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2" name="Shape 272"/>
          <p:cNvSpPr/>
          <p:nvPr/>
        </p:nvSpPr>
        <p:spPr>
          <a:xfrm flipH="1">
            <a:off x="11988799" y="48260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3" name="Shape 273"/>
          <p:cNvSpPr/>
          <p:nvPr/>
        </p:nvSpPr>
        <p:spPr>
          <a:xfrm flipH="1">
            <a:off x="6896099" y="48768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4" name="Shape 274"/>
          <p:cNvSpPr/>
          <p:nvPr/>
        </p:nvSpPr>
        <p:spPr>
          <a:xfrm rot="2820000">
            <a:off x="9370468" y="48703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5" name="Shape 275"/>
          <p:cNvSpPr/>
          <p:nvPr/>
        </p:nvSpPr>
        <p:spPr>
          <a:xfrm rot="2817775">
            <a:off x="104023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 name="Shape 277"/>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42505D"/>
                </a:solidFill>
                <a:latin typeface="Open Sans"/>
                <a:ea typeface="Open Sans"/>
                <a:cs typeface="Open Sans"/>
                <a:sym typeface="Open Sans"/>
              </a:rPr>
              <a:t>Photography</a:t>
            </a:r>
            <a:r>
              <a:rPr spc="-192" sz="6400">
                <a:solidFill>
                  <a:srgbClr val="42505D"/>
                </a:solidFill>
                <a:latin typeface="Open Sans Light"/>
                <a:ea typeface="Open Sans Light"/>
                <a:cs typeface="Open Sans Light"/>
                <a:sym typeface="Open Sans Light"/>
              </a:rPr>
              <a:t> Services</a:t>
            </a:r>
          </a:p>
        </p:txBody>
      </p:sp>
      <p:sp>
        <p:nvSpPr>
          <p:cNvPr id="278" name="Shape 27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79" name="Shape 2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80" name="Shape 2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81" name="Shape 281"/>
          <p:cNvSpPr/>
          <p:nvPr/>
        </p:nvSpPr>
        <p:spPr>
          <a:xfrm>
            <a:off x="2476500" y="4305300"/>
            <a:ext cx="5473700" cy="7150100"/>
          </a:xfrm>
          <a:prstGeom prst="roundRect">
            <a:avLst>
              <a:gd name="adj" fmla="val 1254"/>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2" name="Shape 282"/>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3" name="Shape 283"/>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4" name="Shape 284"/>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5" name="Shape 285"/>
          <p:cNvSpPr/>
          <p:nvPr/>
        </p:nvSpPr>
        <p:spPr>
          <a:xfrm rot="2820000">
            <a:off x="5408068" y="48449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6" name="Shape 286"/>
          <p:cNvSpPr/>
          <p:nvPr/>
        </p:nvSpPr>
        <p:spPr>
          <a:xfrm rot="2817775">
            <a:off x="6439914" y="50037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7" name="Shape 287"/>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8" name="Shape 288"/>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9" name="Shape 289"/>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0" name="Shape 290"/>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1" name="Shape 291"/>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2" name="Shape 292"/>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3" name="Shape 293"/>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294" name="Shape 294"/>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295" name="Shape 295"/>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296" name="Shape 296"/>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7" name="Shape 297"/>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8" name="Shape 298"/>
          <p:cNvSpPr/>
          <p:nvPr/>
        </p:nvSpPr>
        <p:spPr>
          <a:xfrm>
            <a:off x="8978893" y="8991602"/>
            <a:ext cx="13693730"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9" name="Shape 299"/>
          <p:cNvSpPr/>
          <p:nvPr/>
        </p:nvSpPr>
        <p:spPr>
          <a:xfrm>
            <a:off x="8978900" y="10198100"/>
            <a:ext cx="13693729"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1" name="Shape 301"/>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02" name="Shape 3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03" name="Shape 303"/>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6953818" y="4533900"/>
            <a:ext cx="4944953" cy="6680200"/>
          </a:xfrm>
          <a:prstGeom prst="roundRect">
            <a:avLst>
              <a:gd name="adj" fmla="val 1388"/>
            </a:avLst>
          </a:prstGeom>
          <a:solidFill>
            <a:srgbClr val="24A39C"/>
          </a:solidFill>
          <a:ln w="25400">
            <a:solidFill>
              <a:srgbClr val="1D8A84"/>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5" name="Shape 305"/>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6" name="Shape 306"/>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7" name="Shape 307"/>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8" name="Shape 308"/>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9" name="Shape 309"/>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10" name="Shape 310"/>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4" name="Group 314"/>
          <p:cNvGrpSpPr/>
          <p:nvPr/>
        </p:nvGrpSpPr>
        <p:grpSpPr>
          <a:xfrm>
            <a:off x="2959718" y="4857750"/>
            <a:ext cx="2006897" cy="1587500"/>
            <a:chOff x="0" y="0"/>
            <a:chExt cx="2006895" cy="1587500"/>
          </a:xfrm>
        </p:grpSpPr>
        <p:sp>
          <p:nvSpPr>
            <p:cNvPr id="311" name="Shape 311"/>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12" name="Shape 312"/>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3" name="Shape 313"/>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8" name="Group 318"/>
          <p:cNvGrpSpPr/>
          <p:nvPr/>
        </p:nvGrpSpPr>
        <p:grpSpPr>
          <a:xfrm>
            <a:off x="8312714" y="4864100"/>
            <a:ext cx="2215882" cy="1587500"/>
            <a:chOff x="0" y="0"/>
            <a:chExt cx="2215881" cy="1587500"/>
          </a:xfrm>
        </p:grpSpPr>
        <p:sp>
          <p:nvSpPr>
            <p:cNvPr id="315" name="Shape 315"/>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6" name="Shape 316"/>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7" name="Shape 317"/>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22" name="Group 322"/>
          <p:cNvGrpSpPr/>
          <p:nvPr/>
        </p:nvGrpSpPr>
        <p:grpSpPr>
          <a:xfrm>
            <a:off x="13821562" y="4864100"/>
            <a:ext cx="2206134" cy="1587500"/>
            <a:chOff x="0" y="0"/>
            <a:chExt cx="2206133" cy="1587500"/>
          </a:xfrm>
        </p:grpSpPr>
        <p:sp>
          <p:nvSpPr>
            <p:cNvPr id="319" name="Shape 319"/>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20" name="Shape 320"/>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1" name="Shape 321"/>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6" name="Group 326"/>
          <p:cNvGrpSpPr/>
          <p:nvPr/>
        </p:nvGrpSpPr>
        <p:grpSpPr>
          <a:xfrm>
            <a:off x="19286624" y="4864100"/>
            <a:ext cx="2227472" cy="1587500"/>
            <a:chOff x="0" y="0"/>
            <a:chExt cx="2227471" cy="1587500"/>
          </a:xfrm>
        </p:grpSpPr>
        <p:sp>
          <p:nvSpPr>
            <p:cNvPr id="323" name="Shape 323"/>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4" name="Shape 324"/>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5" name="Shape 325"/>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7" name="Shape 327"/>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8" name="Shape 328"/>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9" name="Shape 329"/>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30" name="Shape 330"/>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31" name="Shape 331"/>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32" name="Shape 332"/>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3" name="Shape 333"/>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4" name="Shape 334"/>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5" name="Shape 335"/>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6" name="Shape 336"/>
          <p:cNvSpPr/>
          <p:nvPr/>
        </p:nvSpPr>
        <p:spPr>
          <a:xfrm>
            <a:off x="85217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7" name="Shape 337"/>
          <p:cNvSpPr/>
          <p:nvPr/>
        </p:nvSpPr>
        <p:spPr>
          <a:xfrm>
            <a:off x="140716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8" name="Shape 338"/>
          <p:cNvSpPr/>
          <p:nvPr/>
        </p:nvSpPr>
        <p:spPr>
          <a:xfrm>
            <a:off x="196215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9" name="Shape 339"/>
          <p:cNvSpPr/>
          <p:nvPr/>
        </p:nvSpPr>
        <p:spPr>
          <a:xfrm rot="2820000">
            <a:off x="9975278" y="4948603"/>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40" name="Shape 340"/>
          <p:cNvSpPr/>
          <p:nvPr/>
        </p:nvSpPr>
        <p:spPr>
          <a:xfrm rot="2817775">
            <a:off x="106182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41" name="Shape 3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3" name="Shape 343"/>
          <p:cNvSpPr/>
          <p:nvPr/>
        </p:nvSpPr>
        <p:spPr>
          <a:xfrm>
            <a:off x="1409700" y="48641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695" y="6400806"/>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09700" y="78867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6" name="Shape 346"/>
          <p:cNvSpPr/>
          <p:nvPr/>
        </p:nvSpPr>
        <p:spPr>
          <a:xfrm>
            <a:off x="1409700" y="93472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7" name="Shape 347"/>
          <p:cNvSpPr/>
          <p:nvPr/>
        </p:nvSpPr>
        <p:spPr>
          <a:xfrm>
            <a:off x="1409700" y="109093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8" name="Shape 348"/>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49" name="Shape 3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50" name="Shape 350"/>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1" name="Shape 351"/>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2" name="Shape 352"/>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3" name="Shape 353"/>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4" name="Shape 354"/>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Dedicated U.S Servers</a:t>
            </a:r>
          </a:p>
        </p:txBody>
      </p:sp>
      <p:sp>
        <p:nvSpPr>
          <p:cNvPr id="355" name="Shape 355"/>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Unlimited users</a:t>
            </a:r>
          </a:p>
        </p:txBody>
      </p:sp>
      <p:sp>
        <p:nvSpPr>
          <p:cNvPr id="356" name="Shape 356"/>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12 TB free cloud storage</a:t>
            </a:r>
          </a:p>
        </p:txBody>
      </p:sp>
      <p:sp>
        <p:nvSpPr>
          <p:cNvPr id="357" name="Shape 357"/>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5 years contract minimum</a:t>
            </a:r>
          </a:p>
        </p:txBody>
      </p:sp>
      <p:sp>
        <p:nvSpPr>
          <p:cNvPr id="358" name="Shape 358"/>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9" name="Shape 359"/>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0" name="Shape 360"/>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1" name="Shape 361"/>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2" name="Shape 362"/>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363" name="Shape 363"/>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364" name="Shape 364"/>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365" name="Shape 365"/>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366" name="Shape 3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8" name="Group 378"/>
          <p:cNvGrpSpPr/>
          <p:nvPr/>
        </p:nvGrpSpPr>
        <p:grpSpPr>
          <a:xfrm>
            <a:off x="9722418" y="4096773"/>
            <a:ext cx="5420109" cy="7117327"/>
            <a:chOff x="0" y="0"/>
            <a:chExt cx="5420108" cy="7117326"/>
          </a:xfrm>
        </p:grpSpPr>
        <p:sp>
          <p:nvSpPr>
            <p:cNvPr id="367" name="Shape 367"/>
            <p:cNvSpPr/>
            <p:nvPr/>
          </p:nvSpPr>
          <p:spPr>
            <a:xfrm>
              <a:off x="0" y="437126"/>
              <a:ext cx="4944953" cy="6680201"/>
            </a:xfrm>
            <a:prstGeom prst="roundRect">
              <a:avLst>
                <a:gd name="adj" fmla="val 1388"/>
              </a:avLst>
            </a:prstGeom>
            <a:solidFill>
              <a:srgbClr val="24A39C"/>
            </a:solidFill>
            <a:ln w="25400" cap="flat">
              <a:solidFill>
                <a:srgbClr val="1D8A84"/>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8" name="Shape 368"/>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72" name="Group 372"/>
            <p:cNvGrpSpPr/>
            <p:nvPr/>
          </p:nvGrpSpPr>
          <p:grpSpPr>
            <a:xfrm>
              <a:off x="1358896" y="767326"/>
              <a:ext cx="2215882" cy="1587501"/>
              <a:chOff x="0" y="0"/>
              <a:chExt cx="2215881" cy="1587500"/>
            </a:xfrm>
          </p:grpSpPr>
          <p:sp>
            <p:nvSpPr>
              <p:cNvPr id="369" name="Shape 369"/>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70" name="Shape 370"/>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71" name="Shape 371"/>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3" name="Shape 373"/>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4" name="Shape 374"/>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5" name="Shape 375"/>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6" name="Shape 376"/>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7" name="Shape 377"/>
            <p:cNvSpPr/>
            <p:nvPr/>
          </p:nvSpPr>
          <p:spPr>
            <a:xfrm rot="2817775">
              <a:off x="3665730" y="932425"/>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7" name="Group 387"/>
          <p:cNvGrpSpPr/>
          <p:nvPr/>
        </p:nvGrpSpPr>
        <p:grpSpPr>
          <a:xfrm>
            <a:off x="-88900" y="8216900"/>
            <a:ext cx="24612600" cy="3683000"/>
            <a:chOff x="0" y="0"/>
            <a:chExt cx="24612600" cy="3683000"/>
          </a:xfrm>
        </p:grpSpPr>
        <p:sp>
          <p:nvSpPr>
            <p:cNvPr id="380" name="Shape 380"/>
            <p:cNvSpPr/>
            <p:nvPr/>
          </p:nvSpPr>
          <p:spPr>
            <a:xfrm>
              <a:off x="0" y="0"/>
              <a:ext cx="24612600" cy="3683000"/>
            </a:xfrm>
            <a:prstGeom prst="rect">
              <a:avLst/>
            </a:prstGeom>
            <a:solidFill>
              <a:srgbClr val="EBEBEB"/>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81" name="dragdropslidehack-filtered.png"/>
            <p:cNvPicPr/>
            <p:nvPr/>
          </p:nvPicPr>
          <p:blipFill>
            <a:blip r:embed="rId2">
              <a:alphaModFix amt="30000"/>
              <a:extLst/>
            </a:blip>
            <a:srcRect l="816" t="0" r="817" b="0"/>
            <a:stretch>
              <a:fillRect/>
            </a:stretch>
          </p:blipFill>
          <p:spPr>
            <a:xfrm>
              <a:off x="1054100" y="9525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4813300" y="9652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8712200" y="952500"/>
              <a:ext cx="3060700" cy="1750232"/>
            </a:xfrm>
            <a:prstGeom prst="rect">
              <a:avLst/>
            </a:prstGeom>
            <a:ln w="12700" cap="flat">
              <a:noFill/>
              <a:miter lim="400000"/>
            </a:ln>
            <a:effectLst/>
          </p:spPr>
        </p:pic>
        <p:pic>
          <p:nvPicPr>
            <p:cNvPr id="384" name="dragdropslidehack-filtered.png"/>
            <p:cNvPicPr/>
            <p:nvPr/>
          </p:nvPicPr>
          <p:blipFill>
            <a:blip r:embed="rId2">
              <a:alphaModFix amt="30000"/>
              <a:extLst/>
            </a:blip>
            <a:srcRect l="816" t="0" r="817" b="0"/>
            <a:stretch>
              <a:fillRect/>
            </a:stretch>
          </p:blipFill>
          <p:spPr>
            <a:xfrm>
              <a:off x="12827000" y="952500"/>
              <a:ext cx="3060700" cy="1750232"/>
            </a:xfrm>
            <a:prstGeom prst="rect">
              <a:avLst/>
            </a:prstGeom>
            <a:ln w="12700" cap="flat">
              <a:noFill/>
              <a:miter lim="400000"/>
            </a:ln>
            <a:effectLst/>
          </p:spPr>
        </p:pic>
        <p:pic>
          <p:nvPicPr>
            <p:cNvPr id="385" name="dragdropslidehack-filtered.png"/>
            <p:cNvPicPr/>
            <p:nvPr/>
          </p:nvPicPr>
          <p:blipFill>
            <a:blip r:embed="rId2">
              <a:alphaModFix amt="30000"/>
              <a:extLst/>
            </a:blip>
            <a:srcRect l="816" t="0" r="817" b="0"/>
            <a:stretch>
              <a:fillRect/>
            </a:stretch>
          </p:blipFill>
          <p:spPr>
            <a:xfrm>
              <a:off x="16725900" y="965200"/>
              <a:ext cx="3060700" cy="1750232"/>
            </a:xfrm>
            <a:prstGeom prst="rect">
              <a:avLst/>
            </a:prstGeom>
            <a:ln w="12700" cap="flat">
              <a:noFill/>
              <a:miter lim="400000"/>
            </a:ln>
            <a:effectLst/>
          </p:spPr>
        </p:pic>
        <p:pic>
          <p:nvPicPr>
            <p:cNvPr id="386" name="dragdropslidehack-filtered.png"/>
            <p:cNvPicPr/>
            <p:nvPr/>
          </p:nvPicPr>
          <p:blipFill>
            <a:blip r:embed="rId2">
              <a:alphaModFix amt="30000"/>
              <a:extLst/>
            </a:blip>
            <a:srcRect l="816" t="0" r="817" b="0"/>
            <a:stretch>
              <a:fillRect/>
            </a:stretch>
          </p:blipFill>
          <p:spPr>
            <a:xfrm>
              <a:off x="20485100" y="952500"/>
              <a:ext cx="3060700" cy="1750232"/>
            </a:xfrm>
            <a:prstGeom prst="rect">
              <a:avLst/>
            </a:prstGeom>
            <a:ln w="12700" cap="flat">
              <a:noFill/>
              <a:miter lim="400000"/>
            </a:ln>
            <a:effectLst/>
          </p:spPr>
        </p:pic>
      </p:grpSp>
      <p:sp>
        <p:nvSpPr>
          <p:cNvPr id="388" name="Shape 388"/>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89" name="Shape 3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90" name="Shape 390"/>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Over </a:t>
            </a:r>
            <a:r>
              <a:rPr b="1" spc="-192" sz="6400">
                <a:solidFill>
                  <a:srgbClr val="24A39C"/>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We've Been Partnering With The Top 500</a:t>
            </a:r>
          </a:p>
        </p:txBody>
      </p:sp>
      <p:sp>
        <p:nvSpPr>
          <p:cNvPr id="391" name="Shape 391"/>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92" name="Shape 3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3" name="Shape 393"/>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5" name="Shape 395"/>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96" name="Shape 39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397" name="dragdropslidehack-filtered.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8"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9"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400"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401" name="Shape 401"/>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2" name="Shape 402"/>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03" name="Shape 403"/>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04" name="Shape 404"/>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5" name="Shape 405"/>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6" name="Shape 406"/>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7"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8"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9"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10"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11" name="Shape 411"/>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12" name="Shape 412"/>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13" name="Shape 413"/>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4" name="Shape 414"/>
          <p:cNvSpPr/>
          <p:nvPr/>
        </p:nvSpPr>
        <p:spPr>
          <a:xfrm>
            <a:off x="16903700" y="64643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5" name="Shape 415"/>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6" name="Shape 416"/>
          <p:cNvSpPr/>
          <p:nvPr/>
        </p:nvSpPr>
        <p:spPr>
          <a:xfrm>
            <a:off x="16903700" y="108839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7" name="Shape 4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8" name="Shape 418"/>
          <p:cNvSpPr/>
          <p:nvPr/>
        </p:nvSpPr>
        <p:spPr>
          <a:xfrm>
            <a:off x="1407424" y="7861302"/>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9" name="Shape 419"/>
          <p:cNvSpPr/>
          <p:nvPr/>
        </p:nvSpPr>
        <p:spPr>
          <a:xfrm>
            <a:off x="13512800" y="7861300"/>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1" name="Shape 421"/>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22" name="Shape 4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23" name="Shape 423"/>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2BC3BA"/>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424" name="Shape 424"/>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5" name="Shape 4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6" name="Shape 426"/>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7" name="Shape 427"/>
          <p:cNvSpPr/>
          <p:nvPr/>
        </p:nvSpPr>
        <p:spPr>
          <a:xfrm>
            <a:off x="15719096" y="3980298"/>
            <a:ext cx="3416700" cy="1708588"/>
          </a:xfrm>
          <a:prstGeom prst="roundRect">
            <a:avLst>
              <a:gd name="adj" fmla="val 5658"/>
            </a:avLst>
          </a:pr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89065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76890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0" name="Shape 430"/>
          <p:cNvSpPr/>
          <p:nvPr/>
        </p:nvSpPr>
        <p:spPr>
          <a:xfrm>
            <a:off x="137491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1" name="Shape 431"/>
          <p:cNvSpPr/>
          <p:nvPr/>
        </p:nvSpPr>
        <p:spPr>
          <a:xfrm>
            <a:off x="125316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2" name="Shape 432"/>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3" name="Shape 433"/>
          <p:cNvSpPr/>
          <p:nvPr/>
        </p:nvSpPr>
        <p:spPr>
          <a:xfrm>
            <a:off x="19997425" y="7239000"/>
            <a:ext cx="134636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Design</a:t>
            </a:r>
          </a:p>
        </p:txBody>
      </p:sp>
      <p:sp>
        <p:nvSpPr>
          <p:cNvPr id="434" name="Shape 434"/>
          <p:cNvSpPr/>
          <p:nvPr/>
        </p:nvSpPr>
        <p:spPr>
          <a:xfrm>
            <a:off x="18128361" y="10566400"/>
            <a:ext cx="254448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Development</a:t>
            </a:r>
          </a:p>
        </p:txBody>
      </p:sp>
      <p:sp>
        <p:nvSpPr>
          <p:cNvPr id="435" name="Shape 435"/>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Prototype</a:t>
            </a:r>
          </a:p>
        </p:txBody>
      </p:sp>
      <p:sp>
        <p:nvSpPr>
          <p:cNvPr id="436" name="Shape 436"/>
          <p:cNvSpPr/>
          <p:nvPr/>
        </p:nvSpPr>
        <p:spPr>
          <a:xfrm>
            <a:off x="13605757"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8" name="Shape 43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39" name="Shape 4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40" name="Shape 4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41" name="Shape 441"/>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2" name="Shape 442"/>
          <p:cNvSpPr/>
          <p:nvPr/>
        </p:nvSpPr>
        <p:spPr>
          <a:xfrm>
            <a:off x="10486696" y="3980298"/>
            <a:ext cx="3416700" cy="1708588"/>
          </a:xfrm>
          <a:prstGeom prst="roundRect">
            <a:avLst>
              <a:gd name="adj" fmla="val 5658"/>
            </a:avLst>
          </a:pr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136741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124566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5" name="Shape 445"/>
          <p:cNvSpPr/>
          <p:nvPr/>
        </p:nvSpPr>
        <p:spPr>
          <a:xfrm>
            <a:off x="85167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6" name="Shape 446"/>
          <p:cNvSpPr/>
          <p:nvPr/>
        </p:nvSpPr>
        <p:spPr>
          <a:xfrm>
            <a:off x="72992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7" name="Shape 447"/>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8" name="Shape 448"/>
          <p:cNvSpPr/>
          <p:nvPr/>
        </p:nvSpPr>
        <p:spPr>
          <a:xfrm>
            <a:off x="14726522"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Design</a:t>
            </a:r>
          </a:p>
        </p:txBody>
      </p:sp>
      <p:sp>
        <p:nvSpPr>
          <p:cNvPr id="449" name="Shape 449"/>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Development</a:t>
            </a:r>
          </a:p>
        </p:txBody>
      </p:sp>
      <p:sp>
        <p:nvSpPr>
          <p:cNvPr id="450" name="Shape 450"/>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Prototype</a:t>
            </a:r>
          </a:p>
        </p:txBody>
      </p:sp>
      <p:sp>
        <p:nvSpPr>
          <p:cNvPr id="451" name="Shape 451"/>
          <p:cNvSpPr/>
          <p:nvPr/>
        </p:nvSpPr>
        <p:spPr>
          <a:xfrm>
            <a:off x="8335426" y="7194550"/>
            <a:ext cx="140396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Survey</a:t>
            </a:r>
          </a:p>
        </p:txBody>
      </p:sp>
      <p:sp>
        <p:nvSpPr>
          <p:cNvPr id="452" name="Shape 452"/>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3" name="Shape 453"/>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4" name="Shape 454"/>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5" name="Shape 455"/>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6" name="Shape 456"/>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HIGHLY ACCURATE RESEARCH</a:t>
            </a:r>
          </a:p>
        </p:txBody>
      </p:sp>
      <p:sp>
        <p:nvSpPr>
          <p:cNvPr id="457" name="Shape 457"/>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BRING DESIGN TO LIFE</a:t>
            </a:r>
          </a:p>
        </p:txBody>
      </p:sp>
      <p:sp>
        <p:nvSpPr>
          <p:cNvPr id="458" name="Shape 458"/>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BEST DEVELOPMENT TEAM</a:t>
            </a:r>
          </a:p>
        </p:txBody>
      </p:sp>
      <p:sp>
        <p:nvSpPr>
          <p:cNvPr id="459" name="Shape 459"/>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PRODUCT LAUNCH</a:t>
            </a:r>
          </a:p>
        </p:txBody>
      </p:sp>
      <p:sp>
        <p:nvSpPr>
          <p:cNvPr id="460" name="Shape 460"/>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TARGETED SURVEY</a:t>
            </a:r>
          </a:p>
        </p:txBody>
      </p:sp>
      <p:sp>
        <p:nvSpPr>
          <p:cNvPr id="461" name="Shape 461"/>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8" name="Shape 28"/>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2DCBB1"/>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9" name=""/>
          <p:cNvPicPr/>
          <p:nvPr/>
        </p:nvPicPr>
        <p:blipFill>
          <a:blip r:embed="rId2">
            <a:extLst/>
          </a:blip>
          <a:stretch>
            <a:fillRect/>
          </a:stretch>
        </p:blipFill>
        <p:spPr>
          <a:xfrm>
            <a:off x="13589407" y="7700195"/>
            <a:ext cx="2886907" cy="330217"/>
          </a:xfrm>
          <a:prstGeom prst="rect">
            <a:avLst/>
          </a:prstGeom>
        </p:spPr>
      </p:pic>
      <p:sp>
        <p:nvSpPr>
          <p:cNvPr id="31" name="Shape 31"/>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32" name="Shape 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3" name="Shape 463"/>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64" name="Shape 4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65" name="Shape 465"/>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24A39C"/>
                </a:solidFill>
                <a:latin typeface="Open Sans"/>
                <a:ea typeface="Open Sans"/>
                <a:cs typeface="Open Sans"/>
                <a:sym typeface="Open Sans"/>
              </a:rPr>
              <a:t>The Best</a:t>
            </a:r>
            <a:r>
              <a:rPr spc="-192" sz="6400">
                <a:solidFill>
                  <a:srgbClr val="24A39C"/>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Method That Works for Years</a:t>
            </a:r>
          </a:p>
        </p:txBody>
      </p:sp>
      <p:sp>
        <p:nvSpPr>
          <p:cNvPr id="466" name="Shape 466"/>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7" name="Shape 46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8" name="Shape 468"/>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9" name="Shape 469"/>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0" name="Shape 470"/>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1" name="Shape 471"/>
          <p:cNvSpPr/>
          <p:nvPr/>
        </p:nvSpPr>
        <p:spPr>
          <a:xfrm rot="592701">
            <a:off x="13941123"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72" name="Shape 472"/>
          <p:cNvSpPr/>
          <p:nvPr/>
        </p:nvSpPr>
        <p:spPr>
          <a:xfrm>
            <a:off x="14341509" y="73596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3" name="Shape 473"/>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4" name="Shape 474"/>
          <p:cNvSpPr/>
          <p:nvPr/>
        </p:nvSpPr>
        <p:spPr>
          <a:xfrm>
            <a:off x="5165297"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5" name="Shape 475"/>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6" name="Shape 476"/>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7" name="Shape 477"/>
          <p:cNvSpPr/>
          <p:nvPr/>
        </p:nvSpPr>
        <p:spPr>
          <a:xfrm>
            <a:off x="15150972"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9" name="Shape 479"/>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80" name="Shape 48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81" name="Shape 4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82" name="Shape 482"/>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3" name="Shape 483"/>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4" name="Shape 484"/>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5" name="Shape 485"/>
          <p:cNvSpPr/>
          <p:nvPr/>
        </p:nvSpPr>
        <p:spPr>
          <a:xfrm rot="592588">
            <a:off x="14433090" y="4394337"/>
            <a:ext cx="3858548"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6" name="Shape 486"/>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7" name="Shape 487"/>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8" name="Shape 488"/>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9" name="Shape 489"/>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90" name="Shape 490"/>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91" name="Shape 491"/>
          <p:cNvSpPr/>
          <p:nvPr/>
        </p:nvSpPr>
        <p:spPr>
          <a:xfrm>
            <a:off x="16081409" y="98742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92" name="Shape 492"/>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3" name="Shape 493"/>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4" name="Shape 494"/>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5" name="Shape 495"/>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6" name="Shape 496"/>
          <p:cNvSpPr/>
          <p:nvPr/>
        </p:nvSpPr>
        <p:spPr>
          <a:xfrm>
            <a:off x="10833100" y="9014624"/>
            <a:ext cx="0"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7" name="Shape 497"/>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9" name="Shape 499"/>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00" name="Shape 50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01" name="Shape 5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502" name="Shape 502"/>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Complete Checklist Why They </a:t>
            </a:r>
            <a:r>
              <a:rPr spc="-192" sz="6400">
                <a:solidFill>
                  <a:srgbClr val="24A39C"/>
                </a:solidFill>
                <a:latin typeface="Open Sans Semibold"/>
                <a:ea typeface="Open Sans Semibold"/>
                <a:cs typeface="Open Sans Semibold"/>
                <a:sym typeface="Open Sans Semibold"/>
              </a:rPr>
              <a:t>Choose Us</a:t>
            </a:r>
          </a:p>
        </p:txBody>
      </p:sp>
      <p:pic>
        <p:nvPicPr>
          <p:cNvPr id="503" name=""/>
          <p:cNvPicPr/>
          <p:nvPr/>
        </p:nvPicPr>
        <p:blipFill>
          <a:blip r:embed="rId2">
            <a:extLst/>
          </a:blip>
          <a:stretch>
            <a:fillRect/>
          </a:stretch>
        </p:blipFill>
        <p:spPr>
          <a:xfrm>
            <a:off x="15048160" y="4702099"/>
            <a:ext cx="4198813" cy="233727"/>
          </a:xfrm>
          <a:prstGeom prst="rect">
            <a:avLst/>
          </a:prstGeom>
        </p:spPr>
      </p:pic>
      <p:graphicFrame>
        <p:nvGraphicFramePr>
          <p:cNvPr id="505" name="Table 505"/>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FFFFFF"/>
                      </a:solidFill>
                      <a:miter lim="400000"/>
                    </a:lnB>
                    <a:solidFill>
                      <a:srgbClr val="197E78"/>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solidFill>
                      <a:srgbClr val="27AE9A"/>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solidFill>
                      <a:srgbClr val="27AE9A"/>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solidFill>
                      <a:srgbClr val="27AE9A"/>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miter lim="400000"/>
                    </a:lnB>
                    <a:noFill/>
                  </a:tcPr>
                </a:tc>
              </a:tr>
            </a:tbl>
          </a:graphicData>
        </a:graphic>
      </p:graphicFrame>
      <p:sp>
        <p:nvSpPr>
          <p:cNvPr id="506" name="Shape 506"/>
          <p:cNvSpPr/>
          <p:nvPr/>
        </p:nvSpPr>
        <p:spPr>
          <a:xfrm>
            <a:off x="3300060" y="5911850"/>
            <a:ext cx="186829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7" name="Shape 507"/>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8" name="Shape 508"/>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9" name="Shape 509"/>
          <p:cNvSpPr/>
          <p:nvPr/>
        </p:nvSpPr>
        <p:spPr>
          <a:xfrm>
            <a:off x="18797609" y="5918200"/>
            <a:ext cx="280619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grpSp>
        <p:nvGrpSpPr>
          <p:cNvPr id="512" name="Group 512"/>
          <p:cNvGrpSpPr/>
          <p:nvPr/>
        </p:nvGrpSpPr>
        <p:grpSpPr>
          <a:xfrm>
            <a:off x="9205192" y="7315200"/>
            <a:ext cx="626916" cy="723900"/>
            <a:chOff x="48492" y="0"/>
            <a:chExt cx="626915" cy="723900"/>
          </a:xfrm>
        </p:grpSpPr>
        <p:sp>
          <p:nvSpPr>
            <p:cNvPr id="510" name="Shape 510"/>
            <p:cNvSpPr/>
            <p:nvPr/>
          </p:nvSpPr>
          <p:spPr>
            <a:xfrm>
              <a:off x="48492" y="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1" name="Shape 511"/>
            <p:cNvSpPr/>
            <p:nvPr/>
          </p:nvSpPr>
          <p:spPr>
            <a:xfrm>
              <a:off x="102425" y="171450"/>
              <a:ext cx="506350"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grpSp>
      <p:grpSp>
        <p:nvGrpSpPr>
          <p:cNvPr id="515" name="Group 515"/>
          <p:cNvGrpSpPr/>
          <p:nvPr/>
        </p:nvGrpSpPr>
        <p:grpSpPr>
          <a:xfrm>
            <a:off x="19885892" y="10744200"/>
            <a:ext cx="626916" cy="723900"/>
            <a:chOff x="48492" y="0"/>
            <a:chExt cx="626915" cy="723900"/>
          </a:xfrm>
        </p:grpSpPr>
        <p:sp>
          <p:nvSpPr>
            <p:cNvPr id="513" name="Shape 513"/>
            <p:cNvSpPr/>
            <p:nvPr/>
          </p:nvSpPr>
          <p:spPr>
            <a:xfrm>
              <a:off x="48492" y="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4" name="Shape 514"/>
            <p:cNvSpPr/>
            <p:nvPr/>
          </p:nvSpPr>
          <p:spPr>
            <a:xfrm>
              <a:off x="102425" y="171450"/>
              <a:ext cx="506350"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grpSp>
      <p:grpSp>
        <p:nvGrpSpPr>
          <p:cNvPr id="518" name="Group 518"/>
          <p:cNvGrpSpPr/>
          <p:nvPr/>
        </p:nvGrpSpPr>
        <p:grpSpPr>
          <a:xfrm>
            <a:off x="9243292" y="9588500"/>
            <a:ext cx="626916" cy="723900"/>
            <a:chOff x="48492" y="0"/>
            <a:chExt cx="626915" cy="723900"/>
          </a:xfrm>
        </p:grpSpPr>
        <p:sp>
          <p:nvSpPr>
            <p:cNvPr id="516" name="Shape 516"/>
            <p:cNvSpPr/>
            <p:nvPr/>
          </p:nvSpPr>
          <p:spPr>
            <a:xfrm>
              <a:off x="48492" y="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17" name="Shape 517"/>
            <p:cNvSpPr/>
            <p:nvPr/>
          </p:nvSpPr>
          <p:spPr>
            <a:xfrm>
              <a:off x="102425" y="171450"/>
              <a:ext cx="506350"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grpSp>
      <p:grpSp>
        <p:nvGrpSpPr>
          <p:cNvPr id="521" name="Group 521"/>
          <p:cNvGrpSpPr/>
          <p:nvPr/>
        </p:nvGrpSpPr>
        <p:grpSpPr>
          <a:xfrm>
            <a:off x="14564592" y="8407400"/>
            <a:ext cx="626916" cy="723900"/>
            <a:chOff x="48492" y="0"/>
            <a:chExt cx="626915" cy="723900"/>
          </a:xfrm>
        </p:grpSpPr>
        <p:sp>
          <p:nvSpPr>
            <p:cNvPr id="519" name="Shape 519"/>
            <p:cNvSpPr/>
            <p:nvPr/>
          </p:nvSpPr>
          <p:spPr>
            <a:xfrm>
              <a:off x="48492" y="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20" name="Shape 520"/>
            <p:cNvSpPr/>
            <p:nvPr/>
          </p:nvSpPr>
          <p:spPr>
            <a:xfrm>
              <a:off x="102425" y="171450"/>
              <a:ext cx="506350"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grpSp>
      <p:grpSp>
        <p:nvGrpSpPr>
          <p:cNvPr id="524" name="Group 524"/>
          <p:cNvGrpSpPr/>
          <p:nvPr/>
        </p:nvGrpSpPr>
        <p:grpSpPr>
          <a:xfrm>
            <a:off x="19885892" y="8445500"/>
            <a:ext cx="626916" cy="723900"/>
            <a:chOff x="48492" y="0"/>
            <a:chExt cx="626915" cy="723900"/>
          </a:xfrm>
        </p:grpSpPr>
        <p:sp>
          <p:nvSpPr>
            <p:cNvPr id="522" name="Shape 522"/>
            <p:cNvSpPr/>
            <p:nvPr/>
          </p:nvSpPr>
          <p:spPr>
            <a:xfrm>
              <a:off x="48492" y="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23" name="Shape 523"/>
            <p:cNvSpPr/>
            <p:nvPr/>
          </p:nvSpPr>
          <p:spPr>
            <a:xfrm>
              <a:off x="102425" y="171450"/>
              <a:ext cx="506350" cy="368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grpSp>
      <p:sp>
        <p:nvSpPr>
          <p:cNvPr id="525" name="Shape 525"/>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26" name="Shape 526"/>
          <p:cNvSpPr/>
          <p:nvPr/>
        </p:nvSpPr>
        <p:spPr>
          <a:xfrm>
            <a:off x="3177144" y="8445500"/>
            <a:ext cx="211932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27" name="Shape 527"/>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8" name="Shape 528"/>
          <p:cNvSpPr/>
          <p:nvPr/>
        </p:nvSpPr>
        <p:spPr>
          <a:xfrm>
            <a:off x="3227547" y="10693400"/>
            <a:ext cx="201851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9" name="Shape 529"/>
          <p:cNvSpPr/>
          <p:nvPr/>
        </p:nvSpPr>
        <p:spPr>
          <a:xfrm>
            <a:off x="9065317" y="84455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30" name="Shape 530"/>
          <p:cNvSpPr/>
          <p:nvPr/>
        </p:nvSpPr>
        <p:spPr>
          <a:xfrm>
            <a:off x="9065317" y="107188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31" name="Shape 531"/>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32" name="Shape 532"/>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33" name="Shape 533"/>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34" name="Shape 534"/>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35" name="Shape 535"/>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7" name="Shape 537"/>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38" name="Shape 5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9" name="Shape 539"/>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Complete Checklist Why They Choose Us</a:t>
            </a:r>
          </a:p>
        </p:txBody>
      </p:sp>
      <p:sp>
        <p:nvSpPr>
          <p:cNvPr id="540" name="Shape 540"/>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24A39C"/>
                </a:solidFill>
                <a:latin typeface="Open Sans"/>
                <a:ea typeface="Open Sans"/>
                <a:cs typeface="Open Sans"/>
                <a:sym typeface="Open Sans"/>
              </a:rPr>
              <a:t>Maecenas faucibus mollis interdum.</a:t>
            </a:r>
          </a:p>
        </p:txBody>
      </p:sp>
      <p:sp>
        <p:nvSpPr>
          <p:cNvPr id="541" name="Shape 541"/>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2" name="Shape 542"/>
          <p:cNvSpPr/>
          <p:nvPr/>
        </p:nvSpPr>
        <p:spPr>
          <a:xfrm>
            <a:off x="2233421" y="752475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3" name="Shape 543"/>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4" name="Shape 544"/>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5" name="Shape 5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46" name="Shape 546"/>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7" name="Shape 547"/>
          <p:cNvSpPr/>
          <p:nvPr/>
        </p:nvSpPr>
        <p:spPr>
          <a:xfrm>
            <a:off x="22397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8" name="Shape 548"/>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9" name="Shape 549"/>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0" name="Shape 550"/>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1" name="Shape 551"/>
          <p:cNvSpPr/>
          <p:nvPr/>
        </p:nvSpPr>
        <p:spPr>
          <a:xfrm>
            <a:off x="9072371" y="75311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2" name="Shape 552"/>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3" name="Shape 553"/>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4" name="Shape 554"/>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5" name="Shape 555"/>
          <p:cNvSpPr/>
          <p:nvPr/>
        </p:nvSpPr>
        <p:spPr>
          <a:xfrm>
            <a:off x="90723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6" name="Shape 556"/>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7" name="Shape 557"/>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8" name="Shape 558"/>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9" name="Shape 559"/>
          <p:cNvSpPr/>
          <p:nvPr/>
        </p:nvSpPr>
        <p:spPr>
          <a:xfrm>
            <a:off x="16222471" y="75311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60" name="Shape 560"/>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61" name="Shape 561"/>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62" name="Shape 562"/>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63" name="Shape 563"/>
          <p:cNvSpPr/>
          <p:nvPr/>
        </p:nvSpPr>
        <p:spPr>
          <a:xfrm>
            <a:off x="162224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64" name="Shape 564"/>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65" name="Shape 565"/>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7"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8" name="Shape 568"/>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9" name="Shape 569"/>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DATA DRIVEN CHARTS</a:t>
            </a:r>
          </a:p>
        </p:txBody>
      </p:sp>
      <p:sp>
        <p:nvSpPr>
          <p:cNvPr id="570" name="Shape 570"/>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71" name="Shape 5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3" name="Shape 573"/>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574" name="Shape 5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579" name="Group 579"/>
          <p:cNvGrpSpPr/>
          <p:nvPr/>
        </p:nvGrpSpPr>
        <p:grpSpPr>
          <a:xfrm>
            <a:off x="1606550" y="4457700"/>
            <a:ext cx="18091150" cy="7435850"/>
            <a:chOff x="0" y="0"/>
            <a:chExt cx="18091150" cy="7435850"/>
          </a:xfrm>
        </p:grpSpPr>
        <p:graphicFrame>
          <p:nvGraphicFramePr>
            <p:cNvPr id="575" name="Chart 575"/>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76" name="Shape 576"/>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7" name="Shape 577"/>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578" name="Shape 578"/>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42505D"/>
                  </a:solidFill>
                </a:rPr>
                <a:t>Market Share</a:t>
              </a:r>
            </a:p>
          </p:txBody>
        </p:sp>
      </p:grpSp>
      <p:sp>
        <p:nvSpPr>
          <p:cNvPr id="580" name="Shape 5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81" name="Shape 581"/>
          <p:cNvSpPr/>
          <p:nvPr/>
        </p:nvSpPr>
        <p:spPr>
          <a:xfrm>
            <a:off x="9080500" y="4419600"/>
            <a:ext cx="1041400" cy="1041400"/>
          </a:xfrm>
          <a:prstGeom prst="roundRect">
            <a:avLst>
              <a:gd name="adj" fmla="val 18293"/>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2" name="Shape 582"/>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83" name="Shape 583"/>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4" name="Shape 584"/>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85" name="Shape 585"/>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6" name="Shape 586"/>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7" name="Shape 587"/>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8" name="Shape 588"/>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9" name="Shape 589"/>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90" name="Shape 590"/>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91" name="Shape 591"/>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92" name="Shape 592"/>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93" name="Shape 593"/>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4" name="Shape 594"/>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95" name="Shape 595"/>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96" name="Shape 596"/>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603" name="Group 603"/>
          <p:cNvGrpSpPr/>
          <p:nvPr/>
        </p:nvGrpSpPr>
        <p:grpSpPr>
          <a:xfrm>
            <a:off x="16452851" y="5880102"/>
            <a:ext cx="12192001" cy="11576051"/>
            <a:chOff x="0" y="0"/>
            <a:chExt cx="12192000" cy="11576050"/>
          </a:xfrm>
        </p:grpSpPr>
        <p:grpSp>
          <p:nvGrpSpPr>
            <p:cNvPr id="600" name="Group 600"/>
            <p:cNvGrpSpPr/>
            <p:nvPr/>
          </p:nvGrpSpPr>
          <p:grpSpPr>
            <a:xfrm>
              <a:off x="0" y="0"/>
              <a:ext cx="12192000" cy="11576050"/>
              <a:chOff x="0" y="0"/>
              <a:chExt cx="12192000" cy="11576050"/>
            </a:xfrm>
          </p:grpSpPr>
          <p:graphicFrame>
            <p:nvGraphicFramePr>
              <p:cNvPr id="598" name="Chart 598"/>
              <p:cNvGraphicFramePr/>
              <p:nvPr/>
            </p:nvGraphicFramePr>
            <p:xfrm>
              <a:off x="0" y="0"/>
              <a:ext cx="12192000" cy="11576050"/>
            </p:xfrm>
            <a:graphic xmlns:a="http://schemas.openxmlformats.org/drawingml/2006/main">
              <a:graphicData uri="http://schemas.openxmlformats.org/drawingml/2006/chart">
                <c:chart xmlns:c="http://schemas.openxmlformats.org/drawingml/2006/chart" r:id="rId2"/>
              </a:graphicData>
            </a:graphic>
          </p:graphicFrame>
          <p:sp>
            <p:nvSpPr>
              <p:cNvPr id="599" name="Shape 599"/>
              <p:cNvSpPr/>
              <p:nvPr/>
            </p:nvSpPr>
            <p:spPr>
              <a:xfrm>
                <a:off x="999173" y="1005539"/>
                <a:ext cx="3703951" cy="370394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01" name="Shape 601"/>
            <p:cNvSpPr/>
            <p:nvPr/>
          </p:nvSpPr>
          <p:spPr>
            <a:xfrm>
              <a:off x="2198818" y="1794696"/>
              <a:ext cx="1317384" cy="1069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602" name="Shape 602"/>
            <p:cNvSpPr/>
            <p:nvPr/>
          </p:nvSpPr>
          <p:spPr>
            <a:xfrm>
              <a:off x="1541806" y="3016618"/>
              <a:ext cx="2599194" cy="6236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2013</a:t>
              </a:r>
            </a:p>
          </p:txBody>
        </p:sp>
      </p:grpSp>
      <p:grpSp>
        <p:nvGrpSpPr>
          <p:cNvPr id="609" name="Group 609"/>
          <p:cNvGrpSpPr/>
          <p:nvPr/>
        </p:nvGrpSpPr>
        <p:grpSpPr>
          <a:xfrm>
            <a:off x="12369800" y="4572000"/>
            <a:ext cx="17500600" cy="11703051"/>
            <a:chOff x="0" y="0"/>
            <a:chExt cx="17500600" cy="11703050"/>
          </a:xfrm>
        </p:grpSpPr>
        <p:grpSp>
          <p:nvGrpSpPr>
            <p:cNvPr id="606" name="Group 606"/>
            <p:cNvGrpSpPr/>
            <p:nvPr/>
          </p:nvGrpSpPr>
          <p:grpSpPr>
            <a:xfrm>
              <a:off x="0" y="0"/>
              <a:ext cx="17500600" cy="11703050"/>
              <a:chOff x="0" y="0"/>
              <a:chExt cx="17500600" cy="11703050"/>
            </a:xfrm>
          </p:grpSpPr>
          <p:graphicFrame>
            <p:nvGraphicFramePr>
              <p:cNvPr id="604" name="Chart 604"/>
              <p:cNvGraphicFramePr/>
              <p:nvPr/>
            </p:nvGraphicFramePr>
            <p:xfrm>
              <a:off x="0" y="0"/>
              <a:ext cx="17500600" cy="11703050"/>
            </p:xfrm>
            <a:graphic xmlns:a="http://schemas.openxmlformats.org/drawingml/2006/main">
              <a:graphicData uri="http://schemas.openxmlformats.org/drawingml/2006/chart">
                <c:chart xmlns:c="http://schemas.openxmlformats.org/drawingml/2006/chart" r:id="rId3"/>
              </a:graphicData>
            </a:graphic>
          </p:graphicFrame>
          <p:sp>
            <p:nvSpPr>
              <p:cNvPr id="605" name="Shape 605"/>
              <p:cNvSpPr/>
              <p:nvPr/>
            </p:nvSpPr>
            <p:spPr>
              <a:xfrm>
                <a:off x="685402" y="689768"/>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07" name="Shape 607"/>
            <p:cNvSpPr/>
            <p:nvPr/>
          </p:nvSpPr>
          <p:spPr>
            <a:xfrm>
              <a:off x="1508322" y="1231106"/>
              <a:ext cx="903685" cy="73342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608" name="Shape 608"/>
            <p:cNvSpPr/>
            <p:nvPr/>
          </p:nvSpPr>
          <p:spPr>
            <a:xfrm>
              <a:off x="1057632" y="2069306"/>
              <a:ext cx="1782966" cy="4278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2014</a:t>
              </a:r>
            </a:p>
          </p:txBody>
        </p:sp>
      </p:grpSp>
      <p:sp>
        <p:nvSpPr>
          <p:cNvPr id="610" name="Shape 610"/>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611" name="Shape 6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12" name="Shape 61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13" name="Shape 613"/>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4" name="Shape 614"/>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5" name="Shape 615"/>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2BC3BA"/>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616" name="Shape 616"/>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18" name="Chart 618"/>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19" name="Shape 619"/>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20" name="Shape 62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21" name="Shape 621"/>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22" name="Shape 6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23" name="Shape 623"/>
          <p:cNvSpPr/>
          <p:nvPr/>
        </p:nvSpPr>
        <p:spPr>
          <a:xfrm>
            <a:off x="12979400" y="7226300"/>
            <a:ext cx="1041400" cy="1041400"/>
          </a:xfrm>
          <a:prstGeom prst="roundRect">
            <a:avLst>
              <a:gd name="adj" fmla="val 18293"/>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24" name="Shape 624"/>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5" name="Shape 625"/>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6" name="Shape 626"/>
          <p:cNvSpPr/>
          <p:nvPr/>
        </p:nvSpPr>
        <p:spPr>
          <a:xfrm>
            <a:off x="1314394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27" name="Shape 627"/>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28" name="Shape 628"/>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9" name="Shape 629"/>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30" name="Shape 630"/>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32" name="Shape 632"/>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33" name="Shape 6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634" name="Chart 634"/>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35" name="Shape 635"/>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36" name="Shape 6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37" name="Shape 637"/>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38" name="Chart 638"/>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39" name="Shape 639"/>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40" name="Shape 640"/>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41" name="Shape 641"/>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2" name="Shape 642"/>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3" name="Shape 643"/>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2013</a:t>
            </a:r>
          </a:p>
        </p:txBody>
      </p:sp>
      <p:sp>
        <p:nvSpPr>
          <p:cNvPr id="644" name="Shape 644"/>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46" name="Chart 646"/>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47" name="Shape 647"/>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48" name="Shape 6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49" name="Shape 6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50" name="Shape 650"/>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51" name="Shape 651"/>
          <p:cNvSpPr/>
          <p:nvPr/>
        </p:nvSpPr>
        <p:spPr>
          <a:xfrm>
            <a:off x="12979400" y="7226300"/>
            <a:ext cx="1041400" cy="1041400"/>
          </a:xfrm>
          <a:prstGeom prst="roundRect">
            <a:avLst>
              <a:gd name="adj" fmla="val 18293"/>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52" name="Shape 652"/>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53" name="Shape 653"/>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54" name="Shape 654"/>
          <p:cNvSpPr/>
          <p:nvPr/>
        </p:nvSpPr>
        <p:spPr>
          <a:xfrm>
            <a:off x="1314394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55" name="Shape 655"/>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56" name="Shape 656"/>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57" name="Shape 657"/>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58" name="Shape 658"/>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4"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8" name="Group 38"/>
          <p:cNvGrpSpPr/>
          <p:nvPr/>
        </p:nvGrpSpPr>
        <p:grpSpPr>
          <a:xfrm>
            <a:off x="9675128" y="4331791"/>
            <a:ext cx="5011802" cy="4386759"/>
            <a:chOff x="0" y="1091"/>
            <a:chExt cx="5011801" cy="4386758"/>
          </a:xfrm>
        </p:grpSpPr>
        <p:sp>
          <p:nvSpPr>
            <p:cNvPr id="35" name="Shape 35"/>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6" name="Shape 36"/>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7" name="Shape 37"/>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9" name="Shape 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0" name="Shape 660"/>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61" name="Shape 6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62" name="Shape 6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63" name="Chart 663"/>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64" name="Shape 664"/>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5" name="Shape 665"/>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6" name="Shape 666"/>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7" name="Shape 667"/>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8" name="Shape 668"/>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69" name="Shape 669"/>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70" name="Shape 670"/>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2013</a:t>
            </a:r>
          </a:p>
        </p:txBody>
      </p:sp>
      <p:sp>
        <p:nvSpPr>
          <p:cNvPr id="671" name="Shape 671"/>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2014</a:t>
            </a:r>
          </a:p>
        </p:txBody>
      </p:sp>
      <p:graphicFrame>
        <p:nvGraphicFramePr>
          <p:cNvPr id="672" name="Chart 672"/>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4" name="Shape 674"/>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75" name="Shape 67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76" name="Shape 676"/>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77" name="Shape 677"/>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42505D"/>
                </a:solidFill>
                <a:latin typeface="Open Sans"/>
                <a:ea typeface="Open Sans"/>
                <a:cs typeface="Open Sans"/>
                <a:sym typeface="Open Sans"/>
              </a:defRPr>
            </a:lvl1pPr>
          </a:lstStyle>
          <a:p>
            <a:pPr lvl="0">
              <a:defRPr sz="1800">
                <a:solidFill>
                  <a:srgbClr val="000000"/>
                </a:solidFill>
              </a:defRPr>
            </a:pPr>
            <a:r>
              <a:rPr sz="2400">
                <a:solidFill>
                  <a:srgbClr val="42505D"/>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84" name="Group 684"/>
          <p:cNvGrpSpPr/>
          <p:nvPr/>
        </p:nvGrpSpPr>
        <p:grpSpPr>
          <a:xfrm>
            <a:off x="18975796" y="6563427"/>
            <a:ext cx="533404" cy="1823967"/>
            <a:chOff x="-38102" y="-48383"/>
            <a:chExt cx="533403" cy="1823966"/>
          </a:xfrm>
        </p:grpSpPr>
        <p:pic>
          <p:nvPicPr>
            <p:cNvPr id="678" name=""/>
            <p:cNvPicPr/>
            <p:nvPr/>
          </p:nvPicPr>
          <p:blipFill>
            <a:blip r:embed="rId2">
              <a:extLst/>
            </a:blip>
            <a:stretch>
              <a:fillRect/>
            </a:stretch>
          </p:blipFill>
          <p:spPr>
            <a:xfrm>
              <a:off x="-34622" y="-48384"/>
              <a:ext cx="529924" cy="268447"/>
            </a:xfrm>
            <a:prstGeom prst="rect">
              <a:avLst/>
            </a:prstGeom>
            <a:effectLst/>
          </p:spPr>
        </p:pic>
        <p:pic>
          <p:nvPicPr>
            <p:cNvPr id="680" name=""/>
            <p:cNvPicPr/>
            <p:nvPr/>
          </p:nvPicPr>
          <p:blipFill>
            <a:blip r:embed="rId3">
              <a:extLst/>
            </a:blip>
            <a:stretch>
              <a:fillRect/>
            </a:stretch>
          </p:blipFill>
          <p:spPr>
            <a:xfrm rot="5400000">
              <a:off x="-545822" y="853895"/>
              <a:ext cx="1577061" cy="76201"/>
            </a:xfrm>
            <a:prstGeom prst="rect">
              <a:avLst/>
            </a:prstGeom>
            <a:effectLst/>
          </p:spPr>
        </p:pic>
        <p:pic>
          <p:nvPicPr>
            <p:cNvPr id="682" name=""/>
            <p:cNvPicPr/>
            <p:nvPr/>
          </p:nvPicPr>
          <p:blipFill>
            <a:blip r:embed="rId4">
              <a:extLst/>
            </a:blip>
            <a:stretch>
              <a:fillRect/>
            </a:stretch>
          </p:blipFill>
          <p:spPr>
            <a:xfrm flipH="1" rot="10800000">
              <a:off x="-38103" y="1507137"/>
              <a:ext cx="529924" cy="268447"/>
            </a:xfrm>
            <a:prstGeom prst="rect">
              <a:avLst/>
            </a:prstGeom>
            <a:effectLst/>
          </p:spPr>
        </p:pic>
      </p:grpSp>
      <p:sp>
        <p:nvSpPr>
          <p:cNvPr id="685" name="Shape 685"/>
          <p:cNvSpPr/>
          <p:nvPr/>
        </p:nvSpPr>
        <p:spPr>
          <a:xfrm>
            <a:off x="16535400" y="7861042"/>
            <a:ext cx="0" cy="2063805"/>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6" name="Shape 686"/>
          <p:cNvSpPr/>
          <p:nvPr/>
        </p:nvSpPr>
        <p:spPr>
          <a:xfrm>
            <a:off x="19634200" y="6273694"/>
            <a:ext cx="0" cy="3638710"/>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7" name="Shape 68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88" name="Chart 688"/>
          <p:cNvGraphicFramePr/>
          <p:nvPr/>
        </p:nvGraphicFramePr>
        <p:xfrm>
          <a:off x="4025900" y="4402460"/>
          <a:ext cx="18701945"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0" name="Shape 690"/>
          <p:cNvSpPr/>
          <p:nvPr/>
        </p:nvSpPr>
        <p:spPr>
          <a:xfrm>
            <a:off x="12725400" y="3619500"/>
            <a:ext cx="2184400" cy="1109912"/>
          </a:xfrm>
          <a:prstGeom prst="roundRect">
            <a:avLst>
              <a:gd name="adj" fmla="val 7181"/>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91" name="Shape 691"/>
          <p:cNvSpPr/>
          <p:nvPr/>
        </p:nvSpPr>
        <p:spPr>
          <a:xfrm>
            <a:off x="1380842" y="3619500"/>
            <a:ext cx="2184401" cy="1109912"/>
          </a:xfrm>
          <a:prstGeom prst="roundRect">
            <a:avLst>
              <a:gd name="adj" fmla="val 5222"/>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92" name="Shape 692"/>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93" name="Shape 6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94" name="Shape 694"/>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2013</a:t>
            </a:r>
          </a:p>
        </p:txBody>
      </p:sp>
      <p:sp>
        <p:nvSpPr>
          <p:cNvPr id="695" name="Shape 695"/>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2014</a:t>
            </a:r>
          </a:p>
        </p:txBody>
      </p:sp>
      <p:sp>
        <p:nvSpPr>
          <p:cNvPr id="696" name="Shape 6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97" name="Chart 697"/>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98" name="Chart 698"/>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0" name="Shape 700"/>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701" name="Shape 7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02" name="Shape 702"/>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03" name="Shape 703"/>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704" name=""/>
          <p:cNvPicPr/>
          <p:nvPr/>
        </p:nvPicPr>
        <p:blipFill>
          <a:blip r:embed="rId2">
            <a:extLst/>
          </a:blip>
          <a:stretch>
            <a:fillRect/>
          </a:stretch>
        </p:blipFill>
        <p:spPr>
          <a:xfrm>
            <a:off x="8205847" y="4755569"/>
            <a:ext cx="457400" cy="1636650"/>
          </a:xfrm>
          <a:prstGeom prst="rect">
            <a:avLst/>
          </a:prstGeom>
        </p:spPr>
      </p:pic>
      <p:sp>
        <p:nvSpPr>
          <p:cNvPr id="706" name="Shape 706"/>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707" name="Shape 7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708" name="Chart 708"/>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10" name="Chart 710"/>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711" name="Shape 711"/>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712" name="Shape 71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13" name="Shape 713"/>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4" name="Shape 714"/>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15" name="Shape 715"/>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6" name="Shape 716"/>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17" name="Shape 717"/>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8" name="Shape 718"/>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19" name="Shape 719"/>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0" name="Shape 720"/>
          <p:cNvSpPr/>
          <p:nvPr/>
        </p:nvSpPr>
        <p:spPr>
          <a:xfrm>
            <a:off x="20897739" y="5041900"/>
            <a:ext cx="8237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21" name="Shape 721"/>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2" name="Shape 722"/>
          <p:cNvSpPr/>
          <p:nvPr/>
        </p:nvSpPr>
        <p:spPr>
          <a:xfrm>
            <a:off x="14046200" y="4330700"/>
            <a:ext cx="91241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23" name="Shape 7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24" name="Shape 724"/>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5" name="Shape 725"/>
          <p:cNvSpPr/>
          <p:nvPr/>
        </p:nvSpPr>
        <p:spPr>
          <a:xfrm>
            <a:off x="17030700"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7" name="Chart 727"/>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28" name="Shape 728"/>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29" name="Shape 7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30" name="Shape 7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31" name="Shape 731"/>
          <p:cNvSpPr/>
          <p:nvPr/>
        </p:nvSpPr>
        <p:spPr>
          <a:xfrm>
            <a:off x="1549400" y="7251700"/>
            <a:ext cx="1041400" cy="1041400"/>
          </a:xfrm>
          <a:prstGeom prst="roundRect">
            <a:avLst>
              <a:gd name="adj" fmla="val 18293"/>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2" name="Shape 732"/>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33" name="Shape 733"/>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4" name="Shape 734"/>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35" name="Shape 735"/>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6" name="Shape 736"/>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37" name="Shape 737"/>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8" name="Shape 738"/>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39" name="Shape 739"/>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41" name="Chart 741"/>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42" name="Shape 742"/>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43" name="Shape 7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44" name="Shape 744"/>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Complete Dot Chart Data</a:t>
            </a:r>
          </a:p>
        </p:txBody>
      </p:sp>
      <p:sp>
        <p:nvSpPr>
          <p:cNvPr id="745" name="Shape 7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46" name="Shape 746"/>
          <p:cNvSpPr/>
          <p:nvPr/>
        </p:nvSpPr>
        <p:spPr>
          <a:xfrm>
            <a:off x="1549400" y="9931400"/>
            <a:ext cx="1041400" cy="1041400"/>
          </a:xfrm>
          <a:prstGeom prst="roundRect">
            <a:avLst>
              <a:gd name="adj" fmla="val 18293"/>
            </a:avLst>
          </a:pr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7" name="Shape 747"/>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8" name="Shape 748"/>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9" name="Shape 749"/>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50" name="Shape 750"/>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51" name="Shape 751"/>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52" name="Shape 752"/>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53" name="Shape 753"/>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5" name="Shape 755"/>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
        <p:nvSpPr>
          <p:cNvPr id="756" name="Shape 75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57" name="Shape 757"/>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58" name="Shape 758"/>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59" name="Shape 7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60" name="Chart 760"/>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61" name=""/>
          <p:cNvPicPr/>
          <p:nvPr/>
        </p:nvPicPr>
        <p:blipFill>
          <a:blip r:embed="rId3">
            <a:extLst/>
          </a:blip>
          <a:stretch>
            <a:fillRect/>
          </a:stretch>
        </p:blipFill>
        <p:spPr>
          <a:xfrm>
            <a:off x="12971539" y="4004159"/>
            <a:ext cx="6475706" cy="4388021"/>
          </a:xfrm>
          <a:prstGeom prst="rect">
            <a:avLst/>
          </a:prstGeom>
        </p:spPr>
      </p:pic>
      <p:pic>
        <p:nvPicPr>
          <p:cNvPr id="763"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6" name="Shape 7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67" name="Shape 76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68" name="Chart 768"/>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69" name="Shape 769"/>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0" name="Shape 770"/>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71" name="Shape 771"/>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2" name="Shape 772"/>
          <p:cNvSpPr/>
          <p:nvPr/>
        </p:nvSpPr>
        <p:spPr>
          <a:xfrm>
            <a:off x="15452563" y="49911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73" name="Shape 773"/>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4" name="Shape 774"/>
          <p:cNvSpPr/>
          <p:nvPr/>
        </p:nvSpPr>
        <p:spPr>
          <a:xfrm>
            <a:off x="20126163" y="82296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75" name="Shape 775"/>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6" name="Shape 776"/>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7" name="Shape 777"/>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8" name="Shape 778"/>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9" name="Shape 779"/>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1" name="Shape 781"/>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82" name="Shape 78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83" name="Chart 783"/>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84" name="Shape 784"/>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85" name="Shape 785"/>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86" name="Shape 78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42" name="Shape 42"/>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3" name="Shape 43"/>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44" name="Shape 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5" name="Shape 45"/>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46" name="Shape 46"/>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7" name="Shape 47"/>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8" name="Shape 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8" name="Shape 788"/>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89" name="Shape 7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90" name="Chart 790"/>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91" name="Chart 791"/>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92" name="Shape 792"/>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93" name="Shape 793"/>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We Still Lead The Sales Race.</a:t>
            </a:r>
          </a:p>
        </p:txBody>
      </p:sp>
      <p:sp>
        <p:nvSpPr>
          <p:cNvPr id="794" name="Shape 7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95" name="Chart 795"/>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97"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98" name="Shape 798"/>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99" name="Shape 799"/>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DIAGRAMS: FLOW, STACKS, AND MANY MORE</a:t>
            </a:r>
          </a:p>
        </p:txBody>
      </p:sp>
      <p:sp>
        <p:nvSpPr>
          <p:cNvPr id="800" name="Shape 800"/>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801" name="Shape 8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3" name="Shape 803"/>
          <p:cNvSpPr/>
          <p:nvPr/>
        </p:nvSpPr>
        <p:spPr>
          <a:xfrm>
            <a:off x="17728579"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6" name="Group 806"/>
          <p:cNvGrpSpPr/>
          <p:nvPr/>
        </p:nvGrpSpPr>
        <p:grpSpPr>
          <a:xfrm rot="16223101">
            <a:off x="17065934" y="7173447"/>
            <a:ext cx="1041401" cy="1282701"/>
            <a:chOff x="0" y="0"/>
            <a:chExt cx="1041400" cy="1282700"/>
          </a:xfrm>
        </p:grpSpPr>
        <p:sp>
          <p:nvSpPr>
            <p:cNvPr id="804" name="Shape 804"/>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5"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7" name="Shape 807"/>
          <p:cNvSpPr/>
          <p:nvPr/>
        </p:nvSpPr>
        <p:spPr>
          <a:xfrm>
            <a:off x="12373827"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10" name="Group 810"/>
          <p:cNvGrpSpPr/>
          <p:nvPr/>
        </p:nvGrpSpPr>
        <p:grpSpPr>
          <a:xfrm flipH="1" rot="16223101">
            <a:off x="11719234" y="10043647"/>
            <a:ext cx="1041401" cy="1282701"/>
            <a:chOff x="0" y="0"/>
            <a:chExt cx="1041400" cy="1282700"/>
          </a:xfrm>
        </p:grpSpPr>
        <p:sp>
          <p:nvSpPr>
            <p:cNvPr id="808" name="Shape 808"/>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9"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11" name="Shape 811"/>
          <p:cNvSpPr/>
          <p:nvPr/>
        </p:nvSpPr>
        <p:spPr>
          <a:xfrm>
            <a:off x="7006370"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14" name="Group 814"/>
          <p:cNvGrpSpPr/>
          <p:nvPr/>
        </p:nvGrpSpPr>
        <p:grpSpPr>
          <a:xfrm rot="16223101">
            <a:off x="6291827" y="7165580"/>
            <a:ext cx="1041401" cy="1282701"/>
            <a:chOff x="0" y="0"/>
            <a:chExt cx="1041400" cy="1282700"/>
          </a:xfrm>
        </p:grpSpPr>
        <p:sp>
          <p:nvSpPr>
            <p:cNvPr id="812" name="Shape 81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1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15" name="Shape 81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16" name="Shape 81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17" name="Shape 817"/>
          <p:cNvSpPr/>
          <p:nvPr/>
        </p:nvSpPr>
        <p:spPr>
          <a:xfrm>
            <a:off x="1562713" y="71755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18" name="Shape 818"/>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9" name="Shape 819"/>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0" name="Shape 820"/>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21" name="Shape 821"/>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2" name="Shape 822"/>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23" name="Shape 823"/>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4" name="Shape 824"/>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25" name="Shape 825"/>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6" name="Shape 826"/>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7" name="Shape 827"/>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8" name="Shape 828"/>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9" name="Shape 829"/>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30" name="Shape 8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2" name="Shape 832"/>
          <p:cNvSpPr/>
          <p:nvPr/>
        </p:nvSpPr>
        <p:spPr>
          <a:xfrm>
            <a:off x="12115179"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5" name="Group 835"/>
          <p:cNvGrpSpPr/>
          <p:nvPr/>
        </p:nvGrpSpPr>
        <p:grpSpPr>
          <a:xfrm rot="16223101">
            <a:off x="11452534" y="8075147"/>
            <a:ext cx="1041401" cy="1282701"/>
            <a:chOff x="0" y="0"/>
            <a:chExt cx="1041400" cy="1282700"/>
          </a:xfrm>
        </p:grpSpPr>
        <p:sp>
          <p:nvSpPr>
            <p:cNvPr id="833" name="Shape 833"/>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4"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6" name="Shape 836"/>
          <p:cNvSpPr/>
          <p:nvPr/>
        </p:nvSpPr>
        <p:spPr>
          <a:xfrm>
            <a:off x="6760427"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9" name="Group 839"/>
          <p:cNvGrpSpPr/>
          <p:nvPr/>
        </p:nvGrpSpPr>
        <p:grpSpPr>
          <a:xfrm rot="5423101">
            <a:off x="11173134" y="10043647"/>
            <a:ext cx="1041401" cy="1282701"/>
            <a:chOff x="0" y="0"/>
            <a:chExt cx="1041400" cy="1282700"/>
          </a:xfrm>
        </p:grpSpPr>
        <p:sp>
          <p:nvSpPr>
            <p:cNvPr id="837" name="Shape 837"/>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8"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40" name="Shape 84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41" name="Shape 8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42" name="Shape 842"/>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Analytic Research</a:t>
            </a:r>
          </a:p>
        </p:txBody>
      </p:sp>
      <p:sp>
        <p:nvSpPr>
          <p:cNvPr id="843" name="Shape 843"/>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4" name="Shape 844"/>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Development</a:t>
            </a:r>
          </a:p>
        </p:txBody>
      </p:sp>
      <p:sp>
        <p:nvSpPr>
          <p:cNvPr id="845" name="Shape 845"/>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6" name="Shape 846"/>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7" name="Shape 8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48" name="Shape 848"/>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9" name="Shape 849"/>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50" name="Shape 850"/>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
        <p:nvSpPr>
          <p:cNvPr id="851" name="Shape 851"/>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52" name="Shape 852"/>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4" name="Shape 854"/>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5" name="Shape 855"/>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6" name="Shape 856"/>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7" name="Shape 85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58" name="Shape 85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59" name="Shape 859"/>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60" name="Shape 860"/>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61" name="Shape 861"/>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62" name="Shape 8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63" name="Shape 863"/>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4" name="Shape 864"/>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5" name="Shape 865"/>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68" name="Group 868"/>
          <p:cNvGrpSpPr/>
          <p:nvPr/>
        </p:nvGrpSpPr>
        <p:grpSpPr>
          <a:xfrm>
            <a:off x="8989623" y="7371481"/>
            <a:ext cx="5969002" cy="1282702"/>
            <a:chOff x="0" y="0"/>
            <a:chExt cx="5969001" cy="1282700"/>
          </a:xfrm>
        </p:grpSpPr>
        <p:sp>
          <p:nvSpPr>
            <p:cNvPr id="866" name="Shape 866"/>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7" name="Shape 867"/>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71" name="Group 871"/>
          <p:cNvGrpSpPr/>
          <p:nvPr/>
        </p:nvGrpSpPr>
        <p:grpSpPr>
          <a:xfrm>
            <a:off x="10292458" y="5316062"/>
            <a:ext cx="3340102" cy="999351"/>
            <a:chOff x="0" y="0"/>
            <a:chExt cx="3340101" cy="999350"/>
          </a:xfrm>
        </p:grpSpPr>
        <p:sp>
          <p:nvSpPr>
            <p:cNvPr id="869" name="Shape 869"/>
            <p:cNvSpPr/>
            <p:nvPr/>
          </p:nvSpPr>
          <p:spPr>
            <a:xfrm>
              <a:off x="0" y="186550"/>
              <a:ext cx="3340101" cy="812801"/>
            </a:xfrm>
            <a:prstGeom prst="rect">
              <a:avLst/>
            </a:prstGeom>
            <a:solidFill>
              <a:srgbClr val="24A39C"/>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0" name="Shape 870"/>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2CC0B8"/>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72" name="Shape 872"/>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73" name="Shape 873"/>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74" name="Shape 874"/>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6" name="Shape 87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77" name="Shape 8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78" name="Shape 878"/>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9" name="Shape 879"/>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0" name="Shape 880"/>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83" name="Group 883"/>
          <p:cNvGrpSpPr/>
          <p:nvPr/>
        </p:nvGrpSpPr>
        <p:grpSpPr>
          <a:xfrm>
            <a:off x="14476023" y="7371481"/>
            <a:ext cx="5969002" cy="1282702"/>
            <a:chOff x="0" y="0"/>
            <a:chExt cx="5969001" cy="1282700"/>
          </a:xfrm>
        </p:grpSpPr>
        <p:sp>
          <p:nvSpPr>
            <p:cNvPr id="881" name="Shape 881"/>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2" name="Shape 882"/>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86" name="Group 886"/>
          <p:cNvGrpSpPr/>
          <p:nvPr/>
        </p:nvGrpSpPr>
        <p:grpSpPr>
          <a:xfrm>
            <a:off x="15778858" y="5316062"/>
            <a:ext cx="3340102" cy="999351"/>
            <a:chOff x="0" y="0"/>
            <a:chExt cx="3340101" cy="999350"/>
          </a:xfrm>
        </p:grpSpPr>
        <p:sp>
          <p:nvSpPr>
            <p:cNvPr id="884" name="Shape 884"/>
            <p:cNvSpPr/>
            <p:nvPr/>
          </p:nvSpPr>
          <p:spPr>
            <a:xfrm>
              <a:off x="0" y="186550"/>
              <a:ext cx="3340101" cy="812801"/>
            </a:xfrm>
            <a:prstGeom prst="rect">
              <a:avLst/>
            </a:prstGeom>
            <a:solidFill>
              <a:srgbClr val="24A39C"/>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5" name="Shape 885"/>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2CC0B8"/>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87" name="Shape 887"/>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88" name="Shape 888"/>
          <p:cNvSpPr/>
          <p:nvPr/>
        </p:nvSpPr>
        <p:spPr>
          <a:xfrm>
            <a:off x="15739166"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89" name="Shape 889"/>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90" name="Shape 890"/>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891" name="Shape 891"/>
          <p:cNvSpPr/>
          <p:nvPr/>
        </p:nvSpPr>
        <p:spPr>
          <a:xfrm>
            <a:off x="1524000" y="6642100"/>
            <a:ext cx="914400" cy="914400"/>
          </a:xfrm>
          <a:prstGeom prst="roundRect">
            <a:avLst>
              <a:gd name="adj" fmla="val 9512"/>
            </a:avLst>
          </a:prstGeom>
          <a:solidFill>
            <a:srgbClr val="24A39C"/>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2" name="Shape 892"/>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Redesign</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3" name="Shape 893"/>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4" name="Shape 894"/>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Actual Research</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5" name="Shape 895"/>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6" name="Shape 896"/>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Design &amp; Development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7" name="Shape 897"/>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98" name="Shape 898"/>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99" name="Shape 899"/>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900" name="Shape 9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2" name="Shape 90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03" name="Shape 90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04" name="Shape 90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15" name="Group 915"/>
          <p:cNvGrpSpPr/>
          <p:nvPr/>
        </p:nvGrpSpPr>
        <p:grpSpPr>
          <a:xfrm>
            <a:off x="8561387" y="4097337"/>
            <a:ext cx="7264402" cy="7264400"/>
            <a:chOff x="0" y="0"/>
            <a:chExt cx="7264401" cy="7264399"/>
          </a:xfrm>
        </p:grpSpPr>
        <p:sp>
          <p:nvSpPr>
            <p:cNvPr id="905" name="Shape 905"/>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6"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07" name="Shape 907"/>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8"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09" name="Shape 909"/>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10"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11" name="Shape 911"/>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12" name="Shape 912"/>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13" name="Shape 913"/>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14"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16" name="Shape 916"/>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17" name="Shape 917"/>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18" name="Shape 918"/>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19" name="Shape 919"/>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20" name="Shape 920"/>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21" name="Shape 921"/>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2" name="Shape 922"/>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23" name="Shape 923"/>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24" name="Shape 924"/>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5" name="Shape 925"/>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6" name="Shape 926"/>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7" name="Shape 927"/>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8" name="Shape 928"/>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9" name="Shape 929"/>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30" name="Shape 930"/>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32" name="Shape 93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33" name="Shape 9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944" name="Group 944"/>
          <p:cNvGrpSpPr/>
          <p:nvPr/>
        </p:nvGrpSpPr>
        <p:grpSpPr>
          <a:xfrm>
            <a:off x="4256087" y="4224337"/>
            <a:ext cx="7264402" cy="7264400"/>
            <a:chOff x="0" y="0"/>
            <a:chExt cx="7264401" cy="7264399"/>
          </a:xfrm>
        </p:grpSpPr>
        <p:sp>
          <p:nvSpPr>
            <p:cNvPr id="934" name="Shape 934"/>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5"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36" name="Shape 936"/>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7"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38" name="Shape 938"/>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9"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40" name="Shape 940"/>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1" name="Shape 941"/>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2" name="Shape 942"/>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42505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3"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45" name="Shape 945"/>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6" name="Shape 946"/>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7" name="Shape 947"/>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8" name="Shape 948"/>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9" name="Shape 949"/>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60" name="Group 960"/>
          <p:cNvGrpSpPr/>
          <p:nvPr/>
        </p:nvGrpSpPr>
        <p:grpSpPr>
          <a:xfrm>
            <a:off x="12446000" y="4229100"/>
            <a:ext cx="7264402" cy="7264400"/>
            <a:chOff x="0" y="0"/>
            <a:chExt cx="7264401" cy="7264399"/>
          </a:xfrm>
        </p:grpSpPr>
        <p:sp>
          <p:nvSpPr>
            <p:cNvPr id="950" name="Shape 950"/>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1"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52" name="Shape 952"/>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3"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54" name="Shape 954"/>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5"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56" name="Shape 956"/>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7" name="Shape 957"/>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8" name="Shape 958"/>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9"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61" name="Shape 961"/>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2" name="Shape 962"/>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3" name="Shape 963"/>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4" name="Shape 964"/>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5" name="Shape 965"/>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6" name="Shape 966"/>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67" name="Shape 967"/>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68" name=""/>
          <p:cNvPicPr/>
          <p:nvPr/>
        </p:nvPicPr>
        <p:blipFill>
          <a:blip r:embed="rId6">
            <a:extLst/>
          </a:blip>
          <a:stretch>
            <a:fillRect/>
          </a:stretch>
        </p:blipFill>
        <p:spPr>
          <a:xfrm flipH="1" rot="19066877">
            <a:off x="2290283" y="8475815"/>
            <a:ext cx="1714511" cy="467843"/>
          </a:xfrm>
          <a:prstGeom prst="rect">
            <a:avLst/>
          </a:prstGeom>
        </p:spPr>
      </p:pic>
      <p:pic>
        <p:nvPicPr>
          <p:cNvPr id="970" name=""/>
          <p:cNvPicPr/>
          <p:nvPr/>
        </p:nvPicPr>
        <p:blipFill>
          <a:blip r:embed="rId7">
            <a:extLst/>
          </a:blip>
          <a:stretch>
            <a:fillRect/>
          </a:stretch>
        </p:blipFill>
        <p:spPr>
          <a:xfrm flipH="1" rot="19066877">
            <a:off x="2366374" y="8847841"/>
            <a:ext cx="305914" cy="430489"/>
          </a:xfrm>
          <a:prstGeom prst="rect">
            <a:avLst/>
          </a:prstGeom>
        </p:spPr>
      </p:pic>
      <p:sp>
        <p:nvSpPr>
          <p:cNvPr id="972" name="Shape 972"/>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a:t>
            </a:r>
          </a:p>
        </p:txBody>
      </p:sp>
      <p:pic>
        <p:nvPicPr>
          <p:cNvPr id="973" name=""/>
          <p:cNvPicPr/>
          <p:nvPr/>
        </p:nvPicPr>
        <p:blipFill>
          <a:blip r:embed="rId8">
            <a:extLst/>
          </a:blip>
          <a:stretch>
            <a:fillRect/>
          </a:stretch>
        </p:blipFill>
        <p:spPr>
          <a:xfrm>
            <a:off x="18624546" y="4466111"/>
            <a:ext cx="1714512" cy="467843"/>
          </a:xfrm>
          <a:prstGeom prst="rect">
            <a:avLst/>
          </a:prstGeom>
        </p:spPr>
      </p:pic>
      <p:pic>
        <p:nvPicPr>
          <p:cNvPr id="975" name=""/>
          <p:cNvPicPr/>
          <p:nvPr/>
        </p:nvPicPr>
        <p:blipFill>
          <a:blip r:embed="rId9">
            <a:extLst/>
          </a:blip>
          <a:stretch>
            <a:fillRect/>
          </a:stretch>
        </p:blipFill>
        <p:spPr>
          <a:xfrm>
            <a:off x="20031523" y="4324341"/>
            <a:ext cx="305915" cy="430490"/>
          </a:xfrm>
          <a:prstGeom prst="rect">
            <a:avLst/>
          </a:prstGeom>
        </p:spPr>
      </p:pic>
      <p:sp>
        <p:nvSpPr>
          <p:cNvPr id="977" name="Shape 977"/>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a:t>
            </a:r>
          </a:p>
        </p:txBody>
      </p:sp>
      <p:sp>
        <p:nvSpPr>
          <p:cNvPr id="978" name="Shape 9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0" name="Shape 98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81" name="Shape 9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82" name="Shape 9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83" name="Shape 983"/>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4" name="Shape 984"/>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5" name="Shape 985"/>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6" name="Shape 986"/>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7" name="Shape 987"/>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88" name="Shape 988"/>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9" name="Shape 989"/>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0" name="Shape 990"/>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1" name="Shape 991"/>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2" name="Shape 992"/>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3" name="Shape 993"/>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4" name="Shape 994"/>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5" name="Shape 995"/>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96" name="Shape 996"/>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97" name="Shape 997"/>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98" name="Shape 998"/>
          <p:cNvSpPr/>
          <p:nvPr/>
        </p:nvSpPr>
        <p:spPr>
          <a:xfrm>
            <a:off x="8134104" y="71755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99" name="Shape 999"/>
          <p:cNvSpPr/>
          <p:nvPr/>
        </p:nvSpPr>
        <p:spPr>
          <a:xfrm>
            <a:off x="15194016"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1000" name="Shape 1000"/>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1001" name="Shape 1001"/>
          <p:cNvSpPr/>
          <p:nvPr/>
        </p:nvSpPr>
        <p:spPr>
          <a:xfrm>
            <a:off x="19616189"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1002" name="Shape 1002"/>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03" name="Shape 1003"/>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04" name="Shape 1004"/>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2014: lorem ipsum</a:t>
            </a:r>
          </a:p>
        </p:txBody>
      </p:sp>
      <p:sp>
        <p:nvSpPr>
          <p:cNvPr id="1005" name="Shape 1005"/>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6" name="Shape 1006"/>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2011: Lorem ipsum </a:t>
            </a:r>
          </a:p>
        </p:txBody>
      </p:sp>
      <p:sp>
        <p:nvSpPr>
          <p:cNvPr id="1007" name="Shape 1007"/>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8" name="Shape 1008"/>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2012: Lorem ipsum</a:t>
            </a:r>
          </a:p>
        </p:txBody>
      </p:sp>
      <p:sp>
        <p:nvSpPr>
          <p:cNvPr id="1009" name="Shape 1009"/>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1010" name="Shape 1010"/>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2015: Lorem ipsum</a:t>
            </a:r>
          </a:p>
        </p:txBody>
      </p:sp>
      <p:sp>
        <p:nvSpPr>
          <p:cNvPr id="1011" name="Shape 1011"/>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med" advClick="1"/>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3" name="Shape 101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14" name="Shape 10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15" name="Shape 101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16" name="Shape 1016"/>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7" name="Shape 1017"/>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8" name="Shape 1018"/>
          <p:cNvSpPr/>
          <p:nvPr/>
        </p:nvSpPr>
        <p:spPr>
          <a:xfrm>
            <a:off x="18724863" y="5216814"/>
            <a:ext cx="3797601" cy="1509228"/>
          </a:xfrm>
          <a:prstGeom prst="roundRect">
            <a:avLst>
              <a:gd name="adj" fmla="val 2915"/>
            </a:avLst>
          </a:prstGeom>
          <a:solidFill>
            <a:srgbClr val="24A39C"/>
          </a:solidFill>
          <a:ln w="12700">
            <a:round/>
          </a:ln>
        </p:spPr>
        <p:txBody>
          <a:bodyPr lIns="0" tIns="0" rIns="0" bIns="0"/>
          <a:lstStyle/>
          <a:p>
            <a:pPr lvl="0" defTabSz="457200">
              <a:defRPr sz="3600">
                <a:latin typeface="Open Sans"/>
                <a:ea typeface="Open Sans"/>
                <a:cs typeface="Open Sans"/>
                <a:sym typeface="Open Sans"/>
              </a:defRPr>
            </a:pPr>
          </a:p>
        </p:txBody>
      </p:sp>
      <p:sp>
        <p:nvSpPr>
          <p:cNvPr id="1019" name="Shape 1019"/>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0" name="Shape 1020"/>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21" name="Shape 1021"/>
          <p:cNvSpPr/>
          <p:nvPr/>
        </p:nvSpPr>
        <p:spPr>
          <a:xfrm>
            <a:off x="2821664" y="8733359"/>
            <a:ext cx="3797601" cy="1509229"/>
          </a:xfrm>
          <a:prstGeom prst="roundRect">
            <a:avLst>
              <a:gd name="adj" fmla="val 2915"/>
            </a:avLst>
          </a:prstGeom>
          <a:solidFill>
            <a:srgbClr val="24A39C"/>
          </a:solidFill>
          <a:ln w="12700">
            <a:round/>
          </a:ln>
        </p:spPr>
        <p:txBody>
          <a:bodyPr lIns="0" tIns="0" rIns="0" bIns="0"/>
          <a:lstStyle/>
          <a:p>
            <a:pPr lvl="0" defTabSz="457200">
              <a:defRPr sz="3600">
                <a:latin typeface="Open Sans"/>
                <a:ea typeface="Open Sans"/>
                <a:cs typeface="Open Sans"/>
                <a:sym typeface="Open Sans"/>
              </a:defRPr>
            </a:pPr>
          </a:p>
        </p:txBody>
      </p:sp>
      <p:sp>
        <p:nvSpPr>
          <p:cNvPr id="1022" name="Shape 1022"/>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3" name="Shape 1023"/>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24" name="Shape 1024"/>
          <p:cNvSpPr/>
          <p:nvPr/>
        </p:nvSpPr>
        <p:spPr>
          <a:xfrm>
            <a:off x="8108013" y="5211831"/>
            <a:ext cx="3797601" cy="1509228"/>
          </a:xfrm>
          <a:prstGeom prst="roundRect">
            <a:avLst>
              <a:gd name="adj" fmla="val 2915"/>
            </a:avLst>
          </a:prstGeom>
          <a:solidFill>
            <a:srgbClr val="24A39C"/>
          </a:solidFill>
          <a:ln w="12700">
            <a:round/>
          </a:ln>
        </p:spPr>
        <p:txBody>
          <a:bodyPr lIns="0" tIns="0" rIns="0" bIns="0"/>
          <a:lstStyle/>
          <a:p>
            <a:pPr lvl="0" defTabSz="457200">
              <a:defRPr sz="3600">
                <a:latin typeface="Open Sans"/>
                <a:ea typeface="Open Sans"/>
                <a:cs typeface="Open Sans"/>
                <a:sym typeface="Open Sans"/>
              </a:defRPr>
            </a:pPr>
          </a:p>
        </p:txBody>
      </p:sp>
      <p:sp>
        <p:nvSpPr>
          <p:cNvPr id="1025" name="Shape 1025"/>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6" name="Shape 1026"/>
          <p:cNvSpPr/>
          <p:nvPr/>
        </p:nvSpPr>
        <p:spPr>
          <a:xfrm>
            <a:off x="13394366" y="8733359"/>
            <a:ext cx="3797601" cy="1509229"/>
          </a:xfrm>
          <a:prstGeom prst="roundRect">
            <a:avLst>
              <a:gd name="adj" fmla="val 2915"/>
            </a:avLst>
          </a:prstGeom>
          <a:solidFill>
            <a:srgbClr val="24A39C"/>
          </a:solidFill>
          <a:ln w="12700">
            <a:round/>
          </a:ln>
        </p:spPr>
        <p:txBody>
          <a:bodyPr lIns="0" tIns="0" rIns="0" bIns="0"/>
          <a:lstStyle/>
          <a:p>
            <a:pPr lvl="0" defTabSz="457200">
              <a:defRPr sz="3600">
                <a:latin typeface="Open Sans"/>
                <a:ea typeface="Open Sans"/>
                <a:cs typeface="Open Sans"/>
                <a:sym typeface="Open Sans"/>
              </a:defRPr>
            </a:pPr>
          </a:p>
        </p:txBody>
      </p:sp>
      <p:sp>
        <p:nvSpPr>
          <p:cNvPr id="1027" name="Shape 1027"/>
          <p:cNvSpPr/>
          <p:nvPr/>
        </p:nvSpPr>
        <p:spPr>
          <a:xfrm>
            <a:off x="3983501" y="90995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28" name="Shape 1028"/>
          <p:cNvSpPr/>
          <p:nvPr/>
        </p:nvSpPr>
        <p:spPr>
          <a:xfrm>
            <a:off x="8590898" y="5607050"/>
            <a:ext cx="284826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29" name="Shape 1029"/>
          <p:cNvSpPr/>
          <p:nvPr/>
        </p:nvSpPr>
        <p:spPr>
          <a:xfrm>
            <a:off x="14312622" y="909955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30" name="Shape 1030"/>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31" name="Shape 1031"/>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Solving problem</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32" name="Shape 1032"/>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Team work</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33" name="Shape 1033"/>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Effective strike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34" name="Shape 1034"/>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Market test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grpSp>
        <p:nvGrpSpPr>
          <p:cNvPr id="1037" name="Group 1037"/>
          <p:cNvGrpSpPr/>
          <p:nvPr/>
        </p:nvGrpSpPr>
        <p:grpSpPr>
          <a:xfrm>
            <a:off x="21955869" y="4686299"/>
            <a:ext cx="1117601" cy="1117601"/>
            <a:chOff x="0" y="0"/>
            <a:chExt cx="1117600" cy="1117600"/>
          </a:xfrm>
        </p:grpSpPr>
        <p:sp>
          <p:nvSpPr>
            <p:cNvPr id="1035" name="Shape 1035"/>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36" name="Shape 1036"/>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51" name="Shape 51"/>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52" name="Shape 5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3" name="Shape 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4" name="Shape 54"/>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5" name="Shape 55"/>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6" name="Shape 56"/>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7" name="Shape 57"/>
          <p:cNvSpPr/>
          <p:nvPr/>
        </p:nvSpPr>
        <p:spPr>
          <a:xfrm>
            <a:off x="-12700" y="0"/>
            <a:ext cx="24409400" cy="13741400"/>
          </a:xfrm>
          <a:prstGeom prst="rect">
            <a:avLst/>
          </a:prstGeom>
          <a:solidFill>
            <a:srgbClr val="FFFFFF">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60" name="Group 60"/>
          <p:cNvGrpSpPr/>
          <p:nvPr/>
        </p:nvGrpSpPr>
        <p:grpSpPr>
          <a:xfrm>
            <a:off x="5283200" y="3162300"/>
            <a:ext cx="13677900" cy="9017000"/>
            <a:chOff x="0" y="0"/>
            <a:chExt cx="13677900" cy="9017000"/>
          </a:xfrm>
        </p:grpSpPr>
        <p:sp>
          <p:nvSpPr>
            <p:cNvPr id="58" name="Shape 58"/>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9"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3" name="Group 63"/>
          <p:cNvGrpSpPr/>
          <p:nvPr/>
        </p:nvGrpSpPr>
        <p:grpSpPr>
          <a:xfrm>
            <a:off x="10642599" y="6705598"/>
            <a:ext cx="2324102" cy="2324100"/>
            <a:chOff x="0" y="0"/>
            <a:chExt cx="2324100" cy="2324099"/>
          </a:xfrm>
        </p:grpSpPr>
        <p:sp>
          <p:nvSpPr>
            <p:cNvPr id="61" name="Shape 61"/>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2" name="Shape 62"/>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4" name="Shape 64"/>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24A185"/>
                </a:solidFill>
                <a:latin typeface="Joe Shmoe"/>
                <a:ea typeface="Joe Shmoe"/>
                <a:cs typeface="Joe Shmoe"/>
                <a:sym typeface="Joe Shmoe"/>
              </a:defRPr>
            </a:lvl1pPr>
          </a:lstStyle>
          <a:p>
            <a:pPr lvl="0">
              <a:defRPr sz="1800">
                <a:solidFill>
                  <a:srgbClr val="000000"/>
                </a:solidFill>
              </a:defRPr>
            </a:pPr>
            <a:r>
              <a:rPr sz="6400">
                <a:solidFill>
                  <a:srgbClr val="24A185"/>
                </a:solidFill>
              </a:rPr>
              <a:t>CHECK OUT OUR PROJECT!</a:t>
            </a:r>
          </a:p>
        </p:txBody>
      </p:sp>
      <p:grpSp>
        <p:nvGrpSpPr>
          <p:cNvPr id="69" name="Group 69"/>
          <p:cNvGrpSpPr/>
          <p:nvPr/>
        </p:nvGrpSpPr>
        <p:grpSpPr>
          <a:xfrm>
            <a:off x="18318636" y="1885794"/>
            <a:ext cx="1892422" cy="2597376"/>
            <a:chOff x="-38107" y="-38869"/>
            <a:chExt cx="1892420" cy="2597374"/>
          </a:xfrm>
        </p:grpSpPr>
        <p:pic>
          <p:nvPicPr>
            <p:cNvPr id="65" name=""/>
            <p:cNvPicPr/>
            <p:nvPr/>
          </p:nvPicPr>
          <p:blipFill>
            <a:blip r:embed="rId3">
              <a:extLst/>
            </a:blip>
            <a:stretch>
              <a:fillRect/>
            </a:stretch>
          </p:blipFill>
          <p:spPr>
            <a:xfrm>
              <a:off x="-38108" y="-38870"/>
              <a:ext cx="1892421" cy="2535342"/>
            </a:xfrm>
            <a:prstGeom prst="rect">
              <a:avLst/>
            </a:prstGeom>
            <a:effectLst/>
          </p:spPr>
        </p:pic>
        <p:pic>
          <p:nvPicPr>
            <p:cNvPr id="67"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9" name="Shape 103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40" name="Shape 10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41" name="Shape 1041"/>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1042" name="Shape 1042"/>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43" name="Shape 10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44" name="Shape 1044"/>
          <p:cNvSpPr/>
          <p:nvPr/>
        </p:nvSpPr>
        <p:spPr>
          <a:xfrm>
            <a:off x="14906921" y="4080926"/>
            <a:ext cx="4774215" cy="3782784"/>
          </a:xfrm>
          <a:prstGeom prst="triangle">
            <a:avLst/>
          </a:prstGeom>
          <a:solidFill>
            <a:srgbClr val="24A39C"/>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5" name="Shape 1045"/>
          <p:cNvSpPr/>
          <p:nvPr/>
        </p:nvSpPr>
        <p:spPr>
          <a:xfrm>
            <a:off x="12519817"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6" name="Shape 1046"/>
          <p:cNvSpPr/>
          <p:nvPr/>
        </p:nvSpPr>
        <p:spPr>
          <a:xfrm rot="10800000">
            <a:off x="14906918" y="7863706"/>
            <a:ext cx="4774215" cy="3782784"/>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7" name="Shape 1047"/>
          <p:cNvSpPr/>
          <p:nvPr/>
        </p:nvSpPr>
        <p:spPr>
          <a:xfrm>
            <a:off x="17294025"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8" name="Shape 1048"/>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49" name="Shape 1049"/>
          <p:cNvSpPr/>
          <p:nvPr/>
        </p:nvSpPr>
        <p:spPr>
          <a:xfrm>
            <a:off x="16300832"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50" name="Shape 1050"/>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51" name="Shape 1051"/>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53" name="Shape 105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54" name="Shape 10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55" name="Shape 1055"/>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6" name="Shape 1056"/>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7" name="Shape 1057"/>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8" name="Shape 1058"/>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9" name="Shape 1059"/>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60" name="Shape 1060"/>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61" name="Shape 1061"/>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62" name="Shape 1062"/>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63" name="Shape 1063"/>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64" name="Shape 1064"/>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65" name="Shape 10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66" name="Shape 1066"/>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24A39C"/>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24A39C"/>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24A39C"/>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1201"/>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1202"/>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3" name="Shape 1203"/>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4" name="Shape 1204"/>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5" name="Shape 1205"/>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6" name="Shape 1206"/>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7" name="Shape 1207"/>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8" name="Shape 1208"/>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9" name="Shape 1209"/>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10" name="Shape 1210"/>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11" name="Shape 1211"/>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12" name="Shape 1212"/>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3" name="Shape 1213"/>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5" name="Shape 1215"/>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6" name="Shape 1216"/>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7" name="Shape 1217"/>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8" name="Shape 121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19" name="Shape 12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20" name="Shape 1220"/>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1" name="Shape 1221"/>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22" name="Shape 1222"/>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23" name="Shape 1223"/>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24" name="Shape 1224"/>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25" name="Shape 1225"/>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26" name="Shape 12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35" name="Group 1235"/>
          <p:cNvGrpSpPr/>
          <p:nvPr/>
        </p:nvGrpSpPr>
        <p:grpSpPr>
          <a:xfrm>
            <a:off x="7096917" y="4080926"/>
            <a:ext cx="9548422" cy="7565568"/>
            <a:chOff x="369286" y="0"/>
            <a:chExt cx="9548421" cy="7565567"/>
          </a:xfrm>
        </p:grpSpPr>
        <p:sp>
          <p:nvSpPr>
            <p:cNvPr id="1227" name="Shape 1227"/>
            <p:cNvSpPr/>
            <p:nvPr/>
          </p:nvSpPr>
          <p:spPr>
            <a:xfrm>
              <a:off x="2756391" y="0"/>
              <a:ext cx="4774213" cy="3782784"/>
            </a:xfrm>
            <a:prstGeom prst="triangle">
              <a:avLst/>
            </a:prstGeom>
            <a:solidFill>
              <a:srgbClr val="24A39C"/>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8" name="Shape 1228"/>
            <p:cNvSpPr/>
            <p:nvPr/>
          </p:nvSpPr>
          <p:spPr>
            <a:xfrm>
              <a:off x="369286" y="3782783"/>
              <a:ext cx="4774216"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9" name="Shape 1229"/>
            <p:cNvSpPr/>
            <p:nvPr/>
          </p:nvSpPr>
          <p:spPr>
            <a:xfrm rot="10800000">
              <a:off x="2756388" y="3782779"/>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30" name="Shape 1230"/>
            <p:cNvSpPr/>
            <p:nvPr/>
          </p:nvSpPr>
          <p:spPr>
            <a:xfrm>
              <a:off x="5143495" y="3782783"/>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31" name="Shape 1231"/>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32" name="Shape 1232"/>
            <p:cNvSpPr/>
            <p:nvPr/>
          </p:nvSpPr>
          <p:spPr>
            <a:xfrm>
              <a:off x="4150302" y="4091523"/>
              <a:ext cx="1994902"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33" name="Shape 1233"/>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34" name="Shape 1234"/>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7" name="Shape 1237"/>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8" name="Shape 1238"/>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9" name="Shape 123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40" name="Shape 12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41" name="Shape 1241"/>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42" name="Shape 1242"/>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43" name="Shape 1243"/>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44" name="Shape 1244"/>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5" name="Shape 1245"/>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6" name="Shape 1246"/>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7" name="Shape 1247"/>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8" name="Shape 1248"/>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9" name="Shape 12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50" name="Shape 1250"/>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1" name="Shape 1251"/>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2" name="Shape 1252"/>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3" name="Shape 1253"/>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4" name="Shape 1254"/>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5" name="Shape 1255"/>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6" name="Shape 1256"/>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7" name="Shape 1257"/>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8" name="Shape 1258"/>
          <p:cNvSpPr/>
          <p:nvPr/>
        </p:nvSpPr>
        <p:spPr>
          <a:xfrm rot="18857602">
            <a:off x="10527232" y="5745083"/>
            <a:ext cx="2206434" cy="2279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9" name="Shape 1259"/>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24B19E"/>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60" name="Shape 1260"/>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1B8475"/>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61" name="Shape 1261"/>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2" name="Shape 1262"/>
          <p:cNvSpPr/>
          <p:nvPr/>
        </p:nvSpPr>
        <p:spPr>
          <a:xfrm rot="19830591">
            <a:off x="11782849" y="7429500"/>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3" name="Shape 1263"/>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4" name="Shape 1264"/>
          <p:cNvSpPr/>
          <p:nvPr/>
        </p:nvSpPr>
        <p:spPr>
          <a:xfrm rot="19830591">
            <a:off x="12416445" y="91727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65" name="Shape 1265"/>
          <p:cNvSpPr/>
          <p:nvPr/>
        </p:nvSpPr>
        <p:spPr>
          <a:xfrm rot="19830591">
            <a:off x="12848245" y="104681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7" name="Shape 126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68" name="Shape 12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69" name="Shape 12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70" name="Shape 1270"/>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1" name="Shape 1271"/>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2" name="Shape 1272"/>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3" name="Shape 1273"/>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4" name="Shape 1274"/>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5" name="Shape 1275"/>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6" name="Shape 1276"/>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24A39C"/>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7" name="Shape 1277"/>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8" name="Shape 1278"/>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9" name="Shape 1279"/>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80" name="Shape 1280"/>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81" name="Shape 1281"/>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282" name="Shape 1282"/>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3" name="Shape 1283"/>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4" name="Shape 1284"/>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5" name="Shape 1285"/>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6" name="Shape 1286"/>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7" name="Shape 1287"/>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88" name="Shape 1288"/>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0" name="Shape 1290"/>
          <p:cNvSpPr/>
          <p:nvPr/>
        </p:nvSpPr>
        <p:spPr>
          <a:xfrm>
            <a:off x="16471900" y="68326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91" name="Shape 129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92" name="Shape 129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93" name="Shape 129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94" name="Shape 1294"/>
          <p:cNvSpPr/>
          <p:nvPr/>
        </p:nvSpPr>
        <p:spPr>
          <a:xfrm rot="5400000">
            <a:off x="8884746" y="6353043"/>
            <a:ext cx="3207184"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5"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96" name="Shape 1296"/>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7"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98" name="Shape 1298"/>
          <p:cNvSpPr/>
          <p:nvPr/>
        </p:nvSpPr>
        <p:spPr>
          <a:xfrm rot="5400000">
            <a:off x="9268819" y="4786697"/>
            <a:ext cx="4806283" cy="3215720"/>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9"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300" name="Shape 1300"/>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301" name="Shape 1301"/>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302" name="Shape 1302"/>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24A39C"/>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303" name="Shape 1303"/>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304" name="Shape 1304"/>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5" name="Shape 1305"/>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6" name="Shape 1306"/>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7" name="Shape 1307"/>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8" name="Shape 1308"/>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0" name="Shape 131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11" name="Shape 13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12" name="Shape 131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13" name="Shape 1313"/>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24A39C"/>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4" name="Shape 1314"/>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5" name="Shape 1315"/>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6" name="Shape 1316"/>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7" name="Shape 1317"/>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8" name="Shape 1318"/>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19" name="Shape 1319"/>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20" name="Shape 1320"/>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surveys</a:t>
            </a:r>
          </a:p>
        </p:txBody>
      </p:sp>
      <p:sp>
        <p:nvSpPr>
          <p:cNvPr id="1321" name="Shape 1321"/>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media</a:t>
            </a:r>
          </a:p>
        </p:txBody>
      </p:sp>
      <p:sp>
        <p:nvSpPr>
          <p:cNvPr id="1322" name="Shape 1322"/>
          <p:cNvSpPr/>
          <p:nvPr/>
        </p:nvSpPr>
        <p:spPr>
          <a:xfrm>
            <a:off x="-4610100" y="39370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23" name="Shape 1323"/>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4" name="Shape 1324"/>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5" name="Shape 1325"/>
          <p:cNvSpPr/>
          <p:nvPr/>
        </p:nvSpPr>
        <p:spPr>
          <a:xfrm>
            <a:off x="10982114" y="71374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26" name="Shape 1326"/>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7" name="Shape 1327"/>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8" name="Shape 1328"/>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9" name="Shape 1329"/>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30" name="Shape 1330"/>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31" name="Shape 1331"/>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3" name="Shape 133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34" name="Shape 13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35" name="Shape 13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36" name="Shape 1336"/>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7" name="Shape 1337"/>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24A39C"/>
          </a:solidFill>
          <a:ln w="25400">
            <a:solidFill>
              <a:srgbClr val="000000">
                <a:alpha val="0"/>
              </a:srgbClr>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8" name="Shape 1338"/>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9" name="Shape 1339"/>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40" name="Shape 1340"/>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41" name="Shape 1341"/>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42" name="Shape 1342"/>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43" name="Shape 1343"/>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44" name="Shape 1344"/>
          <p:cNvSpPr/>
          <p:nvPr/>
        </p:nvSpPr>
        <p:spPr>
          <a:xfrm>
            <a:off x="5089314" y="70739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45" name="Shape 1345"/>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46" name="Shape 1346"/>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7" name="Shape 1347"/>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8" name="Shape 1348"/>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9" name="Shape 1349"/>
          <p:cNvSpPr/>
          <p:nvPr/>
        </p:nvSpPr>
        <p:spPr>
          <a:xfrm>
            <a:off x="11988800" y="36068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50" name="Shape 1350"/>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Analytics</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42505D"/>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51" name="Shape 1351"/>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52" name="Shape 1352"/>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53" name="Shape 1353"/>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54" name="Shape 1354"/>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55" name="Shape 1355"/>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56" name="Shape 1356"/>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58"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59" name="Shape 1359"/>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60" name="Shape 1360"/>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UNITED STATES, EUROPE, AUSTRALIA, ASIA</a:t>
            </a:r>
          </a:p>
        </p:txBody>
      </p:sp>
      <p:sp>
        <p:nvSpPr>
          <p:cNvPr id="1361" name="Shape 1361"/>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62" name="Shape 13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4" name="Shape 1364"/>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65" name="Shape 136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66" name="Shape 1366"/>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7" name="Shape 1367"/>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8" name="Shape 1368"/>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9" name="Shape 1369"/>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0" name="Shape 1370"/>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1" name="Shape 1371"/>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2" name="Shape 1372"/>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3" name="Shape 1373"/>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4" name="Shape 13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75" name="Shape 1375"/>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6" name="Shape 1376"/>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377" name="Shape 1377"/>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8" name="Shape 1378"/>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9" name="Shape 1379"/>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0" name="Shape 1380"/>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81" name="Shape 1381"/>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2" name="Shape 1382"/>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1"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72" name="Shape 7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73" name="Shape 7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4" name="Shape 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5" name="Shape 75"/>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76" name="Shape 76"/>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27AE9A"/>
                </a:solidFill>
                <a:latin typeface="Open Sans"/>
                <a:ea typeface="Open Sans"/>
                <a:cs typeface="Open Sans"/>
                <a:sym typeface="Open Sans"/>
              </a:defRPr>
            </a:lvl1pPr>
          </a:lstStyle>
          <a:p>
            <a:pPr lvl="0">
              <a:defRPr spc="0" sz="1800">
                <a:solidFill>
                  <a:srgbClr val="000000"/>
                </a:solidFill>
              </a:defRPr>
            </a:pPr>
            <a:r>
              <a:rPr spc="-107" sz="3600">
                <a:solidFill>
                  <a:srgbClr val="27AE9A"/>
                </a:solidFill>
              </a:rPr>
              <a:t>Since 2001 we creates awesome things that helps every kind business grows and meet their highest goal</a:t>
            </a:r>
          </a:p>
        </p:txBody>
      </p:sp>
      <p:sp>
        <p:nvSpPr>
          <p:cNvPr id="77" name="Shape 77"/>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8" name="Shape 78"/>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9" name="Shape 79"/>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606060"/>
                </a:solidFill>
                <a:latin typeface="Open Sans"/>
                <a:ea typeface="Open Sans"/>
                <a:cs typeface="Open Sans"/>
                <a:sym typeface="Open Sans"/>
              </a:defRPr>
            </a:lvl1pPr>
          </a:lstStyle>
          <a:p>
            <a:pPr lvl="0">
              <a:defRPr sz="1800">
                <a:solidFill>
                  <a:srgbClr val="000000"/>
                </a:solidFill>
              </a:defRPr>
            </a:pPr>
            <a:r>
              <a:rPr sz="2700">
                <a:solidFill>
                  <a:srgbClr val="606060"/>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4" name="Shape 1384"/>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85" name="Shape 138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86" name="Shape 1386"/>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7" name="Shape 1387"/>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88" name="Shape 1388"/>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9" name="Shape 1389"/>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0" name="Shape 1390"/>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1" name="Shape 1391"/>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2" name="Shape 1392"/>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3" name="Shape 139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grpSp>
        <p:nvGrpSpPr>
          <p:cNvPr id="1424" name="Group 1424"/>
          <p:cNvGrpSpPr/>
          <p:nvPr/>
        </p:nvGrpSpPr>
        <p:grpSpPr>
          <a:xfrm>
            <a:off x="1054100" y="4051300"/>
            <a:ext cx="22034500" cy="7391400"/>
            <a:chOff x="0" y="0"/>
            <a:chExt cx="22034500" cy="7391400"/>
          </a:xfrm>
        </p:grpSpPr>
        <p:sp>
          <p:nvSpPr>
            <p:cNvPr id="1394" name="Shape 1394"/>
            <p:cNvSpPr/>
            <p:nvPr/>
          </p:nvSpPr>
          <p:spPr>
            <a:xfrm>
              <a:off x="6311444" y="20582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5" name="Shape 1395"/>
            <p:cNvSpPr/>
            <p:nvPr/>
          </p:nvSpPr>
          <p:spPr>
            <a:xfrm>
              <a:off x="7175545" y="40196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6" name="Shape 1396"/>
            <p:cNvSpPr/>
            <p:nvPr/>
          </p:nvSpPr>
          <p:spPr>
            <a:xfrm>
              <a:off x="8313968" y="47054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7" name="Shape 1397"/>
            <p:cNvSpPr/>
            <p:nvPr/>
          </p:nvSpPr>
          <p:spPr>
            <a:xfrm>
              <a:off x="12689343" y="33064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8" name="Shape 1398"/>
            <p:cNvSpPr/>
            <p:nvPr/>
          </p:nvSpPr>
          <p:spPr>
            <a:xfrm>
              <a:off x="13676892" y="17291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9" name="Shape 1399"/>
            <p:cNvSpPr/>
            <p:nvPr/>
          </p:nvSpPr>
          <p:spPr>
            <a:xfrm>
              <a:off x="14527279" y="54598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0" name="Shape 1400"/>
            <p:cNvSpPr/>
            <p:nvPr/>
          </p:nvSpPr>
          <p:spPr>
            <a:xfrm>
              <a:off x="14662470" y="56092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401" name="Shape 1401"/>
            <p:cNvSpPr/>
            <p:nvPr/>
          </p:nvSpPr>
          <p:spPr>
            <a:xfrm>
              <a:off x="12902445" y="3459866"/>
              <a:ext cx="4001296" cy="2"/>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402" name="Shape 1402"/>
            <p:cNvSpPr/>
            <p:nvPr/>
          </p:nvSpPr>
          <p:spPr>
            <a:xfrm>
              <a:off x="4227875" y="49254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403" name="Shape 1403"/>
            <p:cNvSpPr/>
            <p:nvPr/>
          </p:nvSpPr>
          <p:spPr>
            <a:xfrm flipH="1">
              <a:off x="4212577" y="4165622"/>
              <a:ext cx="3039482" cy="1"/>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404" name="Shape 1404"/>
            <p:cNvSpPr/>
            <p:nvPr/>
          </p:nvSpPr>
          <p:spPr>
            <a:xfrm>
              <a:off x="13837874" y="5244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405" name="Shape 1405"/>
            <p:cNvSpPr/>
            <p:nvPr/>
          </p:nvSpPr>
          <p:spPr>
            <a:xfrm flipH="1">
              <a:off x="4224830" y="8511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406" name="Shape 1406"/>
            <p:cNvSpPr/>
            <p:nvPr/>
          </p:nvSpPr>
          <p:spPr>
            <a:xfrm>
              <a:off x="16701211" y="762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16700500" y="25908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8" name="Shape 1408"/>
            <p:cNvSpPr/>
            <p:nvPr/>
          </p:nvSpPr>
          <p:spPr>
            <a:xfrm>
              <a:off x="16700500" y="57785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9" name="Shape 1409"/>
            <p:cNvSpPr/>
            <p:nvPr/>
          </p:nvSpPr>
          <p:spPr>
            <a:xfrm>
              <a:off x="3800336" y="2159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10" name="Shape 1410"/>
            <p:cNvSpPr/>
            <p:nvPr/>
          </p:nvSpPr>
          <p:spPr>
            <a:xfrm>
              <a:off x="3799625" y="31496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11" name="Shape 1411"/>
            <p:cNvSpPr/>
            <p:nvPr/>
          </p:nvSpPr>
          <p:spPr>
            <a:xfrm>
              <a:off x="3799625" y="59182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12" name="Shape 1412"/>
            <p:cNvSpPr/>
            <p:nvPr/>
          </p:nvSpPr>
          <p:spPr>
            <a:xfrm>
              <a:off x="18478500" y="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3" name="Shape 1413"/>
            <p:cNvSpPr/>
            <p:nvPr/>
          </p:nvSpPr>
          <p:spPr>
            <a:xfrm>
              <a:off x="18478500" y="25400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4" name="Shape 1414"/>
            <p:cNvSpPr/>
            <p:nvPr/>
          </p:nvSpPr>
          <p:spPr>
            <a:xfrm>
              <a:off x="18478500" y="56769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5" name="Shape 1415"/>
            <p:cNvSpPr/>
            <p:nvPr/>
          </p:nvSpPr>
          <p:spPr>
            <a:xfrm>
              <a:off x="0" y="1524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6" name="Shape 1416"/>
            <p:cNvSpPr/>
            <p:nvPr/>
          </p:nvSpPr>
          <p:spPr>
            <a:xfrm>
              <a:off x="0" y="29972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7" name="Shape 1417"/>
            <p:cNvSpPr/>
            <p:nvPr/>
          </p:nvSpPr>
          <p:spPr>
            <a:xfrm>
              <a:off x="0" y="57785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8" name="Shape 1418"/>
            <p:cNvSpPr/>
            <p:nvPr/>
          </p:nvSpPr>
          <p:spPr>
            <a:xfrm>
              <a:off x="3848100" y="279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419" name="Shape 1419"/>
            <p:cNvSpPr/>
            <p:nvPr/>
          </p:nvSpPr>
          <p:spPr>
            <a:xfrm>
              <a:off x="3873500" y="32512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20" name="Shape 1420"/>
            <p:cNvSpPr/>
            <p:nvPr/>
          </p:nvSpPr>
          <p:spPr>
            <a:xfrm>
              <a:off x="3873500" y="5981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421" name="Shape 1421"/>
            <p:cNvSpPr/>
            <p:nvPr/>
          </p:nvSpPr>
          <p:spPr>
            <a:xfrm>
              <a:off x="16713200" y="152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22" name="Shape 1422"/>
            <p:cNvSpPr/>
            <p:nvPr/>
          </p:nvSpPr>
          <p:spPr>
            <a:xfrm>
              <a:off x="16738600" y="2679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423" name="Shape 1423"/>
            <p:cNvSpPr/>
            <p:nvPr/>
          </p:nvSpPr>
          <p:spPr>
            <a:xfrm>
              <a:off x="16738600" y="5854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gr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6" name="Shape 1426"/>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427" name="Shape 14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28" name="Shape 1428"/>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29" name="Shape 1429"/>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30" name="Shape 14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31" name="Shape 1431"/>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432" name="Shape 1432"/>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3" name="Shape 1433"/>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4" name="Shape 1434"/>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35" name="Shape 1435"/>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36" name="Shape 1436"/>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37" name="Shape 1437"/>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38" name="Shape 1438"/>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39" name="Shape 1439"/>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1" name="Shape 144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442" name="Shape 14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43" name="Shape 1443"/>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7" name="Shape 1537"/>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2" name="Shape 1542"/>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3" name="Shape 1543"/>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4" name="Shape 1544"/>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5" name="Shape 1545"/>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6" name="Shape 1546"/>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7" name="Shape 15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548" name="Shape 1548"/>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549" name="Shape 1549"/>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0" name="Shape 1550"/>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51" name="Shape 1551"/>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53" name="Shape 1553"/>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55" name="Shape 1555"/>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7" name="Shape 1557"/>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8" name="Shape 1558"/>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3" name="Shape 1563"/>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5" name="Shape 1655"/>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6" name="Shape 1656"/>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7" name="Shape 1657"/>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8" name="Shape 1658"/>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9" name="Shape 1659"/>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0" name="Shape 1660"/>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1" name="Shape 1661"/>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2" name="Shape 1662"/>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3" name="Shape 1663"/>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4" name="Shape 1664"/>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5" name="Shape 1665"/>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6" name="Shape 1666"/>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7" name="Shape 1667"/>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68" name="Shape 1668"/>
          <p:cNvSpPr/>
          <p:nvPr/>
        </p:nvSpPr>
        <p:spPr>
          <a:xfrm>
            <a:off x="12786204" y="7511167"/>
            <a:ext cx="5171637"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9" name="Shape 1669"/>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70" name="Shape 1670"/>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71" name="Shape 1671"/>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72" name="Shape 1672"/>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73" name="Shape 1673"/>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74" name="Shape 16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75" name="Shape 1675"/>
          <p:cNvSpPr/>
          <p:nvPr/>
        </p:nvSpPr>
        <p:spPr>
          <a:xfrm>
            <a:off x="17755311" y="43307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7" name="Shape 1677"/>
          <p:cNvSpPr/>
          <p:nvPr/>
        </p:nvSpPr>
        <p:spPr>
          <a:xfrm>
            <a:off x="17754600" y="9956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8" name="Shape 1678"/>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9" name="Shape 1679"/>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80" name="Shape 1680"/>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81" name="Shape 1681"/>
          <p:cNvSpPr/>
          <p:nvPr/>
        </p:nvSpPr>
        <p:spPr>
          <a:xfrm>
            <a:off x="19532600" y="4254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2" name="Shape 168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3" name="Shape 1683"/>
          <p:cNvSpPr/>
          <p:nvPr/>
        </p:nvSpPr>
        <p:spPr>
          <a:xfrm>
            <a:off x="19532600" y="9855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4" name="Shape 168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5" name="Shape 168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6" name="Shape 168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7" name="Shape 168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88" name="Shape 1688"/>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9" name="Shape 1689"/>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0" name="Shape 1690"/>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1" name="Shape 1691"/>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2" name="Shape 1692"/>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3" name="Shape 1693"/>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94" name="Shape 1694"/>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695" name="Shape 1695"/>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696" name="Shape 1696"/>
          <p:cNvSpPr/>
          <p:nvPr/>
        </p:nvSpPr>
        <p:spPr>
          <a:xfrm>
            <a:off x="17792700" y="99822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
        <p:nvSpPr>
          <p:cNvPr id="1697" name="Shape 1697"/>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698" name="Shape 1698"/>
          <p:cNvSpPr/>
          <p:nvPr/>
        </p:nvSpPr>
        <p:spPr>
          <a:xfrm>
            <a:off x="17792700" y="65913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699" name="Shape 1699"/>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1" name="Shape 170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702" name="Shape 17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703" name="Shape 1703"/>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9" name="Shape 1709"/>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3" name="Shape 1713"/>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5" name="Shape 1715"/>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7" name="Shape 1717"/>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9" name="Shape 1719"/>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29" name="Shape 1729"/>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8" name="Shape 1748"/>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9" name="Shape 1749"/>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6" name="Shape 1796"/>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7" name="Shape 1797"/>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8" name="Shape 1798"/>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9" name="Shape 1799"/>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0" name="Shape 1800"/>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1" name="Shape 1801"/>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2" name="Shape 1802"/>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3" name="Shape 1803"/>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4" name="Shape 1804"/>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5" name="Shape 1805"/>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6" name="Shape 1806"/>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7" name="Shape 18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808" name="Shape 1808"/>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809" name="Shape 1809"/>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10" name="Shape 1810"/>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11" name="Shape 1811"/>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12" name="Shape 1812"/>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13" name="Shape 1813"/>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14" name="Shape 1814"/>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15" name="Shape 1815"/>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16" name="Shape 1816"/>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8" name="Shape 1818"/>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819" name="Shape 18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20" name="Shape 1820"/>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7" name="Shape 1827"/>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5" name="Shape 1855"/>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2" name="Shape 1862"/>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3" name="Shape 1863"/>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4" name="Shape 1864"/>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5" name="Shape 1865"/>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7" name="Shape 1867"/>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9" name="Shape 1869"/>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0" name="Shape 1870"/>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1" name="Shape 1871"/>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2" name="Shape 1872"/>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3" name="Shape 18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74" name="Shape 187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875" name="Shape 187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6" name="Shape 187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7" name="Shape 187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9" name="Shape 187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2" name="Shape 1882"/>
          <p:cNvSpPr/>
          <p:nvPr/>
        </p:nvSpPr>
        <p:spPr>
          <a:xfrm>
            <a:off x="10049957" y="9278205"/>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0415272" y="7668945"/>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9170496" y="3990640"/>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9062253" y="10021979"/>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9102845" y="10089594"/>
            <a:ext cx="458125" cy="566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8521046" y="10454723"/>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8615758" y="8953647"/>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9630522" y="9170020"/>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9589930" y="9048311"/>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7600994" y="3666083"/>
            <a:ext cx="9264607" cy="5265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8751059" y="7452573"/>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7506282" y="8764323"/>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8033960" y="9156495"/>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8047490" y="9548666"/>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8277503" y="9129448"/>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7289800" y="8561475"/>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10767056" y="11117358"/>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13811347" y="9413437"/>
            <a:ext cx="114531" cy="18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13946649" y="8480336"/>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14541982" y="7587805"/>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11240613" y="9994932"/>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3" name="Shape 1923"/>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4" name="Shape 1924"/>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5" name="Shape 1925"/>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6" name="Shape 1926"/>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7" name="Shape 1927"/>
          <p:cNvSpPr/>
          <p:nvPr/>
        </p:nvSpPr>
        <p:spPr>
          <a:xfrm>
            <a:off x="10780588" y="9697424"/>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8" name="Shape 1928"/>
          <p:cNvSpPr/>
          <p:nvPr/>
        </p:nvSpPr>
        <p:spPr>
          <a:xfrm>
            <a:off x="11281204" y="7790654"/>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9" name="Shape 1929"/>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0" name="Shape 1930"/>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1" name="Shape 1931"/>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2" name="Shape 1932"/>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3" name="Shape 1933"/>
          <p:cNvSpPr/>
          <p:nvPr/>
        </p:nvSpPr>
        <p:spPr>
          <a:xfrm>
            <a:off x="13473092" y="8696708"/>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4" name="Shape 1934"/>
          <p:cNvSpPr/>
          <p:nvPr/>
        </p:nvSpPr>
        <p:spPr>
          <a:xfrm>
            <a:off x="13581335" y="9061832"/>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35" name="Shape 1935"/>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936" name="Shape 1936"/>
          <p:cNvSpPr/>
          <p:nvPr/>
        </p:nvSpPr>
        <p:spPr>
          <a:xfrm flipV="1">
            <a:off x="13553174" y="7511147"/>
            <a:ext cx="4404667" cy="2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7" name="Shape 1937"/>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8" name="Shape 1938"/>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9" name="Shape 1939"/>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940" name="Shape 1940"/>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41" name="Shape 1941"/>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942" name="Shape 19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43" name="Shape 1943"/>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5" name="Shape 1945"/>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6" name="Shape 1946"/>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7" name="Shape 1947"/>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8" name="Shape 1948"/>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9" name="Shape 1949"/>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0" name="Shape 1950"/>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1" name="Shape 1951"/>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2" name="Shape 1952"/>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3" name="Shape 1953"/>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4" name="Shape 1954"/>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55" name="Shape 19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56" name="Shape 1956"/>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7" name="Shape 1957"/>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8" name="Shape 1958"/>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9" name="Shape 1959"/>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60" name="Shape 1960"/>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61" name="Shape 1961"/>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62" name="Shape 1962"/>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963" name="Shape 1963"/>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4" name="Shape 1964"/>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965" name="Shape 1965"/>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6" name="Shape 1966"/>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967" name="Shape 1967"/>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9" name="Shape 1969"/>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6" name="Shape 1976"/>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1" name="Shape 2011"/>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2" name="Shape 2012"/>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4" name="Shape 2014"/>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5" name="Shape 2015"/>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6" name="Shape 2016"/>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7" name="Shape 2017"/>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8" name="Shape 2018"/>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9" name="Shape 2019"/>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0" name="Shape 2020"/>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1" name="Shape 2021"/>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2022" name="Shape 20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23" name="Shape 2023"/>
          <p:cNvSpPr/>
          <p:nvPr/>
        </p:nvSpPr>
        <p:spPr>
          <a:xfrm>
            <a:off x="12052300" y="1003300"/>
            <a:ext cx="10388600" cy="2209800"/>
          </a:xfrm>
          <a:prstGeom prst="rect">
            <a:avLst/>
          </a:prstGeom>
          <a:solidFill>
            <a:srgbClr val="FFFFFF"/>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4" name="Shape 20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25" name="Shape 2025"/>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026" name="Shape 2026"/>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7" name="Shape 2027"/>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8" name="Shape 2028"/>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9" name="Shape 2029"/>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30" name="Shape 2030"/>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31" name="Shape 2031"/>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32" name="Shape 2032"/>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33" name="Shape 2033"/>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5" name="Shape 2035"/>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036" name="Shape 20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37" name="Shape 2037"/>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3" name="Shape 2063"/>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9" name="Shape 2079"/>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0" name="Shape 2080"/>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5" name="Shape 2085"/>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6" name="Shape 2086"/>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90" name="Shape 2090"/>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91" name="Shape 2091"/>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6" name="Shape 2126"/>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7" name="Shape 2127"/>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8" name="Shape 2128"/>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9" name="Shape 2129"/>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1" name="Shape 2131"/>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2" name="Shape 2132"/>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3" name="Shape 2133"/>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4" name="Shape 2134"/>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5" name="Shape 2135"/>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6" name="Shape 21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37" name="Shape 2137"/>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138" name="Shape 2138"/>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9" name="Shape 2139"/>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40" name="Shape 2140"/>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42" name="Shape 2142"/>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5" name="Shape 2145"/>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9101545" y="7633272"/>
            <a:ext cx="772016"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11074472" y="8771786"/>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11657383" y="8015375"/>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11647634" y="8007577"/>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a:off x="12667243" y="8849766"/>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7" name="Shape 2187"/>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8" name="Shape 2188"/>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3" name="Shape 2193"/>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4" name="Shape 2194"/>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14308749" y="9333245"/>
            <a:ext cx="50689" cy="155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14359438" y="9348840"/>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8" name="Shape 2198"/>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9" name="Shape 2199"/>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15509661" y="10612122"/>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15509661" y="10612122"/>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15591545" y="10768084"/>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13817469" y="7804829"/>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13817469" y="7789234"/>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13899350" y="7446118"/>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14392578" y="8038771"/>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13899350" y="7430523"/>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14392578" y="8023175"/>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14375035" y="7399331"/>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13881803" y="70718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14375035" y="7383735"/>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3" name="Shape 2233"/>
          <p:cNvSpPr/>
          <p:nvPr/>
        </p:nvSpPr>
        <p:spPr>
          <a:xfrm>
            <a:off x="13881803" y="7056217"/>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4" name="Shape 2234"/>
          <p:cNvSpPr/>
          <p:nvPr/>
        </p:nvSpPr>
        <p:spPr>
          <a:xfrm>
            <a:off x="14096252" y="66663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5" name="Shape 2235"/>
          <p:cNvSpPr/>
          <p:nvPr/>
        </p:nvSpPr>
        <p:spPr>
          <a:xfrm>
            <a:off x="14111848" y="3937003"/>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6" name="Shape 2236"/>
          <p:cNvSpPr/>
          <p:nvPr/>
        </p:nvSpPr>
        <p:spPr>
          <a:xfrm>
            <a:off x="14096252" y="6650718"/>
            <a:ext cx="656994" cy="4834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7" name="Shape 2237"/>
          <p:cNvSpPr/>
          <p:nvPr/>
        </p:nvSpPr>
        <p:spPr>
          <a:xfrm>
            <a:off x="14111848" y="3956498"/>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8" name="Shape 2238"/>
          <p:cNvSpPr/>
          <p:nvPr/>
        </p:nvSpPr>
        <p:spPr>
          <a:xfrm>
            <a:off x="13306691" y="4217732"/>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9" name="Shape 2239"/>
          <p:cNvSpPr/>
          <p:nvPr/>
        </p:nvSpPr>
        <p:spPr>
          <a:xfrm>
            <a:off x="12470340" y="45608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0" name="Shape 2240"/>
          <p:cNvSpPr/>
          <p:nvPr/>
        </p:nvSpPr>
        <p:spPr>
          <a:xfrm>
            <a:off x="13306691" y="4202136"/>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1" name="Shape 2241"/>
          <p:cNvSpPr/>
          <p:nvPr/>
        </p:nvSpPr>
        <p:spPr>
          <a:xfrm>
            <a:off x="12470340" y="4545249"/>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2" name="Shape 2242"/>
          <p:cNvSpPr/>
          <p:nvPr/>
        </p:nvSpPr>
        <p:spPr>
          <a:xfrm>
            <a:off x="11647634" y="3952599"/>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3" name="Shape 2243"/>
          <p:cNvSpPr/>
          <p:nvPr/>
        </p:nvSpPr>
        <p:spPr>
          <a:xfrm>
            <a:off x="11647634" y="3937003"/>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44" name="Shape 224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45" name="Shape 22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46" name="Shape 2246"/>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7" name="Shape 2247"/>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8" name="Shape 2248"/>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9" name="Shape 2249"/>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50" name="Shape 2250"/>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51" name="Shape 2251"/>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52" name="Shape 22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53" name="Shape 2253"/>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2254" name="Shape 2254"/>
          <p:cNvSpPr/>
          <p:nvPr/>
        </p:nvSpPr>
        <p:spPr>
          <a:xfrm flipV="1">
            <a:off x="14540524" y="7511128"/>
            <a:ext cx="3417317" cy="20"/>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5" name="Shape 2255"/>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6" name="Shape 2256"/>
          <p:cNvSpPr/>
          <p:nvPr/>
        </p:nvSpPr>
        <p:spPr>
          <a:xfrm flipH="1">
            <a:off x="5266677" y="8216922"/>
            <a:ext cx="4055123"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7" name="Shape 2257"/>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2258" name="Shape 2258"/>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9" name="Shape 2259"/>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0" name="Shape 2260"/>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1" name="Shape 2261"/>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2" name="Shape 2262"/>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3" name="Shape 2263"/>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4" name="Shape 2264"/>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65" name="Shape 2265"/>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6" name="Shape 2266"/>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7" name="Shape 2267"/>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8" name="Shape 2268"/>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9" name="Shape 2269"/>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70" name="Shape 2270"/>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71" name="Shape 2271"/>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272" name="Shape 2272"/>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73" name="Shape 2273"/>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274" name="Shape 2274"/>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75" name="Shape 2275"/>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276" name="Shape 2276"/>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82" name="Shape 8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3" name="Shape 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4" name="Shape 84"/>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35414C"/>
                </a:solidFill>
                <a:latin typeface="et-line"/>
                <a:ea typeface="et-line"/>
                <a:cs typeface="et-line"/>
                <a:sym typeface="et-line"/>
              </a:defRPr>
            </a:lvl1pPr>
          </a:lstStyle>
          <a:p>
            <a:pPr lvl="0">
              <a:defRPr baseline="0" spc="0" sz="1800">
                <a:solidFill>
                  <a:srgbClr val="000000"/>
                </a:solidFill>
              </a:defRPr>
            </a:pPr>
            <a:r>
              <a:rPr baseline="-937" spc="10239" sz="32000">
                <a:solidFill>
                  <a:srgbClr val="35414C"/>
                </a:solidFill>
              </a:rPr>
              <a:t></a:t>
            </a:r>
          </a:p>
        </p:txBody>
      </p:sp>
      <p:sp>
        <p:nvSpPr>
          <p:cNvPr id="85" name="Shape 85"/>
          <p:cNvSpPr/>
          <p:nvPr/>
        </p:nvSpPr>
        <p:spPr>
          <a:xfrm>
            <a:off x="7324471" y="4889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185"/>
                </a:solidFill>
                <a:latin typeface="et-line"/>
                <a:ea typeface="et-line"/>
                <a:cs typeface="et-line"/>
                <a:sym typeface="et-line"/>
              </a:defRPr>
            </a:lvl1pPr>
          </a:lstStyle>
          <a:p>
            <a:pPr lvl="0">
              <a:defRPr baseline="0" spc="0" sz="1800">
                <a:solidFill>
                  <a:srgbClr val="000000"/>
                </a:solidFill>
              </a:defRPr>
            </a:pPr>
            <a:r>
              <a:rPr baseline="-4166" spc="2304" sz="7200">
                <a:solidFill>
                  <a:srgbClr val="24A185"/>
                </a:solidFill>
              </a:rPr>
              <a:t></a:t>
            </a:r>
          </a:p>
        </p:txBody>
      </p:sp>
      <p:sp>
        <p:nvSpPr>
          <p:cNvPr id="86" name="Shape 86"/>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7" name="Shape 87"/>
          <p:cNvSpPr/>
          <p:nvPr/>
        </p:nvSpPr>
        <p:spPr>
          <a:xfrm>
            <a:off x="8313483" y="84963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185"/>
                </a:solidFill>
                <a:latin typeface="et-line"/>
                <a:ea typeface="et-line"/>
                <a:cs typeface="et-line"/>
                <a:sym typeface="et-line"/>
              </a:defRPr>
            </a:lvl1pPr>
          </a:lstStyle>
          <a:p>
            <a:pPr lvl="0">
              <a:defRPr baseline="0" spc="0" sz="1800">
                <a:solidFill>
                  <a:srgbClr val="000000"/>
                </a:solidFill>
              </a:defRPr>
            </a:pPr>
            <a:r>
              <a:rPr baseline="-4166" spc="2304" sz="7200">
                <a:solidFill>
                  <a:srgbClr val="24A185"/>
                </a:solidFill>
              </a:rPr>
              <a:t></a:t>
            </a:r>
          </a:p>
        </p:txBody>
      </p:sp>
      <p:sp>
        <p:nvSpPr>
          <p:cNvPr id="88" name="Shape 88"/>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185"/>
                </a:solidFill>
                <a:latin typeface="et-line"/>
                <a:ea typeface="et-line"/>
                <a:cs typeface="et-line"/>
                <a:sym typeface="et-line"/>
              </a:defRPr>
            </a:lvl1pPr>
          </a:lstStyle>
          <a:p>
            <a:pPr lvl="0">
              <a:defRPr baseline="0" spc="0" sz="1800">
                <a:solidFill>
                  <a:srgbClr val="000000"/>
                </a:solidFill>
              </a:defRPr>
            </a:pPr>
            <a:r>
              <a:rPr baseline="-4166" spc="2304" sz="7200">
                <a:solidFill>
                  <a:srgbClr val="24A185"/>
                </a:solidFill>
              </a:rPr>
              <a:t></a:t>
            </a:r>
          </a:p>
        </p:txBody>
      </p:sp>
      <p:sp>
        <p:nvSpPr>
          <p:cNvPr id="89" name="Shape 89"/>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0" name="Shape 90"/>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185"/>
                </a:solidFill>
                <a:latin typeface="et-line"/>
                <a:ea typeface="et-line"/>
                <a:cs typeface="et-line"/>
                <a:sym typeface="et-line"/>
              </a:defRPr>
            </a:lvl1pPr>
          </a:lstStyle>
          <a:p>
            <a:pPr lvl="0">
              <a:defRPr baseline="0" spc="0" sz="1800">
                <a:solidFill>
                  <a:srgbClr val="000000"/>
                </a:solidFill>
              </a:defRPr>
            </a:pPr>
            <a:r>
              <a:rPr baseline="-3703" spc="2592" sz="8100">
                <a:solidFill>
                  <a:srgbClr val="24A185"/>
                </a:solidFill>
              </a:rPr>
              <a:t></a:t>
            </a:r>
          </a:p>
        </p:txBody>
      </p:sp>
      <p:sp>
        <p:nvSpPr>
          <p:cNvPr id="91" name="Shape 91"/>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185"/>
                </a:solidFill>
                <a:latin typeface="et-line"/>
                <a:ea typeface="et-line"/>
                <a:cs typeface="et-line"/>
                <a:sym typeface="et-line"/>
              </a:defRPr>
            </a:lvl1pPr>
          </a:lstStyle>
          <a:p>
            <a:pPr lvl="0">
              <a:defRPr baseline="0" spc="0" sz="1800">
                <a:solidFill>
                  <a:srgbClr val="000000"/>
                </a:solidFill>
              </a:defRPr>
            </a:pPr>
            <a:r>
              <a:rPr baseline="-4166" spc="2304" sz="7200">
                <a:solidFill>
                  <a:srgbClr val="24A185"/>
                </a:solidFill>
              </a:rPr>
              <a:t></a:t>
            </a:r>
          </a:p>
        </p:txBody>
      </p:sp>
      <p:sp>
        <p:nvSpPr>
          <p:cNvPr id="92" name="Shape 92"/>
          <p:cNvSpPr/>
          <p:nvPr/>
        </p:nvSpPr>
        <p:spPr>
          <a:xfrm>
            <a:off x="5032287" y="48006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185"/>
                </a:solidFill>
                <a:latin typeface="et-line"/>
                <a:ea typeface="et-line"/>
                <a:cs typeface="et-line"/>
                <a:sym typeface="et-line"/>
              </a:defRPr>
            </a:lvl1pPr>
          </a:lstStyle>
          <a:p>
            <a:pPr lvl="0">
              <a:defRPr baseline="0" spc="0" sz="1800">
                <a:solidFill>
                  <a:srgbClr val="000000"/>
                </a:solidFill>
              </a:defRPr>
            </a:pPr>
            <a:r>
              <a:rPr baseline="-3703" spc="2592" sz="8100">
                <a:solidFill>
                  <a:srgbClr val="24A185"/>
                </a:solidFill>
              </a:rPr>
              <a:t></a:t>
            </a:r>
          </a:p>
        </p:txBody>
      </p:sp>
      <p:sp>
        <p:nvSpPr>
          <p:cNvPr id="93" name="Shape 93"/>
          <p:cNvSpPr/>
          <p:nvPr/>
        </p:nvSpPr>
        <p:spPr>
          <a:xfrm>
            <a:off x="6536047" y="82169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185"/>
                </a:solidFill>
                <a:latin typeface="et-line"/>
                <a:ea typeface="et-line"/>
                <a:cs typeface="et-line"/>
                <a:sym typeface="et-line"/>
              </a:defRPr>
            </a:lvl1pPr>
          </a:lstStyle>
          <a:p>
            <a:pPr lvl="0">
              <a:defRPr baseline="0" spc="0" sz="1800">
                <a:solidFill>
                  <a:srgbClr val="000000"/>
                </a:solidFill>
              </a:defRPr>
            </a:pPr>
            <a:r>
              <a:rPr baseline="-3703" spc="2592" sz="8100">
                <a:solidFill>
                  <a:srgbClr val="24A185"/>
                </a:solidFill>
              </a:rPr>
              <a:t></a:t>
            </a:r>
          </a:p>
        </p:txBody>
      </p:sp>
      <p:sp>
        <p:nvSpPr>
          <p:cNvPr id="94" name="Shape 94"/>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5" name="Shape 95"/>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185"/>
                </a:solidFill>
                <a:latin typeface="et-line"/>
                <a:ea typeface="et-line"/>
                <a:cs typeface="et-line"/>
                <a:sym typeface="et-line"/>
              </a:defRPr>
            </a:lvl1pPr>
          </a:lstStyle>
          <a:p>
            <a:pPr lvl="0">
              <a:defRPr baseline="0" spc="0" sz="1800">
                <a:solidFill>
                  <a:srgbClr val="000000"/>
                </a:solidFill>
              </a:defRPr>
            </a:pPr>
            <a:r>
              <a:rPr baseline="-4687" spc="2048" sz="6400">
                <a:solidFill>
                  <a:srgbClr val="24A185"/>
                </a:solidFill>
              </a:rPr>
              <a:t></a:t>
            </a:r>
          </a:p>
        </p:txBody>
      </p:sp>
      <p:sp>
        <p:nvSpPr>
          <p:cNvPr id="96" name="Shape 96"/>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7" name="Shape 97"/>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8" name="Shape 98"/>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9" name="Shape 99"/>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100" name="Shape 100"/>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101" name="Shape 101"/>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2" name="Shape 102"/>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3" name="Shape 103"/>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4" name="Shape 104"/>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5" name="Shape 105"/>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6" name="Shape 106"/>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7" name="Shape 107"/>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444444"/>
                </a:solidFill>
                <a:latin typeface="FontAwesome"/>
                <a:ea typeface="FontAwesome"/>
                <a:cs typeface="FontAwesome"/>
                <a:sym typeface="FontAwesome"/>
              </a:defRPr>
            </a:lvl1pPr>
          </a:lstStyle>
          <a:p>
            <a:pPr lvl="0">
              <a:defRPr spc="0" sz="1800">
                <a:solidFill>
                  <a:srgbClr val="000000"/>
                </a:solidFill>
              </a:defRPr>
            </a:pPr>
            <a:r>
              <a:rPr spc="2256" sz="4800">
                <a:solidFill>
                  <a:srgbClr val="444444"/>
                </a:solidFill>
              </a:rPr>
              <a:t></a:t>
            </a:r>
          </a:p>
        </p:txBody>
      </p:sp>
      <p:sp>
        <p:nvSpPr>
          <p:cNvPr id="108" name="Shape 108"/>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9" name="Shape 109"/>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10" name="Shape 110"/>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11" name="Shape 111"/>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35414C"/>
                </a:solidFill>
                <a:latin typeface="Open Sans"/>
                <a:ea typeface="Open Sans"/>
                <a:cs typeface="Open Sans"/>
                <a:sym typeface="Open Sans"/>
              </a:defRPr>
            </a:lvl1pPr>
          </a:lstStyle>
          <a:p>
            <a:pPr lvl="0">
              <a:defRPr b="0" spc="0" sz="1800">
                <a:solidFill>
                  <a:srgbClr val="000000"/>
                </a:solidFill>
              </a:defRPr>
            </a:pPr>
            <a:r>
              <a:rPr b="1" spc="-192" sz="6400">
                <a:solidFill>
                  <a:srgbClr val="35414C"/>
                </a:solidFill>
              </a:rPr>
              <a:t>#1</a:t>
            </a:r>
          </a:p>
        </p:txBody>
      </p:sp>
      <p:sp>
        <p:nvSpPr>
          <p:cNvPr id="112" name="Shape 112"/>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42505D"/>
                </a:solidFill>
                <a:latin typeface="Open Sans Light"/>
                <a:ea typeface="Open Sans Light"/>
                <a:cs typeface="Open Sans Light"/>
                <a:sym typeface="Open Sans Light"/>
              </a:rPr>
              <a:t>An </a:t>
            </a:r>
            <a:r>
              <a:rPr spc="-192" sz="6400">
                <a:solidFill>
                  <a:srgbClr val="27AE9A"/>
                </a:solidFill>
                <a:latin typeface="Open Sans Semibold"/>
                <a:ea typeface="Open Sans Semibold"/>
                <a:cs typeface="Open Sans Semibold"/>
                <a:sym typeface="Open Sans Semibold"/>
              </a:rPr>
              <a:t>Awward-winning</a:t>
            </a:r>
            <a:r>
              <a:rPr spc="-192" sz="6400">
                <a:solidFill>
                  <a:srgbClr val="42505D"/>
                </a:solidFill>
                <a:latin typeface="Open Sans Light"/>
                <a:ea typeface="Open Sans Light"/>
                <a:cs typeface="Open Sans Light"/>
                <a:sym typeface="Open Sans Light"/>
              </a:rPr>
              <a:t> Agency, From 2009 - 2013.</a:t>
            </a:r>
          </a:p>
        </p:txBody>
      </p:sp>
      <p:sp>
        <p:nvSpPr>
          <p:cNvPr id="113" name="Shape 113"/>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4" name="Shape 114"/>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8" name="Shape 2278"/>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79" name="Shape 22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80" name="Shape 2280"/>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5" name="Shape 2305"/>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1" name="Shape 2321"/>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2" name="Shape 2322"/>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6" name="Shape 2326"/>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7" name="Shape 2327"/>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31" name="Shape 2331"/>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32" name="Shape 2332"/>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8" name="Shape 2368"/>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9" name="Shape 2369"/>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0" name="Shape 2370"/>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1" name="Shape 2371"/>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2" name="Shape 2372"/>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3" name="Shape 2373"/>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4" name="Shape 2374"/>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5" name="Shape 2375"/>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6" name="Shape 2376"/>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7" name="Shape 2377"/>
          <p:cNvSpPr/>
          <p:nvPr/>
        </p:nvSpPr>
        <p:spPr>
          <a:xfrm>
            <a:off x="12052300" y="1003300"/>
            <a:ext cx="12522200" cy="2209800"/>
          </a:xfrm>
          <a:prstGeom prst="rect">
            <a:avLst/>
          </a:pr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8" name="Shape 2378"/>
          <p:cNvSpPr/>
          <p:nvPr/>
        </p:nvSpPr>
        <p:spPr>
          <a:xfrm>
            <a:off x="22733000" y="736600"/>
            <a:ext cx="774700" cy="774700"/>
          </a:xfrm>
          <a:prstGeom prst="roundRect">
            <a:avLst>
              <a:gd name="adj" fmla="val 1966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9" name="Shape 237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80" name="Shape 2380"/>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381" name="Shape 2381"/>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82" name="Shape 2382"/>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83" name="Shape 2383"/>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84" name="Shape 2384"/>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85" name="Shape 2385"/>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86" name="Shape 2386"/>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87" name="Shape 2387"/>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8" name="Shape 2388"/>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0" name="Shape 2390"/>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391" name="Shape 239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92" name="Shape 2392"/>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3" name="Shape 2393"/>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4" name="Shape 2394"/>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5" name="Shape 2395"/>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6" name="Shape 2396"/>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7" name="Shape 2397"/>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8" name="Shape 2398"/>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9" name="Shape 2399"/>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400" name="Shape 2400"/>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01" name="Shape 2401"/>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402" name="Shape 2402"/>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03" name="Shape 2403"/>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404" name="Shape 2404"/>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405" name="Shape 2405"/>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7" name="Shape 2407"/>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8" name="Shape 2408"/>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9" name="Shape 2409"/>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10" name="Shape 2410"/>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11" name="Shape 2411"/>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2" name="Shape 241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3" name="Shape 2413"/>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4" name="Shape 241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5" name="Shape 241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6" name="Shape 241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7" name="Shape 24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418" name="Shape 2418"/>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9" name="Shape 2419"/>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0" name="Shape 2420"/>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1" name="Shape 2421"/>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2" name="Shape 2422"/>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3" name="Shape 2423"/>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24" name="Shape 2424"/>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425" name="Shape 2425"/>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6" name="Shape 2426"/>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427" name="Shape 2427"/>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28" name="Shape 2428"/>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429" name="Shape 2429"/>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31" name="Shape 2431"/>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32" name="Shape 24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33" name="Shape 2433"/>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4" name="Shape 2434"/>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5" name="Shape 2435"/>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6" name="Shape 2436"/>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7" name="Shape 2437"/>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8" name="Shape 2438"/>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9" name="Shape 2439"/>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0" name="Shape 24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41" name="Shape 2441"/>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442" name="Shape 2442"/>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3" name="Shape 2443"/>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4" name="Shape 2444"/>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5" name="Shape 2445"/>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6" name="Shape 2446"/>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7" name="Shape 2447"/>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9" name="Shape 2449"/>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50" name="Shape 24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51" name="Shape 2451"/>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2" name="Shape 2452"/>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24A39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3" name="Shape 2453"/>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4" name="Shape 2454"/>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5" name="Shape 2455"/>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6" name="Shape 2456"/>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7" name="Shape 2457"/>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8" name="Shape 245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59" name="Shape 2459"/>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60" name="Shape 2460"/>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61" name="Shape 2461"/>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62" name="Shape 2462"/>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63" name="Shape 2463"/>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64" name="Shape 2464"/>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65" name="Shape 2465"/>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66" name="Shape 2466"/>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67" name="Shape 2467"/>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6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70" name="Shape 2470"/>
          <p:cNvSpPr/>
          <p:nvPr/>
        </p:nvSpPr>
        <p:spPr>
          <a:xfrm>
            <a:off x="10006656"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71" name="Shape 2471"/>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BC3BA"/>
                </a:solidFill>
                <a:latin typeface="Open Sans"/>
                <a:ea typeface="Open Sans"/>
                <a:cs typeface="Open Sans"/>
                <a:sym typeface="Open Sans"/>
              </a:defRPr>
            </a:lvl1pPr>
          </a:lstStyle>
          <a:p>
            <a:pPr lvl="0">
              <a:defRPr b="0" sz="1800">
                <a:solidFill>
                  <a:srgbClr val="000000"/>
                </a:solidFill>
              </a:defRPr>
            </a:pPr>
            <a:r>
              <a:rPr b="1" sz="2400">
                <a:solidFill>
                  <a:srgbClr val="2BC3BA"/>
                </a:solidFill>
              </a:rPr>
              <a:t>SMARTPHONE, TABLET, DEKSTOP</a:t>
            </a:r>
          </a:p>
        </p:txBody>
      </p:sp>
      <p:sp>
        <p:nvSpPr>
          <p:cNvPr id="2472" name="Shape 2472"/>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73" name="Shape 24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75" name="Shape 247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76" name="Shape 24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479" name="Group 2479"/>
          <p:cNvGrpSpPr/>
          <p:nvPr/>
        </p:nvGrpSpPr>
        <p:grpSpPr>
          <a:xfrm>
            <a:off x="1549400" y="4140200"/>
            <a:ext cx="6959622" cy="14630686"/>
            <a:chOff x="0" y="0"/>
            <a:chExt cx="6959621" cy="14630685"/>
          </a:xfrm>
        </p:grpSpPr>
        <p:pic>
          <p:nvPicPr>
            <p:cNvPr id="2477"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78" name="dragdropslidehack-filtered.png"/>
            <p:cNvPicPr/>
            <p:nvPr/>
          </p:nvPicPr>
          <p:blipFill>
            <a:blip r:embed="rId3">
              <a:extLst/>
            </a:blip>
            <a:srcRect l="34284" t="0" r="34347" b="51"/>
            <a:stretch>
              <a:fillRect/>
            </a:stretch>
          </p:blipFill>
          <p:spPr>
            <a:xfrm>
              <a:off x="590143" y="2095500"/>
              <a:ext cx="5827694" cy="10445092"/>
            </a:xfrm>
            <a:prstGeom prst="rect">
              <a:avLst/>
            </a:prstGeom>
            <a:ln w="12700" cap="flat">
              <a:noFill/>
              <a:miter lim="400000"/>
            </a:ln>
            <a:effectLst/>
          </p:spPr>
        </p:pic>
      </p:grpSp>
      <p:sp>
        <p:nvSpPr>
          <p:cNvPr id="2480" name="Shape 24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81" name="Shape 2481"/>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482" name="Shape 2482"/>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83" name="Shape 2483"/>
          <p:cNvSpPr/>
          <p:nvPr/>
        </p:nvSpPr>
        <p:spPr>
          <a:xfrm>
            <a:off x="92710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4" name="Shape 2484"/>
          <p:cNvSpPr/>
          <p:nvPr/>
        </p:nvSpPr>
        <p:spPr>
          <a:xfrm>
            <a:off x="126565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5" name="Shape 2485"/>
          <p:cNvSpPr/>
          <p:nvPr/>
        </p:nvSpPr>
        <p:spPr>
          <a:xfrm>
            <a:off x="160421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6" name="Shape 2486"/>
          <p:cNvSpPr/>
          <p:nvPr/>
        </p:nvSpPr>
        <p:spPr>
          <a:xfrm>
            <a:off x="194277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487" name="Shape 2487"/>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8" name="Shape 2488"/>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9" name="Shape 2489"/>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90" name="Shape 2490"/>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91" name="Shape 2491"/>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92" name="Shape 2492"/>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93" name="Shape 2493"/>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94" name="Shape 2494"/>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96" name="Shape 249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97" name="Shape 24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500" name="Group 2500"/>
          <p:cNvGrpSpPr/>
          <p:nvPr/>
        </p:nvGrpSpPr>
        <p:grpSpPr>
          <a:xfrm>
            <a:off x="9334499" y="3804177"/>
            <a:ext cx="5003804" cy="10519124"/>
            <a:chOff x="0" y="0"/>
            <a:chExt cx="5003802" cy="10519123"/>
          </a:xfrm>
        </p:grpSpPr>
        <p:pic>
          <p:nvPicPr>
            <p:cNvPr id="2498" name="Free Vector Apple iPhone 5 Mock Up.png"/>
            <p:cNvPicPr/>
            <p:nvPr/>
          </p:nvPicPr>
          <p:blipFill>
            <a:blip r:embed="rId2">
              <a:extLst/>
            </a:blip>
            <a:stretch>
              <a:fillRect/>
            </a:stretch>
          </p:blipFill>
          <p:spPr>
            <a:xfrm>
              <a:off x="0" y="0"/>
              <a:ext cx="5003803" cy="10519124"/>
            </a:xfrm>
            <a:prstGeom prst="rect">
              <a:avLst/>
            </a:prstGeom>
            <a:ln w="12700" cap="flat">
              <a:noFill/>
              <a:miter lim="400000"/>
            </a:ln>
            <a:effectLst/>
          </p:spPr>
        </p:pic>
        <p:pic>
          <p:nvPicPr>
            <p:cNvPr id="2499" name="dragdropslidehack-filtered.png"/>
            <p:cNvPicPr/>
            <p:nvPr/>
          </p:nvPicPr>
          <p:blipFill>
            <a:blip r:embed="rId3">
              <a:extLst/>
            </a:blip>
            <a:srcRect l="34270" t="54" r="34361" b="0"/>
            <a:stretch>
              <a:fillRect/>
            </a:stretch>
          </p:blipFill>
          <p:spPr>
            <a:xfrm>
              <a:off x="424298" y="1502729"/>
              <a:ext cx="4189970" cy="7509531"/>
            </a:xfrm>
            <a:prstGeom prst="rect">
              <a:avLst/>
            </a:prstGeom>
            <a:ln w="12700" cap="flat">
              <a:noFill/>
              <a:miter lim="400000"/>
            </a:ln>
            <a:effectLst/>
          </p:spPr>
        </p:pic>
      </p:grpSp>
      <p:sp>
        <p:nvSpPr>
          <p:cNvPr id="2501" name="Shape 2501"/>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2" name="Shape 2502"/>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3" name="Shape 2503"/>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04" name="Shape 2504"/>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05" name="Shape 2505"/>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6" name="Shape 2506"/>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7" name="Shape 25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508" name="Shape 2508"/>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9" name="Shape 2509"/>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10" name="Shape 2510"/>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11" name="Shape 2511"/>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12" name="Shape 2512"/>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519" name="Group 2519"/>
          <p:cNvGrpSpPr/>
          <p:nvPr/>
        </p:nvGrpSpPr>
        <p:grpSpPr>
          <a:xfrm>
            <a:off x="6718300" y="4305300"/>
            <a:ext cx="1689100" cy="7213600"/>
            <a:chOff x="0" y="0"/>
            <a:chExt cx="1689100" cy="7213600"/>
          </a:xfrm>
        </p:grpSpPr>
        <p:sp>
          <p:nvSpPr>
            <p:cNvPr id="2513" name="Shape 2513"/>
            <p:cNvSpPr/>
            <p:nvPr/>
          </p:nvSpPr>
          <p:spPr>
            <a:xfrm>
              <a:off x="0" y="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4" name="Shape 2514"/>
            <p:cNvSpPr/>
            <p:nvPr/>
          </p:nvSpPr>
          <p:spPr>
            <a:xfrm>
              <a:off x="0" y="27940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5" name="Shape 2515"/>
            <p:cNvSpPr/>
            <p:nvPr/>
          </p:nvSpPr>
          <p:spPr>
            <a:xfrm>
              <a:off x="277366" y="438149"/>
              <a:ext cx="1159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16" name="Shape 2516"/>
            <p:cNvSpPr/>
            <p:nvPr/>
          </p:nvSpPr>
          <p:spPr>
            <a:xfrm>
              <a:off x="404363" y="3232149"/>
              <a:ext cx="905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17" name="Shape 2517"/>
            <p:cNvSpPr/>
            <p:nvPr/>
          </p:nvSpPr>
          <p:spPr>
            <a:xfrm>
              <a:off x="0" y="55245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8" name="Shape 2518"/>
            <p:cNvSpPr/>
            <p:nvPr/>
          </p:nvSpPr>
          <p:spPr>
            <a:xfrm>
              <a:off x="264668" y="5937249"/>
              <a:ext cx="11089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grpSp>
      <p:sp>
        <p:nvSpPr>
          <p:cNvPr id="2520" name="Shape 2520"/>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2" name="Shape 2522"/>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23" name="Shape 2523"/>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26" name="Group 2526"/>
          <p:cNvGrpSpPr/>
          <p:nvPr/>
        </p:nvGrpSpPr>
        <p:grpSpPr>
          <a:xfrm>
            <a:off x="11607800" y="4521199"/>
            <a:ext cx="6591307" cy="13856411"/>
            <a:chOff x="0" y="0"/>
            <a:chExt cx="6591306" cy="13856410"/>
          </a:xfrm>
        </p:grpSpPr>
        <p:pic>
          <p:nvPicPr>
            <p:cNvPr id="2524" name="Free Vector Apple iPhone 5 Mock Up.png"/>
            <p:cNvPicPr/>
            <p:nvPr/>
          </p:nvPicPr>
          <p:blipFill>
            <a:blip r:embed="rId2">
              <a:extLst/>
            </a:blip>
            <a:stretch>
              <a:fillRect/>
            </a:stretch>
          </p:blipFill>
          <p:spPr>
            <a:xfrm>
              <a:off x="0" y="0"/>
              <a:ext cx="6591307" cy="13856410"/>
            </a:xfrm>
            <a:prstGeom prst="rect">
              <a:avLst/>
            </a:prstGeom>
            <a:ln w="12700" cap="flat">
              <a:noFill/>
              <a:miter lim="400000"/>
            </a:ln>
            <a:effectLst/>
          </p:spPr>
        </p:pic>
        <p:pic>
          <p:nvPicPr>
            <p:cNvPr id="2525"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27" name="Shape 252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28" name="Shape 25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29" name="Shape 25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30" name="Shape 2530"/>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31" name="Shape 2531"/>
          <p:cNvSpPr/>
          <p:nvPr/>
        </p:nvSpPr>
        <p:spPr>
          <a:xfrm>
            <a:off x="17362335" y="54737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32" name="Shape 2532"/>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33" name="Shape 2533"/>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5" name="Shape 253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36" name="Shape 25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37" name="Shape 25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44" name="Group 2544"/>
          <p:cNvGrpSpPr/>
          <p:nvPr/>
        </p:nvGrpSpPr>
        <p:grpSpPr>
          <a:xfrm>
            <a:off x="3093983" y="3695985"/>
            <a:ext cx="5994407" cy="8565260"/>
            <a:chOff x="0" y="0"/>
            <a:chExt cx="5994405" cy="8565259"/>
          </a:xfrm>
        </p:grpSpPr>
        <p:grpSp>
          <p:nvGrpSpPr>
            <p:cNvPr id="2540" name="Group 2540"/>
            <p:cNvGrpSpPr/>
            <p:nvPr/>
          </p:nvGrpSpPr>
          <p:grpSpPr>
            <a:xfrm>
              <a:off x="-1" y="401909"/>
              <a:ext cx="3883199" cy="8163351"/>
              <a:chOff x="0" y="0"/>
              <a:chExt cx="3883197" cy="8163349"/>
            </a:xfrm>
          </p:grpSpPr>
          <p:pic>
            <p:nvPicPr>
              <p:cNvPr id="2538"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39"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43" name="Group 2543"/>
            <p:cNvGrpSpPr/>
            <p:nvPr/>
          </p:nvGrpSpPr>
          <p:grpSpPr>
            <a:xfrm>
              <a:off x="1939046" y="0"/>
              <a:ext cx="4055360" cy="8525273"/>
              <a:chOff x="0" y="0"/>
              <a:chExt cx="4055359" cy="8525272"/>
            </a:xfrm>
          </p:grpSpPr>
          <p:pic>
            <p:nvPicPr>
              <p:cNvPr id="2541" name="Free Vector Apple iPhone 5 Mock Up.png"/>
              <p:cNvPicPr/>
              <p:nvPr/>
            </p:nvPicPr>
            <p:blipFill>
              <a:blip r:embed="rId2">
                <a:extLst/>
              </a:blip>
              <a:stretch>
                <a:fillRect/>
              </a:stretch>
            </p:blipFill>
            <p:spPr>
              <a:xfrm>
                <a:off x="0" y="0"/>
                <a:ext cx="4055359" cy="8525273"/>
              </a:xfrm>
              <a:prstGeom prst="rect">
                <a:avLst/>
              </a:prstGeom>
              <a:ln w="12700" cap="flat">
                <a:noFill/>
                <a:miter lim="400000"/>
              </a:ln>
              <a:effectLst/>
            </p:spPr>
          </p:pic>
          <p:pic>
            <p:nvPicPr>
              <p:cNvPr id="2542" name="dragdropslidehack-filtered.png"/>
              <p:cNvPicPr/>
              <p:nvPr/>
            </p:nvPicPr>
            <p:blipFill>
              <a:blip r:embed="rId3">
                <a:extLst/>
              </a:blip>
              <a:srcRect l="34367" t="0" r="34264" b="21"/>
              <a:stretch>
                <a:fillRect/>
              </a:stretch>
            </p:blipFill>
            <p:spPr>
              <a:xfrm>
                <a:off x="343875" y="1219200"/>
                <a:ext cx="3395786" cy="6088174"/>
              </a:xfrm>
              <a:prstGeom prst="rect">
                <a:avLst/>
              </a:prstGeom>
              <a:ln w="12700" cap="flat">
                <a:noFill/>
                <a:miter lim="400000"/>
              </a:ln>
              <a:effectLst/>
            </p:spPr>
          </p:pic>
        </p:grpSp>
      </p:grpSp>
      <p:graphicFrame>
        <p:nvGraphicFramePr>
          <p:cNvPr id="2545" name="Chart 2545"/>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46" name="Shape 2546"/>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8" name="Shape 2548"/>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49" name="Shape 25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50" name="Shape 25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sp>
        <p:nvSpPr>
          <p:cNvPr id="2551" name="Shape 2551"/>
          <p:cNvSpPr/>
          <p:nvPr/>
        </p:nvSpPr>
        <p:spPr>
          <a:xfrm>
            <a:off x="89789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52" name="Shape 2552"/>
          <p:cNvSpPr/>
          <p:nvPr/>
        </p:nvSpPr>
        <p:spPr>
          <a:xfrm>
            <a:off x="89789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53" name="Shape 2553"/>
          <p:cNvSpPr/>
          <p:nvPr/>
        </p:nvSpPr>
        <p:spPr>
          <a:xfrm>
            <a:off x="89789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4" name="Shape 2554"/>
          <p:cNvSpPr/>
          <p:nvPr/>
        </p:nvSpPr>
        <p:spPr>
          <a:xfrm>
            <a:off x="123644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5" name="Shape 2555"/>
          <p:cNvSpPr/>
          <p:nvPr/>
        </p:nvSpPr>
        <p:spPr>
          <a:xfrm>
            <a:off x="157500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6" name="Shape 2556"/>
          <p:cNvSpPr/>
          <p:nvPr/>
        </p:nvSpPr>
        <p:spPr>
          <a:xfrm>
            <a:off x="191356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557" name="Shape 2557"/>
          <p:cNvSpPr/>
          <p:nvPr/>
        </p:nvSpPr>
        <p:spPr>
          <a:xfrm flipH="1">
            <a:off x="100363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8" name="Shape 2558"/>
          <p:cNvSpPr/>
          <p:nvPr/>
        </p:nvSpPr>
        <p:spPr>
          <a:xfrm>
            <a:off x="131478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9" name="Shape 2559"/>
          <p:cNvSpPr/>
          <p:nvPr/>
        </p:nvSpPr>
        <p:spPr>
          <a:xfrm>
            <a:off x="165387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60" name="Shape 2560"/>
          <p:cNvSpPr/>
          <p:nvPr/>
        </p:nvSpPr>
        <p:spPr>
          <a:xfrm>
            <a:off x="199423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61" name="Shape 2561"/>
          <p:cNvSpPr/>
          <p:nvPr/>
        </p:nvSpPr>
        <p:spPr>
          <a:xfrm>
            <a:off x="94433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62" name="Shape 2562"/>
          <p:cNvSpPr/>
          <p:nvPr/>
        </p:nvSpPr>
        <p:spPr>
          <a:xfrm>
            <a:off x="128270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63" name="Shape 2563"/>
          <p:cNvSpPr/>
          <p:nvPr/>
        </p:nvSpPr>
        <p:spPr>
          <a:xfrm>
            <a:off x="162179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64" name="Shape 2564"/>
          <p:cNvSpPr/>
          <p:nvPr/>
        </p:nvSpPr>
        <p:spPr>
          <a:xfrm>
            <a:off x="195961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grpSp>
        <p:nvGrpSpPr>
          <p:cNvPr id="2567" name="Group 2567"/>
          <p:cNvGrpSpPr/>
          <p:nvPr/>
        </p:nvGrpSpPr>
        <p:grpSpPr>
          <a:xfrm>
            <a:off x="3415332" y="5096845"/>
            <a:ext cx="4471381" cy="6606142"/>
            <a:chOff x="0" y="0"/>
            <a:chExt cx="4471379" cy="6606140"/>
          </a:xfrm>
        </p:grpSpPr>
        <p:pic>
          <p:nvPicPr>
            <p:cNvPr id="2565"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66" name="Shape 2566"/>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8"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71" name="Group 2571"/>
          <p:cNvGrpSpPr/>
          <p:nvPr/>
        </p:nvGrpSpPr>
        <p:grpSpPr>
          <a:xfrm>
            <a:off x="1803400" y="4538388"/>
            <a:ext cx="4845312" cy="7158601"/>
            <a:chOff x="0" y="0"/>
            <a:chExt cx="4845311" cy="7158599"/>
          </a:xfrm>
        </p:grpSpPr>
        <p:pic>
          <p:nvPicPr>
            <p:cNvPr id="2569"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70" name="Shape 2570"/>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72"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 name="Shape 117"/>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18" name="Shape 11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119"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20" name="Shape 120"/>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27AE9A"/>
                </a:solidFill>
                <a:latin typeface="Open Sans"/>
                <a:ea typeface="Open Sans"/>
                <a:cs typeface="Open Sans"/>
                <a:sym typeface="Open Sans"/>
              </a:rPr>
              <a:t>Headquarters</a:t>
            </a:r>
          </a:p>
        </p:txBody>
      </p:sp>
      <p:sp>
        <p:nvSpPr>
          <p:cNvPr id="121" name="Shape 121"/>
          <p:cNvSpPr/>
          <p:nvPr/>
        </p:nvSpPr>
        <p:spPr>
          <a:xfrm>
            <a:off x="142875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2" name="Shape 122"/>
          <p:cNvSpPr/>
          <p:nvPr/>
        </p:nvSpPr>
        <p:spPr>
          <a:xfrm>
            <a:off x="187833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3" name="Shape 123"/>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24" name="Shape 124"/>
          <p:cNvSpPr/>
          <p:nvPr/>
        </p:nvSpPr>
        <p:spPr>
          <a:xfrm>
            <a:off x="158040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25" name="Shape 125"/>
          <p:cNvSpPr/>
          <p:nvPr/>
        </p:nvSpPr>
        <p:spPr>
          <a:xfrm>
            <a:off x="203125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124</a:t>
            </a:r>
          </a:p>
        </p:txBody>
      </p:sp>
      <p:sp>
        <p:nvSpPr>
          <p:cNvPr id="126" name="Shape 126"/>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Employees</a:t>
            </a:r>
          </a:p>
        </p:txBody>
      </p:sp>
      <p:sp>
        <p:nvSpPr>
          <p:cNvPr id="127" name="Shape 127"/>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Daily cup of coffee</a:t>
            </a:r>
          </a:p>
        </p:txBody>
      </p:sp>
      <p:sp>
        <p:nvSpPr>
          <p:cNvPr id="128" name="Shape 128"/>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Monthly Box of pizzas</a:t>
            </a:r>
          </a:p>
        </p:txBody>
      </p:sp>
      <p:sp>
        <p:nvSpPr>
          <p:cNvPr id="129" name="Shape 1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30" name="Shape 130"/>
          <p:cNvSpPr/>
          <p:nvPr/>
        </p:nvSpPr>
        <p:spPr>
          <a:xfrm flipH="1">
            <a:off x="53847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1" name="Shape 131"/>
          <p:cNvSpPr/>
          <p:nvPr/>
        </p:nvSpPr>
        <p:spPr>
          <a:xfrm>
            <a:off x="9880600" y="87376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2" name="Shape 132"/>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33" name="Shape 133"/>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34" name="Shape 134"/>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Employees</a:t>
            </a:r>
          </a:p>
        </p:txBody>
      </p:sp>
      <p:sp>
        <p:nvSpPr>
          <p:cNvPr id="135" name="Shape 135"/>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Daily cup of coffee</a:t>
            </a:r>
          </a:p>
        </p:txBody>
      </p:sp>
      <p:sp>
        <p:nvSpPr>
          <p:cNvPr id="136" name="Shape 136"/>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74" name="Shape 2574"/>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75" name="Shape 257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76" name="Shape 2576"/>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77" name="Shape 2577"/>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78" name="Shape 2578"/>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79" name="Shape 2579"/>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80" name="Shape 2580"/>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1" name="Shape 2581"/>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2" name="Shape 25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sp>
        <p:nvSpPr>
          <p:cNvPr id="2583" name="Shape 2583"/>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84" name="Shape 2584"/>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85" name="Shape 2585"/>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6" name="Shape 2586"/>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7" name="Shape 2587"/>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594" name="Group 2594"/>
          <p:cNvGrpSpPr/>
          <p:nvPr/>
        </p:nvGrpSpPr>
        <p:grpSpPr>
          <a:xfrm>
            <a:off x="6718300" y="4305300"/>
            <a:ext cx="1689100" cy="7213600"/>
            <a:chOff x="0" y="0"/>
            <a:chExt cx="1689100" cy="7213600"/>
          </a:xfrm>
        </p:grpSpPr>
        <p:sp>
          <p:nvSpPr>
            <p:cNvPr id="2588" name="Shape 2588"/>
            <p:cNvSpPr/>
            <p:nvPr/>
          </p:nvSpPr>
          <p:spPr>
            <a:xfrm>
              <a:off x="0" y="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89" name="Shape 2589"/>
            <p:cNvSpPr/>
            <p:nvPr/>
          </p:nvSpPr>
          <p:spPr>
            <a:xfrm>
              <a:off x="0" y="27940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0" name="Shape 2590"/>
            <p:cNvSpPr/>
            <p:nvPr/>
          </p:nvSpPr>
          <p:spPr>
            <a:xfrm>
              <a:off x="277366" y="438149"/>
              <a:ext cx="1159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91" name="Shape 2591"/>
            <p:cNvSpPr/>
            <p:nvPr/>
          </p:nvSpPr>
          <p:spPr>
            <a:xfrm>
              <a:off x="404363" y="3232149"/>
              <a:ext cx="9057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92" name="Shape 2592"/>
            <p:cNvSpPr/>
            <p:nvPr/>
          </p:nvSpPr>
          <p:spPr>
            <a:xfrm>
              <a:off x="0" y="5524500"/>
              <a:ext cx="1689100" cy="1689100"/>
            </a:xfrm>
            <a:prstGeom prst="roundRect">
              <a:avLst>
                <a:gd name="adj" fmla="val 11278"/>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3" name="Shape 2593"/>
            <p:cNvSpPr/>
            <p:nvPr/>
          </p:nvSpPr>
          <p:spPr>
            <a:xfrm>
              <a:off x="264668" y="5937249"/>
              <a:ext cx="1108965"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grpSp>
      <p:sp>
        <p:nvSpPr>
          <p:cNvPr id="2595" name="Shape 2595"/>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grpSp>
        <p:nvGrpSpPr>
          <p:cNvPr id="2600" name="Group 2600"/>
          <p:cNvGrpSpPr/>
          <p:nvPr/>
        </p:nvGrpSpPr>
        <p:grpSpPr>
          <a:xfrm>
            <a:off x="8928099" y="3851096"/>
            <a:ext cx="5810915" cy="8585211"/>
            <a:chOff x="0" y="0"/>
            <a:chExt cx="5810913" cy="8585210"/>
          </a:xfrm>
        </p:grpSpPr>
        <p:grpSp>
          <p:nvGrpSpPr>
            <p:cNvPr id="2598" name="Group 2598"/>
            <p:cNvGrpSpPr/>
            <p:nvPr/>
          </p:nvGrpSpPr>
          <p:grpSpPr>
            <a:xfrm>
              <a:off x="-1" y="0"/>
              <a:ext cx="5810915" cy="8585211"/>
              <a:chOff x="0" y="0"/>
              <a:chExt cx="5810913" cy="8585210"/>
            </a:xfrm>
          </p:grpSpPr>
          <p:pic>
            <p:nvPicPr>
              <p:cNvPr id="2596" name="ipadmini.png"/>
              <p:cNvPicPr/>
              <p:nvPr/>
            </p:nvPicPr>
            <p:blipFill>
              <a:blip r:embed="rId2">
                <a:extLst/>
              </a:blip>
              <a:stretch>
                <a:fillRect/>
              </a:stretch>
            </p:blipFill>
            <p:spPr>
              <a:xfrm>
                <a:off x="0" y="0"/>
                <a:ext cx="5810914" cy="8585211"/>
              </a:xfrm>
              <a:prstGeom prst="rect">
                <a:avLst/>
              </a:prstGeom>
              <a:ln w="12700" cap="flat">
                <a:noFill/>
                <a:miter lim="400000"/>
              </a:ln>
              <a:effectLst/>
            </p:spPr>
          </p:pic>
          <p:sp>
            <p:nvSpPr>
              <p:cNvPr id="2597" name="Shape 2597"/>
              <p:cNvSpPr/>
              <p:nvPr/>
            </p:nvSpPr>
            <p:spPr>
              <a:xfrm>
                <a:off x="364091" y="895575"/>
                <a:ext cx="5082724" cy="6772106"/>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9" name="dragdropslidehack-filtered.png"/>
            <p:cNvPicPr/>
            <p:nvPr/>
          </p:nvPicPr>
          <p:blipFill>
            <a:blip r:embed="rId3">
              <a:extLst/>
            </a:blip>
            <a:srcRect l="28868" t="0" r="28913" b="90"/>
            <a:stretch>
              <a:fillRect/>
            </a:stretch>
          </p:blipFill>
          <p:spPr>
            <a:xfrm>
              <a:off x="364091" y="901700"/>
              <a:ext cx="5082724" cy="6765981"/>
            </a:xfrm>
            <a:prstGeom prst="rect">
              <a:avLst/>
            </a:prstGeom>
            <a:ln w="12700" cap="flat">
              <a:noFill/>
              <a:miter lim="400000"/>
            </a:ln>
            <a:effectLst/>
          </p:spPr>
        </p:pic>
      </p:grpSp>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06" name="Group 2606"/>
          <p:cNvGrpSpPr/>
          <p:nvPr/>
        </p:nvGrpSpPr>
        <p:grpSpPr>
          <a:xfrm>
            <a:off x="11163300" y="4333707"/>
            <a:ext cx="8226394" cy="12153907"/>
            <a:chOff x="0" y="0"/>
            <a:chExt cx="8226393" cy="12153906"/>
          </a:xfrm>
        </p:grpSpPr>
        <p:grpSp>
          <p:nvGrpSpPr>
            <p:cNvPr id="2604" name="Group 2604"/>
            <p:cNvGrpSpPr/>
            <p:nvPr/>
          </p:nvGrpSpPr>
          <p:grpSpPr>
            <a:xfrm>
              <a:off x="0" y="-1"/>
              <a:ext cx="8226394" cy="12153908"/>
              <a:chOff x="0" y="0"/>
              <a:chExt cx="8226393" cy="12153906"/>
            </a:xfrm>
          </p:grpSpPr>
          <p:pic>
            <p:nvPicPr>
              <p:cNvPr id="2602"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603" name="Shape 2603"/>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5"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607" name="Shape 2607"/>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08" name="Shape 2608"/>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09" name="Shape 260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10" name="Shape 261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11" name="Shape 26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612" name="Shape 2612"/>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13" name="Shape 2613"/>
          <p:cNvSpPr/>
          <p:nvPr/>
        </p:nvSpPr>
        <p:spPr>
          <a:xfrm>
            <a:off x="17883035" y="48133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14" name="Shape 2614"/>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15" name="Shape 2615"/>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21" name="Group 2621"/>
          <p:cNvGrpSpPr/>
          <p:nvPr/>
        </p:nvGrpSpPr>
        <p:grpSpPr>
          <a:xfrm>
            <a:off x="1866900" y="4424275"/>
            <a:ext cx="5245102" cy="7749262"/>
            <a:chOff x="0" y="0"/>
            <a:chExt cx="5245101" cy="7749261"/>
          </a:xfrm>
        </p:grpSpPr>
        <p:grpSp>
          <p:nvGrpSpPr>
            <p:cNvPr id="2619" name="Group 2619"/>
            <p:cNvGrpSpPr/>
            <p:nvPr/>
          </p:nvGrpSpPr>
          <p:grpSpPr>
            <a:xfrm>
              <a:off x="0" y="0"/>
              <a:ext cx="5245102" cy="7749262"/>
              <a:chOff x="0" y="0"/>
              <a:chExt cx="5245101" cy="7749261"/>
            </a:xfrm>
          </p:grpSpPr>
          <p:pic>
            <p:nvPicPr>
              <p:cNvPr id="2617"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18" name="Shape 2618"/>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0"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22" name="Shape 262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23" name="Shape 26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24" name="Shape 26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25" name="Chart 2625"/>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26" name="Shape 2626"/>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grpSp>
        <p:nvGrpSpPr>
          <p:cNvPr id="2631" name="Group 2631"/>
          <p:cNvGrpSpPr/>
          <p:nvPr/>
        </p:nvGrpSpPr>
        <p:grpSpPr>
          <a:xfrm>
            <a:off x="3835399" y="3906777"/>
            <a:ext cx="5600703" cy="8274636"/>
            <a:chOff x="0" y="0"/>
            <a:chExt cx="5600701" cy="8274634"/>
          </a:xfrm>
        </p:grpSpPr>
        <p:grpSp>
          <p:nvGrpSpPr>
            <p:cNvPr id="2629" name="Group 2629"/>
            <p:cNvGrpSpPr/>
            <p:nvPr/>
          </p:nvGrpSpPr>
          <p:grpSpPr>
            <a:xfrm>
              <a:off x="-1" y="-1"/>
              <a:ext cx="5600703" cy="8274636"/>
              <a:chOff x="0" y="0"/>
              <a:chExt cx="5600701" cy="8274634"/>
            </a:xfrm>
          </p:grpSpPr>
          <p:pic>
            <p:nvPicPr>
              <p:cNvPr id="2627"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28" name="Shape 2628"/>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30"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33" name="Shape 263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34" name="Shape 26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39" name="Group 2639"/>
          <p:cNvGrpSpPr/>
          <p:nvPr/>
        </p:nvGrpSpPr>
        <p:grpSpPr>
          <a:xfrm>
            <a:off x="1409699" y="4393546"/>
            <a:ext cx="9182112" cy="8488801"/>
            <a:chOff x="0" y="0"/>
            <a:chExt cx="9182110" cy="8488799"/>
          </a:xfrm>
        </p:grpSpPr>
        <p:grpSp>
          <p:nvGrpSpPr>
            <p:cNvPr id="2637" name="Group 2637"/>
            <p:cNvGrpSpPr/>
            <p:nvPr/>
          </p:nvGrpSpPr>
          <p:grpSpPr>
            <a:xfrm>
              <a:off x="-1" y="0"/>
              <a:ext cx="9182112" cy="8488800"/>
              <a:chOff x="0" y="0"/>
              <a:chExt cx="9182110" cy="8488799"/>
            </a:xfrm>
          </p:grpSpPr>
          <p:pic>
            <p:nvPicPr>
              <p:cNvPr id="2635"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36" name="Shape 2636"/>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38" name="dragdropslidehack-filtered.png"/>
            <p:cNvPicPr/>
            <p:nvPr/>
          </p:nvPicPr>
          <p:blipFill>
            <a:blip r:embed="rId3">
              <a:extLst/>
            </a:blip>
            <a:srcRect l="46" t="23" r="141" b="0"/>
            <a:stretch>
              <a:fillRect/>
            </a:stretch>
          </p:blipFill>
          <p:spPr>
            <a:xfrm>
              <a:off x="397671" y="407530"/>
              <a:ext cx="8446491" cy="4759006"/>
            </a:xfrm>
            <a:prstGeom prst="rect">
              <a:avLst/>
            </a:prstGeom>
            <a:ln w="12700" cap="flat">
              <a:noFill/>
              <a:miter lim="400000"/>
            </a:ln>
            <a:effectLst/>
          </p:spPr>
        </p:pic>
      </p:grpSp>
      <p:sp>
        <p:nvSpPr>
          <p:cNvPr id="2640" name="Shape 26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41" name="Shape 2641"/>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42" name="Shape 2642"/>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43" name="Shape 2643"/>
          <p:cNvSpPr/>
          <p:nvPr/>
        </p:nvSpPr>
        <p:spPr>
          <a:xfrm>
            <a:off x="11747508"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44" name="Shape 2644"/>
          <p:cNvSpPr/>
          <p:nvPr/>
        </p:nvSpPr>
        <p:spPr>
          <a:xfrm>
            <a:off x="15488687" y="8521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45" name="Shape 2645"/>
          <p:cNvSpPr/>
          <p:nvPr/>
        </p:nvSpPr>
        <p:spPr>
          <a:xfrm>
            <a:off x="19242566"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646" name="Shape 2646"/>
          <p:cNvSpPr/>
          <p:nvPr/>
        </p:nvSpPr>
        <p:spPr>
          <a:xfrm flipH="1">
            <a:off x="12804902" y="9047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47" name="Shape 2647"/>
          <p:cNvSpPr/>
          <p:nvPr/>
        </p:nvSpPr>
        <p:spPr>
          <a:xfrm>
            <a:off x="16272001" y="9047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48" name="Shape 2648"/>
          <p:cNvSpPr/>
          <p:nvPr/>
        </p:nvSpPr>
        <p:spPr>
          <a:xfrm>
            <a:off x="20031201" y="9047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49" name="Shape 2649"/>
          <p:cNvSpPr/>
          <p:nvPr/>
        </p:nvSpPr>
        <p:spPr>
          <a:xfrm>
            <a:off x="12211929" y="10445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50" name="Shape 2650"/>
          <p:cNvSpPr/>
          <p:nvPr/>
        </p:nvSpPr>
        <p:spPr>
          <a:xfrm>
            <a:off x="15951200" y="10464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51" name="Shape 2651"/>
          <p:cNvSpPr/>
          <p:nvPr/>
        </p:nvSpPr>
        <p:spPr>
          <a:xfrm>
            <a:off x="19710400" y="10477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3" name="Shape 265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54" name="Shape 26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57" name="Group 2657"/>
          <p:cNvGrpSpPr/>
          <p:nvPr/>
        </p:nvGrpSpPr>
        <p:grpSpPr>
          <a:xfrm>
            <a:off x="11662799" y="4513013"/>
            <a:ext cx="7975608" cy="7373395"/>
            <a:chOff x="0" y="0"/>
            <a:chExt cx="7975606" cy="7373394"/>
          </a:xfrm>
        </p:grpSpPr>
        <p:pic>
          <p:nvPicPr>
            <p:cNvPr id="2655" name="mockup_0018_iMac-_FRONT.png"/>
            <p:cNvPicPr/>
            <p:nvPr/>
          </p:nvPicPr>
          <p:blipFill>
            <a:blip r:embed="rId2">
              <a:extLst/>
            </a:blip>
            <a:stretch>
              <a:fillRect/>
            </a:stretch>
          </p:blipFill>
          <p:spPr>
            <a:xfrm>
              <a:off x="0" y="0"/>
              <a:ext cx="7975607" cy="7373394"/>
            </a:xfrm>
            <a:prstGeom prst="rect">
              <a:avLst/>
            </a:prstGeom>
            <a:ln w="12700" cap="flat">
              <a:noFill/>
              <a:miter lim="400000"/>
            </a:ln>
            <a:effectLst/>
          </p:spPr>
        </p:pic>
        <p:sp>
          <p:nvSpPr>
            <p:cNvPr id="2656" name="Shape 2656"/>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58"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59" name="Shape 26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60" name="Shape 2660"/>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61" name="Shape 2661"/>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62" name="Shape 2662"/>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63" name="Shape 2663"/>
          <p:cNvSpPr/>
          <p:nvPr/>
        </p:nvSpPr>
        <p:spPr>
          <a:xfrm>
            <a:off x="18188325"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64" name="Shape 2664"/>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65" name="Shape 2665"/>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7" name="Shape 266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68" name="Shape 26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73" name="Group 2673"/>
          <p:cNvGrpSpPr/>
          <p:nvPr/>
        </p:nvGrpSpPr>
        <p:grpSpPr>
          <a:xfrm>
            <a:off x="1591699" y="4309813"/>
            <a:ext cx="8269832" cy="7645403"/>
            <a:chOff x="0" y="0"/>
            <a:chExt cx="8269830" cy="7645401"/>
          </a:xfrm>
        </p:grpSpPr>
        <p:grpSp>
          <p:nvGrpSpPr>
            <p:cNvPr id="2671" name="Group 2671"/>
            <p:cNvGrpSpPr/>
            <p:nvPr/>
          </p:nvGrpSpPr>
          <p:grpSpPr>
            <a:xfrm>
              <a:off x="0" y="-1"/>
              <a:ext cx="8269831" cy="7645403"/>
              <a:chOff x="0" y="0"/>
              <a:chExt cx="8269830" cy="7645401"/>
            </a:xfrm>
          </p:grpSpPr>
          <p:pic>
            <p:nvPicPr>
              <p:cNvPr id="2669"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0" name="Shape 2670"/>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2"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74" name="Shape 26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75" name="Chart 2675"/>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76" name="Shape 2676"/>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78" name="Shape 267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79" name="Shape 26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84" name="Group 2684"/>
          <p:cNvGrpSpPr/>
          <p:nvPr/>
        </p:nvGrpSpPr>
        <p:grpSpPr>
          <a:xfrm>
            <a:off x="6265299" y="4627313"/>
            <a:ext cx="8269832" cy="7645403"/>
            <a:chOff x="0" y="0"/>
            <a:chExt cx="8269830" cy="7645401"/>
          </a:xfrm>
        </p:grpSpPr>
        <p:grpSp>
          <p:nvGrpSpPr>
            <p:cNvPr id="2682" name="Group 2682"/>
            <p:cNvGrpSpPr/>
            <p:nvPr/>
          </p:nvGrpSpPr>
          <p:grpSpPr>
            <a:xfrm>
              <a:off x="0" y="-1"/>
              <a:ext cx="8269831" cy="7645403"/>
              <a:chOff x="0" y="0"/>
              <a:chExt cx="8269830" cy="7645401"/>
            </a:xfrm>
          </p:grpSpPr>
          <p:pic>
            <p:nvPicPr>
              <p:cNvPr id="2680"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81" name="Shape 2681"/>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83"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85" name="Shape 268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88" name="Group 2688"/>
          <p:cNvGrpSpPr/>
          <p:nvPr/>
        </p:nvGrpSpPr>
        <p:grpSpPr>
          <a:xfrm>
            <a:off x="1308100" y="6885691"/>
            <a:ext cx="6907232" cy="4965705"/>
            <a:chOff x="0" y="0"/>
            <a:chExt cx="6907231" cy="4965704"/>
          </a:xfrm>
        </p:grpSpPr>
        <p:pic>
          <p:nvPicPr>
            <p:cNvPr id="2686"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687" name="dragdropslidehack-filtered.png"/>
            <p:cNvPicPr/>
            <p:nvPr/>
          </p:nvPicPr>
          <p:blipFill>
            <a:blip r:embed="rId3">
              <a:extLst/>
            </a:blip>
            <a:srcRect l="5397" t="63" r="5451" b="0"/>
            <a:stretch>
              <a:fillRect/>
            </a:stretch>
          </p:blipFill>
          <p:spPr>
            <a:xfrm>
              <a:off x="625306" y="230882"/>
              <a:ext cx="5656620" cy="3566776"/>
            </a:xfrm>
            <a:prstGeom prst="rect">
              <a:avLst/>
            </a:prstGeom>
            <a:ln w="12700" cap="flat">
              <a:noFill/>
              <a:miter lim="400000"/>
            </a:ln>
            <a:effectLst/>
          </p:spPr>
        </p:pic>
      </p:grpSp>
      <p:grpSp>
        <p:nvGrpSpPr>
          <p:cNvPr id="2693" name="Group 2693"/>
          <p:cNvGrpSpPr/>
          <p:nvPr/>
        </p:nvGrpSpPr>
        <p:grpSpPr>
          <a:xfrm>
            <a:off x="13512799" y="7858965"/>
            <a:ext cx="2616202" cy="3865249"/>
            <a:chOff x="0" y="0"/>
            <a:chExt cx="2616200" cy="3865248"/>
          </a:xfrm>
        </p:grpSpPr>
        <p:grpSp>
          <p:nvGrpSpPr>
            <p:cNvPr id="2691" name="Group 2691"/>
            <p:cNvGrpSpPr/>
            <p:nvPr/>
          </p:nvGrpSpPr>
          <p:grpSpPr>
            <a:xfrm>
              <a:off x="-1" y="-1"/>
              <a:ext cx="2616202" cy="3865250"/>
              <a:chOff x="0" y="0"/>
              <a:chExt cx="2616200" cy="3865248"/>
            </a:xfrm>
          </p:grpSpPr>
          <p:pic>
            <p:nvPicPr>
              <p:cNvPr id="2689"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90" name="Shape 2690"/>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2"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96" name="Group 2696"/>
          <p:cNvGrpSpPr/>
          <p:nvPr/>
        </p:nvGrpSpPr>
        <p:grpSpPr>
          <a:xfrm>
            <a:off x="16437629" y="9135157"/>
            <a:ext cx="1232411" cy="2590803"/>
            <a:chOff x="0" y="0"/>
            <a:chExt cx="1232410" cy="2590801"/>
          </a:xfrm>
        </p:grpSpPr>
        <p:pic>
          <p:nvPicPr>
            <p:cNvPr id="2694"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95"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97" name="Shape 2697"/>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24A39C"/>
                </a:solidFill>
                <a:latin typeface="Open Sans"/>
                <a:ea typeface="Open Sans"/>
                <a:cs typeface="Open Sans"/>
                <a:sym typeface="Open Sans"/>
              </a:rPr>
              <a:t>Well</a:t>
            </a:r>
            <a:r>
              <a:rPr spc="-144" sz="4800">
                <a:solidFill>
                  <a:srgbClr val="24A39C"/>
                </a:solidFill>
                <a:latin typeface="Open Sans Light"/>
                <a:ea typeface="Open Sans Light"/>
                <a:cs typeface="Open Sans Light"/>
                <a:sym typeface="Open Sans Light"/>
              </a:rPr>
              <a:t> </a:t>
            </a:r>
            <a:r>
              <a:rPr b="1" spc="-144" sz="4800">
                <a:solidFill>
                  <a:srgbClr val="24A39C"/>
                </a:solidFill>
                <a:latin typeface="Open Sans"/>
                <a:ea typeface="Open Sans"/>
                <a:cs typeface="Open Sans"/>
                <a:sym typeface="Open Sans"/>
              </a:rPr>
              <a:t>Designed</a:t>
            </a:r>
            <a:r>
              <a:rPr spc="-144" sz="4800">
                <a:solidFill>
                  <a:srgbClr val="42505D"/>
                </a:solidFill>
                <a:latin typeface="Open Sans Light"/>
                <a:ea typeface="Open Sans Light"/>
                <a:cs typeface="Open Sans Light"/>
                <a:sym typeface="Open Sans Light"/>
              </a:rPr>
              <a:t> Device Mockup Slides for Your Presentation.</a:t>
            </a:r>
          </a:p>
        </p:txBody>
      </p:sp>
      <p:sp>
        <p:nvSpPr>
          <p:cNvPr id="2698" name="Shape 2698"/>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00" name="Shape 270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01" name="Shape 27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06" name="Group 2706"/>
          <p:cNvGrpSpPr/>
          <p:nvPr/>
        </p:nvGrpSpPr>
        <p:grpSpPr>
          <a:xfrm>
            <a:off x="13859899" y="4652713"/>
            <a:ext cx="8269832" cy="7645403"/>
            <a:chOff x="0" y="0"/>
            <a:chExt cx="8269830" cy="7645401"/>
          </a:xfrm>
        </p:grpSpPr>
        <p:grpSp>
          <p:nvGrpSpPr>
            <p:cNvPr id="2704" name="Group 2704"/>
            <p:cNvGrpSpPr/>
            <p:nvPr/>
          </p:nvGrpSpPr>
          <p:grpSpPr>
            <a:xfrm>
              <a:off x="0" y="-1"/>
              <a:ext cx="8269831" cy="7645403"/>
              <a:chOff x="0" y="0"/>
              <a:chExt cx="8269830" cy="7645401"/>
            </a:xfrm>
          </p:grpSpPr>
          <p:pic>
            <p:nvPicPr>
              <p:cNvPr id="2702"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703" name="Shape 2703"/>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5"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707" name="Shape 270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710" name="Group 2710"/>
          <p:cNvGrpSpPr/>
          <p:nvPr/>
        </p:nvGrpSpPr>
        <p:grpSpPr>
          <a:xfrm>
            <a:off x="8877300" y="7330191"/>
            <a:ext cx="6907232" cy="4965705"/>
            <a:chOff x="0" y="0"/>
            <a:chExt cx="6907231" cy="4965704"/>
          </a:xfrm>
        </p:grpSpPr>
        <p:pic>
          <p:nvPicPr>
            <p:cNvPr id="2708"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709" name="dragdropslidehack-filtered.png"/>
            <p:cNvPicPr/>
            <p:nvPr/>
          </p:nvPicPr>
          <p:blipFill>
            <a:blip r:embed="rId3">
              <a:extLst/>
            </a:blip>
            <a:srcRect l="5397" t="63" r="5451" b="0"/>
            <a:stretch>
              <a:fillRect/>
            </a:stretch>
          </p:blipFill>
          <p:spPr>
            <a:xfrm>
              <a:off x="625306" y="230882"/>
              <a:ext cx="5656621" cy="3566776"/>
            </a:xfrm>
            <a:prstGeom prst="rect">
              <a:avLst/>
            </a:prstGeom>
            <a:ln w="12700" cap="flat">
              <a:noFill/>
              <a:miter lim="400000"/>
            </a:ln>
            <a:effectLst/>
          </p:spPr>
        </p:pic>
      </p:grpSp>
      <p:sp>
        <p:nvSpPr>
          <p:cNvPr id="2711" name="Shape 2711"/>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24A39C"/>
                </a:solidFill>
                <a:latin typeface="Open Sans"/>
                <a:ea typeface="Open Sans"/>
                <a:cs typeface="Open Sans"/>
                <a:sym typeface="Open Sans"/>
              </a:rPr>
              <a:t>Well</a:t>
            </a:r>
            <a:r>
              <a:rPr spc="-168" sz="5600">
                <a:solidFill>
                  <a:srgbClr val="24A39C"/>
                </a:solidFill>
                <a:latin typeface="Open Sans Light"/>
                <a:ea typeface="Open Sans Light"/>
                <a:cs typeface="Open Sans Light"/>
                <a:sym typeface="Open Sans Light"/>
              </a:rPr>
              <a:t> </a:t>
            </a:r>
            <a:r>
              <a:rPr b="1" spc="-168" sz="5600">
                <a:solidFill>
                  <a:srgbClr val="24A39C"/>
                </a:solidFill>
                <a:latin typeface="Open Sans"/>
                <a:ea typeface="Open Sans"/>
                <a:cs typeface="Open Sans"/>
                <a:sym typeface="Open Sans"/>
              </a:rPr>
              <a:t>Designed</a:t>
            </a:r>
            <a:r>
              <a:rPr spc="-168" sz="5600">
                <a:solidFill>
                  <a:srgbClr val="42505D"/>
                </a:solidFill>
                <a:latin typeface="Open Sans Light"/>
                <a:ea typeface="Open Sans Light"/>
                <a:cs typeface="Open Sans Light"/>
                <a:sym typeface="Open Sans Light"/>
              </a:rPr>
              <a:t> Device Mockup Slides for Your Presentation.</a:t>
            </a:r>
          </a:p>
        </p:txBody>
      </p:sp>
      <p:sp>
        <p:nvSpPr>
          <p:cNvPr id="2712" name="Shape 2712"/>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16" name="Group 2716"/>
          <p:cNvGrpSpPr/>
          <p:nvPr/>
        </p:nvGrpSpPr>
        <p:grpSpPr>
          <a:xfrm>
            <a:off x="1415572" y="3756281"/>
            <a:ext cx="13525517" cy="12504242"/>
            <a:chOff x="0" y="0"/>
            <a:chExt cx="13525515" cy="12504240"/>
          </a:xfrm>
        </p:grpSpPr>
        <p:pic>
          <p:nvPicPr>
            <p:cNvPr id="2714"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15" name="Shape 2715"/>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17"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18" name="Shape 271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19" name="Shape 27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20" name="Shape 2720"/>
          <p:cNvSpPr/>
          <p:nvPr/>
        </p:nvSpPr>
        <p:spPr>
          <a:xfrm>
            <a:off x="15913100" y="46355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1" name="Shape 2721"/>
          <p:cNvSpPr/>
          <p:nvPr/>
        </p:nvSpPr>
        <p:spPr>
          <a:xfrm>
            <a:off x="15913100" y="73914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2" name="Shape 2722"/>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23" name="Shape 2723"/>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24" name="Shape 2724"/>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25" name="Shape 2725"/>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26" name="Shape 27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27" name="Shape 2727"/>
          <p:cNvSpPr/>
          <p:nvPr/>
        </p:nvSpPr>
        <p:spPr>
          <a:xfrm>
            <a:off x="15913100" y="9956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8" name="Shape 2728"/>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29" name="Shape 2729"/>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1" name="Shape 2731"/>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32" name="Shape 27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33" name="Shape 2733"/>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36" name="Group 2736"/>
          <p:cNvGrpSpPr/>
          <p:nvPr/>
        </p:nvGrpSpPr>
        <p:grpSpPr>
          <a:xfrm>
            <a:off x="1269999" y="4813300"/>
            <a:ext cx="9118601" cy="6555491"/>
            <a:chOff x="0" y="0"/>
            <a:chExt cx="9118600" cy="6555490"/>
          </a:xfrm>
        </p:grpSpPr>
        <p:pic>
          <p:nvPicPr>
            <p:cNvPr id="2734"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35" name="dragdropslidehack-filtered.png"/>
            <p:cNvPicPr/>
            <p:nvPr/>
          </p:nvPicPr>
          <p:blipFill>
            <a:blip r:embed="rId3">
              <a:extLst/>
            </a:blip>
            <a:srcRect l="5458" t="0" r="5390" b="0"/>
            <a:stretch>
              <a:fillRect/>
            </a:stretch>
          </p:blipFill>
          <p:spPr>
            <a:xfrm>
              <a:off x="825500" y="304800"/>
              <a:ext cx="7467600" cy="4711700"/>
            </a:xfrm>
            <a:prstGeom prst="rect">
              <a:avLst/>
            </a:prstGeom>
            <a:ln w="12700" cap="flat">
              <a:noFill/>
              <a:miter lim="400000"/>
            </a:ln>
            <a:effectLst/>
          </p:spPr>
        </p:pic>
      </p:grpSp>
      <p:sp>
        <p:nvSpPr>
          <p:cNvPr id="2737" name="Shape 27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38" name="Shape 2738"/>
          <p:cNvSpPr/>
          <p:nvPr/>
        </p:nvSpPr>
        <p:spPr>
          <a:xfrm>
            <a:off x="11747500" y="3771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39" name="Shape 2739"/>
          <p:cNvSpPr/>
          <p:nvPr/>
        </p:nvSpPr>
        <p:spPr>
          <a:xfrm>
            <a:off x="11747500" y="6248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40" name="Shape 2740"/>
          <p:cNvSpPr/>
          <p:nvPr/>
        </p:nvSpPr>
        <p:spPr>
          <a:xfrm>
            <a:off x="11747508"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41" name="Shape 2741"/>
          <p:cNvSpPr/>
          <p:nvPr/>
        </p:nvSpPr>
        <p:spPr>
          <a:xfrm>
            <a:off x="15488687" y="8267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42" name="Shape 2742"/>
          <p:cNvSpPr/>
          <p:nvPr/>
        </p:nvSpPr>
        <p:spPr>
          <a:xfrm>
            <a:off x="19242566"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2743" name="Shape 2743"/>
          <p:cNvSpPr/>
          <p:nvPr/>
        </p:nvSpPr>
        <p:spPr>
          <a:xfrm flipH="1">
            <a:off x="12804902" y="8793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44" name="Shape 2744"/>
          <p:cNvSpPr/>
          <p:nvPr/>
        </p:nvSpPr>
        <p:spPr>
          <a:xfrm>
            <a:off x="16272001" y="8793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45" name="Shape 2745"/>
          <p:cNvSpPr/>
          <p:nvPr/>
        </p:nvSpPr>
        <p:spPr>
          <a:xfrm>
            <a:off x="20031201" y="8793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46" name="Shape 2746"/>
          <p:cNvSpPr/>
          <p:nvPr/>
        </p:nvSpPr>
        <p:spPr>
          <a:xfrm>
            <a:off x="12211929" y="10191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47" name="Shape 2747"/>
          <p:cNvSpPr/>
          <p:nvPr/>
        </p:nvSpPr>
        <p:spPr>
          <a:xfrm>
            <a:off x="15951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48" name="Shape 2748"/>
          <p:cNvSpPr/>
          <p:nvPr/>
        </p:nvSpPr>
        <p:spPr>
          <a:xfrm>
            <a:off x="19710400" y="10223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39" name="Shape 1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0" name="Shape 140"/>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1" name="Shape 141"/>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42" name="Shape 142"/>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 name="Shape 143"/>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4" name="Shape 144"/>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 name="Shape 145"/>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6" name="Shape 146"/>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7" name="Shape 147"/>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8" name="Shape 148"/>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9" name="Shape 149"/>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50" name="Shape 150"/>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1" name="Shape 151"/>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2" name="Shape 152"/>
          <p:cNvSpPr/>
          <p:nvPr/>
        </p:nvSpPr>
        <p:spPr>
          <a:xfrm>
            <a:off x="17756925" y="4127500"/>
            <a:ext cx="4940301" cy="1409700"/>
          </a:xfrm>
          <a:prstGeom prst="roundRect">
            <a:avLst>
              <a:gd name="adj" fmla="val 4869"/>
            </a:avLst>
          </a:prstGeom>
          <a:solidFill>
            <a:srgbClr val="27AE9A"/>
          </a:solidFill>
          <a:ln w="25400">
            <a:solidFill>
              <a:srgbClr val="24A18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7754600" y="66421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7754600" y="9829800"/>
            <a:ext cx="4940300" cy="1409700"/>
          </a:xfrm>
          <a:prstGeom prst="roundRect">
            <a:avLst>
              <a:gd name="adj" fmla="val 4869"/>
            </a:avLst>
          </a:prstGeom>
          <a:solidFill>
            <a:srgbClr val="27AE9A"/>
          </a:solidFill>
          <a:ln w="25400">
            <a:solidFill>
              <a:srgbClr val="24A18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424725" y="4267200"/>
            <a:ext cx="4940301"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6" name="Shape 156"/>
          <p:cNvSpPr/>
          <p:nvPr/>
        </p:nvSpPr>
        <p:spPr>
          <a:xfrm>
            <a:off x="1422400" y="7200900"/>
            <a:ext cx="4940300" cy="1409700"/>
          </a:xfrm>
          <a:prstGeom prst="roundRect">
            <a:avLst>
              <a:gd name="adj" fmla="val 4869"/>
            </a:avLst>
          </a:prstGeom>
          <a:solidFill>
            <a:srgbClr val="27AE9A"/>
          </a:solidFill>
          <a:ln w="25400">
            <a:solidFill>
              <a:srgbClr val="24A18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7" name="Shape 157"/>
          <p:cNvSpPr/>
          <p:nvPr/>
        </p:nvSpPr>
        <p:spPr>
          <a:xfrm>
            <a:off x="1422400" y="99695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8" name="Shape 158"/>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9" name="Shape 159"/>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NEPAL</a:t>
            </a:r>
          </a:p>
        </p:txBody>
      </p:sp>
      <p:sp>
        <p:nvSpPr>
          <p:cNvPr id="160" name="Shape 160"/>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61" name="Shape 161"/>
          <p:cNvSpPr/>
          <p:nvPr/>
        </p:nvSpPr>
        <p:spPr>
          <a:xfrm>
            <a:off x="4064000" y="10134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2" name="Shape 162"/>
          <p:cNvSpPr/>
          <p:nvPr/>
        </p:nvSpPr>
        <p:spPr>
          <a:xfrm>
            <a:off x="4064000" y="7340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3" name="Shape 163"/>
          <p:cNvSpPr/>
          <p:nvPr/>
        </p:nvSpPr>
        <p:spPr>
          <a:xfrm>
            <a:off x="4064000" y="44450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4" name="Shape 164"/>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5" name="Shape 165"/>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Photography and travelling</a:t>
            </a:r>
          </a:p>
        </p:txBody>
      </p:sp>
      <p:sp>
        <p:nvSpPr>
          <p:cNvPr id="166" name="Shape 166"/>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7" name="Shape 167"/>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a:t>
            </a:r>
          </a:p>
        </p:txBody>
      </p:sp>
      <p:sp>
        <p:nvSpPr>
          <p:cNvPr id="168" name="Shape 168"/>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9" name="Shape 169"/>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Design and development</a:t>
            </a:r>
          </a:p>
        </p:txBody>
      </p:sp>
      <p:sp>
        <p:nvSpPr>
          <p:cNvPr id="170" name="Shape 170"/>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 name="Shape 171"/>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72" name="Shape 172"/>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185"/>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3" name="Shape 173"/>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4" name="Shape 1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5" name="Shape 175"/>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0" name="Shape 180"/>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1" name="Shape 181"/>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2" name="Shape 182"/>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7AE9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0" name="Shape 275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51" name="Shape 275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52"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53" name="Shape 2753"/>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4"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55" name="Chart 2755"/>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56" name="Shape 2756"/>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
        <p:nvSpPr>
          <p:cNvPr id="2757" name="Shape 27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59" name="Shape 2759"/>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60" name="Shape 276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61"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62" name="Shape 2762"/>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63"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64"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65" name="Shape 2765"/>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66"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67" name="Shape 2767"/>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508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68" name="Shape 2768"/>
          <p:cNvSpPr/>
          <p:nvPr/>
        </p:nvSpPr>
        <p:spPr>
          <a:xfrm>
            <a:off x="20358217" y="5568950"/>
            <a:ext cx="1815983"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grpSp>
        <p:nvGrpSpPr>
          <p:cNvPr id="2771" name="Group 2771"/>
          <p:cNvGrpSpPr/>
          <p:nvPr/>
        </p:nvGrpSpPr>
        <p:grpSpPr>
          <a:xfrm>
            <a:off x="21717000" y="4991099"/>
            <a:ext cx="1130300" cy="1130301"/>
            <a:chOff x="0" y="0"/>
            <a:chExt cx="1130299" cy="1130300"/>
          </a:xfrm>
        </p:grpSpPr>
        <p:sp>
          <p:nvSpPr>
            <p:cNvPr id="2769" name="Shape 2769"/>
            <p:cNvSpPr/>
            <p:nvPr/>
          </p:nvSpPr>
          <p:spPr>
            <a:xfrm>
              <a:off x="0" y="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50800" cap="flat">
              <a:solidFill>
                <a:srgbClr val="FFFFFF"/>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0" name="Shape 2770"/>
            <p:cNvSpPr/>
            <p:nvPr/>
          </p:nvSpPr>
          <p:spPr>
            <a:xfrm>
              <a:off x="178307" y="241299"/>
              <a:ext cx="78638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grpSp>
      <p:sp>
        <p:nvSpPr>
          <p:cNvPr id="2772" name="Shape 2772"/>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73" name="Shape 2773"/>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74" name="Shape 27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med" advClick="1"/>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76" name="Shape 277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77" name="Shape 27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80" name="Group 2780"/>
          <p:cNvGrpSpPr/>
          <p:nvPr/>
        </p:nvGrpSpPr>
        <p:grpSpPr>
          <a:xfrm>
            <a:off x="11241186" y="4518386"/>
            <a:ext cx="10236225" cy="7358969"/>
            <a:chOff x="0" y="0"/>
            <a:chExt cx="10236224" cy="7358968"/>
          </a:xfrm>
        </p:grpSpPr>
        <p:pic>
          <p:nvPicPr>
            <p:cNvPr id="2778" name="mockup_0021_MacBook_FRONT.png"/>
            <p:cNvPicPr/>
            <p:nvPr/>
          </p:nvPicPr>
          <p:blipFill>
            <a:blip r:embed="rId2">
              <a:extLst/>
            </a:blip>
            <a:stretch>
              <a:fillRect/>
            </a:stretch>
          </p:blipFill>
          <p:spPr>
            <a:xfrm>
              <a:off x="0" y="0"/>
              <a:ext cx="10236224" cy="7358969"/>
            </a:xfrm>
            <a:prstGeom prst="rect">
              <a:avLst/>
            </a:prstGeom>
            <a:ln w="12700" cap="flat">
              <a:noFill/>
              <a:miter lim="400000"/>
            </a:ln>
            <a:effectLst/>
          </p:spPr>
        </p:pic>
        <p:sp>
          <p:nvSpPr>
            <p:cNvPr id="2779" name="Shape 2779"/>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81"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82" name="Shape 27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83" name="Shape 2783"/>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84" name="Shape 2784"/>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85" name="Shape 2785"/>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86" name="Shape 2786"/>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87" name="Shape 2787"/>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88" name="Shape 2788"/>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med" advClick="1"/>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90"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91" name="Shape 2791"/>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92" name="Shape 2792"/>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SQUARE, OVAL, MASONRY STYLE</a:t>
            </a:r>
          </a:p>
        </p:txBody>
      </p:sp>
      <p:sp>
        <p:nvSpPr>
          <p:cNvPr id="2793" name="Shape 2793"/>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94" name="Shape 27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6" name="Shape 279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797" name="Shape 27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98"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99"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800" name="Shape 2800"/>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1" name="Shape 2801"/>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2" name="Shape 2802"/>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03" name="Shape 2803"/>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4" name="Shape 2804"/>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5" name="Shape 2805"/>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06" name="Shape 28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08" name="Shape 2808"/>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09" name="Shape 280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10"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811"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812"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813" name="Shape 2813"/>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4" name="Shape 2814"/>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15" name="Shape 2815"/>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16" name="Shape 2816"/>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7" name="Shape 28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Tree>
  </p:cSld>
  <p:clrMapOvr>
    <a:masterClrMapping/>
  </p:clrMapOvr>
  <p:transition spd="med" advClick="1"/>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19" name="Shape 2819"/>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20" name="Shape 282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21"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24" name="Group 2824"/>
          <p:cNvGrpSpPr/>
          <p:nvPr/>
        </p:nvGrpSpPr>
        <p:grpSpPr>
          <a:xfrm>
            <a:off x="12331362" y="3873496"/>
            <a:ext cx="10439399" cy="8204201"/>
            <a:chOff x="0" y="0"/>
            <a:chExt cx="10439398" cy="8204200"/>
          </a:xfrm>
        </p:grpSpPr>
        <p:pic>
          <p:nvPicPr>
            <p:cNvPr id="2822"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3"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5" name="Shape 2825"/>
          <p:cNvSpPr/>
          <p:nvPr/>
        </p:nvSpPr>
        <p:spPr>
          <a:xfrm>
            <a:off x="1528715" y="8059229"/>
            <a:ext cx="104521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26" name="Shape 2826"/>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27" name="Shape 2827"/>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28" name="Shape 2828"/>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29" name="Shape 28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Tree>
  </p:cSld>
  <p:clrMapOvr>
    <a:masterClrMapping/>
  </p:clrMapOvr>
  <p:transition spd="med" advClick="1"/>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1" name="Shape 2831"/>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32" name="Shape 28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35" name="Group 2835"/>
          <p:cNvGrpSpPr/>
          <p:nvPr/>
        </p:nvGrpSpPr>
        <p:grpSpPr>
          <a:xfrm>
            <a:off x="12331362" y="3873496"/>
            <a:ext cx="10439399" cy="8204201"/>
            <a:chOff x="0" y="0"/>
            <a:chExt cx="10439398" cy="8204200"/>
          </a:xfrm>
        </p:grpSpPr>
        <p:pic>
          <p:nvPicPr>
            <p:cNvPr id="2833"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34"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38" name="Group 2838"/>
          <p:cNvGrpSpPr/>
          <p:nvPr/>
        </p:nvGrpSpPr>
        <p:grpSpPr>
          <a:xfrm>
            <a:off x="1574800" y="3873500"/>
            <a:ext cx="10439399" cy="8204200"/>
            <a:chOff x="0" y="0"/>
            <a:chExt cx="10439398" cy="8204200"/>
          </a:xfrm>
        </p:grpSpPr>
        <p:pic>
          <p:nvPicPr>
            <p:cNvPr id="2836"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37"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39" name="Shape 28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Tree>
  </p:cSld>
  <p:clrMapOvr>
    <a:masterClrMapping/>
  </p:clrMapOvr>
  <p:transition spd="med" advClick="1"/>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41" name="Shape 2841"/>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42" name="Shape 28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45" name="Group 2845"/>
          <p:cNvGrpSpPr/>
          <p:nvPr/>
        </p:nvGrpSpPr>
        <p:grpSpPr>
          <a:xfrm>
            <a:off x="12331362" y="3873496"/>
            <a:ext cx="10439402" cy="8204192"/>
            <a:chOff x="0" y="0"/>
            <a:chExt cx="10439401" cy="8204191"/>
          </a:xfrm>
        </p:grpSpPr>
        <p:pic>
          <p:nvPicPr>
            <p:cNvPr id="2843"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44" name="dragdropslidehack-filtered.png"/>
            <p:cNvPicPr/>
            <p:nvPr/>
          </p:nvPicPr>
          <p:blipFill>
            <a:blip r:embed="rId2">
              <a:extLst/>
            </a:blip>
            <a:srcRect l="32660" t="0" r="32604" b="0"/>
            <a:stretch>
              <a:fillRect/>
            </a:stretch>
          </p:blipFill>
          <p:spPr>
            <a:xfrm>
              <a:off x="5373219" y="3"/>
              <a:ext cx="5066183" cy="8204185"/>
            </a:xfrm>
            <a:prstGeom prst="rect">
              <a:avLst/>
            </a:prstGeom>
            <a:ln w="12700" cap="flat">
              <a:noFill/>
              <a:miter lim="400000"/>
            </a:ln>
            <a:effectLst/>
          </p:spPr>
        </p:pic>
      </p:grpSp>
      <p:grpSp>
        <p:nvGrpSpPr>
          <p:cNvPr id="2848" name="Group 2848"/>
          <p:cNvGrpSpPr/>
          <p:nvPr/>
        </p:nvGrpSpPr>
        <p:grpSpPr>
          <a:xfrm>
            <a:off x="1574799" y="8216901"/>
            <a:ext cx="10439401" cy="3860805"/>
            <a:chOff x="0" y="0"/>
            <a:chExt cx="10439400" cy="3860803"/>
          </a:xfrm>
        </p:grpSpPr>
        <p:pic>
          <p:nvPicPr>
            <p:cNvPr id="2846"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7"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9"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50" name="Shape 28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Tree>
  </p:cSld>
  <p:clrMapOvr>
    <a:masterClrMapping/>
  </p:clrMapOvr>
  <p:transition spd="med" advClick="1"/>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52" name="Shape 285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53" name="Shape 28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54"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57" name="Group 2857"/>
          <p:cNvGrpSpPr/>
          <p:nvPr/>
        </p:nvGrpSpPr>
        <p:grpSpPr>
          <a:xfrm>
            <a:off x="1574799" y="8216901"/>
            <a:ext cx="10439401" cy="3860805"/>
            <a:chOff x="0" y="0"/>
            <a:chExt cx="10439400" cy="3860803"/>
          </a:xfrm>
        </p:grpSpPr>
        <p:pic>
          <p:nvPicPr>
            <p:cNvPr id="2855"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56"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8"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9"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60"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61" name="Shape 28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Tree>
  </p:cSld>
  <p:clrMapOvr>
    <a:masterClrMapping/>
  </p:clrMapOvr>
  <p:transitio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