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 id="356" r:id="rId108"/>
    <p:sldId id="357" r:id="rId109"/>
    <p:sldId id="358" r:id="rId110"/>
    <p:sldId id="359" r:id="rId111"/>
    <p:sldId id="360" r:id="rId112"/>
    <p:sldId id="361" r:id="rId113"/>
    <p:sldId id="362" r:id="rId114"/>
  </p:sldIdLst>
  <p:sldSz cx="24384000" cy="13716000"/>
  <p:notesSz cx="6858000" cy="9144000"/>
  <p:defaultTextStyle>
    <a:lvl1pPr algn="ctr" defTabSz="825500">
      <a:defRPr sz="5600">
        <a:latin typeface="+mn-lt"/>
        <a:ea typeface="+mn-ea"/>
        <a:cs typeface="+mn-cs"/>
        <a:sym typeface="Gill Sans"/>
      </a:defRPr>
    </a:lvl1pPr>
    <a:lvl2pPr indent="342900" algn="ctr" defTabSz="825500">
      <a:defRPr sz="5600">
        <a:latin typeface="+mn-lt"/>
        <a:ea typeface="+mn-ea"/>
        <a:cs typeface="+mn-cs"/>
        <a:sym typeface="Gill Sans"/>
      </a:defRPr>
    </a:lvl2pPr>
    <a:lvl3pPr indent="685800" algn="ctr" defTabSz="825500">
      <a:defRPr sz="5600">
        <a:latin typeface="+mn-lt"/>
        <a:ea typeface="+mn-ea"/>
        <a:cs typeface="+mn-cs"/>
        <a:sym typeface="Gill Sans"/>
      </a:defRPr>
    </a:lvl3pPr>
    <a:lvl4pPr indent="1028700" algn="ctr" defTabSz="825500">
      <a:defRPr sz="5600">
        <a:latin typeface="+mn-lt"/>
        <a:ea typeface="+mn-ea"/>
        <a:cs typeface="+mn-cs"/>
        <a:sym typeface="Gill Sans"/>
      </a:defRPr>
    </a:lvl4pPr>
    <a:lvl5pPr indent="1371600" algn="ctr" defTabSz="825500">
      <a:defRPr sz="5600">
        <a:latin typeface="+mn-lt"/>
        <a:ea typeface="+mn-ea"/>
        <a:cs typeface="+mn-cs"/>
        <a:sym typeface="Gill Sans"/>
      </a:defRPr>
    </a:lvl5pPr>
    <a:lvl6pPr indent="1714500" algn="ctr" defTabSz="825500">
      <a:defRPr sz="5600">
        <a:latin typeface="+mn-lt"/>
        <a:ea typeface="+mn-ea"/>
        <a:cs typeface="+mn-cs"/>
        <a:sym typeface="Gill Sans"/>
      </a:defRPr>
    </a:lvl6pPr>
    <a:lvl7pPr indent="2057400" algn="ctr" defTabSz="825500">
      <a:defRPr sz="5600">
        <a:latin typeface="+mn-lt"/>
        <a:ea typeface="+mn-ea"/>
        <a:cs typeface="+mn-cs"/>
        <a:sym typeface="Gill Sans"/>
      </a:defRPr>
    </a:lvl7pPr>
    <a:lvl8pPr indent="2400300" algn="ctr" defTabSz="825500">
      <a:defRPr sz="5600">
        <a:latin typeface="+mn-lt"/>
        <a:ea typeface="+mn-ea"/>
        <a:cs typeface="+mn-cs"/>
        <a:sym typeface="Gill Sans"/>
      </a:defRPr>
    </a:lvl8pPr>
    <a:lvl9pPr indent="2743200" algn="ctr" defTabSz="825500">
      <a:defRPr sz="5600">
        <a:latin typeface="+mn-lt"/>
        <a:ea typeface="+mn-ea"/>
        <a:cs typeface="+mn-cs"/>
        <a:sym typeface="Gill San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def" i="de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b="def" i="def"/>
      <a:tcStyle>
        <a:tcBdr/>
        <a:fill>
          <a:solidFill>
            <a:srgbClr val="C3C2C2"/>
          </a:solidFill>
        </a:fill>
      </a:tcStyle>
    </a:band2H>
    <a:firstCol>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def" i="de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b="def" i="def"/>
      <a:tcStyle>
        <a:tcBdr/>
        <a:fill>
          <a:solidFill>
            <a:srgbClr val="C5C7C9">
              <a:alpha val="30000"/>
            </a:srgbClr>
          </a:solidFill>
        </a:fill>
      </a:tcStyle>
    </a:band2H>
    <a:firstCol>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Col>
    <a:la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lastRow>
    <a:fir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80" Type="http://schemas.openxmlformats.org/officeDocument/2006/relationships/slide" Target="slides/slide73.xml"/><Relationship Id="rId81" Type="http://schemas.openxmlformats.org/officeDocument/2006/relationships/slide" Target="slides/slide74.xml"/><Relationship Id="rId82" Type="http://schemas.openxmlformats.org/officeDocument/2006/relationships/slide" Target="slides/slide75.xml"/><Relationship Id="rId83" Type="http://schemas.openxmlformats.org/officeDocument/2006/relationships/slide" Target="slides/slide76.xml"/><Relationship Id="rId84" Type="http://schemas.openxmlformats.org/officeDocument/2006/relationships/slide" Target="slides/slide77.xml"/><Relationship Id="rId85" Type="http://schemas.openxmlformats.org/officeDocument/2006/relationships/slide" Target="slides/slide78.xml"/><Relationship Id="rId86" Type="http://schemas.openxmlformats.org/officeDocument/2006/relationships/slide" Target="slides/slide79.xml"/><Relationship Id="rId87" Type="http://schemas.openxmlformats.org/officeDocument/2006/relationships/slide" Target="slides/slide80.xml"/><Relationship Id="rId88" Type="http://schemas.openxmlformats.org/officeDocument/2006/relationships/slide" Target="slides/slide81.xml"/><Relationship Id="rId89" Type="http://schemas.openxmlformats.org/officeDocument/2006/relationships/slide" Target="slides/slide82.xml"/><Relationship Id="rId90" Type="http://schemas.openxmlformats.org/officeDocument/2006/relationships/slide" Target="slides/slide83.xml"/><Relationship Id="rId91" Type="http://schemas.openxmlformats.org/officeDocument/2006/relationships/slide" Target="slides/slide84.xml"/><Relationship Id="rId92" Type="http://schemas.openxmlformats.org/officeDocument/2006/relationships/slide" Target="slides/slide85.xml"/><Relationship Id="rId93" Type="http://schemas.openxmlformats.org/officeDocument/2006/relationships/slide" Target="slides/slide86.xml"/><Relationship Id="rId94" Type="http://schemas.openxmlformats.org/officeDocument/2006/relationships/slide" Target="slides/slide87.xml"/><Relationship Id="rId95" Type="http://schemas.openxmlformats.org/officeDocument/2006/relationships/slide" Target="slides/slide88.xml"/><Relationship Id="rId96" Type="http://schemas.openxmlformats.org/officeDocument/2006/relationships/slide" Target="slides/slide89.xml"/><Relationship Id="rId97" Type="http://schemas.openxmlformats.org/officeDocument/2006/relationships/slide" Target="slides/slide90.xml"/><Relationship Id="rId98" Type="http://schemas.openxmlformats.org/officeDocument/2006/relationships/slide" Target="slides/slide91.xml"/><Relationship Id="rId99" Type="http://schemas.openxmlformats.org/officeDocument/2006/relationships/slide" Target="slides/slide92.xml"/><Relationship Id="rId100" Type="http://schemas.openxmlformats.org/officeDocument/2006/relationships/slide" Target="slides/slide93.xml"/><Relationship Id="rId101" Type="http://schemas.openxmlformats.org/officeDocument/2006/relationships/slide" Target="slides/slide94.xml"/><Relationship Id="rId102" Type="http://schemas.openxmlformats.org/officeDocument/2006/relationships/slide" Target="slides/slide95.xml"/><Relationship Id="rId103" Type="http://schemas.openxmlformats.org/officeDocument/2006/relationships/slide" Target="slides/slide96.xml"/><Relationship Id="rId104" Type="http://schemas.openxmlformats.org/officeDocument/2006/relationships/slide" Target="slides/slide97.xml"/><Relationship Id="rId105" Type="http://schemas.openxmlformats.org/officeDocument/2006/relationships/slide" Target="slides/slide98.xml"/><Relationship Id="rId106" Type="http://schemas.openxmlformats.org/officeDocument/2006/relationships/slide" Target="slides/slide99.xml"/><Relationship Id="rId107" Type="http://schemas.openxmlformats.org/officeDocument/2006/relationships/slide" Target="slides/slide100.xml"/><Relationship Id="rId108" Type="http://schemas.openxmlformats.org/officeDocument/2006/relationships/slide" Target="slides/slide101.xml"/><Relationship Id="rId109" Type="http://schemas.openxmlformats.org/officeDocument/2006/relationships/slide" Target="slides/slide102.xml"/><Relationship Id="rId110" Type="http://schemas.openxmlformats.org/officeDocument/2006/relationships/slide" Target="slides/slide103.xml"/><Relationship Id="rId111" Type="http://schemas.openxmlformats.org/officeDocument/2006/relationships/slide" Target="slides/slide104.xml"/><Relationship Id="rId112" Type="http://schemas.openxmlformats.org/officeDocument/2006/relationships/slide" Target="slides/slide105.xml"/><Relationship Id="rId113" Type="http://schemas.openxmlformats.org/officeDocument/2006/relationships/slide" Target="slides/slide106.xml"/><Relationship Id="rId114" Type="http://schemas.openxmlformats.org/officeDocument/2006/relationships/slide" Target="slides/slide107.xml"/></Relationships>

</file>

<file path=ppt/charts/_rels/chart1.xml.rels><?xml version="1.0" encoding="UTF-8" standalone="yes"?><Relationships xmlns="http://schemas.openxmlformats.org/package/2006/relationships"><Relationship Id="rId1" Type="http://schemas.openxmlformats.org/officeDocument/2006/relationships/package" Target="../embeddings/Microsoft_Excel_Sheet1.xlsx"/></Relationships>

</file>

<file path=ppt/charts/_rels/chart10.xml.rels><?xml version="1.0" encoding="UTF-8" standalone="yes"?><Relationships xmlns="http://schemas.openxmlformats.org/package/2006/relationships"><Relationship Id="rId1" Type="http://schemas.openxmlformats.org/officeDocument/2006/relationships/package" Target="../embeddings/Microsoft_Excel_Sheet10.xlsx"/></Relationships>

</file>

<file path=ppt/charts/_rels/chart11.xml.rels><?xml version="1.0" encoding="UTF-8" standalone="yes"?><Relationships xmlns="http://schemas.openxmlformats.org/package/2006/relationships"><Relationship Id="rId1" Type="http://schemas.openxmlformats.org/officeDocument/2006/relationships/package" Target="../embeddings/Microsoft_Excel_Sheet11.xlsx"/></Relationships>

</file>

<file path=ppt/charts/_rels/chart12.xml.rels><?xml version="1.0" encoding="UTF-8" standalone="yes"?><Relationships xmlns="http://schemas.openxmlformats.org/package/2006/relationships"><Relationship Id="rId1" Type="http://schemas.openxmlformats.org/officeDocument/2006/relationships/package" Target="../embeddings/Microsoft_Excel_Sheet12.xlsx"/></Relationships>

</file>

<file path=ppt/charts/_rels/chart13.xml.rels><?xml version="1.0" encoding="UTF-8" standalone="yes"?><Relationships xmlns="http://schemas.openxmlformats.org/package/2006/relationships"><Relationship Id="rId1" Type="http://schemas.openxmlformats.org/officeDocument/2006/relationships/package" Target="../embeddings/Microsoft_Excel_Sheet13.xlsx"/></Relationships>

</file>

<file path=ppt/charts/_rels/chart14.xml.rels><?xml version="1.0" encoding="UTF-8" standalone="yes"?><Relationships xmlns="http://schemas.openxmlformats.org/package/2006/relationships"><Relationship Id="rId1" Type="http://schemas.openxmlformats.org/officeDocument/2006/relationships/package" Target="../embeddings/Microsoft_Excel_Sheet14.xlsx"/></Relationships>

</file>

<file path=ppt/charts/_rels/chart15.xml.rels><?xml version="1.0" encoding="UTF-8" standalone="yes"?><Relationships xmlns="http://schemas.openxmlformats.org/package/2006/relationships"><Relationship Id="rId1" Type="http://schemas.openxmlformats.org/officeDocument/2006/relationships/package" Target="../embeddings/Microsoft_Excel_Sheet15.xlsx"/></Relationships>

</file>

<file path=ppt/charts/_rels/chart16.xml.rels><?xml version="1.0" encoding="UTF-8" standalone="yes"?><Relationships xmlns="http://schemas.openxmlformats.org/package/2006/relationships"><Relationship Id="rId1" Type="http://schemas.openxmlformats.org/officeDocument/2006/relationships/package" Target="../embeddings/Microsoft_Excel_Sheet16.xlsx"/></Relationships>

</file>

<file path=ppt/charts/_rels/chart17.xml.rels><?xml version="1.0" encoding="UTF-8" standalone="yes"?><Relationships xmlns="http://schemas.openxmlformats.org/package/2006/relationships"><Relationship Id="rId1" Type="http://schemas.openxmlformats.org/officeDocument/2006/relationships/package" Target="../embeddings/Microsoft_Excel_Sheet17.xlsx"/></Relationships>

</file>

<file path=ppt/charts/_rels/chart18.xml.rels><?xml version="1.0" encoding="UTF-8" standalone="yes"?><Relationships xmlns="http://schemas.openxmlformats.org/package/2006/relationships"><Relationship Id="rId1" Type="http://schemas.openxmlformats.org/officeDocument/2006/relationships/package" Target="../embeddings/Microsoft_Excel_Sheet18.xlsx"/></Relationships>

</file>

<file path=ppt/charts/_rels/chart19.xml.rels><?xml version="1.0" encoding="UTF-8" standalone="yes"?><Relationships xmlns="http://schemas.openxmlformats.org/package/2006/relationships"><Relationship Id="rId1" Type="http://schemas.openxmlformats.org/officeDocument/2006/relationships/package" Target="../embeddings/Microsoft_Excel_Sheet19.xlsx"/></Relationships>

</file>

<file path=ppt/charts/_rels/chart2.xml.rels><?xml version="1.0" encoding="UTF-8" standalone="yes"?><Relationships xmlns="http://schemas.openxmlformats.org/package/2006/relationships"><Relationship Id="rId1" Type="http://schemas.openxmlformats.org/officeDocument/2006/relationships/package" Target="../embeddings/Microsoft_Excel_Sheet2.xlsx"/></Relationships>

</file>

<file path=ppt/charts/_rels/chart20.xml.rels><?xml version="1.0" encoding="UTF-8" standalone="yes"?><Relationships xmlns="http://schemas.openxmlformats.org/package/2006/relationships"><Relationship Id="rId1" Type="http://schemas.openxmlformats.org/officeDocument/2006/relationships/package" Target="../embeddings/Microsoft_Excel_Sheet20.xlsx"/></Relationships>

</file>

<file path=ppt/charts/_rels/chart21.xml.rels><?xml version="1.0" encoding="UTF-8" standalone="yes"?><Relationships xmlns="http://schemas.openxmlformats.org/package/2006/relationships"><Relationship Id="rId1" Type="http://schemas.openxmlformats.org/officeDocument/2006/relationships/package" Target="../embeddings/Microsoft_Excel_Sheet21.xlsx"/></Relationships>

</file>

<file path=ppt/charts/_rels/chart22.xml.rels><?xml version="1.0" encoding="UTF-8" standalone="yes"?><Relationships xmlns="http://schemas.openxmlformats.org/package/2006/relationships"><Relationship Id="rId1" Type="http://schemas.openxmlformats.org/officeDocument/2006/relationships/package" Target="../embeddings/Microsoft_Excel_Sheet22.xlsx"/></Relationships>

</file>

<file path=ppt/charts/_rels/chart23.xml.rels><?xml version="1.0" encoding="UTF-8" standalone="yes"?><Relationships xmlns="http://schemas.openxmlformats.org/package/2006/relationships"><Relationship Id="rId1" Type="http://schemas.openxmlformats.org/officeDocument/2006/relationships/package" Target="../embeddings/Microsoft_Excel_Sheet23.xlsx"/></Relationships>

</file>

<file path=ppt/charts/_rels/chart24.xml.rels><?xml version="1.0" encoding="UTF-8" standalone="yes"?><Relationships xmlns="http://schemas.openxmlformats.org/package/2006/relationships"><Relationship Id="rId1" Type="http://schemas.openxmlformats.org/officeDocument/2006/relationships/package" Target="../embeddings/Microsoft_Excel_Sheet24.xlsx"/></Relationships>

</file>

<file path=ppt/charts/_rels/chart25.xml.rels><?xml version="1.0" encoding="UTF-8" standalone="yes"?><Relationships xmlns="http://schemas.openxmlformats.org/package/2006/relationships"><Relationship Id="rId1" Type="http://schemas.openxmlformats.org/officeDocument/2006/relationships/package" Target="../embeddings/Microsoft_Excel_Sheet25.xlsx"/></Relationships>

</file>

<file path=ppt/charts/_rels/chart26.xml.rels><?xml version="1.0" encoding="UTF-8" standalone="yes"?><Relationships xmlns="http://schemas.openxmlformats.org/package/2006/relationships"><Relationship Id="rId1" Type="http://schemas.openxmlformats.org/officeDocument/2006/relationships/package" Target="../embeddings/Microsoft_Excel_Sheet26.xlsx"/></Relationships>

</file>

<file path=ppt/charts/_rels/chart3.xml.rels><?xml version="1.0" encoding="UTF-8" standalone="yes"?><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standalone="yes"?><Relationships xmlns="http://schemas.openxmlformats.org/package/2006/relationships"><Relationship Id="rId1" Type="http://schemas.openxmlformats.org/officeDocument/2006/relationships/package" Target="../embeddings/Microsoft_Excel_Sheet5.xlsx"/></Relationships>

</file>

<file path=ppt/charts/_rels/chart6.xml.rels><?xml version="1.0" encoding="UTF-8" standalone="yes"?><Relationships xmlns="http://schemas.openxmlformats.org/package/2006/relationships"><Relationship Id="rId1" Type="http://schemas.openxmlformats.org/officeDocument/2006/relationships/package" Target="../embeddings/Microsoft_Excel_Sheet6.xlsx"/></Relationships>

</file>

<file path=ppt/charts/_rels/chart7.xml.rels><?xml version="1.0" encoding="UTF-8" standalone="yes"?><Relationships xmlns="http://schemas.openxmlformats.org/package/2006/relationships"><Relationship Id="rId1" Type="http://schemas.openxmlformats.org/officeDocument/2006/relationships/package" Target="../embeddings/Microsoft_Excel_Sheet7.xlsx"/></Relationships>

</file>

<file path=ppt/charts/_rels/chart8.xml.rels><?xml version="1.0" encoding="UTF-8" standalone="yes"?><Relationships xmlns="http://schemas.openxmlformats.org/package/2006/relationships"><Relationship Id="rId1" Type="http://schemas.openxmlformats.org/officeDocument/2006/relationships/package" Target="../embeddings/Microsoft_Excel_Sheet8.xlsx"/></Relationships>

</file>

<file path=ppt/charts/_rels/chart9.xml.rels><?xml version="1.0" encoding="UTF-8" standalone="yes"?><Relationships xmlns="http://schemas.openxmlformats.org/package/2006/relationships"><Relationship Id="rId1" Type="http://schemas.openxmlformats.org/officeDocument/2006/relationships/package" Target="../embeddings/Microsoft_Excel_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05"/>
          <c:y val="0.005"/>
          <c:w val="0.341172"/>
          <c:h val="0.83006"/>
        </c:manualLayout>
      </c:layout>
      <c:pieChart>
        <c:varyColors val="0"/>
        <c:ser>
          <c:idx val="0"/>
          <c:order val="0"/>
          <c:tx>
            <c:strRef>
              <c:f>Sheet1!$A$2</c:f>
              <c:strCache>
                <c:pt idx="0">
                  <c:v>Region 1</c:v>
                </c:pt>
              </c:strCache>
            </c:strRef>
          </c:tx>
          <c:spPr>
            <a:solidFill>
              <a:srgbClr val="E52F6E"/>
            </a:solidFill>
            <a:ln w="9525" cap="flat">
              <a:noFill/>
              <a:round/>
            </a:ln>
            <a:effectLst/>
          </c:spPr>
          <c:explosion val="0"/>
          <c:dPt>
            <c:idx val="0"/>
            <c:explosion val="0"/>
            <c:spPr>
              <a:solidFill>
                <a:srgbClr val="E52F6E"/>
              </a:solidFill>
              <a:ln w="9525" cap="flat">
                <a:noFill/>
                <a:round/>
              </a:ln>
              <a:effectLst/>
            </c:spPr>
          </c:dPt>
          <c:dPt>
            <c:idx val="1"/>
            <c:explosion val="0"/>
            <c:spPr>
              <a:solidFill>
                <a:srgbClr val="748A9F"/>
              </a:solidFill>
              <a:ln w="12700" cap="flat">
                <a:noFill/>
                <a:miter lim="400000"/>
              </a:ln>
              <a:effectLst/>
            </c:spPr>
          </c:dPt>
          <c:dPt>
            <c:idx val="2"/>
            <c:explosion val="0"/>
            <c:spPr>
              <a:solidFill>
                <a:srgbClr val="AAAAAA"/>
              </a:solidFill>
              <a:ln w="12700" cap="flat">
                <a:noFill/>
                <a:miter lim="400000"/>
              </a:ln>
              <a:effectLst/>
            </c:spPr>
          </c:dPt>
          <c:dPt>
            <c:idx val="3"/>
            <c:explosion val="0"/>
            <c:spPr>
              <a:solidFill>
                <a:srgbClr val="D6D6D6"/>
              </a:solidFill>
              <a:ln w="12700" cap="flat">
                <a:noFill/>
                <a:miter lim="400000"/>
              </a:ln>
              <a:effectLst/>
            </c:spPr>
          </c:dPt>
          <c:dLbls>
            <c:dLbl>
              <c:idx val="0"/>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30.000000</c:v>
                </c:pt>
                <c:pt idx="2">
                  <c:v>36.000000</c:v>
                </c:pt>
                <c:pt idx="3">
                  <c:v>24.000000</c:v>
                </c:pt>
              </c:numCache>
            </c:numRef>
          </c:val>
        </c:ser>
        <c:firstSliceAng val="0"/>
      </c:pieChart>
      <c:spPr>
        <a:noFill/>
        <a:ln w="12700" cap="flat">
          <a:noFill/>
          <a:miter lim="400000"/>
        </a:ln>
        <a:effectLst/>
      </c:spPr>
    </c:plotArea>
    <c:legend>
      <c:legendPos val="r"/>
      <c:layout>
        <c:manualLayout>
          <c:xMode val="edge"/>
          <c:yMode val="edge"/>
          <c:x val="0.413127"/>
          <c:y val="0.94193"/>
          <c:w val="0.586873"/>
          <c:h val="0.07057"/>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3"/>
      <c:hPercent val="51"/>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418025"/>
          <c:y val="0.005"/>
          <c:w val="0.581975"/>
          <c:h val="1"/>
        </c:manualLayout>
      </c:layout>
      <c:area3DChart>
        <c:grouping val="standard"/>
        <c:varyColors val="0"/>
        <c:ser>
          <c:idx val="0"/>
          <c:order val="0"/>
          <c:tx>
            <c:strRef>
              <c:f>Sheet1!$A$2</c:f>
              <c:strCache>
                <c:pt idx="0">
                  <c:v>Region 1</c:v>
                </c:pt>
              </c:strCache>
            </c:strRef>
          </c:tx>
          <c:spPr>
            <a:solidFill>
              <a:srgbClr val="E52F6E"/>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400" u="none">
                    <a:solidFill>
                      <a:srgbClr val="000000"/>
                    </a:solidFill>
                    <a:effectLst>
                      <a:outerShdw sx="100000" sy="100000" kx="0" ky="0" algn="b" rotWithShape="0" blurRad="0" dist="38100" dir="2700000">
                        <a:srgbClr val="000000"/>
                      </a:outerShdw>
                    </a:effectLst>
                    <a:latin typeface="Gill Sans"/>
                  </a:defRPr>
                </a:pPr>
                <a:r>
                  <a:rPr b="0" i="0" strike="noStrike" sz="24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400" u="none">
                    <a:solidFill>
                      <a:srgbClr val="000000"/>
                    </a:solidFill>
                    <a:effectLst>
                      <a:outerShdw sx="100000" sy="100000" kx="0" ky="0" algn="b" rotWithShape="0" blurRad="0" dist="38100" dir="2700000">
                        <a:srgbClr val="000000"/>
                      </a:outerShdw>
                    </a:effectLst>
                    <a:latin typeface="Gill Sans"/>
                  </a:defRPr>
                </a:pPr>
                <a:r>
                  <a:rPr b="0" i="0" strike="noStrike" sz="24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30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7A7A7A"/>
                </a:solidFill>
                <a:effectLst/>
                <a:latin typeface="Open Sans"/>
              </a:defRPr>
            </a:pPr>
          </a:p>
        </c:txPr>
        <c:crossAx val="0"/>
        <c:crosses val="autoZero"/>
        <c:crossBetween val="between"/>
        <c:majorUnit val="25"/>
        <c:minorUnit val="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b"/>
      <c:layout>
        <c:manualLayout>
          <c:xMode val="edge"/>
          <c:yMode val="edge"/>
          <c:x val="0.005"/>
          <c:y val="0.88177"/>
          <c:w val="0.3959"/>
          <c:h val="0.0766162"/>
        </c:manualLayout>
      </c:layout>
      <c:overlay val="1"/>
      <c:spPr>
        <a:noFill/>
        <a:ln w="12700" cap="flat">
          <a:noFill/>
          <a:miter lim="400000"/>
        </a:ln>
        <a:effectLst/>
      </c:spPr>
      <c:txPr>
        <a:bodyPr/>
        <a:lstStyle/>
        <a:p>
          <a:pPr lvl="0">
            <a:defRPr b="0" i="0" strike="noStrike" sz="27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48"/>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1"/>
        </c:manualLayout>
      </c:layout>
      <c:area3DChart>
        <c:grouping val="standard"/>
        <c:varyColors val="0"/>
        <c:ser>
          <c:idx val="0"/>
          <c:order val="0"/>
          <c:tx>
            <c:strRef>
              <c:f>Sheet1!$A$2</c:f>
              <c:strCache>
                <c:pt idx="0">
                  <c:v>Region 1</c:v>
                </c:pt>
              </c:strCache>
            </c:strRef>
          </c:tx>
          <c:spPr>
            <a:solidFill>
              <a:srgbClr val="E52F6E"/>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1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100" u="none">
                <a:solidFill>
                  <a:srgbClr val="7A7A7A"/>
                </a:solidFill>
                <a:effectLst/>
                <a:latin typeface="Open Sans"/>
              </a:defRPr>
            </a:pPr>
          </a:p>
        </c:txPr>
        <c:crossAx val="0"/>
        <c:crosses val="autoZero"/>
        <c:crossBetween val="between"/>
        <c:majorUnit val="25"/>
        <c:minorUnit val="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plotVisOnly val="1"/>
    <c:dispBlanksAs val="gap"/>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48"/>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1"/>
        </c:manualLayout>
      </c:layout>
      <c:area3DChart>
        <c:grouping val="standard"/>
        <c:varyColors val="0"/>
        <c:ser>
          <c:idx val="0"/>
          <c:order val="0"/>
          <c:tx>
            <c:strRef>
              <c:f>Sheet1!$A$2</c:f>
              <c:strCache>
                <c:pt idx="0">
                  <c:v>Region 1</c:v>
                </c:pt>
              </c:strCache>
            </c:strRef>
          </c:tx>
          <c:spPr>
            <a:solidFill>
              <a:srgbClr val="E52F6E"/>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64.000000</c:v>
                </c:pt>
                <c:pt idx="3">
                  <c:v>43.000000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65.000000</c:v>
                </c:pt>
                <c:pt idx="3">
                  <c:v>87.000000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1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100" u="none">
                <a:solidFill>
                  <a:srgbClr val="7A7A7A"/>
                </a:solidFill>
                <a:effectLst/>
                <a:latin typeface="Open Sans"/>
              </a:defRPr>
            </a:pPr>
          </a:p>
        </c:txPr>
        <c:crossAx val="0"/>
        <c:crosses val="autoZero"/>
        <c:crossBetween val="between"/>
        <c:majorUnit val="22.5"/>
        <c:minorUnit val="1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plotVisOnly val="1"/>
    <c:dispBlanksAs val="gap"/>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565265"/>
          <c:y val="0.0704467"/>
          <c:w val="0.481171"/>
          <c:h val="0.77616"/>
        </c:manualLayout>
      </c:layout>
      <c:lineChart>
        <c:grouping val="standard"/>
        <c:varyColors val="0"/>
        <c:ser>
          <c:idx val="0"/>
          <c:order val="0"/>
          <c:tx>
            <c:strRef>
              <c:f>Sheet1!$A$2</c:f>
              <c:strCache>
                <c:pt idx="0">
                  <c:v>Region 1</c:v>
                </c:pt>
              </c:strCache>
            </c:strRef>
          </c:tx>
          <c:spPr>
            <a:solidFill>
              <a:srgbClr val="FFFFFF"/>
            </a:solidFill>
            <a:ln w="152400" cap="flat">
              <a:solidFill>
                <a:srgbClr val="E52F6E"/>
              </a:solidFill>
              <a:prstDash val="solid"/>
              <a:miter lim="400000"/>
            </a:ln>
            <a:effectLst/>
          </c:spPr>
          <c:marker>
            <c:symbol val="circle"/>
            <c:size val="26"/>
            <c:spPr>
              <a:solidFill>
                <a:srgbClr val="FFFFFF"/>
              </a:solidFill>
              <a:ln w="152400" cap="flat">
                <a:solidFill>
                  <a:srgbClr val="AD2151"/>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mooth val="0"/>
        </c:ser>
        <c:ser>
          <c:idx val="1"/>
          <c:order val="1"/>
          <c:tx>
            <c:strRef>
              <c:f>Sheet1!$A$3</c:f>
              <c:strCache>
                <c:pt idx="0">
                  <c:v>Region 2</c:v>
                </c:pt>
              </c:strCache>
            </c:strRef>
          </c:tx>
          <c:spPr>
            <a:solidFill>
              <a:srgbClr val="FFFFFF"/>
            </a:solidFill>
            <a:ln w="127000" cap="flat">
              <a:solidFill>
                <a:srgbClr val="BDC3C7"/>
              </a:solidFill>
              <a:prstDash val="solid"/>
              <a:miter lim="400000"/>
            </a:ln>
            <a:effectLst/>
          </c:spPr>
          <c:marker>
            <c:symbol val="circle"/>
            <c:size val="22"/>
            <c:spPr>
              <a:solidFill>
                <a:srgbClr val="FFFFFF"/>
              </a:solidFill>
              <a:ln w="127000" cap="flat">
                <a:solidFill>
                  <a:srgbClr val="98A3A4"/>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mooth val="0"/>
        </c:ser>
        <c:marker val="1"/>
        <c:axId val="0"/>
        <c:axId val="1"/>
      </c:lineChart>
      <c:catAx>
        <c:axId val="0"/>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lvl="0">
              <a:defRPr b="0" i="0" strike="noStrike" sz="3000" u="none">
                <a:solidFill>
                  <a:srgbClr val="929292"/>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929292"/>
                </a:solidFill>
                <a:effectLst/>
                <a:latin typeface="Open Sans"/>
              </a:defRPr>
            </a:pPr>
          </a:p>
        </c:txPr>
        <c:crossAx val="0"/>
        <c:crosses val="autoZero"/>
        <c:crossBetween val="midCat"/>
        <c:majorUnit val="25"/>
        <c:minorUnit val="12.5"/>
      </c:valAx>
      <c:spPr>
        <a:noFill/>
        <a:ln w="12700" cap="flat">
          <a:noFill/>
          <a:miter lim="400000"/>
        </a:ln>
        <a:effectLst/>
      </c:spPr>
    </c:plotArea>
    <c:legend>
      <c:legendPos val="r"/>
      <c:layout>
        <c:manualLayout>
          <c:xMode val="edge"/>
          <c:yMode val="edge"/>
          <c:x val="0.593581"/>
          <c:y val="0.936426"/>
          <c:w val="0.406419"/>
          <c:h val="0.0760739"/>
        </c:manualLayout>
      </c:layout>
      <c:overlay val="1"/>
      <c:spPr>
        <a:noFill/>
        <a:ln w="12700" cap="flat">
          <a:noFill/>
          <a:miter lim="400000"/>
        </a:ln>
        <a:effectLst/>
      </c:spPr>
      <c:txPr>
        <a:bodyPr/>
        <a:lstStyle/>
        <a:p>
          <a:pPr lvl="0">
            <a:defRPr b="0" i="0" strike="noStrike" sz="2700" u="none">
              <a:solidFill>
                <a:srgbClr val="5B6C7D"/>
              </a:solidFill>
              <a:effectLst/>
              <a:latin typeface="Open Sans"/>
            </a:defRPr>
          </a:pPr>
        </a:p>
      </c:txPr>
    </c:legend>
    <c:plotVisOnly val="1"/>
    <c:dispBlanksAs val="gap"/>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451841"/>
          <c:y val="0.0650794"/>
          <c:w val="0.914853"/>
          <c:h val="0.744643"/>
        </c:manualLayout>
      </c:layout>
      <c:lineChart>
        <c:grouping val="standard"/>
        <c:varyColors val="0"/>
        <c:ser>
          <c:idx val="0"/>
          <c:order val="0"/>
          <c:tx>
            <c:strRef>
              <c:f>Sheet1!$A$2</c:f>
              <c:strCache>
                <c:pt idx="0">
                  <c:v>Region 1</c:v>
                </c:pt>
              </c:strCache>
            </c:strRef>
          </c:tx>
          <c:spPr>
            <a:solidFill>
              <a:srgbClr val="FFFFFF"/>
            </a:solidFill>
            <a:ln w="152400" cap="flat">
              <a:solidFill>
                <a:srgbClr val="E52F6E"/>
              </a:solidFill>
              <a:prstDash val="solid"/>
              <a:miter lim="400000"/>
            </a:ln>
            <a:effectLst/>
          </c:spPr>
          <c:marker>
            <c:symbol val="circle"/>
            <c:size val="26"/>
            <c:spPr>
              <a:solidFill>
                <a:srgbClr val="FFFFFF"/>
              </a:solidFill>
              <a:ln w="152400" cap="flat">
                <a:solidFill>
                  <a:srgbClr val="CE2961"/>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Sheet1!$B$1:$G$1</c:f>
              <c:strCache>
                <c:ptCount val="6"/>
                <c:pt idx="0">
                  <c:v>2007</c:v>
                </c:pt>
                <c:pt idx="1">
                  <c:v>2008</c:v>
                </c:pt>
                <c:pt idx="2">
                  <c:v>2009</c:v>
                </c:pt>
                <c:pt idx="3">
                  <c:v>2010</c:v>
                </c:pt>
                <c:pt idx="4">
                  <c:v>Untitled 1</c:v>
                </c:pt>
                <c:pt idx="5">
                  <c:v>Untitled 2</c:v>
                </c:pt>
              </c:strCache>
            </c:strRef>
          </c:cat>
          <c:val>
            <c:numRef>
              <c:f>Sheet1!$B$2:$G$2</c:f>
              <c:numCache>
                <c:ptCount val="6"/>
                <c:pt idx="0">
                  <c:v>17.000000</c:v>
                </c:pt>
                <c:pt idx="1">
                  <c:v>26.000000</c:v>
                </c:pt>
                <c:pt idx="2">
                  <c:v>53.000000</c:v>
                </c:pt>
                <c:pt idx="3">
                  <c:v>96.000000</c:v>
                </c:pt>
                <c:pt idx="4">
                  <c:v>53.000000</c:v>
                </c:pt>
                <c:pt idx="5">
                  <c:v>96.000000</c:v>
                </c:pt>
              </c:numCache>
            </c:numRef>
          </c:val>
          <c:smooth val="0"/>
        </c:ser>
        <c:ser>
          <c:idx val="1"/>
          <c:order val="1"/>
          <c:tx>
            <c:strRef>
              <c:f>Sheet1!$A$3</c:f>
              <c:strCache>
                <c:pt idx="0">
                  <c:v>Region 2</c:v>
                </c:pt>
              </c:strCache>
            </c:strRef>
          </c:tx>
          <c:spPr>
            <a:solidFill>
              <a:srgbClr val="FFFFFF"/>
            </a:solidFill>
            <a:ln w="127000" cap="flat">
              <a:solidFill>
                <a:srgbClr val="BDC3C7"/>
              </a:solidFill>
              <a:prstDash val="solid"/>
              <a:miter lim="400000"/>
            </a:ln>
            <a:effectLst/>
          </c:spPr>
          <c:marker>
            <c:symbol val="circle"/>
            <c:size val="22"/>
            <c:spPr>
              <a:solidFill>
                <a:srgbClr val="FFFFFF"/>
              </a:solidFill>
              <a:ln w="127000" cap="flat">
                <a:solidFill>
                  <a:srgbClr val="748A9F"/>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Sheet1!$B$1:$G$1</c:f>
              <c:strCache>
                <c:ptCount val="6"/>
                <c:pt idx="0">
                  <c:v>2007</c:v>
                </c:pt>
                <c:pt idx="1">
                  <c:v>2008</c:v>
                </c:pt>
                <c:pt idx="2">
                  <c:v>2009</c:v>
                </c:pt>
                <c:pt idx="3">
                  <c:v>2010</c:v>
                </c:pt>
                <c:pt idx="4">
                  <c:v>Untitled 1</c:v>
                </c:pt>
                <c:pt idx="5">
                  <c:v>Untitled 2</c:v>
                </c:pt>
              </c:strCache>
            </c:strRef>
          </c:cat>
          <c:val>
            <c:numRef>
              <c:f>Sheet1!$B$3:$G$3</c:f>
              <c:numCache>
                <c:ptCount val="6"/>
                <c:pt idx="0">
                  <c:v>55.000000</c:v>
                </c:pt>
                <c:pt idx="1">
                  <c:v>43.000000</c:v>
                </c:pt>
                <c:pt idx="2">
                  <c:v>70.000000</c:v>
                </c:pt>
                <c:pt idx="3">
                  <c:v>58.000000</c:v>
                </c:pt>
                <c:pt idx="4">
                  <c:v>70.000000</c:v>
                </c:pt>
                <c:pt idx="5">
                  <c:v>58.000000</c:v>
                </c:pt>
              </c:numCache>
            </c:numRef>
          </c:val>
          <c:smooth val="0"/>
        </c:ser>
        <c:marker val="1"/>
        <c:axId val="0"/>
        <c:axId val="1"/>
      </c:lineChart>
      <c:catAx>
        <c:axId val="0"/>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lvl="0">
              <a:defRPr b="0" i="0" strike="noStrike" sz="3000" u="none">
                <a:solidFill>
                  <a:srgbClr val="929292"/>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929292"/>
                </a:solidFill>
                <a:effectLst/>
                <a:latin typeface="Open Sans"/>
              </a:defRPr>
            </a:pPr>
          </a:p>
        </c:txPr>
        <c:crossAx val="0"/>
        <c:crosses val="autoZero"/>
        <c:crossBetween val="midCat"/>
        <c:majorUnit val="25"/>
        <c:minorUnit val="12.5"/>
      </c:valAx>
      <c:spPr>
        <a:noFill/>
        <a:ln w="12700" cap="flat">
          <a:noFill/>
          <a:miter lim="400000"/>
        </a:ln>
        <a:effectLst/>
      </c:spPr>
    </c:plotArea>
    <c:legend>
      <c:legendPos val="b"/>
      <c:layout>
        <c:manualLayout>
          <c:xMode val="edge"/>
          <c:yMode val="edge"/>
          <c:x val="0.474475"/>
          <c:y val="0.94127"/>
          <c:w val="0.324869"/>
          <c:h val="0.0712302"/>
        </c:manualLayout>
      </c:layout>
      <c:overlay val="1"/>
      <c:spPr>
        <a:noFill/>
        <a:ln w="12700" cap="flat">
          <a:noFill/>
          <a:miter lim="400000"/>
        </a:ln>
        <a:effectLst/>
      </c:spPr>
      <c:txPr>
        <a:bodyPr/>
        <a:lstStyle/>
        <a:p>
          <a:pPr lvl="0">
            <a:defRPr b="0" i="0" strike="noStrike" sz="2700" u="none">
              <a:solidFill>
                <a:srgbClr val="5B6C7D"/>
              </a:solidFill>
              <a:effectLst/>
              <a:latin typeface="Open Sans"/>
            </a:defRPr>
          </a:pPr>
        </a:p>
      </c:txPr>
    </c:legend>
    <c:plotVisOnly val="1"/>
    <c:dispBlanksAs val="gap"/>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2753"/>
          <c:y val="0.0525869"/>
          <c:w val="0.688729"/>
          <c:h val="0.732199"/>
        </c:manualLayout>
      </c:layout>
      <c:scatterChart>
        <c:scatterStyle val="lineMarker"/>
        <c:varyColors val="0"/>
        <c:ser>
          <c:idx val="0"/>
          <c:order val="0"/>
          <c:tx>
            <c:strRef>
              <c:f>Sheet1!$B$1</c:f>
              <c:strCache>
                <c:pt idx="0">
                  <c:v>2007</c:v>
                </c:pt>
              </c:strCache>
            </c:strRef>
          </c:tx>
          <c:spPr>
            <a:solidFill>
              <a:srgbClr val="748A9F"/>
            </a:solidFill>
            <a:ln w="12700" cap="flat">
              <a:noFill/>
              <a:prstDash val="solid"/>
              <a:miter lim="400000"/>
            </a:ln>
            <a:effectLst/>
          </c:spPr>
          <c:marker>
            <c:symbol val="circle"/>
            <c:size val="40"/>
            <c:spPr>
              <a:solidFill>
                <a:srgbClr val="748A9F"/>
              </a:solidFill>
              <a:ln w="25400" cap="flat">
                <a:solidFill>
                  <a:srgbClr val="FFFFFF"/>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Gill Sans"/>
                  </a:defRPr>
                </a:pPr>
                <a:r>
                  <a:rPr b="0" i="0" strike="noStrike" sz="2400" u="none">
                    <a:solidFill>
                      <a:srgbClr val="929292"/>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Sheet1!$B$2:$B$9</c:f>
              <c:numCache>
                <c:ptCount val="8"/>
                <c:pt idx="0">
                  <c:v>1.000000</c:v>
                </c:pt>
                <c:pt idx="1">
                  <c:v>3.000000</c:v>
                </c:pt>
                <c:pt idx="2">
                  <c:v>5.000000</c:v>
                </c:pt>
                <c:pt idx="3">
                  <c:v>6.000000</c:v>
                </c:pt>
                <c:pt idx="4">
                  <c:v>8.000000</c:v>
                </c:pt>
                <c:pt idx="5">
                  <c:v>9.000000</c:v>
                </c:pt>
                <c:pt idx="6">
                  <c:v>11.000000</c:v>
                </c:pt>
                <c:pt idx="7">
                  <c:v>12.000000</c:v>
                </c:pt>
              </c:numCache>
            </c:numRef>
          </c:xVal>
          <c:yVal>
            <c:numRef>
              <c:f>Sheet1!$C$2:$C$9</c:f>
              <c:numCache>
                <c:ptCount val="8"/>
                <c:pt idx="0">
                  <c:v>2.000000</c:v>
                </c:pt>
                <c:pt idx="1">
                  <c:v>4.000000</c:v>
                </c:pt>
                <c:pt idx="2">
                  <c:v>5.000000</c:v>
                </c:pt>
                <c:pt idx="3">
                  <c:v>8.000000</c:v>
                </c:pt>
                <c:pt idx="4">
                  <c:v>13.000000</c:v>
                </c:pt>
                <c:pt idx="5">
                  <c:v>16.000000</c:v>
                </c:pt>
                <c:pt idx="6">
                  <c:v>18.000000</c:v>
                </c:pt>
                <c:pt idx="7">
                  <c:v>20.000000</c:v>
                </c:pt>
              </c:numCache>
            </c:numRef>
          </c:yVal>
          <c:smooth val="0"/>
        </c:ser>
        <c:ser>
          <c:idx val="1"/>
          <c:order val="1"/>
          <c:tx>
            <c:strRef>
              <c:f>Sheet1!$C$1</c:f>
              <c:strCache>
                <c:pt idx="0">
                  <c:v>2008</c:v>
                </c:pt>
              </c:strCache>
            </c:strRef>
          </c:tx>
          <c:spPr>
            <a:solidFill>
              <a:srgbClr val="E52F6E"/>
            </a:solidFill>
            <a:ln w="12700" cap="flat">
              <a:noFill/>
              <a:prstDash val="solid"/>
              <a:miter lim="400000"/>
            </a:ln>
            <a:effectLst/>
          </c:spPr>
          <c:marker>
            <c:symbol val="circle"/>
            <c:size val="69"/>
            <c:spPr>
              <a:solidFill>
                <a:srgbClr val="E52F6E"/>
              </a:solidFill>
              <a:ln w="38100" cap="flat">
                <a:solidFill>
                  <a:srgbClr val="FFFFFF"/>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Gill Sans"/>
                  </a:defRPr>
                </a:pPr>
                <a:r>
                  <a:rPr b="0" i="0" strike="noStrike" sz="2400" u="none">
                    <a:solidFill>
                      <a:srgbClr val="929292"/>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Sheet1!$D$2:$D$9</c:f>
              <c:numCache>
                <c:ptCount val="8"/>
                <c:pt idx="0">
                  <c:v>4.000000</c:v>
                </c:pt>
                <c:pt idx="1">
                  <c:v>7.000000</c:v>
                </c:pt>
                <c:pt idx="2">
                  <c:v>8.000000</c:v>
                </c:pt>
                <c:pt idx="3">
                  <c:v>11.000000</c:v>
                </c:pt>
                <c:pt idx="4">
                  <c:v>14.000000</c:v>
                </c:pt>
                <c:pt idx="5">
                  <c:v>15.000000</c:v>
                </c:pt>
                <c:pt idx="6">
                  <c:v>17.000000</c:v>
                </c:pt>
                <c:pt idx="7">
                  <c:v>20.000000</c:v>
                </c:pt>
              </c:numCache>
            </c:numRef>
          </c:xVal>
          <c:yVal>
            <c:numRef>
              <c:f>Sheet1!$E$2:$E$9</c:f>
              <c:numCache>
                <c:ptCount val="8"/>
                <c:pt idx="0">
                  <c:v>0.000000</c:v>
                </c:pt>
                <c:pt idx="1">
                  <c:v>2.000000</c:v>
                </c:pt>
                <c:pt idx="2">
                  <c:v>4.000000</c:v>
                </c:pt>
                <c:pt idx="3">
                  <c:v>6.000000</c:v>
                </c:pt>
                <c:pt idx="4">
                  <c:v>8.000000</c:v>
                </c:pt>
                <c:pt idx="5">
                  <c:v>12.000000</c:v>
                </c:pt>
                <c:pt idx="6">
                  <c:v>15.000000</c:v>
                </c:pt>
                <c:pt idx="7">
                  <c:v>18.000000</c:v>
                </c:pt>
              </c:numCache>
            </c:numRef>
          </c:yVal>
          <c:smooth val="0"/>
        </c:ser>
        <c:axId val="0"/>
        <c:axId val="1"/>
      </c:scatterChart>
      <c:valAx>
        <c:axId val="0"/>
        <c:scaling>
          <c:orientation val="minMax"/>
        </c:scaling>
        <c:delete val="0"/>
        <c:axPos val="b"/>
        <c:numFmt formatCode="General" sourceLinked="1"/>
        <c:majorTickMark val="none"/>
        <c:minorTickMark val="none"/>
        <c:tickLblPos val="nextTo"/>
        <c:spPr>
          <a:ln w="12700" cap="flat">
            <a:solidFill>
              <a:srgbClr val="7A7A7A"/>
            </a:solidFill>
            <a:prstDash val="solid"/>
            <a:miter lim="400000"/>
          </a:ln>
        </c:spPr>
        <c:txPr>
          <a:bodyPr rot="0"/>
          <a:lstStyle/>
          <a:p>
            <a:pPr lvl="0">
              <a:defRPr b="0" i="0" strike="noStrike" sz="2400" u="none">
                <a:solidFill>
                  <a:srgbClr val="929292"/>
                </a:solidFill>
                <a:effectLst/>
                <a:latin typeface="Source Sans Pro"/>
              </a:defRPr>
            </a:pPr>
          </a:p>
        </c:txPr>
        <c:crossAx val="1"/>
        <c:crosses val="autoZero"/>
        <c:crossBetween val="between"/>
        <c:majorUnit val="5"/>
        <c:minorUnit val="2.5"/>
      </c:val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929292"/>
                </a:solidFill>
                <a:effectLst/>
                <a:latin typeface="Source Sans Pro"/>
              </a:defRPr>
            </a:pPr>
          </a:p>
        </c:txPr>
        <c:crossAx val="0"/>
        <c:crosses val="autoZero"/>
        <c:crossBetween val="between"/>
        <c:majorUnit val="5"/>
        <c:minorUnit val="2.5"/>
      </c:valAx>
      <c:spPr>
        <a:noFill/>
        <a:ln w="12700" cap="flat">
          <a:noFill/>
          <a:miter lim="400000"/>
        </a:ln>
        <a:effectLst/>
      </c:spPr>
    </c:plotArea>
    <c:legend>
      <c:legendPos val="b"/>
      <c:layout>
        <c:manualLayout>
          <c:xMode val="edge"/>
          <c:yMode val="edge"/>
          <c:x val="0.005"/>
          <c:y val="0.945717"/>
          <c:w val="0.894964"/>
          <c:h val="0.0667833"/>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263818"/>
          <c:y val="0.0462342"/>
          <c:w val="0.951604"/>
          <c:h val="0.39615"/>
        </c:manualLayout>
      </c:layout>
      <c:scatterChart>
        <c:scatterStyle val="lineMarker"/>
        <c:varyColors val="0"/>
        <c:ser>
          <c:idx val="0"/>
          <c:order val="0"/>
          <c:tx>
            <c:strRef>
              <c:f>Sheet1!$B$1</c:f>
              <c:strCache>
                <c:pt idx="0">
                  <c:v>2007</c:v>
                </c:pt>
              </c:strCache>
            </c:strRef>
          </c:tx>
          <c:spPr>
            <a:solidFill>
              <a:srgbClr val="748A9F"/>
            </a:solidFill>
            <a:ln w="12700" cap="flat">
              <a:noFill/>
              <a:prstDash val="solid"/>
              <a:miter lim="400000"/>
            </a:ln>
            <a:effectLst/>
          </c:spPr>
          <c:marker>
            <c:symbol val="circle"/>
            <c:size val="54"/>
            <c:spPr>
              <a:solidFill>
                <a:srgbClr val="748A9F"/>
              </a:solidFill>
              <a:ln w="25400" cap="flat">
                <a:solidFill>
                  <a:srgbClr val="FFFFFF"/>
                </a:solidFill>
                <a:prstDash val="solid"/>
                <a:miter lim="400000"/>
              </a:ln>
              <a:effectLst/>
            </c:spPr>
          </c:marker>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Sheet1!$B$2:$B$9</c:f>
              <c:numCache>
                <c:ptCount val="8"/>
                <c:pt idx="0">
                  <c:v>1.000000</c:v>
                </c:pt>
                <c:pt idx="1">
                  <c:v>3.000000</c:v>
                </c:pt>
                <c:pt idx="2">
                  <c:v>5.000000</c:v>
                </c:pt>
                <c:pt idx="3">
                  <c:v>6.000000</c:v>
                </c:pt>
                <c:pt idx="4">
                  <c:v>8.000000</c:v>
                </c:pt>
                <c:pt idx="5">
                  <c:v>9.000000</c:v>
                </c:pt>
                <c:pt idx="6">
                  <c:v>11.000000</c:v>
                </c:pt>
                <c:pt idx="7">
                  <c:v>12.000000</c:v>
                </c:pt>
              </c:numCache>
            </c:numRef>
          </c:xVal>
          <c:yVal>
            <c:numRef>
              <c:f>Sheet1!$C$2:$C$9</c:f>
              <c:numCache>
                <c:ptCount val="8"/>
                <c:pt idx="0">
                  <c:v>2.000000</c:v>
                </c:pt>
                <c:pt idx="1">
                  <c:v>4.000000</c:v>
                </c:pt>
                <c:pt idx="2">
                  <c:v>5.000000</c:v>
                </c:pt>
                <c:pt idx="3">
                  <c:v>8.000000</c:v>
                </c:pt>
                <c:pt idx="4">
                  <c:v>13.000000</c:v>
                </c:pt>
                <c:pt idx="5">
                  <c:v>16.000000</c:v>
                </c:pt>
                <c:pt idx="6">
                  <c:v>18.000000</c:v>
                </c:pt>
                <c:pt idx="7">
                  <c:v>20.000000</c:v>
                </c:pt>
              </c:numCache>
            </c:numRef>
          </c:yVal>
          <c:smooth val="0"/>
        </c:ser>
        <c:ser>
          <c:idx val="1"/>
          <c:order val="1"/>
          <c:tx>
            <c:strRef>
              <c:f>Sheet1!$C$1</c:f>
              <c:strCache>
                <c:pt idx="0">
                  <c:v>2008</c:v>
                </c:pt>
              </c:strCache>
            </c:strRef>
          </c:tx>
          <c:spPr>
            <a:solidFill>
              <a:srgbClr val="E52F6E"/>
            </a:solidFill>
            <a:ln w="12700" cap="flat">
              <a:noFill/>
              <a:prstDash val="solid"/>
              <a:miter lim="400000"/>
            </a:ln>
            <a:effectLst/>
          </c:spPr>
          <c:marker>
            <c:symbol val="circle"/>
            <c:size val="69"/>
            <c:spPr>
              <a:solidFill>
                <a:srgbClr val="E52F6E"/>
              </a:solidFill>
              <a:ln w="38100" cap="flat">
                <a:solidFill>
                  <a:srgbClr val="FFFFFF"/>
                </a:solidFill>
                <a:prstDash val="solid"/>
                <a:miter lim="400000"/>
              </a:ln>
              <a:effectLst/>
            </c:spPr>
          </c:marker>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Sheet1!$D$2:$D$9</c:f>
              <c:numCache>
                <c:ptCount val="8"/>
                <c:pt idx="0">
                  <c:v>4.000000</c:v>
                </c:pt>
                <c:pt idx="1">
                  <c:v>7.000000</c:v>
                </c:pt>
                <c:pt idx="2">
                  <c:v>8.000000</c:v>
                </c:pt>
                <c:pt idx="3">
                  <c:v>11.000000</c:v>
                </c:pt>
                <c:pt idx="4">
                  <c:v>14.000000</c:v>
                </c:pt>
                <c:pt idx="5">
                  <c:v>15.000000</c:v>
                </c:pt>
                <c:pt idx="6">
                  <c:v>17.000000</c:v>
                </c:pt>
                <c:pt idx="7">
                  <c:v>20.000000</c:v>
                </c:pt>
              </c:numCache>
            </c:numRef>
          </c:xVal>
          <c:yVal>
            <c:numRef>
              <c:f>Sheet1!$E$2:$E$9</c:f>
              <c:numCache>
                <c:ptCount val="8"/>
                <c:pt idx="0">
                  <c:v>0.000000</c:v>
                </c:pt>
                <c:pt idx="1">
                  <c:v>2.000000</c:v>
                </c:pt>
                <c:pt idx="2">
                  <c:v>4.000000</c:v>
                </c:pt>
                <c:pt idx="3">
                  <c:v>6.000000</c:v>
                </c:pt>
                <c:pt idx="4">
                  <c:v>8.000000</c:v>
                </c:pt>
                <c:pt idx="5">
                  <c:v>12.000000</c:v>
                </c:pt>
                <c:pt idx="6">
                  <c:v>12.000000</c:v>
                </c:pt>
                <c:pt idx="7">
                  <c:v>18.000000</c:v>
                </c:pt>
              </c:numCache>
            </c:numRef>
          </c:yVal>
          <c:smooth val="0"/>
        </c:ser>
        <c:ser>
          <c:idx val="2"/>
          <c:order val="2"/>
          <c:tx>
            <c:strRef>
              <c:f>Sheet1!$D$1</c:f>
              <c:strCache>
                <c:pt idx="0">
                  <c:v>Untitled 1</c:v>
                </c:pt>
              </c:strCache>
            </c:strRef>
          </c:tx>
          <c:spPr>
            <a:solidFill>
              <a:srgbClr val="BDC3C7"/>
            </a:solidFill>
            <a:ln w="12700" cap="flat">
              <a:noFill/>
              <a:prstDash val="solid"/>
              <a:miter lim="400000"/>
            </a:ln>
            <a:effectLst/>
          </c:spPr>
          <c:marker>
            <c:symbol val="circle"/>
            <c:size val="40"/>
            <c:spPr>
              <a:solidFill>
                <a:srgbClr val="BDC3C7"/>
              </a:solidFill>
              <a:ln w="25400" cap="flat">
                <a:solidFill>
                  <a:srgbClr val="FFFFFF"/>
                </a:solidFill>
                <a:prstDash val="solid"/>
                <a:miter lim="400000"/>
              </a:ln>
              <a:effectLst/>
            </c:spPr>
          </c:marker>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Sheet1!$F$2:$F$9</c:f>
              <c:numCache>
                <c:ptCount val="8"/>
                <c:pt idx="0">
                  <c:v>2.000000</c:v>
                </c:pt>
                <c:pt idx="1">
                  <c:v>9.000000</c:v>
                </c:pt>
                <c:pt idx="2">
                  <c:v>7.000000</c:v>
                </c:pt>
                <c:pt idx="3">
                  <c:v>7.000000</c:v>
                </c:pt>
                <c:pt idx="4">
                  <c:v>13.000000</c:v>
                </c:pt>
                <c:pt idx="5">
                  <c:v>15.000000</c:v>
                </c:pt>
                <c:pt idx="6">
                  <c:v>12.000000</c:v>
                </c:pt>
                <c:pt idx="7">
                  <c:v>19.000000</c:v>
                </c:pt>
              </c:numCache>
            </c:numRef>
          </c:xVal>
          <c:yVal>
            <c:numRef>
              <c:f>Sheet1!$G$2:$G$9</c:f>
              <c:numCache>
                <c:ptCount val="8"/>
                <c:pt idx="0">
                  <c:v>5.000000</c:v>
                </c:pt>
                <c:pt idx="1">
                  <c:v>6.000000</c:v>
                </c:pt>
                <c:pt idx="2">
                  <c:v>9.000000</c:v>
                </c:pt>
                <c:pt idx="3">
                  <c:v>5.000000</c:v>
                </c:pt>
                <c:pt idx="4">
                  <c:v>15.000000</c:v>
                </c:pt>
                <c:pt idx="5">
                  <c:v>14.000000</c:v>
                </c:pt>
                <c:pt idx="6">
                  <c:v>12.000000</c:v>
                </c:pt>
                <c:pt idx="7">
                  <c:v>17.000000</c:v>
                </c:pt>
              </c:numCache>
            </c:numRef>
          </c:yVal>
          <c:smooth val="0"/>
        </c:ser>
        <c:axId val="0"/>
        <c:axId val="1"/>
      </c:scatterChart>
      <c:valAx>
        <c:axId val="0"/>
        <c:scaling>
          <c:orientation val="minMax"/>
        </c:scaling>
        <c:delete val="0"/>
        <c:axPos val="b"/>
        <c:numFmt formatCode="General" sourceLinked="1"/>
        <c:majorTickMark val="none"/>
        <c:minorTickMark val="none"/>
        <c:tickLblPos val="nextTo"/>
        <c:spPr>
          <a:ln w="12700" cap="flat">
            <a:solidFill>
              <a:srgbClr val="929292"/>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crossBetween val="between"/>
        <c:majorUnit val="5"/>
        <c:minorUnit val="2.5"/>
      </c:valAx>
      <c:valAx>
        <c:axId val="1"/>
        <c:scaling>
          <c:orientation val="minMax"/>
        </c:scaling>
        <c:delete val="0"/>
        <c:axPos val="l"/>
        <c:majorGridlines>
          <c:spPr>
            <a:ln w="12700" cap="flat">
              <a:solidFill>
                <a:srgbClr val="C0C0C0"/>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5"/>
        <c:minorUnit val="2.5"/>
      </c:valAx>
      <c:spPr>
        <a:noFill/>
        <a:ln w="12700" cap="flat">
          <a:noFill/>
          <a:miter lim="400000"/>
        </a:ln>
        <a:effectLst/>
      </c:spPr>
    </c:plotArea>
    <c:legend>
      <c:legendPos val="b"/>
      <c:layout>
        <c:manualLayout>
          <c:xMode val="edge"/>
          <c:yMode val="edge"/>
          <c:x val="0.218933"/>
          <c:y val="0.952274"/>
          <c:w val="0.547715"/>
          <c:h val="0.0602256"/>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7A7A7A"/>
              </a:solidFill>
              <a:effectLst/>
              <a:latin typeface="Source Sans Pro"/>
            </a:defRPr>
          </a:pPr>
        </a:p>
      </c:txPr>
    </c:legend>
    <c:plotVisOnly val="1"/>
    <c:dispBlanksAs val="gap"/>
  </c:chart>
  <c:spPr>
    <a:noFill/>
    <a:ln>
      <a:noFill/>
    </a:ln>
    <a:effectLst/>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4"/>
      <c:hPercent val="60"/>
      <c:rotY val="29"/>
      <c:depthPercent val="28"/>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502123"/>
          <c:y val="0.005"/>
          <c:w val="0.497877"/>
          <c:h val="0.973128"/>
        </c:manualLayout>
      </c:layout>
      <c:bar3DChart>
        <c:barDir val="col"/>
        <c:grouping val="stacked"/>
        <c:varyColors val="0"/>
        <c:ser>
          <c:idx val="0"/>
          <c:order val="0"/>
          <c:tx>
            <c:strRef>
              <c:f>Sheet1!$A$2</c:f>
              <c:strCache>
                <c:pt idx="0">
                  <c:v>Region 1</c:v>
                </c:pt>
              </c:strCache>
            </c:strRef>
          </c:tx>
          <c:spPr>
            <a:solidFill>
              <a:srgbClr val="AAB6B7"/>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Open Sans"/>
                  </a:defRPr>
                </a:pPr>
                <a:r>
                  <a:rPr b="0" i="0" strike="noStrike" sz="2400" u="none">
                    <a:solidFill>
                      <a:srgbClr val="7A7A7A"/>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hape val="cylinder"/>
        </c:ser>
        <c:ser>
          <c:idx val="1"/>
          <c:order val="1"/>
          <c:tx>
            <c:strRef>
              <c:f>Sheet1!$A$3</c:f>
              <c:strCache>
                <c:pt idx="0">
                  <c:v>Region 2</c:v>
                </c:pt>
              </c:strCache>
            </c:strRef>
          </c:tx>
          <c:spPr>
            <a:solidFill>
              <a:srgbClr val="E52F6E"/>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Open Sans"/>
                  </a:defRPr>
                </a:pPr>
                <a:r>
                  <a:rPr b="0" i="0" strike="noStrike" sz="2400" u="none">
                    <a:solidFill>
                      <a:srgbClr val="7A7A7A"/>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hape val="cylinder"/>
        </c:ser>
        <c:gapWidth val="40"/>
        <c:gapDepth val="150"/>
        <c:shape val="cylinder"/>
        <c:axId val="0"/>
        <c:axId val="1"/>
        <c:axId val="2"/>
      </c:bar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4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Open Sans"/>
              </a:defRPr>
            </a:pPr>
          </a:p>
        </c:txPr>
        <c:crossAx val="0"/>
        <c:crosses val="autoZero"/>
        <c:crossBetween val="between"/>
        <c:majorUnit val="50"/>
        <c:minorUnit val="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l"/>
      <c:layout>
        <c:manualLayout>
          <c:xMode val="edge"/>
          <c:yMode val="edge"/>
          <c:x val="0.005"/>
          <c:y val="0.947655"/>
          <c:w val="0.467532"/>
          <c:h val="0.0648446"/>
        </c:manualLayout>
      </c:layout>
      <c:overlay val="1"/>
      <c:spPr>
        <a:noFill/>
        <a:ln w="12700" cap="flat">
          <a:noFill/>
          <a:miter lim="400000"/>
        </a:ln>
        <a:effectLst/>
      </c:spPr>
      <c:txPr>
        <a:bodyPr/>
        <a:lstStyle/>
        <a:p>
          <a:pPr lvl="0">
            <a:defRPr b="0" i="0" strike="noStrike" sz="24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26"/>
      <c:rotY val="29"/>
      <c:depthPercent val="28"/>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0.851436"/>
        </c:manualLayout>
      </c:layout>
      <c:bar3DChart>
        <c:barDir val="col"/>
        <c:grouping val="stacked"/>
        <c:varyColors val="0"/>
        <c:ser>
          <c:idx val="0"/>
          <c:order val="0"/>
          <c:tx>
            <c:strRef>
              <c:f>Sheet1!$A$2</c:f>
              <c:strCache>
                <c:pt idx="0">
                  <c:v>Region 1</c:v>
                </c:pt>
              </c:strCache>
            </c:strRef>
          </c:tx>
          <c:spPr>
            <a:solidFill>
              <a:srgbClr val="AAB6B7"/>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Open Sans"/>
                  </a:defRPr>
                </a:pPr>
                <a:r>
                  <a:rPr b="0" i="0" strike="noStrike" sz="2400" u="none">
                    <a:solidFill>
                      <a:srgbClr val="7A7A7A"/>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Sheet1!$B$1:$H$1</c:f>
              <c:strCache>
                <c:ptCount val="7"/>
                <c:pt idx="0">
                  <c:v>2007</c:v>
                </c:pt>
                <c:pt idx="1">
                  <c:v>2008</c:v>
                </c:pt>
                <c:pt idx="2">
                  <c:v>2009</c:v>
                </c:pt>
                <c:pt idx="3">
                  <c:v>2010</c:v>
                </c:pt>
                <c:pt idx="4">
                  <c:v>Untitled 1</c:v>
                </c:pt>
                <c:pt idx="5">
                  <c:v>Untitled 2</c:v>
                </c:pt>
                <c:pt idx="6">
                  <c:v>Untitled 3</c:v>
                </c:pt>
              </c:strCache>
            </c:strRef>
          </c:cat>
          <c:val>
            <c:numRef>
              <c:f>Sheet1!$B$2:$H$2</c:f>
              <c:numCache>
                <c:ptCount val="7"/>
                <c:pt idx="0">
                  <c:v>27.000000</c:v>
                </c:pt>
                <c:pt idx="1">
                  <c:v>36.000000</c:v>
                </c:pt>
                <c:pt idx="2">
                  <c:v>63.000000</c:v>
                </c:pt>
                <c:pt idx="3">
                  <c:v>143.000000</c:v>
                </c:pt>
                <c:pt idx="4">
                  <c:v>36.000000</c:v>
                </c:pt>
                <c:pt idx="5">
                  <c:v>63.000000</c:v>
                </c:pt>
                <c:pt idx="6">
                  <c:v>143.000000</c:v>
                </c:pt>
              </c:numCache>
            </c:numRef>
          </c:val>
          <c:shape val="cylinder"/>
        </c:ser>
        <c:ser>
          <c:idx val="1"/>
          <c:order val="1"/>
          <c:tx>
            <c:strRef>
              <c:f>Sheet1!$A$3</c:f>
              <c:strCache>
                <c:pt idx="0">
                  <c:v>Region2</c:v>
                </c:pt>
              </c:strCache>
            </c:strRef>
          </c:tx>
          <c:spPr>
            <a:solidFill>
              <a:srgbClr val="E52F6E"/>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Open Sans"/>
                  </a:defRPr>
                </a:pPr>
                <a:r>
                  <a:rPr b="0" i="0" strike="noStrike" sz="2400" u="none">
                    <a:solidFill>
                      <a:srgbClr val="7A7A7A"/>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Sheet1!$B$1:$H$1</c:f>
              <c:strCache>
                <c:ptCount val="7"/>
                <c:pt idx="0">
                  <c:v>2007</c:v>
                </c:pt>
                <c:pt idx="1">
                  <c:v>2008</c:v>
                </c:pt>
                <c:pt idx="2">
                  <c:v>2009</c:v>
                </c:pt>
                <c:pt idx="3">
                  <c:v>2010</c:v>
                </c:pt>
                <c:pt idx="4">
                  <c:v>Untitled 1</c:v>
                </c:pt>
                <c:pt idx="5">
                  <c:v>Untitled 2</c:v>
                </c:pt>
                <c:pt idx="6">
                  <c:v>Untitled 3</c:v>
                </c:pt>
              </c:strCache>
            </c:strRef>
          </c:cat>
          <c:val>
            <c:numRef>
              <c:f>Sheet1!$B$3:$H$3</c:f>
              <c:numCache>
                <c:ptCount val="7"/>
                <c:pt idx="0">
                  <c:v>21.000000</c:v>
                </c:pt>
                <c:pt idx="1">
                  <c:v>43.000000</c:v>
                </c:pt>
                <c:pt idx="2">
                  <c:v>80.000000</c:v>
                </c:pt>
                <c:pt idx="3">
                  <c:v>48.000000</c:v>
                </c:pt>
                <c:pt idx="4">
                  <c:v>43.000000</c:v>
                </c:pt>
                <c:pt idx="5">
                  <c:v>80.000000</c:v>
                </c:pt>
                <c:pt idx="6">
                  <c:v>48.000000</c:v>
                </c:pt>
              </c:numCache>
            </c:numRef>
          </c:val>
          <c:shape val="cylinder"/>
        </c:ser>
        <c:gapWidth val="40"/>
        <c:gapDepth val="150"/>
        <c:shape val="cylinder"/>
        <c:axId val="0"/>
        <c:axId val="1"/>
        <c:axId val="2"/>
      </c:bar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4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Open Sans"/>
              </a:defRPr>
            </a:pPr>
          </a:p>
        </c:txPr>
        <c:crossAx val="0"/>
        <c:crosses val="autoZero"/>
        <c:crossBetween val="between"/>
        <c:majorUnit val="50"/>
        <c:minorUnit val="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b"/>
      <c:layout>
        <c:manualLayout>
          <c:xMode val="edge"/>
          <c:yMode val="edge"/>
          <c:x val="0.270794"/>
          <c:y val="0.953161"/>
          <c:w val="0.439633"/>
          <c:h val="0.0593394"/>
        </c:manualLayout>
      </c:layout>
      <c:overlay val="1"/>
      <c:spPr>
        <a:noFill/>
        <a:ln w="12700" cap="flat">
          <a:noFill/>
          <a:miter lim="400000"/>
        </a:ln>
        <a:effectLst/>
      </c:spPr>
      <c:txPr>
        <a:bodyPr/>
        <a:lstStyle/>
        <a:p>
          <a:pPr lvl="0">
            <a:defRPr b="0" i="0" strike="noStrike" sz="24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331423"/>
          <c:y val="0.0543383"/>
          <c:w val="0.428937"/>
          <c:h val="0.80608"/>
        </c:manualLayout>
      </c:layout>
      <c:barChart>
        <c:barDir val="col"/>
        <c:grouping val="stacked"/>
        <c:varyColors val="0"/>
        <c:ser>
          <c:idx val="0"/>
          <c:order val="0"/>
          <c:tx>
            <c:strRef>
              <c:f>Sheet1!$A$2</c:f>
              <c:strCache>
                <c:pt idx="0">
                  <c:v>New product</c:v>
                </c:pt>
              </c:strCache>
            </c:strRef>
          </c:tx>
          <c:spPr>
            <a:solidFill>
              <a:srgbClr val="E52F6E"/>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50"/>
        <c:minorUnit val="25"/>
      </c:valAx>
      <c:spPr>
        <a:noFill/>
        <a:ln w="12700" cap="flat">
          <a:noFill/>
          <a:miter lim="400000"/>
        </a:ln>
        <a:effectLst/>
      </c:spPr>
    </c:plotArea>
    <c:legend>
      <c:legendPos val="b"/>
      <c:layout>
        <c:manualLayout>
          <c:xMode val="edge"/>
          <c:yMode val="edge"/>
          <c:x val="0.385151"/>
          <c:y val="0.943909"/>
          <c:w val="0.614849"/>
          <c:h val="0.0685911"/>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5B6C7D"/>
              </a:solidFill>
              <a:effectLst/>
              <a:latin typeface="Source Sans Pro"/>
            </a:defRPr>
          </a:pPr>
        </a:p>
      </c:txPr>
    </c:legend>
    <c:plotVisOnly val="1"/>
    <c:dispBlanksAs val="gap"/>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05"/>
          <c:y val="0.005"/>
          <c:w val="0.467708"/>
          <c:h val="0.492595"/>
        </c:manualLayout>
      </c:layout>
      <c:pieChart>
        <c:varyColors val="0"/>
        <c:ser>
          <c:idx val="0"/>
          <c:order val="0"/>
          <c:tx>
            <c:strRef>
              <c:f>Sheet1!$A$2</c:f>
              <c:strCache>
                <c:pt idx="0">
                  <c:v>Region 1</c:v>
                </c:pt>
              </c:strCache>
            </c:strRef>
          </c:tx>
          <c:spPr>
            <a:solidFill>
              <a:srgbClr val="E52F6E"/>
            </a:solidFill>
            <a:ln w="9525" cap="flat">
              <a:noFill/>
              <a:round/>
            </a:ln>
            <a:effectLst/>
          </c:spPr>
          <c:explosion val="0"/>
          <c:dPt>
            <c:idx val="0"/>
            <c:explosion val="0"/>
            <c:spPr>
              <a:solidFill>
                <a:srgbClr val="E52F6E"/>
              </a:solidFill>
              <a:ln w="9525" cap="flat">
                <a:noFill/>
                <a:round/>
              </a:ln>
              <a:effectLst/>
            </c:spPr>
          </c:dPt>
          <c:dPt>
            <c:idx val="1"/>
            <c:explosion val="0"/>
            <c:spPr>
              <a:solidFill>
                <a:srgbClr val="748A9F"/>
              </a:solidFill>
              <a:ln w="12700" cap="flat">
                <a:noFill/>
                <a:miter lim="400000"/>
              </a:ln>
              <a:effectLst/>
            </c:spPr>
          </c:dPt>
          <c:dPt>
            <c:idx val="2"/>
            <c:explosion val="0"/>
            <c:spPr>
              <a:solidFill>
                <a:srgbClr val="D8E0E2"/>
              </a:solidFill>
              <a:ln w="12700" cap="flat">
                <a:noFill/>
                <a:miter lim="400000"/>
              </a:ln>
              <a:effectLst/>
            </c:spPr>
          </c:dPt>
          <c:dPt>
            <c:idx val="3"/>
            <c:explosion val="0"/>
            <c:spPr>
              <a:solidFill>
                <a:srgbClr val="BDC3C7"/>
              </a:solidFill>
              <a:ln w="12700" cap="flat">
                <a:noFill/>
                <a:miter lim="400000"/>
              </a:ln>
              <a:effectLst/>
            </c:spPr>
          </c:dPt>
          <c:dLbls>
            <c:dLbl>
              <c:idx val="0"/>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30.000000</c:v>
                </c:pt>
                <c:pt idx="2">
                  <c:v>36.000000</c:v>
                </c:pt>
                <c:pt idx="3">
                  <c:v>24.000000</c:v>
                </c:pt>
              </c:numCache>
            </c:numRef>
          </c:val>
        </c:ser>
        <c:firstSliceAng val="0"/>
      </c:pieChart>
      <c:spPr>
        <a:noFill/>
        <a:ln w="12700" cap="flat">
          <a:noFill/>
          <a:miter lim="400000"/>
        </a:ln>
        <a:effectLst/>
      </c:spPr>
    </c:plotArea>
    <c:legend>
      <c:legendPos val="b"/>
      <c:layout>
        <c:manualLayout>
          <c:xMode val="edge"/>
          <c:yMode val="edge"/>
          <c:x val="0.129167"/>
          <c:y val="0.962699"/>
          <c:w val="0.870833"/>
          <c:h val="0.0498012"/>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675496"/>
          <c:y val="0.0502024"/>
          <c:w val="0.363477"/>
          <c:h val="0.667662"/>
        </c:manualLayout>
      </c:layout>
      <c:barChart>
        <c:barDir val="col"/>
        <c:grouping val="stacked"/>
        <c:varyColors val="0"/>
        <c:ser>
          <c:idx val="0"/>
          <c:order val="0"/>
          <c:tx>
            <c:strRef>
              <c:f>Sheet1!$A$2</c:f>
              <c:strCache>
                <c:pt idx="0">
                  <c:v>New product</c:v>
                </c:pt>
              </c:strCache>
            </c:strRef>
          </c:tx>
          <c:spPr>
            <a:solidFill>
              <a:srgbClr val="E52F6E"/>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C0C0C0"/>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50"/>
        <c:minorUnit val="25"/>
      </c:valAx>
      <c:spPr>
        <a:noFill/>
        <a:ln w="12700" cap="flat">
          <a:noFill/>
          <a:miter lim="400000"/>
        </a:ln>
        <a:effectLst/>
      </c:spPr>
    </c:plotArea>
    <c:legend>
      <c:legendPos val="b"/>
      <c:layout>
        <c:manualLayout>
          <c:xMode val="edge"/>
          <c:yMode val="edge"/>
          <c:x val="0.0461686"/>
          <c:y val="0.948178"/>
          <c:w val="0.953831"/>
          <c:h val="0.0643219"/>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748A9F"/>
              </a:solidFill>
              <a:effectLst/>
              <a:latin typeface="Source Sans Pro"/>
            </a:defRPr>
          </a:pPr>
        </a:p>
      </c:txPr>
    </c:legend>
    <c:plotVisOnly val="1"/>
    <c:dispBlanksAs val="gap"/>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56718"/>
          <c:y val="0.0625525"/>
          <c:w val="0.843282"/>
          <c:h val="0.834985"/>
        </c:manualLayout>
      </c:layout>
      <c:barChart>
        <c:barDir val="col"/>
        <c:grouping val="stacked"/>
        <c:varyColors val="0"/>
        <c:ser>
          <c:idx val="0"/>
          <c:order val="0"/>
          <c:tx>
            <c:strRef>
              <c:f>Sheet1!$A$2</c:f>
              <c:strCache>
                <c:pt idx="0">
                  <c:v>New product</c:v>
                </c:pt>
              </c:strCache>
            </c:strRef>
          </c:tx>
          <c:spPr>
            <a:solidFill>
              <a:srgbClr val="E52F6E"/>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50"/>
        <c:minorUnit val="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56718"/>
          <c:y val="0.0625525"/>
          <c:w val="0.843282"/>
          <c:h val="0.834985"/>
        </c:manualLayout>
      </c:layout>
      <c:barChart>
        <c:barDir val="col"/>
        <c:grouping val="stacked"/>
        <c:varyColors val="0"/>
        <c:ser>
          <c:idx val="0"/>
          <c:order val="0"/>
          <c:tx>
            <c:strRef>
              <c:f>Sheet1!$A$2</c:f>
              <c:strCache>
                <c:pt idx="0">
                  <c:v>New product</c:v>
                </c:pt>
              </c:strCache>
            </c:strRef>
          </c:tx>
          <c:spPr>
            <a:solidFill>
              <a:srgbClr val="E52F6E"/>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50"/>
        <c:minorUnit val="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86565"/>
          <c:y val="0.0635897"/>
          <c:w val="0.79331"/>
          <c:h val="0.715705"/>
        </c:manualLayout>
      </c:layout>
      <c:barChart>
        <c:barDir val="bar"/>
        <c:grouping val="clustered"/>
        <c:varyColors val="0"/>
        <c:ser>
          <c:idx val="0"/>
          <c:order val="0"/>
          <c:tx>
            <c:strRef>
              <c:f>Sheet1!$A$2</c:f>
              <c:strCache>
                <c:pt idx="0">
                  <c:v>Our Startup</c:v>
                </c:pt>
              </c:strCache>
            </c:strRef>
          </c:tx>
          <c:spPr>
            <a:solidFill>
              <a:srgbClr val="E52F6E"/>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926805"/>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30426"/>
          <c:y val="0.0618146"/>
          <c:w val="0.84806"/>
          <c:h val="0.695376"/>
        </c:manualLayout>
      </c:layout>
      <c:barChart>
        <c:barDir val="bar"/>
        <c:grouping val="clustered"/>
        <c:varyColors val="0"/>
        <c:ser>
          <c:idx val="0"/>
          <c:order val="0"/>
          <c:tx>
            <c:strRef>
              <c:f>Sheet1!$A$2</c:f>
              <c:strCache>
                <c:pt idx="0">
                  <c:v>Our Startup</c:v>
                </c:pt>
              </c:strCache>
            </c:strRef>
          </c:tx>
          <c:spPr>
            <a:solidFill>
              <a:srgbClr val="E52F6E"/>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8185"/>
          <c:w val="0.990768"/>
          <c:h val="0.0743146"/>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86565"/>
          <c:y val="0.0635897"/>
          <c:w val="0.79331"/>
          <c:h val="0.715705"/>
        </c:manualLayout>
      </c:layout>
      <c:barChart>
        <c:barDir val="bar"/>
        <c:grouping val="clustered"/>
        <c:varyColors val="0"/>
        <c:ser>
          <c:idx val="0"/>
          <c:order val="0"/>
          <c:tx>
            <c:strRef>
              <c:f>Sheet1!$A$2</c:f>
              <c:strCache>
                <c:pt idx="0">
                  <c:v>Our Startup</c:v>
                </c:pt>
              </c:strCache>
            </c:strRef>
          </c:tx>
          <c:spPr>
            <a:solidFill>
              <a:srgbClr val="E52F6E"/>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926805"/>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403325"/>
          <c:y val="0.0635897"/>
          <c:w val="0.581912"/>
          <c:h val="0.641859"/>
        </c:manualLayout>
      </c:layout>
      <c:barChart>
        <c:barDir val="bar"/>
        <c:grouping val="clustered"/>
        <c:varyColors val="0"/>
        <c:ser>
          <c:idx val="0"/>
          <c:order val="0"/>
          <c:tx>
            <c:strRef>
              <c:f>Sheet1!$A$2</c:f>
              <c:strCache>
                <c:pt idx="0">
                  <c:v>Our Startup</c:v>
                </c:pt>
              </c:strCache>
            </c:strRef>
          </c:tx>
          <c:spPr>
            <a:solidFill>
              <a:srgbClr val="E52F6E"/>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679834"/>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05"/>
          <c:y val="0.005"/>
          <c:w val="0.223512"/>
          <c:h val="0.334238"/>
        </c:manualLayout>
      </c:layout>
      <c:pieChart>
        <c:varyColors val="0"/>
        <c:ser>
          <c:idx val="0"/>
          <c:order val="0"/>
          <c:tx>
            <c:strRef>
              <c:f>Sheet1!$A$2</c:f>
              <c:strCache>
                <c:pt idx="0">
                  <c:v>Region 1</c:v>
                </c:pt>
              </c:strCache>
            </c:strRef>
          </c:tx>
          <c:spPr>
            <a:solidFill>
              <a:srgbClr val="E52F6E"/>
            </a:solidFill>
            <a:ln w="25400" cap="flat">
              <a:solidFill>
                <a:srgbClr val="000000">
                  <a:alpha val="0"/>
                </a:srgbClr>
              </a:solidFill>
              <a:prstDash val="solid"/>
              <a:miter lim="400000"/>
            </a:ln>
            <a:effectLst/>
          </c:spPr>
          <c:explosion val="0"/>
          <c:dPt>
            <c:idx val="0"/>
            <c:explosion val="0"/>
            <c:spPr>
              <a:solidFill>
                <a:srgbClr val="E52F6E"/>
              </a:solidFill>
              <a:ln w="25400" cap="flat">
                <a:solidFill>
                  <a:srgbClr val="000000">
                    <a:alpha val="0"/>
                  </a:srgbClr>
                </a:solidFill>
                <a:prstDash val="solid"/>
                <a:miter lim="400000"/>
              </a:ln>
              <a:effectLst/>
            </c:spPr>
          </c:dPt>
          <c:dPt>
            <c:idx val="1"/>
            <c:explosion val="0"/>
            <c:spPr>
              <a:solidFill>
                <a:srgbClr val="748A9F"/>
              </a:solidFill>
              <a:ln w="12700" cap="flat">
                <a:noFill/>
                <a:miter lim="400000"/>
              </a:ln>
              <a:effectLst/>
            </c:spPr>
          </c:dPt>
          <c:dPt>
            <c:idx val="2"/>
            <c:explosion val="0"/>
            <c:spPr>
              <a:solidFill>
                <a:srgbClr val="D8E0E2"/>
              </a:solidFill>
              <a:ln w="12700" cap="flat">
                <a:noFill/>
                <a:miter lim="400000"/>
              </a:ln>
              <a:effectLst/>
            </c:spPr>
          </c:dPt>
          <c:dPt>
            <c:idx val="3"/>
            <c:explosion val="0"/>
            <c:spPr>
              <a:solidFill>
                <a:srgbClr val="BDC3C7"/>
              </a:solidFill>
              <a:ln w="12700" cap="flat">
                <a:noFill/>
                <a:miter lim="400000"/>
              </a:ln>
              <a:effectLst/>
            </c:spPr>
          </c:dPt>
          <c:dLbls>
            <c:dLbl>
              <c:idx val="0"/>
              <c:numFmt formatCode="0%" sourceLinked="0"/>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43.000000</c:v>
                </c:pt>
                <c:pt idx="2">
                  <c:v>21.000000</c:v>
                </c:pt>
                <c:pt idx="3">
                  <c:v>24.000000</c:v>
                </c:pt>
              </c:numCache>
            </c:numRef>
          </c:val>
        </c:ser>
        <c:firstSliceAng val="0"/>
      </c:pieChart>
      <c:spPr>
        <a:noFill/>
        <a:ln w="12700" cap="flat">
          <a:noFill/>
          <a:miter lim="400000"/>
        </a:ln>
        <a:effectLst/>
      </c:spPr>
    </c:plotArea>
    <c:legend>
      <c:legendPos val="r"/>
      <c:layout>
        <c:manualLayout>
          <c:xMode val="edge"/>
          <c:yMode val="edge"/>
          <c:x val="0.393324"/>
          <c:y val="0.963104"/>
          <c:w val="0.606676"/>
          <c:h val="0.0493964"/>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732958"/>
          <c:y val="0.0516999"/>
          <c:w val="0.891905"/>
          <c:h val="0.744654"/>
        </c:manualLayout>
      </c:layout>
      <c:barChart>
        <c:barDir val="col"/>
        <c:grouping val="clustered"/>
        <c:varyColors val="0"/>
        <c:ser>
          <c:idx val="0"/>
          <c:order val="0"/>
          <c:tx>
            <c:strRef>
              <c:f>Sheet1!$A$2</c:f>
              <c:strCache>
                <c:pt idx="0">
                  <c:v>Our Stuff</c:v>
                </c:pt>
              </c:strCache>
            </c:strRef>
          </c:tx>
          <c:spPr>
            <a:solidFill>
              <a:srgbClr val="4D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Source Sans Pro"/>
                  </a:defRPr>
                </a:pPr>
                <a:r>
                  <a:rPr b="0" i="0" strike="noStrike" sz="2400" u="none">
                    <a:solidFill>
                      <a:srgbClr val="606060"/>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Their Copy-cat stuff</c:v>
                </c:pt>
              </c:strCache>
            </c:strRef>
          </c:tx>
          <c:spPr>
            <a:solidFill>
              <a:srgbClr val="E52F6E"/>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7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952659"/>
          <c:y val="0.9483"/>
          <c:w val="0.990473"/>
          <c:h val="0.0641999"/>
        </c:manualLayout>
      </c:layout>
      <c:overlay val="1"/>
      <c:spPr>
        <a:noFill/>
        <a:ln w="12700" cap="flat">
          <a:noFill/>
          <a:miter lim="400000"/>
        </a:ln>
        <a:effectLst/>
      </c:spPr>
      <c:txPr>
        <a:bodyPr/>
        <a:lstStyle/>
        <a:p>
          <a:pPr lvl="0">
            <a:defRPr b="0" i="0" strike="noStrike" sz="2400" u="none">
              <a:solidFill>
                <a:srgbClr val="606060"/>
              </a:solidFill>
              <a:effectLst/>
              <a:latin typeface="Source Sans Pro"/>
            </a:defRPr>
          </a:pPr>
        </a:p>
      </c:txPr>
    </c:legend>
    <c:plotVisOnly val="1"/>
    <c:dispBlanksAs val="gap"/>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04505"/>
          <c:y val="0.0766219"/>
          <c:w val="0.91955"/>
          <c:h val="0.800681"/>
        </c:manualLayout>
      </c:layout>
      <c:barChart>
        <c:barDir val="col"/>
        <c:grouping val="clustered"/>
        <c:varyColors val="0"/>
        <c:ser>
          <c:idx val="0"/>
          <c:order val="0"/>
          <c:tx>
            <c:strRef>
              <c:f>Sheet1!$A$2</c:f>
              <c:strCache>
                <c:pt idx="0">
                  <c:v>Our Stuff</c:v>
                </c:pt>
              </c:strCache>
            </c:strRef>
          </c:tx>
          <c:spPr>
            <a:solidFill>
              <a:srgbClr val="4D5D6C"/>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Source Sans Pro"/>
                  </a:defRPr>
                </a:pPr>
                <a:r>
                  <a:rPr b="0" i="0" strike="noStrike" sz="2400" u="none">
                    <a:solidFill>
                      <a:srgbClr val="7A7A7A"/>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Their Copy-cat stuff</c:v>
                </c:pt>
              </c:strCache>
            </c:strRef>
          </c:tx>
          <c:spPr>
            <a:solidFill>
              <a:srgbClr val="E52F6E"/>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10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81594"/>
          <c:y val="0.0766219"/>
          <c:w val="0.911841"/>
          <c:h val="0.800681"/>
        </c:manualLayout>
      </c:layout>
      <c:barChart>
        <c:barDir val="col"/>
        <c:grouping val="clustered"/>
        <c:varyColors val="0"/>
        <c:ser>
          <c:idx val="0"/>
          <c:order val="0"/>
          <c:tx>
            <c:strRef>
              <c:f>Sheet1!$A$2</c:f>
              <c:strCache>
                <c:pt idx="0">
                  <c:v>Our Stuff</c:v>
                </c:pt>
              </c:strCache>
            </c:strRef>
          </c:tx>
          <c:spPr>
            <a:solidFill>
              <a:srgbClr val="4D5D6C"/>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Source Sans Pro"/>
                  </a:defRPr>
                </a:pPr>
                <a:r>
                  <a:rPr b="0" i="0" strike="noStrike" sz="2400" u="none">
                    <a:solidFill>
                      <a:srgbClr val="7A7A7A"/>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24.000000</c:v>
                </c:pt>
                <c:pt idx="1">
                  <c:v>45.000000</c:v>
                </c:pt>
                <c:pt idx="2">
                  <c:v>85.000000</c:v>
                </c:pt>
                <c:pt idx="3">
                  <c:v>64.000000</c:v>
                </c:pt>
              </c:numCache>
            </c:numRef>
          </c:val>
        </c:ser>
        <c:ser>
          <c:idx val="1"/>
          <c:order val="1"/>
          <c:tx>
            <c:strRef>
              <c:f>Sheet1!$A$3</c:f>
              <c:strCache>
                <c:pt idx="0">
                  <c:v>Their Copy-cat stuff</c:v>
                </c:pt>
              </c:strCache>
            </c:strRef>
          </c:tx>
          <c:spPr>
            <a:solidFill>
              <a:srgbClr val="E52F6E"/>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21.000000</c:v>
                </c:pt>
                <c:pt idx="2">
                  <c:v>46.000000</c:v>
                </c:pt>
                <c:pt idx="3">
                  <c:v>87.000000</c:v>
                </c:pt>
              </c:numCache>
            </c:numRef>
          </c:val>
        </c:ser>
        <c:gapWidth val="10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22.5"/>
        <c:minorUnit val="1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20543"/>
          <c:y val="0.0511974"/>
          <c:w val="0.855962"/>
          <c:h val="0.770324"/>
        </c:manualLayout>
      </c:layout>
      <c:barChart>
        <c:barDir val="bar"/>
        <c:grouping val="clustered"/>
        <c:varyColors val="0"/>
        <c:ser>
          <c:idx val="0"/>
          <c:order val="0"/>
          <c:tx>
            <c:strRef>
              <c:f>Sheet1!$A$2</c:f>
              <c:strCache>
                <c:pt idx="0">
                  <c:v>Our Startup</c:v>
                </c:pt>
              </c:strCache>
            </c:strRef>
          </c:tx>
          <c:spPr>
            <a:solidFill>
              <a:srgbClr val="E52F6E"/>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48803"/>
          <c:w val="1"/>
          <c:h val="0.0636974"/>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906198"/>
          <c:y val="0.0805019"/>
          <c:w val="0.885329"/>
          <c:h val="0.792519"/>
        </c:manualLayout>
      </c:layout>
      <c:barChart>
        <c:barDir val="bar"/>
        <c:grouping val="clustered"/>
        <c:varyColors val="0"/>
        <c:ser>
          <c:idx val="0"/>
          <c:order val="0"/>
          <c:tx>
            <c:strRef>
              <c:f>Sheet1!$A$2</c:f>
              <c:strCache>
                <c:pt idx="0">
                  <c:v>Our Startup</c:v>
                </c:pt>
              </c:strCache>
            </c:strRef>
          </c:tx>
          <c:spPr>
            <a:solidFill>
              <a:srgbClr val="E52F6E"/>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906198"/>
          <c:y val="0.0805019"/>
          <c:w val="0.885329"/>
          <c:h val="0.792519"/>
        </c:manualLayout>
      </c:layout>
      <c:barChart>
        <c:barDir val="bar"/>
        <c:grouping val="clustered"/>
        <c:varyColors val="0"/>
        <c:ser>
          <c:idx val="0"/>
          <c:order val="0"/>
          <c:tx>
            <c:strRef>
              <c:f>Sheet1!$A$2</c:f>
              <c:strCache>
                <c:pt idx="0">
                  <c:v>Our Startup</c:v>
                </c:pt>
              </c:strCache>
            </c:strRef>
          </c:tx>
          <c:spPr>
            <a:solidFill>
              <a:srgbClr val="E52F6E"/>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hape 15"/>
          <p:cNvSpPr/>
          <p:nvPr>
            <p:ph type="sldImg"/>
          </p:nvPr>
        </p:nvSpPr>
        <p:spPr>
          <a:xfrm>
            <a:off x="1143000" y="685800"/>
            <a:ext cx="4572000" cy="3429000"/>
          </a:xfrm>
          <a:prstGeom prst="rect">
            <a:avLst/>
          </a:prstGeom>
        </p:spPr>
        <p:txBody>
          <a:bodyPr/>
          <a:lstStyle/>
          <a:p>
            <a:pPr lvl="0"/>
          </a:p>
        </p:txBody>
      </p:sp>
      <p:sp>
        <p:nvSpPr>
          <p:cNvPr id="16" name="Shape 16"/>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825500">
      <a:defRPr sz="3000">
        <a:latin typeface="Lucida Grande"/>
        <a:ea typeface="Lucida Grande"/>
        <a:cs typeface="Lucida Grande"/>
        <a:sym typeface="Lucida Grande"/>
      </a:defRPr>
    </a:lvl1pPr>
    <a:lvl2pPr indent="228600" defTabSz="825500">
      <a:defRPr sz="3000">
        <a:latin typeface="Lucida Grande"/>
        <a:ea typeface="Lucida Grande"/>
        <a:cs typeface="Lucida Grande"/>
        <a:sym typeface="Lucida Grande"/>
      </a:defRPr>
    </a:lvl2pPr>
    <a:lvl3pPr indent="457200" defTabSz="825500">
      <a:defRPr sz="3000">
        <a:latin typeface="Lucida Grande"/>
        <a:ea typeface="Lucida Grande"/>
        <a:cs typeface="Lucida Grande"/>
        <a:sym typeface="Lucida Grande"/>
      </a:defRPr>
    </a:lvl3pPr>
    <a:lvl4pPr indent="685800" defTabSz="825500">
      <a:defRPr sz="3000">
        <a:latin typeface="Lucida Grande"/>
        <a:ea typeface="Lucida Grande"/>
        <a:cs typeface="Lucida Grande"/>
        <a:sym typeface="Lucida Grande"/>
      </a:defRPr>
    </a:lvl4pPr>
    <a:lvl5pPr indent="914400" defTabSz="825500">
      <a:defRPr sz="3000">
        <a:latin typeface="Lucida Grande"/>
        <a:ea typeface="Lucida Grande"/>
        <a:cs typeface="Lucida Grande"/>
        <a:sym typeface="Lucida Grande"/>
      </a:defRPr>
    </a:lvl5pPr>
    <a:lvl6pPr indent="1143000" defTabSz="825500">
      <a:defRPr sz="3000">
        <a:latin typeface="Lucida Grande"/>
        <a:ea typeface="Lucida Grande"/>
        <a:cs typeface="Lucida Grande"/>
        <a:sym typeface="Lucida Grande"/>
      </a:defRPr>
    </a:lvl6pPr>
    <a:lvl7pPr indent="1371600" defTabSz="825500">
      <a:defRPr sz="3000">
        <a:latin typeface="Lucida Grande"/>
        <a:ea typeface="Lucida Grande"/>
        <a:cs typeface="Lucida Grande"/>
        <a:sym typeface="Lucida Grande"/>
      </a:defRPr>
    </a:lvl7pPr>
    <a:lvl8pPr indent="1600200" defTabSz="825500">
      <a:defRPr sz="3000">
        <a:latin typeface="Lucida Grande"/>
        <a:ea typeface="Lucida Grande"/>
        <a:cs typeface="Lucida Grande"/>
        <a:sym typeface="Lucida Grande"/>
      </a:defRPr>
    </a:lvl8pPr>
    <a:lvl9pPr indent="1828800" defTabSz="825500">
      <a:defRPr sz="3000">
        <a:latin typeface="Lucida Grande"/>
        <a:ea typeface="Lucida Grande"/>
        <a:cs typeface="Lucida Grande"/>
        <a:sym typeface="Lucida Grand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amp; Subtitle">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Master #2">
    <p:spTree>
      <p:nvGrpSpPr>
        <p:cNvPr id="1" name=""/>
        <p:cNvGrpSpPr/>
        <p:nvPr/>
      </p:nvGrpSpPr>
      <p:grpSpPr>
        <a:xfrm>
          <a:off x="0" y="0"/>
          <a:ext cx="0" cy="0"/>
          <a:chOff x="0" y="0"/>
          <a:chExt cx="0" cy="0"/>
        </a:xfrm>
      </p:grpSpPr>
      <p:sp>
        <p:nvSpPr>
          <p:cNvPr id="12" name="Shape 12"/>
          <p:cNvSpPr/>
          <p:nvPr/>
        </p:nvSpPr>
        <p:spPr>
          <a:xfrm>
            <a:off x="-12700" y="-12700"/>
            <a:ext cx="24409400" cy="13741400"/>
          </a:xfrm>
          <a:prstGeom prst="rect">
            <a:avLst/>
          </a:pr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Master #3">
    <p:spTree>
      <p:nvGrpSpPr>
        <p:cNvPr id="1" name=""/>
        <p:cNvGrpSpPr/>
        <p:nvPr/>
      </p:nvGrpSpPr>
      <p:grpSpPr>
        <a:xfrm>
          <a:off x="0" y="0"/>
          <a:ext cx="0" cy="0"/>
          <a:chOff x="0" y="0"/>
          <a:chExt cx="0" cy="0"/>
        </a:xfrm>
      </p:grpSpPr>
      <p:sp>
        <p:nvSpPr>
          <p:cNvPr id="14" name="Shape 14"/>
          <p:cNvSpPr/>
          <p:nvPr/>
        </p:nvSpPr>
        <p:spPr>
          <a:xfrm>
            <a:off x="-12700" y="0"/>
            <a:ext cx="24409400" cy="13741400"/>
          </a:xfrm>
          <a:prstGeom prst="rect">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nvSpPr>
        <p:spPr>
          <a:xfrm rot="3638335">
            <a:off x="1652852" y="12518131"/>
            <a:ext cx="96005" cy="958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0"/>
                </a:moveTo>
                <a:cubicBezTo>
                  <a:pt x="4843" y="0"/>
                  <a:pt x="0" y="4845"/>
                  <a:pt x="0" y="10800"/>
                </a:cubicBezTo>
                <a:cubicBezTo>
                  <a:pt x="0" y="12791"/>
                  <a:pt x="561" y="14742"/>
                  <a:pt x="1615" y="16453"/>
                </a:cubicBezTo>
                <a:cubicBezTo>
                  <a:pt x="3597" y="19674"/>
                  <a:pt x="7036" y="21600"/>
                  <a:pt x="10799" y="21600"/>
                </a:cubicBezTo>
                <a:cubicBezTo>
                  <a:pt x="14765" y="21600"/>
                  <a:pt x="18410" y="19434"/>
                  <a:pt x="20297" y="15941"/>
                </a:cubicBezTo>
                <a:cubicBezTo>
                  <a:pt x="21152" y="14373"/>
                  <a:pt x="21600" y="12599"/>
                  <a:pt x="21600" y="10800"/>
                </a:cubicBezTo>
                <a:cubicBezTo>
                  <a:pt x="21600" y="4845"/>
                  <a:pt x="16756" y="0"/>
                  <a:pt x="10799" y="0"/>
                </a:cubicBezTo>
                <a:cubicBezTo>
                  <a:pt x="10799" y="0"/>
                  <a:pt x="10799" y="0"/>
                  <a:pt x="10799" y="0"/>
                </a:cubicBezTo>
                <a:close/>
              </a:path>
            </a:pathLst>
          </a:custGeom>
          <a:solidFill>
            <a:srgbClr val="E52F6E"/>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 name="Shape 3"/>
          <p:cNvSpPr/>
          <p:nvPr/>
        </p:nvSpPr>
        <p:spPr>
          <a:xfrm rot="3638335">
            <a:off x="1439029" y="12312186"/>
            <a:ext cx="368301" cy="594502"/>
          </a:xfrm>
          <a:custGeom>
            <a:avLst/>
            <a:gdLst/>
            <a:ahLst/>
            <a:cxnLst>
              <a:cxn ang="0">
                <a:pos x="wd2" y="hd2"/>
              </a:cxn>
              <a:cxn ang="5400000">
                <a:pos x="wd2" y="hd2"/>
              </a:cxn>
              <a:cxn ang="10800000">
                <a:pos x="wd2" y="hd2"/>
              </a:cxn>
              <a:cxn ang="16200000">
                <a:pos x="wd2" y="hd2"/>
              </a:cxn>
            </a:cxnLst>
            <a:rect l="0" t="0" r="r" b="b"/>
            <a:pathLst>
              <a:path w="21560" h="21587" fill="norm" stroke="1" extrusionOk="0">
                <a:moveTo>
                  <a:pt x="15188" y="17493"/>
                </a:moveTo>
                <a:cubicBezTo>
                  <a:pt x="15118" y="17591"/>
                  <a:pt x="14962" y="17649"/>
                  <a:pt x="14799" y="17649"/>
                </a:cubicBezTo>
                <a:cubicBezTo>
                  <a:pt x="14741" y="17649"/>
                  <a:pt x="14683" y="17641"/>
                  <a:pt x="14625" y="17626"/>
                </a:cubicBezTo>
                <a:cubicBezTo>
                  <a:pt x="14410" y="17565"/>
                  <a:pt x="14315" y="17410"/>
                  <a:pt x="14413" y="17277"/>
                </a:cubicBezTo>
                <a:cubicBezTo>
                  <a:pt x="17510" y="13008"/>
                  <a:pt x="17058" y="9210"/>
                  <a:pt x="17052" y="9172"/>
                </a:cubicBezTo>
                <a:cubicBezTo>
                  <a:pt x="17033" y="9027"/>
                  <a:pt x="17208" y="8900"/>
                  <a:pt x="17443" y="8888"/>
                </a:cubicBezTo>
                <a:cubicBezTo>
                  <a:pt x="17688" y="8875"/>
                  <a:pt x="17884" y="8985"/>
                  <a:pt x="17903" y="9129"/>
                </a:cubicBezTo>
                <a:cubicBezTo>
                  <a:pt x="17923" y="9289"/>
                  <a:pt x="18377" y="13101"/>
                  <a:pt x="15188" y="17493"/>
                </a:cubicBezTo>
                <a:cubicBezTo>
                  <a:pt x="15188" y="17493"/>
                  <a:pt x="15188" y="17493"/>
                  <a:pt x="15188" y="17493"/>
                </a:cubicBezTo>
                <a:close/>
                <a:moveTo>
                  <a:pt x="14015" y="8609"/>
                </a:moveTo>
                <a:cubicBezTo>
                  <a:pt x="13375" y="9340"/>
                  <a:pt x="12141" y="9795"/>
                  <a:pt x="10795" y="9795"/>
                </a:cubicBezTo>
                <a:cubicBezTo>
                  <a:pt x="9516" y="9795"/>
                  <a:pt x="8354" y="9392"/>
                  <a:pt x="7680" y="8716"/>
                </a:cubicBezTo>
                <a:cubicBezTo>
                  <a:pt x="7322" y="8356"/>
                  <a:pt x="7133" y="7945"/>
                  <a:pt x="7133" y="7527"/>
                </a:cubicBezTo>
                <a:cubicBezTo>
                  <a:pt x="7133" y="6276"/>
                  <a:pt x="8776" y="5260"/>
                  <a:pt x="10795" y="5260"/>
                </a:cubicBezTo>
                <a:cubicBezTo>
                  <a:pt x="12815" y="5260"/>
                  <a:pt x="14458" y="6276"/>
                  <a:pt x="14458" y="7527"/>
                </a:cubicBezTo>
                <a:cubicBezTo>
                  <a:pt x="14456" y="7905"/>
                  <a:pt x="14304" y="8279"/>
                  <a:pt x="14015" y="8609"/>
                </a:cubicBezTo>
                <a:cubicBezTo>
                  <a:pt x="14015" y="8609"/>
                  <a:pt x="14015" y="8609"/>
                  <a:pt x="14015" y="8609"/>
                </a:cubicBezTo>
                <a:close/>
                <a:moveTo>
                  <a:pt x="21482" y="14719"/>
                </a:moveTo>
                <a:cubicBezTo>
                  <a:pt x="20904" y="14216"/>
                  <a:pt x="20284" y="13759"/>
                  <a:pt x="19633" y="13358"/>
                </a:cubicBezTo>
                <a:cubicBezTo>
                  <a:pt x="19943" y="12452"/>
                  <a:pt x="20099" y="11529"/>
                  <a:pt x="20099" y="10610"/>
                </a:cubicBezTo>
                <a:cubicBezTo>
                  <a:pt x="20099" y="6248"/>
                  <a:pt x="16619" y="2198"/>
                  <a:pt x="11020" y="40"/>
                </a:cubicBezTo>
                <a:cubicBezTo>
                  <a:pt x="10883" y="-13"/>
                  <a:pt x="10708" y="-13"/>
                  <a:pt x="10569" y="40"/>
                </a:cubicBezTo>
                <a:cubicBezTo>
                  <a:pt x="4968" y="2198"/>
                  <a:pt x="1490" y="6249"/>
                  <a:pt x="1490" y="10610"/>
                </a:cubicBezTo>
                <a:cubicBezTo>
                  <a:pt x="1490" y="11502"/>
                  <a:pt x="1638" y="12398"/>
                  <a:pt x="1927" y="13276"/>
                </a:cubicBezTo>
                <a:cubicBezTo>
                  <a:pt x="1278" y="13678"/>
                  <a:pt x="656" y="14134"/>
                  <a:pt x="80" y="14638"/>
                </a:cubicBezTo>
                <a:cubicBezTo>
                  <a:pt x="3" y="14704"/>
                  <a:pt x="-20" y="14789"/>
                  <a:pt x="20" y="14867"/>
                </a:cubicBezTo>
                <a:lnTo>
                  <a:pt x="3179" y="21319"/>
                </a:lnTo>
                <a:cubicBezTo>
                  <a:pt x="3223" y="21412"/>
                  <a:pt x="3347" y="21481"/>
                  <a:pt x="3501" y="21499"/>
                </a:cubicBezTo>
                <a:cubicBezTo>
                  <a:pt x="3655" y="21519"/>
                  <a:pt x="3813" y="21484"/>
                  <a:pt x="3913" y="21409"/>
                </a:cubicBezTo>
                <a:cubicBezTo>
                  <a:pt x="4810" y="20742"/>
                  <a:pt x="6055" y="20219"/>
                  <a:pt x="7466" y="19912"/>
                </a:cubicBezTo>
                <a:lnTo>
                  <a:pt x="7466" y="20313"/>
                </a:lnTo>
                <a:cubicBezTo>
                  <a:pt x="7466" y="20458"/>
                  <a:pt x="7657" y="20577"/>
                  <a:pt x="7892" y="20577"/>
                </a:cubicBezTo>
                <a:lnTo>
                  <a:pt x="13670" y="20577"/>
                </a:lnTo>
                <a:cubicBezTo>
                  <a:pt x="13905" y="20577"/>
                  <a:pt x="14094" y="20458"/>
                  <a:pt x="14094" y="20313"/>
                </a:cubicBezTo>
                <a:lnTo>
                  <a:pt x="14094" y="19994"/>
                </a:lnTo>
                <a:cubicBezTo>
                  <a:pt x="15507" y="20300"/>
                  <a:pt x="16752" y="20824"/>
                  <a:pt x="17649" y="21492"/>
                </a:cubicBezTo>
                <a:cubicBezTo>
                  <a:pt x="17730" y="21552"/>
                  <a:pt x="17851" y="21587"/>
                  <a:pt x="17975" y="21587"/>
                </a:cubicBezTo>
                <a:cubicBezTo>
                  <a:pt x="18002" y="21587"/>
                  <a:pt x="18034" y="21586"/>
                  <a:pt x="18061" y="21582"/>
                </a:cubicBezTo>
                <a:cubicBezTo>
                  <a:pt x="18213" y="21563"/>
                  <a:pt x="18337" y="21493"/>
                  <a:pt x="18383" y="21399"/>
                </a:cubicBezTo>
                <a:lnTo>
                  <a:pt x="21543" y="14947"/>
                </a:lnTo>
                <a:cubicBezTo>
                  <a:pt x="21580" y="14870"/>
                  <a:pt x="21557" y="14786"/>
                  <a:pt x="21482" y="14719"/>
                </a:cubicBezTo>
                <a:cubicBezTo>
                  <a:pt x="21482" y="14719"/>
                  <a:pt x="21482" y="14719"/>
                  <a:pt x="21482" y="14719"/>
                </a:cubicBezTo>
                <a:close/>
              </a:path>
            </a:pathLst>
          </a:custGeom>
          <a:solidFill>
            <a:srgbClr val="E52F6E"/>
          </a:solidFill>
          <a:ln w="12700">
            <a:miter lim="400000"/>
          </a:ln>
        </p:spPr>
        <p:txBody>
          <a:bodyPr lIns="38100" tIns="38100" rIns="38100" bIns="38100" anchor="ctr"/>
          <a:lstStyle/>
          <a:p>
            <a:pPr lvl="0" defTabSz="457200">
              <a:defRPr sz="3000">
                <a:solidFill>
                  <a:srgbClr val="E8C895"/>
                </a:solidFill>
                <a:effectLst>
                  <a:outerShdw sx="100000" sy="100000" kx="0" ky="0" algn="b" rotWithShape="0" blurRad="38100" dist="12700" dir="5400000">
                    <a:srgbClr val="000000">
                      <a:alpha val="50000"/>
                    </a:srgbClr>
                  </a:outerShdw>
                </a:effectLst>
              </a:defRPr>
            </a:pPr>
          </a:p>
        </p:txBody>
      </p:sp>
      <p:sp>
        <p:nvSpPr>
          <p:cNvPr id="4" name="Shape 4"/>
          <p:cNvSpPr/>
          <p:nvPr/>
        </p:nvSpPr>
        <p:spPr>
          <a:xfrm rot="3638335">
            <a:off x="1213793" y="12634695"/>
            <a:ext cx="14603" cy="308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70" y="0"/>
                </a:moveTo>
                <a:cubicBezTo>
                  <a:pt x="4798" y="0"/>
                  <a:pt x="0" y="966"/>
                  <a:pt x="0" y="2176"/>
                </a:cubicBezTo>
                <a:lnTo>
                  <a:pt x="0" y="19435"/>
                </a:lnTo>
                <a:cubicBezTo>
                  <a:pt x="0" y="20634"/>
                  <a:pt x="4798" y="21600"/>
                  <a:pt x="10770" y="21600"/>
                </a:cubicBezTo>
                <a:cubicBezTo>
                  <a:pt x="16789" y="21600"/>
                  <a:pt x="21600" y="20634"/>
                  <a:pt x="21600" y="19435"/>
                </a:cubicBezTo>
                <a:lnTo>
                  <a:pt x="21600" y="2176"/>
                </a:lnTo>
                <a:cubicBezTo>
                  <a:pt x="21600" y="966"/>
                  <a:pt x="16736" y="0"/>
                  <a:pt x="10770" y="0"/>
                </a:cubicBezTo>
                <a:cubicBezTo>
                  <a:pt x="10770" y="0"/>
                  <a:pt x="10770" y="0"/>
                  <a:pt x="10770" y="0"/>
                </a:cubicBezTo>
                <a:close/>
              </a:path>
            </a:pathLst>
          </a:custGeom>
          <a:solidFill>
            <a:srgbClr val="E52F6E"/>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5" name="Shape 5"/>
          <p:cNvSpPr/>
          <p:nvPr/>
        </p:nvSpPr>
        <p:spPr>
          <a:xfrm rot="3638335">
            <a:off x="1150719" y="12621041"/>
            <a:ext cx="14604" cy="498087"/>
          </a:xfrm>
          <a:custGeom>
            <a:avLst/>
            <a:gdLst/>
            <a:ahLst/>
            <a:cxnLst>
              <a:cxn ang="0">
                <a:pos x="wd2" y="hd2"/>
              </a:cxn>
              <a:cxn ang="5400000">
                <a:pos x="wd2" y="hd2"/>
              </a:cxn>
              <a:cxn ang="10800000">
                <a:pos x="wd2" y="hd2"/>
              </a:cxn>
              <a:cxn ang="16200000">
                <a:pos x="wd2" y="hd2"/>
              </a:cxn>
            </a:cxnLst>
            <a:rect l="0" t="0" r="r" b="b"/>
            <a:pathLst>
              <a:path w="21548" h="21600" fill="norm" stroke="1" extrusionOk="0">
                <a:moveTo>
                  <a:pt x="10803" y="0"/>
                </a:moveTo>
                <a:cubicBezTo>
                  <a:pt x="4799" y="0"/>
                  <a:pt x="0" y="599"/>
                  <a:pt x="0" y="1348"/>
                </a:cubicBezTo>
                <a:lnTo>
                  <a:pt x="0" y="20252"/>
                </a:lnTo>
                <a:cubicBezTo>
                  <a:pt x="0" y="20995"/>
                  <a:pt x="4799" y="21600"/>
                  <a:pt x="10803" y="21600"/>
                </a:cubicBezTo>
                <a:cubicBezTo>
                  <a:pt x="16755" y="21600"/>
                  <a:pt x="21547" y="20995"/>
                  <a:pt x="21547" y="20252"/>
                </a:cubicBezTo>
                <a:lnTo>
                  <a:pt x="21547" y="1348"/>
                </a:lnTo>
                <a:cubicBezTo>
                  <a:pt x="21600" y="599"/>
                  <a:pt x="16755" y="0"/>
                  <a:pt x="10803" y="0"/>
                </a:cubicBezTo>
                <a:cubicBezTo>
                  <a:pt x="10803" y="0"/>
                  <a:pt x="10803" y="0"/>
                  <a:pt x="10803" y="0"/>
                </a:cubicBezTo>
                <a:close/>
              </a:path>
            </a:pathLst>
          </a:custGeom>
          <a:solidFill>
            <a:srgbClr val="E52F6E"/>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6" name="Shape 6"/>
          <p:cNvSpPr/>
          <p:nvPr/>
        </p:nvSpPr>
        <p:spPr>
          <a:xfrm rot="3638335">
            <a:off x="1254116" y="12706368"/>
            <a:ext cx="14600" cy="308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26" y="0"/>
                </a:moveTo>
                <a:cubicBezTo>
                  <a:pt x="4806" y="0"/>
                  <a:pt x="0" y="966"/>
                  <a:pt x="0" y="2176"/>
                </a:cubicBezTo>
                <a:lnTo>
                  <a:pt x="0" y="19435"/>
                </a:lnTo>
                <a:cubicBezTo>
                  <a:pt x="0" y="20634"/>
                  <a:pt x="4806" y="21600"/>
                  <a:pt x="10826" y="21600"/>
                </a:cubicBezTo>
                <a:cubicBezTo>
                  <a:pt x="16794" y="21600"/>
                  <a:pt x="21600" y="20634"/>
                  <a:pt x="21600" y="19435"/>
                </a:cubicBezTo>
                <a:lnTo>
                  <a:pt x="21600" y="2176"/>
                </a:lnTo>
                <a:cubicBezTo>
                  <a:pt x="21600" y="966"/>
                  <a:pt x="16794" y="0"/>
                  <a:pt x="10826" y="0"/>
                </a:cubicBezTo>
                <a:cubicBezTo>
                  <a:pt x="10826" y="0"/>
                  <a:pt x="10826" y="0"/>
                  <a:pt x="10826" y="0"/>
                </a:cubicBezTo>
                <a:close/>
              </a:path>
            </a:pathLst>
          </a:custGeom>
          <a:solidFill>
            <a:srgbClr val="E52F6E"/>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7" name="Shape 7"/>
          <p:cNvSpPr/>
          <p:nvPr/>
        </p:nvSpPr>
        <p:spPr>
          <a:xfrm>
            <a:off x="22733000" y="736600"/>
            <a:ext cx="774700" cy="774700"/>
          </a:xfrm>
          <a:prstGeom prst="roundRect">
            <a:avLst>
              <a:gd name="adj" fmla="val 19663"/>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8" name="Shape 8"/>
          <p:cNvSpPr/>
          <p:nvPr/>
        </p:nvSpPr>
        <p:spPr>
          <a:xfrm>
            <a:off x="20871146" y="12642850"/>
            <a:ext cx="2659048" cy="469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400">
                <a:solidFill>
                  <a:srgbClr val="232323"/>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232323"/>
                </a:solidFill>
              </a:rPr>
              <a:t>www.beres.com</a:t>
            </a:r>
          </a:p>
        </p:txBody>
      </p:sp>
      <p:sp>
        <p:nvSpPr>
          <p:cNvPr id="9" name="Shape 9"/>
          <p:cNvSpPr/>
          <p:nvPr/>
        </p:nvSpPr>
        <p:spPr>
          <a:xfrm flipV="1">
            <a:off x="-417749" y="3224917"/>
            <a:ext cx="24873875" cy="411"/>
          </a:xfrm>
          <a:prstGeom prst="line">
            <a:avLst/>
          </a:prstGeom>
          <a:ln w="25400">
            <a:solidFill>
              <a:srgbClr val="C0C0C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Lst>
  <p:transition spd="med" advClick="1"/>
  <p:txStyles>
    <p:titleStyle>
      <a:lvl1pPr algn="ctr" defTabSz="825500">
        <a:defRPr sz="11600">
          <a:latin typeface="+mn-lt"/>
          <a:ea typeface="+mn-ea"/>
          <a:cs typeface="+mn-cs"/>
          <a:sym typeface="Gill Sans"/>
        </a:defRPr>
      </a:lvl1pPr>
      <a:lvl2pPr indent="228600" algn="ctr" defTabSz="825500">
        <a:defRPr sz="11600">
          <a:latin typeface="+mn-lt"/>
          <a:ea typeface="+mn-ea"/>
          <a:cs typeface="+mn-cs"/>
          <a:sym typeface="Gill Sans"/>
        </a:defRPr>
      </a:lvl2pPr>
      <a:lvl3pPr indent="457200" algn="ctr" defTabSz="825500">
        <a:defRPr sz="11600">
          <a:latin typeface="+mn-lt"/>
          <a:ea typeface="+mn-ea"/>
          <a:cs typeface="+mn-cs"/>
          <a:sym typeface="Gill Sans"/>
        </a:defRPr>
      </a:lvl3pPr>
      <a:lvl4pPr indent="685800" algn="ctr" defTabSz="825500">
        <a:defRPr sz="11600">
          <a:latin typeface="+mn-lt"/>
          <a:ea typeface="+mn-ea"/>
          <a:cs typeface="+mn-cs"/>
          <a:sym typeface="Gill Sans"/>
        </a:defRPr>
      </a:lvl4pPr>
      <a:lvl5pPr indent="914400" algn="ctr" defTabSz="825500">
        <a:defRPr sz="11600">
          <a:latin typeface="+mn-lt"/>
          <a:ea typeface="+mn-ea"/>
          <a:cs typeface="+mn-cs"/>
          <a:sym typeface="Gill Sans"/>
        </a:defRPr>
      </a:lvl5pPr>
      <a:lvl6pPr indent="1143000" algn="ctr" defTabSz="825500">
        <a:defRPr sz="11600">
          <a:latin typeface="+mn-lt"/>
          <a:ea typeface="+mn-ea"/>
          <a:cs typeface="+mn-cs"/>
          <a:sym typeface="Gill Sans"/>
        </a:defRPr>
      </a:lvl6pPr>
      <a:lvl7pPr indent="1371600" algn="ctr" defTabSz="825500">
        <a:defRPr sz="11600">
          <a:latin typeface="+mn-lt"/>
          <a:ea typeface="+mn-ea"/>
          <a:cs typeface="+mn-cs"/>
          <a:sym typeface="Gill Sans"/>
        </a:defRPr>
      </a:lvl7pPr>
      <a:lvl8pPr indent="1600200" algn="ctr" defTabSz="825500">
        <a:defRPr sz="11600">
          <a:latin typeface="+mn-lt"/>
          <a:ea typeface="+mn-ea"/>
          <a:cs typeface="+mn-cs"/>
          <a:sym typeface="Gill Sans"/>
        </a:defRPr>
      </a:lvl8pPr>
      <a:lvl9pPr indent="1828800" algn="ctr" defTabSz="825500">
        <a:defRPr sz="11600">
          <a:latin typeface="+mn-lt"/>
          <a:ea typeface="+mn-ea"/>
          <a:cs typeface="+mn-cs"/>
          <a:sym typeface="Gill Sans"/>
        </a:defRPr>
      </a:lvl9pPr>
    </p:titleStyle>
    <p:bodyStyle>
      <a:lvl1pPr algn="ctr" defTabSz="825500">
        <a:defRPr sz="4800">
          <a:latin typeface="+mn-lt"/>
          <a:ea typeface="+mn-ea"/>
          <a:cs typeface="+mn-cs"/>
          <a:sym typeface="Gill Sans"/>
        </a:defRPr>
      </a:lvl1pPr>
      <a:lvl2pPr algn="ctr" defTabSz="825500">
        <a:defRPr sz="4800">
          <a:latin typeface="+mn-lt"/>
          <a:ea typeface="+mn-ea"/>
          <a:cs typeface="+mn-cs"/>
          <a:sym typeface="Gill Sans"/>
        </a:defRPr>
      </a:lvl2pPr>
      <a:lvl3pPr algn="ctr" defTabSz="825500">
        <a:defRPr sz="4800">
          <a:latin typeface="+mn-lt"/>
          <a:ea typeface="+mn-ea"/>
          <a:cs typeface="+mn-cs"/>
          <a:sym typeface="Gill Sans"/>
        </a:defRPr>
      </a:lvl3pPr>
      <a:lvl4pPr algn="ctr" defTabSz="825500">
        <a:defRPr sz="4800">
          <a:latin typeface="+mn-lt"/>
          <a:ea typeface="+mn-ea"/>
          <a:cs typeface="+mn-cs"/>
          <a:sym typeface="Gill Sans"/>
        </a:defRPr>
      </a:lvl4pPr>
      <a:lvl5pPr algn="ctr" defTabSz="825500">
        <a:defRPr sz="4800">
          <a:latin typeface="+mn-lt"/>
          <a:ea typeface="+mn-ea"/>
          <a:cs typeface="+mn-cs"/>
          <a:sym typeface="Gill Sans"/>
        </a:defRPr>
      </a:lvl5pPr>
      <a:lvl6pPr indent="355600" algn="ctr" defTabSz="825500">
        <a:defRPr sz="4800">
          <a:latin typeface="+mn-lt"/>
          <a:ea typeface="+mn-ea"/>
          <a:cs typeface="+mn-cs"/>
          <a:sym typeface="Gill Sans"/>
        </a:defRPr>
      </a:lvl6pPr>
      <a:lvl7pPr indent="711200" algn="ctr" defTabSz="825500">
        <a:defRPr sz="4800">
          <a:latin typeface="+mn-lt"/>
          <a:ea typeface="+mn-ea"/>
          <a:cs typeface="+mn-cs"/>
          <a:sym typeface="Gill Sans"/>
        </a:defRPr>
      </a:lvl7pPr>
      <a:lvl8pPr indent="1066800" algn="ctr" defTabSz="825500">
        <a:defRPr sz="4800">
          <a:latin typeface="+mn-lt"/>
          <a:ea typeface="+mn-ea"/>
          <a:cs typeface="+mn-cs"/>
          <a:sym typeface="Gill Sans"/>
        </a:defRPr>
      </a:lvl8pPr>
      <a:lvl9pPr indent="1422400" algn="ctr" defTabSz="825500">
        <a:defRPr sz="4800">
          <a:latin typeface="+mn-lt"/>
          <a:ea typeface="+mn-ea"/>
          <a:cs typeface="+mn-cs"/>
          <a:sym typeface="Gill Sans"/>
        </a:defRPr>
      </a:lvl9pPr>
    </p:bodyStyle>
    <p:otherStyle>
      <a:lvl1pPr algn="ctr" defTabSz="825500">
        <a:defRPr sz="2400">
          <a:solidFill>
            <a:schemeClr val="tx1"/>
          </a:solidFill>
          <a:latin typeface="+mn-lt"/>
          <a:ea typeface="+mn-ea"/>
          <a:cs typeface="+mn-cs"/>
          <a:sym typeface="Gill Sans"/>
        </a:defRPr>
      </a:lvl1pPr>
      <a:lvl2pPr indent="228600" algn="ctr" defTabSz="825500">
        <a:defRPr sz="2400">
          <a:solidFill>
            <a:schemeClr val="tx1"/>
          </a:solidFill>
          <a:latin typeface="+mn-lt"/>
          <a:ea typeface="+mn-ea"/>
          <a:cs typeface="+mn-cs"/>
          <a:sym typeface="Gill Sans"/>
        </a:defRPr>
      </a:lvl2pPr>
      <a:lvl3pPr indent="457200" algn="ctr" defTabSz="825500">
        <a:defRPr sz="2400">
          <a:solidFill>
            <a:schemeClr val="tx1"/>
          </a:solidFill>
          <a:latin typeface="+mn-lt"/>
          <a:ea typeface="+mn-ea"/>
          <a:cs typeface="+mn-cs"/>
          <a:sym typeface="Gill Sans"/>
        </a:defRPr>
      </a:lvl3pPr>
      <a:lvl4pPr indent="685800" algn="ctr" defTabSz="825500">
        <a:defRPr sz="2400">
          <a:solidFill>
            <a:schemeClr val="tx1"/>
          </a:solidFill>
          <a:latin typeface="+mn-lt"/>
          <a:ea typeface="+mn-ea"/>
          <a:cs typeface="+mn-cs"/>
          <a:sym typeface="Gill Sans"/>
        </a:defRPr>
      </a:lvl4pPr>
      <a:lvl5pPr indent="914400" algn="ctr" defTabSz="825500">
        <a:defRPr sz="2400">
          <a:solidFill>
            <a:schemeClr val="tx1"/>
          </a:solidFill>
          <a:latin typeface="+mn-lt"/>
          <a:ea typeface="+mn-ea"/>
          <a:cs typeface="+mn-cs"/>
          <a:sym typeface="Gill Sans"/>
        </a:defRPr>
      </a:lvl5pPr>
      <a:lvl6pPr indent="1143000" algn="ctr" defTabSz="825500">
        <a:defRPr sz="2400">
          <a:solidFill>
            <a:schemeClr val="tx1"/>
          </a:solidFill>
          <a:latin typeface="+mn-lt"/>
          <a:ea typeface="+mn-ea"/>
          <a:cs typeface="+mn-cs"/>
          <a:sym typeface="Gill Sans"/>
        </a:defRPr>
      </a:lvl6pPr>
      <a:lvl7pPr indent="1371600" algn="ctr" defTabSz="825500">
        <a:defRPr sz="2400">
          <a:solidFill>
            <a:schemeClr val="tx1"/>
          </a:solidFill>
          <a:latin typeface="+mn-lt"/>
          <a:ea typeface="+mn-ea"/>
          <a:cs typeface="+mn-cs"/>
          <a:sym typeface="Gill Sans"/>
        </a:defRPr>
      </a:lvl7pPr>
      <a:lvl8pPr indent="1600200" algn="ctr" defTabSz="825500">
        <a:defRPr sz="2400">
          <a:solidFill>
            <a:schemeClr val="tx1"/>
          </a:solidFill>
          <a:latin typeface="+mn-lt"/>
          <a:ea typeface="+mn-ea"/>
          <a:cs typeface="+mn-cs"/>
          <a:sym typeface="Gill Sans"/>
        </a:defRPr>
      </a:lvl8pPr>
      <a:lvl9pPr indent="1828800" algn="ctr" defTabSz="825500">
        <a:defRPr sz="2400">
          <a:solidFill>
            <a:schemeClr val="tx1"/>
          </a:solidFill>
          <a:latin typeface="+mn-lt"/>
          <a:ea typeface="+mn-ea"/>
          <a:cs typeface="+mn-cs"/>
          <a:sym typeface="Gill San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s>

</file>

<file path=ppt/slides/_rels/slide10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8" Type="http://schemas.openxmlformats.org/officeDocument/2006/relationships/image" Target="../media/image17.png"/><Relationship Id="rId9" Type="http://schemas.openxmlformats.org/officeDocument/2006/relationships/image" Target="../media/image18.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xml"/><Relationship Id="rId3" Type="http://schemas.openxmlformats.org/officeDocument/2006/relationships/chart" Target="../charts/chart3.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4.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5.xml"/><Relationship Id="rId3" Type="http://schemas.openxmlformats.org/officeDocument/2006/relationships/chart" Target="../charts/chart6.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7.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xml"/><Relationship Id="rId3" Type="http://schemas.openxmlformats.org/officeDocument/2006/relationships/chart" Target="../charts/chart9.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chart" Target="../charts/chart10.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1.xml"/><Relationship Id="rId3" Type="http://schemas.openxmlformats.org/officeDocument/2006/relationships/chart" Target="../charts/chart12.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 Id="rId3" Type="http://schemas.openxmlformats.org/officeDocument/2006/relationships/chart" Target="../charts/chart13.xml"/></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4.xml"/></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5.xml"/></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6.xml"/></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7.xml"/><Relationship Id="rId3" Type="http://schemas.openxmlformats.org/officeDocument/2006/relationships/image" Target="../media/image24.png"/><Relationship Id="rId4" Type="http://schemas.openxmlformats.org/officeDocument/2006/relationships/image" Target="../media/image25.png"/></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8.xml"/></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9.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0.xml"/><Relationship Id="rId3" Type="http://schemas.openxmlformats.org/officeDocument/2006/relationships/chart" Target="../charts/chart21.xml"/><Relationship Id="rId4" Type="http://schemas.openxmlformats.org/officeDocument/2006/relationships/chart" Target="../charts/chart22.xml"/></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6.png"/></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6.png"/></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7.png"/><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s>

</file>

<file path=ppt/slides/_rels/slide4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7.png"/><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6" Type="http://schemas.openxmlformats.org/officeDocument/2006/relationships/image" Target="../media/image31.png"/><Relationship Id="rId7" Type="http://schemas.openxmlformats.org/officeDocument/2006/relationships/image" Target="../media/image32.png"/><Relationship Id="rId8" Type="http://schemas.openxmlformats.org/officeDocument/2006/relationships/image" Target="../media/image33.png"/><Relationship Id="rId9" Type="http://schemas.openxmlformats.org/officeDocument/2006/relationships/image" Target="../media/image34.png"/></Relationships>

</file>

<file path=ppt/slides/_rels/slide4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4.png"/><Relationship Id="rId4" Type="http://schemas.openxmlformats.org/officeDocument/2006/relationships/image" Target="../media/image5.png"/></Relationships>

</file>

<file path=ppt/slides/_rels/slide5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36.png"/><Relationship Id="rId4" Type="http://schemas.openxmlformats.org/officeDocument/2006/relationships/image" Target="../media/image37.png"/></Relationships>

</file>

<file path=ppt/slides/_rels/slide5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6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2.png"/></Relationships>

</file>

<file path=ppt/slides/_rels/slide7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2.png"/></Relationships>

</file>

<file path=ppt/slides/_rels/slide7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2.png"/></Relationships>

</file>

<file path=ppt/slides/_rels/slide7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2.png"/><Relationship Id="rId4" Type="http://schemas.openxmlformats.org/officeDocument/2006/relationships/chart" Target="../charts/chart23.xml"/></Relationships>

</file>

<file path=ppt/slides/_rels/slide7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png"/><Relationship Id="rId3" Type="http://schemas.openxmlformats.org/officeDocument/2006/relationships/image" Target="../media/image2.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8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png"/><Relationship Id="rId3" Type="http://schemas.openxmlformats.org/officeDocument/2006/relationships/image" Target="../media/image2.png"/></Relationships>

</file>

<file path=ppt/slides/_rels/slide8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png"/><Relationship Id="rId3" Type="http://schemas.openxmlformats.org/officeDocument/2006/relationships/image" Target="../media/image2.png"/></Relationships>

</file>

<file path=ppt/slides/_rels/slide8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png"/><Relationship Id="rId3" Type="http://schemas.openxmlformats.org/officeDocument/2006/relationships/image" Target="../media/image2.png"/><Relationship Id="rId4" Type="http://schemas.openxmlformats.org/officeDocument/2006/relationships/chart" Target="../charts/chart24.xml"/></Relationships>

</file>

<file path=ppt/slides/_rels/slide8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png"/><Relationship Id="rId3" Type="http://schemas.openxmlformats.org/officeDocument/2006/relationships/image" Target="../media/image2.png"/></Relationships>

</file>

<file path=ppt/slides/_rels/slide8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png"/><Relationship Id="rId3" Type="http://schemas.openxmlformats.org/officeDocument/2006/relationships/image" Target="../media/image2.png"/></Relationships>

</file>

<file path=ppt/slides/_rels/slide8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png"/><Relationship Id="rId3" Type="http://schemas.openxmlformats.org/officeDocument/2006/relationships/image" Target="../media/image2.png"/><Relationship Id="rId4" Type="http://schemas.openxmlformats.org/officeDocument/2006/relationships/chart" Target="../charts/chart25.xml"/></Relationships>

</file>

<file path=ppt/slides/_rels/slide8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png"/><Relationship Id="rId3" Type="http://schemas.openxmlformats.org/officeDocument/2006/relationships/image" Target="../media/image2.png"/><Relationship Id="rId4" Type="http://schemas.openxmlformats.org/officeDocument/2006/relationships/image" Target="../media/image41.png"/><Relationship Id="rId5" Type="http://schemas.openxmlformats.org/officeDocument/2006/relationships/image" Target="../media/image39.png"/><Relationship Id="rId6" Type="http://schemas.openxmlformats.org/officeDocument/2006/relationships/image" Target="../media/image38.png"/></Relationships>

</file>

<file path=ppt/slides/_rels/slide8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png"/><Relationship Id="rId3" Type="http://schemas.openxmlformats.org/officeDocument/2006/relationships/image" Target="../media/image2.png"/><Relationship Id="rId4" Type="http://schemas.openxmlformats.org/officeDocument/2006/relationships/image" Target="../media/image41.png"/></Relationships>

</file>

<file path=ppt/slides/_rels/slide8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png"/><Relationship Id="rId3" Type="http://schemas.openxmlformats.org/officeDocument/2006/relationships/image" Target="../media/image2.png"/></Relationships>

</file>

<file path=ppt/slides/_rels/slide8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1.png"/><Relationship Id="rId3" Type="http://schemas.openxmlformats.org/officeDocument/2006/relationships/image" Target="../media/image2.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1.png"/><Relationship Id="rId3" Type="http://schemas.openxmlformats.org/officeDocument/2006/relationships/image" Target="../media/image2.png"/><Relationship Id="rId4" Type="http://schemas.openxmlformats.org/officeDocument/2006/relationships/chart" Target="../charts/chart26.xml"/></Relationships>

</file>

<file path=ppt/slides/_rels/slide9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1.png"/><Relationship Id="rId3" Type="http://schemas.openxmlformats.org/officeDocument/2006/relationships/image" Target="../media/image2.png"/></Relationships>

</file>

<file path=ppt/slides/_rels/slide9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1.png"/><Relationship Id="rId3" Type="http://schemas.openxmlformats.org/officeDocument/2006/relationships/image" Target="../media/image2.png"/></Relationships>

</file>

<file path=ppt/slides/_rels/slide9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8"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grpSp>
        <p:nvGrpSpPr>
          <p:cNvPr id="21" name="Group 21"/>
          <p:cNvGrpSpPr/>
          <p:nvPr/>
        </p:nvGrpSpPr>
        <p:grpSpPr>
          <a:xfrm>
            <a:off x="9495953" y="7251700"/>
            <a:ext cx="5390854" cy="1631950"/>
            <a:chOff x="6101" y="0"/>
            <a:chExt cx="5390852" cy="1631950"/>
          </a:xfrm>
        </p:grpSpPr>
        <p:sp>
          <p:nvSpPr>
            <p:cNvPr id="19" name="Shape 19"/>
            <p:cNvSpPr/>
            <p:nvPr/>
          </p:nvSpPr>
          <p:spPr>
            <a:xfrm>
              <a:off x="1107293" y="0"/>
              <a:ext cx="3188514"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200">
                  <a:solidFill>
                    <a:srgbClr val="E52F6E"/>
                  </a:solidFill>
                  <a:latin typeface="Montserrat-Bold"/>
                  <a:ea typeface="Montserrat-Bold"/>
                  <a:cs typeface="Montserrat-Bold"/>
                  <a:sym typeface="Montserrat-Bold"/>
                </a:defRPr>
              </a:lvl1pPr>
            </a:lstStyle>
            <a:p>
              <a:pPr lvl="0">
                <a:defRPr sz="1800">
                  <a:solidFill>
                    <a:srgbClr val="000000"/>
                  </a:solidFill>
                </a:defRPr>
              </a:pPr>
              <a:r>
                <a:rPr sz="7200">
                  <a:solidFill>
                    <a:srgbClr val="E52F6E"/>
                  </a:solidFill>
                </a:rPr>
                <a:t>BERES</a:t>
              </a:r>
            </a:p>
          </p:txBody>
        </p:sp>
        <p:sp>
          <p:nvSpPr>
            <p:cNvPr id="20" name="Shape 20"/>
            <p:cNvSpPr/>
            <p:nvPr/>
          </p:nvSpPr>
          <p:spPr>
            <a:xfrm>
              <a:off x="6101" y="1111250"/>
              <a:ext cx="5390854" cy="520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Keynote Presentation For All Purpose</a:t>
              </a:r>
            </a:p>
          </p:txBody>
        </p:sp>
      </p:grpSp>
      <p:sp>
        <p:nvSpPr>
          <p:cNvPr id="22" name="Shape 22"/>
          <p:cNvSpPr/>
          <p:nvPr/>
        </p:nvSpPr>
        <p:spPr>
          <a:xfrm flipH="1">
            <a:off x="12179299" y="9431003"/>
            <a:ext cx="1" cy="4518141"/>
          </a:xfrm>
          <a:prstGeom prst="line">
            <a:avLst/>
          </a:prstGeom>
          <a:ln w="25400">
            <a:solidFill>
              <a:srgbClr val="FFFFFF"/>
            </a:solidFill>
            <a:miter lim="400000"/>
            <a:headEnd type="oval"/>
          </a:ln>
        </p:spPr>
        <p:txBody>
          <a:bodyPr lIns="0" tIns="0" rIns="0" bIns="0" anchor="ctr"/>
          <a:lstStyle/>
          <a:p>
            <a:pPr lvl="0" algn="l" defTabSz="457200">
              <a:defRPr sz="1200">
                <a:latin typeface="Helvetica"/>
                <a:ea typeface="Helvetica"/>
                <a:cs typeface="Helvetica"/>
                <a:sym typeface="Helvetica"/>
              </a:defRPr>
            </a:pPr>
          </a:p>
        </p:txBody>
      </p:sp>
      <p:sp>
        <p:nvSpPr>
          <p:cNvPr id="23" name="Shape 2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01</a:t>
            </a:r>
          </a:p>
        </p:txBody>
      </p:sp>
      <p:sp>
        <p:nvSpPr>
          <p:cNvPr id="24" name="Shape 24"/>
          <p:cNvSpPr/>
          <p:nvPr/>
        </p:nvSpPr>
        <p:spPr>
          <a:xfrm>
            <a:off x="10599737" y="4622800"/>
            <a:ext cx="3057526"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10800" sz="18000">
                <a:solidFill>
                  <a:srgbClr val="FFFFFF"/>
                </a:solidFill>
                <a:latin typeface="et-line"/>
                <a:ea typeface="et-line"/>
                <a:cs typeface="et-line"/>
                <a:sym typeface="et-line"/>
              </a:defRPr>
            </a:lvl1pPr>
          </a:lstStyle>
          <a:p>
            <a:pPr lvl="0">
              <a:defRPr baseline="0" spc="0" sz="1800">
                <a:solidFill>
                  <a:srgbClr val="000000"/>
                </a:solidFill>
              </a:defRPr>
            </a:pPr>
            <a:r>
              <a:rPr baseline="-1666" spc="10800" sz="18000">
                <a:solidFill>
                  <a:srgbClr val="FFFFFF"/>
                </a:solidFill>
              </a:rPr>
              <a:t></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83" name="dragdropslidehack-filtered.png"/>
          <p:cNvPicPr/>
          <p:nvPr/>
        </p:nvPicPr>
        <p:blipFill>
          <a:blip r:embed="rId2">
            <a:extLst/>
          </a:blip>
          <a:stretch>
            <a:fillRect/>
          </a:stretch>
        </p:blipFill>
        <p:spPr>
          <a:xfrm>
            <a:off x="1968676" y="4241800"/>
            <a:ext cx="4025546" cy="4025900"/>
          </a:xfrm>
          <a:prstGeom prst="rect">
            <a:avLst/>
          </a:prstGeom>
          <a:ln w="12700">
            <a:miter lim="400000"/>
          </a:ln>
        </p:spPr>
      </p:pic>
      <p:pic>
        <p:nvPicPr>
          <p:cNvPr id="184" name="dragdropslidehack-filtered.png"/>
          <p:cNvPicPr/>
          <p:nvPr/>
        </p:nvPicPr>
        <p:blipFill>
          <a:blip r:embed="rId3">
            <a:extLst/>
          </a:blip>
          <a:stretch>
            <a:fillRect/>
          </a:stretch>
        </p:blipFill>
        <p:spPr>
          <a:xfrm>
            <a:off x="7455076" y="4178300"/>
            <a:ext cx="4025546" cy="4025900"/>
          </a:xfrm>
          <a:prstGeom prst="rect">
            <a:avLst/>
          </a:prstGeom>
          <a:ln w="12700">
            <a:miter lim="400000"/>
          </a:ln>
        </p:spPr>
      </p:pic>
      <p:pic>
        <p:nvPicPr>
          <p:cNvPr id="185" name="dragdropslidehack-filtered.png"/>
          <p:cNvPicPr/>
          <p:nvPr/>
        </p:nvPicPr>
        <p:blipFill>
          <a:blip r:embed="rId4">
            <a:extLst/>
          </a:blip>
          <a:stretch>
            <a:fillRect/>
          </a:stretch>
        </p:blipFill>
        <p:spPr>
          <a:xfrm>
            <a:off x="12839876" y="4254500"/>
            <a:ext cx="4025546" cy="4025900"/>
          </a:xfrm>
          <a:prstGeom prst="rect">
            <a:avLst/>
          </a:prstGeom>
          <a:ln w="12700">
            <a:miter lim="400000"/>
          </a:ln>
        </p:spPr>
      </p:pic>
      <p:pic>
        <p:nvPicPr>
          <p:cNvPr id="186" name="dragdropslidehack-filtered.png"/>
          <p:cNvPicPr/>
          <p:nvPr/>
        </p:nvPicPr>
        <p:blipFill>
          <a:blip r:embed="rId5">
            <a:extLst/>
          </a:blip>
          <a:stretch>
            <a:fillRect/>
          </a:stretch>
        </p:blipFill>
        <p:spPr>
          <a:xfrm>
            <a:off x="18186576" y="4191000"/>
            <a:ext cx="4025546" cy="4025900"/>
          </a:xfrm>
          <a:prstGeom prst="rect">
            <a:avLst/>
          </a:prstGeom>
          <a:ln w="12700">
            <a:miter lim="400000"/>
          </a:ln>
        </p:spPr>
      </p:pic>
      <p:sp>
        <p:nvSpPr>
          <p:cNvPr id="187" name="Shape 187"/>
          <p:cNvSpPr/>
          <p:nvPr/>
        </p:nvSpPr>
        <p:spPr>
          <a:xfrm>
            <a:off x="1413228" y="711200"/>
            <a:ext cx="51700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OUR TEAM</a:t>
            </a:r>
          </a:p>
        </p:txBody>
      </p:sp>
      <p:sp>
        <p:nvSpPr>
          <p:cNvPr id="188" name="Shape 18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89" name="Shape 189"/>
          <p:cNvSpPr/>
          <p:nvPr/>
        </p:nvSpPr>
        <p:spPr>
          <a:xfrm>
            <a:off x="2585335" y="8274050"/>
            <a:ext cx="3087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JOHN MANTIS</a:t>
            </a:r>
          </a:p>
        </p:txBody>
      </p:sp>
      <p:sp>
        <p:nvSpPr>
          <p:cNvPr id="190" name="Shape 190"/>
          <p:cNvSpPr/>
          <p:nvPr/>
        </p:nvSpPr>
        <p:spPr>
          <a:xfrm>
            <a:off x="2300189" y="8858250"/>
            <a:ext cx="365462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Excecutive Officer</a:t>
            </a:r>
          </a:p>
        </p:txBody>
      </p:sp>
      <p:sp>
        <p:nvSpPr>
          <p:cNvPr id="191" name="Shape 191"/>
          <p:cNvSpPr/>
          <p:nvPr/>
        </p:nvSpPr>
        <p:spPr>
          <a:xfrm>
            <a:off x="19304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192" name="Shape 192"/>
          <p:cNvSpPr/>
          <p:nvPr/>
        </p:nvSpPr>
        <p:spPr>
          <a:xfrm>
            <a:off x="33654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3" name="Shape 193"/>
          <p:cNvSpPr/>
          <p:nvPr/>
        </p:nvSpPr>
        <p:spPr>
          <a:xfrm>
            <a:off x="42036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4" name="Shape 194"/>
          <p:cNvSpPr/>
          <p:nvPr/>
        </p:nvSpPr>
        <p:spPr>
          <a:xfrm>
            <a:off x="8435959" y="8280400"/>
            <a:ext cx="2149552"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ELICIA SU</a:t>
            </a:r>
          </a:p>
        </p:txBody>
      </p:sp>
      <p:sp>
        <p:nvSpPr>
          <p:cNvPr id="195" name="Shape 195"/>
          <p:cNvSpPr/>
          <p:nvPr/>
        </p:nvSpPr>
        <p:spPr>
          <a:xfrm>
            <a:off x="8066075" y="8858250"/>
            <a:ext cx="289007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Marketing</a:t>
            </a:r>
          </a:p>
        </p:txBody>
      </p:sp>
      <p:sp>
        <p:nvSpPr>
          <p:cNvPr id="196" name="Shape 196"/>
          <p:cNvSpPr/>
          <p:nvPr/>
        </p:nvSpPr>
        <p:spPr>
          <a:xfrm>
            <a:off x="87502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7" name="Shape 197"/>
          <p:cNvSpPr/>
          <p:nvPr/>
        </p:nvSpPr>
        <p:spPr>
          <a:xfrm>
            <a:off x="95884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8" name="Shape 198"/>
          <p:cNvSpPr/>
          <p:nvPr/>
        </p:nvSpPr>
        <p:spPr>
          <a:xfrm>
            <a:off x="73152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199" name="Shape 199"/>
          <p:cNvSpPr/>
          <p:nvPr/>
        </p:nvSpPr>
        <p:spPr>
          <a:xfrm>
            <a:off x="13337960" y="8280400"/>
            <a:ext cx="3115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ARCO MANTIS</a:t>
            </a:r>
          </a:p>
        </p:txBody>
      </p:sp>
      <p:sp>
        <p:nvSpPr>
          <p:cNvPr id="200" name="Shape 200"/>
          <p:cNvSpPr/>
          <p:nvPr/>
        </p:nvSpPr>
        <p:spPr>
          <a:xfrm>
            <a:off x="13207533" y="8858250"/>
            <a:ext cx="337675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Design &amp; Dev.</a:t>
            </a:r>
          </a:p>
        </p:txBody>
      </p:sp>
      <p:sp>
        <p:nvSpPr>
          <p:cNvPr id="201" name="Shape 201"/>
          <p:cNvSpPr/>
          <p:nvPr/>
        </p:nvSpPr>
        <p:spPr>
          <a:xfrm>
            <a:off x="141350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2" name="Shape 202"/>
          <p:cNvSpPr/>
          <p:nvPr/>
        </p:nvSpPr>
        <p:spPr>
          <a:xfrm>
            <a:off x="149732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3" name="Shape 203"/>
          <p:cNvSpPr/>
          <p:nvPr/>
        </p:nvSpPr>
        <p:spPr>
          <a:xfrm>
            <a:off x="127000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04" name="Shape 204"/>
          <p:cNvSpPr/>
          <p:nvPr/>
        </p:nvSpPr>
        <p:spPr>
          <a:xfrm>
            <a:off x="18678261" y="8280400"/>
            <a:ext cx="3204115"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CINTYA JONES</a:t>
            </a:r>
          </a:p>
        </p:txBody>
      </p:sp>
      <p:sp>
        <p:nvSpPr>
          <p:cNvPr id="205" name="Shape 205"/>
          <p:cNvSpPr/>
          <p:nvPr/>
        </p:nvSpPr>
        <p:spPr>
          <a:xfrm>
            <a:off x="19014344" y="8858250"/>
            <a:ext cx="253273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Support</a:t>
            </a:r>
          </a:p>
        </p:txBody>
      </p:sp>
      <p:sp>
        <p:nvSpPr>
          <p:cNvPr id="206" name="Shape 206"/>
          <p:cNvSpPr/>
          <p:nvPr/>
        </p:nvSpPr>
        <p:spPr>
          <a:xfrm>
            <a:off x="195198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7" name="Shape 207"/>
          <p:cNvSpPr/>
          <p:nvPr/>
        </p:nvSpPr>
        <p:spPr>
          <a:xfrm>
            <a:off x="203580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8" name="Shape 208"/>
          <p:cNvSpPr/>
          <p:nvPr/>
        </p:nvSpPr>
        <p:spPr>
          <a:xfrm>
            <a:off x="180848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09" name="Shape 209"/>
          <p:cNvSpPr/>
          <p:nvPr/>
        </p:nvSpPr>
        <p:spPr>
          <a:xfrm>
            <a:off x="3949700" y="95758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0" name="Shape 210"/>
          <p:cNvSpPr/>
          <p:nvPr/>
        </p:nvSpPr>
        <p:spPr>
          <a:xfrm>
            <a:off x="9347200" y="95758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1" name="Shape 211"/>
          <p:cNvSpPr/>
          <p:nvPr/>
        </p:nvSpPr>
        <p:spPr>
          <a:xfrm>
            <a:off x="14719300" y="96012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2" name="Shape 212"/>
          <p:cNvSpPr/>
          <p:nvPr/>
        </p:nvSpPr>
        <p:spPr>
          <a:xfrm>
            <a:off x="20104100" y="95504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3" name="Shape 213"/>
          <p:cNvSpPr/>
          <p:nvPr/>
        </p:nvSpPr>
        <p:spPr>
          <a:xfrm>
            <a:off x="3441926" y="1092835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4" name="Shape 214"/>
          <p:cNvSpPr/>
          <p:nvPr/>
        </p:nvSpPr>
        <p:spPr>
          <a:xfrm>
            <a:off x="4324123" y="1092835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5" name="Shape 215"/>
          <p:cNvSpPr/>
          <p:nvPr/>
        </p:nvSpPr>
        <p:spPr>
          <a:xfrm>
            <a:off x="8840785" y="10922000"/>
            <a:ext cx="55834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6" name="Shape 216"/>
          <p:cNvSpPr/>
          <p:nvPr/>
        </p:nvSpPr>
        <p:spPr>
          <a:xfrm>
            <a:off x="97170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7" name="Shape 217"/>
          <p:cNvSpPr/>
          <p:nvPr/>
        </p:nvSpPr>
        <p:spPr>
          <a:xfrm>
            <a:off x="14212885" y="10922000"/>
            <a:ext cx="55834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8" name="Shape 218"/>
          <p:cNvSpPr/>
          <p:nvPr/>
        </p:nvSpPr>
        <p:spPr>
          <a:xfrm>
            <a:off x="150891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9" name="Shape 219"/>
          <p:cNvSpPr/>
          <p:nvPr/>
        </p:nvSpPr>
        <p:spPr>
          <a:xfrm>
            <a:off x="19610385" y="10922000"/>
            <a:ext cx="55834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20" name="Shape 220"/>
          <p:cNvSpPr/>
          <p:nvPr/>
        </p:nvSpPr>
        <p:spPr>
          <a:xfrm>
            <a:off x="204866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21" name="Shape 22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10</a:t>
            </a:r>
          </a:p>
        </p:txBody>
      </p:sp>
    </p:spTree>
  </p:cSld>
  <p:clrMapOvr>
    <a:masterClrMapping/>
  </p:clrMapOvr>
  <p:transition spd="slow" advClick="1">
    <p:push dir="l"/>
  </p:transition>
</p:sld>
</file>

<file path=ppt/slides/slide10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54" name="Shape 2854"/>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55" name="Shape 285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858" name="Group 2858"/>
          <p:cNvGrpSpPr/>
          <p:nvPr/>
        </p:nvGrpSpPr>
        <p:grpSpPr>
          <a:xfrm>
            <a:off x="1574799" y="8216901"/>
            <a:ext cx="10439401" cy="3860805"/>
            <a:chOff x="0" y="0"/>
            <a:chExt cx="10439400" cy="3860803"/>
          </a:xfrm>
        </p:grpSpPr>
        <p:pic>
          <p:nvPicPr>
            <p:cNvPr id="2856"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57"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59"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pic>
        <p:nvPicPr>
          <p:cNvPr id="2860" name="dragdropslidehack-filtered.png"/>
          <p:cNvPicPr/>
          <p:nvPr/>
        </p:nvPicPr>
        <p:blipFill>
          <a:blip r:embed="rId2">
            <a:extLst/>
          </a:blip>
          <a:srcRect l="15190" t="0" r="15108" b="0"/>
          <a:stretch>
            <a:fillRect/>
          </a:stretch>
        </p:blipFill>
        <p:spPr>
          <a:xfrm>
            <a:off x="17715940" y="3873500"/>
            <a:ext cx="5067301" cy="4089400"/>
          </a:xfrm>
          <a:prstGeom prst="rect">
            <a:avLst/>
          </a:prstGeom>
          <a:ln w="12700">
            <a:miter lim="400000"/>
          </a:ln>
        </p:spPr>
      </p:pic>
      <p:pic>
        <p:nvPicPr>
          <p:cNvPr id="2861" name="dragdropslidehack-filtered.png"/>
          <p:cNvPicPr/>
          <p:nvPr/>
        </p:nvPicPr>
        <p:blipFill>
          <a:blip r:embed="rId2">
            <a:extLst/>
          </a:blip>
          <a:srcRect l="13137" t="0" r="13050" b="0"/>
          <a:stretch>
            <a:fillRect/>
          </a:stretch>
        </p:blipFill>
        <p:spPr>
          <a:xfrm>
            <a:off x="17716500" y="8216900"/>
            <a:ext cx="5066182" cy="3860803"/>
          </a:xfrm>
          <a:prstGeom prst="rect">
            <a:avLst/>
          </a:prstGeom>
          <a:ln w="12700">
            <a:miter lim="400000"/>
          </a:ln>
        </p:spPr>
      </p:pic>
      <p:pic>
        <p:nvPicPr>
          <p:cNvPr id="2862" name="dragdropslidehack-filtered.png"/>
          <p:cNvPicPr/>
          <p:nvPr/>
        </p:nvPicPr>
        <p:blipFill>
          <a:blip r:embed="rId2">
            <a:extLst/>
          </a:blip>
          <a:srcRect l="15197" t="0" r="15100" b="0"/>
          <a:stretch>
            <a:fillRect/>
          </a:stretch>
        </p:blipFill>
        <p:spPr>
          <a:xfrm>
            <a:off x="12331700" y="3873500"/>
            <a:ext cx="5067300" cy="4089400"/>
          </a:xfrm>
          <a:prstGeom prst="rect">
            <a:avLst/>
          </a:prstGeom>
          <a:ln w="12700">
            <a:miter lim="400000"/>
          </a:ln>
        </p:spPr>
      </p:pic>
      <p:pic>
        <p:nvPicPr>
          <p:cNvPr id="2863" name="dragdropslidehack-filtered.png"/>
          <p:cNvPicPr/>
          <p:nvPr/>
        </p:nvPicPr>
        <p:blipFill>
          <a:blip r:embed="rId2">
            <a:extLst/>
          </a:blip>
          <a:srcRect l="13137" t="0" r="13050" b="0"/>
          <a:stretch>
            <a:fillRect/>
          </a:stretch>
        </p:blipFill>
        <p:spPr>
          <a:xfrm>
            <a:off x="12331700" y="8216900"/>
            <a:ext cx="5066182" cy="3860803"/>
          </a:xfrm>
          <a:prstGeom prst="rect">
            <a:avLst/>
          </a:prstGeom>
          <a:ln w="12700">
            <a:miter lim="400000"/>
          </a:ln>
        </p:spPr>
      </p:pic>
      <p:sp>
        <p:nvSpPr>
          <p:cNvPr id="2864" name="Shape 2864"/>
          <p:cNvSpPr/>
          <p:nvPr/>
        </p:nvSpPr>
        <p:spPr>
          <a:xfrm>
            <a:off x="22770005" y="831850"/>
            <a:ext cx="701484"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100</a:t>
            </a:r>
          </a:p>
        </p:txBody>
      </p:sp>
    </p:spTree>
  </p:cSld>
  <p:clrMapOvr>
    <a:masterClrMapping/>
  </p:clrMapOvr>
  <p:transition spd="med" advClick="1"/>
</p:sld>
</file>

<file path=ppt/slides/slide10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866"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867" name="Shape 2867"/>
          <p:cNvSpPr/>
          <p:nvPr/>
        </p:nvSpPr>
        <p:spPr>
          <a:xfrm>
            <a:off x="9031479" y="5829300"/>
            <a:ext cx="631656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FONT ICONS!</a:t>
            </a:r>
          </a:p>
        </p:txBody>
      </p:sp>
      <p:sp>
        <p:nvSpPr>
          <p:cNvPr id="2868" name="Shape 2868"/>
          <p:cNvSpPr/>
          <p:nvPr/>
        </p:nvSpPr>
        <p:spPr>
          <a:xfrm>
            <a:off x="9616727" y="7042150"/>
            <a:ext cx="515511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E52F6E"/>
                </a:solidFill>
                <a:latin typeface="Open Sans"/>
                <a:ea typeface="Open Sans"/>
                <a:cs typeface="Open Sans"/>
                <a:sym typeface="Open Sans"/>
              </a:defRPr>
            </a:lvl1pPr>
          </a:lstStyle>
          <a:p>
            <a:pPr lvl="0">
              <a:defRPr b="0" sz="1800">
                <a:solidFill>
                  <a:srgbClr val="000000"/>
                </a:solidFill>
              </a:defRPr>
            </a:pPr>
            <a:r>
              <a:rPr b="1" sz="2400">
                <a:solidFill>
                  <a:srgbClr val="E52F6E"/>
                </a:solidFill>
              </a:rPr>
              <a:t>EDITABLE , Just like regular fonts!</a:t>
            </a:r>
          </a:p>
        </p:txBody>
      </p:sp>
    </p:spTree>
  </p:cSld>
  <p:clrMapOvr>
    <a:masterClrMapping/>
  </p:clrMapOvr>
  <p:transition spd="med" advClick="1"/>
</p:sld>
</file>

<file path=ppt/slides/slide10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0" name="Shape 2870"/>
          <p:cNvSpPr/>
          <p:nvPr/>
        </p:nvSpPr>
        <p:spPr>
          <a:xfrm>
            <a:off x="1371846" y="3962400"/>
            <a:ext cx="21637133" cy="680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p>
        </p:txBody>
      </p:sp>
      <p:sp>
        <p:nvSpPr>
          <p:cNvPr id="2871" name="Shape 2871"/>
          <p:cNvSpPr/>
          <p:nvPr/>
        </p:nvSpPr>
        <p:spPr>
          <a:xfrm>
            <a:off x="1867703" y="914400"/>
            <a:ext cx="21374101"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7200">
                <a:solidFill>
                  <a:srgbClr val="FFFFFF"/>
                </a:solidFill>
                <a:latin typeface="Helvetica"/>
                <a:ea typeface="Helvetica"/>
                <a:cs typeface="Helvetica"/>
                <a:sym typeface="Helvetica"/>
              </a:defRPr>
            </a:lvl1pPr>
          </a:lstStyle>
          <a:p>
            <a:pPr lvl="0">
              <a:defRPr sz="1800">
                <a:solidFill>
                  <a:srgbClr val="000000"/>
                </a:solidFill>
              </a:defRPr>
            </a:pPr>
            <a:r>
              <a:rPr sz="7200">
                <a:solidFill>
                  <a:srgbClr val="FFFFFF"/>
                </a:solidFill>
              </a:rPr>
              <a:t>et-line - Fonts</a:t>
            </a:r>
          </a:p>
        </p:txBody>
      </p:sp>
    </p:spTree>
  </p:cSld>
  <p:clrMapOvr>
    <a:masterClrMapping/>
  </p:clrMapOvr>
  <p:transition spd="med" advClick="1"/>
</p:sld>
</file>

<file path=ppt/slides/slide10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3" name="Shape 2873"/>
          <p:cNvSpPr/>
          <p:nvPr/>
        </p:nvSpPr>
        <p:spPr>
          <a:xfrm>
            <a:off x="626844" y="2991248"/>
            <a:ext cx="23126701" cy="993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
        <p:nvSpPr>
          <p:cNvPr id="2874" name="Shape 2874"/>
          <p:cNvSpPr/>
          <p:nvPr/>
        </p:nvSpPr>
        <p:spPr>
          <a:xfrm>
            <a:off x="1867703" y="914400"/>
            <a:ext cx="21374101"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7200">
                <a:solidFill>
                  <a:srgbClr val="FFFFFF"/>
                </a:solidFill>
                <a:latin typeface="Helvetica"/>
                <a:ea typeface="Helvetica"/>
                <a:cs typeface="Helvetica"/>
                <a:sym typeface="Helvetica"/>
              </a:defRPr>
            </a:lvl1pPr>
          </a:lstStyle>
          <a:p>
            <a:pPr lvl="0">
              <a:defRPr sz="1800">
                <a:solidFill>
                  <a:srgbClr val="000000"/>
                </a:solidFill>
              </a:defRPr>
            </a:pPr>
            <a:r>
              <a:rPr sz="7200">
                <a:solidFill>
                  <a:srgbClr val="FFFFFF"/>
                </a:solidFill>
              </a:rPr>
              <a:t>Font Awesome - Fonts</a:t>
            </a:r>
          </a:p>
        </p:txBody>
      </p:sp>
    </p:spTree>
  </p:cSld>
  <p:clrMapOvr>
    <a:masterClrMapping/>
  </p:clrMapOvr>
  <p:transition spd="med" advClick="1"/>
</p:sld>
</file>

<file path=ppt/slides/slide10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6" name="Shape 2876"/>
          <p:cNvSpPr/>
          <p:nvPr/>
        </p:nvSpPr>
        <p:spPr>
          <a:xfrm>
            <a:off x="2348879" y="1930400"/>
            <a:ext cx="19697701" cy="9855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lnSpc>
                <a:spcPct val="140000"/>
              </a:lnSpc>
              <a:defRPr sz="1800"/>
            </a:pPr>
            <a:r>
              <a:rPr spc="2400" sz="9600">
                <a:solidFill>
                  <a:srgbClr val="FFFFFF"/>
                </a:solidFill>
                <a:latin typeface="Modern Pictograms"/>
                <a:ea typeface="Modern Pictograms"/>
                <a:cs typeface="Modern Pictograms"/>
                <a:sym typeface="Modern Pictograms"/>
              </a:rPr>
              <a:t>!@#$%^*()_WERTY</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UIOP{}ASDFGHJKL</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ZXCVBNM&lt;&gt;?`1234</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567890-=qwertyui</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op[]\asdfghjkl</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'zxcvbnm,./</a:t>
            </a:r>
          </a:p>
        </p:txBody>
      </p:sp>
    </p:spTree>
  </p:cSld>
  <p:clrMapOvr>
    <a:masterClrMapping/>
  </p:clrMapOvr>
  <p:transition spd="med" advClick="1"/>
</p:sld>
</file>

<file path=ppt/slides/slide10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8" name="Shape 2878"/>
          <p:cNvSpPr/>
          <p:nvPr/>
        </p:nvSpPr>
        <p:spPr>
          <a:xfrm>
            <a:off x="1955800" y="1981200"/>
            <a:ext cx="20485100" cy="975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nSpc>
                <a:spcPct val="120000"/>
              </a:lnSpc>
              <a:defRPr sz="1800"/>
            </a:pPr>
            <a:r>
              <a:rPr spc="390" sz="13000">
                <a:solidFill>
                  <a:srgbClr val="FFFFFF"/>
                </a:solidFill>
                <a:latin typeface="Entypo"/>
                <a:ea typeface="Entypo"/>
                <a:cs typeface="Entypo"/>
                <a:sym typeface="Entypo"/>
              </a:rPr>
              <a:t>~!@#$%^&amp;*()_WERTYUIOP{}|ASDFGHJKL:"ZXCVBNM&lt;&gt;?</a:t>
            </a:r>
            <a:endParaRPr spc="390" sz="13000">
              <a:solidFill>
                <a:srgbClr val="FFFFFF"/>
              </a:solidFill>
              <a:latin typeface="Entypo"/>
              <a:ea typeface="Entypo"/>
              <a:cs typeface="Entypo"/>
              <a:sym typeface="Entypo"/>
            </a:endParaRPr>
          </a:p>
          <a:p>
            <a:pPr lvl="0">
              <a:lnSpc>
                <a:spcPct val="120000"/>
              </a:lnSpc>
              <a:defRPr sz="1800"/>
            </a:pPr>
            <a:r>
              <a:rPr spc="390" sz="13000">
                <a:solidFill>
                  <a:srgbClr val="FFFFFF"/>
                </a:solidFill>
                <a:latin typeface="Entypo"/>
                <a:ea typeface="Entypo"/>
                <a:cs typeface="Entypo"/>
                <a:sym typeface="Entypo"/>
              </a:rPr>
              <a:t>`1234567890-=qwerty</a:t>
            </a:r>
            <a:endParaRPr spc="390" sz="13000">
              <a:solidFill>
                <a:srgbClr val="FFFFFF"/>
              </a:solidFill>
              <a:latin typeface="Entypo"/>
              <a:ea typeface="Entypo"/>
              <a:cs typeface="Entypo"/>
              <a:sym typeface="Entypo"/>
            </a:endParaRPr>
          </a:p>
          <a:p>
            <a:pPr lvl="0">
              <a:lnSpc>
                <a:spcPct val="120000"/>
              </a:lnSpc>
              <a:defRPr sz="1800"/>
            </a:pPr>
            <a:r>
              <a:rPr spc="390" sz="13000">
                <a:solidFill>
                  <a:srgbClr val="FFFFFF"/>
                </a:solidFill>
                <a:latin typeface="Entypo"/>
                <a:ea typeface="Entypo"/>
                <a:cs typeface="Entypo"/>
                <a:sym typeface="Entypo"/>
              </a:rPr>
              <a:t>uiop[]\asdfghjkl;'zxc vbnm,./</a:t>
            </a:r>
          </a:p>
        </p:txBody>
      </p:sp>
    </p:spTree>
  </p:cSld>
  <p:clrMapOvr>
    <a:masterClrMapping/>
  </p:clrMapOvr>
  <p:transition spd="slow" advClick="1">
    <p:push dir="l"/>
  </p:transition>
</p:sld>
</file>

<file path=ppt/slides/slide10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80" name="Shape 2880"/>
          <p:cNvSpPr/>
          <p:nvPr/>
        </p:nvSpPr>
        <p:spPr>
          <a:xfrm>
            <a:off x="18748463" y="5312908"/>
            <a:ext cx="770938" cy="7710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425" y="5400"/>
                </a:moveTo>
                <a:lnTo>
                  <a:pt x="6075" y="5400"/>
                </a:lnTo>
                <a:lnTo>
                  <a:pt x="6075" y="6750"/>
                </a:lnTo>
                <a:lnTo>
                  <a:pt x="7425" y="6750"/>
                </a:lnTo>
                <a:cubicBezTo>
                  <a:pt x="7425" y="6750"/>
                  <a:pt x="7425" y="5400"/>
                  <a:pt x="7425" y="5400"/>
                </a:cubicBezTo>
                <a:close/>
                <a:moveTo>
                  <a:pt x="6750" y="8100"/>
                </a:moveTo>
                <a:cubicBezTo>
                  <a:pt x="5632" y="8100"/>
                  <a:pt x="4725" y="7193"/>
                  <a:pt x="4725" y="6075"/>
                </a:cubicBezTo>
                <a:cubicBezTo>
                  <a:pt x="4725" y="4957"/>
                  <a:pt x="5632" y="4050"/>
                  <a:pt x="6750" y="4050"/>
                </a:cubicBezTo>
                <a:cubicBezTo>
                  <a:pt x="7869" y="4050"/>
                  <a:pt x="8775" y="4957"/>
                  <a:pt x="8775" y="6075"/>
                </a:cubicBezTo>
                <a:cubicBezTo>
                  <a:pt x="8775" y="7193"/>
                  <a:pt x="7869" y="8100"/>
                  <a:pt x="6750" y="8100"/>
                </a:cubicBezTo>
                <a:close/>
                <a:moveTo>
                  <a:pt x="12668" y="15982"/>
                </a:moveTo>
                <a:cubicBezTo>
                  <a:pt x="12525" y="16125"/>
                  <a:pt x="12337" y="16191"/>
                  <a:pt x="12150" y="16185"/>
                </a:cubicBezTo>
                <a:cubicBezTo>
                  <a:pt x="11963" y="16191"/>
                  <a:pt x="11775" y="16125"/>
                  <a:pt x="11632" y="15982"/>
                </a:cubicBezTo>
                <a:lnTo>
                  <a:pt x="7565" y="13093"/>
                </a:lnTo>
                <a:lnTo>
                  <a:pt x="3893" y="18007"/>
                </a:lnTo>
                <a:cubicBezTo>
                  <a:pt x="3617" y="18283"/>
                  <a:pt x="3171" y="18283"/>
                  <a:pt x="2895" y="18007"/>
                </a:cubicBezTo>
                <a:cubicBezTo>
                  <a:pt x="2620" y="17732"/>
                  <a:pt x="2620" y="17286"/>
                  <a:pt x="2895" y="17010"/>
                </a:cubicBezTo>
                <a:lnTo>
                  <a:pt x="6885" y="11670"/>
                </a:lnTo>
                <a:cubicBezTo>
                  <a:pt x="7034" y="11522"/>
                  <a:pt x="7231" y="11460"/>
                  <a:pt x="7425" y="11472"/>
                </a:cubicBezTo>
                <a:cubicBezTo>
                  <a:pt x="7619" y="11460"/>
                  <a:pt x="7817" y="11522"/>
                  <a:pt x="7965" y="11670"/>
                </a:cubicBezTo>
                <a:lnTo>
                  <a:pt x="12044" y="14569"/>
                </a:lnTo>
                <a:lnTo>
                  <a:pt x="17685" y="8295"/>
                </a:lnTo>
                <a:cubicBezTo>
                  <a:pt x="17961" y="8020"/>
                  <a:pt x="18407" y="8020"/>
                  <a:pt x="18682" y="8295"/>
                </a:cubicBezTo>
                <a:cubicBezTo>
                  <a:pt x="18958" y="8571"/>
                  <a:pt x="18958" y="9017"/>
                  <a:pt x="18682" y="9293"/>
                </a:cubicBezTo>
                <a:cubicBezTo>
                  <a:pt x="18682" y="9293"/>
                  <a:pt x="12668" y="15982"/>
                  <a:pt x="12668" y="15982"/>
                </a:cubicBezTo>
                <a:close/>
                <a:moveTo>
                  <a:pt x="20250" y="2025"/>
                </a:moveTo>
                <a:cubicBezTo>
                  <a:pt x="20250" y="1653"/>
                  <a:pt x="19948" y="1350"/>
                  <a:pt x="19575" y="1350"/>
                </a:cubicBezTo>
                <a:lnTo>
                  <a:pt x="2025" y="1350"/>
                </a:lnTo>
                <a:cubicBezTo>
                  <a:pt x="1652" y="1350"/>
                  <a:pt x="1350" y="1653"/>
                  <a:pt x="1350" y="2025"/>
                </a:cubicBezTo>
                <a:lnTo>
                  <a:pt x="1350" y="19575"/>
                </a:lnTo>
                <a:cubicBezTo>
                  <a:pt x="1350" y="19947"/>
                  <a:pt x="1652" y="20250"/>
                  <a:pt x="2025" y="20250"/>
                </a:cubicBezTo>
                <a:lnTo>
                  <a:pt x="19575" y="20250"/>
                </a:lnTo>
                <a:cubicBezTo>
                  <a:pt x="19948" y="20250"/>
                  <a:pt x="20250" y="19947"/>
                  <a:pt x="20250" y="19575"/>
                </a:cubicBezTo>
                <a:cubicBezTo>
                  <a:pt x="20250" y="19575"/>
                  <a:pt x="20250" y="2025"/>
                  <a:pt x="20250" y="2025"/>
                </a:cubicBezTo>
                <a:close/>
                <a:moveTo>
                  <a:pt x="20250" y="21600"/>
                </a:moveTo>
                <a:lnTo>
                  <a:pt x="1350" y="21600"/>
                </a:lnTo>
                <a:cubicBezTo>
                  <a:pt x="605" y="21600"/>
                  <a:pt x="0" y="20996"/>
                  <a:pt x="0" y="20250"/>
                </a:cubicBezTo>
                <a:lnTo>
                  <a:pt x="0" y="1350"/>
                </a:lnTo>
                <a:cubicBezTo>
                  <a:pt x="0" y="604"/>
                  <a:pt x="605" y="0"/>
                  <a:pt x="1350" y="0"/>
                </a:cubicBezTo>
                <a:lnTo>
                  <a:pt x="20250" y="0"/>
                </a:lnTo>
                <a:cubicBezTo>
                  <a:pt x="20996" y="0"/>
                  <a:pt x="21600" y="604"/>
                  <a:pt x="21600" y="1350"/>
                </a:cubicBezTo>
                <a:lnTo>
                  <a:pt x="21600" y="20250"/>
                </a:lnTo>
                <a:cubicBezTo>
                  <a:pt x="21600" y="20996"/>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1" name="Shape 2881"/>
          <p:cNvSpPr/>
          <p:nvPr/>
        </p:nvSpPr>
        <p:spPr>
          <a:xfrm>
            <a:off x="21174662" y="5343239"/>
            <a:ext cx="770938" cy="7228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200"/>
                </a:moveTo>
                <a:cubicBezTo>
                  <a:pt x="8563" y="7200"/>
                  <a:pt x="6750" y="9134"/>
                  <a:pt x="6750" y="11520"/>
                </a:cubicBezTo>
                <a:cubicBezTo>
                  <a:pt x="6750" y="13906"/>
                  <a:pt x="8563" y="15840"/>
                  <a:pt x="10800" y="15840"/>
                </a:cubicBezTo>
                <a:cubicBezTo>
                  <a:pt x="13037" y="15840"/>
                  <a:pt x="14850" y="13906"/>
                  <a:pt x="14850" y="11520"/>
                </a:cubicBezTo>
                <a:cubicBezTo>
                  <a:pt x="14850" y="9134"/>
                  <a:pt x="13037" y="7200"/>
                  <a:pt x="10800" y="7200"/>
                </a:cubicBezTo>
                <a:close/>
                <a:moveTo>
                  <a:pt x="10800" y="17280"/>
                </a:moveTo>
                <a:cubicBezTo>
                  <a:pt x="7818" y="17280"/>
                  <a:pt x="5400" y="14701"/>
                  <a:pt x="5400" y="11520"/>
                </a:cubicBezTo>
                <a:cubicBezTo>
                  <a:pt x="5400" y="8339"/>
                  <a:pt x="7818" y="5760"/>
                  <a:pt x="10800" y="5760"/>
                </a:cubicBezTo>
                <a:cubicBezTo>
                  <a:pt x="13782" y="5760"/>
                  <a:pt x="16200" y="8339"/>
                  <a:pt x="16200" y="11520"/>
                </a:cubicBezTo>
                <a:cubicBezTo>
                  <a:pt x="16200" y="14701"/>
                  <a:pt x="13782" y="17280"/>
                  <a:pt x="10800" y="17280"/>
                </a:cubicBezTo>
                <a:close/>
                <a:moveTo>
                  <a:pt x="20250" y="5040"/>
                </a:moveTo>
                <a:cubicBezTo>
                  <a:pt x="20250" y="4642"/>
                  <a:pt x="19948" y="4320"/>
                  <a:pt x="19575" y="4320"/>
                </a:cubicBezTo>
                <a:lnTo>
                  <a:pt x="16157" y="4320"/>
                </a:lnTo>
                <a:cubicBezTo>
                  <a:pt x="16171" y="4260"/>
                  <a:pt x="16200" y="4204"/>
                  <a:pt x="16200" y="4140"/>
                </a:cubicBezTo>
                <a:lnTo>
                  <a:pt x="15120" y="2340"/>
                </a:lnTo>
                <a:cubicBezTo>
                  <a:pt x="15120" y="2340"/>
                  <a:pt x="14636" y="1440"/>
                  <a:pt x="14040" y="1440"/>
                </a:cubicBezTo>
                <a:lnTo>
                  <a:pt x="7560" y="1440"/>
                </a:lnTo>
                <a:cubicBezTo>
                  <a:pt x="6963" y="1440"/>
                  <a:pt x="6480" y="2340"/>
                  <a:pt x="6480" y="2340"/>
                </a:cubicBezTo>
                <a:lnTo>
                  <a:pt x="5400" y="4140"/>
                </a:lnTo>
                <a:cubicBezTo>
                  <a:pt x="5400" y="4204"/>
                  <a:pt x="5428" y="4260"/>
                  <a:pt x="5443" y="4320"/>
                </a:cubicBezTo>
                <a:lnTo>
                  <a:pt x="2025" y="4320"/>
                </a:lnTo>
                <a:cubicBezTo>
                  <a:pt x="1652" y="4320"/>
                  <a:pt x="1350" y="4642"/>
                  <a:pt x="1350" y="5040"/>
                </a:cubicBezTo>
                <a:lnTo>
                  <a:pt x="1350" y="19440"/>
                </a:lnTo>
                <a:cubicBezTo>
                  <a:pt x="1350" y="19837"/>
                  <a:pt x="1652" y="20160"/>
                  <a:pt x="2025" y="20160"/>
                </a:cubicBezTo>
                <a:lnTo>
                  <a:pt x="19575" y="20160"/>
                </a:lnTo>
                <a:cubicBezTo>
                  <a:pt x="19948" y="20160"/>
                  <a:pt x="20250" y="19837"/>
                  <a:pt x="20250" y="19440"/>
                </a:cubicBezTo>
                <a:cubicBezTo>
                  <a:pt x="20250" y="19440"/>
                  <a:pt x="20250" y="5040"/>
                  <a:pt x="20250" y="5040"/>
                </a:cubicBezTo>
                <a:close/>
                <a:moveTo>
                  <a:pt x="20250" y="21600"/>
                </a:moveTo>
                <a:lnTo>
                  <a:pt x="1350" y="21600"/>
                </a:lnTo>
                <a:cubicBezTo>
                  <a:pt x="605" y="21600"/>
                  <a:pt x="0" y="20955"/>
                  <a:pt x="0" y="20160"/>
                </a:cubicBezTo>
                <a:lnTo>
                  <a:pt x="0" y="4320"/>
                </a:lnTo>
                <a:cubicBezTo>
                  <a:pt x="0" y="3525"/>
                  <a:pt x="605" y="2880"/>
                  <a:pt x="1350" y="2880"/>
                </a:cubicBezTo>
                <a:lnTo>
                  <a:pt x="4725" y="2880"/>
                </a:lnTo>
                <a:lnTo>
                  <a:pt x="5400" y="1440"/>
                </a:lnTo>
                <a:cubicBezTo>
                  <a:pt x="5400" y="1440"/>
                  <a:pt x="6004" y="0"/>
                  <a:pt x="6750" y="0"/>
                </a:cubicBezTo>
                <a:lnTo>
                  <a:pt x="14850" y="0"/>
                </a:lnTo>
                <a:cubicBezTo>
                  <a:pt x="15596" y="0"/>
                  <a:pt x="16200" y="1440"/>
                  <a:pt x="16200" y="1440"/>
                </a:cubicBezTo>
                <a:lnTo>
                  <a:pt x="16875" y="2880"/>
                </a:lnTo>
                <a:lnTo>
                  <a:pt x="20250" y="2880"/>
                </a:lnTo>
                <a:cubicBezTo>
                  <a:pt x="20995" y="2880"/>
                  <a:pt x="21600" y="3525"/>
                  <a:pt x="21600" y="4320"/>
                </a:cubicBezTo>
                <a:lnTo>
                  <a:pt x="21600" y="20160"/>
                </a:lnTo>
                <a:cubicBezTo>
                  <a:pt x="21600" y="20955"/>
                  <a:pt x="20995"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2" name="Shape 2882"/>
          <p:cNvSpPr/>
          <p:nvPr/>
        </p:nvSpPr>
        <p:spPr>
          <a:xfrm>
            <a:off x="6799427" y="7800003"/>
            <a:ext cx="674567"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 y="19722"/>
                </a:moveTo>
                <a:lnTo>
                  <a:pt x="12343" y="19722"/>
                </a:lnTo>
                <a:cubicBezTo>
                  <a:pt x="12769" y="19722"/>
                  <a:pt x="13114" y="20142"/>
                  <a:pt x="13114" y="20661"/>
                </a:cubicBezTo>
                <a:cubicBezTo>
                  <a:pt x="13114" y="21179"/>
                  <a:pt x="12769" y="21600"/>
                  <a:pt x="12343" y="21600"/>
                </a:cubicBezTo>
                <a:lnTo>
                  <a:pt x="771" y="21600"/>
                </a:lnTo>
                <a:cubicBezTo>
                  <a:pt x="345" y="21600"/>
                  <a:pt x="0" y="21179"/>
                  <a:pt x="0" y="20661"/>
                </a:cubicBezTo>
                <a:cubicBezTo>
                  <a:pt x="0" y="20142"/>
                  <a:pt x="345" y="19722"/>
                  <a:pt x="771" y="19722"/>
                </a:cubicBezTo>
                <a:close/>
                <a:moveTo>
                  <a:pt x="771" y="13147"/>
                </a:moveTo>
                <a:lnTo>
                  <a:pt x="20829" y="13147"/>
                </a:lnTo>
                <a:cubicBezTo>
                  <a:pt x="21255" y="13147"/>
                  <a:pt x="21600" y="13568"/>
                  <a:pt x="21600" y="14087"/>
                </a:cubicBezTo>
                <a:cubicBezTo>
                  <a:pt x="21600" y="14605"/>
                  <a:pt x="21255" y="15026"/>
                  <a:pt x="20829" y="15026"/>
                </a:cubicBezTo>
                <a:lnTo>
                  <a:pt x="771" y="15026"/>
                </a:lnTo>
                <a:cubicBezTo>
                  <a:pt x="345" y="15026"/>
                  <a:pt x="0" y="14605"/>
                  <a:pt x="0" y="14087"/>
                </a:cubicBezTo>
                <a:cubicBezTo>
                  <a:pt x="0" y="13568"/>
                  <a:pt x="345" y="13147"/>
                  <a:pt x="771" y="13147"/>
                </a:cubicBezTo>
                <a:close/>
                <a:moveTo>
                  <a:pt x="771" y="6574"/>
                </a:moveTo>
                <a:lnTo>
                  <a:pt x="14657" y="6574"/>
                </a:lnTo>
                <a:cubicBezTo>
                  <a:pt x="15083" y="6574"/>
                  <a:pt x="15429" y="6994"/>
                  <a:pt x="15429" y="7513"/>
                </a:cubicBezTo>
                <a:cubicBezTo>
                  <a:pt x="15429" y="8031"/>
                  <a:pt x="15083" y="8452"/>
                  <a:pt x="14657" y="8452"/>
                </a:cubicBezTo>
                <a:lnTo>
                  <a:pt x="771" y="8452"/>
                </a:lnTo>
                <a:cubicBezTo>
                  <a:pt x="345" y="8452"/>
                  <a:pt x="0" y="8031"/>
                  <a:pt x="0" y="7513"/>
                </a:cubicBezTo>
                <a:cubicBezTo>
                  <a:pt x="0" y="6994"/>
                  <a:pt x="345" y="6574"/>
                  <a:pt x="771" y="6574"/>
                </a:cubicBezTo>
                <a:close/>
                <a:moveTo>
                  <a:pt x="20829" y="1878"/>
                </a:moveTo>
                <a:lnTo>
                  <a:pt x="771" y="1878"/>
                </a:lnTo>
                <a:cubicBezTo>
                  <a:pt x="345" y="1878"/>
                  <a:pt x="0" y="1458"/>
                  <a:pt x="0" y="939"/>
                </a:cubicBezTo>
                <a:cubicBezTo>
                  <a:pt x="0" y="420"/>
                  <a:pt x="345" y="0"/>
                  <a:pt x="771" y="0"/>
                </a:cubicBezTo>
                <a:lnTo>
                  <a:pt x="20829" y="0"/>
                </a:lnTo>
                <a:cubicBezTo>
                  <a:pt x="21255" y="0"/>
                  <a:pt x="21600" y="420"/>
                  <a:pt x="21600" y="939"/>
                </a:cubicBezTo>
                <a:cubicBezTo>
                  <a:pt x="21600" y="1458"/>
                  <a:pt x="21255" y="1878"/>
                  <a:pt x="20829" y="187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3" name="Shape 2883"/>
          <p:cNvSpPr/>
          <p:nvPr/>
        </p:nvSpPr>
        <p:spPr>
          <a:xfrm>
            <a:off x="9225627" y="7800003"/>
            <a:ext cx="674582"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9722"/>
                </a:moveTo>
                <a:lnTo>
                  <a:pt x="16972" y="19722"/>
                </a:lnTo>
                <a:cubicBezTo>
                  <a:pt x="17397" y="19722"/>
                  <a:pt x="17743" y="20142"/>
                  <a:pt x="17743" y="20661"/>
                </a:cubicBezTo>
                <a:cubicBezTo>
                  <a:pt x="17743" y="21179"/>
                  <a:pt x="17397" y="21600"/>
                  <a:pt x="16972" y="21600"/>
                </a:cubicBezTo>
                <a:lnTo>
                  <a:pt x="5400" y="21600"/>
                </a:lnTo>
                <a:cubicBezTo>
                  <a:pt x="4974" y="21600"/>
                  <a:pt x="4629" y="21179"/>
                  <a:pt x="4629" y="20661"/>
                </a:cubicBezTo>
                <a:cubicBezTo>
                  <a:pt x="4629" y="20142"/>
                  <a:pt x="4974" y="19722"/>
                  <a:pt x="5400" y="19722"/>
                </a:cubicBezTo>
                <a:close/>
                <a:moveTo>
                  <a:pt x="771" y="13147"/>
                </a:moveTo>
                <a:lnTo>
                  <a:pt x="20829" y="13147"/>
                </a:lnTo>
                <a:cubicBezTo>
                  <a:pt x="21255" y="13147"/>
                  <a:pt x="21600" y="13568"/>
                  <a:pt x="21600" y="14087"/>
                </a:cubicBezTo>
                <a:cubicBezTo>
                  <a:pt x="21600" y="14605"/>
                  <a:pt x="21255" y="15026"/>
                  <a:pt x="20829" y="15026"/>
                </a:cubicBezTo>
                <a:lnTo>
                  <a:pt x="771" y="15026"/>
                </a:lnTo>
                <a:cubicBezTo>
                  <a:pt x="346" y="15026"/>
                  <a:pt x="0" y="14605"/>
                  <a:pt x="0" y="14087"/>
                </a:cubicBezTo>
                <a:cubicBezTo>
                  <a:pt x="0" y="13568"/>
                  <a:pt x="346" y="13147"/>
                  <a:pt x="771" y="13147"/>
                </a:cubicBezTo>
                <a:close/>
                <a:moveTo>
                  <a:pt x="3857" y="8452"/>
                </a:moveTo>
                <a:cubicBezTo>
                  <a:pt x="3431" y="8452"/>
                  <a:pt x="3086" y="8031"/>
                  <a:pt x="3086" y="7513"/>
                </a:cubicBezTo>
                <a:cubicBezTo>
                  <a:pt x="3086" y="6994"/>
                  <a:pt x="3431" y="6574"/>
                  <a:pt x="3857" y="6574"/>
                </a:cubicBezTo>
                <a:lnTo>
                  <a:pt x="17743" y="6574"/>
                </a:lnTo>
                <a:cubicBezTo>
                  <a:pt x="18169" y="6574"/>
                  <a:pt x="18514" y="6994"/>
                  <a:pt x="18514" y="7513"/>
                </a:cubicBezTo>
                <a:cubicBezTo>
                  <a:pt x="18514" y="8031"/>
                  <a:pt x="18169" y="8452"/>
                  <a:pt x="17743" y="8452"/>
                </a:cubicBezTo>
                <a:cubicBezTo>
                  <a:pt x="17743" y="8452"/>
                  <a:pt x="3857" y="8452"/>
                  <a:pt x="3857" y="8452"/>
                </a:cubicBezTo>
                <a:close/>
                <a:moveTo>
                  <a:pt x="20829" y="1878"/>
                </a:moveTo>
                <a:lnTo>
                  <a:pt x="771" y="1878"/>
                </a:lnTo>
                <a:cubicBezTo>
                  <a:pt x="346" y="1878"/>
                  <a:pt x="0" y="1458"/>
                  <a:pt x="0" y="939"/>
                </a:cubicBezTo>
                <a:cubicBezTo>
                  <a:pt x="0" y="420"/>
                  <a:pt x="346" y="0"/>
                  <a:pt x="771" y="0"/>
                </a:cubicBezTo>
                <a:lnTo>
                  <a:pt x="20829" y="0"/>
                </a:lnTo>
                <a:cubicBezTo>
                  <a:pt x="21255" y="0"/>
                  <a:pt x="21600" y="420"/>
                  <a:pt x="21600" y="939"/>
                </a:cubicBezTo>
                <a:cubicBezTo>
                  <a:pt x="21600" y="1458"/>
                  <a:pt x="21255" y="1878"/>
                  <a:pt x="20829" y="187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4" name="Shape 2884"/>
          <p:cNvSpPr/>
          <p:nvPr/>
        </p:nvSpPr>
        <p:spPr>
          <a:xfrm>
            <a:off x="11591173" y="7800003"/>
            <a:ext cx="674581"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257" y="19722"/>
                </a:moveTo>
                <a:lnTo>
                  <a:pt x="20829" y="19722"/>
                </a:lnTo>
                <a:cubicBezTo>
                  <a:pt x="21254" y="19722"/>
                  <a:pt x="21600" y="20142"/>
                  <a:pt x="21600" y="20661"/>
                </a:cubicBezTo>
                <a:cubicBezTo>
                  <a:pt x="21600" y="21179"/>
                  <a:pt x="21254" y="21600"/>
                  <a:pt x="20829" y="21600"/>
                </a:cubicBezTo>
                <a:lnTo>
                  <a:pt x="9257" y="21600"/>
                </a:lnTo>
                <a:cubicBezTo>
                  <a:pt x="8831" y="21600"/>
                  <a:pt x="8486" y="21179"/>
                  <a:pt x="8486" y="20661"/>
                </a:cubicBezTo>
                <a:cubicBezTo>
                  <a:pt x="8486" y="20142"/>
                  <a:pt x="8831" y="19722"/>
                  <a:pt x="9257" y="19722"/>
                </a:cubicBezTo>
                <a:close/>
                <a:moveTo>
                  <a:pt x="20829" y="1878"/>
                </a:moveTo>
                <a:lnTo>
                  <a:pt x="771" y="1878"/>
                </a:lnTo>
                <a:cubicBezTo>
                  <a:pt x="346" y="1878"/>
                  <a:pt x="0" y="1458"/>
                  <a:pt x="0" y="939"/>
                </a:cubicBezTo>
                <a:cubicBezTo>
                  <a:pt x="0" y="420"/>
                  <a:pt x="346" y="0"/>
                  <a:pt x="771" y="0"/>
                </a:cubicBezTo>
                <a:lnTo>
                  <a:pt x="20829" y="0"/>
                </a:lnTo>
                <a:cubicBezTo>
                  <a:pt x="21254" y="0"/>
                  <a:pt x="21600" y="420"/>
                  <a:pt x="21600" y="939"/>
                </a:cubicBezTo>
                <a:cubicBezTo>
                  <a:pt x="21600" y="1458"/>
                  <a:pt x="21254" y="1878"/>
                  <a:pt x="20829" y="1878"/>
                </a:cubicBezTo>
                <a:close/>
                <a:moveTo>
                  <a:pt x="20829" y="8452"/>
                </a:moveTo>
                <a:lnTo>
                  <a:pt x="6943" y="8452"/>
                </a:lnTo>
                <a:cubicBezTo>
                  <a:pt x="6517" y="8452"/>
                  <a:pt x="6171" y="8031"/>
                  <a:pt x="6171" y="7513"/>
                </a:cubicBezTo>
                <a:cubicBezTo>
                  <a:pt x="6171" y="6994"/>
                  <a:pt x="6517" y="6574"/>
                  <a:pt x="6943" y="6574"/>
                </a:cubicBezTo>
                <a:lnTo>
                  <a:pt x="20829" y="6574"/>
                </a:lnTo>
                <a:cubicBezTo>
                  <a:pt x="21254" y="6574"/>
                  <a:pt x="21600" y="6994"/>
                  <a:pt x="21600" y="7513"/>
                </a:cubicBezTo>
                <a:cubicBezTo>
                  <a:pt x="21600" y="8031"/>
                  <a:pt x="21254" y="8452"/>
                  <a:pt x="20829" y="8452"/>
                </a:cubicBezTo>
                <a:close/>
                <a:moveTo>
                  <a:pt x="20829" y="15026"/>
                </a:moveTo>
                <a:lnTo>
                  <a:pt x="771" y="15026"/>
                </a:lnTo>
                <a:cubicBezTo>
                  <a:pt x="346" y="15026"/>
                  <a:pt x="0" y="14605"/>
                  <a:pt x="0" y="14087"/>
                </a:cubicBezTo>
                <a:cubicBezTo>
                  <a:pt x="0" y="13568"/>
                  <a:pt x="346" y="13147"/>
                  <a:pt x="771" y="13147"/>
                </a:cubicBezTo>
                <a:lnTo>
                  <a:pt x="20829" y="13147"/>
                </a:lnTo>
                <a:cubicBezTo>
                  <a:pt x="21254" y="13147"/>
                  <a:pt x="21600" y="13568"/>
                  <a:pt x="21600" y="14087"/>
                </a:cubicBezTo>
                <a:cubicBezTo>
                  <a:pt x="21600" y="14605"/>
                  <a:pt x="21254" y="15026"/>
                  <a:pt x="20829" y="1502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5" name="Shape 2885"/>
          <p:cNvSpPr/>
          <p:nvPr/>
        </p:nvSpPr>
        <p:spPr>
          <a:xfrm>
            <a:off x="14047700" y="7678683"/>
            <a:ext cx="626379"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54" y="1663"/>
                </a:moveTo>
                <a:lnTo>
                  <a:pt x="14954" y="5400"/>
                </a:lnTo>
                <a:lnTo>
                  <a:pt x="19553" y="5400"/>
                </a:lnTo>
                <a:cubicBezTo>
                  <a:pt x="19553" y="5400"/>
                  <a:pt x="14954" y="1663"/>
                  <a:pt x="14954" y="1663"/>
                </a:cubicBezTo>
                <a:close/>
                <a:moveTo>
                  <a:pt x="13292" y="5400"/>
                </a:moveTo>
                <a:lnTo>
                  <a:pt x="13292" y="1350"/>
                </a:lnTo>
                <a:lnTo>
                  <a:pt x="2492" y="1350"/>
                </a:lnTo>
                <a:cubicBezTo>
                  <a:pt x="2033" y="1350"/>
                  <a:pt x="1661" y="1652"/>
                  <a:pt x="1661" y="2025"/>
                </a:cubicBezTo>
                <a:lnTo>
                  <a:pt x="1661" y="19575"/>
                </a:lnTo>
                <a:cubicBezTo>
                  <a:pt x="1661" y="19948"/>
                  <a:pt x="2033" y="20250"/>
                  <a:pt x="2492" y="20250"/>
                </a:cubicBezTo>
                <a:lnTo>
                  <a:pt x="19108" y="20250"/>
                </a:lnTo>
                <a:cubicBezTo>
                  <a:pt x="19567" y="20250"/>
                  <a:pt x="19939" y="19948"/>
                  <a:pt x="19939" y="19575"/>
                </a:cubicBezTo>
                <a:lnTo>
                  <a:pt x="19939" y="6750"/>
                </a:lnTo>
                <a:lnTo>
                  <a:pt x="14954" y="6750"/>
                </a:lnTo>
                <a:lnTo>
                  <a:pt x="13292" y="6750"/>
                </a:lnTo>
                <a:cubicBezTo>
                  <a:pt x="13292" y="6750"/>
                  <a:pt x="13292" y="5400"/>
                  <a:pt x="13292" y="5400"/>
                </a:cubicBezTo>
                <a:close/>
                <a:moveTo>
                  <a:pt x="21600" y="20925"/>
                </a:moveTo>
                <a:cubicBezTo>
                  <a:pt x="21600" y="21298"/>
                  <a:pt x="21228" y="21600"/>
                  <a:pt x="20769" y="21600"/>
                </a:cubicBezTo>
                <a:lnTo>
                  <a:pt x="830" y="21600"/>
                </a:lnTo>
                <a:cubicBezTo>
                  <a:pt x="372" y="21600"/>
                  <a:pt x="0" y="21298"/>
                  <a:pt x="0" y="20925"/>
                </a:cubicBezTo>
                <a:lnTo>
                  <a:pt x="0" y="675"/>
                </a:lnTo>
                <a:cubicBezTo>
                  <a:pt x="0" y="302"/>
                  <a:pt x="372" y="0"/>
                  <a:pt x="830" y="0"/>
                </a:cubicBezTo>
                <a:lnTo>
                  <a:pt x="14954" y="0"/>
                </a:lnTo>
                <a:lnTo>
                  <a:pt x="14954" y="326"/>
                </a:lnTo>
                <a:lnTo>
                  <a:pt x="15348" y="6"/>
                </a:lnTo>
                <a:lnTo>
                  <a:pt x="21592" y="5080"/>
                </a:lnTo>
                <a:lnTo>
                  <a:pt x="21199" y="5400"/>
                </a:lnTo>
                <a:lnTo>
                  <a:pt x="21600" y="5400"/>
                </a:lnTo>
                <a:cubicBezTo>
                  <a:pt x="21600" y="5400"/>
                  <a:pt x="21600" y="20925"/>
                  <a:pt x="21600" y="2092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6" name="Shape 2886"/>
          <p:cNvSpPr/>
          <p:nvPr/>
        </p:nvSpPr>
        <p:spPr>
          <a:xfrm>
            <a:off x="9164972" y="10074786"/>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01" y="11459"/>
                </a:moveTo>
                <a:lnTo>
                  <a:pt x="11459" y="11459"/>
                </a:lnTo>
                <a:lnTo>
                  <a:pt x="11459" y="15200"/>
                </a:lnTo>
                <a:cubicBezTo>
                  <a:pt x="11459" y="15564"/>
                  <a:pt x="11164" y="15859"/>
                  <a:pt x="10800" y="15859"/>
                </a:cubicBezTo>
                <a:cubicBezTo>
                  <a:pt x="10436" y="15859"/>
                  <a:pt x="10141" y="15564"/>
                  <a:pt x="10141" y="15200"/>
                </a:cubicBezTo>
                <a:lnTo>
                  <a:pt x="10141" y="11459"/>
                </a:lnTo>
                <a:lnTo>
                  <a:pt x="6399" y="11459"/>
                </a:lnTo>
                <a:cubicBezTo>
                  <a:pt x="6035" y="11459"/>
                  <a:pt x="5740" y="11164"/>
                  <a:pt x="5740" y="10800"/>
                </a:cubicBezTo>
                <a:cubicBezTo>
                  <a:pt x="5740" y="10436"/>
                  <a:pt x="6035" y="10141"/>
                  <a:pt x="6399" y="10141"/>
                </a:cubicBezTo>
                <a:lnTo>
                  <a:pt x="10141" y="10141"/>
                </a:lnTo>
                <a:lnTo>
                  <a:pt x="10141" y="6399"/>
                </a:lnTo>
                <a:cubicBezTo>
                  <a:pt x="10141" y="6036"/>
                  <a:pt x="10436" y="5740"/>
                  <a:pt x="10800" y="5740"/>
                </a:cubicBezTo>
                <a:cubicBezTo>
                  <a:pt x="11164" y="5740"/>
                  <a:pt x="11459" y="6036"/>
                  <a:pt x="11459" y="6399"/>
                </a:cubicBezTo>
                <a:lnTo>
                  <a:pt x="11459" y="10141"/>
                </a:lnTo>
                <a:lnTo>
                  <a:pt x="15201" y="10141"/>
                </a:lnTo>
                <a:cubicBezTo>
                  <a:pt x="15564" y="10141"/>
                  <a:pt x="15859" y="10436"/>
                  <a:pt x="15859" y="10800"/>
                </a:cubicBezTo>
                <a:cubicBezTo>
                  <a:pt x="15859" y="11164"/>
                  <a:pt x="15564" y="11459"/>
                  <a:pt x="15201" y="11459"/>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7" name="Shape 2887"/>
          <p:cNvSpPr/>
          <p:nvPr/>
        </p:nvSpPr>
        <p:spPr>
          <a:xfrm>
            <a:off x="11591173" y="10105116"/>
            <a:ext cx="770938" cy="7228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2160"/>
                </a:moveTo>
                <a:lnTo>
                  <a:pt x="11475" y="4165"/>
                </a:lnTo>
                <a:lnTo>
                  <a:pt x="11475" y="19954"/>
                </a:lnTo>
                <a:lnTo>
                  <a:pt x="20250" y="17280"/>
                </a:lnTo>
                <a:cubicBezTo>
                  <a:pt x="20250" y="17280"/>
                  <a:pt x="20250" y="2160"/>
                  <a:pt x="20250" y="2160"/>
                </a:cubicBezTo>
                <a:close/>
                <a:moveTo>
                  <a:pt x="1350" y="17280"/>
                </a:moveTo>
                <a:lnTo>
                  <a:pt x="10125" y="19954"/>
                </a:lnTo>
                <a:lnTo>
                  <a:pt x="10125" y="4165"/>
                </a:lnTo>
                <a:lnTo>
                  <a:pt x="1350" y="2160"/>
                </a:lnTo>
                <a:cubicBezTo>
                  <a:pt x="1350" y="2160"/>
                  <a:pt x="1350" y="17280"/>
                  <a:pt x="1350" y="17280"/>
                </a:cubicBezTo>
                <a:close/>
                <a:moveTo>
                  <a:pt x="10800" y="21600"/>
                </a:moveTo>
                <a:lnTo>
                  <a:pt x="0" y="18720"/>
                </a:lnTo>
                <a:lnTo>
                  <a:pt x="0" y="0"/>
                </a:lnTo>
                <a:lnTo>
                  <a:pt x="10800" y="2880"/>
                </a:lnTo>
                <a:lnTo>
                  <a:pt x="21600" y="0"/>
                </a:lnTo>
                <a:lnTo>
                  <a:pt x="21600" y="18720"/>
                </a:lnTo>
                <a:cubicBezTo>
                  <a:pt x="21600" y="18720"/>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8" name="Shape 2888"/>
          <p:cNvSpPr/>
          <p:nvPr/>
        </p:nvSpPr>
        <p:spPr>
          <a:xfrm>
            <a:off x="16352589" y="10074786"/>
            <a:ext cx="721034"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95" y="7425"/>
                </a:moveTo>
                <a:cubicBezTo>
                  <a:pt x="17295" y="4070"/>
                  <a:pt x="14387" y="1350"/>
                  <a:pt x="10800" y="1350"/>
                </a:cubicBezTo>
                <a:cubicBezTo>
                  <a:pt x="7212" y="1350"/>
                  <a:pt x="4304" y="4070"/>
                  <a:pt x="4304" y="7425"/>
                </a:cubicBezTo>
                <a:cubicBezTo>
                  <a:pt x="4304" y="10780"/>
                  <a:pt x="7212" y="13500"/>
                  <a:pt x="10800" y="13500"/>
                </a:cubicBezTo>
                <a:cubicBezTo>
                  <a:pt x="14387" y="13500"/>
                  <a:pt x="17295" y="10780"/>
                  <a:pt x="17295" y="7425"/>
                </a:cubicBezTo>
                <a:close/>
                <a:moveTo>
                  <a:pt x="21600" y="21600"/>
                </a:moveTo>
                <a:lnTo>
                  <a:pt x="20154" y="21600"/>
                </a:lnTo>
                <a:cubicBezTo>
                  <a:pt x="19876" y="18182"/>
                  <a:pt x="17500" y="15317"/>
                  <a:pt x="14229" y="14113"/>
                </a:cubicBezTo>
                <a:cubicBezTo>
                  <a:pt x="13190" y="14581"/>
                  <a:pt x="12030" y="14850"/>
                  <a:pt x="10800" y="14850"/>
                </a:cubicBezTo>
                <a:cubicBezTo>
                  <a:pt x="9570" y="14850"/>
                  <a:pt x="8410" y="14581"/>
                  <a:pt x="7370" y="14113"/>
                </a:cubicBezTo>
                <a:cubicBezTo>
                  <a:pt x="4100" y="15317"/>
                  <a:pt x="1724" y="18182"/>
                  <a:pt x="1445" y="21600"/>
                </a:cubicBezTo>
                <a:lnTo>
                  <a:pt x="0" y="21600"/>
                </a:lnTo>
                <a:cubicBezTo>
                  <a:pt x="257" y="17950"/>
                  <a:pt x="2587" y="14834"/>
                  <a:pt x="5896" y="13256"/>
                </a:cubicBezTo>
                <a:cubicBezTo>
                  <a:pt x="4050" y="11897"/>
                  <a:pt x="2861" y="9793"/>
                  <a:pt x="2861" y="7425"/>
                </a:cubicBezTo>
                <a:cubicBezTo>
                  <a:pt x="2861" y="3324"/>
                  <a:pt x="6415" y="0"/>
                  <a:pt x="10800" y="0"/>
                </a:cubicBezTo>
                <a:cubicBezTo>
                  <a:pt x="15184" y="0"/>
                  <a:pt x="18739" y="3324"/>
                  <a:pt x="18739" y="7425"/>
                </a:cubicBezTo>
                <a:cubicBezTo>
                  <a:pt x="18739" y="9793"/>
                  <a:pt x="17549" y="11897"/>
                  <a:pt x="15704" y="13256"/>
                </a:cubicBezTo>
                <a:cubicBezTo>
                  <a:pt x="19013" y="14834"/>
                  <a:pt x="21342" y="17950"/>
                  <a:pt x="216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9" name="Shape 2889"/>
          <p:cNvSpPr/>
          <p:nvPr/>
        </p:nvSpPr>
        <p:spPr>
          <a:xfrm>
            <a:off x="18748463" y="10105116"/>
            <a:ext cx="770938" cy="674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450" y="3857"/>
                </a:moveTo>
                <a:lnTo>
                  <a:pt x="8100" y="3857"/>
                </a:lnTo>
                <a:lnTo>
                  <a:pt x="8100" y="2314"/>
                </a:lnTo>
                <a:lnTo>
                  <a:pt x="9450" y="2314"/>
                </a:lnTo>
                <a:cubicBezTo>
                  <a:pt x="9450" y="2314"/>
                  <a:pt x="9450" y="3857"/>
                  <a:pt x="9450" y="3857"/>
                </a:cubicBezTo>
                <a:close/>
                <a:moveTo>
                  <a:pt x="6750" y="3857"/>
                </a:moveTo>
                <a:lnTo>
                  <a:pt x="5400" y="3857"/>
                </a:lnTo>
                <a:lnTo>
                  <a:pt x="5400" y="2314"/>
                </a:lnTo>
                <a:lnTo>
                  <a:pt x="6750" y="2314"/>
                </a:lnTo>
                <a:cubicBezTo>
                  <a:pt x="6750" y="2314"/>
                  <a:pt x="6750" y="3857"/>
                  <a:pt x="6750" y="3857"/>
                </a:cubicBezTo>
                <a:close/>
                <a:moveTo>
                  <a:pt x="4050" y="3857"/>
                </a:moveTo>
                <a:lnTo>
                  <a:pt x="2700" y="3857"/>
                </a:lnTo>
                <a:lnTo>
                  <a:pt x="2700" y="2314"/>
                </a:lnTo>
                <a:lnTo>
                  <a:pt x="4050" y="2314"/>
                </a:lnTo>
                <a:cubicBezTo>
                  <a:pt x="4050" y="2314"/>
                  <a:pt x="4050" y="3857"/>
                  <a:pt x="4050" y="3857"/>
                </a:cubicBezTo>
                <a:close/>
                <a:moveTo>
                  <a:pt x="20250" y="6171"/>
                </a:moveTo>
                <a:lnTo>
                  <a:pt x="1350" y="6171"/>
                </a:lnTo>
                <a:lnTo>
                  <a:pt x="1350" y="19286"/>
                </a:lnTo>
                <a:cubicBezTo>
                  <a:pt x="1350" y="19712"/>
                  <a:pt x="1652" y="20057"/>
                  <a:pt x="2025" y="20057"/>
                </a:cubicBezTo>
                <a:lnTo>
                  <a:pt x="19575" y="20057"/>
                </a:lnTo>
                <a:cubicBezTo>
                  <a:pt x="19948" y="20057"/>
                  <a:pt x="20250" y="19712"/>
                  <a:pt x="20250" y="19286"/>
                </a:cubicBezTo>
                <a:cubicBezTo>
                  <a:pt x="20250" y="19286"/>
                  <a:pt x="20250" y="6171"/>
                  <a:pt x="20250" y="6171"/>
                </a:cubicBezTo>
                <a:close/>
                <a:moveTo>
                  <a:pt x="20250" y="2314"/>
                </a:moveTo>
                <a:cubicBezTo>
                  <a:pt x="20250" y="1888"/>
                  <a:pt x="19948" y="1542"/>
                  <a:pt x="19575" y="1542"/>
                </a:cubicBezTo>
                <a:lnTo>
                  <a:pt x="2025" y="1542"/>
                </a:lnTo>
                <a:cubicBezTo>
                  <a:pt x="1652" y="1542"/>
                  <a:pt x="1350" y="1888"/>
                  <a:pt x="1350" y="2314"/>
                </a:cubicBezTo>
                <a:lnTo>
                  <a:pt x="1350" y="4628"/>
                </a:lnTo>
                <a:lnTo>
                  <a:pt x="20250" y="4628"/>
                </a:lnTo>
                <a:cubicBezTo>
                  <a:pt x="20250" y="4628"/>
                  <a:pt x="20250" y="2314"/>
                  <a:pt x="20250" y="2314"/>
                </a:cubicBezTo>
                <a:close/>
                <a:moveTo>
                  <a:pt x="20925" y="21600"/>
                </a:moveTo>
                <a:lnTo>
                  <a:pt x="675" y="21600"/>
                </a:lnTo>
                <a:cubicBezTo>
                  <a:pt x="302" y="21600"/>
                  <a:pt x="0" y="21255"/>
                  <a:pt x="0" y="20829"/>
                </a:cubicBezTo>
                <a:lnTo>
                  <a:pt x="0" y="771"/>
                </a:lnTo>
                <a:cubicBezTo>
                  <a:pt x="0" y="345"/>
                  <a:pt x="302" y="0"/>
                  <a:pt x="675" y="0"/>
                </a:cubicBezTo>
                <a:lnTo>
                  <a:pt x="20925" y="0"/>
                </a:lnTo>
                <a:cubicBezTo>
                  <a:pt x="21298" y="0"/>
                  <a:pt x="21600" y="345"/>
                  <a:pt x="21600" y="771"/>
                </a:cubicBezTo>
                <a:lnTo>
                  <a:pt x="21600" y="20829"/>
                </a:lnTo>
                <a:cubicBezTo>
                  <a:pt x="21600" y="21255"/>
                  <a:pt x="21298" y="21600"/>
                  <a:pt x="2092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0" name="Shape 2890"/>
          <p:cNvSpPr/>
          <p:nvPr/>
        </p:nvSpPr>
        <p:spPr>
          <a:xfrm>
            <a:off x="21144335" y="10014125"/>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1350"/>
                </a:moveTo>
                <a:lnTo>
                  <a:pt x="4725" y="1350"/>
                </a:lnTo>
                <a:cubicBezTo>
                  <a:pt x="4352" y="1350"/>
                  <a:pt x="4050" y="1048"/>
                  <a:pt x="4050" y="675"/>
                </a:cubicBezTo>
                <a:cubicBezTo>
                  <a:pt x="4050" y="302"/>
                  <a:pt x="4352" y="0"/>
                  <a:pt x="4725" y="0"/>
                </a:cubicBezTo>
                <a:lnTo>
                  <a:pt x="17550" y="0"/>
                </a:lnTo>
                <a:cubicBezTo>
                  <a:pt x="17923" y="0"/>
                  <a:pt x="18225" y="302"/>
                  <a:pt x="18225" y="675"/>
                </a:cubicBezTo>
                <a:cubicBezTo>
                  <a:pt x="18225" y="1048"/>
                  <a:pt x="17923" y="1350"/>
                  <a:pt x="17550" y="1350"/>
                </a:cubicBezTo>
                <a:close/>
                <a:moveTo>
                  <a:pt x="19575" y="4050"/>
                </a:moveTo>
                <a:lnTo>
                  <a:pt x="2025" y="4050"/>
                </a:lnTo>
                <a:cubicBezTo>
                  <a:pt x="1652" y="4050"/>
                  <a:pt x="1350" y="3748"/>
                  <a:pt x="1350" y="3375"/>
                </a:cubicBezTo>
                <a:cubicBezTo>
                  <a:pt x="1350" y="3002"/>
                  <a:pt x="1652" y="2700"/>
                  <a:pt x="2025" y="2700"/>
                </a:cubicBezTo>
                <a:lnTo>
                  <a:pt x="19575" y="2700"/>
                </a:lnTo>
                <a:cubicBezTo>
                  <a:pt x="19948" y="2700"/>
                  <a:pt x="20250" y="3002"/>
                  <a:pt x="20250" y="3375"/>
                </a:cubicBezTo>
                <a:cubicBezTo>
                  <a:pt x="20250" y="3748"/>
                  <a:pt x="19948" y="4050"/>
                  <a:pt x="19575" y="4050"/>
                </a:cubicBezTo>
                <a:close/>
                <a:moveTo>
                  <a:pt x="20250" y="6750"/>
                </a:moveTo>
                <a:lnTo>
                  <a:pt x="1350" y="6750"/>
                </a:lnTo>
                <a:lnTo>
                  <a:pt x="1350" y="20250"/>
                </a:lnTo>
                <a:lnTo>
                  <a:pt x="20250" y="20250"/>
                </a:lnTo>
                <a:cubicBezTo>
                  <a:pt x="20250" y="20250"/>
                  <a:pt x="20250" y="6750"/>
                  <a:pt x="20250" y="6750"/>
                </a:cubicBezTo>
                <a:close/>
                <a:moveTo>
                  <a:pt x="0" y="21600"/>
                </a:moveTo>
                <a:lnTo>
                  <a:pt x="0" y="5400"/>
                </a:lnTo>
                <a:lnTo>
                  <a:pt x="21600" y="5400"/>
                </a:lnTo>
                <a:lnTo>
                  <a:pt x="21600" y="21600"/>
                </a:lnTo>
                <a:cubicBezTo>
                  <a:pt x="21600" y="2160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1" name="Shape 2891"/>
          <p:cNvSpPr/>
          <p:nvPr/>
        </p:nvSpPr>
        <p:spPr>
          <a:xfrm>
            <a:off x="16352589"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37" y="9450"/>
                </a:moveTo>
                <a:cubicBezTo>
                  <a:pt x="2478" y="9450"/>
                  <a:pt x="2025" y="8997"/>
                  <a:pt x="2025" y="8437"/>
                </a:cubicBezTo>
                <a:cubicBezTo>
                  <a:pt x="2025" y="7878"/>
                  <a:pt x="2478" y="7425"/>
                  <a:pt x="3037" y="7425"/>
                </a:cubicBezTo>
                <a:cubicBezTo>
                  <a:pt x="3597" y="7425"/>
                  <a:pt x="4050" y="7878"/>
                  <a:pt x="4050" y="8437"/>
                </a:cubicBezTo>
                <a:cubicBezTo>
                  <a:pt x="4050" y="8997"/>
                  <a:pt x="3597" y="9450"/>
                  <a:pt x="3037" y="9450"/>
                </a:cubicBezTo>
                <a:close/>
                <a:moveTo>
                  <a:pt x="6412" y="9450"/>
                </a:moveTo>
                <a:cubicBezTo>
                  <a:pt x="5853" y="9450"/>
                  <a:pt x="5400" y="8997"/>
                  <a:pt x="5400" y="8437"/>
                </a:cubicBezTo>
                <a:cubicBezTo>
                  <a:pt x="5400" y="7878"/>
                  <a:pt x="5853" y="7425"/>
                  <a:pt x="6412" y="7425"/>
                </a:cubicBezTo>
                <a:cubicBezTo>
                  <a:pt x="6972" y="7425"/>
                  <a:pt x="7425" y="7878"/>
                  <a:pt x="7425" y="8437"/>
                </a:cubicBezTo>
                <a:cubicBezTo>
                  <a:pt x="7425" y="8997"/>
                  <a:pt x="6972" y="9450"/>
                  <a:pt x="6412" y="9450"/>
                </a:cubicBezTo>
                <a:close/>
                <a:moveTo>
                  <a:pt x="20250" y="6075"/>
                </a:moveTo>
                <a:cubicBezTo>
                  <a:pt x="20250" y="5702"/>
                  <a:pt x="19947" y="5400"/>
                  <a:pt x="19575" y="5400"/>
                </a:cubicBezTo>
                <a:lnTo>
                  <a:pt x="2025" y="5400"/>
                </a:lnTo>
                <a:cubicBezTo>
                  <a:pt x="1652" y="5400"/>
                  <a:pt x="1350" y="5702"/>
                  <a:pt x="1350" y="6075"/>
                </a:cubicBezTo>
                <a:lnTo>
                  <a:pt x="1350" y="15525"/>
                </a:lnTo>
                <a:cubicBezTo>
                  <a:pt x="1350" y="15898"/>
                  <a:pt x="1652" y="16200"/>
                  <a:pt x="2025" y="16200"/>
                </a:cubicBezTo>
                <a:lnTo>
                  <a:pt x="5400" y="16200"/>
                </a:lnTo>
                <a:lnTo>
                  <a:pt x="5400" y="12150"/>
                </a:lnTo>
                <a:lnTo>
                  <a:pt x="16875" y="12150"/>
                </a:lnTo>
                <a:lnTo>
                  <a:pt x="16875" y="16200"/>
                </a:lnTo>
                <a:lnTo>
                  <a:pt x="19575" y="16200"/>
                </a:lnTo>
                <a:cubicBezTo>
                  <a:pt x="19947" y="16200"/>
                  <a:pt x="20250" y="15898"/>
                  <a:pt x="20250" y="15525"/>
                </a:cubicBezTo>
                <a:cubicBezTo>
                  <a:pt x="20250" y="15525"/>
                  <a:pt x="20250" y="6075"/>
                  <a:pt x="20250" y="6075"/>
                </a:cubicBezTo>
                <a:close/>
                <a:moveTo>
                  <a:pt x="15525" y="1350"/>
                </a:moveTo>
                <a:lnTo>
                  <a:pt x="6750" y="1350"/>
                </a:lnTo>
                <a:lnTo>
                  <a:pt x="6750" y="4050"/>
                </a:lnTo>
                <a:lnTo>
                  <a:pt x="15525" y="4050"/>
                </a:lnTo>
                <a:cubicBezTo>
                  <a:pt x="15525" y="4050"/>
                  <a:pt x="15525" y="1350"/>
                  <a:pt x="15525" y="1350"/>
                </a:cubicBezTo>
                <a:close/>
                <a:moveTo>
                  <a:pt x="6750" y="20250"/>
                </a:moveTo>
                <a:lnTo>
                  <a:pt x="15525" y="20250"/>
                </a:lnTo>
                <a:lnTo>
                  <a:pt x="15525" y="13500"/>
                </a:lnTo>
                <a:lnTo>
                  <a:pt x="6750" y="13500"/>
                </a:lnTo>
                <a:cubicBezTo>
                  <a:pt x="6750" y="13500"/>
                  <a:pt x="6750" y="20250"/>
                  <a:pt x="6750" y="20250"/>
                </a:cubicBezTo>
                <a:close/>
                <a:moveTo>
                  <a:pt x="20925" y="17550"/>
                </a:moveTo>
                <a:lnTo>
                  <a:pt x="16875" y="17550"/>
                </a:lnTo>
                <a:lnTo>
                  <a:pt x="16875" y="21600"/>
                </a:lnTo>
                <a:lnTo>
                  <a:pt x="5400" y="21600"/>
                </a:lnTo>
                <a:lnTo>
                  <a:pt x="5400" y="17550"/>
                </a:lnTo>
                <a:lnTo>
                  <a:pt x="675" y="17550"/>
                </a:lnTo>
                <a:cubicBezTo>
                  <a:pt x="302" y="17550"/>
                  <a:pt x="0" y="17248"/>
                  <a:pt x="0" y="16875"/>
                </a:cubicBezTo>
                <a:lnTo>
                  <a:pt x="0" y="4725"/>
                </a:lnTo>
                <a:cubicBezTo>
                  <a:pt x="0" y="4352"/>
                  <a:pt x="302" y="4050"/>
                  <a:pt x="675" y="4050"/>
                </a:cubicBezTo>
                <a:lnTo>
                  <a:pt x="5400" y="4050"/>
                </a:lnTo>
                <a:lnTo>
                  <a:pt x="5400" y="0"/>
                </a:lnTo>
                <a:lnTo>
                  <a:pt x="16875" y="0"/>
                </a:lnTo>
                <a:lnTo>
                  <a:pt x="16875" y="4050"/>
                </a:lnTo>
                <a:lnTo>
                  <a:pt x="20925" y="4050"/>
                </a:lnTo>
                <a:cubicBezTo>
                  <a:pt x="21298" y="4050"/>
                  <a:pt x="21600" y="4352"/>
                  <a:pt x="21600" y="4725"/>
                </a:cubicBezTo>
                <a:lnTo>
                  <a:pt x="21600" y="16875"/>
                </a:lnTo>
                <a:cubicBezTo>
                  <a:pt x="21600" y="17248"/>
                  <a:pt x="21298" y="17550"/>
                  <a:pt x="20925" y="1755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2" name="Shape 2892"/>
          <p:cNvSpPr/>
          <p:nvPr/>
        </p:nvSpPr>
        <p:spPr>
          <a:xfrm>
            <a:off x="4495800" y="2870200"/>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75" y="15043"/>
                </a:moveTo>
                <a:lnTo>
                  <a:pt x="16875" y="14850"/>
                </a:lnTo>
                <a:lnTo>
                  <a:pt x="17019" y="14850"/>
                </a:lnTo>
                <a:cubicBezTo>
                  <a:pt x="16975" y="14917"/>
                  <a:pt x="16921" y="14977"/>
                  <a:pt x="16875" y="15043"/>
                </a:cubicBezTo>
                <a:close/>
                <a:moveTo>
                  <a:pt x="10125" y="16200"/>
                </a:moveTo>
                <a:lnTo>
                  <a:pt x="11475" y="16200"/>
                </a:lnTo>
                <a:lnTo>
                  <a:pt x="11475" y="14850"/>
                </a:lnTo>
                <a:lnTo>
                  <a:pt x="10125" y="14850"/>
                </a:lnTo>
                <a:cubicBezTo>
                  <a:pt x="10125" y="14850"/>
                  <a:pt x="10125" y="16200"/>
                  <a:pt x="10125" y="16200"/>
                </a:cubicBezTo>
                <a:close/>
                <a:moveTo>
                  <a:pt x="10613" y="13519"/>
                </a:moveTo>
                <a:lnTo>
                  <a:pt x="12199" y="7257"/>
                </a:lnTo>
                <a:cubicBezTo>
                  <a:pt x="12293" y="6885"/>
                  <a:pt x="12654" y="6665"/>
                  <a:pt x="13006" y="6764"/>
                </a:cubicBezTo>
                <a:cubicBezTo>
                  <a:pt x="13357" y="6863"/>
                  <a:pt x="13565" y="7245"/>
                  <a:pt x="13471" y="7617"/>
                </a:cubicBezTo>
                <a:lnTo>
                  <a:pt x="11898" y="13828"/>
                </a:lnTo>
                <a:cubicBezTo>
                  <a:pt x="12455" y="14189"/>
                  <a:pt x="12825" y="14813"/>
                  <a:pt x="12825" y="15525"/>
                </a:cubicBezTo>
                <a:cubicBezTo>
                  <a:pt x="12825" y="16643"/>
                  <a:pt x="11918" y="17550"/>
                  <a:pt x="10800" y="17550"/>
                </a:cubicBezTo>
                <a:cubicBezTo>
                  <a:pt x="9682" y="17550"/>
                  <a:pt x="8775" y="16643"/>
                  <a:pt x="8775" y="15525"/>
                </a:cubicBezTo>
                <a:cubicBezTo>
                  <a:pt x="8775" y="14471"/>
                  <a:pt x="9584" y="13614"/>
                  <a:pt x="10613" y="13519"/>
                </a:cubicBezTo>
                <a:close/>
                <a:moveTo>
                  <a:pt x="4725" y="15043"/>
                </a:moveTo>
                <a:cubicBezTo>
                  <a:pt x="4679" y="14977"/>
                  <a:pt x="4625" y="14917"/>
                  <a:pt x="4581" y="14850"/>
                </a:cubicBezTo>
                <a:lnTo>
                  <a:pt x="4725" y="14850"/>
                </a:lnTo>
                <a:cubicBezTo>
                  <a:pt x="4725" y="14850"/>
                  <a:pt x="4725" y="15043"/>
                  <a:pt x="4725" y="15043"/>
                </a:cubicBezTo>
                <a:close/>
                <a:moveTo>
                  <a:pt x="16875" y="10800"/>
                </a:moveTo>
                <a:cubicBezTo>
                  <a:pt x="16875" y="7445"/>
                  <a:pt x="14155" y="4725"/>
                  <a:pt x="10800" y="4725"/>
                </a:cubicBezTo>
                <a:cubicBezTo>
                  <a:pt x="7445" y="4725"/>
                  <a:pt x="4725" y="7445"/>
                  <a:pt x="4725" y="10800"/>
                </a:cubicBezTo>
                <a:lnTo>
                  <a:pt x="3375" y="10800"/>
                </a:lnTo>
                <a:cubicBezTo>
                  <a:pt x="3375" y="6699"/>
                  <a:pt x="6699" y="3375"/>
                  <a:pt x="10800" y="3375"/>
                </a:cubicBezTo>
                <a:cubicBezTo>
                  <a:pt x="14901" y="3375"/>
                  <a:pt x="18225" y="6699"/>
                  <a:pt x="18225" y="10800"/>
                </a:cubicBezTo>
                <a:cubicBezTo>
                  <a:pt x="18225" y="10800"/>
                  <a:pt x="16875" y="10800"/>
                  <a:pt x="16875" y="10800"/>
                </a:cubicBezTo>
                <a:close/>
                <a:moveTo>
                  <a:pt x="10800" y="1350"/>
                </a:moveTo>
                <a:cubicBezTo>
                  <a:pt x="5581" y="1350"/>
                  <a:pt x="1350" y="5581"/>
                  <a:pt x="1350" y="10800"/>
                </a:cubicBezTo>
                <a:cubicBezTo>
                  <a:pt x="1350" y="13705"/>
                  <a:pt x="2663" y="16301"/>
                  <a:pt x="4725" y="18034"/>
                </a:cubicBezTo>
                <a:lnTo>
                  <a:pt x="4725" y="18225"/>
                </a:lnTo>
                <a:lnTo>
                  <a:pt x="4967" y="18225"/>
                </a:lnTo>
                <a:cubicBezTo>
                  <a:pt x="6574" y="19489"/>
                  <a:pt x="8596" y="20250"/>
                  <a:pt x="10800" y="20250"/>
                </a:cubicBezTo>
                <a:cubicBezTo>
                  <a:pt x="13004" y="20250"/>
                  <a:pt x="15026" y="19489"/>
                  <a:pt x="16633" y="18225"/>
                </a:cubicBezTo>
                <a:lnTo>
                  <a:pt x="16875" y="18225"/>
                </a:lnTo>
                <a:lnTo>
                  <a:pt x="16875" y="18034"/>
                </a:lnTo>
                <a:cubicBezTo>
                  <a:pt x="18937" y="16301"/>
                  <a:pt x="20250" y="13705"/>
                  <a:pt x="20250" y="10800"/>
                </a:cubicBezTo>
                <a:cubicBezTo>
                  <a:pt x="20250" y="5581"/>
                  <a:pt x="16019" y="1350"/>
                  <a:pt x="10800" y="1350"/>
                </a:cubicBezTo>
                <a:close/>
                <a:moveTo>
                  <a:pt x="10800" y="21600"/>
                </a:moveTo>
                <a:cubicBezTo>
                  <a:pt x="4835" y="21600"/>
                  <a:pt x="0" y="16765"/>
                  <a:pt x="0" y="10800"/>
                </a:cubicBezTo>
                <a:cubicBezTo>
                  <a:pt x="0" y="4835"/>
                  <a:pt x="4835" y="0"/>
                  <a:pt x="10800" y="0"/>
                </a:cubicBezTo>
                <a:cubicBezTo>
                  <a:pt x="16765" y="0"/>
                  <a:pt x="21600" y="4835"/>
                  <a:pt x="21600" y="10800"/>
                </a:cubicBezTo>
                <a:cubicBezTo>
                  <a:pt x="21600" y="16765"/>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3" name="Shape 2893"/>
          <p:cNvSpPr/>
          <p:nvPr/>
        </p:nvSpPr>
        <p:spPr>
          <a:xfrm>
            <a:off x="4602827" y="5305760"/>
            <a:ext cx="674582" cy="6746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5" y="2314"/>
                </a:moveTo>
                <a:cubicBezTo>
                  <a:pt x="7715" y="1888"/>
                  <a:pt x="7369" y="1543"/>
                  <a:pt x="6943" y="1543"/>
                </a:cubicBezTo>
                <a:lnTo>
                  <a:pt x="2314" y="1543"/>
                </a:lnTo>
                <a:cubicBezTo>
                  <a:pt x="1889" y="1543"/>
                  <a:pt x="1543" y="1888"/>
                  <a:pt x="1543" y="2314"/>
                </a:cubicBezTo>
                <a:lnTo>
                  <a:pt x="1543" y="6943"/>
                </a:lnTo>
                <a:cubicBezTo>
                  <a:pt x="1543" y="7368"/>
                  <a:pt x="1889" y="7714"/>
                  <a:pt x="2314" y="7714"/>
                </a:cubicBezTo>
                <a:lnTo>
                  <a:pt x="6943" y="7714"/>
                </a:lnTo>
                <a:cubicBezTo>
                  <a:pt x="7369" y="7714"/>
                  <a:pt x="7715" y="7368"/>
                  <a:pt x="7715" y="6943"/>
                </a:cubicBezTo>
                <a:cubicBezTo>
                  <a:pt x="7715" y="6943"/>
                  <a:pt x="7715" y="2314"/>
                  <a:pt x="7715" y="2314"/>
                </a:cubicBezTo>
                <a:close/>
                <a:moveTo>
                  <a:pt x="7715" y="9257"/>
                </a:moveTo>
                <a:lnTo>
                  <a:pt x="1543" y="9257"/>
                </a:lnTo>
                <a:cubicBezTo>
                  <a:pt x="691" y="9257"/>
                  <a:pt x="0" y="8566"/>
                  <a:pt x="0" y="7714"/>
                </a:cubicBezTo>
                <a:lnTo>
                  <a:pt x="0" y="1543"/>
                </a:lnTo>
                <a:cubicBezTo>
                  <a:pt x="0" y="691"/>
                  <a:pt x="691" y="0"/>
                  <a:pt x="1543" y="0"/>
                </a:cubicBezTo>
                <a:lnTo>
                  <a:pt x="7715" y="0"/>
                </a:lnTo>
                <a:cubicBezTo>
                  <a:pt x="8566" y="0"/>
                  <a:pt x="9257" y="691"/>
                  <a:pt x="9257" y="1543"/>
                </a:cubicBezTo>
                <a:lnTo>
                  <a:pt x="9257" y="7714"/>
                </a:lnTo>
                <a:cubicBezTo>
                  <a:pt x="9257" y="8566"/>
                  <a:pt x="8566" y="9257"/>
                  <a:pt x="7715" y="9257"/>
                </a:cubicBezTo>
                <a:close/>
                <a:moveTo>
                  <a:pt x="7715" y="14657"/>
                </a:moveTo>
                <a:cubicBezTo>
                  <a:pt x="7715" y="14231"/>
                  <a:pt x="7369" y="13885"/>
                  <a:pt x="6943" y="13885"/>
                </a:cubicBezTo>
                <a:lnTo>
                  <a:pt x="2314" y="13885"/>
                </a:lnTo>
                <a:cubicBezTo>
                  <a:pt x="1889" y="13885"/>
                  <a:pt x="1543" y="14231"/>
                  <a:pt x="1543" y="14657"/>
                </a:cubicBezTo>
                <a:lnTo>
                  <a:pt x="1543" y="19286"/>
                </a:lnTo>
                <a:cubicBezTo>
                  <a:pt x="1543" y="19711"/>
                  <a:pt x="1889" y="20057"/>
                  <a:pt x="2314" y="20057"/>
                </a:cubicBezTo>
                <a:lnTo>
                  <a:pt x="6943" y="20057"/>
                </a:lnTo>
                <a:cubicBezTo>
                  <a:pt x="7369" y="20057"/>
                  <a:pt x="7715" y="19711"/>
                  <a:pt x="7715" y="19286"/>
                </a:cubicBezTo>
                <a:cubicBezTo>
                  <a:pt x="7715" y="19286"/>
                  <a:pt x="7715" y="14657"/>
                  <a:pt x="7715" y="14657"/>
                </a:cubicBezTo>
                <a:close/>
                <a:moveTo>
                  <a:pt x="7715" y="21600"/>
                </a:moveTo>
                <a:lnTo>
                  <a:pt x="1543" y="21600"/>
                </a:lnTo>
                <a:cubicBezTo>
                  <a:pt x="691" y="21600"/>
                  <a:pt x="0" y="20909"/>
                  <a:pt x="0" y="20057"/>
                </a:cubicBezTo>
                <a:lnTo>
                  <a:pt x="0" y="13885"/>
                </a:lnTo>
                <a:cubicBezTo>
                  <a:pt x="0" y="13033"/>
                  <a:pt x="691" y="12342"/>
                  <a:pt x="1543" y="12342"/>
                </a:cubicBezTo>
                <a:lnTo>
                  <a:pt x="7715" y="12342"/>
                </a:lnTo>
                <a:cubicBezTo>
                  <a:pt x="8566" y="12342"/>
                  <a:pt x="9257" y="13033"/>
                  <a:pt x="9257" y="13885"/>
                </a:cubicBezTo>
                <a:lnTo>
                  <a:pt x="9257" y="20057"/>
                </a:lnTo>
                <a:cubicBezTo>
                  <a:pt x="9257" y="20909"/>
                  <a:pt x="8566" y="21600"/>
                  <a:pt x="7715" y="21600"/>
                </a:cubicBezTo>
                <a:close/>
                <a:moveTo>
                  <a:pt x="20057" y="2314"/>
                </a:moveTo>
                <a:cubicBezTo>
                  <a:pt x="20057" y="1888"/>
                  <a:pt x="19712" y="1543"/>
                  <a:pt x="19286" y="1543"/>
                </a:cubicBezTo>
                <a:lnTo>
                  <a:pt x="14657" y="1543"/>
                </a:lnTo>
                <a:cubicBezTo>
                  <a:pt x="14231" y="1543"/>
                  <a:pt x="13886" y="1888"/>
                  <a:pt x="13886" y="2314"/>
                </a:cubicBezTo>
                <a:lnTo>
                  <a:pt x="13886" y="6943"/>
                </a:lnTo>
                <a:cubicBezTo>
                  <a:pt x="13886" y="7368"/>
                  <a:pt x="14231" y="7714"/>
                  <a:pt x="14657" y="7714"/>
                </a:cubicBezTo>
                <a:lnTo>
                  <a:pt x="19286" y="7714"/>
                </a:lnTo>
                <a:cubicBezTo>
                  <a:pt x="19712" y="7714"/>
                  <a:pt x="20057" y="7368"/>
                  <a:pt x="20057" y="6943"/>
                </a:cubicBezTo>
                <a:cubicBezTo>
                  <a:pt x="20057" y="6943"/>
                  <a:pt x="20057" y="2314"/>
                  <a:pt x="20057" y="2314"/>
                </a:cubicBezTo>
                <a:close/>
                <a:moveTo>
                  <a:pt x="20057" y="9257"/>
                </a:moveTo>
                <a:lnTo>
                  <a:pt x="13886" y="9257"/>
                </a:lnTo>
                <a:cubicBezTo>
                  <a:pt x="13034" y="9257"/>
                  <a:pt x="12343" y="8566"/>
                  <a:pt x="12343" y="7714"/>
                </a:cubicBezTo>
                <a:lnTo>
                  <a:pt x="12343" y="1543"/>
                </a:lnTo>
                <a:cubicBezTo>
                  <a:pt x="12343" y="691"/>
                  <a:pt x="13034" y="0"/>
                  <a:pt x="13886" y="0"/>
                </a:cubicBezTo>
                <a:lnTo>
                  <a:pt x="20057" y="0"/>
                </a:lnTo>
                <a:cubicBezTo>
                  <a:pt x="20909" y="0"/>
                  <a:pt x="21600" y="691"/>
                  <a:pt x="21600" y="1543"/>
                </a:cubicBezTo>
                <a:lnTo>
                  <a:pt x="21600" y="7714"/>
                </a:lnTo>
                <a:cubicBezTo>
                  <a:pt x="21600" y="8566"/>
                  <a:pt x="20909" y="9257"/>
                  <a:pt x="20057" y="9257"/>
                </a:cubicBezTo>
                <a:close/>
                <a:moveTo>
                  <a:pt x="20057" y="14657"/>
                </a:moveTo>
                <a:cubicBezTo>
                  <a:pt x="20057" y="14231"/>
                  <a:pt x="19712" y="13885"/>
                  <a:pt x="19286" y="13885"/>
                </a:cubicBezTo>
                <a:lnTo>
                  <a:pt x="14657" y="13885"/>
                </a:lnTo>
                <a:cubicBezTo>
                  <a:pt x="14231" y="13885"/>
                  <a:pt x="13886" y="14231"/>
                  <a:pt x="13886" y="14657"/>
                </a:cubicBezTo>
                <a:lnTo>
                  <a:pt x="13886" y="19286"/>
                </a:lnTo>
                <a:cubicBezTo>
                  <a:pt x="13886" y="19711"/>
                  <a:pt x="14231" y="20057"/>
                  <a:pt x="14657" y="20057"/>
                </a:cubicBezTo>
                <a:lnTo>
                  <a:pt x="19286" y="20057"/>
                </a:lnTo>
                <a:cubicBezTo>
                  <a:pt x="19712" y="20057"/>
                  <a:pt x="20057" y="19711"/>
                  <a:pt x="20057" y="19286"/>
                </a:cubicBezTo>
                <a:cubicBezTo>
                  <a:pt x="20057" y="19286"/>
                  <a:pt x="20057" y="14657"/>
                  <a:pt x="20057" y="14657"/>
                </a:cubicBezTo>
                <a:close/>
                <a:moveTo>
                  <a:pt x="20057" y="21600"/>
                </a:moveTo>
                <a:lnTo>
                  <a:pt x="13886" y="21600"/>
                </a:lnTo>
                <a:cubicBezTo>
                  <a:pt x="13034" y="21600"/>
                  <a:pt x="12343" y="20909"/>
                  <a:pt x="12343" y="20057"/>
                </a:cubicBezTo>
                <a:lnTo>
                  <a:pt x="12343" y="13885"/>
                </a:lnTo>
                <a:cubicBezTo>
                  <a:pt x="12343" y="13033"/>
                  <a:pt x="13034" y="12342"/>
                  <a:pt x="13886" y="12342"/>
                </a:cubicBezTo>
                <a:lnTo>
                  <a:pt x="20057" y="12342"/>
                </a:lnTo>
                <a:cubicBezTo>
                  <a:pt x="20909" y="12342"/>
                  <a:pt x="21600" y="13033"/>
                  <a:pt x="21600" y="13885"/>
                </a:cubicBezTo>
                <a:lnTo>
                  <a:pt x="21600" y="20057"/>
                </a:lnTo>
                <a:cubicBezTo>
                  <a:pt x="21600" y="20909"/>
                  <a:pt x="20909" y="21600"/>
                  <a:pt x="20057"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4" name="Shape 2894"/>
          <p:cNvSpPr/>
          <p:nvPr/>
        </p:nvSpPr>
        <p:spPr>
          <a:xfrm>
            <a:off x="4568073" y="7713829"/>
            <a:ext cx="722751" cy="7228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6" y="17928"/>
                </a:moveTo>
                <a:lnTo>
                  <a:pt x="17928" y="18946"/>
                </a:lnTo>
                <a:lnTo>
                  <a:pt x="15891" y="16910"/>
                </a:lnTo>
                <a:lnTo>
                  <a:pt x="16910" y="15891"/>
                </a:lnTo>
                <a:cubicBezTo>
                  <a:pt x="16910" y="15891"/>
                  <a:pt x="18946" y="17928"/>
                  <a:pt x="18946" y="17928"/>
                </a:cubicBezTo>
                <a:close/>
                <a:moveTo>
                  <a:pt x="11520" y="21600"/>
                </a:moveTo>
                <a:lnTo>
                  <a:pt x="10080" y="21600"/>
                </a:lnTo>
                <a:lnTo>
                  <a:pt x="10080" y="18720"/>
                </a:lnTo>
                <a:lnTo>
                  <a:pt x="11520" y="18720"/>
                </a:lnTo>
                <a:cubicBezTo>
                  <a:pt x="11520" y="18720"/>
                  <a:pt x="11520" y="21600"/>
                  <a:pt x="11520" y="21600"/>
                </a:cubicBezTo>
                <a:close/>
                <a:moveTo>
                  <a:pt x="5709" y="16910"/>
                </a:moveTo>
                <a:lnTo>
                  <a:pt x="3672" y="18946"/>
                </a:lnTo>
                <a:lnTo>
                  <a:pt x="2654" y="17928"/>
                </a:lnTo>
                <a:lnTo>
                  <a:pt x="4691" y="15891"/>
                </a:lnTo>
                <a:cubicBezTo>
                  <a:pt x="4691" y="15891"/>
                  <a:pt x="5709" y="16910"/>
                  <a:pt x="5709" y="16910"/>
                </a:cubicBezTo>
                <a:close/>
                <a:moveTo>
                  <a:pt x="2880" y="11520"/>
                </a:moveTo>
                <a:lnTo>
                  <a:pt x="0" y="11520"/>
                </a:lnTo>
                <a:lnTo>
                  <a:pt x="0" y="10080"/>
                </a:lnTo>
                <a:lnTo>
                  <a:pt x="2880" y="10080"/>
                </a:lnTo>
                <a:cubicBezTo>
                  <a:pt x="2880" y="10080"/>
                  <a:pt x="2880" y="11520"/>
                  <a:pt x="2880" y="11520"/>
                </a:cubicBezTo>
                <a:close/>
                <a:moveTo>
                  <a:pt x="2654" y="3672"/>
                </a:moveTo>
                <a:lnTo>
                  <a:pt x="3672" y="2654"/>
                </a:lnTo>
                <a:lnTo>
                  <a:pt x="5709" y="4691"/>
                </a:lnTo>
                <a:lnTo>
                  <a:pt x="4691" y="5709"/>
                </a:lnTo>
                <a:cubicBezTo>
                  <a:pt x="4691" y="5709"/>
                  <a:pt x="2654" y="3672"/>
                  <a:pt x="2654" y="3672"/>
                </a:cubicBezTo>
                <a:close/>
                <a:moveTo>
                  <a:pt x="10080" y="0"/>
                </a:moveTo>
                <a:lnTo>
                  <a:pt x="11520" y="0"/>
                </a:lnTo>
                <a:lnTo>
                  <a:pt x="11520" y="2880"/>
                </a:lnTo>
                <a:lnTo>
                  <a:pt x="10080" y="2880"/>
                </a:lnTo>
                <a:cubicBezTo>
                  <a:pt x="10080" y="2880"/>
                  <a:pt x="10080" y="0"/>
                  <a:pt x="10080" y="0"/>
                </a:cubicBezTo>
                <a:close/>
                <a:moveTo>
                  <a:pt x="10800" y="6471"/>
                </a:moveTo>
                <a:cubicBezTo>
                  <a:pt x="8409" y="6471"/>
                  <a:pt x="6471" y="8409"/>
                  <a:pt x="6471" y="10800"/>
                </a:cubicBezTo>
                <a:cubicBezTo>
                  <a:pt x="6471" y="13191"/>
                  <a:pt x="8409" y="15130"/>
                  <a:pt x="10800" y="15130"/>
                </a:cubicBezTo>
                <a:cubicBezTo>
                  <a:pt x="13191" y="15130"/>
                  <a:pt x="15130" y="13191"/>
                  <a:pt x="15130" y="10800"/>
                </a:cubicBezTo>
                <a:cubicBezTo>
                  <a:pt x="15130" y="8409"/>
                  <a:pt x="13191" y="6471"/>
                  <a:pt x="10800" y="6471"/>
                </a:cubicBezTo>
                <a:close/>
                <a:moveTo>
                  <a:pt x="10800" y="16560"/>
                </a:moveTo>
                <a:cubicBezTo>
                  <a:pt x="7619" y="16560"/>
                  <a:pt x="5040" y="13981"/>
                  <a:pt x="5040" y="10800"/>
                </a:cubicBezTo>
                <a:cubicBezTo>
                  <a:pt x="5040" y="7619"/>
                  <a:pt x="7619" y="5040"/>
                  <a:pt x="10800" y="5040"/>
                </a:cubicBezTo>
                <a:cubicBezTo>
                  <a:pt x="13981" y="5040"/>
                  <a:pt x="16560" y="7619"/>
                  <a:pt x="16560" y="10800"/>
                </a:cubicBezTo>
                <a:cubicBezTo>
                  <a:pt x="16560" y="13981"/>
                  <a:pt x="13981" y="16560"/>
                  <a:pt x="10800" y="16560"/>
                </a:cubicBezTo>
                <a:close/>
                <a:moveTo>
                  <a:pt x="15891" y="4691"/>
                </a:moveTo>
                <a:lnTo>
                  <a:pt x="17928" y="2654"/>
                </a:lnTo>
                <a:lnTo>
                  <a:pt x="18946" y="3672"/>
                </a:lnTo>
                <a:lnTo>
                  <a:pt x="16910" y="5709"/>
                </a:lnTo>
                <a:cubicBezTo>
                  <a:pt x="16910" y="5709"/>
                  <a:pt x="15891" y="4691"/>
                  <a:pt x="15891" y="4691"/>
                </a:cubicBezTo>
                <a:close/>
                <a:moveTo>
                  <a:pt x="18720" y="11520"/>
                </a:moveTo>
                <a:lnTo>
                  <a:pt x="18720" y="10080"/>
                </a:lnTo>
                <a:lnTo>
                  <a:pt x="21600" y="10080"/>
                </a:lnTo>
                <a:lnTo>
                  <a:pt x="21600" y="11520"/>
                </a:lnTo>
                <a:cubicBezTo>
                  <a:pt x="21600" y="11520"/>
                  <a:pt x="18720" y="11520"/>
                  <a:pt x="18720" y="1152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5" name="Shape 2895"/>
          <p:cNvSpPr/>
          <p:nvPr/>
        </p:nvSpPr>
        <p:spPr>
          <a:xfrm>
            <a:off x="4629227" y="10372312"/>
            <a:ext cx="553844" cy="385704"/>
          </a:xfrm>
          <a:custGeom>
            <a:avLst/>
            <a:gdLst/>
            <a:ahLst/>
            <a:cxnLst>
              <a:cxn ang="0">
                <a:pos x="wd2" y="hd2"/>
              </a:cxn>
              <a:cxn ang="5400000">
                <a:pos x="wd2" y="hd2"/>
              </a:cxn>
              <a:cxn ang="10800000">
                <a:pos x="wd2" y="hd2"/>
              </a:cxn>
              <a:cxn ang="16200000">
                <a:pos x="wd2" y="hd2"/>
              </a:cxn>
            </a:cxnLst>
            <a:rect l="0" t="0" r="r" b="b"/>
            <a:pathLst>
              <a:path w="21572" h="21342" fill="norm" stroke="1" extrusionOk="0">
                <a:moveTo>
                  <a:pt x="20634" y="12005"/>
                </a:moveTo>
                <a:lnTo>
                  <a:pt x="3185" y="12005"/>
                </a:lnTo>
                <a:lnTo>
                  <a:pt x="8166" y="19082"/>
                </a:lnTo>
                <a:cubicBezTo>
                  <a:pt x="8530" y="19599"/>
                  <a:pt x="8530" y="20438"/>
                  <a:pt x="8166" y="20955"/>
                </a:cubicBezTo>
                <a:cubicBezTo>
                  <a:pt x="7803" y="21471"/>
                  <a:pt x="7212" y="21471"/>
                  <a:pt x="6849" y="20955"/>
                </a:cubicBezTo>
                <a:lnTo>
                  <a:pt x="319" y="11678"/>
                </a:lnTo>
                <a:cubicBezTo>
                  <a:pt x="300" y="11655"/>
                  <a:pt x="277" y="11647"/>
                  <a:pt x="259" y="11622"/>
                </a:cubicBezTo>
                <a:cubicBezTo>
                  <a:pt x="230" y="11581"/>
                  <a:pt x="230" y="11523"/>
                  <a:pt x="206" y="11479"/>
                </a:cubicBezTo>
                <a:cubicBezTo>
                  <a:pt x="125" y="11338"/>
                  <a:pt x="69" y="11186"/>
                  <a:pt x="36" y="11020"/>
                </a:cubicBezTo>
                <a:cubicBezTo>
                  <a:pt x="24" y="10957"/>
                  <a:pt x="16" y="10900"/>
                  <a:pt x="10" y="10834"/>
                </a:cubicBezTo>
                <a:cubicBezTo>
                  <a:pt x="-28" y="10438"/>
                  <a:pt x="45" y="10025"/>
                  <a:pt x="259" y="9720"/>
                </a:cubicBezTo>
                <a:cubicBezTo>
                  <a:pt x="278" y="9694"/>
                  <a:pt x="302" y="9685"/>
                  <a:pt x="322" y="9662"/>
                </a:cubicBezTo>
                <a:lnTo>
                  <a:pt x="6849" y="388"/>
                </a:lnTo>
                <a:cubicBezTo>
                  <a:pt x="7212" y="-129"/>
                  <a:pt x="7803" y="-129"/>
                  <a:pt x="8166" y="388"/>
                </a:cubicBezTo>
                <a:cubicBezTo>
                  <a:pt x="8530" y="904"/>
                  <a:pt x="8530" y="1743"/>
                  <a:pt x="8166" y="2260"/>
                </a:cubicBezTo>
                <a:lnTo>
                  <a:pt x="3185" y="9338"/>
                </a:lnTo>
                <a:lnTo>
                  <a:pt x="20634" y="9338"/>
                </a:lnTo>
                <a:cubicBezTo>
                  <a:pt x="21152" y="9338"/>
                  <a:pt x="21572" y="9935"/>
                  <a:pt x="21572" y="10671"/>
                </a:cubicBezTo>
                <a:cubicBezTo>
                  <a:pt x="21572" y="11407"/>
                  <a:pt x="21152" y="12005"/>
                  <a:pt x="20634" y="1200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6" name="Shape 2896"/>
          <p:cNvSpPr/>
          <p:nvPr/>
        </p:nvSpPr>
        <p:spPr>
          <a:xfrm>
            <a:off x="2440399" y="3069813"/>
            <a:ext cx="553837" cy="385703"/>
          </a:xfrm>
          <a:custGeom>
            <a:avLst/>
            <a:gdLst/>
            <a:ahLst/>
            <a:cxnLst>
              <a:cxn ang="0">
                <a:pos x="wd2" y="hd2"/>
              </a:cxn>
              <a:cxn ang="5400000">
                <a:pos x="wd2" y="hd2"/>
              </a:cxn>
              <a:cxn ang="10800000">
                <a:pos x="wd2" y="hd2"/>
              </a:cxn>
              <a:cxn ang="16200000">
                <a:pos x="wd2" y="hd2"/>
              </a:cxn>
            </a:cxnLst>
            <a:rect l="0" t="0" r="r" b="b"/>
            <a:pathLst>
              <a:path w="21571" h="21342" fill="norm" stroke="1" extrusionOk="0">
                <a:moveTo>
                  <a:pt x="21561" y="10834"/>
                </a:moveTo>
                <a:cubicBezTo>
                  <a:pt x="21557" y="10900"/>
                  <a:pt x="21548" y="10957"/>
                  <a:pt x="21537" y="11020"/>
                </a:cubicBezTo>
                <a:cubicBezTo>
                  <a:pt x="21503" y="11186"/>
                  <a:pt x="21446" y="11338"/>
                  <a:pt x="21366" y="11479"/>
                </a:cubicBezTo>
                <a:cubicBezTo>
                  <a:pt x="21342" y="11523"/>
                  <a:pt x="21342" y="11581"/>
                  <a:pt x="21313" y="11622"/>
                </a:cubicBezTo>
                <a:cubicBezTo>
                  <a:pt x="21295" y="11647"/>
                  <a:pt x="21272" y="11655"/>
                  <a:pt x="21253" y="11678"/>
                </a:cubicBezTo>
                <a:lnTo>
                  <a:pt x="14724" y="20955"/>
                </a:lnTo>
                <a:cubicBezTo>
                  <a:pt x="14360" y="21471"/>
                  <a:pt x="13770" y="21471"/>
                  <a:pt x="13406" y="20955"/>
                </a:cubicBezTo>
                <a:cubicBezTo>
                  <a:pt x="13042" y="20438"/>
                  <a:pt x="13042" y="19599"/>
                  <a:pt x="13406" y="19082"/>
                </a:cubicBezTo>
                <a:lnTo>
                  <a:pt x="18388" y="12005"/>
                </a:lnTo>
                <a:lnTo>
                  <a:pt x="938" y="12005"/>
                </a:lnTo>
                <a:cubicBezTo>
                  <a:pt x="420" y="12005"/>
                  <a:pt x="0" y="11407"/>
                  <a:pt x="0" y="10671"/>
                </a:cubicBezTo>
                <a:cubicBezTo>
                  <a:pt x="0" y="9935"/>
                  <a:pt x="420" y="9338"/>
                  <a:pt x="938" y="9338"/>
                </a:cubicBezTo>
                <a:lnTo>
                  <a:pt x="18388" y="9338"/>
                </a:lnTo>
                <a:lnTo>
                  <a:pt x="13406" y="2260"/>
                </a:lnTo>
                <a:cubicBezTo>
                  <a:pt x="13042" y="1743"/>
                  <a:pt x="13042" y="904"/>
                  <a:pt x="13406" y="388"/>
                </a:cubicBezTo>
                <a:cubicBezTo>
                  <a:pt x="13770" y="-129"/>
                  <a:pt x="14360" y="-129"/>
                  <a:pt x="14724" y="388"/>
                </a:cubicBezTo>
                <a:lnTo>
                  <a:pt x="21251" y="9662"/>
                </a:lnTo>
                <a:cubicBezTo>
                  <a:pt x="21270" y="9685"/>
                  <a:pt x="21295" y="9694"/>
                  <a:pt x="21313" y="9720"/>
                </a:cubicBezTo>
                <a:cubicBezTo>
                  <a:pt x="21528" y="10025"/>
                  <a:pt x="21600" y="10438"/>
                  <a:pt x="21561" y="10834"/>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7" name="Shape 2897"/>
          <p:cNvSpPr/>
          <p:nvPr/>
        </p:nvSpPr>
        <p:spPr>
          <a:xfrm>
            <a:off x="2441663" y="5604134"/>
            <a:ext cx="770938" cy="192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00" y="5400"/>
                </a:moveTo>
                <a:cubicBezTo>
                  <a:pt x="1955" y="5400"/>
                  <a:pt x="1350" y="7818"/>
                  <a:pt x="1350" y="10801"/>
                </a:cubicBezTo>
                <a:cubicBezTo>
                  <a:pt x="1350" y="13782"/>
                  <a:pt x="1955" y="16200"/>
                  <a:pt x="2700" y="16200"/>
                </a:cubicBezTo>
                <a:cubicBezTo>
                  <a:pt x="3446" y="16200"/>
                  <a:pt x="4050" y="13782"/>
                  <a:pt x="4050" y="10801"/>
                </a:cubicBezTo>
                <a:cubicBezTo>
                  <a:pt x="4050" y="7818"/>
                  <a:pt x="3446" y="5400"/>
                  <a:pt x="2700" y="5400"/>
                </a:cubicBezTo>
                <a:close/>
                <a:moveTo>
                  <a:pt x="2700" y="21600"/>
                </a:moveTo>
                <a:cubicBezTo>
                  <a:pt x="1209" y="21600"/>
                  <a:pt x="0" y="16764"/>
                  <a:pt x="0" y="10801"/>
                </a:cubicBezTo>
                <a:cubicBezTo>
                  <a:pt x="0" y="4836"/>
                  <a:pt x="1209" y="0"/>
                  <a:pt x="2700" y="0"/>
                </a:cubicBezTo>
                <a:cubicBezTo>
                  <a:pt x="4191" y="0"/>
                  <a:pt x="5400" y="4836"/>
                  <a:pt x="5400" y="10801"/>
                </a:cubicBezTo>
                <a:cubicBezTo>
                  <a:pt x="5400" y="16764"/>
                  <a:pt x="4191" y="21600"/>
                  <a:pt x="2700" y="21600"/>
                </a:cubicBezTo>
                <a:close/>
                <a:moveTo>
                  <a:pt x="10800" y="5400"/>
                </a:moveTo>
                <a:cubicBezTo>
                  <a:pt x="10055" y="5400"/>
                  <a:pt x="9450" y="7818"/>
                  <a:pt x="9450" y="10801"/>
                </a:cubicBezTo>
                <a:cubicBezTo>
                  <a:pt x="9450" y="13782"/>
                  <a:pt x="10055" y="16200"/>
                  <a:pt x="10800" y="16200"/>
                </a:cubicBezTo>
                <a:cubicBezTo>
                  <a:pt x="11546" y="16200"/>
                  <a:pt x="12150" y="13782"/>
                  <a:pt x="12150" y="10801"/>
                </a:cubicBezTo>
                <a:cubicBezTo>
                  <a:pt x="12150" y="7818"/>
                  <a:pt x="11546" y="5400"/>
                  <a:pt x="10800" y="5400"/>
                </a:cubicBezTo>
                <a:close/>
                <a:moveTo>
                  <a:pt x="10800" y="21600"/>
                </a:moveTo>
                <a:cubicBezTo>
                  <a:pt x="9309" y="21600"/>
                  <a:pt x="8100" y="16764"/>
                  <a:pt x="8100" y="10801"/>
                </a:cubicBezTo>
                <a:cubicBezTo>
                  <a:pt x="8100" y="4836"/>
                  <a:pt x="9309" y="0"/>
                  <a:pt x="10800" y="0"/>
                </a:cubicBezTo>
                <a:cubicBezTo>
                  <a:pt x="12291" y="0"/>
                  <a:pt x="13500" y="4836"/>
                  <a:pt x="13500" y="10801"/>
                </a:cubicBezTo>
                <a:cubicBezTo>
                  <a:pt x="13500" y="16764"/>
                  <a:pt x="12291" y="21600"/>
                  <a:pt x="10800" y="21600"/>
                </a:cubicBezTo>
                <a:close/>
                <a:moveTo>
                  <a:pt x="18900" y="5400"/>
                </a:moveTo>
                <a:cubicBezTo>
                  <a:pt x="18155" y="5400"/>
                  <a:pt x="17550" y="7818"/>
                  <a:pt x="17550" y="10801"/>
                </a:cubicBezTo>
                <a:cubicBezTo>
                  <a:pt x="17550" y="13782"/>
                  <a:pt x="18155" y="16200"/>
                  <a:pt x="18900" y="16200"/>
                </a:cubicBezTo>
                <a:cubicBezTo>
                  <a:pt x="19646" y="16200"/>
                  <a:pt x="20250" y="13782"/>
                  <a:pt x="20250" y="10801"/>
                </a:cubicBezTo>
                <a:cubicBezTo>
                  <a:pt x="20250" y="7818"/>
                  <a:pt x="19646" y="5400"/>
                  <a:pt x="18900" y="5400"/>
                </a:cubicBezTo>
                <a:close/>
                <a:moveTo>
                  <a:pt x="18900" y="21600"/>
                </a:moveTo>
                <a:cubicBezTo>
                  <a:pt x="17409" y="21600"/>
                  <a:pt x="16200" y="16764"/>
                  <a:pt x="16200" y="10801"/>
                </a:cubicBezTo>
                <a:cubicBezTo>
                  <a:pt x="16200" y="4836"/>
                  <a:pt x="17409" y="0"/>
                  <a:pt x="18900" y="0"/>
                </a:cubicBezTo>
                <a:cubicBezTo>
                  <a:pt x="20391" y="0"/>
                  <a:pt x="21600" y="4836"/>
                  <a:pt x="21600" y="10801"/>
                </a:cubicBezTo>
                <a:cubicBezTo>
                  <a:pt x="21600" y="16764"/>
                  <a:pt x="20391" y="21600"/>
                  <a:pt x="189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8" name="Shape 2898"/>
          <p:cNvSpPr/>
          <p:nvPr/>
        </p:nvSpPr>
        <p:spPr>
          <a:xfrm>
            <a:off x="2437235" y="7663029"/>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4725"/>
                </a:moveTo>
                <a:cubicBezTo>
                  <a:pt x="17550" y="4352"/>
                  <a:pt x="17248" y="4050"/>
                  <a:pt x="16875" y="4050"/>
                </a:cubicBezTo>
                <a:lnTo>
                  <a:pt x="2025" y="4050"/>
                </a:lnTo>
                <a:cubicBezTo>
                  <a:pt x="1652" y="4050"/>
                  <a:pt x="1350" y="4352"/>
                  <a:pt x="1350" y="4725"/>
                </a:cubicBezTo>
                <a:lnTo>
                  <a:pt x="1350" y="19575"/>
                </a:lnTo>
                <a:cubicBezTo>
                  <a:pt x="1350" y="19948"/>
                  <a:pt x="1652" y="20250"/>
                  <a:pt x="2025" y="20250"/>
                </a:cubicBezTo>
                <a:lnTo>
                  <a:pt x="16875" y="20250"/>
                </a:lnTo>
                <a:cubicBezTo>
                  <a:pt x="17248" y="20250"/>
                  <a:pt x="17550" y="19948"/>
                  <a:pt x="17550" y="19575"/>
                </a:cubicBezTo>
                <a:cubicBezTo>
                  <a:pt x="17550" y="19575"/>
                  <a:pt x="17550" y="4725"/>
                  <a:pt x="17550" y="4725"/>
                </a:cubicBezTo>
                <a:close/>
                <a:moveTo>
                  <a:pt x="18900" y="3375"/>
                </a:moveTo>
                <a:lnTo>
                  <a:pt x="18900" y="20925"/>
                </a:lnTo>
                <a:cubicBezTo>
                  <a:pt x="18900" y="21298"/>
                  <a:pt x="18598" y="21600"/>
                  <a:pt x="18225" y="21600"/>
                </a:cubicBezTo>
                <a:lnTo>
                  <a:pt x="675" y="21600"/>
                </a:lnTo>
                <a:cubicBezTo>
                  <a:pt x="302" y="21600"/>
                  <a:pt x="0" y="21298"/>
                  <a:pt x="0" y="20925"/>
                </a:cubicBezTo>
                <a:lnTo>
                  <a:pt x="0" y="3375"/>
                </a:lnTo>
                <a:cubicBezTo>
                  <a:pt x="0" y="3002"/>
                  <a:pt x="302" y="2700"/>
                  <a:pt x="675" y="2700"/>
                </a:cubicBezTo>
                <a:lnTo>
                  <a:pt x="18225" y="2700"/>
                </a:lnTo>
                <a:cubicBezTo>
                  <a:pt x="18598" y="2700"/>
                  <a:pt x="18900" y="3002"/>
                  <a:pt x="18900" y="3375"/>
                </a:cubicBezTo>
                <a:close/>
                <a:moveTo>
                  <a:pt x="20925" y="18900"/>
                </a:moveTo>
                <a:cubicBezTo>
                  <a:pt x="20552" y="18900"/>
                  <a:pt x="20250" y="18598"/>
                  <a:pt x="20250" y="18225"/>
                </a:cubicBezTo>
                <a:lnTo>
                  <a:pt x="20250" y="1350"/>
                </a:lnTo>
                <a:lnTo>
                  <a:pt x="3375" y="1350"/>
                </a:lnTo>
                <a:cubicBezTo>
                  <a:pt x="3002" y="1350"/>
                  <a:pt x="2700" y="1048"/>
                  <a:pt x="2700" y="675"/>
                </a:cubicBezTo>
                <a:cubicBezTo>
                  <a:pt x="2700" y="302"/>
                  <a:pt x="3002" y="0"/>
                  <a:pt x="3375" y="0"/>
                </a:cubicBezTo>
                <a:lnTo>
                  <a:pt x="20925" y="0"/>
                </a:lnTo>
                <a:cubicBezTo>
                  <a:pt x="21298" y="0"/>
                  <a:pt x="21600" y="302"/>
                  <a:pt x="21600" y="675"/>
                </a:cubicBezTo>
                <a:lnTo>
                  <a:pt x="21600" y="18225"/>
                </a:lnTo>
                <a:cubicBezTo>
                  <a:pt x="21600" y="18598"/>
                  <a:pt x="21298" y="18900"/>
                  <a:pt x="20925" y="189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9" name="Shape 2899"/>
          <p:cNvSpPr/>
          <p:nvPr/>
        </p:nvSpPr>
        <p:spPr>
          <a:xfrm>
            <a:off x="6890410" y="2916804"/>
            <a:ext cx="5300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4" y="1350"/>
                </a:moveTo>
                <a:lnTo>
                  <a:pt x="2066" y="1350"/>
                </a:lnTo>
                <a:cubicBezTo>
                  <a:pt x="1909" y="2003"/>
                  <a:pt x="1800" y="2674"/>
                  <a:pt x="1800" y="3375"/>
                </a:cubicBezTo>
                <a:cubicBezTo>
                  <a:pt x="1800" y="8268"/>
                  <a:pt x="5830" y="12235"/>
                  <a:pt x="10800" y="12235"/>
                </a:cubicBezTo>
                <a:cubicBezTo>
                  <a:pt x="15770" y="12235"/>
                  <a:pt x="19800" y="8268"/>
                  <a:pt x="19800" y="3375"/>
                </a:cubicBezTo>
                <a:cubicBezTo>
                  <a:pt x="19800" y="2674"/>
                  <a:pt x="19691" y="2003"/>
                  <a:pt x="19534" y="1350"/>
                </a:cubicBezTo>
                <a:close/>
                <a:moveTo>
                  <a:pt x="21600" y="3375"/>
                </a:moveTo>
                <a:cubicBezTo>
                  <a:pt x="21600" y="8656"/>
                  <a:pt x="17285" y="12988"/>
                  <a:pt x="11782" y="13453"/>
                </a:cubicBezTo>
                <a:lnTo>
                  <a:pt x="11782" y="20250"/>
                </a:lnTo>
                <a:lnTo>
                  <a:pt x="15709" y="20250"/>
                </a:lnTo>
                <a:cubicBezTo>
                  <a:pt x="16251" y="20250"/>
                  <a:pt x="16691" y="20552"/>
                  <a:pt x="16691" y="20925"/>
                </a:cubicBezTo>
                <a:cubicBezTo>
                  <a:pt x="16691" y="21298"/>
                  <a:pt x="16251" y="21600"/>
                  <a:pt x="15709" y="21600"/>
                </a:cubicBezTo>
                <a:lnTo>
                  <a:pt x="11782" y="21600"/>
                </a:lnTo>
                <a:lnTo>
                  <a:pt x="9818" y="21600"/>
                </a:lnTo>
                <a:lnTo>
                  <a:pt x="5891" y="21600"/>
                </a:lnTo>
                <a:cubicBezTo>
                  <a:pt x="5349" y="21600"/>
                  <a:pt x="4909" y="21298"/>
                  <a:pt x="4909" y="20925"/>
                </a:cubicBezTo>
                <a:cubicBezTo>
                  <a:pt x="4909" y="20552"/>
                  <a:pt x="5349" y="20250"/>
                  <a:pt x="5891" y="20250"/>
                </a:cubicBezTo>
                <a:lnTo>
                  <a:pt x="9818" y="20250"/>
                </a:lnTo>
                <a:lnTo>
                  <a:pt x="9818" y="13453"/>
                </a:lnTo>
                <a:cubicBezTo>
                  <a:pt x="4315" y="12988"/>
                  <a:pt x="0" y="8656"/>
                  <a:pt x="0" y="3375"/>
                </a:cubicBezTo>
                <a:cubicBezTo>
                  <a:pt x="0" y="2677"/>
                  <a:pt x="103" y="2006"/>
                  <a:pt x="250" y="1350"/>
                </a:cubicBezTo>
                <a:lnTo>
                  <a:pt x="0" y="1350"/>
                </a:lnTo>
                <a:lnTo>
                  <a:pt x="0" y="0"/>
                </a:lnTo>
                <a:lnTo>
                  <a:pt x="21600" y="0"/>
                </a:lnTo>
                <a:lnTo>
                  <a:pt x="21600" y="1350"/>
                </a:lnTo>
                <a:lnTo>
                  <a:pt x="21350" y="1350"/>
                </a:lnTo>
                <a:cubicBezTo>
                  <a:pt x="21497" y="2006"/>
                  <a:pt x="21600" y="2677"/>
                  <a:pt x="21600" y="337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0" name="Shape 2900"/>
          <p:cNvSpPr/>
          <p:nvPr/>
        </p:nvSpPr>
        <p:spPr>
          <a:xfrm>
            <a:off x="9164972"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659" y="14560"/>
                </a:moveTo>
                <a:cubicBezTo>
                  <a:pt x="9637" y="14592"/>
                  <a:pt x="9623" y="14629"/>
                  <a:pt x="9595" y="14658"/>
                </a:cubicBezTo>
                <a:cubicBezTo>
                  <a:pt x="9462" y="14790"/>
                  <a:pt x="9286" y="14852"/>
                  <a:pt x="9112" y="14847"/>
                </a:cubicBezTo>
                <a:cubicBezTo>
                  <a:pt x="8938" y="14852"/>
                  <a:pt x="8763" y="14790"/>
                  <a:pt x="8630" y="14657"/>
                </a:cubicBezTo>
                <a:cubicBezTo>
                  <a:pt x="8602" y="14629"/>
                  <a:pt x="8588" y="14593"/>
                  <a:pt x="8566" y="14560"/>
                </a:cubicBezTo>
                <a:lnTo>
                  <a:pt x="5255" y="11250"/>
                </a:lnTo>
                <a:cubicBezTo>
                  <a:pt x="4997" y="10992"/>
                  <a:pt x="4997" y="10575"/>
                  <a:pt x="5255" y="10317"/>
                </a:cubicBezTo>
                <a:cubicBezTo>
                  <a:pt x="5512" y="10060"/>
                  <a:pt x="5930" y="10060"/>
                  <a:pt x="6187" y="10317"/>
                </a:cubicBezTo>
                <a:lnTo>
                  <a:pt x="9112" y="13243"/>
                </a:lnTo>
                <a:lnTo>
                  <a:pt x="15413" y="6942"/>
                </a:lnTo>
                <a:cubicBezTo>
                  <a:pt x="15670" y="6685"/>
                  <a:pt x="16087" y="6685"/>
                  <a:pt x="16344" y="6942"/>
                </a:cubicBezTo>
                <a:cubicBezTo>
                  <a:pt x="16602" y="7200"/>
                  <a:pt x="16602" y="7618"/>
                  <a:pt x="16344" y="7875"/>
                </a:cubicBezTo>
                <a:cubicBezTo>
                  <a:pt x="16344" y="7875"/>
                  <a:pt x="9659" y="14560"/>
                  <a:pt x="9659" y="14560"/>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1" name="Shape 2901"/>
          <p:cNvSpPr/>
          <p:nvPr/>
        </p:nvSpPr>
        <p:spPr>
          <a:xfrm>
            <a:off x="11591173"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32" y="15332"/>
                </a:moveTo>
                <a:cubicBezTo>
                  <a:pt x="15075" y="15589"/>
                  <a:pt x="14658" y="15589"/>
                  <a:pt x="14400" y="15332"/>
                </a:cubicBezTo>
                <a:lnTo>
                  <a:pt x="10800" y="11732"/>
                </a:lnTo>
                <a:lnTo>
                  <a:pt x="7200" y="15332"/>
                </a:lnTo>
                <a:cubicBezTo>
                  <a:pt x="6942" y="15589"/>
                  <a:pt x="6526" y="15589"/>
                  <a:pt x="6267" y="15332"/>
                </a:cubicBezTo>
                <a:cubicBezTo>
                  <a:pt x="6010" y="15075"/>
                  <a:pt x="6010" y="14658"/>
                  <a:pt x="6267" y="14400"/>
                </a:cubicBezTo>
                <a:lnTo>
                  <a:pt x="9868" y="10800"/>
                </a:lnTo>
                <a:lnTo>
                  <a:pt x="6267" y="7200"/>
                </a:lnTo>
                <a:cubicBezTo>
                  <a:pt x="6010" y="6942"/>
                  <a:pt x="6010" y="6525"/>
                  <a:pt x="6267" y="6267"/>
                </a:cubicBezTo>
                <a:cubicBezTo>
                  <a:pt x="6526" y="6010"/>
                  <a:pt x="6942" y="6010"/>
                  <a:pt x="7200" y="6267"/>
                </a:cubicBezTo>
                <a:lnTo>
                  <a:pt x="10800" y="9868"/>
                </a:lnTo>
                <a:lnTo>
                  <a:pt x="14400" y="6267"/>
                </a:lnTo>
                <a:cubicBezTo>
                  <a:pt x="14658" y="6010"/>
                  <a:pt x="15075" y="6010"/>
                  <a:pt x="15332" y="6267"/>
                </a:cubicBezTo>
                <a:cubicBezTo>
                  <a:pt x="15590" y="6525"/>
                  <a:pt x="15590" y="6942"/>
                  <a:pt x="15332" y="7200"/>
                </a:cubicBezTo>
                <a:lnTo>
                  <a:pt x="11732" y="10800"/>
                </a:lnTo>
                <a:lnTo>
                  <a:pt x="15332" y="14400"/>
                </a:lnTo>
                <a:cubicBezTo>
                  <a:pt x="15590" y="14658"/>
                  <a:pt x="15590" y="15075"/>
                  <a:pt x="15332" y="15332"/>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6" y="21600"/>
                  <a:pt x="0" y="16764"/>
                  <a:pt x="0" y="10800"/>
                </a:cubicBezTo>
                <a:cubicBezTo>
                  <a:pt x="0" y="4835"/>
                  <a:pt x="4836" y="0"/>
                  <a:pt x="10800" y="0"/>
                </a:cubicBezTo>
                <a:cubicBezTo>
                  <a:pt x="16765" y="0"/>
                  <a:pt x="21600" y="4835"/>
                  <a:pt x="21600" y="10800"/>
                </a:cubicBezTo>
                <a:cubicBezTo>
                  <a:pt x="21600" y="16764"/>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2" name="Shape 2902"/>
          <p:cNvSpPr/>
          <p:nvPr/>
        </p:nvSpPr>
        <p:spPr>
          <a:xfrm>
            <a:off x="13987045" y="2916804"/>
            <a:ext cx="770938" cy="698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737" y="15641"/>
                </a:moveTo>
                <a:cubicBezTo>
                  <a:pt x="5551" y="15641"/>
                  <a:pt x="5400" y="15431"/>
                  <a:pt x="5400" y="15172"/>
                </a:cubicBezTo>
                <a:lnTo>
                  <a:pt x="5400" y="4946"/>
                </a:lnTo>
                <a:cubicBezTo>
                  <a:pt x="5400" y="4688"/>
                  <a:pt x="5551" y="4477"/>
                  <a:pt x="5737" y="4477"/>
                </a:cubicBezTo>
                <a:cubicBezTo>
                  <a:pt x="5923" y="4477"/>
                  <a:pt x="6075" y="4688"/>
                  <a:pt x="6075" y="4946"/>
                </a:cubicBezTo>
                <a:lnTo>
                  <a:pt x="6075" y="15172"/>
                </a:lnTo>
                <a:cubicBezTo>
                  <a:pt x="6075" y="15431"/>
                  <a:pt x="5923" y="15641"/>
                  <a:pt x="5737" y="15641"/>
                </a:cubicBezTo>
                <a:close/>
                <a:moveTo>
                  <a:pt x="11138" y="16385"/>
                </a:moveTo>
                <a:cubicBezTo>
                  <a:pt x="10951" y="16385"/>
                  <a:pt x="10800" y="16176"/>
                  <a:pt x="10800" y="15917"/>
                </a:cubicBezTo>
                <a:lnTo>
                  <a:pt x="10800" y="7181"/>
                </a:lnTo>
                <a:cubicBezTo>
                  <a:pt x="10800" y="6922"/>
                  <a:pt x="10951" y="6712"/>
                  <a:pt x="11138" y="6712"/>
                </a:cubicBezTo>
                <a:cubicBezTo>
                  <a:pt x="11324" y="6712"/>
                  <a:pt x="11475" y="6922"/>
                  <a:pt x="11475" y="7181"/>
                </a:cubicBezTo>
                <a:lnTo>
                  <a:pt x="11475" y="15917"/>
                </a:lnTo>
                <a:cubicBezTo>
                  <a:pt x="11475" y="16176"/>
                  <a:pt x="11324" y="16385"/>
                  <a:pt x="11138" y="16385"/>
                </a:cubicBezTo>
                <a:close/>
                <a:moveTo>
                  <a:pt x="16200" y="4201"/>
                </a:moveTo>
                <a:cubicBezTo>
                  <a:pt x="16200" y="3943"/>
                  <a:pt x="16351" y="3733"/>
                  <a:pt x="16537" y="3733"/>
                </a:cubicBezTo>
                <a:cubicBezTo>
                  <a:pt x="16724" y="3733"/>
                  <a:pt x="16875" y="3943"/>
                  <a:pt x="16875" y="4201"/>
                </a:cubicBezTo>
                <a:lnTo>
                  <a:pt x="16875" y="14427"/>
                </a:lnTo>
                <a:cubicBezTo>
                  <a:pt x="16875" y="14686"/>
                  <a:pt x="16724" y="14896"/>
                  <a:pt x="16537" y="14896"/>
                </a:cubicBezTo>
                <a:cubicBezTo>
                  <a:pt x="16351" y="14896"/>
                  <a:pt x="16200" y="14686"/>
                  <a:pt x="16200" y="14427"/>
                </a:cubicBezTo>
                <a:cubicBezTo>
                  <a:pt x="16200" y="14427"/>
                  <a:pt x="16200" y="4201"/>
                  <a:pt x="16200" y="4201"/>
                </a:cubicBezTo>
                <a:close/>
                <a:moveTo>
                  <a:pt x="20250" y="3724"/>
                </a:moveTo>
                <a:lnTo>
                  <a:pt x="16200" y="1489"/>
                </a:lnTo>
                <a:lnTo>
                  <a:pt x="10800" y="5214"/>
                </a:lnTo>
                <a:lnTo>
                  <a:pt x="5400" y="2234"/>
                </a:lnTo>
                <a:lnTo>
                  <a:pt x="1350" y="4469"/>
                </a:lnTo>
                <a:lnTo>
                  <a:pt x="1350" y="19365"/>
                </a:lnTo>
                <a:lnTo>
                  <a:pt x="5400" y="17131"/>
                </a:lnTo>
                <a:lnTo>
                  <a:pt x="10800" y="18621"/>
                </a:lnTo>
                <a:lnTo>
                  <a:pt x="16200" y="16386"/>
                </a:lnTo>
                <a:lnTo>
                  <a:pt x="20250" y="17876"/>
                </a:lnTo>
                <a:cubicBezTo>
                  <a:pt x="20250" y="17876"/>
                  <a:pt x="20250" y="3724"/>
                  <a:pt x="20250" y="3724"/>
                </a:cubicBezTo>
                <a:close/>
                <a:moveTo>
                  <a:pt x="16200" y="17876"/>
                </a:moveTo>
                <a:lnTo>
                  <a:pt x="10800" y="20110"/>
                </a:lnTo>
                <a:lnTo>
                  <a:pt x="5400" y="18621"/>
                </a:lnTo>
                <a:lnTo>
                  <a:pt x="0" y="21600"/>
                </a:lnTo>
                <a:lnTo>
                  <a:pt x="0" y="3707"/>
                </a:lnTo>
                <a:lnTo>
                  <a:pt x="5400" y="745"/>
                </a:lnTo>
                <a:lnTo>
                  <a:pt x="10800" y="3724"/>
                </a:lnTo>
                <a:lnTo>
                  <a:pt x="16200" y="0"/>
                </a:lnTo>
                <a:lnTo>
                  <a:pt x="21600" y="2979"/>
                </a:lnTo>
                <a:lnTo>
                  <a:pt x="21600" y="20110"/>
                </a:lnTo>
                <a:cubicBezTo>
                  <a:pt x="21600" y="20110"/>
                  <a:pt x="16200" y="17876"/>
                  <a:pt x="16200" y="1787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3" name="Shape 2903"/>
          <p:cNvSpPr/>
          <p:nvPr/>
        </p:nvSpPr>
        <p:spPr>
          <a:xfrm>
            <a:off x="16443573" y="2916804"/>
            <a:ext cx="578206"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5400"/>
                </a:moveTo>
                <a:cubicBezTo>
                  <a:pt x="9309" y="5400"/>
                  <a:pt x="8100" y="6306"/>
                  <a:pt x="8100" y="7425"/>
                </a:cubicBezTo>
                <a:cubicBezTo>
                  <a:pt x="8100" y="8543"/>
                  <a:pt x="9309" y="9450"/>
                  <a:pt x="10800" y="9450"/>
                </a:cubicBezTo>
                <a:cubicBezTo>
                  <a:pt x="12291" y="9450"/>
                  <a:pt x="13500" y="8543"/>
                  <a:pt x="13500" y="7425"/>
                </a:cubicBezTo>
                <a:cubicBezTo>
                  <a:pt x="13500" y="6306"/>
                  <a:pt x="12291" y="5400"/>
                  <a:pt x="10800" y="5400"/>
                </a:cubicBezTo>
                <a:close/>
                <a:moveTo>
                  <a:pt x="10800" y="10800"/>
                </a:moveTo>
                <a:cubicBezTo>
                  <a:pt x="8315" y="10800"/>
                  <a:pt x="6300" y="9289"/>
                  <a:pt x="6300" y="7425"/>
                </a:cubicBezTo>
                <a:cubicBezTo>
                  <a:pt x="6300" y="5561"/>
                  <a:pt x="8315" y="4050"/>
                  <a:pt x="10800" y="4050"/>
                </a:cubicBezTo>
                <a:cubicBezTo>
                  <a:pt x="13285" y="4050"/>
                  <a:pt x="15300" y="5561"/>
                  <a:pt x="15300" y="7425"/>
                </a:cubicBezTo>
                <a:cubicBezTo>
                  <a:pt x="15300" y="9289"/>
                  <a:pt x="13285" y="10800"/>
                  <a:pt x="10800" y="10800"/>
                </a:cubicBezTo>
                <a:close/>
                <a:moveTo>
                  <a:pt x="10800" y="1350"/>
                </a:moveTo>
                <a:cubicBezTo>
                  <a:pt x="5830" y="1350"/>
                  <a:pt x="1800" y="4410"/>
                  <a:pt x="1800" y="8184"/>
                </a:cubicBezTo>
                <a:cubicBezTo>
                  <a:pt x="1800" y="11959"/>
                  <a:pt x="10800" y="19575"/>
                  <a:pt x="10800" y="19575"/>
                </a:cubicBezTo>
                <a:cubicBezTo>
                  <a:pt x="10800" y="19575"/>
                  <a:pt x="19800" y="11959"/>
                  <a:pt x="19800" y="8184"/>
                </a:cubicBezTo>
                <a:cubicBezTo>
                  <a:pt x="19800" y="4410"/>
                  <a:pt x="15771" y="1350"/>
                  <a:pt x="10800" y="1350"/>
                </a:cubicBezTo>
                <a:close/>
                <a:moveTo>
                  <a:pt x="10800" y="21600"/>
                </a:moveTo>
                <a:cubicBezTo>
                  <a:pt x="10800" y="21600"/>
                  <a:pt x="0" y="12573"/>
                  <a:pt x="0" y="8100"/>
                </a:cubicBezTo>
                <a:cubicBezTo>
                  <a:pt x="0" y="3626"/>
                  <a:pt x="4835" y="0"/>
                  <a:pt x="10800" y="0"/>
                </a:cubicBezTo>
                <a:cubicBezTo>
                  <a:pt x="16765" y="0"/>
                  <a:pt x="21600" y="3626"/>
                  <a:pt x="21600" y="8100"/>
                </a:cubicBezTo>
                <a:cubicBezTo>
                  <a:pt x="21600" y="12573"/>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4" name="Shape 2904"/>
          <p:cNvSpPr/>
          <p:nvPr/>
        </p:nvSpPr>
        <p:spPr>
          <a:xfrm>
            <a:off x="18748463"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12150"/>
                </a:moveTo>
                <a:lnTo>
                  <a:pt x="16200" y="12150"/>
                </a:lnTo>
                <a:lnTo>
                  <a:pt x="16200" y="13500"/>
                </a:lnTo>
                <a:lnTo>
                  <a:pt x="17550" y="13500"/>
                </a:lnTo>
                <a:cubicBezTo>
                  <a:pt x="17550" y="13500"/>
                  <a:pt x="17550" y="12150"/>
                  <a:pt x="17550" y="12150"/>
                </a:cubicBezTo>
                <a:close/>
                <a:moveTo>
                  <a:pt x="16864" y="14839"/>
                </a:moveTo>
                <a:cubicBezTo>
                  <a:pt x="15746" y="14839"/>
                  <a:pt x="14840" y="13933"/>
                  <a:pt x="14840" y="12815"/>
                </a:cubicBezTo>
                <a:cubicBezTo>
                  <a:pt x="14840" y="11696"/>
                  <a:pt x="15746" y="10789"/>
                  <a:pt x="16864" y="10789"/>
                </a:cubicBezTo>
                <a:cubicBezTo>
                  <a:pt x="17983" y="10789"/>
                  <a:pt x="18889" y="11696"/>
                  <a:pt x="18889" y="12815"/>
                </a:cubicBezTo>
                <a:cubicBezTo>
                  <a:pt x="18889" y="13933"/>
                  <a:pt x="17983" y="14839"/>
                  <a:pt x="16864" y="14839"/>
                </a:cubicBezTo>
                <a:close/>
                <a:moveTo>
                  <a:pt x="20250" y="6750"/>
                </a:moveTo>
                <a:cubicBezTo>
                  <a:pt x="20250" y="6377"/>
                  <a:pt x="19948" y="6075"/>
                  <a:pt x="19575" y="6075"/>
                </a:cubicBezTo>
                <a:lnTo>
                  <a:pt x="2025" y="6075"/>
                </a:lnTo>
                <a:cubicBezTo>
                  <a:pt x="1652" y="6075"/>
                  <a:pt x="1350" y="6377"/>
                  <a:pt x="1350" y="6750"/>
                </a:cubicBezTo>
                <a:lnTo>
                  <a:pt x="1350" y="19575"/>
                </a:lnTo>
                <a:cubicBezTo>
                  <a:pt x="1350" y="19948"/>
                  <a:pt x="1652" y="20250"/>
                  <a:pt x="2025" y="20250"/>
                </a:cubicBezTo>
                <a:lnTo>
                  <a:pt x="19575" y="20250"/>
                </a:lnTo>
                <a:cubicBezTo>
                  <a:pt x="19948" y="20250"/>
                  <a:pt x="20250" y="19948"/>
                  <a:pt x="20250" y="19575"/>
                </a:cubicBezTo>
                <a:cubicBezTo>
                  <a:pt x="20250" y="19575"/>
                  <a:pt x="20250" y="6750"/>
                  <a:pt x="20250" y="6750"/>
                </a:cubicBezTo>
                <a:close/>
                <a:moveTo>
                  <a:pt x="16200" y="2025"/>
                </a:moveTo>
                <a:cubicBezTo>
                  <a:pt x="16200" y="1652"/>
                  <a:pt x="15898" y="1350"/>
                  <a:pt x="15525" y="1350"/>
                </a:cubicBezTo>
                <a:lnTo>
                  <a:pt x="2025" y="1350"/>
                </a:lnTo>
                <a:cubicBezTo>
                  <a:pt x="1652" y="1350"/>
                  <a:pt x="1350" y="1652"/>
                  <a:pt x="1350" y="2025"/>
                </a:cubicBezTo>
                <a:lnTo>
                  <a:pt x="1350" y="3368"/>
                </a:lnTo>
                <a:lnTo>
                  <a:pt x="1350" y="3368"/>
                </a:lnTo>
                <a:lnTo>
                  <a:pt x="1350" y="4718"/>
                </a:lnTo>
                <a:lnTo>
                  <a:pt x="16200" y="4718"/>
                </a:lnTo>
                <a:lnTo>
                  <a:pt x="16200" y="3375"/>
                </a:lnTo>
                <a:cubicBezTo>
                  <a:pt x="16200" y="3375"/>
                  <a:pt x="16200" y="3375"/>
                  <a:pt x="16200" y="3375"/>
                </a:cubicBezTo>
                <a:cubicBezTo>
                  <a:pt x="16200" y="3375"/>
                  <a:pt x="16200" y="2025"/>
                  <a:pt x="16200" y="2025"/>
                </a:cubicBezTo>
                <a:close/>
                <a:moveTo>
                  <a:pt x="20250" y="21600"/>
                </a:moveTo>
                <a:lnTo>
                  <a:pt x="1350" y="21600"/>
                </a:lnTo>
                <a:cubicBezTo>
                  <a:pt x="605" y="21600"/>
                  <a:pt x="0" y="20995"/>
                  <a:pt x="0" y="20250"/>
                </a:cubicBezTo>
                <a:lnTo>
                  <a:pt x="0" y="6757"/>
                </a:lnTo>
                <a:lnTo>
                  <a:pt x="0" y="6757"/>
                </a:lnTo>
                <a:lnTo>
                  <a:pt x="0" y="3743"/>
                </a:lnTo>
                <a:lnTo>
                  <a:pt x="0" y="2339"/>
                </a:lnTo>
                <a:lnTo>
                  <a:pt x="0" y="2018"/>
                </a:lnTo>
                <a:lnTo>
                  <a:pt x="31" y="2018"/>
                </a:lnTo>
                <a:cubicBezTo>
                  <a:pt x="180" y="880"/>
                  <a:pt x="1095" y="0"/>
                  <a:pt x="2214" y="0"/>
                </a:cubicBezTo>
                <a:lnTo>
                  <a:pt x="15329" y="0"/>
                </a:lnTo>
                <a:cubicBezTo>
                  <a:pt x="16552" y="0"/>
                  <a:pt x="17543" y="1047"/>
                  <a:pt x="17543" y="2339"/>
                </a:cubicBezTo>
                <a:lnTo>
                  <a:pt x="17543" y="3743"/>
                </a:lnTo>
                <a:cubicBezTo>
                  <a:pt x="17543" y="3848"/>
                  <a:pt x="17527" y="3949"/>
                  <a:pt x="17514" y="4050"/>
                </a:cubicBezTo>
                <a:lnTo>
                  <a:pt x="17543" y="4050"/>
                </a:lnTo>
                <a:lnTo>
                  <a:pt x="17543" y="4725"/>
                </a:lnTo>
                <a:lnTo>
                  <a:pt x="20250" y="4725"/>
                </a:lnTo>
                <a:cubicBezTo>
                  <a:pt x="20996" y="4725"/>
                  <a:pt x="21600" y="5329"/>
                  <a:pt x="21600" y="6075"/>
                </a:cubicBezTo>
                <a:lnTo>
                  <a:pt x="21600" y="20250"/>
                </a:lnTo>
                <a:cubicBezTo>
                  <a:pt x="21600" y="20995"/>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5" name="Shape 2905"/>
          <p:cNvSpPr/>
          <p:nvPr/>
        </p:nvSpPr>
        <p:spPr>
          <a:xfrm>
            <a:off x="21174662" y="2916804"/>
            <a:ext cx="770938" cy="7231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425" y="10076"/>
                </a:moveTo>
                <a:lnTo>
                  <a:pt x="14175" y="10076"/>
                </a:lnTo>
                <a:cubicBezTo>
                  <a:pt x="14548" y="10076"/>
                  <a:pt x="14850" y="10398"/>
                  <a:pt x="14850" y="10795"/>
                </a:cubicBezTo>
                <a:cubicBezTo>
                  <a:pt x="14850" y="11193"/>
                  <a:pt x="14548" y="11515"/>
                  <a:pt x="14175" y="11515"/>
                </a:cubicBezTo>
                <a:lnTo>
                  <a:pt x="7425" y="11515"/>
                </a:lnTo>
                <a:cubicBezTo>
                  <a:pt x="7052" y="11515"/>
                  <a:pt x="6750" y="11193"/>
                  <a:pt x="6750" y="10795"/>
                </a:cubicBezTo>
                <a:cubicBezTo>
                  <a:pt x="6750" y="10398"/>
                  <a:pt x="7052" y="10076"/>
                  <a:pt x="7425" y="10076"/>
                </a:cubicBezTo>
                <a:close/>
                <a:moveTo>
                  <a:pt x="16875" y="7197"/>
                </a:moveTo>
                <a:lnTo>
                  <a:pt x="4725" y="7197"/>
                </a:lnTo>
                <a:cubicBezTo>
                  <a:pt x="4352" y="7197"/>
                  <a:pt x="4050" y="6875"/>
                  <a:pt x="4050" y="6477"/>
                </a:cubicBezTo>
                <a:cubicBezTo>
                  <a:pt x="4050" y="6080"/>
                  <a:pt x="4352" y="5758"/>
                  <a:pt x="4725" y="5758"/>
                </a:cubicBezTo>
                <a:lnTo>
                  <a:pt x="16875" y="5758"/>
                </a:lnTo>
                <a:cubicBezTo>
                  <a:pt x="17248" y="5758"/>
                  <a:pt x="17550" y="6080"/>
                  <a:pt x="17550" y="6477"/>
                </a:cubicBezTo>
                <a:cubicBezTo>
                  <a:pt x="17550" y="6875"/>
                  <a:pt x="17248" y="7197"/>
                  <a:pt x="16875" y="7197"/>
                </a:cubicBezTo>
                <a:close/>
                <a:moveTo>
                  <a:pt x="20250" y="2879"/>
                </a:moveTo>
                <a:cubicBezTo>
                  <a:pt x="20250" y="2084"/>
                  <a:pt x="19645" y="1439"/>
                  <a:pt x="18900" y="1439"/>
                </a:cubicBezTo>
                <a:lnTo>
                  <a:pt x="2700" y="1439"/>
                </a:lnTo>
                <a:cubicBezTo>
                  <a:pt x="1955" y="1439"/>
                  <a:pt x="1350" y="2084"/>
                  <a:pt x="1350" y="2879"/>
                </a:cubicBezTo>
                <a:lnTo>
                  <a:pt x="1350" y="15834"/>
                </a:lnTo>
                <a:cubicBezTo>
                  <a:pt x="1350" y="16629"/>
                  <a:pt x="1955" y="17273"/>
                  <a:pt x="2700" y="17273"/>
                </a:cubicBezTo>
                <a:lnTo>
                  <a:pt x="8767" y="17273"/>
                </a:lnTo>
                <a:lnTo>
                  <a:pt x="10800" y="19441"/>
                </a:lnTo>
                <a:lnTo>
                  <a:pt x="12833" y="17273"/>
                </a:lnTo>
                <a:lnTo>
                  <a:pt x="18900" y="17273"/>
                </a:lnTo>
                <a:cubicBezTo>
                  <a:pt x="19645" y="17273"/>
                  <a:pt x="20250" y="16629"/>
                  <a:pt x="20250" y="15834"/>
                </a:cubicBezTo>
                <a:cubicBezTo>
                  <a:pt x="20250" y="15834"/>
                  <a:pt x="20250" y="2879"/>
                  <a:pt x="20250" y="2879"/>
                </a:cubicBezTo>
                <a:close/>
                <a:moveTo>
                  <a:pt x="19575" y="18712"/>
                </a:moveTo>
                <a:lnTo>
                  <a:pt x="13508" y="18712"/>
                </a:lnTo>
                <a:lnTo>
                  <a:pt x="10800" y="21600"/>
                </a:lnTo>
                <a:lnTo>
                  <a:pt x="8091" y="18712"/>
                </a:lnTo>
                <a:lnTo>
                  <a:pt x="2025" y="18712"/>
                </a:lnTo>
                <a:cubicBezTo>
                  <a:pt x="907" y="18712"/>
                  <a:pt x="0" y="17746"/>
                  <a:pt x="0" y="16553"/>
                </a:cubicBezTo>
                <a:lnTo>
                  <a:pt x="0" y="2159"/>
                </a:lnTo>
                <a:cubicBezTo>
                  <a:pt x="0" y="967"/>
                  <a:pt x="907" y="0"/>
                  <a:pt x="2025" y="0"/>
                </a:cubicBezTo>
                <a:lnTo>
                  <a:pt x="19575" y="0"/>
                </a:lnTo>
                <a:cubicBezTo>
                  <a:pt x="20693" y="0"/>
                  <a:pt x="21600" y="967"/>
                  <a:pt x="21600" y="2159"/>
                </a:cubicBezTo>
                <a:lnTo>
                  <a:pt x="21600" y="16553"/>
                </a:lnTo>
                <a:cubicBezTo>
                  <a:pt x="21600" y="17746"/>
                  <a:pt x="20693" y="18712"/>
                  <a:pt x="19575" y="1871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6" name="Shape 2906"/>
          <p:cNvSpPr/>
          <p:nvPr/>
        </p:nvSpPr>
        <p:spPr>
          <a:xfrm>
            <a:off x="6769100" y="5312908"/>
            <a:ext cx="746846" cy="746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121" y="17419"/>
                </a:moveTo>
                <a:lnTo>
                  <a:pt x="16723" y="17419"/>
                </a:lnTo>
                <a:lnTo>
                  <a:pt x="16723" y="5275"/>
                </a:lnTo>
                <a:cubicBezTo>
                  <a:pt x="16723" y="5275"/>
                  <a:pt x="5121" y="17419"/>
                  <a:pt x="5121" y="17419"/>
                </a:cubicBezTo>
                <a:close/>
                <a:moveTo>
                  <a:pt x="4180" y="4181"/>
                </a:moveTo>
                <a:lnTo>
                  <a:pt x="4180" y="16368"/>
                </a:lnTo>
                <a:lnTo>
                  <a:pt x="15823" y="4181"/>
                </a:lnTo>
                <a:cubicBezTo>
                  <a:pt x="15823" y="4181"/>
                  <a:pt x="4180" y="4181"/>
                  <a:pt x="4180" y="4181"/>
                </a:cubicBezTo>
                <a:close/>
                <a:moveTo>
                  <a:pt x="20903" y="18813"/>
                </a:moveTo>
                <a:lnTo>
                  <a:pt x="18116" y="18813"/>
                </a:lnTo>
                <a:lnTo>
                  <a:pt x="18116" y="20903"/>
                </a:lnTo>
                <a:cubicBezTo>
                  <a:pt x="18116" y="21288"/>
                  <a:pt x="17804" y="21600"/>
                  <a:pt x="17420" y="21600"/>
                </a:cubicBezTo>
                <a:cubicBezTo>
                  <a:pt x="17035" y="21600"/>
                  <a:pt x="16723" y="21288"/>
                  <a:pt x="16723" y="20903"/>
                </a:cubicBezTo>
                <a:lnTo>
                  <a:pt x="16723" y="18813"/>
                </a:lnTo>
                <a:lnTo>
                  <a:pt x="3484" y="18813"/>
                </a:lnTo>
                <a:cubicBezTo>
                  <a:pt x="3425" y="18813"/>
                  <a:pt x="3372" y="18793"/>
                  <a:pt x="3317" y="18779"/>
                </a:cubicBezTo>
                <a:cubicBezTo>
                  <a:pt x="3286" y="18771"/>
                  <a:pt x="3254" y="18773"/>
                  <a:pt x="3224" y="18761"/>
                </a:cubicBezTo>
                <a:cubicBezTo>
                  <a:pt x="3049" y="18689"/>
                  <a:pt x="2910" y="18551"/>
                  <a:pt x="2839" y="18375"/>
                </a:cubicBezTo>
                <a:cubicBezTo>
                  <a:pt x="2829" y="18350"/>
                  <a:pt x="2831" y="18322"/>
                  <a:pt x="2824" y="18297"/>
                </a:cubicBezTo>
                <a:cubicBezTo>
                  <a:pt x="2807" y="18238"/>
                  <a:pt x="2787" y="18180"/>
                  <a:pt x="2787" y="18116"/>
                </a:cubicBezTo>
                <a:lnTo>
                  <a:pt x="2787" y="4181"/>
                </a:lnTo>
                <a:lnTo>
                  <a:pt x="697" y="4181"/>
                </a:lnTo>
                <a:cubicBezTo>
                  <a:pt x="312" y="4181"/>
                  <a:pt x="0" y="3869"/>
                  <a:pt x="0" y="3484"/>
                </a:cubicBezTo>
                <a:cubicBezTo>
                  <a:pt x="0" y="3099"/>
                  <a:pt x="312" y="2787"/>
                  <a:pt x="697" y="2787"/>
                </a:cubicBezTo>
                <a:lnTo>
                  <a:pt x="2787" y="2787"/>
                </a:lnTo>
                <a:lnTo>
                  <a:pt x="2787" y="697"/>
                </a:lnTo>
                <a:cubicBezTo>
                  <a:pt x="2787" y="312"/>
                  <a:pt x="3099" y="0"/>
                  <a:pt x="3484" y="0"/>
                </a:cubicBezTo>
                <a:cubicBezTo>
                  <a:pt x="3869" y="0"/>
                  <a:pt x="4180" y="312"/>
                  <a:pt x="4180" y="697"/>
                </a:cubicBezTo>
                <a:lnTo>
                  <a:pt x="4180" y="2787"/>
                </a:lnTo>
                <a:lnTo>
                  <a:pt x="17154" y="2787"/>
                </a:lnTo>
                <a:lnTo>
                  <a:pt x="18301" y="1587"/>
                </a:lnTo>
                <a:cubicBezTo>
                  <a:pt x="18575" y="1312"/>
                  <a:pt x="19020" y="1312"/>
                  <a:pt x="19295" y="1587"/>
                </a:cubicBezTo>
                <a:cubicBezTo>
                  <a:pt x="19569" y="1862"/>
                  <a:pt x="19569" y="2308"/>
                  <a:pt x="19295" y="2582"/>
                </a:cubicBezTo>
                <a:lnTo>
                  <a:pt x="18116" y="3816"/>
                </a:lnTo>
                <a:lnTo>
                  <a:pt x="18116" y="17419"/>
                </a:lnTo>
                <a:lnTo>
                  <a:pt x="20903" y="17419"/>
                </a:lnTo>
                <a:cubicBezTo>
                  <a:pt x="21288" y="17419"/>
                  <a:pt x="21600" y="17731"/>
                  <a:pt x="21600" y="18116"/>
                </a:cubicBezTo>
                <a:cubicBezTo>
                  <a:pt x="21600" y="18501"/>
                  <a:pt x="21288" y="18813"/>
                  <a:pt x="20903" y="1881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7" name="Shape 2907"/>
          <p:cNvSpPr/>
          <p:nvPr/>
        </p:nvSpPr>
        <p:spPr>
          <a:xfrm>
            <a:off x="9164972" y="5312908"/>
            <a:ext cx="770938" cy="7710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75" y="8775"/>
                </a:moveTo>
                <a:lnTo>
                  <a:pt x="7425" y="8775"/>
                </a:lnTo>
                <a:lnTo>
                  <a:pt x="7425" y="16875"/>
                </a:lnTo>
                <a:lnTo>
                  <a:pt x="6075" y="16875"/>
                </a:lnTo>
                <a:cubicBezTo>
                  <a:pt x="6075" y="16875"/>
                  <a:pt x="6075" y="8775"/>
                  <a:pt x="6075" y="8775"/>
                </a:cubicBezTo>
                <a:close/>
                <a:moveTo>
                  <a:pt x="10125" y="7425"/>
                </a:moveTo>
                <a:lnTo>
                  <a:pt x="11475" y="7425"/>
                </a:lnTo>
                <a:lnTo>
                  <a:pt x="11475" y="16875"/>
                </a:lnTo>
                <a:lnTo>
                  <a:pt x="10125" y="16875"/>
                </a:lnTo>
                <a:cubicBezTo>
                  <a:pt x="10125" y="16875"/>
                  <a:pt x="10125" y="7425"/>
                  <a:pt x="10125" y="7425"/>
                </a:cubicBezTo>
                <a:close/>
                <a:moveTo>
                  <a:pt x="14175" y="8775"/>
                </a:moveTo>
                <a:lnTo>
                  <a:pt x="15525" y="8775"/>
                </a:lnTo>
                <a:lnTo>
                  <a:pt x="15525" y="16875"/>
                </a:lnTo>
                <a:lnTo>
                  <a:pt x="14175" y="16875"/>
                </a:lnTo>
                <a:cubicBezTo>
                  <a:pt x="14175" y="16875"/>
                  <a:pt x="14175" y="8775"/>
                  <a:pt x="14175" y="8775"/>
                </a:cubicBezTo>
                <a:close/>
                <a:moveTo>
                  <a:pt x="18225" y="5400"/>
                </a:moveTo>
                <a:lnTo>
                  <a:pt x="18225" y="4725"/>
                </a:lnTo>
                <a:lnTo>
                  <a:pt x="18225" y="4050"/>
                </a:lnTo>
                <a:lnTo>
                  <a:pt x="17550" y="4050"/>
                </a:lnTo>
                <a:lnTo>
                  <a:pt x="4050" y="4050"/>
                </a:lnTo>
                <a:lnTo>
                  <a:pt x="3375" y="4050"/>
                </a:lnTo>
                <a:lnTo>
                  <a:pt x="3375" y="4725"/>
                </a:lnTo>
                <a:lnTo>
                  <a:pt x="3375" y="5400"/>
                </a:lnTo>
                <a:lnTo>
                  <a:pt x="3375" y="19575"/>
                </a:lnTo>
                <a:cubicBezTo>
                  <a:pt x="3375" y="19947"/>
                  <a:pt x="3677" y="20250"/>
                  <a:pt x="4050" y="20250"/>
                </a:cubicBezTo>
                <a:lnTo>
                  <a:pt x="17550" y="20250"/>
                </a:lnTo>
                <a:cubicBezTo>
                  <a:pt x="17923" y="20250"/>
                  <a:pt x="18225" y="19947"/>
                  <a:pt x="18225" y="19575"/>
                </a:cubicBezTo>
                <a:cubicBezTo>
                  <a:pt x="18225" y="19575"/>
                  <a:pt x="18225" y="5400"/>
                  <a:pt x="18225" y="5400"/>
                </a:cubicBezTo>
                <a:close/>
                <a:moveTo>
                  <a:pt x="12825" y="1350"/>
                </a:moveTo>
                <a:lnTo>
                  <a:pt x="8775" y="1350"/>
                </a:lnTo>
                <a:lnTo>
                  <a:pt x="8775" y="2700"/>
                </a:lnTo>
                <a:lnTo>
                  <a:pt x="12825" y="2700"/>
                </a:lnTo>
                <a:cubicBezTo>
                  <a:pt x="12825" y="2700"/>
                  <a:pt x="12825" y="1350"/>
                  <a:pt x="12825" y="1350"/>
                </a:cubicBezTo>
                <a:close/>
                <a:moveTo>
                  <a:pt x="20925" y="4050"/>
                </a:moveTo>
                <a:lnTo>
                  <a:pt x="19575" y="4050"/>
                </a:lnTo>
                <a:lnTo>
                  <a:pt x="19575" y="20250"/>
                </a:lnTo>
                <a:cubicBezTo>
                  <a:pt x="19575" y="20996"/>
                  <a:pt x="18970" y="21600"/>
                  <a:pt x="18225" y="21600"/>
                </a:cubicBezTo>
                <a:lnTo>
                  <a:pt x="3375" y="21600"/>
                </a:lnTo>
                <a:cubicBezTo>
                  <a:pt x="2629" y="21600"/>
                  <a:pt x="2025" y="20996"/>
                  <a:pt x="2025" y="20250"/>
                </a:cubicBezTo>
                <a:lnTo>
                  <a:pt x="2025" y="4050"/>
                </a:lnTo>
                <a:lnTo>
                  <a:pt x="675" y="4050"/>
                </a:lnTo>
                <a:cubicBezTo>
                  <a:pt x="302" y="4050"/>
                  <a:pt x="0" y="3748"/>
                  <a:pt x="0" y="3375"/>
                </a:cubicBezTo>
                <a:cubicBezTo>
                  <a:pt x="0" y="3002"/>
                  <a:pt x="302" y="2700"/>
                  <a:pt x="675" y="2700"/>
                </a:cubicBezTo>
                <a:lnTo>
                  <a:pt x="3375" y="2700"/>
                </a:lnTo>
                <a:lnTo>
                  <a:pt x="7425" y="2700"/>
                </a:lnTo>
                <a:lnTo>
                  <a:pt x="7425" y="675"/>
                </a:lnTo>
                <a:cubicBezTo>
                  <a:pt x="7425" y="302"/>
                  <a:pt x="7727" y="0"/>
                  <a:pt x="8100" y="0"/>
                </a:cubicBezTo>
                <a:lnTo>
                  <a:pt x="13500" y="0"/>
                </a:lnTo>
                <a:cubicBezTo>
                  <a:pt x="13873" y="0"/>
                  <a:pt x="14175" y="302"/>
                  <a:pt x="14175" y="675"/>
                </a:cubicBezTo>
                <a:lnTo>
                  <a:pt x="14175" y="2700"/>
                </a:lnTo>
                <a:lnTo>
                  <a:pt x="18225" y="2700"/>
                </a:lnTo>
                <a:lnTo>
                  <a:pt x="20925" y="2700"/>
                </a:lnTo>
                <a:cubicBezTo>
                  <a:pt x="21298" y="2700"/>
                  <a:pt x="21600" y="3002"/>
                  <a:pt x="21600" y="3375"/>
                </a:cubicBezTo>
                <a:cubicBezTo>
                  <a:pt x="21600" y="3748"/>
                  <a:pt x="21298" y="4050"/>
                  <a:pt x="20925" y="405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8" name="Shape 2908"/>
          <p:cNvSpPr/>
          <p:nvPr/>
        </p:nvSpPr>
        <p:spPr>
          <a:xfrm>
            <a:off x="11560844" y="5403899"/>
            <a:ext cx="794261" cy="578279"/>
          </a:xfrm>
          <a:custGeom>
            <a:avLst/>
            <a:gdLst/>
            <a:ahLst/>
            <a:cxnLst>
              <a:cxn ang="0">
                <a:pos x="wd2" y="hd2"/>
              </a:cxn>
              <a:cxn ang="5400000">
                <a:pos x="wd2" y="hd2"/>
              </a:cxn>
              <a:cxn ang="10800000">
                <a:pos x="wd2" y="hd2"/>
              </a:cxn>
              <a:cxn ang="16200000">
                <a:pos x="wd2" y="hd2"/>
              </a:cxn>
            </a:cxnLst>
            <a:rect l="0" t="0" r="r" b="b"/>
            <a:pathLst>
              <a:path w="21467" h="21600" fill="norm" stroke="1" extrusionOk="0">
                <a:moveTo>
                  <a:pt x="6943" y="11410"/>
                </a:moveTo>
                <a:cubicBezTo>
                  <a:pt x="6678" y="11778"/>
                  <a:pt x="6247" y="11778"/>
                  <a:pt x="5981" y="11410"/>
                </a:cubicBezTo>
                <a:lnTo>
                  <a:pt x="4619" y="9527"/>
                </a:lnTo>
                <a:cubicBezTo>
                  <a:pt x="4576" y="9945"/>
                  <a:pt x="4548" y="10368"/>
                  <a:pt x="4548" y="10800"/>
                </a:cubicBezTo>
                <a:cubicBezTo>
                  <a:pt x="4548" y="15771"/>
                  <a:pt x="7463" y="19799"/>
                  <a:pt x="11059" y="19799"/>
                </a:cubicBezTo>
                <a:cubicBezTo>
                  <a:pt x="13007" y="19799"/>
                  <a:pt x="14750" y="18612"/>
                  <a:pt x="15943" y="16740"/>
                </a:cubicBezTo>
                <a:lnTo>
                  <a:pt x="16960" y="17865"/>
                </a:lnTo>
                <a:cubicBezTo>
                  <a:pt x="15528" y="20149"/>
                  <a:pt x="13418" y="21600"/>
                  <a:pt x="11059" y="21600"/>
                </a:cubicBezTo>
                <a:cubicBezTo>
                  <a:pt x="6744" y="21600"/>
                  <a:pt x="3246" y="16765"/>
                  <a:pt x="3246" y="10800"/>
                </a:cubicBezTo>
                <a:cubicBezTo>
                  <a:pt x="3246" y="10173"/>
                  <a:pt x="3301" y="9568"/>
                  <a:pt x="3378" y="8972"/>
                </a:cubicBezTo>
                <a:lnTo>
                  <a:pt x="1162" y="11410"/>
                </a:lnTo>
                <a:cubicBezTo>
                  <a:pt x="896" y="11778"/>
                  <a:pt x="466" y="11778"/>
                  <a:pt x="200" y="11410"/>
                </a:cubicBezTo>
                <a:cubicBezTo>
                  <a:pt x="-66" y="11043"/>
                  <a:pt x="-66" y="10448"/>
                  <a:pt x="200" y="10081"/>
                </a:cubicBezTo>
                <a:lnTo>
                  <a:pt x="3398" y="6561"/>
                </a:lnTo>
                <a:cubicBezTo>
                  <a:pt x="3535" y="6371"/>
                  <a:pt x="3717" y="6284"/>
                  <a:pt x="3897" y="6290"/>
                </a:cubicBezTo>
                <a:cubicBezTo>
                  <a:pt x="4077" y="6284"/>
                  <a:pt x="4259" y="6371"/>
                  <a:pt x="4397" y="6561"/>
                </a:cubicBezTo>
                <a:lnTo>
                  <a:pt x="6943" y="10081"/>
                </a:lnTo>
                <a:cubicBezTo>
                  <a:pt x="7209" y="10448"/>
                  <a:pt x="7209" y="11043"/>
                  <a:pt x="6943" y="11410"/>
                </a:cubicBezTo>
                <a:close/>
                <a:moveTo>
                  <a:pt x="21268" y="11520"/>
                </a:moveTo>
                <a:lnTo>
                  <a:pt x="18722" y="15040"/>
                </a:lnTo>
                <a:cubicBezTo>
                  <a:pt x="18584" y="15230"/>
                  <a:pt x="18403" y="15317"/>
                  <a:pt x="18222" y="15310"/>
                </a:cubicBezTo>
                <a:cubicBezTo>
                  <a:pt x="18042" y="15317"/>
                  <a:pt x="17861" y="15230"/>
                  <a:pt x="17723" y="15040"/>
                </a:cubicBezTo>
                <a:lnTo>
                  <a:pt x="14525" y="11520"/>
                </a:lnTo>
                <a:cubicBezTo>
                  <a:pt x="14260" y="11153"/>
                  <a:pt x="14260" y="10557"/>
                  <a:pt x="14525" y="10190"/>
                </a:cubicBezTo>
                <a:cubicBezTo>
                  <a:pt x="14791" y="9823"/>
                  <a:pt x="15221" y="9823"/>
                  <a:pt x="15488" y="10190"/>
                </a:cubicBezTo>
                <a:lnTo>
                  <a:pt x="17464" y="12365"/>
                </a:lnTo>
                <a:cubicBezTo>
                  <a:pt x="17529" y="11856"/>
                  <a:pt x="17571" y="11336"/>
                  <a:pt x="17571" y="10800"/>
                </a:cubicBezTo>
                <a:cubicBezTo>
                  <a:pt x="17571" y="5830"/>
                  <a:pt x="14656" y="1801"/>
                  <a:pt x="11059" y="1801"/>
                </a:cubicBezTo>
                <a:cubicBezTo>
                  <a:pt x="8966" y="1801"/>
                  <a:pt x="7108" y="3171"/>
                  <a:pt x="5917" y="5293"/>
                </a:cubicBezTo>
                <a:lnTo>
                  <a:pt x="4901" y="4170"/>
                </a:lnTo>
                <a:cubicBezTo>
                  <a:pt x="6330" y="1636"/>
                  <a:pt x="8554" y="0"/>
                  <a:pt x="11059" y="0"/>
                </a:cubicBezTo>
                <a:cubicBezTo>
                  <a:pt x="15375" y="0"/>
                  <a:pt x="18873" y="4835"/>
                  <a:pt x="18873" y="10800"/>
                </a:cubicBezTo>
                <a:cubicBezTo>
                  <a:pt x="18873" y="11306"/>
                  <a:pt x="18842" y="11799"/>
                  <a:pt x="18790" y="12285"/>
                </a:cubicBezTo>
                <a:lnTo>
                  <a:pt x="20306" y="10190"/>
                </a:lnTo>
                <a:cubicBezTo>
                  <a:pt x="20572" y="9823"/>
                  <a:pt x="21003" y="9823"/>
                  <a:pt x="21268" y="10190"/>
                </a:cubicBezTo>
                <a:cubicBezTo>
                  <a:pt x="21534" y="10557"/>
                  <a:pt x="21534" y="11153"/>
                  <a:pt x="21268" y="1152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9" name="Shape 2909"/>
          <p:cNvSpPr/>
          <p:nvPr/>
        </p:nvSpPr>
        <p:spPr>
          <a:xfrm>
            <a:off x="16504228" y="5464561"/>
            <a:ext cx="481835" cy="433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 y="19200"/>
                </a:moveTo>
                <a:lnTo>
                  <a:pt x="20520" y="19200"/>
                </a:lnTo>
                <a:cubicBezTo>
                  <a:pt x="21117" y="19200"/>
                  <a:pt x="21600" y="19738"/>
                  <a:pt x="21600" y="20400"/>
                </a:cubicBezTo>
                <a:cubicBezTo>
                  <a:pt x="21600" y="21063"/>
                  <a:pt x="21117" y="21600"/>
                  <a:pt x="20520" y="21600"/>
                </a:cubicBezTo>
                <a:lnTo>
                  <a:pt x="1080" y="21600"/>
                </a:lnTo>
                <a:cubicBezTo>
                  <a:pt x="483" y="21600"/>
                  <a:pt x="0" y="21063"/>
                  <a:pt x="0" y="20400"/>
                </a:cubicBezTo>
                <a:cubicBezTo>
                  <a:pt x="0" y="19738"/>
                  <a:pt x="483" y="19200"/>
                  <a:pt x="1080" y="19200"/>
                </a:cubicBezTo>
                <a:close/>
                <a:moveTo>
                  <a:pt x="20520" y="2400"/>
                </a:moveTo>
                <a:lnTo>
                  <a:pt x="1080" y="2400"/>
                </a:lnTo>
                <a:cubicBezTo>
                  <a:pt x="483" y="2400"/>
                  <a:pt x="0" y="1862"/>
                  <a:pt x="0" y="1200"/>
                </a:cubicBezTo>
                <a:cubicBezTo>
                  <a:pt x="0" y="537"/>
                  <a:pt x="483" y="0"/>
                  <a:pt x="1080" y="0"/>
                </a:cubicBezTo>
                <a:lnTo>
                  <a:pt x="20520" y="0"/>
                </a:lnTo>
                <a:cubicBezTo>
                  <a:pt x="21117" y="0"/>
                  <a:pt x="21600" y="537"/>
                  <a:pt x="21600" y="1200"/>
                </a:cubicBezTo>
                <a:cubicBezTo>
                  <a:pt x="21600" y="1862"/>
                  <a:pt x="21117" y="2400"/>
                  <a:pt x="20520" y="2400"/>
                </a:cubicBezTo>
                <a:close/>
                <a:moveTo>
                  <a:pt x="20520" y="12000"/>
                </a:moveTo>
                <a:lnTo>
                  <a:pt x="1080" y="12000"/>
                </a:lnTo>
                <a:cubicBezTo>
                  <a:pt x="483" y="12000"/>
                  <a:pt x="0" y="11462"/>
                  <a:pt x="0" y="10800"/>
                </a:cubicBezTo>
                <a:cubicBezTo>
                  <a:pt x="0" y="10138"/>
                  <a:pt x="483" y="9600"/>
                  <a:pt x="1080" y="9600"/>
                </a:cubicBezTo>
                <a:lnTo>
                  <a:pt x="20520" y="9600"/>
                </a:lnTo>
                <a:cubicBezTo>
                  <a:pt x="21117" y="9600"/>
                  <a:pt x="21600" y="10138"/>
                  <a:pt x="21600" y="10800"/>
                </a:cubicBezTo>
                <a:cubicBezTo>
                  <a:pt x="21600" y="11462"/>
                  <a:pt x="21117" y="12000"/>
                  <a:pt x="20520" y="120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0" name="Shape 2910"/>
          <p:cNvSpPr/>
          <p:nvPr/>
        </p:nvSpPr>
        <p:spPr>
          <a:xfrm>
            <a:off x="14047700" y="5373569"/>
            <a:ext cx="626214" cy="626287"/>
          </a:xfrm>
          <a:custGeom>
            <a:avLst/>
            <a:gdLst/>
            <a:ahLst/>
            <a:cxnLst>
              <a:cxn ang="0">
                <a:pos x="wd2" y="hd2"/>
              </a:cxn>
              <a:cxn ang="5400000">
                <a:pos x="wd2" y="hd2"/>
              </a:cxn>
              <a:cxn ang="10800000">
                <a:pos x="wd2" y="hd2"/>
              </a:cxn>
              <a:cxn ang="16200000">
                <a:pos x="wd2" y="hd2"/>
              </a:cxn>
            </a:cxnLst>
            <a:rect l="0" t="0" r="r" b="b"/>
            <a:pathLst>
              <a:path w="21523" h="21523" fill="norm" stroke="1" extrusionOk="0">
                <a:moveTo>
                  <a:pt x="16561" y="9108"/>
                </a:moveTo>
                <a:cubicBezTo>
                  <a:pt x="16561" y="4992"/>
                  <a:pt x="13224" y="1656"/>
                  <a:pt x="9108" y="1656"/>
                </a:cubicBezTo>
                <a:cubicBezTo>
                  <a:pt x="4992" y="1656"/>
                  <a:pt x="1656" y="4992"/>
                  <a:pt x="1656" y="9108"/>
                </a:cubicBezTo>
                <a:cubicBezTo>
                  <a:pt x="1656" y="13224"/>
                  <a:pt x="4992" y="16560"/>
                  <a:pt x="9108" y="16560"/>
                </a:cubicBezTo>
                <a:cubicBezTo>
                  <a:pt x="13224" y="16560"/>
                  <a:pt x="16561" y="13224"/>
                  <a:pt x="16561" y="9108"/>
                </a:cubicBezTo>
                <a:close/>
                <a:moveTo>
                  <a:pt x="21292" y="21292"/>
                </a:moveTo>
                <a:cubicBezTo>
                  <a:pt x="20984" y="21600"/>
                  <a:pt x="20485" y="21600"/>
                  <a:pt x="20177" y="21292"/>
                </a:cubicBezTo>
                <a:lnTo>
                  <a:pt x="14965" y="16079"/>
                </a:lnTo>
                <a:cubicBezTo>
                  <a:pt x="13381" y="17412"/>
                  <a:pt x="11340" y="18216"/>
                  <a:pt x="9108" y="18216"/>
                </a:cubicBezTo>
                <a:cubicBezTo>
                  <a:pt x="4078" y="18216"/>
                  <a:pt x="0" y="14139"/>
                  <a:pt x="0" y="9108"/>
                </a:cubicBezTo>
                <a:cubicBezTo>
                  <a:pt x="0" y="4078"/>
                  <a:pt x="4078" y="0"/>
                  <a:pt x="9108" y="0"/>
                </a:cubicBezTo>
                <a:cubicBezTo>
                  <a:pt x="14139" y="0"/>
                  <a:pt x="18217" y="4078"/>
                  <a:pt x="18217" y="9108"/>
                </a:cubicBezTo>
                <a:cubicBezTo>
                  <a:pt x="18217" y="11339"/>
                  <a:pt x="17411" y="13381"/>
                  <a:pt x="16080" y="14965"/>
                </a:cubicBezTo>
                <a:lnTo>
                  <a:pt x="21292" y="20177"/>
                </a:lnTo>
                <a:cubicBezTo>
                  <a:pt x="21600" y="20485"/>
                  <a:pt x="21600" y="20984"/>
                  <a:pt x="21292" y="2129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1" name="Shape 2911"/>
          <p:cNvSpPr/>
          <p:nvPr/>
        </p:nvSpPr>
        <p:spPr>
          <a:xfrm>
            <a:off x="16504228" y="5464561"/>
            <a:ext cx="481835" cy="433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 y="19200"/>
                </a:moveTo>
                <a:lnTo>
                  <a:pt x="20520" y="19200"/>
                </a:lnTo>
                <a:cubicBezTo>
                  <a:pt x="21117" y="19200"/>
                  <a:pt x="21600" y="19738"/>
                  <a:pt x="21600" y="20400"/>
                </a:cubicBezTo>
                <a:cubicBezTo>
                  <a:pt x="21600" y="21063"/>
                  <a:pt x="21117" y="21600"/>
                  <a:pt x="20520" y="21600"/>
                </a:cubicBezTo>
                <a:lnTo>
                  <a:pt x="1080" y="21600"/>
                </a:lnTo>
                <a:cubicBezTo>
                  <a:pt x="483" y="21600"/>
                  <a:pt x="0" y="21063"/>
                  <a:pt x="0" y="20400"/>
                </a:cubicBezTo>
                <a:cubicBezTo>
                  <a:pt x="0" y="19738"/>
                  <a:pt x="483" y="19200"/>
                  <a:pt x="1080" y="19200"/>
                </a:cubicBezTo>
                <a:close/>
                <a:moveTo>
                  <a:pt x="20520" y="2400"/>
                </a:moveTo>
                <a:lnTo>
                  <a:pt x="1080" y="2400"/>
                </a:lnTo>
                <a:cubicBezTo>
                  <a:pt x="483" y="2400"/>
                  <a:pt x="0" y="1862"/>
                  <a:pt x="0" y="1200"/>
                </a:cubicBezTo>
                <a:cubicBezTo>
                  <a:pt x="0" y="537"/>
                  <a:pt x="483" y="0"/>
                  <a:pt x="1080" y="0"/>
                </a:cubicBezTo>
                <a:lnTo>
                  <a:pt x="20520" y="0"/>
                </a:lnTo>
                <a:cubicBezTo>
                  <a:pt x="21117" y="0"/>
                  <a:pt x="21600" y="537"/>
                  <a:pt x="21600" y="1200"/>
                </a:cubicBezTo>
                <a:cubicBezTo>
                  <a:pt x="21600" y="1862"/>
                  <a:pt x="21117" y="2400"/>
                  <a:pt x="20520" y="2400"/>
                </a:cubicBezTo>
                <a:close/>
                <a:moveTo>
                  <a:pt x="20520" y="12000"/>
                </a:moveTo>
                <a:lnTo>
                  <a:pt x="1080" y="12000"/>
                </a:lnTo>
                <a:cubicBezTo>
                  <a:pt x="483" y="12000"/>
                  <a:pt x="0" y="11462"/>
                  <a:pt x="0" y="10800"/>
                </a:cubicBezTo>
                <a:cubicBezTo>
                  <a:pt x="0" y="10138"/>
                  <a:pt x="483" y="9600"/>
                  <a:pt x="1080" y="9600"/>
                </a:cubicBezTo>
                <a:lnTo>
                  <a:pt x="20520" y="9600"/>
                </a:lnTo>
                <a:cubicBezTo>
                  <a:pt x="21117" y="9600"/>
                  <a:pt x="21600" y="10138"/>
                  <a:pt x="21600" y="10800"/>
                </a:cubicBezTo>
                <a:cubicBezTo>
                  <a:pt x="21600" y="11462"/>
                  <a:pt x="21117" y="12000"/>
                  <a:pt x="20520" y="120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2" name="Shape 2912"/>
          <p:cNvSpPr/>
          <p:nvPr/>
        </p:nvSpPr>
        <p:spPr>
          <a:xfrm>
            <a:off x="21174662"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6075"/>
                </a:moveTo>
                <a:lnTo>
                  <a:pt x="10125" y="6075"/>
                </a:lnTo>
                <a:lnTo>
                  <a:pt x="10125" y="7425"/>
                </a:lnTo>
                <a:lnTo>
                  <a:pt x="8775" y="7425"/>
                </a:lnTo>
                <a:lnTo>
                  <a:pt x="8775" y="6075"/>
                </a:lnTo>
                <a:lnTo>
                  <a:pt x="4050" y="6075"/>
                </a:lnTo>
                <a:cubicBezTo>
                  <a:pt x="3677" y="6075"/>
                  <a:pt x="3375" y="5773"/>
                  <a:pt x="3375" y="5400"/>
                </a:cubicBezTo>
                <a:cubicBezTo>
                  <a:pt x="3375" y="5027"/>
                  <a:pt x="3677" y="4725"/>
                  <a:pt x="4050" y="4725"/>
                </a:cubicBezTo>
                <a:lnTo>
                  <a:pt x="8775" y="4725"/>
                </a:lnTo>
                <a:lnTo>
                  <a:pt x="8775" y="3375"/>
                </a:lnTo>
                <a:lnTo>
                  <a:pt x="10125" y="3375"/>
                </a:lnTo>
                <a:lnTo>
                  <a:pt x="10125" y="4725"/>
                </a:lnTo>
                <a:lnTo>
                  <a:pt x="17550" y="4725"/>
                </a:lnTo>
                <a:cubicBezTo>
                  <a:pt x="17923" y="4725"/>
                  <a:pt x="18225" y="5027"/>
                  <a:pt x="18225" y="5400"/>
                </a:cubicBezTo>
                <a:cubicBezTo>
                  <a:pt x="18225" y="5773"/>
                  <a:pt x="17923" y="6075"/>
                  <a:pt x="17550" y="6075"/>
                </a:cubicBezTo>
                <a:close/>
                <a:moveTo>
                  <a:pt x="17550" y="11475"/>
                </a:moveTo>
                <a:lnTo>
                  <a:pt x="15525" y="11475"/>
                </a:lnTo>
                <a:lnTo>
                  <a:pt x="15525" y="12825"/>
                </a:lnTo>
                <a:lnTo>
                  <a:pt x="14175" y="12825"/>
                </a:lnTo>
                <a:lnTo>
                  <a:pt x="14175" y="11475"/>
                </a:lnTo>
                <a:lnTo>
                  <a:pt x="4050" y="11475"/>
                </a:lnTo>
                <a:cubicBezTo>
                  <a:pt x="3677" y="11475"/>
                  <a:pt x="3375" y="11173"/>
                  <a:pt x="3375" y="10800"/>
                </a:cubicBezTo>
                <a:cubicBezTo>
                  <a:pt x="3375" y="10427"/>
                  <a:pt x="3677" y="10125"/>
                  <a:pt x="4050" y="10125"/>
                </a:cubicBezTo>
                <a:lnTo>
                  <a:pt x="14175" y="10125"/>
                </a:lnTo>
                <a:lnTo>
                  <a:pt x="14175" y="8775"/>
                </a:lnTo>
                <a:lnTo>
                  <a:pt x="15525" y="8775"/>
                </a:lnTo>
                <a:lnTo>
                  <a:pt x="15525" y="10125"/>
                </a:lnTo>
                <a:lnTo>
                  <a:pt x="17550" y="10125"/>
                </a:lnTo>
                <a:cubicBezTo>
                  <a:pt x="17923" y="10125"/>
                  <a:pt x="18225" y="10427"/>
                  <a:pt x="18225" y="10800"/>
                </a:cubicBezTo>
                <a:cubicBezTo>
                  <a:pt x="18225" y="11173"/>
                  <a:pt x="17923" y="11475"/>
                  <a:pt x="17550" y="11475"/>
                </a:cubicBezTo>
                <a:close/>
                <a:moveTo>
                  <a:pt x="17550" y="16875"/>
                </a:moveTo>
                <a:lnTo>
                  <a:pt x="6750" y="16875"/>
                </a:lnTo>
                <a:lnTo>
                  <a:pt x="6750" y="18225"/>
                </a:lnTo>
                <a:lnTo>
                  <a:pt x="5400" y="18225"/>
                </a:lnTo>
                <a:lnTo>
                  <a:pt x="5400" y="16875"/>
                </a:lnTo>
                <a:lnTo>
                  <a:pt x="4050" y="16875"/>
                </a:lnTo>
                <a:cubicBezTo>
                  <a:pt x="3677" y="16875"/>
                  <a:pt x="3375" y="16573"/>
                  <a:pt x="3375" y="16200"/>
                </a:cubicBezTo>
                <a:cubicBezTo>
                  <a:pt x="3375" y="15828"/>
                  <a:pt x="3677" y="15525"/>
                  <a:pt x="4050" y="15525"/>
                </a:cubicBezTo>
                <a:lnTo>
                  <a:pt x="5400" y="15525"/>
                </a:lnTo>
                <a:lnTo>
                  <a:pt x="5400" y="14175"/>
                </a:lnTo>
                <a:lnTo>
                  <a:pt x="6750" y="14175"/>
                </a:lnTo>
                <a:lnTo>
                  <a:pt x="6750" y="15525"/>
                </a:lnTo>
                <a:lnTo>
                  <a:pt x="17550" y="15525"/>
                </a:lnTo>
                <a:cubicBezTo>
                  <a:pt x="17923" y="15525"/>
                  <a:pt x="18225" y="15828"/>
                  <a:pt x="18225" y="16200"/>
                </a:cubicBezTo>
                <a:cubicBezTo>
                  <a:pt x="18225" y="16573"/>
                  <a:pt x="17923" y="16875"/>
                  <a:pt x="17550" y="16875"/>
                </a:cubicBezTo>
                <a:close/>
                <a:moveTo>
                  <a:pt x="20250" y="2025"/>
                </a:moveTo>
                <a:cubicBezTo>
                  <a:pt x="20250" y="1652"/>
                  <a:pt x="19948" y="1350"/>
                  <a:pt x="19575" y="1350"/>
                </a:cubicBezTo>
                <a:lnTo>
                  <a:pt x="2025" y="1350"/>
                </a:lnTo>
                <a:cubicBezTo>
                  <a:pt x="1652" y="1350"/>
                  <a:pt x="1350" y="1652"/>
                  <a:pt x="1350" y="2025"/>
                </a:cubicBezTo>
                <a:lnTo>
                  <a:pt x="1350" y="19575"/>
                </a:lnTo>
                <a:cubicBezTo>
                  <a:pt x="1350" y="19948"/>
                  <a:pt x="1652" y="20250"/>
                  <a:pt x="2025" y="20250"/>
                </a:cubicBezTo>
                <a:lnTo>
                  <a:pt x="19575" y="20250"/>
                </a:lnTo>
                <a:cubicBezTo>
                  <a:pt x="19948" y="20250"/>
                  <a:pt x="20250" y="19948"/>
                  <a:pt x="20250" y="19575"/>
                </a:cubicBezTo>
                <a:cubicBezTo>
                  <a:pt x="20250" y="19575"/>
                  <a:pt x="20250" y="2025"/>
                  <a:pt x="20250" y="2025"/>
                </a:cubicBezTo>
                <a:close/>
                <a:moveTo>
                  <a:pt x="19575" y="21600"/>
                </a:moveTo>
                <a:lnTo>
                  <a:pt x="2025" y="21600"/>
                </a:lnTo>
                <a:cubicBezTo>
                  <a:pt x="907" y="21600"/>
                  <a:pt x="0" y="20693"/>
                  <a:pt x="0" y="19575"/>
                </a:cubicBezTo>
                <a:lnTo>
                  <a:pt x="0" y="2025"/>
                </a:lnTo>
                <a:cubicBezTo>
                  <a:pt x="0" y="907"/>
                  <a:pt x="907" y="0"/>
                  <a:pt x="2025" y="0"/>
                </a:cubicBezTo>
                <a:lnTo>
                  <a:pt x="19575" y="0"/>
                </a:lnTo>
                <a:cubicBezTo>
                  <a:pt x="20693" y="0"/>
                  <a:pt x="21600" y="907"/>
                  <a:pt x="21600" y="2025"/>
                </a:cubicBezTo>
                <a:lnTo>
                  <a:pt x="21600" y="19575"/>
                </a:lnTo>
                <a:cubicBezTo>
                  <a:pt x="21600" y="20693"/>
                  <a:pt x="20693" y="21600"/>
                  <a:pt x="1957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3" name="Shape 2913"/>
          <p:cNvSpPr/>
          <p:nvPr/>
        </p:nvSpPr>
        <p:spPr>
          <a:xfrm>
            <a:off x="18748463"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8100"/>
                </a:moveTo>
                <a:lnTo>
                  <a:pt x="20250" y="7425"/>
                </a:lnTo>
                <a:lnTo>
                  <a:pt x="20250" y="6750"/>
                </a:lnTo>
                <a:lnTo>
                  <a:pt x="19575" y="6750"/>
                </a:lnTo>
                <a:lnTo>
                  <a:pt x="2025" y="6750"/>
                </a:lnTo>
                <a:lnTo>
                  <a:pt x="1350" y="6750"/>
                </a:lnTo>
                <a:lnTo>
                  <a:pt x="1350" y="7425"/>
                </a:lnTo>
                <a:lnTo>
                  <a:pt x="1350" y="8100"/>
                </a:lnTo>
                <a:lnTo>
                  <a:pt x="1350" y="19575"/>
                </a:lnTo>
                <a:cubicBezTo>
                  <a:pt x="1350" y="19948"/>
                  <a:pt x="1652" y="20250"/>
                  <a:pt x="2025" y="20250"/>
                </a:cubicBezTo>
                <a:lnTo>
                  <a:pt x="19575" y="20250"/>
                </a:lnTo>
                <a:cubicBezTo>
                  <a:pt x="19948" y="20250"/>
                  <a:pt x="20250" y="19948"/>
                  <a:pt x="20250" y="19575"/>
                </a:cubicBezTo>
                <a:cubicBezTo>
                  <a:pt x="20250" y="19575"/>
                  <a:pt x="20250" y="8100"/>
                  <a:pt x="20250" y="8100"/>
                </a:cubicBezTo>
                <a:close/>
                <a:moveTo>
                  <a:pt x="19575" y="4050"/>
                </a:moveTo>
                <a:lnTo>
                  <a:pt x="18225" y="4050"/>
                </a:lnTo>
                <a:lnTo>
                  <a:pt x="8100" y="4050"/>
                </a:lnTo>
                <a:lnTo>
                  <a:pt x="8100" y="3375"/>
                </a:lnTo>
                <a:lnTo>
                  <a:pt x="8100" y="2700"/>
                </a:lnTo>
                <a:lnTo>
                  <a:pt x="8100" y="2025"/>
                </a:lnTo>
                <a:cubicBezTo>
                  <a:pt x="8100" y="1652"/>
                  <a:pt x="7798" y="1350"/>
                  <a:pt x="7425" y="1350"/>
                </a:cubicBezTo>
                <a:lnTo>
                  <a:pt x="2025" y="1350"/>
                </a:lnTo>
                <a:cubicBezTo>
                  <a:pt x="1652" y="1350"/>
                  <a:pt x="1350" y="1652"/>
                  <a:pt x="1350" y="2025"/>
                </a:cubicBezTo>
                <a:lnTo>
                  <a:pt x="1350" y="2700"/>
                </a:lnTo>
                <a:lnTo>
                  <a:pt x="1350" y="3375"/>
                </a:lnTo>
                <a:lnTo>
                  <a:pt x="1350" y="4050"/>
                </a:lnTo>
                <a:lnTo>
                  <a:pt x="1350" y="5400"/>
                </a:lnTo>
                <a:lnTo>
                  <a:pt x="18225" y="5400"/>
                </a:lnTo>
                <a:lnTo>
                  <a:pt x="19575" y="5400"/>
                </a:lnTo>
                <a:cubicBezTo>
                  <a:pt x="19948" y="5400"/>
                  <a:pt x="20250" y="5098"/>
                  <a:pt x="20250" y="4725"/>
                </a:cubicBezTo>
                <a:cubicBezTo>
                  <a:pt x="20250" y="4352"/>
                  <a:pt x="19948" y="4050"/>
                  <a:pt x="19575" y="4050"/>
                </a:cubicBezTo>
                <a:close/>
                <a:moveTo>
                  <a:pt x="20250" y="21600"/>
                </a:moveTo>
                <a:lnTo>
                  <a:pt x="1350" y="21600"/>
                </a:lnTo>
                <a:cubicBezTo>
                  <a:pt x="605" y="21600"/>
                  <a:pt x="0" y="20995"/>
                  <a:pt x="0" y="20250"/>
                </a:cubicBezTo>
                <a:lnTo>
                  <a:pt x="0" y="6750"/>
                </a:lnTo>
                <a:lnTo>
                  <a:pt x="0" y="5400"/>
                </a:lnTo>
                <a:lnTo>
                  <a:pt x="0" y="4050"/>
                </a:lnTo>
                <a:lnTo>
                  <a:pt x="0" y="1350"/>
                </a:lnTo>
                <a:cubicBezTo>
                  <a:pt x="0" y="605"/>
                  <a:pt x="605" y="0"/>
                  <a:pt x="1350" y="0"/>
                </a:cubicBezTo>
                <a:lnTo>
                  <a:pt x="8100" y="0"/>
                </a:lnTo>
                <a:cubicBezTo>
                  <a:pt x="8846" y="0"/>
                  <a:pt x="9450" y="605"/>
                  <a:pt x="9450" y="1350"/>
                </a:cubicBezTo>
                <a:lnTo>
                  <a:pt x="9450" y="2700"/>
                </a:lnTo>
                <a:lnTo>
                  <a:pt x="20250" y="2700"/>
                </a:lnTo>
                <a:cubicBezTo>
                  <a:pt x="20996" y="2700"/>
                  <a:pt x="21600" y="3305"/>
                  <a:pt x="21600" y="4050"/>
                </a:cubicBezTo>
                <a:lnTo>
                  <a:pt x="21600" y="6750"/>
                </a:lnTo>
                <a:lnTo>
                  <a:pt x="21600" y="20250"/>
                </a:lnTo>
                <a:cubicBezTo>
                  <a:pt x="21600" y="20995"/>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4" name="Shape 2914"/>
          <p:cNvSpPr/>
          <p:nvPr/>
        </p:nvSpPr>
        <p:spPr>
          <a:xfrm>
            <a:off x="13956717" y="10135448"/>
            <a:ext cx="770938" cy="626514"/>
          </a:xfrm>
          <a:custGeom>
            <a:avLst/>
            <a:gdLst/>
            <a:ahLst/>
            <a:cxnLst>
              <a:cxn ang="0">
                <a:pos x="wd2" y="hd2"/>
              </a:cxn>
              <a:cxn ang="5400000">
                <a:pos x="wd2" y="hd2"/>
              </a:cxn>
              <a:cxn ang="10800000">
                <a:pos x="wd2" y="hd2"/>
              </a:cxn>
              <a:cxn ang="16200000">
                <a:pos x="wd2" y="hd2"/>
              </a:cxn>
            </a:cxnLst>
            <a:rect l="0" t="0" r="r" b="b"/>
            <a:pathLst>
              <a:path w="21598" h="21587" fill="norm" stroke="1" extrusionOk="0">
                <a:moveTo>
                  <a:pt x="10799" y="10540"/>
                </a:moveTo>
                <a:lnTo>
                  <a:pt x="19123" y="1663"/>
                </a:lnTo>
                <a:lnTo>
                  <a:pt x="2475" y="1663"/>
                </a:lnTo>
                <a:cubicBezTo>
                  <a:pt x="2475" y="1663"/>
                  <a:pt x="10799" y="10540"/>
                  <a:pt x="10799" y="10540"/>
                </a:cubicBezTo>
                <a:close/>
                <a:moveTo>
                  <a:pt x="1350" y="19097"/>
                </a:moveTo>
                <a:cubicBezTo>
                  <a:pt x="1350" y="19555"/>
                  <a:pt x="1652" y="19927"/>
                  <a:pt x="2025" y="19927"/>
                </a:cubicBezTo>
                <a:lnTo>
                  <a:pt x="19573" y="19927"/>
                </a:lnTo>
                <a:cubicBezTo>
                  <a:pt x="19946" y="19927"/>
                  <a:pt x="20248" y="19555"/>
                  <a:pt x="20248" y="19097"/>
                </a:cubicBezTo>
                <a:lnTo>
                  <a:pt x="20248" y="2617"/>
                </a:lnTo>
                <a:lnTo>
                  <a:pt x="11322" y="12137"/>
                </a:lnTo>
                <a:cubicBezTo>
                  <a:pt x="11307" y="12160"/>
                  <a:pt x="11300" y="12188"/>
                  <a:pt x="11283" y="12210"/>
                </a:cubicBezTo>
                <a:cubicBezTo>
                  <a:pt x="11149" y="12374"/>
                  <a:pt x="10973" y="12450"/>
                  <a:pt x="10799" y="12445"/>
                </a:cubicBezTo>
                <a:cubicBezTo>
                  <a:pt x="10624" y="12450"/>
                  <a:pt x="10448" y="12374"/>
                  <a:pt x="10315" y="12210"/>
                </a:cubicBezTo>
                <a:cubicBezTo>
                  <a:pt x="10297" y="12188"/>
                  <a:pt x="10291" y="12160"/>
                  <a:pt x="10276" y="12137"/>
                </a:cubicBezTo>
                <a:lnTo>
                  <a:pt x="1350" y="2617"/>
                </a:lnTo>
                <a:cubicBezTo>
                  <a:pt x="1350" y="2617"/>
                  <a:pt x="1350" y="19097"/>
                  <a:pt x="1350" y="19097"/>
                </a:cubicBezTo>
                <a:close/>
                <a:moveTo>
                  <a:pt x="21598" y="20757"/>
                </a:moveTo>
                <a:cubicBezTo>
                  <a:pt x="21598" y="21216"/>
                  <a:pt x="21296" y="21587"/>
                  <a:pt x="20923" y="21587"/>
                </a:cubicBezTo>
                <a:lnTo>
                  <a:pt x="675" y="21587"/>
                </a:lnTo>
                <a:cubicBezTo>
                  <a:pt x="302" y="21587"/>
                  <a:pt x="0" y="21216"/>
                  <a:pt x="0" y="20757"/>
                </a:cubicBezTo>
                <a:lnTo>
                  <a:pt x="0" y="833"/>
                </a:lnTo>
                <a:cubicBezTo>
                  <a:pt x="0" y="828"/>
                  <a:pt x="2" y="825"/>
                  <a:pt x="2" y="821"/>
                </a:cubicBezTo>
                <a:cubicBezTo>
                  <a:pt x="-1" y="607"/>
                  <a:pt x="62" y="394"/>
                  <a:pt x="194" y="231"/>
                </a:cubicBezTo>
                <a:cubicBezTo>
                  <a:pt x="335" y="57"/>
                  <a:pt x="523" y="-13"/>
                  <a:pt x="707" y="2"/>
                </a:cubicBezTo>
                <a:lnTo>
                  <a:pt x="20891" y="2"/>
                </a:lnTo>
                <a:cubicBezTo>
                  <a:pt x="21075" y="-13"/>
                  <a:pt x="21263" y="57"/>
                  <a:pt x="21404" y="231"/>
                </a:cubicBezTo>
                <a:cubicBezTo>
                  <a:pt x="21536" y="394"/>
                  <a:pt x="21599" y="607"/>
                  <a:pt x="21596" y="821"/>
                </a:cubicBezTo>
                <a:cubicBezTo>
                  <a:pt x="21596" y="825"/>
                  <a:pt x="21598" y="828"/>
                  <a:pt x="21598" y="833"/>
                </a:cubicBezTo>
                <a:cubicBezTo>
                  <a:pt x="21598" y="833"/>
                  <a:pt x="21598" y="20757"/>
                  <a:pt x="21598" y="2075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5" name="Shape 2915"/>
          <p:cNvSpPr/>
          <p:nvPr/>
        </p:nvSpPr>
        <p:spPr>
          <a:xfrm>
            <a:off x="6769100" y="10074786"/>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01" y="11459"/>
                </a:moveTo>
                <a:lnTo>
                  <a:pt x="6399" y="11459"/>
                </a:lnTo>
                <a:cubicBezTo>
                  <a:pt x="6036" y="11459"/>
                  <a:pt x="5740" y="11164"/>
                  <a:pt x="5740" y="10800"/>
                </a:cubicBezTo>
                <a:cubicBezTo>
                  <a:pt x="5740" y="10436"/>
                  <a:pt x="6036" y="10141"/>
                  <a:pt x="6399" y="10141"/>
                </a:cubicBezTo>
                <a:lnTo>
                  <a:pt x="15201" y="10141"/>
                </a:lnTo>
                <a:cubicBezTo>
                  <a:pt x="15564" y="10141"/>
                  <a:pt x="15860" y="10436"/>
                  <a:pt x="15860" y="10800"/>
                </a:cubicBezTo>
                <a:cubicBezTo>
                  <a:pt x="15859" y="11164"/>
                  <a:pt x="15564" y="11459"/>
                  <a:pt x="15201" y="11459"/>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5" y="0"/>
                  <a:pt x="21600" y="4835"/>
                  <a:pt x="21600" y="10800"/>
                </a:cubicBezTo>
                <a:cubicBezTo>
                  <a:pt x="21600" y="16764"/>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0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17" name="Shape 2917"/>
          <p:cNvSpPr/>
          <p:nvPr/>
        </p:nvSpPr>
        <p:spPr>
          <a:xfrm>
            <a:off x="22036244" y="8901014"/>
            <a:ext cx="899955" cy="9002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29" y="17466"/>
                </a:moveTo>
                <a:cubicBezTo>
                  <a:pt x="16670" y="16924"/>
                  <a:pt x="15846" y="16465"/>
                  <a:pt x="14964" y="16121"/>
                </a:cubicBezTo>
                <a:cubicBezTo>
                  <a:pt x="15596" y="14610"/>
                  <a:pt x="15967" y="12928"/>
                  <a:pt x="16011" y="11148"/>
                </a:cubicBezTo>
                <a:lnTo>
                  <a:pt x="20189" y="11148"/>
                </a:lnTo>
                <a:cubicBezTo>
                  <a:pt x="20098" y="13612"/>
                  <a:pt x="19065" y="15839"/>
                  <a:pt x="17429" y="17466"/>
                </a:cubicBezTo>
                <a:moveTo>
                  <a:pt x="1411" y="11148"/>
                </a:moveTo>
                <a:lnTo>
                  <a:pt x="5589" y="11148"/>
                </a:lnTo>
                <a:cubicBezTo>
                  <a:pt x="5633" y="12928"/>
                  <a:pt x="6004" y="14610"/>
                  <a:pt x="6636" y="16121"/>
                </a:cubicBezTo>
                <a:cubicBezTo>
                  <a:pt x="5754" y="16465"/>
                  <a:pt x="4931" y="16924"/>
                  <a:pt x="4171" y="17466"/>
                </a:cubicBezTo>
                <a:cubicBezTo>
                  <a:pt x="2535" y="15839"/>
                  <a:pt x="1502" y="13612"/>
                  <a:pt x="1411" y="11148"/>
                </a:cubicBezTo>
                <a:moveTo>
                  <a:pt x="3786" y="4554"/>
                </a:moveTo>
                <a:cubicBezTo>
                  <a:pt x="4579" y="5170"/>
                  <a:pt x="5449" y="5692"/>
                  <a:pt x="6389" y="6085"/>
                </a:cubicBezTo>
                <a:cubicBezTo>
                  <a:pt x="5901" y="7434"/>
                  <a:pt x="5628" y="8908"/>
                  <a:pt x="5589" y="10452"/>
                </a:cubicBezTo>
                <a:lnTo>
                  <a:pt x="1411" y="10452"/>
                </a:lnTo>
                <a:cubicBezTo>
                  <a:pt x="1494" y="8190"/>
                  <a:pt x="2376" y="6136"/>
                  <a:pt x="3786" y="4554"/>
                </a:cubicBezTo>
                <a:moveTo>
                  <a:pt x="11148" y="10452"/>
                </a:moveTo>
                <a:lnTo>
                  <a:pt x="11148" y="6950"/>
                </a:lnTo>
                <a:cubicBezTo>
                  <a:pt x="12340" y="6914"/>
                  <a:pt x="13484" y="6697"/>
                  <a:pt x="14559" y="6324"/>
                </a:cubicBezTo>
                <a:cubicBezTo>
                  <a:pt x="15018" y="7599"/>
                  <a:pt x="15277" y="8993"/>
                  <a:pt x="15314" y="10452"/>
                </a:cubicBezTo>
                <a:cubicBezTo>
                  <a:pt x="15314" y="10452"/>
                  <a:pt x="11148" y="10452"/>
                  <a:pt x="11148" y="10452"/>
                </a:cubicBezTo>
                <a:close/>
                <a:moveTo>
                  <a:pt x="14311" y="15882"/>
                </a:moveTo>
                <a:cubicBezTo>
                  <a:pt x="13309" y="15560"/>
                  <a:pt x="12247" y="15380"/>
                  <a:pt x="11148" y="15347"/>
                </a:cubicBezTo>
                <a:lnTo>
                  <a:pt x="11148" y="11148"/>
                </a:lnTo>
                <a:lnTo>
                  <a:pt x="15314" y="11148"/>
                </a:lnTo>
                <a:cubicBezTo>
                  <a:pt x="15271" y="12845"/>
                  <a:pt x="14915" y="14446"/>
                  <a:pt x="14311" y="15882"/>
                </a:cubicBezTo>
                <a:moveTo>
                  <a:pt x="14684" y="16757"/>
                </a:moveTo>
                <a:cubicBezTo>
                  <a:pt x="15477" y="17063"/>
                  <a:pt x="16218" y="17466"/>
                  <a:pt x="16905" y="17942"/>
                </a:cubicBezTo>
                <a:cubicBezTo>
                  <a:pt x="15633" y="19031"/>
                  <a:pt x="14067" y="19782"/>
                  <a:pt x="12345" y="20068"/>
                </a:cubicBezTo>
                <a:cubicBezTo>
                  <a:pt x="13281" y="19136"/>
                  <a:pt x="14076" y="18017"/>
                  <a:pt x="14684" y="16757"/>
                </a:cubicBezTo>
                <a:moveTo>
                  <a:pt x="11148" y="20189"/>
                </a:moveTo>
                <a:lnTo>
                  <a:pt x="11148" y="16043"/>
                </a:lnTo>
                <a:cubicBezTo>
                  <a:pt x="12147" y="16075"/>
                  <a:pt x="13114" y="16231"/>
                  <a:pt x="14025" y="16516"/>
                </a:cubicBezTo>
                <a:cubicBezTo>
                  <a:pt x="13314" y="17971"/>
                  <a:pt x="12343" y="19223"/>
                  <a:pt x="11185" y="20187"/>
                </a:cubicBezTo>
                <a:cubicBezTo>
                  <a:pt x="11185" y="20187"/>
                  <a:pt x="11148" y="20189"/>
                  <a:pt x="11148" y="20189"/>
                </a:cubicBezTo>
                <a:close/>
                <a:moveTo>
                  <a:pt x="9255" y="20068"/>
                </a:moveTo>
                <a:cubicBezTo>
                  <a:pt x="7533" y="19782"/>
                  <a:pt x="5967" y="19031"/>
                  <a:pt x="4695" y="17942"/>
                </a:cubicBezTo>
                <a:cubicBezTo>
                  <a:pt x="5382" y="17466"/>
                  <a:pt x="6123" y="17063"/>
                  <a:pt x="6916" y="16757"/>
                </a:cubicBezTo>
                <a:cubicBezTo>
                  <a:pt x="7524" y="18017"/>
                  <a:pt x="8319" y="19136"/>
                  <a:pt x="9255" y="20068"/>
                </a:cubicBezTo>
                <a:moveTo>
                  <a:pt x="10452" y="11148"/>
                </a:moveTo>
                <a:lnTo>
                  <a:pt x="10452" y="15347"/>
                </a:lnTo>
                <a:cubicBezTo>
                  <a:pt x="9353" y="15380"/>
                  <a:pt x="8291" y="15560"/>
                  <a:pt x="7289" y="15882"/>
                </a:cubicBezTo>
                <a:cubicBezTo>
                  <a:pt x="6685" y="14446"/>
                  <a:pt x="6329" y="12845"/>
                  <a:pt x="6286" y="11148"/>
                </a:cubicBezTo>
                <a:cubicBezTo>
                  <a:pt x="6286" y="11148"/>
                  <a:pt x="10452" y="11148"/>
                  <a:pt x="10452" y="11148"/>
                </a:cubicBezTo>
                <a:close/>
                <a:moveTo>
                  <a:pt x="7041" y="6324"/>
                </a:moveTo>
                <a:cubicBezTo>
                  <a:pt x="8116" y="6697"/>
                  <a:pt x="9260" y="6914"/>
                  <a:pt x="10452" y="6950"/>
                </a:cubicBezTo>
                <a:lnTo>
                  <a:pt x="10452" y="10452"/>
                </a:lnTo>
                <a:lnTo>
                  <a:pt x="6286" y="10452"/>
                </a:lnTo>
                <a:cubicBezTo>
                  <a:pt x="6324" y="8993"/>
                  <a:pt x="6582" y="7599"/>
                  <a:pt x="7041" y="6324"/>
                </a:cubicBezTo>
                <a:moveTo>
                  <a:pt x="6651" y="5442"/>
                </a:moveTo>
                <a:cubicBezTo>
                  <a:pt x="5791" y="5084"/>
                  <a:pt x="4993" y="4609"/>
                  <a:pt x="4264" y="4050"/>
                </a:cubicBezTo>
                <a:cubicBezTo>
                  <a:pt x="5606" y="2750"/>
                  <a:pt x="7332" y="1851"/>
                  <a:pt x="9255" y="1532"/>
                </a:cubicBezTo>
                <a:cubicBezTo>
                  <a:pt x="8176" y="2610"/>
                  <a:pt x="7286" y="3939"/>
                  <a:pt x="6651" y="5442"/>
                </a:cubicBezTo>
                <a:moveTo>
                  <a:pt x="10452" y="1411"/>
                </a:moveTo>
                <a:lnTo>
                  <a:pt x="10452" y="6253"/>
                </a:lnTo>
                <a:cubicBezTo>
                  <a:pt x="9353" y="6218"/>
                  <a:pt x="8297" y="6021"/>
                  <a:pt x="7304" y="5682"/>
                </a:cubicBezTo>
                <a:cubicBezTo>
                  <a:pt x="8029" y="3972"/>
                  <a:pt x="9102" y="2507"/>
                  <a:pt x="10416" y="1413"/>
                </a:cubicBezTo>
                <a:cubicBezTo>
                  <a:pt x="10428" y="1413"/>
                  <a:pt x="10439" y="1412"/>
                  <a:pt x="10452" y="1411"/>
                </a:cubicBezTo>
                <a:moveTo>
                  <a:pt x="12345" y="1532"/>
                </a:moveTo>
                <a:cubicBezTo>
                  <a:pt x="14268" y="1851"/>
                  <a:pt x="15994" y="2750"/>
                  <a:pt x="17336" y="4050"/>
                </a:cubicBezTo>
                <a:cubicBezTo>
                  <a:pt x="16607" y="4609"/>
                  <a:pt x="15809" y="5084"/>
                  <a:pt x="14949" y="5442"/>
                </a:cubicBezTo>
                <a:cubicBezTo>
                  <a:pt x="14314" y="3939"/>
                  <a:pt x="13424" y="2610"/>
                  <a:pt x="12345" y="1532"/>
                </a:cubicBezTo>
                <a:moveTo>
                  <a:pt x="11184" y="1413"/>
                </a:moveTo>
                <a:cubicBezTo>
                  <a:pt x="12498" y="2507"/>
                  <a:pt x="13571" y="3972"/>
                  <a:pt x="14296" y="5682"/>
                </a:cubicBezTo>
                <a:cubicBezTo>
                  <a:pt x="13303" y="6021"/>
                  <a:pt x="12247" y="6218"/>
                  <a:pt x="11148" y="6253"/>
                </a:cubicBezTo>
                <a:lnTo>
                  <a:pt x="11148" y="1411"/>
                </a:lnTo>
                <a:cubicBezTo>
                  <a:pt x="11161" y="1412"/>
                  <a:pt x="11173" y="1413"/>
                  <a:pt x="11184" y="1413"/>
                </a:cubicBezTo>
                <a:moveTo>
                  <a:pt x="10415" y="20187"/>
                </a:moveTo>
                <a:cubicBezTo>
                  <a:pt x="9257" y="19223"/>
                  <a:pt x="8286" y="17971"/>
                  <a:pt x="7575" y="16516"/>
                </a:cubicBezTo>
                <a:cubicBezTo>
                  <a:pt x="8486" y="16231"/>
                  <a:pt x="9453" y="16075"/>
                  <a:pt x="10452" y="16043"/>
                </a:cubicBezTo>
                <a:lnTo>
                  <a:pt x="10452" y="20189"/>
                </a:lnTo>
                <a:cubicBezTo>
                  <a:pt x="10452" y="20189"/>
                  <a:pt x="10415" y="20187"/>
                  <a:pt x="10415" y="20187"/>
                </a:cubicBezTo>
                <a:close/>
                <a:moveTo>
                  <a:pt x="20189" y="10452"/>
                </a:moveTo>
                <a:lnTo>
                  <a:pt x="16011" y="10452"/>
                </a:lnTo>
                <a:cubicBezTo>
                  <a:pt x="15973" y="8908"/>
                  <a:pt x="15699" y="7434"/>
                  <a:pt x="15211" y="6085"/>
                </a:cubicBezTo>
                <a:cubicBezTo>
                  <a:pt x="16151" y="5692"/>
                  <a:pt x="17021" y="5170"/>
                  <a:pt x="17814" y="4554"/>
                </a:cubicBezTo>
                <a:cubicBezTo>
                  <a:pt x="19224" y="6136"/>
                  <a:pt x="20106" y="8190"/>
                  <a:pt x="20189" y="1045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8" name="Shape 2918"/>
          <p:cNvSpPr/>
          <p:nvPr/>
        </p:nvSpPr>
        <p:spPr>
          <a:xfrm>
            <a:off x="20787920" y="9191431"/>
            <a:ext cx="174186" cy="232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0" y="18900"/>
                </a:moveTo>
                <a:lnTo>
                  <a:pt x="3600" y="18900"/>
                </a:lnTo>
                <a:lnTo>
                  <a:pt x="3600" y="2700"/>
                </a:lnTo>
                <a:lnTo>
                  <a:pt x="7200" y="2700"/>
                </a:lnTo>
                <a:lnTo>
                  <a:pt x="18000" y="14850"/>
                </a:lnTo>
                <a:cubicBezTo>
                  <a:pt x="18000" y="14850"/>
                  <a:pt x="18000" y="18900"/>
                  <a:pt x="18000" y="18900"/>
                </a:cubicBezTo>
                <a:close/>
                <a:moveTo>
                  <a:pt x="10195" y="1202"/>
                </a:moveTo>
                <a:cubicBezTo>
                  <a:pt x="9527" y="451"/>
                  <a:pt x="8402" y="0"/>
                  <a:pt x="7200" y="0"/>
                </a:cubicBezTo>
                <a:lnTo>
                  <a:pt x="3600" y="0"/>
                </a:lnTo>
                <a:cubicBezTo>
                  <a:pt x="1610" y="0"/>
                  <a:pt x="0" y="1208"/>
                  <a:pt x="0" y="2700"/>
                </a:cubicBezTo>
                <a:lnTo>
                  <a:pt x="0" y="18900"/>
                </a:lnTo>
                <a:cubicBezTo>
                  <a:pt x="0" y="20392"/>
                  <a:pt x="1610" y="21600"/>
                  <a:pt x="3600" y="21600"/>
                </a:cubicBezTo>
                <a:lnTo>
                  <a:pt x="18000" y="21600"/>
                </a:lnTo>
                <a:cubicBezTo>
                  <a:pt x="19990" y="21600"/>
                  <a:pt x="21600" y="20392"/>
                  <a:pt x="21600" y="18900"/>
                </a:cubicBezTo>
                <a:lnTo>
                  <a:pt x="21600" y="14850"/>
                </a:lnTo>
                <a:cubicBezTo>
                  <a:pt x="21600" y="14317"/>
                  <a:pt x="21389" y="13795"/>
                  <a:pt x="20995" y="13352"/>
                </a:cubicBezTo>
                <a:cubicBezTo>
                  <a:pt x="20995" y="13352"/>
                  <a:pt x="10195" y="1202"/>
                  <a:pt x="10195" y="120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9" name="Shape 2919"/>
          <p:cNvSpPr/>
          <p:nvPr/>
        </p:nvSpPr>
        <p:spPr>
          <a:xfrm>
            <a:off x="20149244" y="8959099"/>
            <a:ext cx="929015" cy="7550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6615"/>
                </a:moveTo>
                <a:cubicBezTo>
                  <a:pt x="20250" y="17075"/>
                  <a:pt x="19948" y="17446"/>
                  <a:pt x="19575" y="17446"/>
                </a:cubicBezTo>
                <a:lnTo>
                  <a:pt x="18804" y="17446"/>
                </a:lnTo>
                <a:cubicBezTo>
                  <a:pt x="18502" y="16017"/>
                  <a:pt x="17454" y="14954"/>
                  <a:pt x="16200" y="14954"/>
                </a:cubicBezTo>
                <a:cubicBezTo>
                  <a:pt x="14945" y="14954"/>
                  <a:pt x="13897" y="16017"/>
                  <a:pt x="13595" y="17446"/>
                </a:cubicBezTo>
                <a:lnTo>
                  <a:pt x="10029" y="17446"/>
                </a:lnTo>
                <a:cubicBezTo>
                  <a:pt x="9727" y="16017"/>
                  <a:pt x="8679" y="14954"/>
                  <a:pt x="7425" y="14954"/>
                </a:cubicBezTo>
                <a:cubicBezTo>
                  <a:pt x="6170" y="14954"/>
                  <a:pt x="5122" y="16017"/>
                  <a:pt x="4820" y="17446"/>
                </a:cubicBezTo>
                <a:lnTo>
                  <a:pt x="4051" y="17446"/>
                </a:lnTo>
                <a:cubicBezTo>
                  <a:pt x="3677" y="17446"/>
                  <a:pt x="3376" y="17075"/>
                  <a:pt x="3376" y="16615"/>
                </a:cubicBezTo>
                <a:lnTo>
                  <a:pt x="3376" y="14123"/>
                </a:lnTo>
                <a:lnTo>
                  <a:pt x="12150" y="14123"/>
                </a:lnTo>
                <a:cubicBezTo>
                  <a:pt x="13267" y="14123"/>
                  <a:pt x="14175" y="13005"/>
                  <a:pt x="14175" y="11631"/>
                </a:cubicBezTo>
                <a:lnTo>
                  <a:pt x="14175" y="5815"/>
                </a:lnTo>
                <a:lnTo>
                  <a:pt x="16875" y="5815"/>
                </a:lnTo>
                <a:cubicBezTo>
                  <a:pt x="17101" y="5815"/>
                  <a:pt x="17312" y="5954"/>
                  <a:pt x="17437" y="6185"/>
                </a:cubicBezTo>
                <a:lnTo>
                  <a:pt x="20137" y="11170"/>
                </a:lnTo>
                <a:cubicBezTo>
                  <a:pt x="20210" y="11306"/>
                  <a:pt x="20250" y="11467"/>
                  <a:pt x="20250" y="11631"/>
                </a:cubicBezTo>
                <a:cubicBezTo>
                  <a:pt x="20250" y="11631"/>
                  <a:pt x="20250" y="16615"/>
                  <a:pt x="20250" y="16615"/>
                </a:cubicBezTo>
                <a:close/>
                <a:moveTo>
                  <a:pt x="16200" y="19938"/>
                </a:moveTo>
                <a:cubicBezTo>
                  <a:pt x="15455" y="19938"/>
                  <a:pt x="14850" y="19194"/>
                  <a:pt x="14850" y="18277"/>
                </a:cubicBezTo>
                <a:cubicBezTo>
                  <a:pt x="14850" y="17360"/>
                  <a:pt x="15455" y="16615"/>
                  <a:pt x="16200" y="16615"/>
                </a:cubicBezTo>
                <a:cubicBezTo>
                  <a:pt x="16946" y="16615"/>
                  <a:pt x="17550" y="17360"/>
                  <a:pt x="17550" y="18277"/>
                </a:cubicBezTo>
                <a:cubicBezTo>
                  <a:pt x="17550" y="19194"/>
                  <a:pt x="16946" y="19938"/>
                  <a:pt x="16200" y="19938"/>
                </a:cubicBezTo>
                <a:moveTo>
                  <a:pt x="7425" y="19938"/>
                </a:moveTo>
                <a:cubicBezTo>
                  <a:pt x="6680" y="19938"/>
                  <a:pt x="6075" y="19194"/>
                  <a:pt x="6075" y="18277"/>
                </a:cubicBezTo>
                <a:cubicBezTo>
                  <a:pt x="6075" y="17360"/>
                  <a:pt x="6680" y="16615"/>
                  <a:pt x="7425" y="16615"/>
                </a:cubicBezTo>
                <a:cubicBezTo>
                  <a:pt x="8171" y="16615"/>
                  <a:pt x="8775" y="17360"/>
                  <a:pt x="8775" y="18277"/>
                </a:cubicBezTo>
                <a:cubicBezTo>
                  <a:pt x="8775" y="19194"/>
                  <a:pt x="8171" y="19938"/>
                  <a:pt x="7425" y="19938"/>
                </a:cubicBezTo>
                <a:moveTo>
                  <a:pt x="2025" y="12462"/>
                </a:moveTo>
                <a:cubicBezTo>
                  <a:pt x="1653" y="12462"/>
                  <a:pt x="1350" y="12090"/>
                  <a:pt x="1350" y="11631"/>
                </a:cubicBezTo>
                <a:lnTo>
                  <a:pt x="1350" y="2492"/>
                </a:lnTo>
                <a:cubicBezTo>
                  <a:pt x="1350" y="2033"/>
                  <a:pt x="1653" y="1662"/>
                  <a:pt x="2025" y="1662"/>
                </a:cubicBezTo>
                <a:lnTo>
                  <a:pt x="12150" y="1662"/>
                </a:lnTo>
                <a:cubicBezTo>
                  <a:pt x="12523" y="1662"/>
                  <a:pt x="12825" y="2033"/>
                  <a:pt x="12825" y="2492"/>
                </a:cubicBezTo>
                <a:lnTo>
                  <a:pt x="12825" y="4154"/>
                </a:lnTo>
                <a:lnTo>
                  <a:pt x="12825" y="5815"/>
                </a:lnTo>
                <a:lnTo>
                  <a:pt x="12825" y="11631"/>
                </a:lnTo>
                <a:cubicBezTo>
                  <a:pt x="12825" y="12090"/>
                  <a:pt x="12523" y="12462"/>
                  <a:pt x="12150" y="12462"/>
                </a:cubicBezTo>
                <a:cubicBezTo>
                  <a:pt x="12150" y="12462"/>
                  <a:pt x="2025" y="12462"/>
                  <a:pt x="2025" y="12462"/>
                </a:cubicBezTo>
                <a:close/>
                <a:moveTo>
                  <a:pt x="21260" y="10248"/>
                </a:moveTo>
                <a:lnTo>
                  <a:pt x="18560" y="5264"/>
                </a:lnTo>
                <a:cubicBezTo>
                  <a:pt x="18182" y="4568"/>
                  <a:pt x="17553" y="4154"/>
                  <a:pt x="16875" y="4154"/>
                </a:cubicBezTo>
                <a:lnTo>
                  <a:pt x="14175" y="4154"/>
                </a:lnTo>
                <a:lnTo>
                  <a:pt x="14175" y="2492"/>
                </a:lnTo>
                <a:cubicBezTo>
                  <a:pt x="14175" y="1118"/>
                  <a:pt x="13267" y="0"/>
                  <a:pt x="12150" y="0"/>
                </a:cubicBezTo>
                <a:lnTo>
                  <a:pt x="2025" y="0"/>
                </a:lnTo>
                <a:cubicBezTo>
                  <a:pt x="908" y="0"/>
                  <a:pt x="0" y="1118"/>
                  <a:pt x="0" y="2492"/>
                </a:cubicBezTo>
                <a:lnTo>
                  <a:pt x="0" y="11631"/>
                </a:lnTo>
                <a:cubicBezTo>
                  <a:pt x="0" y="13005"/>
                  <a:pt x="908" y="14123"/>
                  <a:pt x="2025" y="14123"/>
                </a:cubicBezTo>
                <a:lnTo>
                  <a:pt x="2026" y="14123"/>
                </a:lnTo>
                <a:lnTo>
                  <a:pt x="2026" y="16615"/>
                </a:lnTo>
                <a:cubicBezTo>
                  <a:pt x="2026" y="17990"/>
                  <a:pt x="2933" y="19108"/>
                  <a:pt x="4051" y="19108"/>
                </a:cubicBezTo>
                <a:lnTo>
                  <a:pt x="4820" y="19108"/>
                </a:lnTo>
                <a:cubicBezTo>
                  <a:pt x="5122" y="20537"/>
                  <a:pt x="6170" y="21600"/>
                  <a:pt x="7425" y="21600"/>
                </a:cubicBezTo>
                <a:cubicBezTo>
                  <a:pt x="8679" y="21600"/>
                  <a:pt x="9727" y="20537"/>
                  <a:pt x="10029" y="19108"/>
                </a:cubicBezTo>
                <a:lnTo>
                  <a:pt x="13595" y="19108"/>
                </a:lnTo>
                <a:cubicBezTo>
                  <a:pt x="13897" y="20537"/>
                  <a:pt x="14945" y="21600"/>
                  <a:pt x="16200" y="21600"/>
                </a:cubicBezTo>
                <a:cubicBezTo>
                  <a:pt x="17454" y="21600"/>
                  <a:pt x="18502" y="20537"/>
                  <a:pt x="18804" y="19108"/>
                </a:cubicBezTo>
                <a:lnTo>
                  <a:pt x="19575" y="19108"/>
                </a:lnTo>
                <a:cubicBezTo>
                  <a:pt x="20692" y="19108"/>
                  <a:pt x="21600" y="17990"/>
                  <a:pt x="21600" y="16615"/>
                </a:cubicBezTo>
                <a:lnTo>
                  <a:pt x="21600" y="11631"/>
                </a:lnTo>
                <a:cubicBezTo>
                  <a:pt x="21600" y="11138"/>
                  <a:pt x="21483" y="10659"/>
                  <a:pt x="21260" y="1024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0" name="Shape 2920"/>
          <p:cNvSpPr/>
          <p:nvPr/>
        </p:nvSpPr>
        <p:spPr>
          <a:xfrm>
            <a:off x="18291277" y="8871973"/>
            <a:ext cx="929254" cy="929581"/>
          </a:xfrm>
          <a:custGeom>
            <a:avLst/>
            <a:gdLst/>
            <a:ahLst/>
            <a:cxnLst>
              <a:cxn ang="0">
                <a:pos x="wd2" y="hd2"/>
              </a:cxn>
              <a:cxn ang="5400000">
                <a:pos x="wd2" y="hd2"/>
              </a:cxn>
              <a:cxn ang="10800000">
                <a:pos x="wd2" y="hd2"/>
              </a:cxn>
              <a:cxn ang="16200000">
                <a:pos x="wd2" y="hd2"/>
              </a:cxn>
            </a:cxnLst>
            <a:rect l="0" t="0" r="r" b="b"/>
            <a:pathLst>
              <a:path w="19058" h="19059" fill="norm" stroke="1" extrusionOk="0">
                <a:moveTo>
                  <a:pt x="6431" y="17269"/>
                </a:moveTo>
                <a:cubicBezTo>
                  <a:pt x="2163" y="15560"/>
                  <a:pt x="83" y="10698"/>
                  <a:pt x="1790" y="6431"/>
                </a:cubicBezTo>
                <a:cubicBezTo>
                  <a:pt x="3499" y="2164"/>
                  <a:pt x="8361" y="82"/>
                  <a:pt x="12627" y="1791"/>
                </a:cubicBezTo>
                <a:cubicBezTo>
                  <a:pt x="16894" y="3500"/>
                  <a:pt x="18975" y="8362"/>
                  <a:pt x="17267" y="12628"/>
                </a:cubicBezTo>
                <a:cubicBezTo>
                  <a:pt x="15558" y="16896"/>
                  <a:pt x="10697" y="18977"/>
                  <a:pt x="6431" y="17269"/>
                </a:cubicBezTo>
                <a:moveTo>
                  <a:pt x="13070" y="685"/>
                </a:moveTo>
                <a:cubicBezTo>
                  <a:pt x="8186" y="-1270"/>
                  <a:pt x="2642" y="1104"/>
                  <a:pt x="686" y="5988"/>
                </a:cubicBezTo>
                <a:cubicBezTo>
                  <a:pt x="-1271" y="10873"/>
                  <a:pt x="1104" y="16418"/>
                  <a:pt x="5988" y="18374"/>
                </a:cubicBezTo>
                <a:cubicBezTo>
                  <a:pt x="10872" y="20330"/>
                  <a:pt x="16416" y="17956"/>
                  <a:pt x="18373" y="13071"/>
                </a:cubicBezTo>
                <a:cubicBezTo>
                  <a:pt x="20329" y="8187"/>
                  <a:pt x="17954" y="2642"/>
                  <a:pt x="13070" y="68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1" name="Shape 2921"/>
          <p:cNvSpPr/>
          <p:nvPr/>
        </p:nvSpPr>
        <p:spPr>
          <a:xfrm>
            <a:off x="18697702" y="9278556"/>
            <a:ext cx="116146" cy="116197"/>
          </a:xfrm>
          <a:custGeom>
            <a:avLst/>
            <a:gdLst/>
            <a:ahLst/>
            <a:cxnLst>
              <a:cxn ang="0">
                <a:pos x="wd2" y="hd2"/>
              </a:cxn>
              <a:cxn ang="5400000">
                <a:pos x="wd2" y="hd2"/>
              </a:cxn>
              <a:cxn ang="10800000">
                <a:pos x="wd2" y="hd2"/>
              </a:cxn>
              <a:cxn ang="16200000">
                <a:pos x="wd2" y="hd2"/>
              </a:cxn>
            </a:cxnLst>
            <a:rect l="0" t="0" r="r" b="b"/>
            <a:pathLst>
              <a:path w="19059" h="19056" fill="norm" stroke="1" extrusionOk="0">
                <a:moveTo>
                  <a:pt x="7753" y="13951"/>
                </a:moveTo>
                <a:cubicBezTo>
                  <a:pt x="5315" y="12970"/>
                  <a:pt x="4129" y="10198"/>
                  <a:pt x="5101" y="7756"/>
                </a:cubicBezTo>
                <a:cubicBezTo>
                  <a:pt x="6083" y="5323"/>
                  <a:pt x="8860" y="4133"/>
                  <a:pt x="11298" y="5105"/>
                </a:cubicBezTo>
                <a:cubicBezTo>
                  <a:pt x="13736" y="6081"/>
                  <a:pt x="14927" y="8858"/>
                  <a:pt x="13950" y="11300"/>
                </a:cubicBezTo>
                <a:cubicBezTo>
                  <a:pt x="12973" y="13737"/>
                  <a:pt x="10196" y="14923"/>
                  <a:pt x="7753" y="13951"/>
                </a:cubicBezTo>
                <a:moveTo>
                  <a:pt x="13071" y="686"/>
                </a:moveTo>
                <a:cubicBezTo>
                  <a:pt x="8191" y="-1272"/>
                  <a:pt x="2640" y="1105"/>
                  <a:pt x="687" y="5988"/>
                </a:cubicBezTo>
                <a:cubicBezTo>
                  <a:pt x="-1272" y="10872"/>
                  <a:pt x="1105" y="16416"/>
                  <a:pt x="5985" y="18370"/>
                </a:cubicBezTo>
                <a:cubicBezTo>
                  <a:pt x="10870" y="20328"/>
                  <a:pt x="16416" y="17951"/>
                  <a:pt x="18374" y="13072"/>
                </a:cubicBezTo>
                <a:cubicBezTo>
                  <a:pt x="20328" y="8188"/>
                  <a:pt x="17960" y="2644"/>
                  <a:pt x="13071" y="68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2" name="Shape 2922"/>
          <p:cNvSpPr/>
          <p:nvPr/>
        </p:nvSpPr>
        <p:spPr>
          <a:xfrm>
            <a:off x="18581583" y="9162388"/>
            <a:ext cx="348439" cy="348569"/>
          </a:xfrm>
          <a:custGeom>
            <a:avLst/>
            <a:gdLst/>
            <a:ahLst/>
            <a:cxnLst>
              <a:cxn ang="0">
                <a:pos x="wd2" y="hd2"/>
              </a:cxn>
              <a:cxn ang="5400000">
                <a:pos x="wd2" y="hd2"/>
              </a:cxn>
              <a:cxn ang="10800000">
                <a:pos x="wd2" y="hd2"/>
              </a:cxn>
              <a:cxn ang="16200000">
                <a:pos x="wd2" y="hd2"/>
              </a:cxn>
            </a:cxnLst>
            <a:rect l="0" t="0" r="r" b="b"/>
            <a:pathLst>
              <a:path w="19059" h="19058" fill="norm" stroke="1" extrusionOk="0">
                <a:moveTo>
                  <a:pt x="7170" y="15424"/>
                </a:moveTo>
                <a:cubicBezTo>
                  <a:pt x="3916" y="14123"/>
                  <a:pt x="2331" y="10417"/>
                  <a:pt x="3632" y="7167"/>
                </a:cubicBezTo>
                <a:cubicBezTo>
                  <a:pt x="4935" y="3917"/>
                  <a:pt x="8638" y="2331"/>
                  <a:pt x="11890" y="3632"/>
                </a:cubicBezTo>
                <a:cubicBezTo>
                  <a:pt x="15142" y="4935"/>
                  <a:pt x="16728" y="8640"/>
                  <a:pt x="15426" y="11891"/>
                </a:cubicBezTo>
                <a:cubicBezTo>
                  <a:pt x="14125" y="15141"/>
                  <a:pt x="10420" y="16728"/>
                  <a:pt x="7170" y="15424"/>
                </a:cubicBezTo>
                <a:moveTo>
                  <a:pt x="13072" y="686"/>
                </a:moveTo>
                <a:cubicBezTo>
                  <a:pt x="8187" y="-1271"/>
                  <a:pt x="2640" y="1105"/>
                  <a:pt x="686" y="5987"/>
                </a:cubicBezTo>
                <a:cubicBezTo>
                  <a:pt x="-1271" y="10872"/>
                  <a:pt x="1105" y="16417"/>
                  <a:pt x="5988" y="18372"/>
                </a:cubicBezTo>
                <a:cubicBezTo>
                  <a:pt x="10874" y="20329"/>
                  <a:pt x="16418" y="17955"/>
                  <a:pt x="18375" y="13071"/>
                </a:cubicBezTo>
                <a:cubicBezTo>
                  <a:pt x="20329" y="8186"/>
                  <a:pt x="17956" y="2641"/>
                  <a:pt x="13072" y="68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3" name="Shape 2923"/>
          <p:cNvSpPr/>
          <p:nvPr/>
        </p:nvSpPr>
        <p:spPr>
          <a:xfrm>
            <a:off x="18813828" y="9394724"/>
            <a:ext cx="145508" cy="148318"/>
          </a:xfrm>
          <a:custGeom>
            <a:avLst/>
            <a:gdLst/>
            <a:ahLst/>
            <a:cxnLst>
              <a:cxn ang="0">
                <a:pos x="wd2" y="hd2"/>
              </a:cxn>
              <a:cxn ang="5400000">
                <a:pos x="wd2" y="hd2"/>
              </a:cxn>
              <a:cxn ang="10800000">
                <a:pos x="wd2" y="hd2"/>
              </a:cxn>
              <a:cxn ang="16200000">
                <a:pos x="wd2" y="hd2"/>
              </a:cxn>
            </a:cxnLst>
            <a:rect l="0" t="0" r="r" b="b"/>
            <a:pathLst>
              <a:path w="21033" h="21043" fill="norm" stroke="1" extrusionOk="0">
                <a:moveTo>
                  <a:pt x="20882" y="2825"/>
                </a:moveTo>
                <a:cubicBezTo>
                  <a:pt x="21312" y="1771"/>
                  <a:pt x="20787" y="572"/>
                  <a:pt x="19714" y="150"/>
                </a:cubicBezTo>
                <a:cubicBezTo>
                  <a:pt x="18636" y="-277"/>
                  <a:pt x="17415" y="238"/>
                  <a:pt x="16985" y="1296"/>
                </a:cubicBezTo>
                <a:lnTo>
                  <a:pt x="16981" y="1292"/>
                </a:lnTo>
                <a:cubicBezTo>
                  <a:pt x="13964" y="8692"/>
                  <a:pt x="8182" y="14185"/>
                  <a:pt x="1269" y="17090"/>
                </a:cubicBezTo>
                <a:cubicBezTo>
                  <a:pt x="208" y="17537"/>
                  <a:pt x="-288" y="18748"/>
                  <a:pt x="171" y="19790"/>
                </a:cubicBezTo>
                <a:cubicBezTo>
                  <a:pt x="630" y="20840"/>
                  <a:pt x="1863" y="21323"/>
                  <a:pt x="2925" y="20876"/>
                </a:cubicBezTo>
                <a:cubicBezTo>
                  <a:pt x="2962" y="20860"/>
                  <a:pt x="2982" y="20828"/>
                  <a:pt x="3015" y="20816"/>
                </a:cubicBezTo>
                <a:cubicBezTo>
                  <a:pt x="10875" y="17480"/>
                  <a:pt x="17452" y="11227"/>
                  <a:pt x="20878" y="2825"/>
                </a:cubicBezTo>
                <a:cubicBezTo>
                  <a:pt x="20878" y="2825"/>
                  <a:pt x="20882" y="2825"/>
                  <a:pt x="20882" y="282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4" name="Shape 2924"/>
          <p:cNvSpPr/>
          <p:nvPr/>
        </p:nvSpPr>
        <p:spPr>
          <a:xfrm>
            <a:off x="18871891" y="9452805"/>
            <a:ext cx="207556" cy="211920"/>
          </a:xfrm>
          <a:custGeom>
            <a:avLst/>
            <a:gdLst/>
            <a:ahLst/>
            <a:cxnLst>
              <a:cxn ang="0">
                <a:pos x="wd2" y="hd2"/>
              </a:cxn>
              <a:cxn ang="5400000">
                <a:pos x="wd2" y="hd2"/>
              </a:cxn>
              <a:cxn ang="10800000">
                <a:pos x="wd2" y="hd2"/>
              </a:cxn>
              <a:cxn ang="16200000">
                <a:pos x="wd2" y="hd2"/>
              </a:cxn>
            </a:cxnLst>
            <a:rect l="0" t="0" r="r" b="b"/>
            <a:pathLst>
              <a:path w="21201" h="21209" fill="norm" stroke="1" extrusionOk="0">
                <a:moveTo>
                  <a:pt x="20268" y="104"/>
                </a:moveTo>
                <a:cubicBezTo>
                  <a:pt x="19509" y="-194"/>
                  <a:pt x="18646" y="169"/>
                  <a:pt x="18339" y="913"/>
                </a:cubicBezTo>
                <a:cubicBezTo>
                  <a:pt x="14991" y="9110"/>
                  <a:pt x="8568" y="15198"/>
                  <a:pt x="895" y="18420"/>
                </a:cubicBezTo>
                <a:cubicBezTo>
                  <a:pt x="144" y="18735"/>
                  <a:pt x="-203" y="19589"/>
                  <a:pt x="121" y="20327"/>
                </a:cubicBezTo>
                <a:cubicBezTo>
                  <a:pt x="443" y="21068"/>
                  <a:pt x="1314" y="21406"/>
                  <a:pt x="2067" y="21091"/>
                </a:cubicBezTo>
                <a:cubicBezTo>
                  <a:pt x="2102" y="21074"/>
                  <a:pt x="2125" y="21043"/>
                  <a:pt x="2160" y="21026"/>
                </a:cubicBezTo>
                <a:cubicBezTo>
                  <a:pt x="10491" y="17500"/>
                  <a:pt x="17462" y="10881"/>
                  <a:pt x="21096" y="1994"/>
                </a:cubicBezTo>
                <a:cubicBezTo>
                  <a:pt x="21397" y="1251"/>
                  <a:pt x="21026" y="405"/>
                  <a:pt x="20268" y="10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5" name="Shape 2925"/>
          <p:cNvSpPr/>
          <p:nvPr/>
        </p:nvSpPr>
        <p:spPr>
          <a:xfrm>
            <a:off x="18842856" y="9423762"/>
            <a:ext cx="176510" cy="180128"/>
          </a:xfrm>
          <a:custGeom>
            <a:avLst/>
            <a:gdLst/>
            <a:ahLst/>
            <a:cxnLst>
              <a:cxn ang="0">
                <a:pos x="wd2" y="hd2"/>
              </a:cxn>
              <a:cxn ang="5400000">
                <a:pos x="wd2" y="hd2"/>
              </a:cxn>
              <a:cxn ang="10800000">
                <a:pos x="wd2" y="hd2"/>
              </a:cxn>
              <a:cxn ang="16200000">
                <a:pos x="wd2" y="hd2"/>
              </a:cxn>
            </a:cxnLst>
            <a:rect l="0" t="0" r="r" b="b"/>
            <a:pathLst>
              <a:path w="21128" h="21141" fill="norm" stroke="1" extrusionOk="0">
                <a:moveTo>
                  <a:pt x="20035" y="123"/>
                </a:moveTo>
                <a:cubicBezTo>
                  <a:pt x="19143" y="-227"/>
                  <a:pt x="18135" y="196"/>
                  <a:pt x="17778" y="1071"/>
                </a:cubicBezTo>
                <a:cubicBezTo>
                  <a:pt x="14571" y="8937"/>
                  <a:pt x="8412" y="14779"/>
                  <a:pt x="1052" y="17868"/>
                </a:cubicBezTo>
                <a:lnTo>
                  <a:pt x="1055" y="17868"/>
                </a:lnTo>
                <a:cubicBezTo>
                  <a:pt x="173" y="18241"/>
                  <a:pt x="-238" y="19243"/>
                  <a:pt x="142" y="20108"/>
                </a:cubicBezTo>
                <a:cubicBezTo>
                  <a:pt x="522" y="20974"/>
                  <a:pt x="1544" y="21373"/>
                  <a:pt x="2426" y="21004"/>
                </a:cubicBezTo>
                <a:cubicBezTo>
                  <a:pt x="2460" y="20987"/>
                  <a:pt x="2477" y="20957"/>
                  <a:pt x="2514" y="20937"/>
                </a:cubicBezTo>
                <a:cubicBezTo>
                  <a:pt x="10652" y="17492"/>
                  <a:pt x="17459" y="11027"/>
                  <a:pt x="21002" y="2339"/>
                </a:cubicBezTo>
                <a:cubicBezTo>
                  <a:pt x="21362" y="1464"/>
                  <a:pt x="20928" y="472"/>
                  <a:pt x="20035" y="123"/>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6" name="Shape 2926"/>
          <p:cNvSpPr/>
          <p:nvPr/>
        </p:nvSpPr>
        <p:spPr>
          <a:xfrm>
            <a:off x="18552548" y="9133351"/>
            <a:ext cx="145496" cy="148294"/>
          </a:xfrm>
          <a:custGeom>
            <a:avLst/>
            <a:gdLst/>
            <a:ahLst/>
            <a:cxnLst>
              <a:cxn ang="0">
                <a:pos x="wd2" y="hd2"/>
              </a:cxn>
              <a:cxn ang="5400000">
                <a:pos x="wd2" y="hd2"/>
              </a:cxn>
              <a:cxn ang="10800000">
                <a:pos x="wd2" y="hd2"/>
              </a:cxn>
              <a:cxn ang="16200000">
                <a:pos x="wd2" y="hd2"/>
              </a:cxn>
            </a:cxnLst>
            <a:rect l="0" t="0" r="r" b="b"/>
            <a:pathLst>
              <a:path w="21039" h="21044" fill="norm" stroke="1" extrusionOk="0">
                <a:moveTo>
                  <a:pt x="20871" y="1248"/>
                </a:moveTo>
                <a:cubicBezTo>
                  <a:pt x="20412" y="198"/>
                  <a:pt x="19178" y="-281"/>
                  <a:pt x="18112" y="170"/>
                </a:cubicBezTo>
                <a:cubicBezTo>
                  <a:pt x="18075" y="182"/>
                  <a:pt x="18051" y="214"/>
                  <a:pt x="18022" y="226"/>
                </a:cubicBezTo>
                <a:cubicBezTo>
                  <a:pt x="10159" y="3562"/>
                  <a:pt x="3584" y="9821"/>
                  <a:pt x="152" y="18220"/>
                </a:cubicBezTo>
                <a:lnTo>
                  <a:pt x="148" y="18220"/>
                </a:lnTo>
                <a:cubicBezTo>
                  <a:pt x="-278" y="19279"/>
                  <a:pt x="243" y="20474"/>
                  <a:pt x="1321" y="20896"/>
                </a:cubicBezTo>
                <a:cubicBezTo>
                  <a:pt x="2399" y="21319"/>
                  <a:pt x="3621" y="20804"/>
                  <a:pt x="4047" y="19749"/>
                </a:cubicBezTo>
                <a:lnTo>
                  <a:pt x="4051" y="19749"/>
                </a:lnTo>
                <a:cubicBezTo>
                  <a:pt x="7068" y="12356"/>
                  <a:pt x="12857" y="6859"/>
                  <a:pt x="19764" y="3957"/>
                </a:cubicBezTo>
                <a:cubicBezTo>
                  <a:pt x="20830" y="3506"/>
                  <a:pt x="21322" y="2299"/>
                  <a:pt x="20871" y="124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7" name="Shape 2927"/>
          <p:cNvSpPr/>
          <p:nvPr/>
        </p:nvSpPr>
        <p:spPr>
          <a:xfrm>
            <a:off x="18436428" y="9017182"/>
            <a:ext cx="207567" cy="211935"/>
          </a:xfrm>
          <a:custGeom>
            <a:avLst/>
            <a:gdLst/>
            <a:ahLst/>
            <a:cxnLst>
              <a:cxn ang="0">
                <a:pos x="wd2" y="hd2"/>
              </a:cxn>
              <a:cxn ang="5400000">
                <a:pos x="wd2" y="hd2"/>
              </a:cxn>
              <a:cxn ang="10800000">
                <a:pos x="wd2" y="hd2"/>
              </a:cxn>
              <a:cxn ang="16200000">
                <a:pos x="wd2" y="hd2"/>
              </a:cxn>
            </a:cxnLst>
            <a:rect l="0" t="0" r="r" b="b"/>
            <a:pathLst>
              <a:path w="21199" h="21208" fill="norm" stroke="1" extrusionOk="0">
                <a:moveTo>
                  <a:pt x="21078" y="880"/>
                </a:moveTo>
                <a:cubicBezTo>
                  <a:pt x="20753" y="143"/>
                  <a:pt x="19882" y="-198"/>
                  <a:pt x="19129" y="117"/>
                </a:cubicBezTo>
                <a:cubicBezTo>
                  <a:pt x="19097" y="131"/>
                  <a:pt x="19071" y="162"/>
                  <a:pt x="19039" y="179"/>
                </a:cubicBezTo>
                <a:cubicBezTo>
                  <a:pt x="10706" y="3707"/>
                  <a:pt x="3740" y="10322"/>
                  <a:pt x="106" y="19208"/>
                </a:cubicBezTo>
                <a:cubicBezTo>
                  <a:pt x="-198" y="19957"/>
                  <a:pt x="173" y="20803"/>
                  <a:pt x="934" y="21101"/>
                </a:cubicBezTo>
                <a:cubicBezTo>
                  <a:pt x="1690" y="21402"/>
                  <a:pt x="2553" y="21042"/>
                  <a:pt x="2860" y="20292"/>
                </a:cubicBezTo>
                <a:cubicBezTo>
                  <a:pt x="6207" y="12096"/>
                  <a:pt x="12626" y="6009"/>
                  <a:pt x="20302" y="2788"/>
                </a:cubicBezTo>
                <a:cubicBezTo>
                  <a:pt x="21052" y="2470"/>
                  <a:pt x="21402" y="1618"/>
                  <a:pt x="21078" y="88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8" name="Shape 2928"/>
          <p:cNvSpPr/>
          <p:nvPr/>
        </p:nvSpPr>
        <p:spPr>
          <a:xfrm>
            <a:off x="18494489" y="9075263"/>
            <a:ext cx="176517" cy="180129"/>
          </a:xfrm>
          <a:custGeom>
            <a:avLst/>
            <a:gdLst/>
            <a:ahLst/>
            <a:cxnLst>
              <a:cxn ang="0">
                <a:pos x="wd2" y="hd2"/>
              </a:cxn>
              <a:cxn ang="5400000">
                <a:pos x="wd2" y="hd2"/>
              </a:cxn>
              <a:cxn ang="10800000">
                <a:pos x="wd2" y="hd2"/>
              </a:cxn>
              <a:cxn ang="16200000">
                <a:pos x="wd2" y="hd2"/>
              </a:cxn>
            </a:cxnLst>
            <a:rect l="0" t="0" r="r" b="b"/>
            <a:pathLst>
              <a:path w="21129" h="21141" fill="norm" stroke="1" extrusionOk="0">
                <a:moveTo>
                  <a:pt x="20075" y="3268"/>
                </a:moveTo>
                <a:cubicBezTo>
                  <a:pt x="20954" y="2898"/>
                  <a:pt x="21368" y="1900"/>
                  <a:pt x="20988" y="1031"/>
                </a:cubicBezTo>
                <a:cubicBezTo>
                  <a:pt x="20611" y="169"/>
                  <a:pt x="19590" y="-234"/>
                  <a:pt x="18707" y="139"/>
                </a:cubicBezTo>
                <a:cubicBezTo>
                  <a:pt x="18670" y="152"/>
                  <a:pt x="18650" y="185"/>
                  <a:pt x="18616" y="199"/>
                </a:cubicBezTo>
                <a:cubicBezTo>
                  <a:pt x="10481" y="3647"/>
                  <a:pt x="3674" y="10118"/>
                  <a:pt x="124" y="18803"/>
                </a:cubicBezTo>
                <a:cubicBezTo>
                  <a:pt x="-232" y="19678"/>
                  <a:pt x="206" y="20667"/>
                  <a:pt x="1095" y="21020"/>
                </a:cubicBezTo>
                <a:cubicBezTo>
                  <a:pt x="1984" y="21366"/>
                  <a:pt x="2992" y="20947"/>
                  <a:pt x="3355" y="20071"/>
                </a:cubicBezTo>
                <a:cubicBezTo>
                  <a:pt x="6562" y="12205"/>
                  <a:pt x="12718" y="6360"/>
                  <a:pt x="20075" y="3274"/>
                </a:cubicBezTo>
                <a:cubicBezTo>
                  <a:pt x="20075" y="3274"/>
                  <a:pt x="20075" y="3268"/>
                  <a:pt x="20075" y="326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9" name="Shape 2929"/>
          <p:cNvSpPr/>
          <p:nvPr/>
        </p:nvSpPr>
        <p:spPr>
          <a:xfrm>
            <a:off x="16897793" y="9394724"/>
            <a:ext cx="116124" cy="116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4841"/>
                  <a:pt x="0" y="10800"/>
                </a:cubicBezTo>
                <a:cubicBezTo>
                  <a:pt x="0" y="16759"/>
                  <a:pt x="4838" y="21600"/>
                  <a:pt x="10800" y="21600"/>
                </a:cubicBezTo>
                <a:cubicBezTo>
                  <a:pt x="16762" y="21600"/>
                  <a:pt x="21600" y="16759"/>
                  <a:pt x="21600" y="10800"/>
                </a:cubicBezTo>
                <a:cubicBezTo>
                  <a:pt x="21600" y="4841"/>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0" name="Shape 2930"/>
          <p:cNvSpPr/>
          <p:nvPr/>
        </p:nvSpPr>
        <p:spPr>
          <a:xfrm>
            <a:off x="16433302" y="8901014"/>
            <a:ext cx="928972" cy="900290"/>
          </a:xfrm>
          <a:custGeom>
            <a:avLst/>
            <a:gdLst/>
            <a:ahLst/>
            <a:cxnLst>
              <a:cxn ang="0">
                <a:pos x="wd2" y="hd2"/>
              </a:cxn>
              <a:cxn ang="5400000">
                <a:pos x="wd2" y="hd2"/>
              </a:cxn>
              <a:cxn ang="10800000">
                <a:pos x="wd2" y="hd2"/>
              </a:cxn>
              <a:cxn ang="16200000">
                <a:pos x="wd2" y="hd2"/>
              </a:cxn>
            </a:cxnLst>
            <a:rect l="0" t="0" r="r" b="b"/>
            <a:pathLst>
              <a:path w="20946" h="21600" fill="norm" stroke="1" extrusionOk="0">
                <a:moveTo>
                  <a:pt x="18509" y="15329"/>
                </a:moveTo>
                <a:lnTo>
                  <a:pt x="11782" y="15329"/>
                </a:lnTo>
                <a:cubicBezTo>
                  <a:pt x="10699" y="15329"/>
                  <a:pt x="9818" y="14391"/>
                  <a:pt x="9818" y="13239"/>
                </a:cubicBezTo>
                <a:cubicBezTo>
                  <a:pt x="9818" y="12086"/>
                  <a:pt x="10699" y="11148"/>
                  <a:pt x="11782" y="11148"/>
                </a:cubicBezTo>
                <a:lnTo>
                  <a:pt x="17673" y="11148"/>
                </a:lnTo>
                <a:cubicBezTo>
                  <a:pt x="18078" y="11143"/>
                  <a:pt x="18478" y="10935"/>
                  <a:pt x="18722" y="10588"/>
                </a:cubicBezTo>
                <a:cubicBezTo>
                  <a:pt x="18790" y="10491"/>
                  <a:pt x="18842" y="10382"/>
                  <a:pt x="18886" y="10267"/>
                </a:cubicBezTo>
                <a:cubicBezTo>
                  <a:pt x="18891" y="10252"/>
                  <a:pt x="18902" y="10240"/>
                  <a:pt x="18907" y="10224"/>
                </a:cubicBezTo>
                <a:cubicBezTo>
                  <a:pt x="19378" y="10881"/>
                  <a:pt x="19637" y="11687"/>
                  <a:pt x="19637" y="12542"/>
                </a:cubicBezTo>
                <a:cubicBezTo>
                  <a:pt x="19637" y="13614"/>
                  <a:pt x="19230" y="14608"/>
                  <a:pt x="18509" y="15329"/>
                </a:cubicBezTo>
                <a:moveTo>
                  <a:pt x="17673" y="17768"/>
                </a:moveTo>
                <a:cubicBezTo>
                  <a:pt x="17673" y="19114"/>
                  <a:pt x="16647" y="20206"/>
                  <a:pt x="15382" y="20206"/>
                </a:cubicBezTo>
                <a:lnTo>
                  <a:pt x="3600" y="20206"/>
                </a:lnTo>
                <a:cubicBezTo>
                  <a:pt x="2335" y="20206"/>
                  <a:pt x="1309" y="19114"/>
                  <a:pt x="1309" y="17768"/>
                </a:cubicBezTo>
                <a:lnTo>
                  <a:pt x="1309" y="6786"/>
                </a:lnTo>
                <a:cubicBezTo>
                  <a:pt x="1931" y="7335"/>
                  <a:pt x="2730" y="7665"/>
                  <a:pt x="3600" y="7665"/>
                </a:cubicBezTo>
                <a:lnTo>
                  <a:pt x="14400" y="7665"/>
                </a:lnTo>
                <a:lnTo>
                  <a:pt x="17019" y="7665"/>
                </a:lnTo>
                <a:cubicBezTo>
                  <a:pt x="17379" y="7665"/>
                  <a:pt x="17673" y="7977"/>
                  <a:pt x="17673" y="8361"/>
                </a:cubicBezTo>
                <a:lnTo>
                  <a:pt x="17673" y="9755"/>
                </a:lnTo>
                <a:lnTo>
                  <a:pt x="11782" y="9755"/>
                </a:lnTo>
                <a:cubicBezTo>
                  <a:pt x="9974" y="9755"/>
                  <a:pt x="8509" y="11314"/>
                  <a:pt x="8509" y="13239"/>
                </a:cubicBezTo>
                <a:cubicBezTo>
                  <a:pt x="8509" y="15163"/>
                  <a:pt x="9974" y="16723"/>
                  <a:pt x="11782" y="16723"/>
                </a:cubicBezTo>
                <a:lnTo>
                  <a:pt x="17673" y="16723"/>
                </a:lnTo>
                <a:cubicBezTo>
                  <a:pt x="17673" y="16723"/>
                  <a:pt x="17673" y="17768"/>
                  <a:pt x="17673" y="17768"/>
                </a:cubicBezTo>
                <a:close/>
                <a:moveTo>
                  <a:pt x="16363" y="5574"/>
                </a:moveTo>
                <a:lnTo>
                  <a:pt x="16363" y="6271"/>
                </a:lnTo>
                <a:lnTo>
                  <a:pt x="14400" y="6271"/>
                </a:lnTo>
                <a:lnTo>
                  <a:pt x="3600" y="6271"/>
                </a:lnTo>
                <a:cubicBezTo>
                  <a:pt x="3247" y="6271"/>
                  <a:pt x="2916" y="6179"/>
                  <a:pt x="2618" y="6027"/>
                </a:cubicBezTo>
                <a:lnTo>
                  <a:pt x="2618" y="5574"/>
                </a:lnTo>
                <a:cubicBezTo>
                  <a:pt x="2618" y="5574"/>
                  <a:pt x="16363" y="5574"/>
                  <a:pt x="16363" y="5574"/>
                </a:cubicBezTo>
                <a:close/>
                <a:moveTo>
                  <a:pt x="16363" y="4877"/>
                </a:moveTo>
                <a:lnTo>
                  <a:pt x="2618" y="4877"/>
                </a:lnTo>
                <a:lnTo>
                  <a:pt x="2618" y="4181"/>
                </a:lnTo>
                <a:lnTo>
                  <a:pt x="16363" y="4181"/>
                </a:lnTo>
                <a:cubicBezTo>
                  <a:pt x="16363" y="4181"/>
                  <a:pt x="16363" y="4877"/>
                  <a:pt x="16363" y="4877"/>
                </a:cubicBezTo>
                <a:close/>
                <a:moveTo>
                  <a:pt x="16363" y="3484"/>
                </a:moveTo>
                <a:lnTo>
                  <a:pt x="2618" y="3484"/>
                </a:lnTo>
                <a:lnTo>
                  <a:pt x="2618" y="2787"/>
                </a:lnTo>
                <a:lnTo>
                  <a:pt x="16363" y="2787"/>
                </a:lnTo>
                <a:cubicBezTo>
                  <a:pt x="16363" y="2787"/>
                  <a:pt x="16363" y="3484"/>
                  <a:pt x="16363" y="3484"/>
                </a:cubicBezTo>
                <a:close/>
                <a:moveTo>
                  <a:pt x="3600" y="1394"/>
                </a:moveTo>
                <a:lnTo>
                  <a:pt x="14400" y="1394"/>
                </a:lnTo>
                <a:lnTo>
                  <a:pt x="17019" y="1394"/>
                </a:lnTo>
                <a:cubicBezTo>
                  <a:pt x="17379" y="1394"/>
                  <a:pt x="17673" y="1706"/>
                  <a:pt x="17673" y="2090"/>
                </a:cubicBezTo>
                <a:lnTo>
                  <a:pt x="17673" y="3832"/>
                </a:lnTo>
                <a:lnTo>
                  <a:pt x="17673" y="4181"/>
                </a:lnTo>
                <a:lnTo>
                  <a:pt x="17673" y="6399"/>
                </a:lnTo>
                <a:cubicBezTo>
                  <a:pt x="17467" y="6321"/>
                  <a:pt x="17249" y="6271"/>
                  <a:pt x="17019" y="6271"/>
                </a:cubicBezTo>
                <a:lnTo>
                  <a:pt x="17018" y="6271"/>
                </a:lnTo>
                <a:lnTo>
                  <a:pt x="17018" y="5574"/>
                </a:lnTo>
                <a:lnTo>
                  <a:pt x="17018" y="4181"/>
                </a:lnTo>
                <a:lnTo>
                  <a:pt x="17018" y="2787"/>
                </a:lnTo>
                <a:cubicBezTo>
                  <a:pt x="17018" y="2402"/>
                  <a:pt x="16725" y="2090"/>
                  <a:pt x="16363" y="2090"/>
                </a:cubicBezTo>
                <a:lnTo>
                  <a:pt x="2618" y="2090"/>
                </a:lnTo>
                <a:cubicBezTo>
                  <a:pt x="2256" y="2090"/>
                  <a:pt x="1963" y="2402"/>
                  <a:pt x="1963" y="2787"/>
                </a:cubicBezTo>
                <a:lnTo>
                  <a:pt x="1963" y="4181"/>
                </a:lnTo>
                <a:lnTo>
                  <a:pt x="1963" y="5535"/>
                </a:lnTo>
                <a:cubicBezTo>
                  <a:pt x="1559" y="5094"/>
                  <a:pt x="1309" y="4496"/>
                  <a:pt x="1309" y="3832"/>
                </a:cubicBezTo>
                <a:cubicBezTo>
                  <a:pt x="1309" y="2486"/>
                  <a:pt x="2335" y="1394"/>
                  <a:pt x="3600" y="1394"/>
                </a:cubicBezTo>
                <a:moveTo>
                  <a:pt x="18983" y="8361"/>
                </a:moveTo>
                <a:lnTo>
                  <a:pt x="18982" y="8361"/>
                </a:lnTo>
                <a:lnTo>
                  <a:pt x="18982" y="4181"/>
                </a:lnTo>
                <a:lnTo>
                  <a:pt x="18982" y="3832"/>
                </a:lnTo>
                <a:lnTo>
                  <a:pt x="18982" y="2090"/>
                </a:lnTo>
                <a:cubicBezTo>
                  <a:pt x="18982" y="936"/>
                  <a:pt x="18102" y="0"/>
                  <a:pt x="17019" y="0"/>
                </a:cubicBezTo>
                <a:lnTo>
                  <a:pt x="14400" y="0"/>
                </a:lnTo>
                <a:lnTo>
                  <a:pt x="3600" y="0"/>
                </a:lnTo>
                <a:cubicBezTo>
                  <a:pt x="1615" y="0"/>
                  <a:pt x="0" y="1719"/>
                  <a:pt x="0" y="3832"/>
                </a:cubicBezTo>
                <a:lnTo>
                  <a:pt x="0" y="17768"/>
                </a:lnTo>
                <a:cubicBezTo>
                  <a:pt x="0" y="19881"/>
                  <a:pt x="1615" y="21600"/>
                  <a:pt x="3600" y="21600"/>
                </a:cubicBezTo>
                <a:lnTo>
                  <a:pt x="15382" y="21600"/>
                </a:lnTo>
                <a:cubicBezTo>
                  <a:pt x="17367" y="21600"/>
                  <a:pt x="18982" y="19881"/>
                  <a:pt x="18982" y="17768"/>
                </a:cubicBezTo>
                <a:lnTo>
                  <a:pt x="18982" y="16723"/>
                </a:lnTo>
                <a:lnTo>
                  <a:pt x="18983" y="16723"/>
                </a:lnTo>
                <a:cubicBezTo>
                  <a:pt x="21600" y="14632"/>
                  <a:pt x="21600" y="10452"/>
                  <a:pt x="18983" y="8361"/>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1" name="Shape 2931"/>
          <p:cNvSpPr/>
          <p:nvPr/>
        </p:nvSpPr>
        <p:spPr>
          <a:xfrm>
            <a:off x="14575333" y="8871973"/>
            <a:ext cx="92898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9800"/>
                </a:moveTo>
                <a:cubicBezTo>
                  <a:pt x="20250" y="20048"/>
                  <a:pt x="20048" y="20250"/>
                  <a:pt x="19800" y="20250"/>
                </a:cubicBezTo>
                <a:lnTo>
                  <a:pt x="1800" y="20250"/>
                </a:lnTo>
                <a:cubicBezTo>
                  <a:pt x="1552" y="20250"/>
                  <a:pt x="1350" y="20048"/>
                  <a:pt x="1350" y="19800"/>
                </a:cubicBezTo>
                <a:lnTo>
                  <a:pt x="1350" y="3825"/>
                </a:lnTo>
                <a:cubicBezTo>
                  <a:pt x="1350" y="3577"/>
                  <a:pt x="1552" y="3375"/>
                  <a:pt x="1800" y="3375"/>
                </a:cubicBezTo>
                <a:lnTo>
                  <a:pt x="4725" y="3375"/>
                </a:lnTo>
                <a:lnTo>
                  <a:pt x="4725" y="4725"/>
                </a:lnTo>
                <a:cubicBezTo>
                  <a:pt x="4725" y="5098"/>
                  <a:pt x="5028" y="5400"/>
                  <a:pt x="5400" y="5400"/>
                </a:cubicBezTo>
                <a:cubicBezTo>
                  <a:pt x="5772" y="5400"/>
                  <a:pt x="6075" y="5098"/>
                  <a:pt x="6075" y="4725"/>
                </a:cubicBezTo>
                <a:lnTo>
                  <a:pt x="6075" y="3375"/>
                </a:lnTo>
                <a:lnTo>
                  <a:pt x="10125" y="3375"/>
                </a:lnTo>
                <a:lnTo>
                  <a:pt x="10125" y="4725"/>
                </a:lnTo>
                <a:cubicBezTo>
                  <a:pt x="10125" y="5098"/>
                  <a:pt x="10428" y="5400"/>
                  <a:pt x="10800" y="5400"/>
                </a:cubicBezTo>
                <a:cubicBezTo>
                  <a:pt x="11172" y="5400"/>
                  <a:pt x="11475" y="5098"/>
                  <a:pt x="11475" y="4725"/>
                </a:cubicBezTo>
                <a:lnTo>
                  <a:pt x="11475" y="3375"/>
                </a:lnTo>
                <a:lnTo>
                  <a:pt x="15525" y="3375"/>
                </a:lnTo>
                <a:lnTo>
                  <a:pt x="15525" y="4725"/>
                </a:lnTo>
                <a:cubicBezTo>
                  <a:pt x="15525" y="5098"/>
                  <a:pt x="15828" y="5400"/>
                  <a:pt x="16200" y="5400"/>
                </a:cubicBezTo>
                <a:cubicBezTo>
                  <a:pt x="16572" y="5400"/>
                  <a:pt x="16875" y="5098"/>
                  <a:pt x="16875" y="4725"/>
                </a:cubicBezTo>
                <a:lnTo>
                  <a:pt x="16875" y="3375"/>
                </a:lnTo>
                <a:lnTo>
                  <a:pt x="19800" y="3375"/>
                </a:lnTo>
                <a:cubicBezTo>
                  <a:pt x="20048" y="3375"/>
                  <a:pt x="20250" y="3577"/>
                  <a:pt x="20250" y="3825"/>
                </a:cubicBezTo>
                <a:cubicBezTo>
                  <a:pt x="20250" y="3825"/>
                  <a:pt x="20250" y="19800"/>
                  <a:pt x="20250" y="19800"/>
                </a:cubicBezTo>
                <a:close/>
                <a:moveTo>
                  <a:pt x="19800" y="2025"/>
                </a:moveTo>
                <a:lnTo>
                  <a:pt x="16875" y="2025"/>
                </a:lnTo>
                <a:lnTo>
                  <a:pt x="16875" y="675"/>
                </a:lnTo>
                <a:cubicBezTo>
                  <a:pt x="16875" y="302"/>
                  <a:pt x="16572" y="0"/>
                  <a:pt x="16200" y="0"/>
                </a:cubicBezTo>
                <a:cubicBezTo>
                  <a:pt x="15828" y="0"/>
                  <a:pt x="15525" y="302"/>
                  <a:pt x="15525" y="675"/>
                </a:cubicBezTo>
                <a:lnTo>
                  <a:pt x="15525" y="2025"/>
                </a:lnTo>
                <a:lnTo>
                  <a:pt x="11475" y="2025"/>
                </a:lnTo>
                <a:lnTo>
                  <a:pt x="11475" y="675"/>
                </a:lnTo>
                <a:cubicBezTo>
                  <a:pt x="11475" y="302"/>
                  <a:pt x="11172" y="0"/>
                  <a:pt x="10800" y="0"/>
                </a:cubicBezTo>
                <a:cubicBezTo>
                  <a:pt x="10428" y="0"/>
                  <a:pt x="10125" y="302"/>
                  <a:pt x="10125" y="675"/>
                </a:cubicBezTo>
                <a:lnTo>
                  <a:pt x="10125" y="2025"/>
                </a:lnTo>
                <a:lnTo>
                  <a:pt x="6075" y="2025"/>
                </a:lnTo>
                <a:lnTo>
                  <a:pt x="6075" y="675"/>
                </a:lnTo>
                <a:cubicBezTo>
                  <a:pt x="6075" y="302"/>
                  <a:pt x="5772" y="0"/>
                  <a:pt x="5400" y="0"/>
                </a:cubicBezTo>
                <a:cubicBezTo>
                  <a:pt x="5028" y="0"/>
                  <a:pt x="4725" y="302"/>
                  <a:pt x="4725" y="675"/>
                </a:cubicBezTo>
                <a:lnTo>
                  <a:pt x="4725" y="2025"/>
                </a:lnTo>
                <a:lnTo>
                  <a:pt x="1800" y="2025"/>
                </a:lnTo>
                <a:cubicBezTo>
                  <a:pt x="806" y="2025"/>
                  <a:pt x="0" y="2831"/>
                  <a:pt x="0" y="3825"/>
                </a:cubicBezTo>
                <a:lnTo>
                  <a:pt x="0" y="19800"/>
                </a:lnTo>
                <a:cubicBezTo>
                  <a:pt x="0" y="20794"/>
                  <a:pt x="806" y="21600"/>
                  <a:pt x="1800" y="21600"/>
                </a:cubicBezTo>
                <a:lnTo>
                  <a:pt x="19800" y="21600"/>
                </a:lnTo>
                <a:cubicBezTo>
                  <a:pt x="20794" y="21600"/>
                  <a:pt x="21600" y="20794"/>
                  <a:pt x="21600" y="19800"/>
                </a:cubicBezTo>
                <a:lnTo>
                  <a:pt x="21600" y="3825"/>
                </a:lnTo>
                <a:cubicBezTo>
                  <a:pt x="21600" y="2831"/>
                  <a:pt x="20794" y="2025"/>
                  <a:pt x="19800" y="202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2" name="Shape 2932"/>
          <p:cNvSpPr/>
          <p:nvPr/>
        </p:nvSpPr>
        <p:spPr>
          <a:xfrm>
            <a:off x="14778547"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3" name="Shape 2933"/>
          <p:cNvSpPr/>
          <p:nvPr/>
        </p:nvSpPr>
        <p:spPr>
          <a:xfrm>
            <a:off x="14778547"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4" name="Shape 2934"/>
          <p:cNvSpPr/>
          <p:nvPr/>
        </p:nvSpPr>
        <p:spPr>
          <a:xfrm>
            <a:off x="14778547"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5" name="Shape 2935"/>
          <p:cNvSpPr/>
          <p:nvPr/>
        </p:nvSpPr>
        <p:spPr>
          <a:xfrm>
            <a:off x="14981761"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6" name="Shape 2936"/>
          <p:cNvSpPr/>
          <p:nvPr/>
        </p:nvSpPr>
        <p:spPr>
          <a:xfrm>
            <a:off x="14981761"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7" name="Shape 2937"/>
          <p:cNvSpPr/>
          <p:nvPr/>
        </p:nvSpPr>
        <p:spPr>
          <a:xfrm>
            <a:off x="14981761"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8" name="Shape 2938"/>
          <p:cNvSpPr/>
          <p:nvPr/>
        </p:nvSpPr>
        <p:spPr>
          <a:xfrm>
            <a:off x="15184977"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9" name="Shape 2939"/>
          <p:cNvSpPr/>
          <p:nvPr/>
        </p:nvSpPr>
        <p:spPr>
          <a:xfrm>
            <a:off x="15184977"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0" name="Shape 2940"/>
          <p:cNvSpPr/>
          <p:nvPr/>
        </p:nvSpPr>
        <p:spPr>
          <a:xfrm>
            <a:off x="15184977"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1" name="Shape 2941"/>
          <p:cNvSpPr/>
          <p:nvPr/>
        </p:nvSpPr>
        <p:spPr>
          <a:xfrm>
            <a:off x="12717363" y="8871973"/>
            <a:ext cx="92898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9450"/>
                </a:moveTo>
                <a:cubicBezTo>
                  <a:pt x="20250" y="9823"/>
                  <a:pt x="19947" y="10125"/>
                  <a:pt x="19575" y="10125"/>
                </a:cubicBezTo>
                <a:lnTo>
                  <a:pt x="18324" y="10125"/>
                </a:lnTo>
                <a:lnTo>
                  <a:pt x="15624" y="5400"/>
                </a:lnTo>
                <a:lnTo>
                  <a:pt x="17550" y="5400"/>
                </a:lnTo>
                <a:cubicBezTo>
                  <a:pt x="17763" y="5400"/>
                  <a:pt x="17962" y="5500"/>
                  <a:pt x="18090" y="5670"/>
                </a:cubicBezTo>
                <a:lnTo>
                  <a:pt x="20115" y="8370"/>
                </a:lnTo>
                <a:cubicBezTo>
                  <a:pt x="20203" y="8487"/>
                  <a:pt x="20250" y="8629"/>
                  <a:pt x="20250" y="8775"/>
                </a:cubicBezTo>
                <a:cubicBezTo>
                  <a:pt x="20250" y="8775"/>
                  <a:pt x="20250" y="9450"/>
                  <a:pt x="20250" y="9450"/>
                </a:cubicBezTo>
                <a:close/>
                <a:moveTo>
                  <a:pt x="18225" y="20250"/>
                </a:moveTo>
                <a:lnTo>
                  <a:pt x="14175" y="20250"/>
                </a:lnTo>
                <a:lnTo>
                  <a:pt x="14175" y="13500"/>
                </a:lnTo>
                <a:cubicBezTo>
                  <a:pt x="14175" y="13127"/>
                  <a:pt x="13872" y="12825"/>
                  <a:pt x="13500" y="12825"/>
                </a:cubicBezTo>
                <a:lnTo>
                  <a:pt x="8437" y="12825"/>
                </a:lnTo>
                <a:cubicBezTo>
                  <a:pt x="8064" y="12825"/>
                  <a:pt x="7762" y="13127"/>
                  <a:pt x="7762" y="13500"/>
                </a:cubicBezTo>
                <a:lnTo>
                  <a:pt x="7762" y="20250"/>
                </a:lnTo>
                <a:lnTo>
                  <a:pt x="3375" y="20250"/>
                </a:lnTo>
                <a:lnTo>
                  <a:pt x="3375" y="11475"/>
                </a:lnTo>
                <a:lnTo>
                  <a:pt x="18225" y="11475"/>
                </a:lnTo>
                <a:cubicBezTo>
                  <a:pt x="18225" y="11475"/>
                  <a:pt x="18225" y="20250"/>
                  <a:pt x="18225" y="20250"/>
                </a:cubicBezTo>
                <a:close/>
                <a:moveTo>
                  <a:pt x="13500" y="20250"/>
                </a:moveTo>
                <a:lnTo>
                  <a:pt x="8437" y="20250"/>
                </a:lnTo>
                <a:lnTo>
                  <a:pt x="8437" y="13500"/>
                </a:lnTo>
                <a:lnTo>
                  <a:pt x="13500" y="13500"/>
                </a:lnTo>
                <a:cubicBezTo>
                  <a:pt x="13500" y="13500"/>
                  <a:pt x="13500" y="20250"/>
                  <a:pt x="13500" y="20250"/>
                </a:cubicBezTo>
                <a:close/>
                <a:moveTo>
                  <a:pt x="1350" y="9450"/>
                </a:moveTo>
                <a:lnTo>
                  <a:pt x="1350" y="8775"/>
                </a:lnTo>
                <a:cubicBezTo>
                  <a:pt x="1350" y="8629"/>
                  <a:pt x="1397" y="8487"/>
                  <a:pt x="1485" y="8370"/>
                </a:cubicBezTo>
                <a:lnTo>
                  <a:pt x="3510" y="5670"/>
                </a:lnTo>
                <a:cubicBezTo>
                  <a:pt x="3638" y="5500"/>
                  <a:pt x="3837" y="5400"/>
                  <a:pt x="4050" y="5400"/>
                </a:cubicBezTo>
                <a:lnTo>
                  <a:pt x="5975" y="5400"/>
                </a:lnTo>
                <a:lnTo>
                  <a:pt x="3276" y="10125"/>
                </a:lnTo>
                <a:lnTo>
                  <a:pt x="2025" y="10125"/>
                </a:lnTo>
                <a:cubicBezTo>
                  <a:pt x="1653" y="10125"/>
                  <a:pt x="1350" y="9823"/>
                  <a:pt x="1350" y="9450"/>
                </a:cubicBezTo>
                <a:moveTo>
                  <a:pt x="13369" y="5400"/>
                </a:moveTo>
                <a:lnTo>
                  <a:pt x="14847" y="5400"/>
                </a:lnTo>
                <a:lnTo>
                  <a:pt x="17547" y="10125"/>
                </a:lnTo>
                <a:lnTo>
                  <a:pt x="14719" y="10125"/>
                </a:lnTo>
                <a:cubicBezTo>
                  <a:pt x="14719" y="10125"/>
                  <a:pt x="13369" y="5400"/>
                  <a:pt x="13369" y="5400"/>
                </a:cubicBezTo>
                <a:close/>
                <a:moveTo>
                  <a:pt x="11138" y="5400"/>
                </a:moveTo>
                <a:lnTo>
                  <a:pt x="12666" y="5400"/>
                </a:lnTo>
                <a:lnTo>
                  <a:pt x="14016" y="10125"/>
                </a:lnTo>
                <a:lnTo>
                  <a:pt x="11138" y="10125"/>
                </a:lnTo>
                <a:cubicBezTo>
                  <a:pt x="11138" y="10125"/>
                  <a:pt x="11138" y="5400"/>
                  <a:pt x="11138" y="5400"/>
                </a:cubicBezTo>
                <a:close/>
                <a:moveTo>
                  <a:pt x="8933" y="5400"/>
                </a:moveTo>
                <a:lnTo>
                  <a:pt x="10462" y="5400"/>
                </a:lnTo>
                <a:lnTo>
                  <a:pt x="10462" y="10125"/>
                </a:lnTo>
                <a:lnTo>
                  <a:pt x="7583" y="10125"/>
                </a:lnTo>
                <a:cubicBezTo>
                  <a:pt x="7583" y="10125"/>
                  <a:pt x="8933" y="5400"/>
                  <a:pt x="8933" y="5400"/>
                </a:cubicBezTo>
                <a:close/>
                <a:moveTo>
                  <a:pt x="6880" y="10125"/>
                </a:moveTo>
                <a:lnTo>
                  <a:pt x="4053" y="10125"/>
                </a:lnTo>
                <a:lnTo>
                  <a:pt x="6753" y="5400"/>
                </a:lnTo>
                <a:lnTo>
                  <a:pt x="8230" y="5400"/>
                </a:lnTo>
                <a:cubicBezTo>
                  <a:pt x="8230" y="5400"/>
                  <a:pt x="6880" y="10125"/>
                  <a:pt x="6880" y="10125"/>
                </a:cubicBezTo>
                <a:close/>
                <a:moveTo>
                  <a:pt x="17550" y="1350"/>
                </a:moveTo>
                <a:lnTo>
                  <a:pt x="17550" y="4050"/>
                </a:lnTo>
                <a:lnTo>
                  <a:pt x="4050" y="4050"/>
                </a:lnTo>
                <a:lnTo>
                  <a:pt x="4050" y="1350"/>
                </a:lnTo>
                <a:cubicBezTo>
                  <a:pt x="4050" y="1350"/>
                  <a:pt x="17550" y="1350"/>
                  <a:pt x="17550" y="1350"/>
                </a:cubicBezTo>
                <a:close/>
                <a:moveTo>
                  <a:pt x="21195" y="7560"/>
                </a:moveTo>
                <a:lnTo>
                  <a:pt x="19171" y="4861"/>
                </a:lnTo>
                <a:cubicBezTo>
                  <a:pt x="19092" y="4755"/>
                  <a:pt x="18997" y="4664"/>
                  <a:pt x="18900" y="4576"/>
                </a:cubicBezTo>
                <a:lnTo>
                  <a:pt x="18900" y="1350"/>
                </a:lnTo>
                <a:cubicBezTo>
                  <a:pt x="18900" y="605"/>
                  <a:pt x="18295" y="0"/>
                  <a:pt x="17550" y="0"/>
                </a:cubicBezTo>
                <a:lnTo>
                  <a:pt x="4050" y="0"/>
                </a:lnTo>
                <a:cubicBezTo>
                  <a:pt x="3304" y="0"/>
                  <a:pt x="2700" y="605"/>
                  <a:pt x="2700" y="1350"/>
                </a:cubicBezTo>
                <a:lnTo>
                  <a:pt x="2700" y="4577"/>
                </a:lnTo>
                <a:cubicBezTo>
                  <a:pt x="2603" y="4664"/>
                  <a:pt x="2509" y="4755"/>
                  <a:pt x="2430" y="4860"/>
                </a:cubicBezTo>
                <a:lnTo>
                  <a:pt x="406" y="7559"/>
                </a:lnTo>
                <a:cubicBezTo>
                  <a:pt x="144" y="7908"/>
                  <a:pt x="0" y="8339"/>
                  <a:pt x="0" y="8775"/>
                </a:cubicBezTo>
                <a:lnTo>
                  <a:pt x="0" y="9450"/>
                </a:lnTo>
                <a:cubicBezTo>
                  <a:pt x="0" y="10567"/>
                  <a:pt x="909" y="11475"/>
                  <a:pt x="2025" y="11475"/>
                </a:cubicBezTo>
                <a:lnTo>
                  <a:pt x="2025" y="20250"/>
                </a:lnTo>
                <a:cubicBezTo>
                  <a:pt x="2025" y="20995"/>
                  <a:pt x="2629" y="21600"/>
                  <a:pt x="3375" y="21600"/>
                </a:cubicBezTo>
                <a:lnTo>
                  <a:pt x="18225" y="21600"/>
                </a:lnTo>
                <a:cubicBezTo>
                  <a:pt x="18970" y="21600"/>
                  <a:pt x="19575" y="20995"/>
                  <a:pt x="19575" y="20250"/>
                </a:cubicBezTo>
                <a:lnTo>
                  <a:pt x="19575" y="11475"/>
                </a:lnTo>
                <a:cubicBezTo>
                  <a:pt x="20691" y="11475"/>
                  <a:pt x="21600" y="10567"/>
                  <a:pt x="21600" y="9450"/>
                </a:cubicBezTo>
                <a:lnTo>
                  <a:pt x="21600" y="8775"/>
                </a:lnTo>
                <a:cubicBezTo>
                  <a:pt x="21600" y="8339"/>
                  <a:pt x="21456" y="7908"/>
                  <a:pt x="21195" y="756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2" name="Shape 2942"/>
          <p:cNvSpPr/>
          <p:nvPr/>
        </p:nvSpPr>
        <p:spPr>
          <a:xfrm>
            <a:off x="22007211" y="7042353"/>
            <a:ext cx="928972" cy="842222"/>
          </a:xfrm>
          <a:custGeom>
            <a:avLst/>
            <a:gdLst/>
            <a:ahLst/>
            <a:cxnLst>
              <a:cxn ang="0">
                <a:pos x="wd2" y="hd2"/>
              </a:cxn>
              <a:cxn ang="5400000">
                <a:pos x="wd2" y="hd2"/>
              </a:cxn>
              <a:cxn ang="10800000">
                <a:pos x="wd2" y="hd2"/>
              </a:cxn>
              <a:cxn ang="16200000">
                <a:pos x="wd2" y="hd2"/>
              </a:cxn>
            </a:cxnLst>
            <a:rect l="0" t="0" r="r" b="b"/>
            <a:pathLst>
              <a:path w="20595" h="20497" fill="norm" stroke="1" extrusionOk="0">
                <a:moveTo>
                  <a:pt x="18898" y="1864"/>
                </a:moveTo>
                <a:cubicBezTo>
                  <a:pt x="16637" y="-621"/>
                  <a:pt x="12969" y="-621"/>
                  <a:pt x="10707" y="1864"/>
                </a:cubicBezTo>
                <a:lnTo>
                  <a:pt x="1317" y="12053"/>
                </a:lnTo>
                <a:cubicBezTo>
                  <a:pt x="-439" y="13982"/>
                  <a:pt x="-439" y="17121"/>
                  <a:pt x="1317" y="19051"/>
                </a:cubicBezTo>
                <a:cubicBezTo>
                  <a:pt x="3073" y="20979"/>
                  <a:pt x="5932" y="20979"/>
                  <a:pt x="7688" y="19051"/>
                </a:cubicBezTo>
                <a:lnTo>
                  <a:pt x="17078" y="8860"/>
                </a:lnTo>
                <a:cubicBezTo>
                  <a:pt x="18335" y="7480"/>
                  <a:pt x="18335" y="5243"/>
                  <a:pt x="17078" y="3863"/>
                </a:cubicBezTo>
                <a:cubicBezTo>
                  <a:pt x="15821" y="2483"/>
                  <a:pt x="13783" y="2483"/>
                  <a:pt x="12528" y="3863"/>
                </a:cubicBezTo>
                <a:lnTo>
                  <a:pt x="5468" y="11614"/>
                </a:lnTo>
                <a:cubicBezTo>
                  <a:pt x="5216" y="11891"/>
                  <a:pt x="5216" y="12338"/>
                  <a:pt x="5468" y="12614"/>
                </a:cubicBezTo>
                <a:cubicBezTo>
                  <a:pt x="5719" y="12890"/>
                  <a:pt x="6127" y="12890"/>
                  <a:pt x="6378" y="12614"/>
                </a:cubicBezTo>
                <a:lnTo>
                  <a:pt x="13438" y="4862"/>
                </a:lnTo>
                <a:cubicBezTo>
                  <a:pt x="14191" y="4036"/>
                  <a:pt x="15415" y="4036"/>
                  <a:pt x="16168" y="4862"/>
                </a:cubicBezTo>
                <a:cubicBezTo>
                  <a:pt x="16921" y="5689"/>
                  <a:pt x="16921" y="7034"/>
                  <a:pt x="16168" y="7861"/>
                </a:cubicBezTo>
                <a:lnTo>
                  <a:pt x="6778" y="18050"/>
                </a:lnTo>
                <a:cubicBezTo>
                  <a:pt x="5521" y="19431"/>
                  <a:pt x="3484" y="19431"/>
                  <a:pt x="2227" y="18050"/>
                </a:cubicBezTo>
                <a:cubicBezTo>
                  <a:pt x="970" y="16671"/>
                  <a:pt x="970" y="14433"/>
                  <a:pt x="2227" y="13053"/>
                </a:cubicBezTo>
                <a:lnTo>
                  <a:pt x="11526" y="2963"/>
                </a:lnTo>
                <a:cubicBezTo>
                  <a:pt x="13286" y="1031"/>
                  <a:pt x="16139" y="1031"/>
                  <a:pt x="17896" y="2963"/>
                </a:cubicBezTo>
                <a:cubicBezTo>
                  <a:pt x="19658" y="4897"/>
                  <a:pt x="19658" y="8027"/>
                  <a:pt x="17898" y="9960"/>
                </a:cubicBezTo>
                <a:lnTo>
                  <a:pt x="10930" y="17611"/>
                </a:lnTo>
                <a:cubicBezTo>
                  <a:pt x="10677" y="17888"/>
                  <a:pt x="10677" y="18335"/>
                  <a:pt x="10930" y="18611"/>
                </a:cubicBezTo>
                <a:cubicBezTo>
                  <a:pt x="11181" y="18888"/>
                  <a:pt x="11589" y="18888"/>
                  <a:pt x="11840" y="18611"/>
                </a:cubicBezTo>
                <a:lnTo>
                  <a:pt x="18898" y="10859"/>
                </a:lnTo>
                <a:cubicBezTo>
                  <a:pt x="21161" y="8375"/>
                  <a:pt x="21161" y="4348"/>
                  <a:pt x="18898" y="186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3" name="Shape 2943"/>
          <p:cNvSpPr/>
          <p:nvPr/>
        </p:nvSpPr>
        <p:spPr>
          <a:xfrm>
            <a:off x="20294400" y="7013311"/>
            <a:ext cx="638928" cy="929331"/>
          </a:xfrm>
          <a:custGeom>
            <a:avLst/>
            <a:gdLst/>
            <a:ahLst/>
            <a:cxnLst>
              <a:cxn ang="0">
                <a:pos x="wd2" y="hd2"/>
              </a:cxn>
              <a:cxn ang="5400000">
                <a:pos x="wd2" y="hd2"/>
              </a:cxn>
              <a:cxn ang="10800000">
                <a:pos x="wd2" y="hd2"/>
              </a:cxn>
              <a:cxn ang="16200000">
                <a:pos x="wd2" y="hd2"/>
              </a:cxn>
            </a:cxnLst>
            <a:rect l="0" t="0" r="r" b="b"/>
            <a:pathLst>
              <a:path w="20767" h="21600" fill="norm" stroke="1" extrusionOk="0">
                <a:moveTo>
                  <a:pt x="18567" y="16551"/>
                </a:moveTo>
                <a:cubicBezTo>
                  <a:pt x="17960" y="18285"/>
                  <a:pt x="17275" y="20250"/>
                  <a:pt x="9437" y="20250"/>
                </a:cubicBezTo>
                <a:cubicBezTo>
                  <a:pt x="4711" y="20250"/>
                  <a:pt x="1888" y="17810"/>
                  <a:pt x="1888" y="15451"/>
                </a:cubicBezTo>
                <a:cubicBezTo>
                  <a:pt x="1888" y="13645"/>
                  <a:pt x="2350" y="12162"/>
                  <a:pt x="2835" y="10592"/>
                </a:cubicBezTo>
                <a:cubicBezTo>
                  <a:pt x="3455" y="8601"/>
                  <a:pt x="4089" y="6563"/>
                  <a:pt x="3814" y="3868"/>
                </a:cubicBezTo>
                <a:cubicBezTo>
                  <a:pt x="6724" y="6750"/>
                  <a:pt x="7760" y="10567"/>
                  <a:pt x="7760" y="10567"/>
                </a:cubicBezTo>
                <a:cubicBezTo>
                  <a:pt x="7760" y="10567"/>
                  <a:pt x="10469" y="7847"/>
                  <a:pt x="11197" y="6583"/>
                </a:cubicBezTo>
                <a:cubicBezTo>
                  <a:pt x="11755" y="7395"/>
                  <a:pt x="12267" y="10125"/>
                  <a:pt x="12267" y="12825"/>
                </a:cubicBezTo>
                <a:cubicBezTo>
                  <a:pt x="12267" y="12825"/>
                  <a:pt x="14774" y="11348"/>
                  <a:pt x="16654" y="9127"/>
                </a:cubicBezTo>
                <a:cubicBezTo>
                  <a:pt x="18633" y="11666"/>
                  <a:pt x="19346" y="14321"/>
                  <a:pt x="18567" y="16551"/>
                </a:cubicBezTo>
                <a:moveTo>
                  <a:pt x="16042" y="6075"/>
                </a:moveTo>
                <a:cubicBezTo>
                  <a:pt x="15983" y="7880"/>
                  <a:pt x="14088" y="9405"/>
                  <a:pt x="14088" y="9405"/>
                </a:cubicBezTo>
                <a:cubicBezTo>
                  <a:pt x="14088" y="6047"/>
                  <a:pt x="10380" y="3375"/>
                  <a:pt x="10380" y="3375"/>
                </a:cubicBezTo>
                <a:cubicBezTo>
                  <a:pt x="10380" y="3375"/>
                  <a:pt x="10331" y="5374"/>
                  <a:pt x="8453" y="7389"/>
                </a:cubicBezTo>
                <a:cubicBezTo>
                  <a:pt x="6575" y="2687"/>
                  <a:pt x="939" y="0"/>
                  <a:pt x="939" y="0"/>
                </a:cubicBezTo>
                <a:cubicBezTo>
                  <a:pt x="3757" y="7389"/>
                  <a:pt x="0" y="10077"/>
                  <a:pt x="0" y="15451"/>
                </a:cubicBezTo>
                <a:cubicBezTo>
                  <a:pt x="0" y="18605"/>
                  <a:pt x="3731" y="21600"/>
                  <a:pt x="9437" y="21600"/>
                </a:cubicBezTo>
                <a:cubicBezTo>
                  <a:pt x="17888" y="21600"/>
                  <a:pt x="19523" y="19380"/>
                  <a:pt x="20397" y="16879"/>
                </a:cubicBezTo>
                <a:cubicBezTo>
                  <a:pt x="21600" y="13436"/>
                  <a:pt x="19798" y="9433"/>
                  <a:pt x="16042" y="607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4" name="Shape 2944"/>
          <p:cNvSpPr/>
          <p:nvPr/>
        </p:nvSpPr>
        <p:spPr>
          <a:xfrm>
            <a:off x="20410521" y="7419895"/>
            <a:ext cx="412122" cy="332646"/>
          </a:xfrm>
          <a:custGeom>
            <a:avLst/>
            <a:gdLst/>
            <a:ahLst/>
            <a:cxnLst>
              <a:cxn ang="0">
                <a:pos x="wd2" y="hd2"/>
              </a:cxn>
              <a:cxn ang="5400000">
                <a:pos x="wd2" y="hd2"/>
              </a:cxn>
              <a:cxn ang="10800000">
                <a:pos x="wd2" y="hd2"/>
              </a:cxn>
              <a:cxn ang="16200000">
                <a:pos x="wd2" y="hd2"/>
              </a:cxn>
            </a:cxnLst>
            <a:rect l="0" t="0" r="r" b="b"/>
            <a:pathLst>
              <a:path w="21282" h="21600" fill="norm" stroke="1" extrusionOk="0">
                <a:moveTo>
                  <a:pt x="20698" y="5891"/>
                </a:moveTo>
                <a:lnTo>
                  <a:pt x="19424" y="7749"/>
                </a:lnTo>
                <a:cubicBezTo>
                  <a:pt x="17846" y="10064"/>
                  <a:pt x="16353" y="12259"/>
                  <a:pt x="12365" y="14784"/>
                </a:cubicBezTo>
                <a:cubicBezTo>
                  <a:pt x="11794" y="12631"/>
                  <a:pt x="11276" y="10259"/>
                  <a:pt x="11276" y="6632"/>
                </a:cubicBezTo>
                <a:lnTo>
                  <a:pt x="11276" y="3409"/>
                </a:lnTo>
                <a:lnTo>
                  <a:pt x="9001" y="7893"/>
                </a:lnTo>
                <a:cubicBezTo>
                  <a:pt x="8234" y="9422"/>
                  <a:pt x="7598" y="10690"/>
                  <a:pt x="6650" y="12374"/>
                </a:cubicBezTo>
                <a:cubicBezTo>
                  <a:pt x="5212" y="8296"/>
                  <a:pt x="4196" y="5282"/>
                  <a:pt x="3423" y="2545"/>
                </a:cubicBezTo>
                <a:lnTo>
                  <a:pt x="2705" y="0"/>
                </a:lnTo>
                <a:lnTo>
                  <a:pt x="1927" y="2847"/>
                </a:lnTo>
                <a:cubicBezTo>
                  <a:pt x="937" y="6470"/>
                  <a:pt x="0" y="9891"/>
                  <a:pt x="0" y="18771"/>
                </a:cubicBezTo>
                <a:cubicBezTo>
                  <a:pt x="0" y="19292"/>
                  <a:pt x="334" y="19714"/>
                  <a:pt x="750" y="19714"/>
                </a:cubicBezTo>
                <a:cubicBezTo>
                  <a:pt x="1162" y="19714"/>
                  <a:pt x="1499" y="19292"/>
                  <a:pt x="1499" y="18771"/>
                </a:cubicBezTo>
                <a:cubicBezTo>
                  <a:pt x="1499" y="11965"/>
                  <a:pt x="2038" y="8595"/>
                  <a:pt x="2758" y="5681"/>
                </a:cubicBezTo>
                <a:cubicBezTo>
                  <a:pt x="3537" y="8175"/>
                  <a:pt x="4521" y="11009"/>
                  <a:pt x="5812" y="14639"/>
                </a:cubicBezTo>
                <a:lnTo>
                  <a:pt x="6339" y="16118"/>
                </a:lnTo>
                <a:lnTo>
                  <a:pt x="7100" y="14812"/>
                </a:lnTo>
                <a:cubicBezTo>
                  <a:pt x="8345" y="12681"/>
                  <a:pt x="9086" y="11248"/>
                  <a:pt x="9897" y="9639"/>
                </a:cubicBezTo>
                <a:cubicBezTo>
                  <a:pt x="10134" y="12429"/>
                  <a:pt x="10681" y="14429"/>
                  <a:pt x="11223" y="16409"/>
                </a:cubicBezTo>
                <a:lnTo>
                  <a:pt x="11495" y="17405"/>
                </a:lnTo>
                <a:lnTo>
                  <a:pt x="12254" y="16954"/>
                </a:lnTo>
                <a:cubicBezTo>
                  <a:pt x="16306" y="14532"/>
                  <a:pt x="18203" y="12328"/>
                  <a:pt x="19708" y="10212"/>
                </a:cubicBezTo>
                <a:cubicBezTo>
                  <a:pt x="19943" y="13727"/>
                  <a:pt x="19574" y="17574"/>
                  <a:pt x="18698" y="20305"/>
                </a:cubicBezTo>
                <a:cubicBezTo>
                  <a:pt x="18543" y="20788"/>
                  <a:pt x="18731" y="21337"/>
                  <a:pt x="19114" y="21532"/>
                </a:cubicBezTo>
                <a:cubicBezTo>
                  <a:pt x="19205" y="21578"/>
                  <a:pt x="19302" y="21600"/>
                  <a:pt x="19395" y="21600"/>
                </a:cubicBezTo>
                <a:cubicBezTo>
                  <a:pt x="19691" y="21600"/>
                  <a:pt x="19972" y="21377"/>
                  <a:pt x="20089" y="21009"/>
                </a:cubicBezTo>
                <a:cubicBezTo>
                  <a:pt x="21252" y="17381"/>
                  <a:pt x="21600" y="12213"/>
                  <a:pt x="20976" y="7841"/>
                </a:cubicBezTo>
                <a:cubicBezTo>
                  <a:pt x="20976" y="7841"/>
                  <a:pt x="20698" y="5891"/>
                  <a:pt x="20698" y="589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5" name="Shape 2945"/>
          <p:cNvSpPr/>
          <p:nvPr/>
        </p:nvSpPr>
        <p:spPr>
          <a:xfrm>
            <a:off x="18291277" y="7071395"/>
            <a:ext cx="928994" cy="813165"/>
          </a:xfrm>
          <a:custGeom>
            <a:avLst/>
            <a:gdLst/>
            <a:ahLst/>
            <a:cxnLst>
              <a:cxn ang="0">
                <a:pos x="wd2" y="hd2"/>
              </a:cxn>
              <a:cxn ang="5400000">
                <a:pos x="wd2" y="hd2"/>
              </a:cxn>
              <a:cxn ang="10800000">
                <a:pos x="wd2" y="hd2"/>
              </a:cxn>
              <a:cxn ang="16200000">
                <a:pos x="wd2" y="hd2"/>
              </a:cxn>
            </a:cxnLst>
            <a:rect l="0" t="0" r="r" b="b"/>
            <a:pathLst>
              <a:path w="21384" h="21600" fill="norm" stroke="1" extrusionOk="0">
                <a:moveTo>
                  <a:pt x="18711" y="9257"/>
                </a:moveTo>
                <a:lnTo>
                  <a:pt x="16706" y="7714"/>
                </a:lnTo>
                <a:lnTo>
                  <a:pt x="16706" y="20057"/>
                </a:lnTo>
                <a:lnTo>
                  <a:pt x="4678" y="20057"/>
                </a:lnTo>
                <a:lnTo>
                  <a:pt x="4678" y="7714"/>
                </a:lnTo>
                <a:lnTo>
                  <a:pt x="2673" y="9257"/>
                </a:lnTo>
                <a:lnTo>
                  <a:pt x="1337" y="4629"/>
                </a:lnTo>
                <a:lnTo>
                  <a:pt x="4678" y="1543"/>
                </a:lnTo>
                <a:lnTo>
                  <a:pt x="7469" y="1543"/>
                </a:lnTo>
                <a:cubicBezTo>
                  <a:pt x="7842" y="2871"/>
                  <a:pt x="9137" y="3857"/>
                  <a:pt x="10692" y="3857"/>
                </a:cubicBezTo>
                <a:cubicBezTo>
                  <a:pt x="12247" y="3857"/>
                  <a:pt x="13542" y="2871"/>
                  <a:pt x="13915" y="1543"/>
                </a:cubicBezTo>
                <a:lnTo>
                  <a:pt x="16706" y="1543"/>
                </a:lnTo>
                <a:lnTo>
                  <a:pt x="20047" y="4629"/>
                </a:lnTo>
                <a:cubicBezTo>
                  <a:pt x="20047" y="4629"/>
                  <a:pt x="18711" y="9257"/>
                  <a:pt x="18711" y="9257"/>
                </a:cubicBezTo>
                <a:close/>
                <a:moveTo>
                  <a:pt x="13200" y="1543"/>
                </a:moveTo>
                <a:cubicBezTo>
                  <a:pt x="12832" y="2439"/>
                  <a:pt x="11852" y="3086"/>
                  <a:pt x="10692" y="3086"/>
                </a:cubicBezTo>
                <a:cubicBezTo>
                  <a:pt x="9532" y="3086"/>
                  <a:pt x="8552" y="2439"/>
                  <a:pt x="8184" y="1543"/>
                </a:cubicBezTo>
                <a:cubicBezTo>
                  <a:pt x="8184" y="1543"/>
                  <a:pt x="13200" y="1543"/>
                  <a:pt x="13200" y="1543"/>
                </a:cubicBezTo>
                <a:close/>
                <a:moveTo>
                  <a:pt x="20882" y="3424"/>
                </a:moveTo>
                <a:lnTo>
                  <a:pt x="17541" y="338"/>
                </a:lnTo>
                <a:cubicBezTo>
                  <a:pt x="17304" y="119"/>
                  <a:pt x="17010" y="0"/>
                  <a:pt x="16706" y="0"/>
                </a:cubicBezTo>
                <a:lnTo>
                  <a:pt x="4678" y="0"/>
                </a:lnTo>
                <a:cubicBezTo>
                  <a:pt x="4374" y="0"/>
                  <a:pt x="4080" y="119"/>
                  <a:pt x="3843" y="338"/>
                </a:cubicBezTo>
                <a:lnTo>
                  <a:pt x="501" y="3424"/>
                </a:lnTo>
                <a:cubicBezTo>
                  <a:pt x="64" y="3828"/>
                  <a:pt x="-108" y="4504"/>
                  <a:pt x="69" y="5117"/>
                </a:cubicBezTo>
                <a:lnTo>
                  <a:pt x="1405" y="9745"/>
                </a:lnTo>
                <a:cubicBezTo>
                  <a:pt x="1537" y="10201"/>
                  <a:pt x="1845" y="10560"/>
                  <a:pt x="2239" y="10716"/>
                </a:cubicBezTo>
                <a:cubicBezTo>
                  <a:pt x="2381" y="10772"/>
                  <a:pt x="2528" y="10800"/>
                  <a:pt x="2673" y="10800"/>
                </a:cubicBezTo>
                <a:cubicBezTo>
                  <a:pt x="2906" y="10800"/>
                  <a:pt x="3137" y="10730"/>
                  <a:pt x="3341" y="10594"/>
                </a:cubicBezTo>
                <a:lnTo>
                  <a:pt x="3341" y="20057"/>
                </a:lnTo>
                <a:cubicBezTo>
                  <a:pt x="3341" y="20908"/>
                  <a:pt x="3941" y="21600"/>
                  <a:pt x="4678" y="21600"/>
                </a:cubicBezTo>
                <a:lnTo>
                  <a:pt x="16706" y="21600"/>
                </a:lnTo>
                <a:cubicBezTo>
                  <a:pt x="17443" y="21600"/>
                  <a:pt x="18043" y="20908"/>
                  <a:pt x="18043" y="20057"/>
                </a:cubicBezTo>
                <a:lnTo>
                  <a:pt x="18043" y="10594"/>
                </a:lnTo>
                <a:cubicBezTo>
                  <a:pt x="18247" y="10730"/>
                  <a:pt x="18478" y="10800"/>
                  <a:pt x="18711" y="10800"/>
                </a:cubicBezTo>
                <a:cubicBezTo>
                  <a:pt x="18856" y="10800"/>
                  <a:pt x="19002" y="10772"/>
                  <a:pt x="19145" y="10716"/>
                </a:cubicBezTo>
                <a:cubicBezTo>
                  <a:pt x="19539" y="10560"/>
                  <a:pt x="19847" y="10201"/>
                  <a:pt x="19979" y="9745"/>
                </a:cubicBezTo>
                <a:lnTo>
                  <a:pt x="21315" y="5117"/>
                </a:lnTo>
                <a:cubicBezTo>
                  <a:pt x="21492" y="4504"/>
                  <a:pt x="21320" y="3828"/>
                  <a:pt x="20882" y="342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6" name="Shape 2946"/>
          <p:cNvSpPr/>
          <p:nvPr/>
        </p:nvSpPr>
        <p:spPr>
          <a:xfrm>
            <a:off x="16433302" y="7361810"/>
            <a:ext cx="929006" cy="580832"/>
          </a:xfrm>
          <a:custGeom>
            <a:avLst/>
            <a:gdLst/>
            <a:ahLst/>
            <a:cxnLst>
              <a:cxn ang="0">
                <a:pos x="wd2" y="hd2"/>
              </a:cxn>
              <a:cxn ang="5400000">
                <a:pos x="wd2" y="hd2"/>
              </a:cxn>
              <a:cxn ang="10800000">
                <a:pos x="wd2" y="hd2"/>
              </a:cxn>
              <a:cxn ang="16200000">
                <a:pos x="wd2" y="hd2"/>
              </a:cxn>
            </a:cxnLst>
            <a:rect l="0" t="0" r="r" b="b"/>
            <a:pathLst>
              <a:path w="21505" h="21600" fill="norm" stroke="1" extrusionOk="0">
                <a:moveTo>
                  <a:pt x="17472" y="17280"/>
                </a:moveTo>
                <a:lnTo>
                  <a:pt x="17472" y="18900"/>
                </a:lnTo>
                <a:cubicBezTo>
                  <a:pt x="17472" y="19198"/>
                  <a:pt x="17322" y="19440"/>
                  <a:pt x="17136" y="19440"/>
                </a:cubicBezTo>
                <a:lnTo>
                  <a:pt x="4368" y="19440"/>
                </a:lnTo>
                <a:cubicBezTo>
                  <a:pt x="4183" y="19440"/>
                  <a:pt x="4032" y="19198"/>
                  <a:pt x="4032" y="18900"/>
                </a:cubicBezTo>
                <a:lnTo>
                  <a:pt x="4032" y="17280"/>
                </a:lnTo>
                <a:lnTo>
                  <a:pt x="1344" y="12420"/>
                </a:lnTo>
                <a:cubicBezTo>
                  <a:pt x="1344" y="12122"/>
                  <a:pt x="1495" y="11880"/>
                  <a:pt x="1680" y="11880"/>
                </a:cubicBezTo>
                <a:lnTo>
                  <a:pt x="3360" y="11880"/>
                </a:lnTo>
                <a:lnTo>
                  <a:pt x="4032" y="11880"/>
                </a:lnTo>
                <a:lnTo>
                  <a:pt x="4704" y="11880"/>
                </a:lnTo>
                <a:lnTo>
                  <a:pt x="5376" y="11880"/>
                </a:lnTo>
                <a:lnTo>
                  <a:pt x="6048" y="11880"/>
                </a:lnTo>
                <a:lnTo>
                  <a:pt x="6720" y="11880"/>
                </a:lnTo>
                <a:lnTo>
                  <a:pt x="7392" y="11880"/>
                </a:lnTo>
                <a:lnTo>
                  <a:pt x="8064" y="11880"/>
                </a:lnTo>
                <a:lnTo>
                  <a:pt x="8736" y="11880"/>
                </a:lnTo>
                <a:lnTo>
                  <a:pt x="12768" y="11880"/>
                </a:lnTo>
                <a:lnTo>
                  <a:pt x="13440" y="11880"/>
                </a:lnTo>
                <a:lnTo>
                  <a:pt x="14112" y="11880"/>
                </a:lnTo>
                <a:lnTo>
                  <a:pt x="14784" y="11880"/>
                </a:lnTo>
                <a:lnTo>
                  <a:pt x="15456" y="11880"/>
                </a:lnTo>
                <a:lnTo>
                  <a:pt x="16128" y="11880"/>
                </a:lnTo>
                <a:lnTo>
                  <a:pt x="16800" y="11880"/>
                </a:lnTo>
                <a:lnTo>
                  <a:pt x="17472" y="11880"/>
                </a:lnTo>
                <a:lnTo>
                  <a:pt x="18144" y="11880"/>
                </a:lnTo>
                <a:lnTo>
                  <a:pt x="19824" y="11880"/>
                </a:lnTo>
                <a:cubicBezTo>
                  <a:pt x="20010" y="11880"/>
                  <a:pt x="20160" y="12122"/>
                  <a:pt x="20160" y="12420"/>
                </a:cubicBezTo>
                <a:cubicBezTo>
                  <a:pt x="20160" y="12420"/>
                  <a:pt x="17472" y="17280"/>
                  <a:pt x="17472" y="17280"/>
                </a:cubicBezTo>
                <a:close/>
                <a:moveTo>
                  <a:pt x="10752" y="4320"/>
                </a:moveTo>
                <a:cubicBezTo>
                  <a:pt x="8625" y="4320"/>
                  <a:pt x="6826" y="6601"/>
                  <a:pt x="6246" y="9720"/>
                </a:cubicBezTo>
                <a:lnTo>
                  <a:pt x="5553" y="9720"/>
                </a:lnTo>
                <a:cubicBezTo>
                  <a:pt x="6152" y="6000"/>
                  <a:pt x="8252" y="3240"/>
                  <a:pt x="10752" y="3240"/>
                </a:cubicBezTo>
                <a:cubicBezTo>
                  <a:pt x="12934" y="3240"/>
                  <a:pt x="14813" y="5344"/>
                  <a:pt x="15655" y="8353"/>
                </a:cubicBezTo>
                <a:lnTo>
                  <a:pt x="15054" y="8835"/>
                </a:lnTo>
                <a:cubicBezTo>
                  <a:pt x="14324" y="6180"/>
                  <a:pt x="12672" y="4320"/>
                  <a:pt x="10752" y="4320"/>
                </a:cubicBezTo>
                <a:moveTo>
                  <a:pt x="10752" y="8640"/>
                </a:moveTo>
                <a:cubicBezTo>
                  <a:pt x="10159" y="8640"/>
                  <a:pt x="9630" y="9062"/>
                  <a:pt x="9260" y="9720"/>
                </a:cubicBezTo>
                <a:lnTo>
                  <a:pt x="8438" y="9720"/>
                </a:lnTo>
                <a:cubicBezTo>
                  <a:pt x="8904" y="8435"/>
                  <a:pt x="9762" y="7560"/>
                  <a:pt x="10752" y="7560"/>
                </a:cubicBezTo>
                <a:cubicBezTo>
                  <a:pt x="11743" y="7560"/>
                  <a:pt x="12600" y="8435"/>
                  <a:pt x="13067" y="9720"/>
                </a:cubicBezTo>
                <a:lnTo>
                  <a:pt x="12244" y="9720"/>
                </a:lnTo>
                <a:cubicBezTo>
                  <a:pt x="11874" y="9062"/>
                  <a:pt x="11346" y="8640"/>
                  <a:pt x="10752" y="8640"/>
                </a:cubicBezTo>
                <a:moveTo>
                  <a:pt x="13828" y="9720"/>
                </a:moveTo>
                <a:cubicBezTo>
                  <a:pt x="13307" y="7816"/>
                  <a:pt x="12126" y="6480"/>
                  <a:pt x="10752" y="6480"/>
                </a:cubicBezTo>
                <a:cubicBezTo>
                  <a:pt x="9378" y="6480"/>
                  <a:pt x="8197" y="7816"/>
                  <a:pt x="7677" y="9720"/>
                </a:cubicBezTo>
                <a:lnTo>
                  <a:pt x="6955" y="9720"/>
                </a:lnTo>
                <a:cubicBezTo>
                  <a:pt x="7510" y="7208"/>
                  <a:pt x="9001" y="5400"/>
                  <a:pt x="10752" y="5400"/>
                </a:cubicBezTo>
                <a:cubicBezTo>
                  <a:pt x="12409" y="5400"/>
                  <a:pt x="13835" y="7016"/>
                  <a:pt x="14454" y="9317"/>
                </a:cubicBezTo>
                <a:lnTo>
                  <a:pt x="13954" y="9720"/>
                </a:lnTo>
                <a:cubicBezTo>
                  <a:pt x="13954" y="9720"/>
                  <a:pt x="13828" y="9720"/>
                  <a:pt x="13828" y="9720"/>
                </a:cubicBezTo>
                <a:close/>
                <a:moveTo>
                  <a:pt x="10752" y="1080"/>
                </a:moveTo>
                <a:cubicBezTo>
                  <a:pt x="13460" y="1080"/>
                  <a:pt x="15792" y="3672"/>
                  <a:pt x="16856" y="7388"/>
                </a:cubicBezTo>
                <a:lnTo>
                  <a:pt x="16257" y="7869"/>
                </a:lnTo>
                <a:cubicBezTo>
                  <a:pt x="15306" y="4505"/>
                  <a:pt x="13202" y="2160"/>
                  <a:pt x="10752" y="2160"/>
                </a:cubicBezTo>
                <a:cubicBezTo>
                  <a:pt x="7875" y="2160"/>
                  <a:pt x="5471" y="5393"/>
                  <a:pt x="4859" y="9720"/>
                </a:cubicBezTo>
                <a:lnTo>
                  <a:pt x="4168" y="9720"/>
                </a:lnTo>
                <a:cubicBezTo>
                  <a:pt x="4792" y="4797"/>
                  <a:pt x="7507" y="1080"/>
                  <a:pt x="10752" y="1080"/>
                </a:cubicBezTo>
                <a:moveTo>
                  <a:pt x="17337" y="9720"/>
                </a:moveTo>
                <a:lnTo>
                  <a:pt x="16959" y="9720"/>
                </a:lnTo>
                <a:lnTo>
                  <a:pt x="17294" y="9450"/>
                </a:lnTo>
                <a:cubicBezTo>
                  <a:pt x="17308" y="9541"/>
                  <a:pt x="17325" y="9628"/>
                  <a:pt x="17337" y="9720"/>
                </a:cubicBezTo>
                <a:moveTo>
                  <a:pt x="19824" y="9720"/>
                </a:moveTo>
                <a:lnTo>
                  <a:pt x="18016" y="9720"/>
                </a:lnTo>
                <a:cubicBezTo>
                  <a:pt x="17987" y="9462"/>
                  <a:pt x="17948" y="9210"/>
                  <a:pt x="17909" y="8957"/>
                </a:cubicBezTo>
                <a:lnTo>
                  <a:pt x="21133" y="6366"/>
                </a:lnTo>
                <a:cubicBezTo>
                  <a:pt x="21465" y="6099"/>
                  <a:pt x="21600" y="5451"/>
                  <a:pt x="21434" y="4917"/>
                </a:cubicBezTo>
                <a:cubicBezTo>
                  <a:pt x="21267" y="4383"/>
                  <a:pt x="20865" y="4169"/>
                  <a:pt x="20532" y="4434"/>
                </a:cubicBezTo>
                <a:lnTo>
                  <a:pt x="17456" y="6905"/>
                </a:lnTo>
                <a:cubicBezTo>
                  <a:pt x="16282" y="2836"/>
                  <a:pt x="13722" y="0"/>
                  <a:pt x="10752" y="0"/>
                </a:cubicBezTo>
                <a:cubicBezTo>
                  <a:pt x="7136" y="0"/>
                  <a:pt x="4123" y="4199"/>
                  <a:pt x="3488" y="9720"/>
                </a:cubicBezTo>
                <a:lnTo>
                  <a:pt x="1680" y="9720"/>
                </a:lnTo>
                <a:cubicBezTo>
                  <a:pt x="754" y="9720"/>
                  <a:pt x="0" y="10931"/>
                  <a:pt x="0" y="12420"/>
                </a:cubicBezTo>
                <a:cubicBezTo>
                  <a:pt x="0" y="12949"/>
                  <a:pt x="121" y="13460"/>
                  <a:pt x="339" y="13855"/>
                </a:cubicBezTo>
                <a:lnTo>
                  <a:pt x="2688" y="18102"/>
                </a:lnTo>
                <a:lnTo>
                  <a:pt x="2688" y="18900"/>
                </a:lnTo>
                <a:cubicBezTo>
                  <a:pt x="2688" y="20389"/>
                  <a:pt x="3442" y="21600"/>
                  <a:pt x="4368" y="21600"/>
                </a:cubicBezTo>
                <a:lnTo>
                  <a:pt x="17136" y="21600"/>
                </a:lnTo>
                <a:cubicBezTo>
                  <a:pt x="18062" y="21600"/>
                  <a:pt x="18816" y="20389"/>
                  <a:pt x="18816" y="18900"/>
                </a:cubicBezTo>
                <a:lnTo>
                  <a:pt x="18816" y="18102"/>
                </a:lnTo>
                <a:lnTo>
                  <a:pt x="21165" y="13855"/>
                </a:lnTo>
                <a:cubicBezTo>
                  <a:pt x="21383" y="13460"/>
                  <a:pt x="21505" y="12949"/>
                  <a:pt x="21505" y="12420"/>
                </a:cubicBezTo>
                <a:cubicBezTo>
                  <a:pt x="21505" y="10931"/>
                  <a:pt x="20750" y="9720"/>
                  <a:pt x="19824" y="972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7" name="Shape 2947"/>
          <p:cNvSpPr/>
          <p:nvPr/>
        </p:nvSpPr>
        <p:spPr>
          <a:xfrm>
            <a:off x="16665548" y="7129479"/>
            <a:ext cx="65550"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48"/>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8" name="Shape 2948"/>
          <p:cNvSpPr/>
          <p:nvPr/>
        </p:nvSpPr>
        <p:spPr>
          <a:xfrm>
            <a:off x="17013918" y="7129479"/>
            <a:ext cx="65549"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9" name="Shape 2949"/>
          <p:cNvSpPr/>
          <p:nvPr/>
        </p:nvSpPr>
        <p:spPr>
          <a:xfrm>
            <a:off x="16868764" y="7013311"/>
            <a:ext cx="65549"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9"/>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6"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0" name="Shape 2950"/>
          <p:cNvSpPr/>
          <p:nvPr/>
        </p:nvSpPr>
        <p:spPr>
          <a:xfrm>
            <a:off x="14575333" y="7100438"/>
            <a:ext cx="845942" cy="842207"/>
          </a:xfrm>
          <a:custGeom>
            <a:avLst/>
            <a:gdLst/>
            <a:ahLst/>
            <a:cxnLst>
              <a:cxn ang="0">
                <a:pos x="wd2" y="hd2"/>
              </a:cxn>
              <a:cxn ang="5400000">
                <a:pos x="wd2" y="hd2"/>
              </a:cxn>
              <a:cxn ang="10800000">
                <a:pos x="wd2" y="hd2"/>
              </a:cxn>
              <a:cxn ang="16200000">
                <a:pos x="wd2" y="hd2"/>
              </a:cxn>
            </a:cxnLst>
            <a:rect l="0" t="0" r="r" b="b"/>
            <a:pathLst>
              <a:path w="21502" h="21600" fill="norm" stroke="1" extrusionOk="0">
                <a:moveTo>
                  <a:pt x="19918" y="7880"/>
                </a:moveTo>
                <a:lnTo>
                  <a:pt x="18875" y="8933"/>
                </a:lnTo>
                <a:cubicBezTo>
                  <a:pt x="18731" y="9079"/>
                  <a:pt x="18497" y="9079"/>
                  <a:pt x="18353" y="8933"/>
                </a:cubicBezTo>
                <a:lnTo>
                  <a:pt x="17049" y="7617"/>
                </a:lnTo>
                <a:lnTo>
                  <a:pt x="15991" y="10290"/>
                </a:lnTo>
                <a:lnTo>
                  <a:pt x="16080" y="10065"/>
                </a:lnTo>
                <a:cubicBezTo>
                  <a:pt x="13860" y="7827"/>
                  <a:pt x="11602" y="7544"/>
                  <a:pt x="9565" y="7292"/>
                </a:cubicBezTo>
                <a:cubicBezTo>
                  <a:pt x="8910" y="7210"/>
                  <a:pt x="8277" y="7126"/>
                  <a:pt x="7652" y="6990"/>
                </a:cubicBezTo>
                <a:lnTo>
                  <a:pt x="13919" y="4457"/>
                </a:lnTo>
                <a:lnTo>
                  <a:pt x="12652" y="3179"/>
                </a:lnTo>
                <a:cubicBezTo>
                  <a:pt x="12508" y="3034"/>
                  <a:pt x="12508" y="2798"/>
                  <a:pt x="12653" y="2653"/>
                </a:cubicBezTo>
                <a:lnTo>
                  <a:pt x="13696" y="1599"/>
                </a:lnTo>
                <a:cubicBezTo>
                  <a:pt x="13840" y="1453"/>
                  <a:pt x="14074" y="1453"/>
                  <a:pt x="14217" y="1599"/>
                </a:cubicBezTo>
                <a:lnTo>
                  <a:pt x="19918" y="7354"/>
                </a:lnTo>
                <a:cubicBezTo>
                  <a:pt x="20063" y="7499"/>
                  <a:pt x="20063" y="7735"/>
                  <a:pt x="19918" y="7880"/>
                </a:cubicBezTo>
                <a:moveTo>
                  <a:pt x="12292" y="19639"/>
                </a:moveTo>
                <a:cubicBezTo>
                  <a:pt x="12201" y="19872"/>
                  <a:pt x="11999" y="20044"/>
                  <a:pt x="11756" y="20095"/>
                </a:cubicBezTo>
                <a:cubicBezTo>
                  <a:pt x="11701" y="20107"/>
                  <a:pt x="11644" y="20112"/>
                  <a:pt x="11587" y="20110"/>
                </a:cubicBezTo>
                <a:cubicBezTo>
                  <a:pt x="11400" y="20106"/>
                  <a:pt x="11219" y="20030"/>
                  <a:pt x="11084" y="19893"/>
                </a:cubicBezTo>
                <a:lnTo>
                  <a:pt x="1692" y="10517"/>
                </a:lnTo>
                <a:cubicBezTo>
                  <a:pt x="1519" y="10343"/>
                  <a:pt x="1443" y="10094"/>
                  <a:pt x="1488" y="9852"/>
                </a:cubicBezTo>
                <a:cubicBezTo>
                  <a:pt x="1533" y="9611"/>
                  <a:pt x="1695" y="9407"/>
                  <a:pt x="1918" y="9308"/>
                </a:cubicBezTo>
                <a:lnTo>
                  <a:pt x="6506" y="7453"/>
                </a:lnTo>
                <a:cubicBezTo>
                  <a:pt x="9597" y="8491"/>
                  <a:pt x="12689" y="7492"/>
                  <a:pt x="15781" y="10822"/>
                </a:cubicBezTo>
                <a:cubicBezTo>
                  <a:pt x="15781" y="10822"/>
                  <a:pt x="12292" y="19639"/>
                  <a:pt x="12292" y="19639"/>
                </a:cubicBezTo>
                <a:close/>
                <a:moveTo>
                  <a:pt x="15261" y="546"/>
                </a:moveTo>
                <a:cubicBezTo>
                  <a:pt x="14912" y="193"/>
                  <a:pt x="14449" y="0"/>
                  <a:pt x="13957" y="0"/>
                </a:cubicBezTo>
                <a:cubicBezTo>
                  <a:pt x="13464" y="0"/>
                  <a:pt x="13001" y="193"/>
                  <a:pt x="12651" y="546"/>
                </a:cubicBezTo>
                <a:lnTo>
                  <a:pt x="11611" y="1598"/>
                </a:lnTo>
                <a:cubicBezTo>
                  <a:pt x="11261" y="1949"/>
                  <a:pt x="11069" y="2417"/>
                  <a:pt x="11069" y="2915"/>
                </a:cubicBezTo>
                <a:cubicBezTo>
                  <a:pt x="11069" y="3266"/>
                  <a:pt x="11164" y="3602"/>
                  <a:pt x="11342" y="3894"/>
                </a:cubicBezTo>
                <a:lnTo>
                  <a:pt x="1324" y="7944"/>
                </a:lnTo>
                <a:cubicBezTo>
                  <a:pt x="655" y="8242"/>
                  <a:pt x="174" y="8851"/>
                  <a:pt x="39" y="9575"/>
                </a:cubicBezTo>
                <a:cubicBezTo>
                  <a:pt x="-98" y="10302"/>
                  <a:pt x="131" y="11049"/>
                  <a:pt x="655" y="11576"/>
                </a:cubicBezTo>
                <a:lnTo>
                  <a:pt x="10041" y="20946"/>
                </a:lnTo>
                <a:cubicBezTo>
                  <a:pt x="10445" y="21354"/>
                  <a:pt x="10982" y="21586"/>
                  <a:pt x="11550" y="21599"/>
                </a:cubicBezTo>
                <a:cubicBezTo>
                  <a:pt x="11563" y="21600"/>
                  <a:pt x="11594" y="21600"/>
                  <a:pt x="11606" y="21600"/>
                </a:cubicBezTo>
                <a:cubicBezTo>
                  <a:pt x="11755" y="21600"/>
                  <a:pt x="11906" y="21585"/>
                  <a:pt x="12057" y="21553"/>
                </a:cubicBezTo>
                <a:cubicBezTo>
                  <a:pt x="12789" y="21400"/>
                  <a:pt x="13391" y="20889"/>
                  <a:pt x="13662" y="20192"/>
                </a:cubicBezTo>
                <a:lnTo>
                  <a:pt x="17605" y="10229"/>
                </a:lnTo>
                <a:cubicBezTo>
                  <a:pt x="17903" y="10426"/>
                  <a:pt x="18250" y="10532"/>
                  <a:pt x="18614" y="10532"/>
                </a:cubicBezTo>
                <a:cubicBezTo>
                  <a:pt x="19107" y="10532"/>
                  <a:pt x="19571" y="10338"/>
                  <a:pt x="19918" y="9986"/>
                </a:cubicBezTo>
                <a:lnTo>
                  <a:pt x="20958" y="8938"/>
                </a:lnTo>
                <a:cubicBezTo>
                  <a:pt x="21309" y="8585"/>
                  <a:pt x="21502" y="8117"/>
                  <a:pt x="21502" y="7617"/>
                </a:cubicBezTo>
                <a:cubicBezTo>
                  <a:pt x="21502" y="7117"/>
                  <a:pt x="21309" y="6649"/>
                  <a:pt x="20962" y="6300"/>
                </a:cubicBezTo>
                <a:cubicBezTo>
                  <a:pt x="20962" y="6300"/>
                  <a:pt x="15261" y="546"/>
                  <a:pt x="15261" y="54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1" name="Shape 2951"/>
          <p:cNvSpPr/>
          <p:nvPr/>
        </p:nvSpPr>
        <p:spPr>
          <a:xfrm>
            <a:off x="14981761" y="7477977"/>
            <a:ext cx="145155" cy="1452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4320"/>
                </a:moveTo>
                <a:cubicBezTo>
                  <a:pt x="14382" y="4320"/>
                  <a:pt x="17280" y="7222"/>
                  <a:pt x="17280" y="10800"/>
                </a:cubicBezTo>
                <a:cubicBezTo>
                  <a:pt x="17280" y="14377"/>
                  <a:pt x="14382" y="17280"/>
                  <a:pt x="10800" y="17280"/>
                </a:cubicBezTo>
                <a:cubicBezTo>
                  <a:pt x="7218" y="17280"/>
                  <a:pt x="4320" y="14377"/>
                  <a:pt x="4320" y="10800"/>
                </a:cubicBezTo>
                <a:cubicBezTo>
                  <a:pt x="4320" y="7222"/>
                  <a:pt x="7218" y="4320"/>
                  <a:pt x="10800" y="4320"/>
                </a:cubicBezTo>
                <a:moveTo>
                  <a:pt x="10800" y="21600"/>
                </a:moveTo>
                <a:cubicBezTo>
                  <a:pt x="16753" y="21600"/>
                  <a:pt x="21600" y="16757"/>
                  <a:pt x="21600" y="10800"/>
                </a:cubicBezTo>
                <a:cubicBezTo>
                  <a:pt x="21600" y="4843"/>
                  <a:pt x="16753" y="0"/>
                  <a:pt x="10800" y="0"/>
                </a:cubicBezTo>
                <a:cubicBezTo>
                  <a:pt x="4847" y="0"/>
                  <a:pt x="0" y="4843"/>
                  <a:pt x="0" y="10800"/>
                </a:cubicBezTo>
                <a:cubicBezTo>
                  <a:pt x="0" y="16757"/>
                  <a:pt x="4847"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2" name="Shape 2952"/>
          <p:cNvSpPr/>
          <p:nvPr/>
        </p:nvSpPr>
        <p:spPr>
          <a:xfrm>
            <a:off x="15359163" y="7013311"/>
            <a:ext cx="145155" cy="1452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7280"/>
                </a:moveTo>
                <a:cubicBezTo>
                  <a:pt x="7218" y="17280"/>
                  <a:pt x="4320" y="14377"/>
                  <a:pt x="4320" y="10800"/>
                </a:cubicBezTo>
                <a:cubicBezTo>
                  <a:pt x="4320" y="7223"/>
                  <a:pt x="7218" y="4320"/>
                  <a:pt x="10800" y="4320"/>
                </a:cubicBezTo>
                <a:cubicBezTo>
                  <a:pt x="14382" y="4320"/>
                  <a:pt x="17280" y="7223"/>
                  <a:pt x="17280" y="10800"/>
                </a:cubicBezTo>
                <a:cubicBezTo>
                  <a:pt x="17280" y="14377"/>
                  <a:pt x="14382" y="17280"/>
                  <a:pt x="10800" y="17280"/>
                </a:cubicBezTo>
                <a:moveTo>
                  <a:pt x="10800" y="0"/>
                </a:moveTo>
                <a:cubicBezTo>
                  <a:pt x="4847" y="0"/>
                  <a:pt x="0" y="4843"/>
                  <a:pt x="0" y="10800"/>
                </a:cubicBezTo>
                <a:cubicBezTo>
                  <a:pt x="0" y="16757"/>
                  <a:pt x="4847" y="21600"/>
                  <a:pt x="10800" y="21600"/>
                </a:cubicBezTo>
                <a:cubicBezTo>
                  <a:pt x="16753" y="21600"/>
                  <a:pt x="21600" y="16757"/>
                  <a:pt x="21600" y="10800"/>
                </a:cubicBezTo>
                <a:cubicBezTo>
                  <a:pt x="21600" y="4843"/>
                  <a:pt x="16753"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3" name="Shape 2953"/>
          <p:cNvSpPr/>
          <p:nvPr/>
        </p:nvSpPr>
        <p:spPr>
          <a:xfrm>
            <a:off x="14807579" y="7448936"/>
            <a:ext cx="116125" cy="116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5400"/>
                </a:moveTo>
                <a:cubicBezTo>
                  <a:pt x="13779" y="5400"/>
                  <a:pt x="16200" y="7815"/>
                  <a:pt x="16200" y="10800"/>
                </a:cubicBezTo>
                <a:cubicBezTo>
                  <a:pt x="16200" y="13785"/>
                  <a:pt x="13779" y="16200"/>
                  <a:pt x="10800" y="16200"/>
                </a:cubicBezTo>
                <a:cubicBezTo>
                  <a:pt x="7821" y="16200"/>
                  <a:pt x="5400" y="13785"/>
                  <a:pt x="5400" y="10800"/>
                </a:cubicBezTo>
                <a:cubicBezTo>
                  <a:pt x="5400" y="7815"/>
                  <a:pt x="7821" y="5400"/>
                  <a:pt x="10800" y="5400"/>
                </a:cubicBezTo>
                <a:moveTo>
                  <a:pt x="0" y="10800"/>
                </a:moveTo>
                <a:cubicBezTo>
                  <a:pt x="0" y="16754"/>
                  <a:pt x="4844" y="21600"/>
                  <a:pt x="10800" y="21600"/>
                </a:cubicBezTo>
                <a:cubicBezTo>
                  <a:pt x="16756" y="21600"/>
                  <a:pt x="21600" y="16754"/>
                  <a:pt x="21600" y="10800"/>
                </a:cubicBezTo>
                <a:cubicBezTo>
                  <a:pt x="21600" y="4846"/>
                  <a:pt x="16756" y="0"/>
                  <a:pt x="10800" y="0"/>
                </a:cubicBezTo>
                <a:cubicBezTo>
                  <a:pt x="4844" y="0"/>
                  <a:pt x="0" y="4846"/>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4" name="Shape 2954"/>
          <p:cNvSpPr/>
          <p:nvPr/>
        </p:nvSpPr>
        <p:spPr>
          <a:xfrm>
            <a:off x="14923703" y="7652227"/>
            <a:ext cx="58062"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59" y="21600"/>
                  <a:pt x="21600" y="16770"/>
                  <a:pt x="21600" y="10800"/>
                </a:cubicBezTo>
                <a:cubicBezTo>
                  <a:pt x="21600" y="4830"/>
                  <a:pt x="16759" y="0"/>
                  <a:pt x="10800" y="0"/>
                </a:cubicBezTo>
                <a:cubicBezTo>
                  <a:pt x="4841" y="0"/>
                  <a:pt x="0" y="4830"/>
                  <a:pt x="0" y="10800"/>
                </a:cubicBezTo>
                <a:cubicBezTo>
                  <a:pt x="0" y="16770"/>
                  <a:pt x="4841"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5" name="Shape 2955"/>
          <p:cNvSpPr/>
          <p:nvPr/>
        </p:nvSpPr>
        <p:spPr>
          <a:xfrm>
            <a:off x="15388194" y="7216603"/>
            <a:ext cx="58062"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41" y="0"/>
                  <a:pt x="0" y="4830"/>
                  <a:pt x="0" y="10800"/>
                </a:cubicBezTo>
                <a:cubicBezTo>
                  <a:pt x="0" y="16770"/>
                  <a:pt x="4841" y="21600"/>
                  <a:pt x="10800" y="21600"/>
                </a:cubicBezTo>
                <a:cubicBezTo>
                  <a:pt x="16759" y="21600"/>
                  <a:pt x="21600" y="16770"/>
                  <a:pt x="21600" y="10800"/>
                </a:cubicBezTo>
                <a:cubicBezTo>
                  <a:pt x="21600" y="4830"/>
                  <a:pt x="16759"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6" name="Shape 2956"/>
          <p:cNvSpPr/>
          <p:nvPr/>
        </p:nvSpPr>
        <p:spPr>
          <a:xfrm>
            <a:off x="12717363" y="7071395"/>
            <a:ext cx="928986" cy="667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52" y="9367"/>
                </a:moveTo>
                <a:cubicBezTo>
                  <a:pt x="10902" y="9383"/>
                  <a:pt x="10851" y="9391"/>
                  <a:pt x="10800" y="9391"/>
                </a:cubicBezTo>
                <a:cubicBezTo>
                  <a:pt x="10749" y="9391"/>
                  <a:pt x="10698" y="9383"/>
                  <a:pt x="10648" y="9367"/>
                </a:cubicBezTo>
                <a:lnTo>
                  <a:pt x="1873" y="6550"/>
                </a:lnTo>
                <a:cubicBezTo>
                  <a:pt x="1567" y="6453"/>
                  <a:pt x="1350" y="6072"/>
                  <a:pt x="1350" y="5635"/>
                </a:cubicBezTo>
                <a:cubicBezTo>
                  <a:pt x="1350" y="5197"/>
                  <a:pt x="1567" y="4818"/>
                  <a:pt x="1873" y="4719"/>
                </a:cubicBezTo>
                <a:lnTo>
                  <a:pt x="10648" y="1902"/>
                </a:lnTo>
                <a:cubicBezTo>
                  <a:pt x="10698" y="1887"/>
                  <a:pt x="10749" y="1878"/>
                  <a:pt x="10800" y="1878"/>
                </a:cubicBezTo>
                <a:cubicBezTo>
                  <a:pt x="10851" y="1878"/>
                  <a:pt x="10902" y="1887"/>
                  <a:pt x="10952" y="1902"/>
                </a:cubicBezTo>
                <a:lnTo>
                  <a:pt x="19727" y="4719"/>
                </a:lnTo>
                <a:cubicBezTo>
                  <a:pt x="20033" y="4818"/>
                  <a:pt x="20250" y="5197"/>
                  <a:pt x="20250" y="5635"/>
                </a:cubicBezTo>
                <a:cubicBezTo>
                  <a:pt x="20250" y="6072"/>
                  <a:pt x="20033" y="6453"/>
                  <a:pt x="19727" y="6550"/>
                </a:cubicBezTo>
                <a:cubicBezTo>
                  <a:pt x="19727" y="6550"/>
                  <a:pt x="10952" y="9367"/>
                  <a:pt x="10952" y="9367"/>
                </a:cubicBezTo>
                <a:close/>
                <a:moveTo>
                  <a:pt x="16875" y="16904"/>
                </a:moveTo>
                <a:cubicBezTo>
                  <a:pt x="16875" y="17943"/>
                  <a:pt x="14850" y="19722"/>
                  <a:pt x="10800" y="19722"/>
                </a:cubicBezTo>
                <a:cubicBezTo>
                  <a:pt x="6750" y="19722"/>
                  <a:pt x="4725" y="17943"/>
                  <a:pt x="4725" y="16904"/>
                </a:cubicBezTo>
                <a:lnTo>
                  <a:pt x="4725" y="9394"/>
                </a:lnTo>
                <a:lnTo>
                  <a:pt x="10353" y="11201"/>
                </a:lnTo>
                <a:cubicBezTo>
                  <a:pt x="10501" y="11247"/>
                  <a:pt x="10651" y="11270"/>
                  <a:pt x="10800" y="11270"/>
                </a:cubicBezTo>
                <a:cubicBezTo>
                  <a:pt x="10949" y="11270"/>
                  <a:pt x="11099" y="11247"/>
                  <a:pt x="11256" y="11198"/>
                </a:cubicBezTo>
                <a:lnTo>
                  <a:pt x="16875" y="9394"/>
                </a:lnTo>
                <a:cubicBezTo>
                  <a:pt x="16875" y="9394"/>
                  <a:pt x="16875" y="16904"/>
                  <a:pt x="16875" y="16904"/>
                </a:cubicBezTo>
                <a:close/>
                <a:moveTo>
                  <a:pt x="21600" y="5635"/>
                </a:moveTo>
                <a:cubicBezTo>
                  <a:pt x="21600" y="4314"/>
                  <a:pt x="20954" y="3185"/>
                  <a:pt x="20031" y="2889"/>
                </a:cubicBezTo>
                <a:lnTo>
                  <a:pt x="11247" y="69"/>
                </a:lnTo>
                <a:cubicBezTo>
                  <a:pt x="11099" y="23"/>
                  <a:pt x="10949" y="0"/>
                  <a:pt x="10800" y="0"/>
                </a:cubicBezTo>
                <a:cubicBezTo>
                  <a:pt x="10651" y="0"/>
                  <a:pt x="10501" y="23"/>
                  <a:pt x="10345" y="72"/>
                </a:cubicBezTo>
                <a:lnTo>
                  <a:pt x="1570" y="2889"/>
                </a:lnTo>
                <a:cubicBezTo>
                  <a:pt x="645" y="3185"/>
                  <a:pt x="0" y="4314"/>
                  <a:pt x="0" y="5635"/>
                </a:cubicBezTo>
                <a:cubicBezTo>
                  <a:pt x="0" y="6955"/>
                  <a:pt x="645" y="8084"/>
                  <a:pt x="1570" y="8381"/>
                </a:cubicBezTo>
                <a:lnTo>
                  <a:pt x="3375" y="8960"/>
                </a:lnTo>
                <a:lnTo>
                  <a:pt x="3375" y="16904"/>
                </a:lnTo>
                <a:cubicBezTo>
                  <a:pt x="3375" y="19397"/>
                  <a:pt x="5425" y="21600"/>
                  <a:pt x="10800" y="21600"/>
                </a:cubicBezTo>
                <a:cubicBezTo>
                  <a:pt x="16174" y="21600"/>
                  <a:pt x="18225" y="19397"/>
                  <a:pt x="18225" y="16904"/>
                </a:cubicBezTo>
                <a:lnTo>
                  <a:pt x="18225" y="8960"/>
                </a:lnTo>
                <a:lnTo>
                  <a:pt x="20030" y="8381"/>
                </a:lnTo>
                <a:cubicBezTo>
                  <a:pt x="20954" y="8084"/>
                  <a:pt x="21600" y="6955"/>
                  <a:pt x="21600" y="563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7" name="Shape 2957"/>
          <p:cNvSpPr/>
          <p:nvPr/>
        </p:nvSpPr>
        <p:spPr>
          <a:xfrm>
            <a:off x="13559254" y="7361810"/>
            <a:ext cx="58063" cy="3194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64"/>
                </a:moveTo>
                <a:lnTo>
                  <a:pt x="0" y="19636"/>
                </a:lnTo>
                <a:cubicBezTo>
                  <a:pt x="0" y="20722"/>
                  <a:pt x="4841" y="21600"/>
                  <a:pt x="10800" y="21600"/>
                </a:cubicBezTo>
                <a:cubicBezTo>
                  <a:pt x="16759" y="21600"/>
                  <a:pt x="21600" y="20722"/>
                  <a:pt x="21600" y="19636"/>
                </a:cubicBezTo>
                <a:lnTo>
                  <a:pt x="21600" y="1964"/>
                </a:lnTo>
                <a:cubicBezTo>
                  <a:pt x="21600" y="878"/>
                  <a:pt x="16759" y="0"/>
                  <a:pt x="10800" y="0"/>
                </a:cubicBezTo>
                <a:cubicBezTo>
                  <a:pt x="4841" y="0"/>
                  <a:pt x="0" y="878"/>
                  <a:pt x="0" y="196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8" name="Shape 2958"/>
          <p:cNvSpPr/>
          <p:nvPr/>
        </p:nvSpPr>
        <p:spPr>
          <a:xfrm>
            <a:off x="13530225" y="7710313"/>
            <a:ext cx="116124" cy="1742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10427"/>
                  <a:pt x="0" y="14400"/>
                </a:cubicBezTo>
                <a:cubicBezTo>
                  <a:pt x="0" y="18373"/>
                  <a:pt x="4838" y="21600"/>
                  <a:pt x="10800" y="21600"/>
                </a:cubicBezTo>
                <a:cubicBezTo>
                  <a:pt x="16762" y="21600"/>
                  <a:pt x="21600" y="18373"/>
                  <a:pt x="21600" y="14400"/>
                </a:cubicBezTo>
                <a:cubicBezTo>
                  <a:pt x="21600" y="10427"/>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9" name="Shape 2959"/>
          <p:cNvSpPr/>
          <p:nvPr/>
        </p:nvSpPr>
        <p:spPr>
          <a:xfrm>
            <a:off x="22007211" y="5154652"/>
            <a:ext cx="928987"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75" y="17550"/>
                </a:moveTo>
                <a:cubicBezTo>
                  <a:pt x="15513" y="17550"/>
                  <a:pt x="14344" y="15612"/>
                  <a:pt x="13810" y="12825"/>
                </a:cubicBezTo>
                <a:lnTo>
                  <a:pt x="15525" y="12825"/>
                </a:lnTo>
                <a:cubicBezTo>
                  <a:pt x="17038" y="12825"/>
                  <a:pt x="18225" y="11343"/>
                  <a:pt x="18225" y="9450"/>
                </a:cubicBezTo>
                <a:cubicBezTo>
                  <a:pt x="18225" y="7558"/>
                  <a:pt x="17038" y="6075"/>
                  <a:pt x="15525" y="6075"/>
                </a:cubicBezTo>
                <a:lnTo>
                  <a:pt x="13810" y="6075"/>
                </a:lnTo>
                <a:cubicBezTo>
                  <a:pt x="14344" y="3289"/>
                  <a:pt x="15513" y="1350"/>
                  <a:pt x="16875" y="1350"/>
                </a:cubicBezTo>
                <a:cubicBezTo>
                  <a:pt x="18739" y="1350"/>
                  <a:pt x="20250" y="4977"/>
                  <a:pt x="20250" y="9450"/>
                </a:cubicBezTo>
                <a:cubicBezTo>
                  <a:pt x="20250" y="13923"/>
                  <a:pt x="18739" y="17550"/>
                  <a:pt x="16875" y="17550"/>
                </a:cubicBezTo>
                <a:moveTo>
                  <a:pt x="8927" y="11483"/>
                </a:moveTo>
                <a:lnTo>
                  <a:pt x="8775" y="11483"/>
                </a:lnTo>
                <a:lnTo>
                  <a:pt x="8775" y="11475"/>
                </a:lnTo>
                <a:cubicBezTo>
                  <a:pt x="8029" y="11475"/>
                  <a:pt x="7425" y="10569"/>
                  <a:pt x="7425" y="9450"/>
                </a:cubicBezTo>
                <a:cubicBezTo>
                  <a:pt x="7425" y="8332"/>
                  <a:pt x="8029" y="7425"/>
                  <a:pt x="8775" y="7425"/>
                </a:cubicBezTo>
                <a:lnTo>
                  <a:pt x="8927" y="7425"/>
                </a:lnTo>
                <a:cubicBezTo>
                  <a:pt x="10200" y="7425"/>
                  <a:pt x="11392" y="6924"/>
                  <a:pt x="12441" y="6063"/>
                </a:cubicBezTo>
                <a:cubicBezTo>
                  <a:pt x="12249" y="7149"/>
                  <a:pt x="12150" y="8300"/>
                  <a:pt x="12150" y="9450"/>
                </a:cubicBezTo>
                <a:cubicBezTo>
                  <a:pt x="12150" y="10604"/>
                  <a:pt x="12249" y="11758"/>
                  <a:pt x="12443" y="12846"/>
                </a:cubicBezTo>
                <a:cubicBezTo>
                  <a:pt x="11393" y="11984"/>
                  <a:pt x="10200" y="11483"/>
                  <a:pt x="8927" y="11483"/>
                </a:cubicBezTo>
                <a:moveTo>
                  <a:pt x="8096" y="20250"/>
                </a:moveTo>
                <a:lnTo>
                  <a:pt x="5396" y="20250"/>
                </a:lnTo>
                <a:lnTo>
                  <a:pt x="5396" y="14175"/>
                </a:lnTo>
                <a:cubicBezTo>
                  <a:pt x="5396" y="13683"/>
                  <a:pt x="5264" y="13223"/>
                  <a:pt x="5033" y="12825"/>
                </a:cubicBezTo>
                <a:lnTo>
                  <a:pt x="5505" y="12825"/>
                </a:lnTo>
                <a:lnTo>
                  <a:pt x="5505" y="12833"/>
                </a:lnTo>
                <a:lnTo>
                  <a:pt x="7536" y="12833"/>
                </a:lnTo>
                <a:cubicBezTo>
                  <a:pt x="7463" y="13043"/>
                  <a:pt x="7421" y="13265"/>
                  <a:pt x="7421" y="13500"/>
                </a:cubicBezTo>
                <a:lnTo>
                  <a:pt x="7421" y="18225"/>
                </a:lnTo>
                <a:cubicBezTo>
                  <a:pt x="7421" y="18875"/>
                  <a:pt x="7785" y="19307"/>
                  <a:pt x="8001" y="19566"/>
                </a:cubicBezTo>
                <a:cubicBezTo>
                  <a:pt x="8031" y="19601"/>
                  <a:pt x="8066" y="19638"/>
                  <a:pt x="8096" y="19678"/>
                </a:cubicBezTo>
                <a:cubicBezTo>
                  <a:pt x="8096" y="19678"/>
                  <a:pt x="8096" y="20250"/>
                  <a:pt x="8096" y="20250"/>
                </a:cubicBezTo>
                <a:close/>
                <a:moveTo>
                  <a:pt x="1350" y="9450"/>
                </a:moveTo>
                <a:cubicBezTo>
                  <a:pt x="1350" y="8332"/>
                  <a:pt x="1954" y="7425"/>
                  <a:pt x="2700" y="7425"/>
                </a:cubicBezTo>
                <a:lnTo>
                  <a:pt x="7434" y="7425"/>
                </a:lnTo>
                <a:cubicBezTo>
                  <a:pt x="7015" y="7917"/>
                  <a:pt x="6750" y="8631"/>
                  <a:pt x="6750" y="9450"/>
                </a:cubicBezTo>
                <a:cubicBezTo>
                  <a:pt x="6750" y="10270"/>
                  <a:pt x="7015" y="10985"/>
                  <a:pt x="7434" y="11475"/>
                </a:cubicBezTo>
                <a:lnTo>
                  <a:pt x="2700" y="11475"/>
                </a:lnTo>
                <a:cubicBezTo>
                  <a:pt x="1954" y="11475"/>
                  <a:pt x="1350" y="10569"/>
                  <a:pt x="1350" y="9450"/>
                </a:cubicBezTo>
                <a:moveTo>
                  <a:pt x="13500" y="9450"/>
                </a:moveTo>
                <a:cubicBezTo>
                  <a:pt x="13500" y="8750"/>
                  <a:pt x="13541" y="8074"/>
                  <a:pt x="13611" y="7425"/>
                </a:cubicBezTo>
                <a:lnTo>
                  <a:pt x="15525" y="7425"/>
                </a:lnTo>
                <a:cubicBezTo>
                  <a:pt x="16270" y="7425"/>
                  <a:pt x="16875" y="8332"/>
                  <a:pt x="16875" y="9450"/>
                </a:cubicBezTo>
                <a:cubicBezTo>
                  <a:pt x="16875" y="10569"/>
                  <a:pt x="16270" y="11475"/>
                  <a:pt x="15525" y="11475"/>
                </a:cubicBezTo>
                <a:lnTo>
                  <a:pt x="13611" y="11475"/>
                </a:lnTo>
                <a:cubicBezTo>
                  <a:pt x="13541" y="10826"/>
                  <a:pt x="13500" y="10151"/>
                  <a:pt x="13500" y="9450"/>
                </a:cubicBezTo>
                <a:moveTo>
                  <a:pt x="16875" y="0"/>
                </a:moveTo>
                <a:cubicBezTo>
                  <a:pt x="15489" y="0"/>
                  <a:pt x="14400" y="952"/>
                  <a:pt x="13619" y="2421"/>
                </a:cubicBezTo>
                <a:lnTo>
                  <a:pt x="13604" y="2413"/>
                </a:lnTo>
                <a:cubicBezTo>
                  <a:pt x="12469" y="4635"/>
                  <a:pt x="10779" y="6075"/>
                  <a:pt x="8927" y="6075"/>
                </a:cubicBezTo>
                <a:lnTo>
                  <a:pt x="8479" y="6075"/>
                </a:lnTo>
                <a:lnTo>
                  <a:pt x="5505" y="6075"/>
                </a:lnTo>
                <a:lnTo>
                  <a:pt x="2700" y="6075"/>
                </a:lnTo>
                <a:cubicBezTo>
                  <a:pt x="1185" y="6075"/>
                  <a:pt x="0" y="7558"/>
                  <a:pt x="0" y="9450"/>
                </a:cubicBezTo>
                <a:cubicBezTo>
                  <a:pt x="0" y="11343"/>
                  <a:pt x="1185" y="12825"/>
                  <a:pt x="2700" y="12825"/>
                </a:cubicBezTo>
                <a:cubicBezTo>
                  <a:pt x="3444" y="12828"/>
                  <a:pt x="4046" y="13430"/>
                  <a:pt x="4046" y="14175"/>
                </a:cubicBezTo>
                <a:lnTo>
                  <a:pt x="4046" y="20250"/>
                </a:lnTo>
                <a:cubicBezTo>
                  <a:pt x="4046" y="20996"/>
                  <a:pt x="4651" y="21600"/>
                  <a:pt x="5396" y="21600"/>
                </a:cubicBezTo>
                <a:lnTo>
                  <a:pt x="8096" y="21600"/>
                </a:lnTo>
                <a:cubicBezTo>
                  <a:pt x="8842" y="21600"/>
                  <a:pt x="9446" y="20996"/>
                  <a:pt x="9446" y="20250"/>
                </a:cubicBezTo>
                <a:lnTo>
                  <a:pt x="9446" y="19575"/>
                </a:lnTo>
                <a:cubicBezTo>
                  <a:pt x="9446" y="18900"/>
                  <a:pt x="8771" y="18598"/>
                  <a:pt x="8771" y="18225"/>
                </a:cubicBezTo>
                <a:lnTo>
                  <a:pt x="8771" y="13500"/>
                </a:lnTo>
                <a:cubicBezTo>
                  <a:pt x="8771" y="13484"/>
                  <a:pt x="8782" y="13474"/>
                  <a:pt x="8783" y="13458"/>
                </a:cubicBezTo>
                <a:cubicBezTo>
                  <a:pt x="8790" y="13362"/>
                  <a:pt x="8816" y="13272"/>
                  <a:pt x="8859" y="13192"/>
                </a:cubicBezTo>
                <a:cubicBezTo>
                  <a:pt x="8871" y="13169"/>
                  <a:pt x="8884" y="13152"/>
                  <a:pt x="8899" y="13132"/>
                </a:cubicBezTo>
                <a:cubicBezTo>
                  <a:pt x="8953" y="13052"/>
                  <a:pt x="9020" y="12986"/>
                  <a:pt x="9103" y="12934"/>
                </a:cubicBezTo>
                <a:cubicBezTo>
                  <a:pt x="9107" y="12932"/>
                  <a:pt x="9109" y="12928"/>
                  <a:pt x="9112" y="12925"/>
                </a:cubicBezTo>
                <a:cubicBezTo>
                  <a:pt x="9115" y="12925"/>
                  <a:pt x="9118" y="12923"/>
                  <a:pt x="9120" y="12923"/>
                </a:cubicBezTo>
                <a:cubicBezTo>
                  <a:pt x="9174" y="12892"/>
                  <a:pt x="9238" y="12886"/>
                  <a:pt x="9300" y="12869"/>
                </a:cubicBezTo>
                <a:cubicBezTo>
                  <a:pt x="11003" y="13049"/>
                  <a:pt x="12546" y="14424"/>
                  <a:pt x="13604" y="16496"/>
                </a:cubicBezTo>
                <a:lnTo>
                  <a:pt x="13621" y="16487"/>
                </a:lnTo>
                <a:cubicBezTo>
                  <a:pt x="14404" y="17951"/>
                  <a:pt x="15491" y="18900"/>
                  <a:pt x="16875" y="18900"/>
                </a:cubicBezTo>
                <a:cubicBezTo>
                  <a:pt x="19977" y="18900"/>
                  <a:pt x="21600" y="14146"/>
                  <a:pt x="21600" y="9450"/>
                </a:cubicBezTo>
                <a:cubicBezTo>
                  <a:pt x="21600" y="4754"/>
                  <a:pt x="19977" y="0"/>
                  <a:pt x="168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0" name="Shape 2960"/>
          <p:cNvSpPr/>
          <p:nvPr/>
        </p:nvSpPr>
        <p:spPr>
          <a:xfrm>
            <a:off x="20149244" y="5154652"/>
            <a:ext cx="929014" cy="929331"/>
          </a:xfrm>
          <a:custGeom>
            <a:avLst/>
            <a:gdLst/>
            <a:ahLst/>
            <a:cxnLst>
              <a:cxn ang="0">
                <a:pos x="wd2" y="hd2"/>
              </a:cxn>
              <a:cxn ang="5400000">
                <a:pos x="wd2" y="hd2"/>
              </a:cxn>
              <a:cxn ang="10800000">
                <a:pos x="wd2" y="hd2"/>
              </a:cxn>
              <a:cxn ang="16200000">
                <a:pos x="wd2" y="hd2"/>
              </a:cxn>
            </a:cxnLst>
            <a:rect l="0" t="0" r="r" b="b"/>
            <a:pathLst>
              <a:path w="21493" h="21600" fill="norm" stroke="1" extrusionOk="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2" y="18553"/>
                  <a:pt x="14628" y="18026"/>
                  <a:pt x="14188" y="16839"/>
                </a:cubicBezTo>
                <a:cubicBezTo>
                  <a:pt x="13746" y="15652"/>
                  <a:pt x="14691" y="14251"/>
                  <a:pt x="16301" y="13712"/>
                </a:cubicBezTo>
                <a:cubicBezTo>
                  <a:pt x="17910" y="13173"/>
                  <a:pt x="19574" y="13699"/>
                  <a:pt x="20015" y="14887"/>
                </a:cubicBezTo>
                <a:cubicBezTo>
                  <a:pt x="20457" y="16075"/>
                  <a:pt x="19511" y="17475"/>
                  <a:pt x="17901" y="18014"/>
                </a:cubicBezTo>
                <a:moveTo>
                  <a:pt x="5163" y="20039"/>
                </a:moveTo>
                <a:cubicBezTo>
                  <a:pt x="3554" y="20578"/>
                  <a:pt x="1890" y="20051"/>
                  <a:pt x="1450" y="18864"/>
                </a:cubicBezTo>
                <a:cubicBezTo>
                  <a:pt x="1008" y="17677"/>
                  <a:pt x="1954" y="16276"/>
                  <a:pt x="3563" y="15737"/>
                </a:cubicBezTo>
                <a:cubicBezTo>
                  <a:pt x="5172" y="15198"/>
                  <a:pt x="6836" y="15724"/>
                  <a:pt x="7277" y="16912"/>
                </a:cubicBezTo>
                <a:cubicBezTo>
                  <a:pt x="7719" y="18100"/>
                  <a:pt x="6773" y="19500"/>
                  <a:pt x="5163" y="20039"/>
                </a:cubicBezTo>
                <a:moveTo>
                  <a:pt x="21013" y="316"/>
                </a:moveTo>
                <a:cubicBezTo>
                  <a:pt x="20770" y="111"/>
                  <a:pt x="20463" y="0"/>
                  <a:pt x="20150" y="0"/>
                </a:cubicBezTo>
                <a:cubicBezTo>
                  <a:pt x="20072" y="0"/>
                  <a:pt x="19994" y="7"/>
                  <a:pt x="19916" y="21"/>
                </a:cubicBezTo>
                <a:lnTo>
                  <a:pt x="8497" y="2046"/>
                </a:lnTo>
                <a:cubicBezTo>
                  <a:pt x="7856" y="2159"/>
                  <a:pt x="7387" y="2720"/>
                  <a:pt x="7387" y="3375"/>
                </a:cubicBezTo>
                <a:lnTo>
                  <a:pt x="7387" y="4725"/>
                </a:lnTo>
                <a:lnTo>
                  <a:pt x="7387" y="5400"/>
                </a:lnTo>
                <a:lnTo>
                  <a:pt x="7387" y="14965"/>
                </a:lnTo>
                <a:cubicBezTo>
                  <a:pt x="6706" y="14468"/>
                  <a:pt x="5822" y="14175"/>
                  <a:pt x="4839" y="14175"/>
                </a:cubicBezTo>
                <a:cubicBezTo>
                  <a:pt x="4268" y="14175"/>
                  <a:pt x="3697" y="14270"/>
                  <a:pt x="3140" y="14456"/>
                </a:cubicBezTo>
                <a:cubicBezTo>
                  <a:pt x="1866" y="14883"/>
                  <a:pt x="843" y="15740"/>
                  <a:pt x="336" y="16808"/>
                </a:cubicBezTo>
                <a:cubicBezTo>
                  <a:pt x="-56" y="17633"/>
                  <a:pt x="-107" y="18531"/>
                  <a:pt x="193" y="19336"/>
                </a:cubicBezTo>
                <a:cubicBezTo>
                  <a:pt x="703" y="20711"/>
                  <a:pt x="2156" y="21600"/>
                  <a:pt x="3892" y="21600"/>
                </a:cubicBezTo>
                <a:cubicBezTo>
                  <a:pt x="4463" y="21600"/>
                  <a:pt x="5033" y="21506"/>
                  <a:pt x="5590" y="21319"/>
                </a:cubicBezTo>
                <a:cubicBezTo>
                  <a:pt x="6865" y="20893"/>
                  <a:pt x="7887" y="20036"/>
                  <a:pt x="8395" y="18970"/>
                </a:cubicBezTo>
                <a:cubicBezTo>
                  <a:pt x="8612" y="18510"/>
                  <a:pt x="8715" y="18027"/>
                  <a:pt x="8719" y="17550"/>
                </a:cubicBezTo>
                <a:lnTo>
                  <a:pt x="8731" y="17550"/>
                </a:lnTo>
                <a:lnTo>
                  <a:pt x="8731" y="6750"/>
                </a:lnTo>
                <a:cubicBezTo>
                  <a:pt x="8808" y="6750"/>
                  <a:pt x="8887" y="6743"/>
                  <a:pt x="8964" y="6730"/>
                </a:cubicBezTo>
                <a:lnTo>
                  <a:pt x="20150" y="4746"/>
                </a:lnTo>
                <a:lnTo>
                  <a:pt x="20150" y="12940"/>
                </a:lnTo>
                <a:cubicBezTo>
                  <a:pt x="19469" y="12443"/>
                  <a:pt x="18585" y="12150"/>
                  <a:pt x="17601" y="12150"/>
                </a:cubicBezTo>
                <a:cubicBezTo>
                  <a:pt x="17030" y="12150"/>
                  <a:pt x="16460" y="12245"/>
                  <a:pt x="15902" y="12431"/>
                </a:cubicBezTo>
                <a:cubicBezTo>
                  <a:pt x="14628" y="12858"/>
                  <a:pt x="13606" y="13715"/>
                  <a:pt x="13099" y="14783"/>
                </a:cubicBezTo>
                <a:cubicBezTo>
                  <a:pt x="12707" y="15608"/>
                  <a:pt x="12657" y="16506"/>
                  <a:pt x="12956" y="17311"/>
                </a:cubicBezTo>
                <a:cubicBezTo>
                  <a:pt x="13466" y="18686"/>
                  <a:pt x="14918" y="19575"/>
                  <a:pt x="16654" y="19575"/>
                </a:cubicBezTo>
                <a:cubicBezTo>
                  <a:pt x="17224" y="19575"/>
                  <a:pt x="17796" y="19481"/>
                  <a:pt x="18353" y="19294"/>
                </a:cubicBezTo>
                <a:cubicBezTo>
                  <a:pt x="19628" y="18868"/>
                  <a:pt x="20650" y="18011"/>
                  <a:pt x="21157" y="16945"/>
                </a:cubicBezTo>
                <a:cubicBezTo>
                  <a:pt x="21375" y="16485"/>
                  <a:pt x="21477" y="16002"/>
                  <a:pt x="21481" y="15525"/>
                </a:cubicBezTo>
                <a:lnTo>
                  <a:pt x="21493" y="15525"/>
                </a:lnTo>
                <a:lnTo>
                  <a:pt x="21493" y="3375"/>
                </a:lnTo>
                <a:lnTo>
                  <a:pt x="21493" y="2700"/>
                </a:lnTo>
                <a:lnTo>
                  <a:pt x="21493" y="1350"/>
                </a:lnTo>
                <a:cubicBezTo>
                  <a:pt x="21493" y="952"/>
                  <a:pt x="21317" y="572"/>
                  <a:pt x="21013" y="31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1" name="Shape 2961"/>
          <p:cNvSpPr/>
          <p:nvPr/>
        </p:nvSpPr>
        <p:spPr>
          <a:xfrm>
            <a:off x="18349332" y="5154652"/>
            <a:ext cx="812863"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425"/>
                </a:moveTo>
                <a:cubicBezTo>
                  <a:pt x="5687" y="7425"/>
                  <a:pt x="1543" y="6064"/>
                  <a:pt x="1543" y="4387"/>
                </a:cubicBezTo>
                <a:cubicBezTo>
                  <a:pt x="1543" y="2709"/>
                  <a:pt x="5687" y="1350"/>
                  <a:pt x="10800" y="1350"/>
                </a:cubicBezTo>
                <a:cubicBezTo>
                  <a:pt x="15913" y="1350"/>
                  <a:pt x="20057" y="2709"/>
                  <a:pt x="20057" y="4387"/>
                </a:cubicBezTo>
                <a:cubicBezTo>
                  <a:pt x="20057" y="6064"/>
                  <a:pt x="15913" y="7425"/>
                  <a:pt x="10800" y="7425"/>
                </a:cubicBezTo>
                <a:moveTo>
                  <a:pt x="20057" y="9113"/>
                </a:moveTo>
                <a:lnTo>
                  <a:pt x="20054" y="9113"/>
                </a:lnTo>
                <a:cubicBezTo>
                  <a:pt x="20054" y="9119"/>
                  <a:pt x="20057" y="9127"/>
                  <a:pt x="20057" y="9134"/>
                </a:cubicBezTo>
                <a:cubicBezTo>
                  <a:pt x="20057" y="10800"/>
                  <a:pt x="15912" y="12150"/>
                  <a:pt x="10800" y="12150"/>
                </a:cubicBezTo>
                <a:cubicBezTo>
                  <a:pt x="5688" y="12150"/>
                  <a:pt x="1543" y="10800"/>
                  <a:pt x="1543" y="9134"/>
                </a:cubicBezTo>
                <a:cubicBezTo>
                  <a:pt x="1543" y="9127"/>
                  <a:pt x="1546" y="9119"/>
                  <a:pt x="1546" y="9113"/>
                </a:cubicBezTo>
                <a:lnTo>
                  <a:pt x="1543" y="9113"/>
                </a:lnTo>
                <a:lnTo>
                  <a:pt x="1543" y="6794"/>
                </a:lnTo>
                <a:cubicBezTo>
                  <a:pt x="3565" y="8141"/>
                  <a:pt x="7271" y="8775"/>
                  <a:pt x="10800" y="8775"/>
                </a:cubicBezTo>
                <a:cubicBezTo>
                  <a:pt x="14329" y="8775"/>
                  <a:pt x="18035" y="8141"/>
                  <a:pt x="20057" y="6794"/>
                </a:cubicBezTo>
                <a:cubicBezTo>
                  <a:pt x="20057" y="6794"/>
                  <a:pt x="20057" y="9113"/>
                  <a:pt x="20057" y="9113"/>
                </a:cubicBezTo>
                <a:close/>
                <a:moveTo>
                  <a:pt x="20057" y="13163"/>
                </a:moveTo>
                <a:lnTo>
                  <a:pt x="20054" y="13163"/>
                </a:lnTo>
                <a:cubicBezTo>
                  <a:pt x="20054" y="13169"/>
                  <a:pt x="20057" y="13177"/>
                  <a:pt x="20057" y="13184"/>
                </a:cubicBezTo>
                <a:cubicBezTo>
                  <a:pt x="20057" y="14850"/>
                  <a:pt x="15912" y="16200"/>
                  <a:pt x="10800" y="16200"/>
                </a:cubicBezTo>
                <a:cubicBezTo>
                  <a:pt x="5688" y="16200"/>
                  <a:pt x="1543" y="14850"/>
                  <a:pt x="1543" y="13184"/>
                </a:cubicBezTo>
                <a:cubicBezTo>
                  <a:pt x="1543" y="13177"/>
                  <a:pt x="1546" y="13169"/>
                  <a:pt x="1546" y="13163"/>
                </a:cubicBezTo>
                <a:lnTo>
                  <a:pt x="1543" y="13163"/>
                </a:lnTo>
                <a:lnTo>
                  <a:pt x="1543" y="10640"/>
                </a:lnTo>
                <a:cubicBezTo>
                  <a:pt x="3137" y="12077"/>
                  <a:pt x="6982" y="12825"/>
                  <a:pt x="10800" y="12825"/>
                </a:cubicBezTo>
                <a:cubicBezTo>
                  <a:pt x="14618" y="12825"/>
                  <a:pt x="18463" y="12077"/>
                  <a:pt x="20057" y="10640"/>
                </a:cubicBezTo>
                <a:cubicBezTo>
                  <a:pt x="20057" y="10640"/>
                  <a:pt x="20057" y="13163"/>
                  <a:pt x="20057" y="13163"/>
                </a:cubicBezTo>
                <a:close/>
                <a:moveTo>
                  <a:pt x="20057" y="17213"/>
                </a:moveTo>
                <a:cubicBezTo>
                  <a:pt x="20057" y="18889"/>
                  <a:pt x="15913" y="20250"/>
                  <a:pt x="10800" y="20250"/>
                </a:cubicBezTo>
                <a:cubicBezTo>
                  <a:pt x="5687" y="20250"/>
                  <a:pt x="1543" y="18889"/>
                  <a:pt x="1543" y="17213"/>
                </a:cubicBezTo>
                <a:lnTo>
                  <a:pt x="1543" y="14690"/>
                </a:lnTo>
                <a:cubicBezTo>
                  <a:pt x="3137" y="16127"/>
                  <a:pt x="6982" y="16875"/>
                  <a:pt x="10800" y="16875"/>
                </a:cubicBezTo>
                <a:cubicBezTo>
                  <a:pt x="14618" y="16875"/>
                  <a:pt x="18463" y="16127"/>
                  <a:pt x="20057" y="14690"/>
                </a:cubicBezTo>
                <a:cubicBezTo>
                  <a:pt x="20057" y="14690"/>
                  <a:pt x="20057" y="17213"/>
                  <a:pt x="20057" y="17213"/>
                </a:cubicBezTo>
                <a:close/>
                <a:moveTo>
                  <a:pt x="10800" y="0"/>
                </a:moveTo>
                <a:cubicBezTo>
                  <a:pt x="5598" y="0"/>
                  <a:pt x="0" y="1372"/>
                  <a:pt x="0" y="4387"/>
                </a:cubicBezTo>
                <a:lnTo>
                  <a:pt x="0" y="17213"/>
                </a:lnTo>
                <a:cubicBezTo>
                  <a:pt x="0" y="20226"/>
                  <a:pt x="5598" y="21600"/>
                  <a:pt x="10800" y="21600"/>
                </a:cubicBezTo>
                <a:cubicBezTo>
                  <a:pt x="16002" y="21600"/>
                  <a:pt x="21600" y="20226"/>
                  <a:pt x="21600" y="17213"/>
                </a:cubicBezTo>
                <a:lnTo>
                  <a:pt x="21600" y="4387"/>
                </a:lnTo>
                <a:cubicBezTo>
                  <a:pt x="21600" y="1372"/>
                  <a:pt x="1600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2" name="Shape 2962"/>
          <p:cNvSpPr/>
          <p:nvPr/>
        </p:nvSpPr>
        <p:spPr>
          <a:xfrm>
            <a:off x="18988011" y="5880692"/>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3" name="Shape 2963"/>
          <p:cNvSpPr/>
          <p:nvPr/>
        </p:nvSpPr>
        <p:spPr>
          <a:xfrm>
            <a:off x="18988011" y="5706440"/>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4" name="Shape 2964"/>
          <p:cNvSpPr/>
          <p:nvPr/>
        </p:nvSpPr>
        <p:spPr>
          <a:xfrm>
            <a:off x="18988011" y="5532191"/>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5" name="Shape 2965"/>
          <p:cNvSpPr/>
          <p:nvPr/>
        </p:nvSpPr>
        <p:spPr>
          <a:xfrm>
            <a:off x="16433302" y="5154652"/>
            <a:ext cx="928973" cy="929325"/>
          </a:xfrm>
          <a:custGeom>
            <a:avLst/>
            <a:gdLst/>
            <a:ahLst/>
            <a:cxnLst>
              <a:cxn ang="0">
                <a:pos x="wd2" y="hd2"/>
              </a:cxn>
              <a:cxn ang="5400000">
                <a:pos x="wd2" y="hd2"/>
              </a:cxn>
              <a:cxn ang="10800000">
                <a:pos x="wd2" y="hd2"/>
              </a:cxn>
              <a:cxn ang="16200000">
                <a:pos x="wd2" y="hd2"/>
              </a:cxn>
            </a:cxnLst>
            <a:rect l="0" t="0" r="r" b="b"/>
            <a:pathLst>
              <a:path w="21426" h="21453" fill="norm" stroke="1" extrusionOk="0">
                <a:moveTo>
                  <a:pt x="8035" y="20113"/>
                </a:moveTo>
                <a:cubicBezTo>
                  <a:pt x="5817" y="17892"/>
                  <a:pt x="3557" y="15628"/>
                  <a:pt x="1338" y="13409"/>
                </a:cubicBezTo>
                <a:cubicBezTo>
                  <a:pt x="3241" y="7240"/>
                  <a:pt x="11489" y="7510"/>
                  <a:pt x="13391" y="1341"/>
                </a:cubicBezTo>
                <a:cubicBezTo>
                  <a:pt x="15609" y="3561"/>
                  <a:pt x="17870" y="5825"/>
                  <a:pt x="20088" y="8045"/>
                </a:cubicBezTo>
                <a:cubicBezTo>
                  <a:pt x="18185" y="14213"/>
                  <a:pt x="9937" y="13944"/>
                  <a:pt x="8035" y="20113"/>
                </a:cubicBezTo>
                <a:moveTo>
                  <a:pt x="21034" y="7097"/>
                </a:moveTo>
                <a:lnTo>
                  <a:pt x="14339" y="393"/>
                </a:lnTo>
                <a:cubicBezTo>
                  <a:pt x="14006" y="61"/>
                  <a:pt x="13525" y="-73"/>
                  <a:pt x="13070" y="40"/>
                </a:cubicBezTo>
                <a:cubicBezTo>
                  <a:pt x="12829" y="99"/>
                  <a:pt x="12614" y="223"/>
                  <a:pt x="12444" y="393"/>
                </a:cubicBezTo>
                <a:cubicBezTo>
                  <a:pt x="12292" y="546"/>
                  <a:pt x="12178" y="734"/>
                  <a:pt x="12112" y="944"/>
                </a:cubicBezTo>
                <a:cubicBezTo>
                  <a:pt x="11808" y="1929"/>
                  <a:pt x="11284" y="2785"/>
                  <a:pt x="10508" y="3563"/>
                </a:cubicBezTo>
                <a:cubicBezTo>
                  <a:pt x="9472" y="4599"/>
                  <a:pt x="8122" y="5385"/>
                  <a:pt x="6693" y="6215"/>
                </a:cubicBezTo>
                <a:cubicBezTo>
                  <a:pt x="5177" y="7095"/>
                  <a:pt x="3612" y="8006"/>
                  <a:pt x="2328" y="9291"/>
                </a:cubicBezTo>
                <a:cubicBezTo>
                  <a:pt x="1237" y="10384"/>
                  <a:pt x="494" y="11600"/>
                  <a:pt x="59" y="13012"/>
                </a:cubicBezTo>
                <a:cubicBezTo>
                  <a:pt x="-87" y="13489"/>
                  <a:pt x="41" y="14004"/>
                  <a:pt x="392" y="14357"/>
                </a:cubicBezTo>
                <a:lnTo>
                  <a:pt x="7087" y="21061"/>
                </a:lnTo>
                <a:cubicBezTo>
                  <a:pt x="7420" y="21393"/>
                  <a:pt x="7901" y="21527"/>
                  <a:pt x="8356" y="21414"/>
                </a:cubicBezTo>
                <a:cubicBezTo>
                  <a:pt x="8597" y="21354"/>
                  <a:pt x="8812" y="21231"/>
                  <a:pt x="8982" y="21061"/>
                </a:cubicBezTo>
                <a:cubicBezTo>
                  <a:pt x="9134" y="20909"/>
                  <a:pt x="9248" y="20720"/>
                  <a:pt x="9314" y="20508"/>
                </a:cubicBezTo>
                <a:cubicBezTo>
                  <a:pt x="9618" y="19524"/>
                  <a:pt x="10142" y="18667"/>
                  <a:pt x="10919" y="17891"/>
                </a:cubicBezTo>
                <a:cubicBezTo>
                  <a:pt x="11955" y="16854"/>
                  <a:pt x="13304" y="16069"/>
                  <a:pt x="14733" y="15239"/>
                </a:cubicBezTo>
                <a:cubicBezTo>
                  <a:pt x="16249" y="14358"/>
                  <a:pt x="17814" y="13447"/>
                  <a:pt x="19098" y="12162"/>
                </a:cubicBezTo>
                <a:cubicBezTo>
                  <a:pt x="20189" y="11070"/>
                  <a:pt x="20932" y="9852"/>
                  <a:pt x="21367" y="8441"/>
                </a:cubicBezTo>
                <a:cubicBezTo>
                  <a:pt x="21513" y="7965"/>
                  <a:pt x="21385" y="7448"/>
                  <a:pt x="21034" y="709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6" name="Shape 2966"/>
          <p:cNvSpPr/>
          <p:nvPr/>
        </p:nvSpPr>
        <p:spPr>
          <a:xfrm>
            <a:off x="16781671" y="5474109"/>
            <a:ext cx="251186" cy="260924"/>
          </a:xfrm>
          <a:custGeom>
            <a:avLst/>
            <a:gdLst/>
            <a:ahLst/>
            <a:cxnLst>
              <a:cxn ang="0">
                <a:pos x="wd2" y="hd2"/>
              </a:cxn>
              <a:cxn ang="5400000">
                <a:pos x="wd2" y="hd2"/>
              </a:cxn>
              <a:cxn ang="10800000">
                <a:pos x="wd2" y="hd2"/>
              </a:cxn>
              <a:cxn ang="16200000">
                <a:pos x="wd2" y="hd2"/>
              </a:cxn>
            </a:cxnLst>
            <a:rect l="0" t="0" r="r" b="b"/>
            <a:pathLst>
              <a:path w="21484" h="21516" fill="norm" stroke="1" extrusionOk="0">
                <a:moveTo>
                  <a:pt x="17511" y="14987"/>
                </a:moveTo>
                <a:cubicBezTo>
                  <a:pt x="17288" y="15385"/>
                  <a:pt x="17032" y="15740"/>
                  <a:pt x="16731" y="16049"/>
                </a:cubicBezTo>
                <a:cubicBezTo>
                  <a:pt x="15341" y="14693"/>
                  <a:pt x="13948" y="13205"/>
                  <a:pt x="12560" y="11676"/>
                </a:cubicBezTo>
                <a:cubicBezTo>
                  <a:pt x="12912" y="11521"/>
                  <a:pt x="13287" y="11362"/>
                  <a:pt x="13690" y="11199"/>
                </a:cubicBezTo>
                <a:cubicBezTo>
                  <a:pt x="14092" y="11035"/>
                  <a:pt x="14495" y="10927"/>
                  <a:pt x="14896" y="10862"/>
                </a:cubicBezTo>
                <a:cubicBezTo>
                  <a:pt x="15308" y="10801"/>
                  <a:pt x="15715" y="10820"/>
                  <a:pt x="16123" y="10913"/>
                </a:cubicBezTo>
                <a:cubicBezTo>
                  <a:pt x="16528" y="11012"/>
                  <a:pt x="16910" y="11222"/>
                  <a:pt x="17262" y="11554"/>
                </a:cubicBezTo>
                <a:cubicBezTo>
                  <a:pt x="17613" y="11891"/>
                  <a:pt x="17836" y="12244"/>
                  <a:pt x="17923" y="12621"/>
                </a:cubicBezTo>
                <a:cubicBezTo>
                  <a:pt x="18020" y="13004"/>
                  <a:pt x="18025" y="13392"/>
                  <a:pt x="17958" y="13790"/>
                </a:cubicBezTo>
                <a:cubicBezTo>
                  <a:pt x="17883" y="14187"/>
                  <a:pt x="17739" y="14585"/>
                  <a:pt x="17511" y="14987"/>
                </a:cubicBezTo>
                <a:moveTo>
                  <a:pt x="5799" y="10193"/>
                </a:moveTo>
                <a:cubicBezTo>
                  <a:pt x="5096" y="10221"/>
                  <a:pt x="4483" y="9997"/>
                  <a:pt x="3947" y="9496"/>
                </a:cubicBezTo>
                <a:cubicBezTo>
                  <a:pt x="3718" y="9286"/>
                  <a:pt x="3559" y="9028"/>
                  <a:pt x="3462" y="8724"/>
                </a:cubicBezTo>
                <a:cubicBezTo>
                  <a:pt x="3360" y="8420"/>
                  <a:pt x="3326" y="8088"/>
                  <a:pt x="3366" y="7723"/>
                </a:cubicBezTo>
                <a:cubicBezTo>
                  <a:pt x="3398" y="7363"/>
                  <a:pt x="3509" y="6989"/>
                  <a:pt x="3703" y="6610"/>
                </a:cubicBezTo>
                <a:cubicBezTo>
                  <a:pt x="3890" y="6231"/>
                  <a:pt x="4160" y="5852"/>
                  <a:pt x="4511" y="5488"/>
                </a:cubicBezTo>
                <a:cubicBezTo>
                  <a:pt x="5769" y="6694"/>
                  <a:pt x="7023" y="8018"/>
                  <a:pt x="8282" y="9389"/>
                </a:cubicBezTo>
                <a:cubicBezTo>
                  <a:pt x="7331" y="9894"/>
                  <a:pt x="6501" y="10165"/>
                  <a:pt x="5799" y="10193"/>
                </a:cubicBezTo>
                <a:moveTo>
                  <a:pt x="19679" y="8570"/>
                </a:moveTo>
                <a:cubicBezTo>
                  <a:pt x="18869" y="7915"/>
                  <a:pt x="18055" y="7471"/>
                  <a:pt x="17236" y="7251"/>
                </a:cubicBezTo>
                <a:cubicBezTo>
                  <a:pt x="16421" y="7031"/>
                  <a:pt x="15604" y="6942"/>
                  <a:pt x="14779" y="6998"/>
                </a:cubicBezTo>
                <a:cubicBezTo>
                  <a:pt x="13965" y="7059"/>
                  <a:pt x="13131" y="7237"/>
                  <a:pt x="12297" y="7546"/>
                </a:cubicBezTo>
                <a:cubicBezTo>
                  <a:pt x="11462" y="7859"/>
                  <a:pt x="10626" y="8200"/>
                  <a:pt x="9782" y="8593"/>
                </a:cubicBezTo>
                <a:cubicBezTo>
                  <a:pt x="8448" y="7115"/>
                  <a:pt x="7115" y="5658"/>
                  <a:pt x="5779" y="4300"/>
                </a:cubicBezTo>
                <a:cubicBezTo>
                  <a:pt x="6382" y="3776"/>
                  <a:pt x="6963" y="3509"/>
                  <a:pt x="7527" y="3490"/>
                </a:cubicBezTo>
                <a:cubicBezTo>
                  <a:pt x="8088" y="3467"/>
                  <a:pt x="8631" y="3523"/>
                  <a:pt x="9145" y="3649"/>
                </a:cubicBezTo>
                <a:cubicBezTo>
                  <a:pt x="9669" y="3776"/>
                  <a:pt x="10149" y="3883"/>
                  <a:pt x="10591" y="3967"/>
                </a:cubicBezTo>
                <a:cubicBezTo>
                  <a:pt x="11038" y="4052"/>
                  <a:pt x="11425" y="3958"/>
                  <a:pt x="11765" y="3682"/>
                </a:cubicBezTo>
                <a:cubicBezTo>
                  <a:pt x="12123" y="3383"/>
                  <a:pt x="12322" y="2995"/>
                  <a:pt x="12351" y="2527"/>
                </a:cubicBezTo>
                <a:cubicBezTo>
                  <a:pt x="12377" y="2054"/>
                  <a:pt x="12190" y="1596"/>
                  <a:pt x="11782" y="1147"/>
                </a:cubicBezTo>
                <a:cubicBezTo>
                  <a:pt x="11259" y="569"/>
                  <a:pt x="10631" y="216"/>
                  <a:pt x="9873" y="85"/>
                </a:cubicBezTo>
                <a:cubicBezTo>
                  <a:pt x="9126" y="-41"/>
                  <a:pt x="8359" y="-29"/>
                  <a:pt x="7565" y="137"/>
                </a:cubicBezTo>
                <a:cubicBezTo>
                  <a:pt x="6780" y="310"/>
                  <a:pt x="6032" y="595"/>
                  <a:pt x="5324" y="997"/>
                </a:cubicBezTo>
                <a:cubicBezTo>
                  <a:pt x="4617" y="1400"/>
                  <a:pt x="4049" y="1811"/>
                  <a:pt x="3627" y="2213"/>
                </a:cubicBezTo>
                <a:cubicBezTo>
                  <a:pt x="3464" y="2066"/>
                  <a:pt x="3303" y="1919"/>
                  <a:pt x="3142" y="1774"/>
                </a:cubicBezTo>
                <a:cubicBezTo>
                  <a:pt x="2963" y="1615"/>
                  <a:pt x="2739" y="1531"/>
                  <a:pt x="2471" y="1535"/>
                </a:cubicBezTo>
                <a:cubicBezTo>
                  <a:pt x="2201" y="1535"/>
                  <a:pt x="1978" y="1648"/>
                  <a:pt x="1794" y="1853"/>
                </a:cubicBezTo>
                <a:cubicBezTo>
                  <a:pt x="1615" y="2054"/>
                  <a:pt x="1530" y="2288"/>
                  <a:pt x="1566" y="2536"/>
                </a:cubicBezTo>
                <a:cubicBezTo>
                  <a:pt x="1590" y="2793"/>
                  <a:pt x="1697" y="2990"/>
                  <a:pt x="1881" y="3140"/>
                </a:cubicBezTo>
                <a:cubicBezTo>
                  <a:pt x="2045" y="3271"/>
                  <a:pt x="2203" y="3402"/>
                  <a:pt x="2365" y="3537"/>
                </a:cubicBezTo>
                <a:cubicBezTo>
                  <a:pt x="1732" y="4276"/>
                  <a:pt x="1208" y="5095"/>
                  <a:pt x="796" y="5958"/>
                </a:cubicBezTo>
                <a:cubicBezTo>
                  <a:pt x="379" y="6821"/>
                  <a:pt x="130" y="7677"/>
                  <a:pt x="38" y="8509"/>
                </a:cubicBezTo>
                <a:cubicBezTo>
                  <a:pt x="-59" y="9346"/>
                  <a:pt x="33" y="10114"/>
                  <a:pt x="299" y="10824"/>
                </a:cubicBezTo>
                <a:cubicBezTo>
                  <a:pt x="567" y="11540"/>
                  <a:pt x="1056" y="12148"/>
                  <a:pt x="1774" y="12723"/>
                </a:cubicBezTo>
                <a:cubicBezTo>
                  <a:pt x="2943" y="13659"/>
                  <a:pt x="4321" y="14057"/>
                  <a:pt x="5916" y="13968"/>
                </a:cubicBezTo>
                <a:cubicBezTo>
                  <a:pt x="7508" y="13874"/>
                  <a:pt x="9223" y="13416"/>
                  <a:pt x="11065" y="12462"/>
                </a:cubicBezTo>
                <a:cubicBezTo>
                  <a:pt x="12533" y="14094"/>
                  <a:pt x="14002" y="15717"/>
                  <a:pt x="15471" y="17223"/>
                </a:cubicBezTo>
                <a:cubicBezTo>
                  <a:pt x="14850" y="17728"/>
                  <a:pt x="14305" y="18018"/>
                  <a:pt x="13827" y="18112"/>
                </a:cubicBezTo>
                <a:cubicBezTo>
                  <a:pt x="13344" y="18210"/>
                  <a:pt x="12917" y="18201"/>
                  <a:pt x="12530" y="18088"/>
                </a:cubicBezTo>
                <a:cubicBezTo>
                  <a:pt x="12143" y="17971"/>
                  <a:pt x="11782" y="17803"/>
                  <a:pt x="11455" y="17588"/>
                </a:cubicBezTo>
                <a:cubicBezTo>
                  <a:pt x="11125" y="17368"/>
                  <a:pt x="10799" y="17181"/>
                  <a:pt x="10474" y="17027"/>
                </a:cubicBezTo>
                <a:cubicBezTo>
                  <a:pt x="10154" y="16872"/>
                  <a:pt x="9823" y="16788"/>
                  <a:pt x="9486" y="16783"/>
                </a:cubicBezTo>
                <a:cubicBezTo>
                  <a:pt x="9145" y="16779"/>
                  <a:pt x="8785" y="16938"/>
                  <a:pt x="8389" y="17265"/>
                </a:cubicBezTo>
                <a:cubicBezTo>
                  <a:pt x="7982" y="17607"/>
                  <a:pt x="7778" y="18004"/>
                  <a:pt x="7778" y="18453"/>
                </a:cubicBezTo>
                <a:cubicBezTo>
                  <a:pt x="7778" y="18898"/>
                  <a:pt x="7991" y="19351"/>
                  <a:pt x="8408" y="19810"/>
                </a:cubicBezTo>
                <a:cubicBezTo>
                  <a:pt x="8830" y="20268"/>
                  <a:pt x="9379" y="20652"/>
                  <a:pt x="10043" y="20956"/>
                </a:cubicBezTo>
                <a:cubicBezTo>
                  <a:pt x="10708" y="21260"/>
                  <a:pt x="11455" y="21451"/>
                  <a:pt x="12280" y="21503"/>
                </a:cubicBezTo>
                <a:cubicBezTo>
                  <a:pt x="13104" y="21559"/>
                  <a:pt x="13971" y="21437"/>
                  <a:pt x="14886" y="21110"/>
                </a:cubicBezTo>
                <a:cubicBezTo>
                  <a:pt x="15808" y="20787"/>
                  <a:pt x="16722" y="20203"/>
                  <a:pt x="17618" y="19333"/>
                </a:cubicBezTo>
                <a:cubicBezTo>
                  <a:pt x="18052" y="19740"/>
                  <a:pt x="18489" y="20128"/>
                  <a:pt x="18921" y="20502"/>
                </a:cubicBezTo>
                <a:cubicBezTo>
                  <a:pt x="19108" y="20656"/>
                  <a:pt x="19328" y="20731"/>
                  <a:pt x="19601" y="20712"/>
                </a:cubicBezTo>
                <a:cubicBezTo>
                  <a:pt x="19862" y="20703"/>
                  <a:pt x="20091" y="20586"/>
                  <a:pt x="20269" y="20376"/>
                </a:cubicBezTo>
                <a:cubicBezTo>
                  <a:pt x="20456" y="20160"/>
                  <a:pt x="20532" y="19922"/>
                  <a:pt x="20503" y="19674"/>
                </a:cubicBezTo>
                <a:cubicBezTo>
                  <a:pt x="20478" y="19421"/>
                  <a:pt x="20371" y="19230"/>
                  <a:pt x="20193" y="19089"/>
                </a:cubicBezTo>
                <a:cubicBezTo>
                  <a:pt x="19755" y="18753"/>
                  <a:pt x="19321" y="18397"/>
                  <a:pt x="18885" y="18023"/>
                </a:cubicBezTo>
                <a:cubicBezTo>
                  <a:pt x="19627" y="17144"/>
                  <a:pt x="20222" y="16217"/>
                  <a:pt x="20664" y="15301"/>
                </a:cubicBezTo>
                <a:cubicBezTo>
                  <a:pt x="21103" y="14379"/>
                  <a:pt x="21368" y="13491"/>
                  <a:pt x="21454" y="12667"/>
                </a:cubicBezTo>
                <a:cubicBezTo>
                  <a:pt x="21541" y="11839"/>
                  <a:pt x="21439" y="11091"/>
                  <a:pt x="21159" y="10413"/>
                </a:cubicBezTo>
                <a:cubicBezTo>
                  <a:pt x="20880" y="9725"/>
                  <a:pt x="20387" y="9136"/>
                  <a:pt x="19679" y="85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7" name="Shape 2967"/>
          <p:cNvSpPr/>
          <p:nvPr/>
        </p:nvSpPr>
        <p:spPr>
          <a:xfrm>
            <a:off x="16752637" y="5793566"/>
            <a:ext cx="140510" cy="147330"/>
          </a:xfrm>
          <a:custGeom>
            <a:avLst/>
            <a:gdLst/>
            <a:ahLst/>
            <a:cxnLst>
              <a:cxn ang="0">
                <a:pos x="wd2" y="hd2"/>
              </a:cxn>
              <a:cxn ang="5400000">
                <a:pos x="wd2" y="hd2"/>
              </a:cxn>
              <a:cxn ang="10800000">
                <a:pos x="wd2" y="hd2"/>
              </a:cxn>
              <a:cxn ang="16200000">
                <a:pos x="wd2" y="hd2"/>
              </a:cxn>
            </a:cxnLst>
            <a:rect l="0" t="0" r="r" b="b"/>
            <a:pathLst>
              <a:path w="21188" h="21203" fill="norm" stroke="1" extrusionOk="0">
                <a:moveTo>
                  <a:pt x="17615" y="468"/>
                </a:moveTo>
                <a:lnTo>
                  <a:pt x="17607" y="468"/>
                </a:lnTo>
                <a:cubicBezTo>
                  <a:pt x="14871" y="2476"/>
                  <a:pt x="12201" y="4591"/>
                  <a:pt x="9728" y="6958"/>
                </a:cubicBezTo>
                <a:cubicBezTo>
                  <a:pt x="7349" y="9227"/>
                  <a:pt x="5200" y="11619"/>
                  <a:pt x="3330" y="14060"/>
                </a:cubicBezTo>
                <a:lnTo>
                  <a:pt x="342" y="17962"/>
                </a:lnTo>
                <a:lnTo>
                  <a:pt x="350" y="17970"/>
                </a:lnTo>
                <a:cubicBezTo>
                  <a:pt x="-197" y="18787"/>
                  <a:pt x="-105" y="19880"/>
                  <a:pt x="639" y="20591"/>
                </a:cubicBezTo>
                <a:cubicBezTo>
                  <a:pt x="1492" y="21407"/>
                  <a:pt x="2890" y="21407"/>
                  <a:pt x="3747" y="20591"/>
                </a:cubicBezTo>
                <a:cubicBezTo>
                  <a:pt x="3877" y="20460"/>
                  <a:pt x="3984" y="20321"/>
                  <a:pt x="4070" y="20174"/>
                </a:cubicBezTo>
                <a:lnTo>
                  <a:pt x="6868" y="16517"/>
                </a:lnTo>
                <a:cubicBezTo>
                  <a:pt x="8601" y="14256"/>
                  <a:pt x="10606" y="12027"/>
                  <a:pt x="12825" y="9913"/>
                </a:cubicBezTo>
                <a:cubicBezTo>
                  <a:pt x="15281" y="7570"/>
                  <a:pt x="17558" y="5758"/>
                  <a:pt x="20330" y="3750"/>
                </a:cubicBezTo>
                <a:lnTo>
                  <a:pt x="20321" y="3742"/>
                </a:lnTo>
                <a:cubicBezTo>
                  <a:pt x="20400" y="3685"/>
                  <a:pt x="20473" y="3636"/>
                  <a:pt x="20544" y="3570"/>
                </a:cubicBezTo>
                <a:cubicBezTo>
                  <a:pt x="21403" y="2754"/>
                  <a:pt x="21403" y="1427"/>
                  <a:pt x="20544" y="607"/>
                </a:cubicBezTo>
                <a:cubicBezTo>
                  <a:pt x="19742" y="-160"/>
                  <a:pt x="18472" y="-193"/>
                  <a:pt x="17615" y="46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8" name="Shape 2968"/>
          <p:cNvSpPr/>
          <p:nvPr/>
        </p:nvSpPr>
        <p:spPr>
          <a:xfrm>
            <a:off x="16897793" y="5299859"/>
            <a:ext cx="142683" cy="149669"/>
          </a:xfrm>
          <a:custGeom>
            <a:avLst/>
            <a:gdLst/>
            <a:ahLst/>
            <a:cxnLst>
              <a:cxn ang="0">
                <a:pos x="wd2" y="hd2"/>
              </a:cxn>
              <a:cxn ang="5400000">
                <a:pos x="wd2" y="hd2"/>
              </a:cxn>
              <a:cxn ang="10800000">
                <a:pos x="wd2" y="hd2"/>
              </a:cxn>
              <a:cxn ang="16200000">
                <a:pos x="wd2" y="hd2"/>
              </a:cxn>
            </a:cxnLst>
            <a:rect l="0" t="0" r="r" b="b"/>
            <a:pathLst>
              <a:path w="21180" h="21196" fill="norm" stroke="1" extrusionOk="0">
                <a:moveTo>
                  <a:pt x="8372" y="11356"/>
                </a:moveTo>
                <a:cubicBezTo>
                  <a:pt x="6123" y="13509"/>
                  <a:pt x="3676" y="15445"/>
                  <a:pt x="1144" y="17292"/>
                </a:cubicBezTo>
                <a:cubicBezTo>
                  <a:pt x="963" y="17389"/>
                  <a:pt x="787" y="17493"/>
                  <a:pt x="637" y="17646"/>
                </a:cubicBezTo>
                <a:cubicBezTo>
                  <a:pt x="-213" y="18457"/>
                  <a:pt x="-213" y="19774"/>
                  <a:pt x="637" y="20586"/>
                </a:cubicBezTo>
                <a:cubicBezTo>
                  <a:pt x="1464" y="21381"/>
                  <a:pt x="2796" y="21397"/>
                  <a:pt x="3652" y="20642"/>
                </a:cubicBezTo>
                <a:lnTo>
                  <a:pt x="3665" y="20650"/>
                </a:lnTo>
                <a:cubicBezTo>
                  <a:pt x="6365" y="18674"/>
                  <a:pt x="8989" y="16581"/>
                  <a:pt x="11419" y="14264"/>
                </a:cubicBezTo>
                <a:cubicBezTo>
                  <a:pt x="13759" y="12031"/>
                  <a:pt x="15874" y="9685"/>
                  <a:pt x="17715" y="7284"/>
                </a:cubicBezTo>
                <a:lnTo>
                  <a:pt x="20663" y="3428"/>
                </a:lnTo>
                <a:lnTo>
                  <a:pt x="20655" y="3420"/>
                </a:lnTo>
                <a:cubicBezTo>
                  <a:pt x="21387" y="2600"/>
                  <a:pt x="21358" y="1379"/>
                  <a:pt x="20541" y="608"/>
                </a:cubicBezTo>
                <a:cubicBezTo>
                  <a:pt x="19697" y="-203"/>
                  <a:pt x="18323" y="-203"/>
                  <a:pt x="17469" y="608"/>
                </a:cubicBezTo>
                <a:cubicBezTo>
                  <a:pt x="17313" y="761"/>
                  <a:pt x="17197" y="938"/>
                  <a:pt x="17094" y="1114"/>
                </a:cubicBezTo>
                <a:lnTo>
                  <a:pt x="14228" y="4858"/>
                </a:lnTo>
                <a:cubicBezTo>
                  <a:pt x="12526" y="7091"/>
                  <a:pt x="10552" y="9276"/>
                  <a:pt x="8372" y="1135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9" name="Shape 2969"/>
          <p:cNvSpPr/>
          <p:nvPr/>
        </p:nvSpPr>
        <p:spPr>
          <a:xfrm>
            <a:off x="14575333"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0" name="Shape 2970"/>
          <p:cNvSpPr/>
          <p:nvPr/>
        </p:nvSpPr>
        <p:spPr>
          <a:xfrm>
            <a:off x="15214009"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1" name="Shape 2971"/>
          <p:cNvSpPr/>
          <p:nvPr/>
        </p:nvSpPr>
        <p:spPr>
          <a:xfrm>
            <a:off x="14894670"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15417"/>
                </a:moveTo>
                <a:cubicBezTo>
                  <a:pt x="16954" y="15452"/>
                  <a:pt x="16924" y="15487"/>
                  <a:pt x="16883" y="15524"/>
                </a:cubicBezTo>
                <a:cubicBezTo>
                  <a:pt x="16678" y="15702"/>
                  <a:pt x="16414" y="15870"/>
                  <a:pt x="16066" y="16021"/>
                </a:cubicBezTo>
                <a:cubicBezTo>
                  <a:pt x="16058" y="16025"/>
                  <a:pt x="16045" y="16027"/>
                  <a:pt x="16039" y="16031"/>
                </a:cubicBezTo>
                <a:cubicBezTo>
                  <a:pt x="15662" y="16192"/>
                  <a:pt x="15215" y="16334"/>
                  <a:pt x="14706" y="16454"/>
                </a:cubicBezTo>
                <a:cubicBezTo>
                  <a:pt x="14697" y="16457"/>
                  <a:pt x="14693" y="16458"/>
                  <a:pt x="14687" y="16460"/>
                </a:cubicBezTo>
                <a:cubicBezTo>
                  <a:pt x="14163" y="16582"/>
                  <a:pt x="13584" y="16681"/>
                  <a:pt x="12960" y="16750"/>
                </a:cubicBezTo>
                <a:cubicBezTo>
                  <a:pt x="12280" y="16826"/>
                  <a:pt x="11560" y="16875"/>
                  <a:pt x="10800" y="16875"/>
                </a:cubicBezTo>
                <a:cubicBezTo>
                  <a:pt x="10037" y="16875"/>
                  <a:pt x="9318" y="16826"/>
                  <a:pt x="8640" y="16750"/>
                </a:cubicBezTo>
                <a:cubicBezTo>
                  <a:pt x="8017" y="16681"/>
                  <a:pt x="7436" y="16582"/>
                  <a:pt x="6915" y="16460"/>
                </a:cubicBezTo>
                <a:cubicBezTo>
                  <a:pt x="6908" y="16458"/>
                  <a:pt x="6902" y="16457"/>
                  <a:pt x="6893" y="16454"/>
                </a:cubicBezTo>
                <a:cubicBezTo>
                  <a:pt x="6385" y="16334"/>
                  <a:pt x="5938" y="16192"/>
                  <a:pt x="5562" y="16031"/>
                </a:cubicBezTo>
                <a:cubicBezTo>
                  <a:pt x="5554" y="16027"/>
                  <a:pt x="5541" y="16025"/>
                  <a:pt x="5532" y="16021"/>
                </a:cubicBezTo>
                <a:cubicBezTo>
                  <a:pt x="5185" y="15870"/>
                  <a:pt x="4921" y="15702"/>
                  <a:pt x="4716" y="15524"/>
                </a:cubicBezTo>
                <a:cubicBezTo>
                  <a:pt x="4676" y="15487"/>
                  <a:pt x="4645" y="15452"/>
                  <a:pt x="4612" y="15417"/>
                </a:cubicBezTo>
                <a:cubicBezTo>
                  <a:pt x="4437" y="15236"/>
                  <a:pt x="4320" y="15048"/>
                  <a:pt x="4320" y="14850"/>
                </a:cubicBezTo>
                <a:cubicBezTo>
                  <a:pt x="4320" y="14651"/>
                  <a:pt x="4437" y="14462"/>
                  <a:pt x="4612" y="14282"/>
                </a:cubicBezTo>
                <a:cubicBezTo>
                  <a:pt x="4645" y="14246"/>
                  <a:pt x="4676" y="14211"/>
                  <a:pt x="4716" y="14176"/>
                </a:cubicBezTo>
                <a:cubicBezTo>
                  <a:pt x="4921" y="13998"/>
                  <a:pt x="5185" y="13830"/>
                  <a:pt x="5532" y="13678"/>
                </a:cubicBezTo>
                <a:cubicBezTo>
                  <a:pt x="5541" y="13674"/>
                  <a:pt x="5554" y="13671"/>
                  <a:pt x="5562" y="13667"/>
                </a:cubicBezTo>
                <a:cubicBezTo>
                  <a:pt x="5938" y="13508"/>
                  <a:pt x="6385" y="13364"/>
                  <a:pt x="6893" y="13244"/>
                </a:cubicBezTo>
                <a:cubicBezTo>
                  <a:pt x="6902" y="13243"/>
                  <a:pt x="6908" y="13240"/>
                  <a:pt x="6915" y="13239"/>
                </a:cubicBezTo>
                <a:cubicBezTo>
                  <a:pt x="7436" y="13118"/>
                  <a:pt x="8017" y="13019"/>
                  <a:pt x="8640" y="12949"/>
                </a:cubicBezTo>
                <a:cubicBezTo>
                  <a:pt x="9318" y="12874"/>
                  <a:pt x="10037" y="12825"/>
                  <a:pt x="10800" y="12825"/>
                </a:cubicBezTo>
                <a:cubicBezTo>
                  <a:pt x="11560" y="12825"/>
                  <a:pt x="12280" y="12874"/>
                  <a:pt x="12960" y="12949"/>
                </a:cubicBezTo>
                <a:cubicBezTo>
                  <a:pt x="13584" y="13019"/>
                  <a:pt x="14163" y="13118"/>
                  <a:pt x="14687" y="13239"/>
                </a:cubicBezTo>
                <a:cubicBezTo>
                  <a:pt x="14693" y="13240"/>
                  <a:pt x="14697" y="13243"/>
                  <a:pt x="14706" y="13244"/>
                </a:cubicBezTo>
                <a:cubicBezTo>
                  <a:pt x="15215" y="13364"/>
                  <a:pt x="15662" y="13508"/>
                  <a:pt x="16039" y="13667"/>
                </a:cubicBezTo>
                <a:cubicBezTo>
                  <a:pt x="16045" y="13671"/>
                  <a:pt x="16058" y="13674"/>
                  <a:pt x="16066" y="13678"/>
                </a:cubicBezTo>
                <a:cubicBezTo>
                  <a:pt x="16414" y="13830"/>
                  <a:pt x="16678" y="13998"/>
                  <a:pt x="16883" y="14176"/>
                </a:cubicBezTo>
                <a:cubicBezTo>
                  <a:pt x="16924" y="14211"/>
                  <a:pt x="16954" y="14246"/>
                  <a:pt x="16989" y="14282"/>
                </a:cubicBezTo>
                <a:cubicBezTo>
                  <a:pt x="17162" y="14462"/>
                  <a:pt x="17280" y="14651"/>
                  <a:pt x="17280" y="14850"/>
                </a:cubicBezTo>
                <a:cubicBezTo>
                  <a:pt x="17280" y="15048"/>
                  <a:pt x="17162" y="15236"/>
                  <a:pt x="16989" y="15417"/>
                </a:cubicBezTo>
                <a:moveTo>
                  <a:pt x="12960" y="19575"/>
                </a:moveTo>
                <a:cubicBezTo>
                  <a:pt x="12960" y="19948"/>
                  <a:pt x="11993" y="20250"/>
                  <a:pt x="10800" y="20250"/>
                </a:cubicBezTo>
                <a:cubicBezTo>
                  <a:pt x="9606" y="20250"/>
                  <a:pt x="8640" y="19948"/>
                  <a:pt x="8640" y="19575"/>
                </a:cubicBezTo>
                <a:lnTo>
                  <a:pt x="8640" y="18156"/>
                </a:lnTo>
                <a:cubicBezTo>
                  <a:pt x="9338" y="18201"/>
                  <a:pt x="10060" y="18225"/>
                  <a:pt x="10800" y="18225"/>
                </a:cubicBezTo>
                <a:cubicBezTo>
                  <a:pt x="11541" y="18225"/>
                  <a:pt x="12263" y="18201"/>
                  <a:pt x="12960" y="18156"/>
                </a:cubicBezTo>
                <a:cubicBezTo>
                  <a:pt x="12960" y="18156"/>
                  <a:pt x="12960" y="19575"/>
                  <a:pt x="12960" y="19575"/>
                </a:cubicBezTo>
                <a:close/>
                <a:moveTo>
                  <a:pt x="8640" y="2025"/>
                </a:moveTo>
                <a:cubicBezTo>
                  <a:pt x="8640" y="1652"/>
                  <a:pt x="9606" y="1350"/>
                  <a:pt x="10800" y="1350"/>
                </a:cubicBezTo>
                <a:cubicBezTo>
                  <a:pt x="11993" y="1350"/>
                  <a:pt x="12960" y="1652"/>
                  <a:pt x="12960" y="2025"/>
                </a:cubicBezTo>
                <a:lnTo>
                  <a:pt x="12960" y="11542"/>
                </a:lnTo>
                <a:cubicBezTo>
                  <a:pt x="12263" y="11499"/>
                  <a:pt x="11541" y="11475"/>
                  <a:pt x="10800" y="11475"/>
                </a:cubicBezTo>
                <a:cubicBezTo>
                  <a:pt x="10060" y="11475"/>
                  <a:pt x="9338" y="11499"/>
                  <a:pt x="8640" y="11542"/>
                </a:cubicBezTo>
                <a:cubicBezTo>
                  <a:pt x="8640" y="11542"/>
                  <a:pt x="8640" y="2025"/>
                  <a:pt x="8640" y="2025"/>
                </a:cubicBezTo>
                <a:close/>
                <a:moveTo>
                  <a:pt x="17280" y="12165"/>
                </a:moveTo>
                <a:lnTo>
                  <a:pt x="17280" y="2025"/>
                </a:lnTo>
                <a:cubicBezTo>
                  <a:pt x="17280" y="908"/>
                  <a:pt x="14373" y="0"/>
                  <a:pt x="10800" y="0"/>
                </a:cubicBezTo>
                <a:cubicBezTo>
                  <a:pt x="7226" y="0"/>
                  <a:pt x="4320" y="908"/>
                  <a:pt x="4320" y="2025"/>
                </a:cubicBezTo>
                <a:lnTo>
                  <a:pt x="4320" y="12165"/>
                </a:lnTo>
                <a:cubicBezTo>
                  <a:pt x="1711" y="12781"/>
                  <a:pt x="0" y="13749"/>
                  <a:pt x="0" y="14850"/>
                </a:cubicBezTo>
                <a:cubicBezTo>
                  <a:pt x="0" y="15951"/>
                  <a:pt x="1711" y="16919"/>
                  <a:pt x="4320" y="17534"/>
                </a:cubicBezTo>
                <a:lnTo>
                  <a:pt x="4320" y="19575"/>
                </a:lnTo>
                <a:cubicBezTo>
                  <a:pt x="4320" y="20692"/>
                  <a:pt x="7226" y="21600"/>
                  <a:pt x="10800" y="21600"/>
                </a:cubicBezTo>
                <a:cubicBezTo>
                  <a:pt x="14373" y="21600"/>
                  <a:pt x="17280" y="20692"/>
                  <a:pt x="17280" y="19575"/>
                </a:cubicBezTo>
                <a:lnTo>
                  <a:pt x="17280" y="17534"/>
                </a:lnTo>
                <a:cubicBezTo>
                  <a:pt x="19889" y="16919"/>
                  <a:pt x="21600" y="15951"/>
                  <a:pt x="21600" y="14850"/>
                </a:cubicBezTo>
                <a:cubicBezTo>
                  <a:pt x="21600" y="13749"/>
                  <a:pt x="19889" y="12781"/>
                  <a:pt x="17280" y="121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2" name="Shape 2972"/>
          <p:cNvSpPr/>
          <p:nvPr/>
        </p:nvSpPr>
        <p:spPr>
          <a:xfrm>
            <a:off x="12717363" y="5154652"/>
            <a:ext cx="928986" cy="929331"/>
          </a:xfrm>
          <a:custGeom>
            <a:avLst/>
            <a:gdLst/>
            <a:ahLst/>
            <a:cxnLst>
              <a:cxn ang="0">
                <a:pos x="wd2" y="hd2"/>
              </a:cxn>
              <a:cxn ang="5400000">
                <a:pos x="wd2" y="hd2"/>
              </a:cxn>
              <a:cxn ang="10800000">
                <a:pos x="wd2" y="hd2"/>
              </a:cxn>
              <a:cxn ang="16200000">
                <a:pos x="wd2" y="hd2"/>
              </a:cxn>
            </a:cxnLst>
            <a:rect l="0" t="0" r="r" b="b"/>
            <a:pathLst>
              <a:path w="21543" h="21600" fill="norm" stroke="1" extrusionOk="0">
                <a:moveTo>
                  <a:pt x="16976" y="19986"/>
                </a:moveTo>
                <a:lnTo>
                  <a:pt x="11226" y="17681"/>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5"/>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3" name="Shape 2973"/>
          <p:cNvSpPr/>
          <p:nvPr/>
        </p:nvSpPr>
        <p:spPr>
          <a:xfrm>
            <a:off x="22442673" y="3557365"/>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20"/>
                  <a:pt x="16770" y="0"/>
                  <a:pt x="10800" y="0"/>
                </a:cubicBezTo>
                <a:cubicBezTo>
                  <a:pt x="4830" y="0"/>
                  <a:pt x="0" y="482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4" name="Shape 2974"/>
          <p:cNvSpPr/>
          <p:nvPr/>
        </p:nvSpPr>
        <p:spPr>
          <a:xfrm>
            <a:off x="22442673" y="3905863"/>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0" y="0"/>
                  <a:pt x="0" y="4830"/>
                  <a:pt x="0" y="10800"/>
                </a:cubicBezTo>
                <a:cubicBezTo>
                  <a:pt x="0" y="16770"/>
                  <a:pt x="4830" y="21600"/>
                  <a:pt x="10800" y="21600"/>
                </a:cubicBezTo>
                <a:cubicBezTo>
                  <a:pt x="16770" y="21600"/>
                  <a:pt x="21600" y="16770"/>
                  <a:pt x="21600" y="10800"/>
                </a:cubicBezTo>
                <a:cubicBezTo>
                  <a:pt x="21600" y="4830"/>
                  <a:pt x="16770"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5" name="Shape 2975"/>
          <p:cNvSpPr/>
          <p:nvPr/>
        </p:nvSpPr>
        <p:spPr>
          <a:xfrm>
            <a:off x="22268493" y="3731614"/>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0" y="0"/>
                  <a:pt x="0" y="4820"/>
                  <a:pt x="0" y="10800"/>
                </a:cubicBezTo>
                <a:cubicBezTo>
                  <a:pt x="0" y="16770"/>
                  <a:pt x="4830" y="21600"/>
                  <a:pt x="10800" y="21600"/>
                </a:cubicBezTo>
                <a:cubicBezTo>
                  <a:pt x="16770" y="21600"/>
                  <a:pt x="21600" y="16770"/>
                  <a:pt x="21600" y="10800"/>
                </a:cubicBezTo>
                <a:cubicBezTo>
                  <a:pt x="21600" y="4820"/>
                  <a:pt x="16770"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6" name="Shape 2976"/>
          <p:cNvSpPr/>
          <p:nvPr/>
        </p:nvSpPr>
        <p:spPr>
          <a:xfrm>
            <a:off x="22616858" y="3731614"/>
            <a:ext cx="58062"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70"/>
                  <a:pt x="4830" y="21600"/>
                  <a:pt x="10800" y="21600"/>
                </a:cubicBezTo>
                <a:cubicBezTo>
                  <a:pt x="16770" y="21600"/>
                  <a:pt x="21600" y="16770"/>
                  <a:pt x="21600" y="10800"/>
                </a:cubicBezTo>
                <a:cubicBezTo>
                  <a:pt x="21600" y="4820"/>
                  <a:pt x="16770" y="0"/>
                  <a:pt x="10800" y="0"/>
                </a:cubicBezTo>
                <a:cubicBezTo>
                  <a:pt x="4830" y="0"/>
                  <a:pt x="0" y="4820"/>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7" name="Shape 2977"/>
          <p:cNvSpPr/>
          <p:nvPr/>
        </p:nvSpPr>
        <p:spPr>
          <a:xfrm>
            <a:off x="22326550" y="3847780"/>
            <a:ext cx="58107" cy="58085"/>
          </a:xfrm>
          <a:custGeom>
            <a:avLst/>
            <a:gdLst/>
            <a:ahLst/>
            <a:cxnLst>
              <a:cxn ang="0">
                <a:pos x="wd2" y="hd2"/>
              </a:cxn>
              <a:cxn ang="5400000">
                <a:pos x="wd2" y="hd2"/>
              </a:cxn>
              <a:cxn ang="10800000">
                <a:pos x="wd2" y="hd2"/>
              </a:cxn>
              <a:cxn ang="16200000">
                <a:pos x="wd2" y="hd2"/>
              </a:cxn>
            </a:cxnLst>
            <a:rect l="0" t="0" r="r" b="b"/>
            <a:pathLst>
              <a:path w="19675" h="19678" fill="norm" stroke="1" extrusionOk="0">
                <a:moveTo>
                  <a:pt x="2894" y="2882"/>
                </a:moveTo>
                <a:cubicBezTo>
                  <a:pt x="-965" y="6726"/>
                  <a:pt x="-965" y="12952"/>
                  <a:pt x="2894" y="16796"/>
                </a:cubicBezTo>
                <a:cubicBezTo>
                  <a:pt x="6734" y="20639"/>
                  <a:pt x="12936" y="20639"/>
                  <a:pt x="16795" y="16796"/>
                </a:cubicBezTo>
                <a:cubicBezTo>
                  <a:pt x="20635" y="12952"/>
                  <a:pt x="20635" y="6726"/>
                  <a:pt x="16795" y="2882"/>
                </a:cubicBezTo>
                <a:cubicBezTo>
                  <a:pt x="12936" y="-961"/>
                  <a:pt x="6734" y="-961"/>
                  <a:pt x="2894" y="28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8" name="Shape 2978"/>
          <p:cNvSpPr/>
          <p:nvPr/>
        </p:nvSpPr>
        <p:spPr>
          <a:xfrm>
            <a:off x="22326550" y="3615448"/>
            <a:ext cx="58111" cy="58120"/>
          </a:xfrm>
          <a:custGeom>
            <a:avLst/>
            <a:gdLst/>
            <a:ahLst/>
            <a:cxnLst>
              <a:cxn ang="0">
                <a:pos x="wd2" y="hd2"/>
              </a:cxn>
              <a:cxn ang="5400000">
                <a:pos x="wd2" y="hd2"/>
              </a:cxn>
              <a:cxn ang="10800000">
                <a:pos x="wd2" y="hd2"/>
              </a:cxn>
              <a:cxn ang="16200000">
                <a:pos x="wd2" y="hd2"/>
              </a:cxn>
            </a:cxnLst>
            <a:rect l="0" t="0" r="r" b="b"/>
            <a:pathLst>
              <a:path w="19678" h="19673" fill="norm" stroke="1" extrusionOk="0">
                <a:moveTo>
                  <a:pt x="2897" y="2894"/>
                </a:moveTo>
                <a:cubicBezTo>
                  <a:pt x="-962" y="6734"/>
                  <a:pt x="-962" y="12936"/>
                  <a:pt x="2878" y="16785"/>
                </a:cubicBezTo>
                <a:cubicBezTo>
                  <a:pt x="6737" y="20635"/>
                  <a:pt x="12939" y="20635"/>
                  <a:pt x="16798" y="16785"/>
                </a:cubicBezTo>
                <a:cubicBezTo>
                  <a:pt x="20638" y="12936"/>
                  <a:pt x="20638" y="6734"/>
                  <a:pt x="16798" y="2894"/>
                </a:cubicBezTo>
                <a:cubicBezTo>
                  <a:pt x="12939" y="-965"/>
                  <a:pt x="6737" y="-965"/>
                  <a:pt x="2897" y="289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9" name="Shape 2979"/>
          <p:cNvSpPr/>
          <p:nvPr/>
        </p:nvSpPr>
        <p:spPr>
          <a:xfrm>
            <a:off x="22558801" y="3847780"/>
            <a:ext cx="58064" cy="58085"/>
          </a:xfrm>
          <a:custGeom>
            <a:avLst/>
            <a:gdLst/>
            <a:ahLst/>
            <a:cxnLst>
              <a:cxn ang="0">
                <a:pos x="wd2" y="hd2"/>
              </a:cxn>
              <a:cxn ang="5400000">
                <a:pos x="wd2" y="hd2"/>
              </a:cxn>
              <a:cxn ang="10800000">
                <a:pos x="wd2" y="hd2"/>
              </a:cxn>
              <a:cxn ang="16200000">
                <a:pos x="wd2" y="hd2"/>
              </a:cxn>
            </a:cxnLst>
            <a:rect l="0" t="0" r="r" b="b"/>
            <a:pathLst>
              <a:path w="19678" h="19678" fill="norm" stroke="1" extrusionOk="0">
                <a:moveTo>
                  <a:pt x="2882" y="2882"/>
                </a:moveTo>
                <a:cubicBezTo>
                  <a:pt x="-961" y="6726"/>
                  <a:pt x="-961" y="12952"/>
                  <a:pt x="2882" y="16796"/>
                </a:cubicBezTo>
                <a:cubicBezTo>
                  <a:pt x="6726" y="20639"/>
                  <a:pt x="12952" y="20639"/>
                  <a:pt x="16796" y="16796"/>
                </a:cubicBezTo>
                <a:cubicBezTo>
                  <a:pt x="20639" y="12952"/>
                  <a:pt x="20639" y="6726"/>
                  <a:pt x="16796" y="2882"/>
                </a:cubicBezTo>
                <a:cubicBezTo>
                  <a:pt x="12952" y="-961"/>
                  <a:pt x="6726" y="-961"/>
                  <a:pt x="2882" y="28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0" name="Shape 2980"/>
          <p:cNvSpPr/>
          <p:nvPr/>
        </p:nvSpPr>
        <p:spPr>
          <a:xfrm>
            <a:off x="22181396" y="3295991"/>
            <a:ext cx="638678"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818" y="16200"/>
                </a:moveTo>
                <a:cubicBezTo>
                  <a:pt x="5486" y="16200"/>
                  <a:pt x="1964" y="13777"/>
                  <a:pt x="1964" y="10800"/>
                </a:cubicBezTo>
                <a:cubicBezTo>
                  <a:pt x="1964" y="7822"/>
                  <a:pt x="5486" y="5400"/>
                  <a:pt x="9818" y="5400"/>
                </a:cubicBezTo>
                <a:cubicBezTo>
                  <a:pt x="14148" y="5400"/>
                  <a:pt x="17673" y="7822"/>
                  <a:pt x="17673" y="10800"/>
                </a:cubicBezTo>
                <a:cubicBezTo>
                  <a:pt x="17673" y="13777"/>
                  <a:pt x="14148" y="16200"/>
                  <a:pt x="9818" y="16200"/>
                </a:cubicBezTo>
                <a:moveTo>
                  <a:pt x="13745" y="20250"/>
                </a:moveTo>
                <a:lnTo>
                  <a:pt x="5891" y="20250"/>
                </a:lnTo>
                <a:lnTo>
                  <a:pt x="4909" y="16614"/>
                </a:lnTo>
                <a:cubicBezTo>
                  <a:pt x="6359" y="17193"/>
                  <a:pt x="8019" y="17550"/>
                  <a:pt x="9818" y="17550"/>
                </a:cubicBezTo>
                <a:cubicBezTo>
                  <a:pt x="11615" y="17550"/>
                  <a:pt x="13278" y="17193"/>
                  <a:pt x="14727" y="16614"/>
                </a:cubicBezTo>
                <a:cubicBezTo>
                  <a:pt x="14727" y="16614"/>
                  <a:pt x="13745" y="20250"/>
                  <a:pt x="13745" y="20250"/>
                </a:cubicBezTo>
                <a:close/>
                <a:moveTo>
                  <a:pt x="5993" y="1350"/>
                </a:moveTo>
                <a:lnTo>
                  <a:pt x="13847" y="1350"/>
                </a:lnTo>
                <a:lnTo>
                  <a:pt x="14829" y="4985"/>
                </a:lnTo>
                <a:cubicBezTo>
                  <a:pt x="13379" y="4407"/>
                  <a:pt x="11719" y="4050"/>
                  <a:pt x="9920" y="4050"/>
                </a:cubicBezTo>
                <a:cubicBezTo>
                  <a:pt x="8123" y="4050"/>
                  <a:pt x="6460" y="4407"/>
                  <a:pt x="5011" y="4985"/>
                </a:cubicBezTo>
                <a:cubicBezTo>
                  <a:pt x="5011" y="4985"/>
                  <a:pt x="5993" y="1350"/>
                  <a:pt x="5993" y="1350"/>
                </a:cubicBezTo>
                <a:close/>
                <a:moveTo>
                  <a:pt x="19636" y="9450"/>
                </a:moveTo>
                <a:cubicBezTo>
                  <a:pt x="19567" y="9450"/>
                  <a:pt x="19510" y="9472"/>
                  <a:pt x="19443" y="9477"/>
                </a:cubicBezTo>
                <a:cubicBezTo>
                  <a:pt x="19101" y="8298"/>
                  <a:pt x="18294" y="7246"/>
                  <a:pt x="17188" y="6376"/>
                </a:cubicBezTo>
                <a:lnTo>
                  <a:pt x="15778" y="1103"/>
                </a:lnTo>
                <a:cubicBezTo>
                  <a:pt x="15606" y="464"/>
                  <a:pt x="14794" y="0"/>
                  <a:pt x="13847" y="0"/>
                </a:cubicBezTo>
                <a:lnTo>
                  <a:pt x="5993" y="0"/>
                </a:lnTo>
                <a:cubicBezTo>
                  <a:pt x="5047" y="0"/>
                  <a:pt x="4236" y="464"/>
                  <a:pt x="4062" y="1103"/>
                </a:cubicBezTo>
                <a:lnTo>
                  <a:pt x="2687" y="6198"/>
                </a:lnTo>
                <a:cubicBezTo>
                  <a:pt x="1037" y="7405"/>
                  <a:pt x="0" y="9012"/>
                  <a:pt x="0" y="10800"/>
                </a:cubicBezTo>
                <a:cubicBezTo>
                  <a:pt x="0" y="12543"/>
                  <a:pt x="995" y="14110"/>
                  <a:pt x="2573" y="15307"/>
                </a:cubicBezTo>
                <a:lnTo>
                  <a:pt x="3960" y="20497"/>
                </a:lnTo>
                <a:cubicBezTo>
                  <a:pt x="4132" y="21136"/>
                  <a:pt x="4944" y="21600"/>
                  <a:pt x="5891" y="21600"/>
                </a:cubicBezTo>
                <a:lnTo>
                  <a:pt x="13745" y="21600"/>
                </a:lnTo>
                <a:cubicBezTo>
                  <a:pt x="14691" y="21600"/>
                  <a:pt x="15502" y="21136"/>
                  <a:pt x="15676" y="20497"/>
                </a:cubicBezTo>
                <a:lnTo>
                  <a:pt x="17074" y="15311"/>
                </a:lnTo>
                <a:cubicBezTo>
                  <a:pt x="18242" y="14427"/>
                  <a:pt x="19090" y="13340"/>
                  <a:pt x="19443" y="12122"/>
                </a:cubicBezTo>
                <a:cubicBezTo>
                  <a:pt x="19510" y="12128"/>
                  <a:pt x="19567" y="12150"/>
                  <a:pt x="19636" y="12150"/>
                </a:cubicBezTo>
                <a:cubicBezTo>
                  <a:pt x="20720" y="12150"/>
                  <a:pt x="21600" y="11545"/>
                  <a:pt x="21600" y="10800"/>
                </a:cubicBezTo>
                <a:cubicBezTo>
                  <a:pt x="21600" y="10054"/>
                  <a:pt x="20720" y="9450"/>
                  <a:pt x="19636" y="945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1" name="Shape 2981"/>
          <p:cNvSpPr/>
          <p:nvPr/>
        </p:nvSpPr>
        <p:spPr>
          <a:xfrm>
            <a:off x="22442673" y="3615448"/>
            <a:ext cx="175365" cy="176300"/>
          </a:xfrm>
          <a:custGeom>
            <a:avLst/>
            <a:gdLst/>
            <a:ahLst/>
            <a:cxnLst>
              <a:cxn ang="0">
                <a:pos x="wd2" y="hd2"/>
              </a:cxn>
              <a:cxn ang="5400000">
                <a:pos x="wd2" y="hd2"/>
              </a:cxn>
              <a:cxn ang="10800000">
                <a:pos x="wd2" y="hd2"/>
              </a:cxn>
              <a:cxn ang="16200000">
                <a:pos x="wd2" y="hd2"/>
              </a:cxn>
            </a:cxnLst>
            <a:rect l="0" t="0" r="r" b="b"/>
            <a:pathLst>
              <a:path w="21481" h="21480" fill="norm" stroke="1" extrusionOk="0">
                <a:moveTo>
                  <a:pt x="21128" y="346"/>
                </a:moveTo>
                <a:cubicBezTo>
                  <a:pt x="20697" y="-82"/>
                  <a:pt x="20003" y="-120"/>
                  <a:pt x="19516" y="270"/>
                </a:cubicBezTo>
                <a:lnTo>
                  <a:pt x="1056" y="15433"/>
                </a:lnTo>
                <a:cubicBezTo>
                  <a:pt x="375" y="16114"/>
                  <a:pt x="0" y="17012"/>
                  <a:pt x="0" y="17973"/>
                </a:cubicBezTo>
                <a:cubicBezTo>
                  <a:pt x="0" y="18902"/>
                  <a:pt x="361" y="19783"/>
                  <a:pt x="1028" y="20447"/>
                </a:cubicBezTo>
                <a:cubicBezTo>
                  <a:pt x="1695" y="21103"/>
                  <a:pt x="2584" y="21473"/>
                  <a:pt x="3542" y="21480"/>
                </a:cubicBezTo>
                <a:cubicBezTo>
                  <a:pt x="4431" y="21473"/>
                  <a:pt x="5355" y="21145"/>
                  <a:pt x="6029" y="20495"/>
                </a:cubicBezTo>
                <a:lnTo>
                  <a:pt x="12599" y="12627"/>
                </a:lnTo>
                <a:lnTo>
                  <a:pt x="21225" y="1936"/>
                </a:lnTo>
                <a:cubicBezTo>
                  <a:pt x="21600" y="1463"/>
                  <a:pt x="21558" y="772"/>
                  <a:pt x="21128" y="34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2" name="Shape 2982"/>
          <p:cNvSpPr/>
          <p:nvPr/>
        </p:nvSpPr>
        <p:spPr>
          <a:xfrm>
            <a:off x="20149244" y="3295991"/>
            <a:ext cx="929015" cy="871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224" y="5760"/>
                </a:moveTo>
                <a:lnTo>
                  <a:pt x="17549" y="5760"/>
                </a:lnTo>
                <a:cubicBezTo>
                  <a:pt x="16805" y="5760"/>
                  <a:pt x="16199" y="5115"/>
                  <a:pt x="16199" y="4320"/>
                </a:cubicBezTo>
                <a:lnTo>
                  <a:pt x="16200" y="4320"/>
                </a:lnTo>
                <a:lnTo>
                  <a:pt x="16200" y="1440"/>
                </a:lnTo>
                <a:lnTo>
                  <a:pt x="20250" y="5760"/>
                </a:lnTo>
                <a:cubicBezTo>
                  <a:pt x="20250" y="5760"/>
                  <a:pt x="18224" y="5760"/>
                  <a:pt x="18224" y="5760"/>
                </a:cubicBezTo>
                <a:close/>
                <a:moveTo>
                  <a:pt x="20250" y="19440"/>
                </a:moveTo>
                <a:cubicBezTo>
                  <a:pt x="20250" y="19838"/>
                  <a:pt x="19948" y="20160"/>
                  <a:pt x="19575" y="20160"/>
                </a:cubicBezTo>
                <a:lnTo>
                  <a:pt x="2025" y="20160"/>
                </a:lnTo>
                <a:cubicBezTo>
                  <a:pt x="1652" y="20160"/>
                  <a:pt x="1350" y="19838"/>
                  <a:pt x="1350" y="19440"/>
                </a:cubicBezTo>
                <a:lnTo>
                  <a:pt x="1350" y="2160"/>
                </a:lnTo>
                <a:cubicBezTo>
                  <a:pt x="1350" y="1762"/>
                  <a:pt x="1652" y="1440"/>
                  <a:pt x="2025" y="1440"/>
                </a:cubicBezTo>
                <a:lnTo>
                  <a:pt x="15525" y="1440"/>
                </a:lnTo>
                <a:lnTo>
                  <a:pt x="15525" y="4320"/>
                </a:lnTo>
                <a:lnTo>
                  <a:pt x="15524" y="4320"/>
                </a:lnTo>
                <a:cubicBezTo>
                  <a:pt x="15524" y="5513"/>
                  <a:pt x="16431" y="6480"/>
                  <a:pt x="17549" y="6480"/>
                </a:cubicBezTo>
                <a:lnTo>
                  <a:pt x="18224" y="6480"/>
                </a:lnTo>
                <a:lnTo>
                  <a:pt x="20250" y="6480"/>
                </a:lnTo>
                <a:cubicBezTo>
                  <a:pt x="20250" y="6480"/>
                  <a:pt x="20250" y="19440"/>
                  <a:pt x="20250" y="19440"/>
                </a:cubicBezTo>
                <a:close/>
                <a:moveTo>
                  <a:pt x="21205" y="4742"/>
                </a:moveTo>
                <a:lnTo>
                  <a:pt x="17155" y="422"/>
                </a:lnTo>
                <a:cubicBezTo>
                  <a:pt x="16902" y="152"/>
                  <a:pt x="16557" y="0"/>
                  <a:pt x="16200" y="0"/>
                </a:cubicBezTo>
                <a:lnTo>
                  <a:pt x="2025" y="0"/>
                </a:lnTo>
                <a:cubicBezTo>
                  <a:pt x="908" y="0"/>
                  <a:pt x="0" y="969"/>
                  <a:pt x="0" y="2160"/>
                </a:cubicBezTo>
                <a:lnTo>
                  <a:pt x="0" y="19440"/>
                </a:lnTo>
                <a:cubicBezTo>
                  <a:pt x="0" y="20631"/>
                  <a:pt x="908" y="21600"/>
                  <a:pt x="2025" y="21600"/>
                </a:cubicBezTo>
                <a:lnTo>
                  <a:pt x="19575" y="21600"/>
                </a:lnTo>
                <a:cubicBezTo>
                  <a:pt x="20692" y="21600"/>
                  <a:pt x="21600" y="20631"/>
                  <a:pt x="21600" y="19440"/>
                </a:cubicBezTo>
                <a:lnTo>
                  <a:pt x="21600" y="5760"/>
                </a:lnTo>
                <a:cubicBezTo>
                  <a:pt x="21600" y="5378"/>
                  <a:pt x="21458" y="5012"/>
                  <a:pt x="21205" y="474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3" name="Shape 2983"/>
          <p:cNvSpPr/>
          <p:nvPr/>
        </p:nvSpPr>
        <p:spPr>
          <a:xfrm>
            <a:off x="20584704" y="3470240"/>
            <a:ext cx="174186"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4" name="Shape 2984"/>
          <p:cNvSpPr/>
          <p:nvPr/>
        </p:nvSpPr>
        <p:spPr>
          <a:xfrm>
            <a:off x="20584704" y="3557365"/>
            <a:ext cx="174186"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5" name="Shape 2985"/>
          <p:cNvSpPr/>
          <p:nvPr/>
        </p:nvSpPr>
        <p:spPr>
          <a:xfrm>
            <a:off x="20584704" y="3644489"/>
            <a:ext cx="377402"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70"/>
                  <a:pt x="370" y="21600"/>
                  <a:pt x="831" y="21600"/>
                </a:cubicBezTo>
                <a:lnTo>
                  <a:pt x="20769" y="21600"/>
                </a:lnTo>
                <a:cubicBezTo>
                  <a:pt x="21227" y="21600"/>
                  <a:pt x="21600" y="16770"/>
                  <a:pt x="21600" y="10800"/>
                </a:cubicBezTo>
                <a:cubicBezTo>
                  <a:pt x="21600" y="4830"/>
                  <a:pt x="21227" y="0"/>
                  <a:pt x="20769" y="0"/>
                </a:cubicBezTo>
                <a:lnTo>
                  <a:pt x="831" y="0"/>
                </a:lnTo>
                <a:cubicBezTo>
                  <a:pt x="370" y="0"/>
                  <a:pt x="0" y="4830"/>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6" name="Shape 2986"/>
          <p:cNvSpPr/>
          <p:nvPr/>
        </p:nvSpPr>
        <p:spPr>
          <a:xfrm>
            <a:off x="20265367" y="3818740"/>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7" name="Shape 2987"/>
          <p:cNvSpPr/>
          <p:nvPr/>
        </p:nvSpPr>
        <p:spPr>
          <a:xfrm>
            <a:off x="20265367" y="3905863"/>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8" name="Shape 2988"/>
          <p:cNvSpPr/>
          <p:nvPr/>
        </p:nvSpPr>
        <p:spPr>
          <a:xfrm>
            <a:off x="20265367" y="3992988"/>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9" name="Shape 2989"/>
          <p:cNvSpPr/>
          <p:nvPr/>
        </p:nvSpPr>
        <p:spPr>
          <a:xfrm>
            <a:off x="20265367" y="3731614"/>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70"/>
                  <a:pt x="201" y="21600"/>
                  <a:pt x="450" y="21600"/>
                </a:cubicBezTo>
                <a:lnTo>
                  <a:pt x="21150" y="21600"/>
                </a:lnTo>
                <a:cubicBezTo>
                  <a:pt x="21398" y="21600"/>
                  <a:pt x="21600" y="16770"/>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0" name="Shape 2990"/>
          <p:cNvSpPr/>
          <p:nvPr/>
        </p:nvSpPr>
        <p:spPr>
          <a:xfrm>
            <a:off x="20265367" y="3441198"/>
            <a:ext cx="261307" cy="232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99" y="5400"/>
                </a:moveTo>
                <a:lnTo>
                  <a:pt x="16801" y="5400"/>
                </a:lnTo>
                <a:lnTo>
                  <a:pt x="16801" y="16200"/>
                </a:lnTo>
                <a:lnTo>
                  <a:pt x="4799" y="16200"/>
                </a:lnTo>
                <a:cubicBezTo>
                  <a:pt x="4799" y="16200"/>
                  <a:pt x="4799" y="5400"/>
                  <a:pt x="4799" y="5400"/>
                </a:cubicBezTo>
                <a:close/>
                <a:moveTo>
                  <a:pt x="2400" y="21600"/>
                </a:moveTo>
                <a:lnTo>
                  <a:pt x="19200" y="21600"/>
                </a:lnTo>
                <a:cubicBezTo>
                  <a:pt x="20527" y="21600"/>
                  <a:pt x="21600" y="20392"/>
                  <a:pt x="21600" y="18900"/>
                </a:cubicBezTo>
                <a:lnTo>
                  <a:pt x="21600" y="2700"/>
                </a:lnTo>
                <a:cubicBezTo>
                  <a:pt x="21600" y="1208"/>
                  <a:pt x="20527" y="0"/>
                  <a:pt x="19200" y="0"/>
                </a:cubicBezTo>
                <a:lnTo>
                  <a:pt x="2400" y="0"/>
                </a:lnTo>
                <a:cubicBezTo>
                  <a:pt x="1073" y="0"/>
                  <a:pt x="0" y="1208"/>
                  <a:pt x="0" y="2700"/>
                </a:cubicBezTo>
                <a:lnTo>
                  <a:pt x="0" y="18900"/>
                </a:lnTo>
                <a:cubicBezTo>
                  <a:pt x="0" y="20392"/>
                  <a:pt x="1073" y="21600"/>
                  <a:pt x="2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1" name="Shape 2991"/>
          <p:cNvSpPr/>
          <p:nvPr/>
        </p:nvSpPr>
        <p:spPr>
          <a:xfrm>
            <a:off x="18320303" y="3295991"/>
            <a:ext cx="870924"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60" y="18900"/>
                </a:moveTo>
                <a:cubicBezTo>
                  <a:pt x="20160" y="19644"/>
                  <a:pt x="19514" y="20250"/>
                  <a:pt x="18720" y="20250"/>
                </a:cubicBezTo>
                <a:lnTo>
                  <a:pt x="2880" y="20250"/>
                </a:lnTo>
                <a:cubicBezTo>
                  <a:pt x="2086" y="20250"/>
                  <a:pt x="1440" y="19644"/>
                  <a:pt x="1440" y="18900"/>
                </a:cubicBezTo>
                <a:lnTo>
                  <a:pt x="1440" y="2700"/>
                </a:lnTo>
                <a:cubicBezTo>
                  <a:pt x="1440" y="1956"/>
                  <a:pt x="2086" y="1350"/>
                  <a:pt x="2880" y="1350"/>
                </a:cubicBezTo>
                <a:lnTo>
                  <a:pt x="18720" y="1350"/>
                </a:lnTo>
                <a:cubicBezTo>
                  <a:pt x="19514" y="1350"/>
                  <a:pt x="20160" y="1956"/>
                  <a:pt x="20160" y="2700"/>
                </a:cubicBezTo>
                <a:cubicBezTo>
                  <a:pt x="20160" y="2700"/>
                  <a:pt x="20160" y="18900"/>
                  <a:pt x="20160" y="18900"/>
                </a:cubicBezTo>
                <a:close/>
                <a:moveTo>
                  <a:pt x="18720" y="0"/>
                </a:moveTo>
                <a:lnTo>
                  <a:pt x="2880" y="0"/>
                </a:lnTo>
                <a:cubicBezTo>
                  <a:pt x="1290" y="0"/>
                  <a:pt x="0" y="1209"/>
                  <a:pt x="0" y="2700"/>
                </a:cubicBezTo>
                <a:lnTo>
                  <a:pt x="0" y="18900"/>
                </a:lnTo>
                <a:cubicBezTo>
                  <a:pt x="0" y="20391"/>
                  <a:pt x="1290" y="21600"/>
                  <a:pt x="2880" y="21600"/>
                </a:cubicBezTo>
                <a:lnTo>
                  <a:pt x="18720" y="21600"/>
                </a:lnTo>
                <a:cubicBezTo>
                  <a:pt x="20310" y="21600"/>
                  <a:pt x="21600" y="20391"/>
                  <a:pt x="21600" y="18900"/>
                </a:cubicBezTo>
                <a:lnTo>
                  <a:pt x="21600" y="2700"/>
                </a:lnTo>
                <a:cubicBezTo>
                  <a:pt x="21600" y="1209"/>
                  <a:pt x="20310" y="0"/>
                  <a:pt x="1872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2" name="Shape 2992"/>
          <p:cNvSpPr/>
          <p:nvPr/>
        </p:nvSpPr>
        <p:spPr>
          <a:xfrm>
            <a:off x="18436428" y="3412157"/>
            <a:ext cx="638678" cy="5808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19" y="20520"/>
                </a:moveTo>
                <a:lnTo>
                  <a:pt x="14053" y="16249"/>
                </a:lnTo>
                <a:lnTo>
                  <a:pt x="16691" y="12960"/>
                </a:lnTo>
                <a:lnTo>
                  <a:pt x="20618" y="17689"/>
                </a:lnTo>
                <a:lnTo>
                  <a:pt x="20618" y="20520"/>
                </a:lnTo>
                <a:cubicBezTo>
                  <a:pt x="20618" y="20520"/>
                  <a:pt x="17419" y="20520"/>
                  <a:pt x="17419" y="20520"/>
                </a:cubicBezTo>
                <a:close/>
                <a:moveTo>
                  <a:pt x="982" y="11447"/>
                </a:moveTo>
                <a:lnTo>
                  <a:pt x="4909" y="6480"/>
                </a:lnTo>
                <a:lnTo>
                  <a:pt x="12829" y="16354"/>
                </a:lnTo>
                <a:lnTo>
                  <a:pt x="13398" y="17065"/>
                </a:lnTo>
                <a:lnTo>
                  <a:pt x="16110" y="20520"/>
                </a:lnTo>
                <a:lnTo>
                  <a:pt x="982" y="20520"/>
                </a:lnTo>
                <a:cubicBezTo>
                  <a:pt x="982" y="20520"/>
                  <a:pt x="982" y="11447"/>
                  <a:pt x="982" y="11447"/>
                </a:cubicBezTo>
                <a:close/>
                <a:moveTo>
                  <a:pt x="20618" y="1080"/>
                </a:moveTo>
                <a:lnTo>
                  <a:pt x="20618" y="16059"/>
                </a:lnTo>
                <a:lnTo>
                  <a:pt x="17427" y="12245"/>
                </a:lnTo>
                <a:cubicBezTo>
                  <a:pt x="17240" y="12013"/>
                  <a:pt x="16973" y="11880"/>
                  <a:pt x="16691" y="11880"/>
                </a:cubicBezTo>
                <a:cubicBezTo>
                  <a:pt x="16409" y="11880"/>
                  <a:pt x="16142" y="12013"/>
                  <a:pt x="15955" y="12245"/>
                </a:cubicBezTo>
                <a:lnTo>
                  <a:pt x="13399" y="15432"/>
                </a:lnTo>
                <a:lnTo>
                  <a:pt x="5645" y="5765"/>
                </a:lnTo>
                <a:cubicBezTo>
                  <a:pt x="5458" y="5533"/>
                  <a:pt x="5191" y="5400"/>
                  <a:pt x="4909" y="5400"/>
                </a:cubicBezTo>
                <a:cubicBezTo>
                  <a:pt x="4627" y="5400"/>
                  <a:pt x="4360" y="5533"/>
                  <a:pt x="4173" y="5765"/>
                </a:cubicBezTo>
                <a:lnTo>
                  <a:pt x="982" y="9813"/>
                </a:lnTo>
                <a:lnTo>
                  <a:pt x="982" y="1080"/>
                </a:lnTo>
                <a:cubicBezTo>
                  <a:pt x="982" y="1080"/>
                  <a:pt x="20618" y="1080"/>
                  <a:pt x="20618" y="1080"/>
                </a:cubicBezTo>
                <a:close/>
                <a:moveTo>
                  <a:pt x="20618" y="0"/>
                </a:moveTo>
                <a:lnTo>
                  <a:pt x="982" y="0"/>
                </a:lnTo>
                <a:cubicBezTo>
                  <a:pt x="439" y="0"/>
                  <a:pt x="0" y="483"/>
                  <a:pt x="0" y="1080"/>
                </a:cubicBezTo>
                <a:lnTo>
                  <a:pt x="0" y="20520"/>
                </a:lnTo>
                <a:cubicBezTo>
                  <a:pt x="0" y="21117"/>
                  <a:pt x="439" y="21600"/>
                  <a:pt x="982" y="21600"/>
                </a:cubicBezTo>
                <a:lnTo>
                  <a:pt x="20618" y="21600"/>
                </a:lnTo>
                <a:cubicBezTo>
                  <a:pt x="21161" y="21600"/>
                  <a:pt x="21600" y="21117"/>
                  <a:pt x="21600" y="20520"/>
                </a:cubicBezTo>
                <a:lnTo>
                  <a:pt x="21600" y="1080"/>
                </a:lnTo>
                <a:cubicBezTo>
                  <a:pt x="21600" y="483"/>
                  <a:pt x="21161" y="0"/>
                  <a:pt x="20618"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3" name="Shape 2993"/>
          <p:cNvSpPr/>
          <p:nvPr/>
        </p:nvSpPr>
        <p:spPr>
          <a:xfrm>
            <a:off x="18784796" y="3499282"/>
            <a:ext cx="174185" cy="174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3600"/>
                </a:moveTo>
                <a:cubicBezTo>
                  <a:pt x="14769" y="3600"/>
                  <a:pt x="18000" y="6827"/>
                  <a:pt x="18000" y="10800"/>
                </a:cubicBezTo>
                <a:cubicBezTo>
                  <a:pt x="18000" y="14769"/>
                  <a:pt x="14769" y="18000"/>
                  <a:pt x="10800" y="18000"/>
                </a:cubicBezTo>
                <a:cubicBezTo>
                  <a:pt x="6831" y="18000"/>
                  <a:pt x="3600" y="14769"/>
                  <a:pt x="3600" y="10800"/>
                </a:cubicBezTo>
                <a:cubicBezTo>
                  <a:pt x="3600" y="6827"/>
                  <a:pt x="6831" y="3600"/>
                  <a:pt x="10800" y="3600"/>
                </a:cubicBezTo>
                <a:moveTo>
                  <a:pt x="10800" y="21600"/>
                </a:moveTo>
                <a:cubicBezTo>
                  <a:pt x="16766" y="21600"/>
                  <a:pt x="21600" y="16762"/>
                  <a:pt x="21600" y="10800"/>
                </a:cubicBezTo>
                <a:cubicBezTo>
                  <a:pt x="21600" y="4834"/>
                  <a:pt x="16766" y="0"/>
                  <a:pt x="10800" y="0"/>
                </a:cubicBezTo>
                <a:cubicBezTo>
                  <a:pt x="4834" y="0"/>
                  <a:pt x="0" y="4834"/>
                  <a:pt x="0" y="10800"/>
                </a:cubicBezTo>
                <a:cubicBezTo>
                  <a:pt x="0" y="16762"/>
                  <a:pt x="4834"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4" name="Shape 2994"/>
          <p:cNvSpPr/>
          <p:nvPr/>
        </p:nvSpPr>
        <p:spPr>
          <a:xfrm>
            <a:off x="16433302" y="3295991"/>
            <a:ext cx="928986"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5" y="9811"/>
                </a:moveTo>
                <a:cubicBezTo>
                  <a:pt x="20221" y="10145"/>
                  <a:pt x="20081" y="10800"/>
                  <a:pt x="18900" y="10800"/>
                </a:cubicBezTo>
                <a:lnTo>
                  <a:pt x="17550" y="10800"/>
                </a:lnTo>
                <a:cubicBezTo>
                  <a:pt x="17364" y="10800"/>
                  <a:pt x="17212" y="10951"/>
                  <a:pt x="17212" y="11138"/>
                </a:cubicBezTo>
                <a:cubicBezTo>
                  <a:pt x="17212" y="11324"/>
                  <a:pt x="17364" y="11475"/>
                  <a:pt x="17550" y="11475"/>
                </a:cubicBezTo>
                <a:lnTo>
                  <a:pt x="18858" y="11475"/>
                </a:lnTo>
                <a:cubicBezTo>
                  <a:pt x="19871" y="11475"/>
                  <a:pt x="20003" y="12315"/>
                  <a:pt x="19938" y="12720"/>
                </a:cubicBezTo>
                <a:cubicBezTo>
                  <a:pt x="19856" y="13223"/>
                  <a:pt x="19619" y="14175"/>
                  <a:pt x="18479" y="14175"/>
                </a:cubicBezTo>
                <a:lnTo>
                  <a:pt x="16875" y="14175"/>
                </a:lnTo>
                <a:cubicBezTo>
                  <a:pt x="16689" y="14175"/>
                  <a:pt x="16537" y="14326"/>
                  <a:pt x="16537" y="14513"/>
                </a:cubicBezTo>
                <a:cubicBezTo>
                  <a:pt x="16537" y="14699"/>
                  <a:pt x="16689" y="14850"/>
                  <a:pt x="16875" y="14850"/>
                </a:cubicBezTo>
                <a:lnTo>
                  <a:pt x="18204" y="14850"/>
                </a:lnTo>
                <a:cubicBezTo>
                  <a:pt x="19343" y="14850"/>
                  <a:pt x="19243" y="15719"/>
                  <a:pt x="19080" y="16238"/>
                </a:cubicBezTo>
                <a:cubicBezTo>
                  <a:pt x="18865" y="16919"/>
                  <a:pt x="18733" y="17550"/>
                  <a:pt x="17298" y="17550"/>
                </a:cubicBezTo>
                <a:lnTo>
                  <a:pt x="16197" y="17550"/>
                </a:lnTo>
                <a:cubicBezTo>
                  <a:pt x="16009" y="17550"/>
                  <a:pt x="15859" y="17701"/>
                  <a:pt x="15859" y="17888"/>
                </a:cubicBezTo>
                <a:cubicBezTo>
                  <a:pt x="15859" y="18073"/>
                  <a:pt x="16009" y="18225"/>
                  <a:pt x="16197" y="18225"/>
                </a:cubicBezTo>
                <a:lnTo>
                  <a:pt x="17255" y="18225"/>
                </a:lnTo>
                <a:cubicBezTo>
                  <a:pt x="17993" y="18225"/>
                  <a:pt x="18028" y="18924"/>
                  <a:pt x="17951" y="19174"/>
                </a:cubicBezTo>
                <a:cubicBezTo>
                  <a:pt x="17866" y="19448"/>
                  <a:pt x="17767" y="19651"/>
                  <a:pt x="17763" y="19661"/>
                </a:cubicBezTo>
                <a:cubicBezTo>
                  <a:pt x="17558" y="20029"/>
                  <a:pt x="17230" y="20250"/>
                  <a:pt x="16534" y="20250"/>
                </a:cubicBezTo>
                <a:lnTo>
                  <a:pt x="12844" y="20250"/>
                </a:lnTo>
                <a:cubicBezTo>
                  <a:pt x="10990" y="20250"/>
                  <a:pt x="9152" y="19829"/>
                  <a:pt x="9104" y="19819"/>
                </a:cubicBezTo>
                <a:cubicBezTo>
                  <a:pt x="6300" y="19173"/>
                  <a:pt x="6152" y="19123"/>
                  <a:pt x="5976" y="19073"/>
                </a:cubicBezTo>
                <a:cubicBezTo>
                  <a:pt x="5976" y="19073"/>
                  <a:pt x="5405" y="18976"/>
                  <a:pt x="5405" y="18478"/>
                </a:cubicBezTo>
                <a:lnTo>
                  <a:pt x="5400" y="9155"/>
                </a:lnTo>
                <a:cubicBezTo>
                  <a:pt x="5400" y="8840"/>
                  <a:pt x="5602" y="8553"/>
                  <a:pt x="5936" y="8452"/>
                </a:cubicBezTo>
                <a:cubicBezTo>
                  <a:pt x="5978" y="8436"/>
                  <a:pt x="6034" y="8419"/>
                  <a:pt x="6075" y="8401"/>
                </a:cubicBezTo>
                <a:cubicBezTo>
                  <a:pt x="9159" y="7125"/>
                  <a:pt x="10097" y="4324"/>
                  <a:pt x="10125" y="2025"/>
                </a:cubicBezTo>
                <a:cubicBezTo>
                  <a:pt x="10129" y="1702"/>
                  <a:pt x="10378" y="1350"/>
                  <a:pt x="10800" y="1350"/>
                </a:cubicBezTo>
                <a:cubicBezTo>
                  <a:pt x="11514" y="1350"/>
                  <a:pt x="12775" y="2782"/>
                  <a:pt x="12775" y="4555"/>
                </a:cubicBezTo>
                <a:cubicBezTo>
                  <a:pt x="12775" y="6155"/>
                  <a:pt x="12712" y="6432"/>
                  <a:pt x="12150" y="8100"/>
                </a:cubicBezTo>
                <a:cubicBezTo>
                  <a:pt x="18900" y="8100"/>
                  <a:pt x="18853" y="8197"/>
                  <a:pt x="19449" y="8353"/>
                </a:cubicBezTo>
                <a:cubicBezTo>
                  <a:pt x="20187" y="8564"/>
                  <a:pt x="20250" y="9176"/>
                  <a:pt x="20250" y="9387"/>
                </a:cubicBezTo>
                <a:cubicBezTo>
                  <a:pt x="20250" y="9618"/>
                  <a:pt x="20244" y="9584"/>
                  <a:pt x="20235" y="9811"/>
                </a:cubicBezTo>
                <a:moveTo>
                  <a:pt x="4725" y="19575"/>
                </a:moveTo>
                <a:cubicBezTo>
                  <a:pt x="4725" y="19948"/>
                  <a:pt x="4423" y="20250"/>
                  <a:pt x="4050" y="20250"/>
                </a:cubicBezTo>
                <a:lnTo>
                  <a:pt x="2025" y="20250"/>
                </a:lnTo>
                <a:cubicBezTo>
                  <a:pt x="1652" y="20250"/>
                  <a:pt x="1350" y="19948"/>
                  <a:pt x="1350" y="19575"/>
                </a:cubicBezTo>
                <a:lnTo>
                  <a:pt x="1350" y="8775"/>
                </a:lnTo>
                <a:cubicBezTo>
                  <a:pt x="1350" y="8402"/>
                  <a:pt x="1652" y="8100"/>
                  <a:pt x="2025" y="8100"/>
                </a:cubicBezTo>
                <a:lnTo>
                  <a:pt x="4050" y="8100"/>
                </a:lnTo>
                <a:cubicBezTo>
                  <a:pt x="4423" y="8100"/>
                  <a:pt x="4725" y="8402"/>
                  <a:pt x="4725" y="8775"/>
                </a:cubicBezTo>
                <a:cubicBezTo>
                  <a:pt x="4725" y="8775"/>
                  <a:pt x="4725" y="19575"/>
                  <a:pt x="4725" y="19575"/>
                </a:cubicBezTo>
                <a:close/>
                <a:moveTo>
                  <a:pt x="19686" y="7069"/>
                </a:moveTo>
                <a:cubicBezTo>
                  <a:pt x="18843" y="6847"/>
                  <a:pt x="16858" y="6850"/>
                  <a:pt x="13956" y="6773"/>
                </a:cubicBezTo>
                <a:cubicBezTo>
                  <a:pt x="14094" y="6140"/>
                  <a:pt x="14125" y="5569"/>
                  <a:pt x="14125" y="4555"/>
                </a:cubicBezTo>
                <a:cubicBezTo>
                  <a:pt x="14125" y="2133"/>
                  <a:pt x="12361" y="0"/>
                  <a:pt x="10800" y="0"/>
                </a:cubicBezTo>
                <a:cubicBezTo>
                  <a:pt x="9699" y="0"/>
                  <a:pt x="8789" y="901"/>
                  <a:pt x="8775" y="2009"/>
                </a:cubicBezTo>
                <a:cubicBezTo>
                  <a:pt x="8760" y="3368"/>
                  <a:pt x="8340" y="5716"/>
                  <a:pt x="6075" y="6907"/>
                </a:cubicBezTo>
                <a:cubicBezTo>
                  <a:pt x="5909" y="6995"/>
                  <a:pt x="5434" y="7229"/>
                  <a:pt x="5365" y="7260"/>
                </a:cubicBezTo>
                <a:lnTo>
                  <a:pt x="5400" y="7290"/>
                </a:lnTo>
                <a:cubicBezTo>
                  <a:pt x="5046" y="6985"/>
                  <a:pt x="4555" y="6750"/>
                  <a:pt x="4050" y="6750"/>
                </a:cubicBezTo>
                <a:lnTo>
                  <a:pt x="2025" y="6750"/>
                </a:lnTo>
                <a:cubicBezTo>
                  <a:pt x="909" y="6750"/>
                  <a:pt x="0" y="7658"/>
                  <a:pt x="0" y="8775"/>
                </a:cubicBezTo>
                <a:lnTo>
                  <a:pt x="0" y="19575"/>
                </a:lnTo>
                <a:cubicBezTo>
                  <a:pt x="0" y="20692"/>
                  <a:pt x="909" y="21600"/>
                  <a:pt x="2025" y="21600"/>
                </a:cubicBezTo>
                <a:lnTo>
                  <a:pt x="4050" y="21600"/>
                </a:lnTo>
                <a:cubicBezTo>
                  <a:pt x="4854" y="21600"/>
                  <a:pt x="5526" y="21115"/>
                  <a:pt x="5851" y="20435"/>
                </a:cubicBezTo>
                <a:cubicBezTo>
                  <a:pt x="5859" y="20437"/>
                  <a:pt x="5874" y="20441"/>
                  <a:pt x="5883" y="20442"/>
                </a:cubicBezTo>
                <a:cubicBezTo>
                  <a:pt x="5928" y="20454"/>
                  <a:pt x="5980" y="20468"/>
                  <a:pt x="6045" y="20485"/>
                </a:cubicBezTo>
                <a:cubicBezTo>
                  <a:pt x="6056" y="20487"/>
                  <a:pt x="6063" y="20489"/>
                  <a:pt x="6075" y="20493"/>
                </a:cubicBezTo>
                <a:cubicBezTo>
                  <a:pt x="6465" y="20589"/>
                  <a:pt x="7212" y="20768"/>
                  <a:pt x="8812" y="21136"/>
                </a:cubicBezTo>
                <a:cubicBezTo>
                  <a:pt x="9156" y="21214"/>
                  <a:pt x="10967" y="21600"/>
                  <a:pt x="12844" y="21600"/>
                </a:cubicBezTo>
                <a:lnTo>
                  <a:pt x="16534" y="21600"/>
                </a:lnTo>
                <a:cubicBezTo>
                  <a:pt x="17659" y="21600"/>
                  <a:pt x="18469" y="21168"/>
                  <a:pt x="18952" y="20299"/>
                </a:cubicBezTo>
                <a:cubicBezTo>
                  <a:pt x="18959" y="20286"/>
                  <a:pt x="19115" y="19982"/>
                  <a:pt x="19241" y="19572"/>
                </a:cubicBezTo>
                <a:cubicBezTo>
                  <a:pt x="19336" y="19264"/>
                  <a:pt x="19372" y="18827"/>
                  <a:pt x="19257" y="18385"/>
                </a:cubicBezTo>
                <a:cubicBezTo>
                  <a:pt x="19981" y="17886"/>
                  <a:pt x="20215" y="17133"/>
                  <a:pt x="20367" y="16644"/>
                </a:cubicBezTo>
                <a:cubicBezTo>
                  <a:pt x="20620" y="15839"/>
                  <a:pt x="20544" y="15236"/>
                  <a:pt x="20367" y="14803"/>
                </a:cubicBezTo>
                <a:cubicBezTo>
                  <a:pt x="20775" y="14418"/>
                  <a:pt x="21123" y="13832"/>
                  <a:pt x="21270" y="12936"/>
                </a:cubicBezTo>
                <a:cubicBezTo>
                  <a:pt x="21361" y="12381"/>
                  <a:pt x="21263" y="11810"/>
                  <a:pt x="21007" y="11335"/>
                </a:cubicBezTo>
                <a:cubicBezTo>
                  <a:pt x="21389" y="10905"/>
                  <a:pt x="21564" y="10366"/>
                  <a:pt x="21583" y="9866"/>
                </a:cubicBezTo>
                <a:lnTo>
                  <a:pt x="21591" y="9725"/>
                </a:lnTo>
                <a:cubicBezTo>
                  <a:pt x="21597" y="9636"/>
                  <a:pt x="21600" y="9581"/>
                  <a:pt x="21600" y="9387"/>
                </a:cubicBezTo>
                <a:cubicBezTo>
                  <a:pt x="21600" y="8534"/>
                  <a:pt x="21010" y="7447"/>
                  <a:pt x="19686" y="7069"/>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5" name="Shape 2995"/>
          <p:cNvSpPr/>
          <p:nvPr/>
        </p:nvSpPr>
        <p:spPr>
          <a:xfrm>
            <a:off x="16520396" y="4051071"/>
            <a:ext cx="87093"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4400"/>
                </a:moveTo>
                <a:cubicBezTo>
                  <a:pt x="8821" y="14400"/>
                  <a:pt x="7200" y="12783"/>
                  <a:pt x="7200" y="10800"/>
                </a:cubicBezTo>
                <a:cubicBezTo>
                  <a:pt x="7200" y="8817"/>
                  <a:pt x="8821" y="7200"/>
                  <a:pt x="10800" y="7200"/>
                </a:cubicBezTo>
                <a:cubicBezTo>
                  <a:pt x="12779" y="7200"/>
                  <a:pt x="14400" y="8817"/>
                  <a:pt x="14400" y="10800"/>
                </a:cubicBezTo>
                <a:cubicBezTo>
                  <a:pt x="14400" y="12783"/>
                  <a:pt x="12779" y="14400"/>
                  <a:pt x="10800" y="14400"/>
                </a:cubicBezTo>
                <a:moveTo>
                  <a:pt x="10800" y="0"/>
                </a:moveTo>
                <a:cubicBezTo>
                  <a:pt x="4837" y="0"/>
                  <a:pt x="0" y="4838"/>
                  <a:pt x="0" y="10800"/>
                </a:cubicBezTo>
                <a:cubicBezTo>
                  <a:pt x="0" y="16762"/>
                  <a:pt x="4837" y="21600"/>
                  <a:pt x="10800" y="21600"/>
                </a:cubicBezTo>
                <a:cubicBezTo>
                  <a:pt x="16762" y="21600"/>
                  <a:pt x="21600" y="16762"/>
                  <a:pt x="21600" y="10800"/>
                </a:cubicBezTo>
                <a:cubicBezTo>
                  <a:pt x="21600" y="4838"/>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6" name="Shape 2996"/>
          <p:cNvSpPr/>
          <p:nvPr/>
        </p:nvSpPr>
        <p:spPr>
          <a:xfrm>
            <a:off x="14575333" y="3441198"/>
            <a:ext cx="928986" cy="609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10" y="13990"/>
                </a:moveTo>
                <a:cubicBezTo>
                  <a:pt x="11374" y="14259"/>
                  <a:pt x="11094" y="14401"/>
                  <a:pt x="10800" y="14401"/>
                </a:cubicBezTo>
                <a:cubicBezTo>
                  <a:pt x="10506" y="14401"/>
                  <a:pt x="10226" y="14259"/>
                  <a:pt x="9990" y="13990"/>
                </a:cubicBezTo>
                <a:lnTo>
                  <a:pt x="7199" y="10800"/>
                </a:lnTo>
                <a:lnTo>
                  <a:pt x="6637" y="10157"/>
                </a:lnTo>
                <a:lnTo>
                  <a:pt x="1350" y="4115"/>
                </a:lnTo>
                <a:lnTo>
                  <a:pt x="1350" y="4114"/>
                </a:lnTo>
                <a:cubicBezTo>
                  <a:pt x="1350" y="2980"/>
                  <a:pt x="1955" y="2057"/>
                  <a:pt x="2700" y="2057"/>
                </a:cubicBezTo>
                <a:lnTo>
                  <a:pt x="18900" y="2057"/>
                </a:lnTo>
                <a:cubicBezTo>
                  <a:pt x="19644" y="2057"/>
                  <a:pt x="20250" y="2980"/>
                  <a:pt x="20250" y="4114"/>
                </a:cubicBezTo>
                <a:cubicBezTo>
                  <a:pt x="20250" y="4114"/>
                  <a:pt x="11610" y="13990"/>
                  <a:pt x="11610" y="13990"/>
                </a:cubicBezTo>
                <a:close/>
                <a:moveTo>
                  <a:pt x="20250" y="16199"/>
                </a:moveTo>
                <a:lnTo>
                  <a:pt x="15526" y="10800"/>
                </a:lnTo>
                <a:lnTo>
                  <a:pt x="20250" y="5400"/>
                </a:lnTo>
                <a:cubicBezTo>
                  <a:pt x="20250" y="5400"/>
                  <a:pt x="20250" y="16199"/>
                  <a:pt x="20250" y="16199"/>
                </a:cubicBezTo>
                <a:close/>
                <a:moveTo>
                  <a:pt x="20250" y="17485"/>
                </a:moveTo>
                <a:cubicBezTo>
                  <a:pt x="20250" y="18621"/>
                  <a:pt x="19644" y="19542"/>
                  <a:pt x="18900" y="19542"/>
                </a:cubicBezTo>
                <a:lnTo>
                  <a:pt x="2700" y="19542"/>
                </a:lnTo>
                <a:cubicBezTo>
                  <a:pt x="1955" y="19542"/>
                  <a:pt x="1350" y="18621"/>
                  <a:pt x="1350" y="17485"/>
                </a:cubicBezTo>
                <a:lnTo>
                  <a:pt x="6637" y="11443"/>
                </a:lnTo>
                <a:lnTo>
                  <a:pt x="9585" y="14814"/>
                </a:lnTo>
                <a:cubicBezTo>
                  <a:pt x="9945" y="15223"/>
                  <a:pt x="10372" y="15430"/>
                  <a:pt x="10800" y="15430"/>
                </a:cubicBezTo>
                <a:cubicBezTo>
                  <a:pt x="11228" y="15430"/>
                  <a:pt x="11655" y="15223"/>
                  <a:pt x="12015" y="14814"/>
                </a:cubicBezTo>
                <a:lnTo>
                  <a:pt x="14963" y="11443"/>
                </a:lnTo>
                <a:cubicBezTo>
                  <a:pt x="14963" y="11443"/>
                  <a:pt x="20250" y="17485"/>
                  <a:pt x="20250" y="17485"/>
                </a:cubicBezTo>
                <a:close/>
                <a:moveTo>
                  <a:pt x="1350" y="5400"/>
                </a:moveTo>
                <a:lnTo>
                  <a:pt x="6074" y="10800"/>
                </a:lnTo>
                <a:lnTo>
                  <a:pt x="1350" y="16199"/>
                </a:lnTo>
                <a:cubicBezTo>
                  <a:pt x="1350" y="16199"/>
                  <a:pt x="1350" y="5400"/>
                  <a:pt x="1350" y="5400"/>
                </a:cubicBezTo>
                <a:close/>
                <a:moveTo>
                  <a:pt x="18900" y="0"/>
                </a:moveTo>
                <a:lnTo>
                  <a:pt x="2700" y="0"/>
                </a:lnTo>
                <a:cubicBezTo>
                  <a:pt x="1209" y="0"/>
                  <a:pt x="0" y="1842"/>
                  <a:pt x="0" y="4114"/>
                </a:cubicBezTo>
                <a:lnTo>
                  <a:pt x="0" y="17485"/>
                </a:lnTo>
                <a:cubicBezTo>
                  <a:pt x="0" y="19757"/>
                  <a:pt x="1209" y="21600"/>
                  <a:pt x="2700" y="21600"/>
                </a:cubicBezTo>
                <a:lnTo>
                  <a:pt x="18900" y="21600"/>
                </a:lnTo>
                <a:cubicBezTo>
                  <a:pt x="20391" y="21600"/>
                  <a:pt x="21600" y="19757"/>
                  <a:pt x="21600" y="17485"/>
                </a:cubicBezTo>
                <a:lnTo>
                  <a:pt x="21600" y="4114"/>
                </a:lnTo>
                <a:cubicBezTo>
                  <a:pt x="21600" y="1842"/>
                  <a:pt x="20391"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7" name="Shape 2997"/>
          <p:cNvSpPr/>
          <p:nvPr/>
        </p:nvSpPr>
        <p:spPr>
          <a:xfrm>
            <a:off x="12717363" y="3295991"/>
            <a:ext cx="928986"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900"/>
                </a:moveTo>
                <a:cubicBezTo>
                  <a:pt x="20250" y="19644"/>
                  <a:pt x="19645" y="20250"/>
                  <a:pt x="18900" y="20250"/>
                </a:cubicBezTo>
                <a:lnTo>
                  <a:pt x="2700" y="20250"/>
                </a:lnTo>
                <a:cubicBezTo>
                  <a:pt x="1955" y="20250"/>
                  <a:pt x="1350" y="19644"/>
                  <a:pt x="1350" y="18900"/>
                </a:cubicBezTo>
                <a:lnTo>
                  <a:pt x="1350" y="5400"/>
                </a:lnTo>
                <a:cubicBezTo>
                  <a:pt x="1350" y="5028"/>
                  <a:pt x="1653" y="4725"/>
                  <a:pt x="2025" y="4725"/>
                </a:cubicBezTo>
                <a:lnTo>
                  <a:pt x="2700" y="4725"/>
                </a:lnTo>
                <a:lnTo>
                  <a:pt x="2700" y="18225"/>
                </a:lnTo>
                <a:cubicBezTo>
                  <a:pt x="2700" y="18598"/>
                  <a:pt x="3002" y="18900"/>
                  <a:pt x="3375" y="18900"/>
                </a:cubicBezTo>
                <a:cubicBezTo>
                  <a:pt x="3748" y="18900"/>
                  <a:pt x="4050" y="18598"/>
                  <a:pt x="4050" y="18225"/>
                </a:cubicBezTo>
                <a:lnTo>
                  <a:pt x="4050" y="2025"/>
                </a:lnTo>
                <a:cubicBezTo>
                  <a:pt x="4050" y="1653"/>
                  <a:pt x="4353" y="1350"/>
                  <a:pt x="4725" y="1350"/>
                </a:cubicBezTo>
                <a:lnTo>
                  <a:pt x="19575" y="1350"/>
                </a:lnTo>
                <a:cubicBezTo>
                  <a:pt x="19947" y="1350"/>
                  <a:pt x="20250" y="1653"/>
                  <a:pt x="20250" y="2025"/>
                </a:cubicBezTo>
                <a:cubicBezTo>
                  <a:pt x="20250" y="2025"/>
                  <a:pt x="20250" y="18900"/>
                  <a:pt x="20250" y="18900"/>
                </a:cubicBezTo>
                <a:close/>
                <a:moveTo>
                  <a:pt x="19575" y="0"/>
                </a:moveTo>
                <a:lnTo>
                  <a:pt x="4725" y="0"/>
                </a:lnTo>
                <a:cubicBezTo>
                  <a:pt x="3606" y="0"/>
                  <a:pt x="2700" y="906"/>
                  <a:pt x="2700" y="2025"/>
                </a:cubicBezTo>
                <a:lnTo>
                  <a:pt x="2700" y="3375"/>
                </a:lnTo>
                <a:lnTo>
                  <a:pt x="2025" y="3375"/>
                </a:lnTo>
                <a:cubicBezTo>
                  <a:pt x="906" y="3375"/>
                  <a:pt x="0" y="4281"/>
                  <a:pt x="0" y="5400"/>
                </a:cubicBezTo>
                <a:lnTo>
                  <a:pt x="0" y="18900"/>
                </a:lnTo>
                <a:cubicBezTo>
                  <a:pt x="0" y="20391"/>
                  <a:pt x="1209" y="21600"/>
                  <a:pt x="2700" y="21600"/>
                </a:cubicBezTo>
                <a:lnTo>
                  <a:pt x="18900" y="21600"/>
                </a:lnTo>
                <a:cubicBezTo>
                  <a:pt x="20391" y="21600"/>
                  <a:pt x="21600" y="20391"/>
                  <a:pt x="21600" y="18900"/>
                </a:cubicBezTo>
                <a:lnTo>
                  <a:pt x="21600" y="2025"/>
                </a:lnTo>
                <a:cubicBezTo>
                  <a:pt x="21600" y="906"/>
                  <a:pt x="20694" y="0"/>
                  <a:pt x="195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8" name="Shape 2998"/>
          <p:cNvSpPr/>
          <p:nvPr/>
        </p:nvSpPr>
        <p:spPr>
          <a:xfrm>
            <a:off x="13268945" y="3644489"/>
            <a:ext cx="261278"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9" name="Shape 2999"/>
          <p:cNvSpPr/>
          <p:nvPr/>
        </p:nvSpPr>
        <p:spPr>
          <a:xfrm>
            <a:off x="13268945" y="3557365"/>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0" name="Shape 3000"/>
          <p:cNvSpPr/>
          <p:nvPr/>
        </p:nvSpPr>
        <p:spPr>
          <a:xfrm>
            <a:off x="13268945" y="3470240"/>
            <a:ext cx="261278"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1" name="Shape 3001"/>
          <p:cNvSpPr/>
          <p:nvPr/>
        </p:nvSpPr>
        <p:spPr>
          <a:xfrm>
            <a:off x="12949608" y="4080112"/>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2" name="Shape 3002"/>
          <p:cNvSpPr/>
          <p:nvPr/>
        </p:nvSpPr>
        <p:spPr>
          <a:xfrm>
            <a:off x="12949608" y="3992988"/>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3" name="Shape 3003"/>
          <p:cNvSpPr/>
          <p:nvPr/>
        </p:nvSpPr>
        <p:spPr>
          <a:xfrm>
            <a:off x="12949608" y="3905863"/>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4" name="Shape 3004"/>
          <p:cNvSpPr/>
          <p:nvPr/>
        </p:nvSpPr>
        <p:spPr>
          <a:xfrm>
            <a:off x="13268945" y="4080112"/>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5" name="Shape 3005"/>
          <p:cNvSpPr/>
          <p:nvPr/>
        </p:nvSpPr>
        <p:spPr>
          <a:xfrm>
            <a:off x="13268945" y="3992988"/>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6" name="Shape 3006"/>
          <p:cNvSpPr/>
          <p:nvPr/>
        </p:nvSpPr>
        <p:spPr>
          <a:xfrm>
            <a:off x="13268945" y="3905863"/>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7" name="Shape 3007"/>
          <p:cNvSpPr/>
          <p:nvPr/>
        </p:nvSpPr>
        <p:spPr>
          <a:xfrm>
            <a:off x="12949608" y="3731614"/>
            <a:ext cx="580617"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60" y="0"/>
                </a:moveTo>
                <a:lnTo>
                  <a:pt x="540" y="0"/>
                </a:lnTo>
                <a:cubicBezTo>
                  <a:pt x="242" y="0"/>
                  <a:pt x="0" y="4852"/>
                  <a:pt x="0" y="10800"/>
                </a:cubicBezTo>
                <a:cubicBezTo>
                  <a:pt x="0" y="16770"/>
                  <a:pt x="242" y="21600"/>
                  <a:pt x="540" y="21600"/>
                </a:cubicBezTo>
                <a:lnTo>
                  <a:pt x="21060" y="21600"/>
                </a:lnTo>
                <a:cubicBezTo>
                  <a:pt x="21358" y="21600"/>
                  <a:pt x="21600" y="16770"/>
                  <a:pt x="21600" y="10800"/>
                </a:cubicBezTo>
                <a:cubicBezTo>
                  <a:pt x="21600" y="4852"/>
                  <a:pt x="21358" y="0"/>
                  <a:pt x="210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8" name="Shape 3008"/>
          <p:cNvSpPr/>
          <p:nvPr/>
        </p:nvSpPr>
        <p:spPr>
          <a:xfrm>
            <a:off x="12949608" y="3818740"/>
            <a:ext cx="580617"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60" y="0"/>
                </a:moveTo>
                <a:lnTo>
                  <a:pt x="540" y="0"/>
                </a:lnTo>
                <a:cubicBezTo>
                  <a:pt x="242" y="0"/>
                  <a:pt x="0" y="4852"/>
                  <a:pt x="0" y="10800"/>
                </a:cubicBezTo>
                <a:cubicBezTo>
                  <a:pt x="0" y="16791"/>
                  <a:pt x="242" y="21600"/>
                  <a:pt x="540" y="21600"/>
                </a:cubicBezTo>
                <a:lnTo>
                  <a:pt x="21060" y="21600"/>
                </a:lnTo>
                <a:cubicBezTo>
                  <a:pt x="21358" y="21600"/>
                  <a:pt x="21600" y="16791"/>
                  <a:pt x="21600" y="10800"/>
                </a:cubicBezTo>
                <a:cubicBezTo>
                  <a:pt x="21600" y="4852"/>
                  <a:pt x="21358" y="0"/>
                  <a:pt x="210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9" name="Shape 3009"/>
          <p:cNvSpPr/>
          <p:nvPr/>
        </p:nvSpPr>
        <p:spPr>
          <a:xfrm>
            <a:off x="12949608" y="3412157"/>
            <a:ext cx="261278" cy="261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00" y="4793"/>
                </a:moveTo>
                <a:lnTo>
                  <a:pt x="16800" y="4793"/>
                </a:lnTo>
                <a:lnTo>
                  <a:pt x="16800" y="16798"/>
                </a:lnTo>
                <a:lnTo>
                  <a:pt x="4800" y="16798"/>
                </a:lnTo>
                <a:cubicBezTo>
                  <a:pt x="4800" y="16798"/>
                  <a:pt x="4800" y="4793"/>
                  <a:pt x="4800" y="4793"/>
                </a:cubicBezTo>
                <a:close/>
                <a:moveTo>
                  <a:pt x="2400" y="21600"/>
                </a:moveTo>
                <a:lnTo>
                  <a:pt x="19200" y="21600"/>
                </a:lnTo>
                <a:cubicBezTo>
                  <a:pt x="20528" y="21600"/>
                  <a:pt x="21600" y="20524"/>
                  <a:pt x="21600" y="19199"/>
                </a:cubicBezTo>
                <a:lnTo>
                  <a:pt x="21600" y="2401"/>
                </a:lnTo>
                <a:cubicBezTo>
                  <a:pt x="21600" y="1076"/>
                  <a:pt x="20528" y="0"/>
                  <a:pt x="19200" y="0"/>
                </a:cubicBezTo>
                <a:lnTo>
                  <a:pt x="2400" y="0"/>
                </a:lnTo>
                <a:cubicBezTo>
                  <a:pt x="1072" y="0"/>
                  <a:pt x="0" y="1076"/>
                  <a:pt x="0" y="2401"/>
                </a:cubicBezTo>
                <a:lnTo>
                  <a:pt x="0" y="19199"/>
                </a:lnTo>
                <a:cubicBezTo>
                  <a:pt x="0" y="20524"/>
                  <a:pt x="1072" y="21600"/>
                  <a:pt x="2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0" name="Shape 3010"/>
          <p:cNvSpPr/>
          <p:nvPr/>
        </p:nvSpPr>
        <p:spPr>
          <a:xfrm>
            <a:off x="10882805" y="8881730"/>
            <a:ext cx="638678" cy="929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36" y="3375"/>
                </a:moveTo>
                <a:lnTo>
                  <a:pt x="1964" y="3376"/>
                </a:lnTo>
                <a:lnTo>
                  <a:pt x="1964" y="2026"/>
                </a:lnTo>
                <a:cubicBezTo>
                  <a:pt x="1964" y="1653"/>
                  <a:pt x="2403" y="1351"/>
                  <a:pt x="2945" y="1351"/>
                </a:cubicBezTo>
                <a:lnTo>
                  <a:pt x="18655" y="1350"/>
                </a:lnTo>
                <a:cubicBezTo>
                  <a:pt x="19195" y="1350"/>
                  <a:pt x="19636" y="1653"/>
                  <a:pt x="19636" y="2025"/>
                </a:cubicBezTo>
                <a:cubicBezTo>
                  <a:pt x="19636" y="2025"/>
                  <a:pt x="19636" y="3375"/>
                  <a:pt x="19636" y="3375"/>
                </a:cubicBezTo>
                <a:close/>
                <a:moveTo>
                  <a:pt x="19636" y="17547"/>
                </a:moveTo>
                <a:lnTo>
                  <a:pt x="1964" y="17547"/>
                </a:lnTo>
                <a:lnTo>
                  <a:pt x="1964" y="4051"/>
                </a:lnTo>
                <a:lnTo>
                  <a:pt x="19636" y="4050"/>
                </a:lnTo>
                <a:cubicBezTo>
                  <a:pt x="19636" y="4050"/>
                  <a:pt x="19636" y="17547"/>
                  <a:pt x="19636" y="17547"/>
                </a:cubicBezTo>
                <a:close/>
                <a:moveTo>
                  <a:pt x="19636" y="19574"/>
                </a:moveTo>
                <a:cubicBezTo>
                  <a:pt x="19636" y="19947"/>
                  <a:pt x="19195" y="20249"/>
                  <a:pt x="18655" y="20249"/>
                </a:cubicBezTo>
                <a:lnTo>
                  <a:pt x="2945" y="20250"/>
                </a:lnTo>
                <a:cubicBezTo>
                  <a:pt x="2403" y="20250"/>
                  <a:pt x="1964" y="19947"/>
                  <a:pt x="1964" y="19575"/>
                </a:cubicBezTo>
                <a:lnTo>
                  <a:pt x="1964" y="18222"/>
                </a:lnTo>
                <a:lnTo>
                  <a:pt x="19636" y="18222"/>
                </a:lnTo>
                <a:cubicBezTo>
                  <a:pt x="19636" y="18222"/>
                  <a:pt x="19636" y="19574"/>
                  <a:pt x="19636" y="19574"/>
                </a:cubicBezTo>
                <a:close/>
                <a:moveTo>
                  <a:pt x="18655" y="0"/>
                </a:moveTo>
                <a:lnTo>
                  <a:pt x="2945" y="1"/>
                </a:lnTo>
                <a:cubicBezTo>
                  <a:pt x="1317" y="1"/>
                  <a:pt x="0" y="907"/>
                  <a:pt x="0" y="2026"/>
                </a:cubicBezTo>
                <a:lnTo>
                  <a:pt x="0" y="19575"/>
                </a:lnTo>
                <a:cubicBezTo>
                  <a:pt x="0" y="20694"/>
                  <a:pt x="1317" y="21600"/>
                  <a:pt x="2945" y="21600"/>
                </a:cubicBezTo>
                <a:lnTo>
                  <a:pt x="18655" y="21599"/>
                </a:lnTo>
                <a:cubicBezTo>
                  <a:pt x="20281" y="21599"/>
                  <a:pt x="21600" y="20693"/>
                  <a:pt x="21600" y="19574"/>
                </a:cubicBezTo>
                <a:lnTo>
                  <a:pt x="21600" y="2025"/>
                </a:lnTo>
                <a:cubicBezTo>
                  <a:pt x="21600" y="906"/>
                  <a:pt x="20281" y="0"/>
                  <a:pt x="1865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1" name="Shape 3011"/>
          <p:cNvSpPr/>
          <p:nvPr/>
        </p:nvSpPr>
        <p:spPr>
          <a:xfrm>
            <a:off x="11144081" y="8968855"/>
            <a:ext cx="116124"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800"/>
                </a:moveTo>
                <a:cubicBezTo>
                  <a:pt x="21600" y="16759"/>
                  <a:pt x="20387" y="21600"/>
                  <a:pt x="18900" y="21600"/>
                </a:cubicBezTo>
                <a:lnTo>
                  <a:pt x="2700" y="21600"/>
                </a:lnTo>
                <a:cubicBezTo>
                  <a:pt x="1202" y="21600"/>
                  <a:pt x="0" y="16759"/>
                  <a:pt x="0" y="10800"/>
                </a:cubicBezTo>
                <a:cubicBezTo>
                  <a:pt x="0" y="4841"/>
                  <a:pt x="1202" y="0"/>
                  <a:pt x="2700" y="0"/>
                </a:cubicBezTo>
                <a:lnTo>
                  <a:pt x="18900" y="0"/>
                </a:lnTo>
                <a:cubicBezTo>
                  <a:pt x="20387" y="0"/>
                  <a:pt x="21600" y="4841"/>
                  <a:pt x="2160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2" name="Shape 3012"/>
          <p:cNvSpPr/>
          <p:nvPr/>
        </p:nvSpPr>
        <p:spPr>
          <a:xfrm>
            <a:off x="11173111" y="9694895"/>
            <a:ext cx="58063"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800"/>
                </a:moveTo>
                <a:cubicBezTo>
                  <a:pt x="21600" y="16770"/>
                  <a:pt x="19174" y="21600"/>
                  <a:pt x="16200" y="21600"/>
                </a:cubicBezTo>
                <a:lnTo>
                  <a:pt x="5400" y="21600"/>
                </a:lnTo>
                <a:cubicBezTo>
                  <a:pt x="2405" y="21600"/>
                  <a:pt x="0" y="16770"/>
                  <a:pt x="0" y="10800"/>
                </a:cubicBezTo>
                <a:cubicBezTo>
                  <a:pt x="0" y="4830"/>
                  <a:pt x="2405" y="0"/>
                  <a:pt x="5400" y="0"/>
                </a:cubicBezTo>
                <a:lnTo>
                  <a:pt x="16200" y="0"/>
                </a:lnTo>
                <a:cubicBezTo>
                  <a:pt x="19174" y="0"/>
                  <a:pt x="21600" y="4830"/>
                  <a:pt x="2160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3" name="Shape 3013"/>
          <p:cNvSpPr/>
          <p:nvPr/>
        </p:nvSpPr>
        <p:spPr>
          <a:xfrm>
            <a:off x="8937742" y="8881730"/>
            <a:ext cx="812892"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6750"/>
                </a:moveTo>
                <a:lnTo>
                  <a:pt x="1543" y="6750"/>
                </a:lnTo>
                <a:lnTo>
                  <a:pt x="1543" y="4725"/>
                </a:lnTo>
                <a:lnTo>
                  <a:pt x="20057" y="4725"/>
                </a:lnTo>
                <a:cubicBezTo>
                  <a:pt x="20057" y="4725"/>
                  <a:pt x="20057" y="6750"/>
                  <a:pt x="20057" y="6750"/>
                </a:cubicBezTo>
                <a:close/>
                <a:moveTo>
                  <a:pt x="17485" y="10125"/>
                </a:moveTo>
                <a:lnTo>
                  <a:pt x="4114" y="10125"/>
                </a:lnTo>
                <a:lnTo>
                  <a:pt x="3857" y="8100"/>
                </a:lnTo>
                <a:lnTo>
                  <a:pt x="17743" y="8100"/>
                </a:lnTo>
                <a:cubicBezTo>
                  <a:pt x="17743" y="8100"/>
                  <a:pt x="17485" y="10125"/>
                  <a:pt x="17485" y="10125"/>
                </a:cubicBezTo>
                <a:close/>
                <a:moveTo>
                  <a:pt x="16542" y="17550"/>
                </a:moveTo>
                <a:lnTo>
                  <a:pt x="5057" y="17550"/>
                </a:lnTo>
                <a:lnTo>
                  <a:pt x="4200" y="10800"/>
                </a:lnTo>
                <a:lnTo>
                  <a:pt x="17399" y="10800"/>
                </a:lnTo>
                <a:cubicBezTo>
                  <a:pt x="17399" y="10800"/>
                  <a:pt x="16542" y="17550"/>
                  <a:pt x="16542" y="17550"/>
                </a:cubicBezTo>
                <a:close/>
                <a:moveTo>
                  <a:pt x="5401" y="20250"/>
                </a:moveTo>
                <a:lnTo>
                  <a:pt x="5143" y="18225"/>
                </a:lnTo>
                <a:lnTo>
                  <a:pt x="16456" y="18225"/>
                </a:lnTo>
                <a:lnTo>
                  <a:pt x="16200" y="20250"/>
                </a:lnTo>
                <a:cubicBezTo>
                  <a:pt x="16200" y="20250"/>
                  <a:pt x="5401" y="20250"/>
                  <a:pt x="5401" y="20250"/>
                </a:cubicBezTo>
                <a:close/>
                <a:moveTo>
                  <a:pt x="3857" y="1350"/>
                </a:moveTo>
                <a:lnTo>
                  <a:pt x="17743" y="1350"/>
                </a:lnTo>
                <a:lnTo>
                  <a:pt x="18514" y="3375"/>
                </a:lnTo>
                <a:lnTo>
                  <a:pt x="3086" y="3375"/>
                </a:lnTo>
                <a:cubicBezTo>
                  <a:pt x="3086" y="3375"/>
                  <a:pt x="3857" y="1350"/>
                  <a:pt x="3857" y="1350"/>
                </a:cubicBezTo>
                <a:close/>
                <a:moveTo>
                  <a:pt x="20143" y="3390"/>
                </a:moveTo>
                <a:lnTo>
                  <a:pt x="19206" y="923"/>
                </a:lnTo>
                <a:cubicBezTo>
                  <a:pt x="18997" y="372"/>
                  <a:pt x="18407" y="0"/>
                  <a:pt x="17743" y="0"/>
                </a:cubicBezTo>
                <a:lnTo>
                  <a:pt x="3857" y="0"/>
                </a:lnTo>
                <a:cubicBezTo>
                  <a:pt x="3193" y="0"/>
                  <a:pt x="2603" y="372"/>
                  <a:pt x="2393" y="923"/>
                </a:cubicBezTo>
                <a:lnTo>
                  <a:pt x="1449" y="3391"/>
                </a:lnTo>
                <a:cubicBezTo>
                  <a:pt x="643" y="3437"/>
                  <a:pt x="0" y="4009"/>
                  <a:pt x="0" y="4725"/>
                </a:cubicBezTo>
                <a:lnTo>
                  <a:pt x="0" y="6750"/>
                </a:lnTo>
                <a:cubicBezTo>
                  <a:pt x="0" y="7495"/>
                  <a:pt x="691" y="8100"/>
                  <a:pt x="1543" y="8100"/>
                </a:cubicBezTo>
                <a:lnTo>
                  <a:pt x="2341" y="8100"/>
                </a:lnTo>
                <a:cubicBezTo>
                  <a:pt x="2341" y="8151"/>
                  <a:pt x="2317" y="8199"/>
                  <a:pt x="2324" y="8249"/>
                </a:cubicBezTo>
                <a:lnTo>
                  <a:pt x="3867" y="20399"/>
                </a:lnTo>
                <a:cubicBezTo>
                  <a:pt x="3953" y="21083"/>
                  <a:pt x="4614" y="21600"/>
                  <a:pt x="5401" y="21600"/>
                </a:cubicBezTo>
                <a:lnTo>
                  <a:pt x="16200" y="21600"/>
                </a:lnTo>
                <a:cubicBezTo>
                  <a:pt x="16987" y="21600"/>
                  <a:pt x="17647" y="21083"/>
                  <a:pt x="17732" y="20399"/>
                </a:cubicBezTo>
                <a:lnTo>
                  <a:pt x="19275" y="8249"/>
                </a:lnTo>
                <a:cubicBezTo>
                  <a:pt x="19283" y="8199"/>
                  <a:pt x="19259" y="8151"/>
                  <a:pt x="19259" y="8100"/>
                </a:cubicBezTo>
                <a:lnTo>
                  <a:pt x="20057" y="8100"/>
                </a:lnTo>
                <a:cubicBezTo>
                  <a:pt x="20908" y="8100"/>
                  <a:pt x="21600" y="7495"/>
                  <a:pt x="21600" y="6750"/>
                </a:cubicBezTo>
                <a:lnTo>
                  <a:pt x="21600" y="4725"/>
                </a:lnTo>
                <a:cubicBezTo>
                  <a:pt x="21600" y="4007"/>
                  <a:pt x="20952" y="3432"/>
                  <a:pt x="20143" y="339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4" name="Shape 3014"/>
          <p:cNvSpPr/>
          <p:nvPr/>
        </p:nvSpPr>
        <p:spPr>
          <a:xfrm>
            <a:off x="7021711" y="8939814"/>
            <a:ext cx="928987" cy="813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514"/>
                </a:moveTo>
                <a:cubicBezTo>
                  <a:pt x="20250" y="19366"/>
                  <a:pt x="19644" y="20057"/>
                  <a:pt x="18900" y="20057"/>
                </a:cubicBezTo>
                <a:lnTo>
                  <a:pt x="2700" y="20057"/>
                </a:lnTo>
                <a:cubicBezTo>
                  <a:pt x="1956" y="20057"/>
                  <a:pt x="1350" y="19366"/>
                  <a:pt x="1350" y="18514"/>
                </a:cubicBezTo>
                <a:lnTo>
                  <a:pt x="1350" y="13114"/>
                </a:lnTo>
                <a:lnTo>
                  <a:pt x="4051" y="1542"/>
                </a:lnTo>
                <a:lnTo>
                  <a:pt x="17549" y="1542"/>
                </a:lnTo>
                <a:lnTo>
                  <a:pt x="20250" y="13114"/>
                </a:lnTo>
                <a:cubicBezTo>
                  <a:pt x="20250" y="13114"/>
                  <a:pt x="20250" y="18514"/>
                  <a:pt x="20250" y="18514"/>
                </a:cubicBezTo>
                <a:close/>
                <a:moveTo>
                  <a:pt x="21549" y="12694"/>
                </a:moveTo>
                <a:lnTo>
                  <a:pt x="18847" y="1118"/>
                </a:lnTo>
                <a:cubicBezTo>
                  <a:pt x="18684" y="461"/>
                  <a:pt x="18151" y="0"/>
                  <a:pt x="17550" y="0"/>
                </a:cubicBezTo>
                <a:lnTo>
                  <a:pt x="10800" y="0"/>
                </a:lnTo>
                <a:lnTo>
                  <a:pt x="4050" y="0"/>
                </a:lnTo>
                <a:cubicBezTo>
                  <a:pt x="3449" y="0"/>
                  <a:pt x="2916" y="461"/>
                  <a:pt x="2753" y="1118"/>
                </a:cubicBezTo>
                <a:lnTo>
                  <a:pt x="51" y="12694"/>
                </a:lnTo>
                <a:cubicBezTo>
                  <a:pt x="17" y="12835"/>
                  <a:pt x="0" y="12976"/>
                  <a:pt x="0" y="13114"/>
                </a:cubicBezTo>
                <a:lnTo>
                  <a:pt x="0" y="18514"/>
                </a:lnTo>
                <a:cubicBezTo>
                  <a:pt x="0" y="20218"/>
                  <a:pt x="1209" y="21600"/>
                  <a:pt x="2700" y="21600"/>
                </a:cubicBezTo>
                <a:lnTo>
                  <a:pt x="18900" y="21600"/>
                </a:lnTo>
                <a:cubicBezTo>
                  <a:pt x="20391" y="21600"/>
                  <a:pt x="21600" y="20218"/>
                  <a:pt x="21600" y="18514"/>
                </a:cubicBezTo>
                <a:lnTo>
                  <a:pt x="21600" y="13114"/>
                </a:lnTo>
                <a:cubicBezTo>
                  <a:pt x="21600" y="12976"/>
                  <a:pt x="21583" y="12835"/>
                  <a:pt x="21549" y="1269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5" name="Shape 3015"/>
          <p:cNvSpPr/>
          <p:nvPr/>
        </p:nvSpPr>
        <p:spPr>
          <a:xfrm>
            <a:off x="7137833" y="9055980"/>
            <a:ext cx="707642" cy="522749"/>
          </a:xfrm>
          <a:custGeom>
            <a:avLst/>
            <a:gdLst/>
            <a:ahLst/>
            <a:cxnLst>
              <a:cxn ang="0">
                <a:pos x="wd2" y="hd2"/>
              </a:cxn>
              <a:cxn ang="5400000">
                <a:pos x="wd2" y="hd2"/>
              </a:cxn>
              <a:cxn ang="10800000">
                <a:pos x="wd2" y="hd2"/>
              </a:cxn>
              <a:cxn ang="16200000">
                <a:pos x="wd2" y="hd2"/>
              </a:cxn>
            </a:cxnLst>
            <a:rect l="0" t="0" r="r" b="b"/>
            <a:pathLst>
              <a:path w="21519" h="21600" fill="norm" stroke="1" extrusionOk="0">
                <a:moveTo>
                  <a:pt x="18071" y="14400"/>
                </a:moveTo>
                <a:lnTo>
                  <a:pt x="16604" y="14400"/>
                </a:lnTo>
                <a:cubicBezTo>
                  <a:pt x="15931" y="14400"/>
                  <a:pt x="15326" y="14907"/>
                  <a:pt x="15024" y="15726"/>
                </a:cubicBezTo>
                <a:lnTo>
                  <a:pt x="13746" y="19200"/>
                </a:lnTo>
                <a:lnTo>
                  <a:pt x="7774" y="19200"/>
                </a:lnTo>
                <a:lnTo>
                  <a:pt x="6496" y="15726"/>
                </a:lnTo>
                <a:cubicBezTo>
                  <a:pt x="6194" y="14907"/>
                  <a:pt x="5589" y="14400"/>
                  <a:pt x="4916" y="14400"/>
                </a:cubicBezTo>
                <a:lnTo>
                  <a:pt x="3449" y="14400"/>
                </a:lnTo>
                <a:lnTo>
                  <a:pt x="1344" y="14400"/>
                </a:lnTo>
                <a:lnTo>
                  <a:pt x="3925" y="1200"/>
                </a:lnTo>
                <a:lnTo>
                  <a:pt x="17595" y="1200"/>
                </a:lnTo>
                <a:lnTo>
                  <a:pt x="20176" y="14400"/>
                </a:lnTo>
                <a:cubicBezTo>
                  <a:pt x="20176" y="14400"/>
                  <a:pt x="18071" y="14400"/>
                  <a:pt x="18071" y="14400"/>
                </a:cubicBezTo>
                <a:close/>
                <a:moveTo>
                  <a:pt x="17595" y="0"/>
                </a:moveTo>
                <a:lnTo>
                  <a:pt x="3925" y="0"/>
                </a:lnTo>
                <a:cubicBezTo>
                  <a:pt x="3525" y="0"/>
                  <a:pt x="3175" y="366"/>
                  <a:pt x="3071" y="892"/>
                </a:cubicBezTo>
                <a:lnTo>
                  <a:pt x="29" y="15292"/>
                </a:lnTo>
                <a:cubicBezTo>
                  <a:pt x="-40" y="15652"/>
                  <a:pt x="16" y="16035"/>
                  <a:pt x="183" y="16331"/>
                </a:cubicBezTo>
                <a:cubicBezTo>
                  <a:pt x="351" y="16626"/>
                  <a:pt x="609" y="16800"/>
                  <a:pt x="883" y="16800"/>
                </a:cubicBezTo>
                <a:lnTo>
                  <a:pt x="3449" y="16800"/>
                </a:lnTo>
                <a:lnTo>
                  <a:pt x="4456" y="16800"/>
                </a:lnTo>
                <a:lnTo>
                  <a:pt x="4916" y="16800"/>
                </a:lnTo>
                <a:lnTo>
                  <a:pt x="6194" y="20274"/>
                </a:lnTo>
                <a:cubicBezTo>
                  <a:pt x="6493" y="21087"/>
                  <a:pt x="7105" y="21600"/>
                  <a:pt x="7774" y="21600"/>
                </a:cubicBezTo>
                <a:lnTo>
                  <a:pt x="13746" y="21600"/>
                </a:lnTo>
                <a:cubicBezTo>
                  <a:pt x="14415" y="21600"/>
                  <a:pt x="15027" y="21087"/>
                  <a:pt x="15326" y="20274"/>
                </a:cubicBezTo>
                <a:lnTo>
                  <a:pt x="16604" y="16800"/>
                </a:lnTo>
                <a:lnTo>
                  <a:pt x="17064" y="16800"/>
                </a:lnTo>
                <a:lnTo>
                  <a:pt x="18071" y="16800"/>
                </a:lnTo>
                <a:lnTo>
                  <a:pt x="20637" y="16800"/>
                </a:lnTo>
                <a:cubicBezTo>
                  <a:pt x="20911" y="16800"/>
                  <a:pt x="21169" y="16626"/>
                  <a:pt x="21337" y="16331"/>
                </a:cubicBezTo>
                <a:cubicBezTo>
                  <a:pt x="21504" y="16035"/>
                  <a:pt x="21560" y="15652"/>
                  <a:pt x="21490" y="15292"/>
                </a:cubicBezTo>
                <a:lnTo>
                  <a:pt x="18449" y="892"/>
                </a:lnTo>
                <a:cubicBezTo>
                  <a:pt x="18345" y="366"/>
                  <a:pt x="17995" y="0"/>
                  <a:pt x="1759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6" name="Shape 3016"/>
          <p:cNvSpPr/>
          <p:nvPr/>
        </p:nvSpPr>
        <p:spPr>
          <a:xfrm>
            <a:off x="5308894" y="9085022"/>
            <a:ext cx="333855" cy="2178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661" y="0"/>
                </a:moveTo>
                <a:cubicBezTo>
                  <a:pt x="9461" y="0"/>
                  <a:pt x="0" y="9233"/>
                  <a:pt x="0" y="20160"/>
                </a:cubicBezTo>
                <a:cubicBezTo>
                  <a:pt x="0" y="20955"/>
                  <a:pt x="421" y="21600"/>
                  <a:pt x="939" y="21600"/>
                </a:cubicBezTo>
                <a:cubicBezTo>
                  <a:pt x="1457" y="21600"/>
                  <a:pt x="1878" y="20955"/>
                  <a:pt x="1878" y="20160"/>
                </a:cubicBezTo>
                <a:cubicBezTo>
                  <a:pt x="1878" y="10956"/>
                  <a:pt x="10655" y="2880"/>
                  <a:pt x="20661" y="2880"/>
                </a:cubicBezTo>
                <a:cubicBezTo>
                  <a:pt x="21179" y="2880"/>
                  <a:pt x="21600" y="2235"/>
                  <a:pt x="21600" y="1440"/>
                </a:cubicBezTo>
                <a:cubicBezTo>
                  <a:pt x="21600" y="645"/>
                  <a:pt x="21179" y="0"/>
                  <a:pt x="20661"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7" name="Shape 3017"/>
          <p:cNvSpPr/>
          <p:nvPr/>
        </p:nvSpPr>
        <p:spPr>
          <a:xfrm>
            <a:off x="5163741" y="8939814"/>
            <a:ext cx="928986" cy="813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6971"/>
                </a:moveTo>
                <a:cubicBezTo>
                  <a:pt x="10181" y="16971"/>
                  <a:pt x="9547" y="16918"/>
                  <a:pt x="8913" y="16812"/>
                </a:cubicBezTo>
                <a:cubicBezTo>
                  <a:pt x="8847" y="16800"/>
                  <a:pt x="8782" y="16795"/>
                  <a:pt x="8717" y="16795"/>
                </a:cubicBezTo>
                <a:cubicBezTo>
                  <a:pt x="8316" y="16795"/>
                  <a:pt x="7932" y="16999"/>
                  <a:pt x="7674" y="17359"/>
                </a:cubicBezTo>
                <a:cubicBezTo>
                  <a:pt x="7384" y="17762"/>
                  <a:pt x="6563" y="18657"/>
                  <a:pt x="5591" y="19318"/>
                </a:cubicBezTo>
                <a:cubicBezTo>
                  <a:pt x="5854" y="18628"/>
                  <a:pt x="6061" y="17854"/>
                  <a:pt x="6074" y="17056"/>
                </a:cubicBezTo>
                <a:cubicBezTo>
                  <a:pt x="6078" y="17007"/>
                  <a:pt x="6080" y="16957"/>
                  <a:pt x="6080" y="16914"/>
                </a:cubicBezTo>
                <a:cubicBezTo>
                  <a:pt x="6080" y="16335"/>
                  <a:pt x="5796" y="15803"/>
                  <a:pt x="5345" y="15540"/>
                </a:cubicBezTo>
                <a:cubicBezTo>
                  <a:pt x="2843" y="14080"/>
                  <a:pt x="1350" y="11731"/>
                  <a:pt x="1350" y="9257"/>
                </a:cubicBezTo>
                <a:cubicBezTo>
                  <a:pt x="1350" y="5003"/>
                  <a:pt x="5589" y="1543"/>
                  <a:pt x="10800" y="1543"/>
                </a:cubicBezTo>
                <a:cubicBezTo>
                  <a:pt x="16011" y="1543"/>
                  <a:pt x="20250" y="5003"/>
                  <a:pt x="20250" y="9257"/>
                </a:cubicBezTo>
                <a:cubicBezTo>
                  <a:pt x="20250" y="13511"/>
                  <a:pt x="16011" y="16971"/>
                  <a:pt x="10800" y="16971"/>
                </a:cubicBezTo>
                <a:moveTo>
                  <a:pt x="10800" y="0"/>
                </a:moveTo>
                <a:cubicBezTo>
                  <a:pt x="4835" y="0"/>
                  <a:pt x="0" y="4145"/>
                  <a:pt x="0" y="9257"/>
                </a:cubicBezTo>
                <a:cubicBezTo>
                  <a:pt x="0" y="12441"/>
                  <a:pt x="1876" y="15248"/>
                  <a:pt x="4730" y="16914"/>
                </a:cubicBezTo>
                <a:cubicBezTo>
                  <a:pt x="4730" y="16935"/>
                  <a:pt x="4725" y="16949"/>
                  <a:pt x="4725" y="16971"/>
                </a:cubicBezTo>
                <a:cubicBezTo>
                  <a:pt x="4725" y="18355"/>
                  <a:pt x="3821" y="19843"/>
                  <a:pt x="3423" y="20625"/>
                </a:cubicBezTo>
                <a:lnTo>
                  <a:pt x="3425" y="20625"/>
                </a:lnTo>
                <a:cubicBezTo>
                  <a:pt x="3393" y="20710"/>
                  <a:pt x="3375" y="20803"/>
                  <a:pt x="3375" y="20901"/>
                </a:cubicBezTo>
                <a:cubicBezTo>
                  <a:pt x="3375" y="21287"/>
                  <a:pt x="3648" y="21600"/>
                  <a:pt x="3986" y="21600"/>
                </a:cubicBezTo>
                <a:cubicBezTo>
                  <a:pt x="4050" y="21600"/>
                  <a:pt x="4161" y="21580"/>
                  <a:pt x="4159" y="21590"/>
                </a:cubicBezTo>
                <a:cubicBezTo>
                  <a:pt x="6268" y="21195"/>
                  <a:pt x="8255" y="18980"/>
                  <a:pt x="8717" y="18338"/>
                </a:cubicBezTo>
                <a:cubicBezTo>
                  <a:pt x="9391" y="18451"/>
                  <a:pt x="10086" y="18514"/>
                  <a:pt x="10800" y="18514"/>
                </a:cubicBezTo>
                <a:cubicBezTo>
                  <a:pt x="16764" y="18514"/>
                  <a:pt x="21600" y="14369"/>
                  <a:pt x="21600" y="9257"/>
                </a:cubicBezTo>
                <a:cubicBezTo>
                  <a:pt x="21600" y="4145"/>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8" name="Shape 3018"/>
          <p:cNvSpPr/>
          <p:nvPr/>
        </p:nvSpPr>
        <p:spPr>
          <a:xfrm>
            <a:off x="3305770" y="9055980"/>
            <a:ext cx="927654" cy="5803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9438"/>
                </a:moveTo>
                <a:cubicBezTo>
                  <a:pt x="7005" y="19438"/>
                  <a:pt x="3289" y="15989"/>
                  <a:pt x="1437" y="10797"/>
                </a:cubicBezTo>
                <a:cubicBezTo>
                  <a:pt x="3299" y="5599"/>
                  <a:pt x="7010" y="2162"/>
                  <a:pt x="10800" y="2162"/>
                </a:cubicBezTo>
                <a:cubicBezTo>
                  <a:pt x="14595" y="2162"/>
                  <a:pt x="18311" y="5611"/>
                  <a:pt x="20163" y="10803"/>
                </a:cubicBezTo>
                <a:cubicBezTo>
                  <a:pt x="18301" y="16000"/>
                  <a:pt x="14590" y="19438"/>
                  <a:pt x="10800" y="19438"/>
                </a:cubicBezTo>
                <a:moveTo>
                  <a:pt x="21576" y="10562"/>
                </a:moveTo>
                <a:cubicBezTo>
                  <a:pt x="21570" y="10516"/>
                  <a:pt x="21574" y="10468"/>
                  <a:pt x="21563" y="10423"/>
                </a:cubicBezTo>
                <a:cubicBezTo>
                  <a:pt x="21559" y="10406"/>
                  <a:pt x="21549" y="10395"/>
                  <a:pt x="21545" y="10378"/>
                </a:cubicBezTo>
                <a:cubicBezTo>
                  <a:pt x="21538" y="10352"/>
                  <a:pt x="21539" y="10323"/>
                  <a:pt x="21530" y="10298"/>
                </a:cubicBezTo>
                <a:cubicBezTo>
                  <a:pt x="19569" y="4298"/>
                  <a:pt x="15302" y="0"/>
                  <a:pt x="10800" y="0"/>
                </a:cubicBezTo>
                <a:cubicBezTo>
                  <a:pt x="6298" y="0"/>
                  <a:pt x="2031" y="4291"/>
                  <a:pt x="70" y="10290"/>
                </a:cubicBezTo>
                <a:cubicBezTo>
                  <a:pt x="61" y="10316"/>
                  <a:pt x="62" y="10344"/>
                  <a:pt x="55" y="10370"/>
                </a:cubicBezTo>
                <a:cubicBezTo>
                  <a:pt x="51" y="10388"/>
                  <a:pt x="41" y="10399"/>
                  <a:pt x="37" y="10416"/>
                </a:cubicBezTo>
                <a:cubicBezTo>
                  <a:pt x="26" y="10460"/>
                  <a:pt x="30" y="10509"/>
                  <a:pt x="24" y="10554"/>
                </a:cubicBezTo>
                <a:cubicBezTo>
                  <a:pt x="12" y="10635"/>
                  <a:pt x="0" y="10714"/>
                  <a:pt x="0" y="10796"/>
                </a:cubicBezTo>
                <a:cubicBezTo>
                  <a:pt x="0" y="10878"/>
                  <a:pt x="12" y="10956"/>
                  <a:pt x="24" y="11038"/>
                </a:cubicBezTo>
                <a:cubicBezTo>
                  <a:pt x="30" y="11084"/>
                  <a:pt x="26" y="11131"/>
                  <a:pt x="37" y="11175"/>
                </a:cubicBezTo>
                <a:cubicBezTo>
                  <a:pt x="41" y="11194"/>
                  <a:pt x="51" y="11205"/>
                  <a:pt x="55" y="11221"/>
                </a:cubicBezTo>
                <a:cubicBezTo>
                  <a:pt x="62" y="11248"/>
                  <a:pt x="61" y="11276"/>
                  <a:pt x="70" y="11302"/>
                </a:cubicBezTo>
                <a:cubicBezTo>
                  <a:pt x="2031" y="17300"/>
                  <a:pt x="6298" y="21600"/>
                  <a:pt x="10800" y="21600"/>
                </a:cubicBezTo>
                <a:cubicBezTo>
                  <a:pt x="15302" y="21600"/>
                  <a:pt x="19569" y="17308"/>
                  <a:pt x="21530" y="11310"/>
                </a:cubicBezTo>
                <a:cubicBezTo>
                  <a:pt x="21539" y="11284"/>
                  <a:pt x="21538" y="11256"/>
                  <a:pt x="21545" y="11229"/>
                </a:cubicBezTo>
                <a:cubicBezTo>
                  <a:pt x="21549" y="11212"/>
                  <a:pt x="21559" y="11201"/>
                  <a:pt x="21563" y="11183"/>
                </a:cubicBezTo>
                <a:cubicBezTo>
                  <a:pt x="21574" y="11139"/>
                  <a:pt x="21570" y="11090"/>
                  <a:pt x="21576" y="11045"/>
                </a:cubicBezTo>
                <a:cubicBezTo>
                  <a:pt x="21588" y="10964"/>
                  <a:pt x="21600" y="10886"/>
                  <a:pt x="21600" y="10804"/>
                </a:cubicBezTo>
                <a:cubicBezTo>
                  <a:pt x="21600" y="10722"/>
                  <a:pt x="21588" y="10643"/>
                  <a:pt x="21576" y="1056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9" name="Shape 3019"/>
          <p:cNvSpPr/>
          <p:nvPr/>
        </p:nvSpPr>
        <p:spPr>
          <a:xfrm>
            <a:off x="3654140" y="9230231"/>
            <a:ext cx="130526" cy="1306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3" y="0"/>
                </a:moveTo>
                <a:cubicBezTo>
                  <a:pt x="19193" y="0"/>
                  <a:pt x="19184" y="5"/>
                  <a:pt x="19174" y="5"/>
                </a:cubicBezTo>
                <a:cubicBezTo>
                  <a:pt x="8586" y="23"/>
                  <a:pt x="0" y="8607"/>
                  <a:pt x="0" y="19198"/>
                </a:cubicBezTo>
                <a:cubicBezTo>
                  <a:pt x="0" y="20524"/>
                  <a:pt x="1077" y="21600"/>
                  <a:pt x="2402" y="21600"/>
                </a:cubicBezTo>
                <a:cubicBezTo>
                  <a:pt x="3723" y="21600"/>
                  <a:pt x="4799" y="20524"/>
                  <a:pt x="4799" y="19198"/>
                </a:cubicBezTo>
                <a:cubicBezTo>
                  <a:pt x="4799" y="11262"/>
                  <a:pt x="11262" y="4803"/>
                  <a:pt x="19203" y="4803"/>
                </a:cubicBezTo>
                <a:lnTo>
                  <a:pt x="19203" y="4798"/>
                </a:lnTo>
                <a:cubicBezTo>
                  <a:pt x="20523" y="4798"/>
                  <a:pt x="21600" y="3722"/>
                  <a:pt x="21600" y="2402"/>
                </a:cubicBezTo>
                <a:cubicBezTo>
                  <a:pt x="21600" y="1076"/>
                  <a:pt x="20523" y="0"/>
                  <a:pt x="19203"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0" name="Shape 3020"/>
          <p:cNvSpPr/>
          <p:nvPr/>
        </p:nvSpPr>
        <p:spPr>
          <a:xfrm>
            <a:off x="3567047" y="9143105"/>
            <a:ext cx="406432" cy="40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0057"/>
                </a:moveTo>
                <a:cubicBezTo>
                  <a:pt x="5695" y="20057"/>
                  <a:pt x="1543" y="15905"/>
                  <a:pt x="1543" y="10800"/>
                </a:cubicBezTo>
                <a:cubicBezTo>
                  <a:pt x="1543" y="5695"/>
                  <a:pt x="5695" y="1543"/>
                  <a:pt x="10800" y="1543"/>
                </a:cubicBezTo>
                <a:cubicBezTo>
                  <a:pt x="15905" y="1543"/>
                  <a:pt x="20057" y="5695"/>
                  <a:pt x="20057" y="10800"/>
                </a:cubicBezTo>
                <a:cubicBezTo>
                  <a:pt x="20057" y="15905"/>
                  <a:pt x="15905" y="20057"/>
                  <a:pt x="10800" y="2005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1" name="Shape 3021"/>
          <p:cNvSpPr/>
          <p:nvPr/>
        </p:nvSpPr>
        <p:spPr>
          <a:xfrm>
            <a:off x="1738107" y="9055980"/>
            <a:ext cx="348371" cy="348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00"/>
                </a:moveTo>
                <a:cubicBezTo>
                  <a:pt x="15764" y="1800"/>
                  <a:pt x="19800" y="5836"/>
                  <a:pt x="19800" y="10800"/>
                </a:cubicBezTo>
                <a:cubicBezTo>
                  <a:pt x="19800" y="15764"/>
                  <a:pt x="15764" y="19800"/>
                  <a:pt x="10800" y="19800"/>
                </a:cubicBezTo>
                <a:cubicBezTo>
                  <a:pt x="5836" y="19800"/>
                  <a:pt x="1800" y="15764"/>
                  <a:pt x="1800" y="10800"/>
                </a:cubicBezTo>
                <a:cubicBezTo>
                  <a:pt x="1800" y="5836"/>
                  <a:pt x="5836" y="1800"/>
                  <a:pt x="10800" y="1800"/>
                </a:cubicBezTo>
                <a:moveTo>
                  <a:pt x="10800" y="21600"/>
                </a:moveTo>
                <a:cubicBezTo>
                  <a:pt x="16756" y="21600"/>
                  <a:pt x="21600" y="16756"/>
                  <a:pt x="21600" y="10800"/>
                </a:cubicBezTo>
                <a:cubicBezTo>
                  <a:pt x="21600" y="4844"/>
                  <a:pt x="16756" y="0"/>
                  <a:pt x="10800" y="0"/>
                </a:cubicBezTo>
                <a:cubicBezTo>
                  <a:pt x="4844" y="0"/>
                  <a:pt x="0" y="4844"/>
                  <a:pt x="0" y="10800"/>
                </a:cubicBezTo>
                <a:cubicBezTo>
                  <a:pt x="0" y="16756"/>
                  <a:pt x="4844"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2" name="Shape 3022"/>
          <p:cNvSpPr/>
          <p:nvPr/>
        </p:nvSpPr>
        <p:spPr>
          <a:xfrm>
            <a:off x="1563923" y="8881730"/>
            <a:ext cx="696798"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05" y="20171"/>
                </a:moveTo>
                <a:cubicBezTo>
                  <a:pt x="10886" y="20184"/>
                  <a:pt x="10831" y="20215"/>
                  <a:pt x="10783" y="20237"/>
                </a:cubicBezTo>
                <a:cubicBezTo>
                  <a:pt x="10774" y="20218"/>
                  <a:pt x="10707" y="20179"/>
                  <a:pt x="10667" y="20147"/>
                </a:cubicBezTo>
                <a:cubicBezTo>
                  <a:pt x="7369" y="17301"/>
                  <a:pt x="1800" y="12497"/>
                  <a:pt x="1800" y="8101"/>
                </a:cubicBezTo>
                <a:cubicBezTo>
                  <a:pt x="1800" y="4379"/>
                  <a:pt x="5838" y="1350"/>
                  <a:pt x="10800" y="1350"/>
                </a:cubicBezTo>
                <a:cubicBezTo>
                  <a:pt x="15762" y="1350"/>
                  <a:pt x="19800" y="4379"/>
                  <a:pt x="19800" y="8101"/>
                </a:cubicBezTo>
                <a:cubicBezTo>
                  <a:pt x="19800" y="12497"/>
                  <a:pt x="14231" y="17301"/>
                  <a:pt x="10905" y="20171"/>
                </a:cubicBezTo>
                <a:moveTo>
                  <a:pt x="10800" y="0"/>
                </a:moveTo>
                <a:cubicBezTo>
                  <a:pt x="4845" y="0"/>
                  <a:pt x="0" y="3589"/>
                  <a:pt x="0" y="8101"/>
                </a:cubicBezTo>
                <a:cubicBezTo>
                  <a:pt x="0" y="12827"/>
                  <a:pt x="5400" y="17660"/>
                  <a:pt x="9338" y="21057"/>
                </a:cubicBezTo>
                <a:cubicBezTo>
                  <a:pt x="9352" y="21070"/>
                  <a:pt x="9985" y="21600"/>
                  <a:pt x="10766" y="21600"/>
                </a:cubicBezTo>
                <a:lnTo>
                  <a:pt x="10834" y="21600"/>
                </a:lnTo>
                <a:cubicBezTo>
                  <a:pt x="11616" y="21600"/>
                  <a:pt x="12247" y="21070"/>
                  <a:pt x="12262" y="21057"/>
                </a:cubicBezTo>
                <a:cubicBezTo>
                  <a:pt x="16200" y="17660"/>
                  <a:pt x="21600" y="12827"/>
                  <a:pt x="21600" y="8101"/>
                </a:cubicBezTo>
                <a:cubicBezTo>
                  <a:pt x="21600" y="3589"/>
                  <a:pt x="16756"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3" name="Shape 3023"/>
          <p:cNvSpPr/>
          <p:nvPr/>
        </p:nvSpPr>
        <p:spPr>
          <a:xfrm>
            <a:off x="10853773" y="7197318"/>
            <a:ext cx="696740" cy="4646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700" y="20255"/>
                </a:moveTo>
                <a:lnTo>
                  <a:pt x="900" y="20255"/>
                </a:lnTo>
                <a:lnTo>
                  <a:pt x="900" y="1350"/>
                </a:lnTo>
                <a:lnTo>
                  <a:pt x="20700" y="1350"/>
                </a:lnTo>
                <a:cubicBezTo>
                  <a:pt x="20700" y="1350"/>
                  <a:pt x="20700" y="20255"/>
                  <a:pt x="20700" y="20255"/>
                </a:cubicBezTo>
                <a:close/>
                <a:moveTo>
                  <a:pt x="20700" y="0"/>
                </a:moveTo>
                <a:lnTo>
                  <a:pt x="900" y="5"/>
                </a:lnTo>
                <a:cubicBezTo>
                  <a:pt x="403" y="5"/>
                  <a:pt x="0" y="603"/>
                  <a:pt x="0" y="1350"/>
                </a:cubicBezTo>
                <a:lnTo>
                  <a:pt x="0" y="20250"/>
                </a:lnTo>
                <a:cubicBezTo>
                  <a:pt x="0" y="20996"/>
                  <a:pt x="403" y="21600"/>
                  <a:pt x="900" y="21600"/>
                </a:cubicBezTo>
                <a:lnTo>
                  <a:pt x="20700" y="21600"/>
                </a:lnTo>
                <a:cubicBezTo>
                  <a:pt x="21197" y="21600"/>
                  <a:pt x="21600" y="20996"/>
                  <a:pt x="21600" y="20250"/>
                </a:cubicBezTo>
                <a:lnTo>
                  <a:pt x="21600" y="1350"/>
                </a:lnTo>
                <a:cubicBezTo>
                  <a:pt x="21600" y="603"/>
                  <a:pt x="21197" y="0"/>
                  <a:pt x="207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4" name="Shape 3024"/>
          <p:cNvSpPr/>
          <p:nvPr/>
        </p:nvSpPr>
        <p:spPr>
          <a:xfrm>
            <a:off x="10737651" y="7081153"/>
            <a:ext cx="928986" cy="8711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6562"/>
                </a:moveTo>
                <a:cubicBezTo>
                  <a:pt x="20250" y="16959"/>
                  <a:pt x="19947" y="17282"/>
                  <a:pt x="19575" y="17282"/>
                </a:cubicBezTo>
                <a:lnTo>
                  <a:pt x="13500" y="17282"/>
                </a:lnTo>
                <a:lnTo>
                  <a:pt x="8100" y="17282"/>
                </a:lnTo>
                <a:lnTo>
                  <a:pt x="2025" y="17282"/>
                </a:lnTo>
                <a:cubicBezTo>
                  <a:pt x="1652" y="17282"/>
                  <a:pt x="1350" y="16959"/>
                  <a:pt x="1350" y="16562"/>
                </a:cubicBezTo>
                <a:lnTo>
                  <a:pt x="1350" y="2160"/>
                </a:lnTo>
                <a:cubicBezTo>
                  <a:pt x="1350" y="1763"/>
                  <a:pt x="1652" y="1440"/>
                  <a:pt x="2025" y="1440"/>
                </a:cubicBezTo>
                <a:lnTo>
                  <a:pt x="19575" y="1440"/>
                </a:lnTo>
                <a:cubicBezTo>
                  <a:pt x="19947" y="1440"/>
                  <a:pt x="20250" y="1763"/>
                  <a:pt x="20250" y="2160"/>
                </a:cubicBezTo>
                <a:cubicBezTo>
                  <a:pt x="20250" y="2160"/>
                  <a:pt x="20250" y="16562"/>
                  <a:pt x="20250" y="16562"/>
                </a:cubicBezTo>
                <a:close/>
                <a:moveTo>
                  <a:pt x="19575" y="0"/>
                </a:moveTo>
                <a:lnTo>
                  <a:pt x="2025" y="0"/>
                </a:lnTo>
                <a:cubicBezTo>
                  <a:pt x="906" y="0"/>
                  <a:pt x="0" y="967"/>
                  <a:pt x="0" y="2160"/>
                </a:cubicBezTo>
                <a:lnTo>
                  <a:pt x="0" y="16562"/>
                </a:lnTo>
                <a:cubicBezTo>
                  <a:pt x="0" y="17753"/>
                  <a:pt x="903" y="18718"/>
                  <a:pt x="2018" y="18722"/>
                </a:cubicBezTo>
                <a:lnTo>
                  <a:pt x="8775" y="18722"/>
                </a:lnTo>
                <a:lnTo>
                  <a:pt x="8775" y="19597"/>
                </a:lnTo>
                <a:lnTo>
                  <a:pt x="4562" y="20181"/>
                </a:lnTo>
                <a:cubicBezTo>
                  <a:pt x="4261" y="20262"/>
                  <a:pt x="4050" y="20549"/>
                  <a:pt x="4050" y="20880"/>
                </a:cubicBezTo>
                <a:cubicBezTo>
                  <a:pt x="4050" y="21278"/>
                  <a:pt x="4352" y="21600"/>
                  <a:pt x="4725" y="21600"/>
                </a:cubicBezTo>
                <a:lnTo>
                  <a:pt x="16875" y="21600"/>
                </a:lnTo>
                <a:cubicBezTo>
                  <a:pt x="17248" y="21600"/>
                  <a:pt x="17550" y="21278"/>
                  <a:pt x="17550" y="20880"/>
                </a:cubicBezTo>
                <a:cubicBezTo>
                  <a:pt x="17550" y="20549"/>
                  <a:pt x="17339" y="20262"/>
                  <a:pt x="17038" y="20181"/>
                </a:cubicBezTo>
                <a:lnTo>
                  <a:pt x="12825" y="19597"/>
                </a:lnTo>
                <a:lnTo>
                  <a:pt x="12825" y="18722"/>
                </a:lnTo>
                <a:lnTo>
                  <a:pt x="19582" y="18722"/>
                </a:lnTo>
                <a:cubicBezTo>
                  <a:pt x="20697" y="18718"/>
                  <a:pt x="21600" y="17753"/>
                  <a:pt x="21600" y="16562"/>
                </a:cubicBezTo>
                <a:lnTo>
                  <a:pt x="21600" y="2160"/>
                </a:lnTo>
                <a:cubicBezTo>
                  <a:pt x="21600" y="967"/>
                  <a:pt x="20693" y="0"/>
                  <a:pt x="195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5" name="Shape 3025"/>
          <p:cNvSpPr/>
          <p:nvPr/>
        </p:nvSpPr>
        <p:spPr>
          <a:xfrm>
            <a:off x="8879682" y="7023070"/>
            <a:ext cx="928992" cy="929331"/>
          </a:xfrm>
          <a:custGeom>
            <a:avLst/>
            <a:gdLst/>
            <a:ahLst/>
            <a:cxnLst>
              <a:cxn ang="0">
                <a:pos x="wd2" y="hd2"/>
              </a:cxn>
              <a:cxn ang="5400000">
                <a:pos x="wd2" y="hd2"/>
              </a:cxn>
              <a:cxn ang="10800000">
                <a:pos x="wd2" y="hd2"/>
              </a:cxn>
              <a:cxn ang="16200000">
                <a:pos x="wd2" y="hd2"/>
              </a:cxn>
            </a:cxnLst>
            <a:rect l="0" t="0" r="r" b="b"/>
            <a:pathLst>
              <a:path w="21020" h="21600" fill="norm" stroke="1" extrusionOk="0">
                <a:moveTo>
                  <a:pt x="18847" y="7946"/>
                </a:moveTo>
                <a:lnTo>
                  <a:pt x="17741" y="9092"/>
                </a:lnTo>
                <a:cubicBezTo>
                  <a:pt x="17741" y="8940"/>
                  <a:pt x="17759" y="8792"/>
                  <a:pt x="17745" y="8637"/>
                </a:cubicBezTo>
                <a:cubicBezTo>
                  <a:pt x="17629" y="7331"/>
                  <a:pt x="17037" y="6068"/>
                  <a:pt x="16074" y="5081"/>
                </a:cubicBezTo>
                <a:cubicBezTo>
                  <a:pt x="15004" y="3980"/>
                  <a:pt x="13586" y="3349"/>
                  <a:pt x="12181" y="3345"/>
                </a:cubicBezTo>
                <a:lnTo>
                  <a:pt x="13269" y="2218"/>
                </a:lnTo>
                <a:cubicBezTo>
                  <a:pt x="13813" y="1660"/>
                  <a:pt x="14572" y="1350"/>
                  <a:pt x="15403" y="1350"/>
                </a:cubicBezTo>
                <a:cubicBezTo>
                  <a:pt x="16461" y="1350"/>
                  <a:pt x="17547" y="1841"/>
                  <a:pt x="18381" y="2697"/>
                </a:cubicBezTo>
                <a:cubicBezTo>
                  <a:pt x="19165" y="3501"/>
                  <a:pt x="19632" y="4500"/>
                  <a:pt x="19699" y="5510"/>
                </a:cubicBezTo>
                <a:cubicBezTo>
                  <a:pt x="19760" y="6453"/>
                  <a:pt x="19458" y="7318"/>
                  <a:pt x="18847" y="7946"/>
                </a:cubicBezTo>
                <a:moveTo>
                  <a:pt x="5829" y="19329"/>
                </a:moveTo>
                <a:cubicBezTo>
                  <a:pt x="5814" y="18424"/>
                  <a:pt x="5454" y="17482"/>
                  <a:pt x="4731" y="16739"/>
                </a:cubicBezTo>
                <a:cubicBezTo>
                  <a:pt x="4046" y="16035"/>
                  <a:pt x="3151" y="15629"/>
                  <a:pt x="2257" y="15593"/>
                </a:cubicBezTo>
                <a:lnTo>
                  <a:pt x="2912" y="13158"/>
                </a:lnTo>
                <a:cubicBezTo>
                  <a:pt x="2960" y="12995"/>
                  <a:pt x="3053" y="12836"/>
                  <a:pt x="3168" y="12695"/>
                </a:cubicBezTo>
                <a:cubicBezTo>
                  <a:pt x="4486" y="11727"/>
                  <a:pt x="6513" y="12012"/>
                  <a:pt x="7920" y="13460"/>
                </a:cubicBezTo>
                <a:cubicBezTo>
                  <a:pt x="9410" y="14990"/>
                  <a:pt x="9639" y="17231"/>
                  <a:pt x="8492" y="18569"/>
                </a:cubicBezTo>
                <a:cubicBezTo>
                  <a:pt x="8417" y="18610"/>
                  <a:pt x="8340" y="18649"/>
                  <a:pt x="8256" y="18675"/>
                </a:cubicBezTo>
                <a:cubicBezTo>
                  <a:pt x="8256" y="18675"/>
                  <a:pt x="5829" y="19329"/>
                  <a:pt x="5829" y="19329"/>
                </a:cubicBezTo>
                <a:close/>
                <a:moveTo>
                  <a:pt x="2738" y="20164"/>
                </a:moveTo>
                <a:cubicBezTo>
                  <a:pt x="2666" y="20181"/>
                  <a:pt x="2443" y="20239"/>
                  <a:pt x="2292" y="20250"/>
                </a:cubicBezTo>
                <a:cubicBezTo>
                  <a:pt x="1752" y="20244"/>
                  <a:pt x="1314" y="19792"/>
                  <a:pt x="1314" y="19238"/>
                </a:cubicBezTo>
                <a:cubicBezTo>
                  <a:pt x="1321" y="19125"/>
                  <a:pt x="1366" y="18929"/>
                  <a:pt x="1380" y="18857"/>
                </a:cubicBezTo>
                <a:lnTo>
                  <a:pt x="2072" y="16283"/>
                </a:lnTo>
                <a:cubicBezTo>
                  <a:pt x="2822" y="16261"/>
                  <a:pt x="3631" y="16563"/>
                  <a:pt x="4266" y="17216"/>
                </a:cubicBezTo>
                <a:cubicBezTo>
                  <a:pt x="4911" y="17879"/>
                  <a:pt x="5214" y="18725"/>
                  <a:pt x="5181" y="19505"/>
                </a:cubicBezTo>
                <a:cubicBezTo>
                  <a:pt x="5181" y="19505"/>
                  <a:pt x="2738" y="20164"/>
                  <a:pt x="2738" y="20164"/>
                </a:cubicBezTo>
                <a:close/>
                <a:moveTo>
                  <a:pt x="6889" y="11179"/>
                </a:moveTo>
                <a:cubicBezTo>
                  <a:pt x="6281" y="10928"/>
                  <a:pt x="5643" y="10784"/>
                  <a:pt x="5004" y="10775"/>
                </a:cubicBezTo>
                <a:lnTo>
                  <a:pt x="10064" y="5536"/>
                </a:lnTo>
                <a:cubicBezTo>
                  <a:pt x="10839" y="4760"/>
                  <a:pt x="11967" y="4536"/>
                  <a:pt x="13078" y="4820"/>
                </a:cubicBezTo>
                <a:cubicBezTo>
                  <a:pt x="13078" y="4820"/>
                  <a:pt x="6889" y="11179"/>
                  <a:pt x="6889" y="11179"/>
                </a:cubicBezTo>
                <a:close/>
                <a:moveTo>
                  <a:pt x="9718" y="13672"/>
                </a:moveTo>
                <a:cubicBezTo>
                  <a:pt x="9473" y="13258"/>
                  <a:pt x="9194" y="12860"/>
                  <a:pt x="8849" y="12506"/>
                </a:cubicBezTo>
                <a:cubicBezTo>
                  <a:pt x="8447" y="12093"/>
                  <a:pt x="7987" y="11771"/>
                  <a:pt x="7507" y="11499"/>
                </a:cubicBezTo>
                <a:lnTo>
                  <a:pt x="13768" y="5064"/>
                </a:lnTo>
                <a:cubicBezTo>
                  <a:pt x="14259" y="5289"/>
                  <a:pt x="14730" y="5608"/>
                  <a:pt x="15146" y="6035"/>
                </a:cubicBezTo>
                <a:cubicBezTo>
                  <a:pt x="15501" y="6399"/>
                  <a:pt x="15776" y="6807"/>
                  <a:pt x="15987" y="7230"/>
                </a:cubicBezTo>
                <a:cubicBezTo>
                  <a:pt x="15987" y="7230"/>
                  <a:pt x="9718" y="13672"/>
                  <a:pt x="9718" y="13672"/>
                </a:cubicBezTo>
                <a:close/>
                <a:moveTo>
                  <a:pt x="10519" y="16062"/>
                </a:moveTo>
                <a:cubicBezTo>
                  <a:pt x="10465" y="15452"/>
                  <a:pt x="10299" y="14855"/>
                  <a:pt x="10048" y="14288"/>
                </a:cubicBezTo>
                <a:lnTo>
                  <a:pt x="16258" y="7907"/>
                </a:lnTo>
                <a:cubicBezTo>
                  <a:pt x="16638" y="9140"/>
                  <a:pt x="16443" y="10430"/>
                  <a:pt x="15610" y="11285"/>
                </a:cubicBezTo>
                <a:cubicBezTo>
                  <a:pt x="15605" y="11290"/>
                  <a:pt x="15598" y="11293"/>
                  <a:pt x="15593" y="11299"/>
                </a:cubicBezTo>
                <a:lnTo>
                  <a:pt x="15602" y="11307"/>
                </a:lnTo>
                <a:lnTo>
                  <a:pt x="10526" y="16565"/>
                </a:lnTo>
                <a:cubicBezTo>
                  <a:pt x="10527" y="16398"/>
                  <a:pt x="10535" y="16232"/>
                  <a:pt x="10519" y="16062"/>
                </a:cubicBezTo>
                <a:moveTo>
                  <a:pt x="19309" y="1742"/>
                </a:moveTo>
                <a:cubicBezTo>
                  <a:pt x="18228" y="632"/>
                  <a:pt x="16806" y="0"/>
                  <a:pt x="15403" y="0"/>
                </a:cubicBezTo>
                <a:cubicBezTo>
                  <a:pt x="14221" y="0"/>
                  <a:pt x="13131" y="451"/>
                  <a:pt x="12336" y="1266"/>
                </a:cubicBezTo>
                <a:lnTo>
                  <a:pt x="9139" y="4577"/>
                </a:lnTo>
                <a:cubicBezTo>
                  <a:pt x="9130" y="4586"/>
                  <a:pt x="9118" y="4593"/>
                  <a:pt x="9108" y="4603"/>
                </a:cubicBezTo>
                <a:cubicBezTo>
                  <a:pt x="9103" y="4608"/>
                  <a:pt x="9100" y="4615"/>
                  <a:pt x="9095" y="4621"/>
                </a:cubicBezTo>
                <a:lnTo>
                  <a:pt x="9097" y="4622"/>
                </a:lnTo>
                <a:lnTo>
                  <a:pt x="2311" y="11647"/>
                </a:lnTo>
                <a:cubicBezTo>
                  <a:pt x="1998" y="11966"/>
                  <a:pt x="1771" y="12365"/>
                  <a:pt x="1646" y="12798"/>
                </a:cubicBezTo>
                <a:lnTo>
                  <a:pt x="103" y="18541"/>
                </a:lnTo>
                <a:cubicBezTo>
                  <a:pt x="101" y="18557"/>
                  <a:pt x="0" y="19009"/>
                  <a:pt x="0" y="19238"/>
                </a:cubicBezTo>
                <a:cubicBezTo>
                  <a:pt x="0" y="20542"/>
                  <a:pt x="1031" y="21600"/>
                  <a:pt x="2303" y="21600"/>
                </a:cubicBezTo>
                <a:cubicBezTo>
                  <a:pt x="2555" y="21600"/>
                  <a:pt x="3044" y="21476"/>
                  <a:pt x="3062" y="21473"/>
                </a:cubicBezTo>
                <a:lnTo>
                  <a:pt x="8631" y="19969"/>
                </a:lnTo>
                <a:cubicBezTo>
                  <a:pt x="9054" y="19840"/>
                  <a:pt x="9439" y="19605"/>
                  <a:pt x="9751" y="19283"/>
                </a:cubicBezTo>
                <a:lnTo>
                  <a:pt x="19777" y="8900"/>
                </a:lnTo>
                <a:cubicBezTo>
                  <a:pt x="21600" y="7024"/>
                  <a:pt x="21395" y="3881"/>
                  <a:pt x="19309" y="174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6" name="Shape 3026"/>
          <p:cNvSpPr/>
          <p:nvPr/>
        </p:nvSpPr>
        <p:spPr>
          <a:xfrm>
            <a:off x="7166865" y="7023070"/>
            <a:ext cx="63867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87" y="14175"/>
                </a:moveTo>
                <a:lnTo>
                  <a:pt x="6224" y="14175"/>
                </a:lnTo>
                <a:cubicBezTo>
                  <a:pt x="5735" y="13447"/>
                  <a:pt x="5148" y="12717"/>
                  <a:pt x="4569" y="12004"/>
                </a:cubicBezTo>
                <a:cubicBezTo>
                  <a:pt x="3288" y="10428"/>
                  <a:pt x="1964" y="8797"/>
                  <a:pt x="1964" y="7425"/>
                </a:cubicBezTo>
                <a:cubicBezTo>
                  <a:pt x="1964" y="4075"/>
                  <a:pt x="5927" y="1350"/>
                  <a:pt x="10800" y="1350"/>
                </a:cubicBezTo>
                <a:cubicBezTo>
                  <a:pt x="15673" y="1350"/>
                  <a:pt x="19636" y="4075"/>
                  <a:pt x="19636" y="7425"/>
                </a:cubicBezTo>
                <a:cubicBezTo>
                  <a:pt x="19636" y="8787"/>
                  <a:pt x="18312" y="10426"/>
                  <a:pt x="17029" y="12012"/>
                </a:cubicBezTo>
                <a:cubicBezTo>
                  <a:pt x="16455" y="12723"/>
                  <a:pt x="15873" y="13450"/>
                  <a:pt x="15387" y="14175"/>
                </a:cubicBezTo>
                <a:moveTo>
                  <a:pt x="10800" y="20250"/>
                </a:moveTo>
                <a:cubicBezTo>
                  <a:pt x="9806" y="20250"/>
                  <a:pt x="9347" y="20172"/>
                  <a:pt x="8839" y="19406"/>
                </a:cubicBezTo>
                <a:lnTo>
                  <a:pt x="13000" y="19049"/>
                </a:lnTo>
                <a:cubicBezTo>
                  <a:pt x="12398" y="20164"/>
                  <a:pt x="11959" y="20250"/>
                  <a:pt x="10800" y="20250"/>
                </a:cubicBezTo>
                <a:moveTo>
                  <a:pt x="7596" y="16813"/>
                </a:moveTo>
                <a:cubicBezTo>
                  <a:pt x="7417" y="16407"/>
                  <a:pt x="7216" y="15979"/>
                  <a:pt x="6992" y="15525"/>
                </a:cubicBezTo>
                <a:lnTo>
                  <a:pt x="14616" y="15525"/>
                </a:lnTo>
                <a:cubicBezTo>
                  <a:pt x="14496" y="15767"/>
                  <a:pt x="14375" y="16010"/>
                  <a:pt x="14271" y="16240"/>
                </a:cubicBezTo>
                <a:cubicBezTo>
                  <a:pt x="14271" y="16240"/>
                  <a:pt x="7596" y="16813"/>
                  <a:pt x="7596" y="16813"/>
                </a:cubicBezTo>
                <a:close/>
                <a:moveTo>
                  <a:pt x="13346" y="18344"/>
                </a:moveTo>
                <a:lnTo>
                  <a:pt x="8477" y="18762"/>
                </a:lnTo>
                <a:cubicBezTo>
                  <a:pt x="8303" y="18416"/>
                  <a:pt x="8116" y="18012"/>
                  <a:pt x="7890" y="17484"/>
                </a:cubicBezTo>
                <a:cubicBezTo>
                  <a:pt x="7887" y="17478"/>
                  <a:pt x="7883" y="17470"/>
                  <a:pt x="7881" y="17463"/>
                </a:cubicBezTo>
                <a:lnTo>
                  <a:pt x="13957" y="16941"/>
                </a:lnTo>
                <a:cubicBezTo>
                  <a:pt x="13871" y="17141"/>
                  <a:pt x="13778" y="17350"/>
                  <a:pt x="13698" y="17537"/>
                </a:cubicBezTo>
                <a:cubicBezTo>
                  <a:pt x="13570" y="17841"/>
                  <a:pt x="13454" y="18104"/>
                  <a:pt x="13346" y="18344"/>
                </a:cubicBezTo>
                <a:moveTo>
                  <a:pt x="10800" y="0"/>
                </a:moveTo>
                <a:cubicBezTo>
                  <a:pt x="4835" y="0"/>
                  <a:pt x="0" y="3324"/>
                  <a:pt x="0" y="7425"/>
                </a:cubicBezTo>
                <a:cubicBezTo>
                  <a:pt x="0" y="10146"/>
                  <a:pt x="3621" y="13030"/>
                  <a:pt x="4940" y="15562"/>
                </a:cubicBezTo>
                <a:cubicBezTo>
                  <a:pt x="6906" y="19339"/>
                  <a:pt x="6689" y="21600"/>
                  <a:pt x="10800" y="21600"/>
                </a:cubicBezTo>
                <a:cubicBezTo>
                  <a:pt x="14973" y="21600"/>
                  <a:pt x="14693" y="19350"/>
                  <a:pt x="16660" y="15578"/>
                </a:cubicBezTo>
                <a:cubicBezTo>
                  <a:pt x="17983" y="13040"/>
                  <a:pt x="21600" y="10125"/>
                  <a:pt x="21600" y="7425"/>
                </a:cubicBezTo>
                <a:cubicBezTo>
                  <a:pt x="21600" y="3324"/>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7" name="Shape 3027"/>
          <p:cNvSpPr/>
          <p:nvPr/>
        </p:nvSpPr>
        <p:spPr>
          <a:xfrm>
            <a:off x="7312018" y="7168277"/>
            <a:ext cx="188701" cy="188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38" y="0"/>
                </a:moveTo>
                <a:cubicBezTo>
                  <a:pt x="8944" y="0"/>
                  <a:pt x="0" y="8942"/>
                  <a:pt x="0" y="19938"/>
                </a:cubicBezTo>
                <a:cubicBezTo>
                  <a:pt x="0" y="20855"/>
                  <a:pt x="743" y="21600"/>
                  <a:pt x="1662" y="21600"/>
                </a:cubicBezTo>
                <a:cubicBezTo>
                  <a:pt x="2580" y="21600"/>
                  <a:pt x="3323" y="20855"/>
                  <a:pt x="3323" y="19938"/>
                </a:cubicBezTo>
                <a:cubicBezTo>
                  <a:pt x="3323" y="10777"/>
                  <a:pt x="10777" y="3323"/>
                  <a:pt x="19938" y="3323"/>
                </a:cubicBezTo>
                <a:cubicBezTo>
                  <a:pt x="20857" y="3323"/>
                  <a:pt x="21600" y="2578"/>
                  <a:pt x="21600" y="1662"/>
                </a:cubicBezTo>
                <a:cubicBezTo>
                  <a:pt x="21600" y="745"/>
                  <a:pt x="20857" y="0"/>
                  <a:pt x="19938"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8" name="Shape 3028"/>
          <p:cNvSpPr/>
          <p:nvPr/>
        </p:nvSpPr>
        <p:spPr>
          <a:xfrm>
            <a:off x="5279864" y="7023070"/>
            <a:ext cx="696740"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12825"/>
                </a:moveTo>
                <a:lnTo>
                  <a:pt x="19800" y="13500"/>
                </a:lnTo>
                <a:lnTo>
                  <a:pt x="19800" y="14850"/>
                </a:lnTo>
                <a:lnTo>
                  <a:pt x="19800" y="15525"/>
                </a:lnTo>
                <a:cubicBezTo>
                  <a:pt x="19800" y="18130"/>
                  <a:pt x="16973" y="20250"/>
                  <a:pt x="13500" y="20250"/>
                </a:cubicBezTo>
                <a:lnTo>
                  <a:pt x="8100" y="20250"/>
                </a:lnTo>
                <a:cubicBezTo>
                  <a:pt x="4627" y="20250"/>
                  <a:pt x="1800" y="18130"/>
                  <a:pt x="1800" y="15525"/>
                </a:cubicBezTo>
                <a:lnTo>
                  <a:pt x="1800" y="14850"/>
                </a:lnTo>
                <a:lnTo>
                  <a:pt x="1800" y="13500"/>
                </a:lnTo>
                <a:lnTo>
                  <a:pt x="1800" y="12825"/>
                </a:lnTo>
                <a:lnTo>
                  <a:pt x="1800" y="10800"/>
                </a:lnTo>
                <a:cubicBezTo>
                  <a:pt x="1800" y="10428"/>
                  <a:pt x="2203" y="10125"/>
                  <a:pt x="2700" y="10125"/>
                </a:cubicBezTo>
                <a:lnTo>
                  <a:pt x="4500" y="10125"/>
                </a:lnTo>
                <a:lnTo>
                  <a:pt x="17100" y="10125"/>
                </a:lnTo>
                <a:lnTo>
                  <a:pt x="18900" y="10125"/>
                </a:lnTo>
                <a:cubicBezTo>
                  <a:pt x="19397" y="10125"/>
                  <a:pt x="19800" y="10428"/>
                  <a:pt x="19800" y="10800"/>
                </a:cubicBezTo>
                <a:cubicBezTo>
                  <a:pt x="19800" y="10800"/>
                  <a:pt x="19800" y="12825"/>
                  <a:pt x="19800" y="12825"/>
                </a:cubicBezTo>
                <a:close/>
                <a:moveTo>
                  <a:pt x="14400" y="6075"/>
                </a:moveTo>
                <a:lnTo>
                  <a:pt x="14400" y="6077"/>
                </a:lnTo>
                <a:lnTo>
                  <a:pt x="14400" y="8775"/>
                </a:lnTo>
                <a:lnTo>
                  <a:pt x="7200" y="8775"/>
                </a:lnTo>
                <a:lnTo>
                  <a:pt x="7200" y="6077"/>
                </a:lnTo>
                <a:lnTo>
                  <a:pt x="7200" y="6075"/>
                </a:lnTo>
                <a:cubicBezTo>
                  <a:pt x="7200" y="4584"/>
                  <a:pt x="8812" y="3375"/>
                  <a:pt x="10800" y="3375"/>
                </a:cubicBezTo>
                <a:cubicBezTo>
                  <a:pt x="12788" y="3375"/>
                  <a:pt x="14400" y="4584"/>
                  <a:pt x="14400" y="6075"/>
                </a:cubicBezTo>
                <a:moveTo>
                  <a:pt x="4500" y="6075"/>
                </a:moveTo>
                <a:cubicBezTo>
                  <a:pt x="4500" y="3465"/>
                  <a:pt x="7320" y="1350"/>
                  <a:pt x="10800" y="1350"/>
                </a:cubicBezTo>
                <a:cubicBezTo>
                  <a:pt x="14280" y="1350"/>
                  <a:pt x="17100" y="3465"/>
                  <a:pt x="17100" y="6075"/>
                </a:cubicBezTo>
                <a:lnTo>
                  <a:pt x="17100" y="8775"/>
                </a:lnTo>
                <a:lnTo>
                  <a:pt x="15300" y="8775"/>
                </a:lnTo>
                <a:lnTo>
                  <a:pt x="15300" y="6077"/>
                </a:lnTo>
                <a:cubicBezTo>
                  <a:pt x="15300" y="4213"/>
                  <a:pt x="13286" y="2702"/>
                  <a:pt x="10800" y="2702"/>
                </a:cubicBezTo>
                <a:cubicBezTo>
                  <a:pt x="8314" y="2702"/>
                  <a:pt x="6300" y="4213"/>
                  <a:pt x="6300" y="6077"/>
                </a:cubicBezTo>
                <a:lnTo>
                  <a:pt x="6300" y="8775"/>
                </a:lnTo>
                <a:lnTo>
                  <a:pt x="4500" y="8775"/>
                </a:lnTo>
                <a:cubicBezTo>
                  <a:pt x="4500" y="8775"/>
                  <a:pt x="4500" y="6075"/>
                  <a:pt x="4500" y="6075"/>
                </a:cubicBezTo>
                <a:close/>
                <a:moveTo>
                  <a:pt x="18900" y="8775"/>
                </a:moveTo>
                <a:lnTo>
                  <a:pt x="18900" y="6075"/>
                </a:lnTo>
                <a:cubicBezTo>
                  <a:pt x="18900" y="2719"/>
                  <a:pt x="15274" y="0"/>
                  <a:pt x="10800" y="0"/>
                </a:cubicBezTo>
                <a:cubicBezTo>
                  <a:pt x="6326" y="0"/>
                  <a:pt x="2700" y="2719"/>
                  <a:pt x="2700" y="6075"/>
                </a:cubicBezTo>
                <a:lnTo>
                  <a:pt x="2700" y="8775"/>
                </a:lnTo>
                <a:cubicBezTo>
                  <a:pt x="1208" y="8775"/>
                  <a:pt x="0" y="9681"/>
                  <a:pt x="0" y="10800"/>
                </a:cubicBezTo>
                <a:lnTo>
                  <a:pt x="0" y="12825"/>
                </a:lnTo>
                <a:lnTo>
                  <a:pt x="0" y="13500"/>
                </a:lnTo>
                <a:lnTo>
                  <a:pt x="0" y="14850"/>
                </a:lnTo>
                <a:lnTo>
                  <a:pt x="0" y="15525"/>
                </a:lnTo>
                <a:cubicBezTo>
                  <a:pt x="0" y="18881"/>
                  <a:pt x="3626" y="21600"/>
                  <a:pt x="8100" y="21600"/>
                </a:cubicBezTo>
                <a:lnTo>
                  <a:pt x="13500" y="21600"/>
                </a:lnTo>
                <a:cubicBezTo>
                  <a:pt x="17974" y="21600"/>
                  <a:pt x="21600" y="18881"/>
                  <a:pt x="21600" y="15525"/>
                </a:cubicBezTo>
                <a:lnTo>
                  <a:pt x="21600" y="14850"/>
                </a:lnTo>
                <a:lnTo>
                  <a:pt x="21600" y="13500"/>
                </a:lnTo>
                <a:lnTo>
                  <a:pt x="21600" y="12825"/>
                </a:lnTo>
                <a:lnTo>
                  <a:pt x="21600" y="10800"/>
                </a:lnTo>
                <a:cubicBezTo>
                  <a:pt x="21600" y="9681"/>
                  <a:pt x="20392" y="8775"/>
                  <a:pt x="18900" y="877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9" name="Shape 3029"/>
          <p:cNvSpPr/>
          <p:nvPr/>
        </p:nvSpPr>
        <p:spPr>
          <a:xfrm>
            <a:off x="5570172" y="7574860"/>
            <a:ext cx="116124" cy="174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3226"/>
                  <a:pt x="0" y="7201"/>
                </a:cubicBezTo>
                <a:cubicBezTo>
                  <a:pt x="0" y="9390"/>
                  <a:pt x="1798" y="13537"/>
                  <a:pt x="3602" y="16821"/>
                </a:cubicBezTo>
                <a:cubicBezTo>
                  <a:pt x="5070" y="19494"/>
                  <a:pt x="6916" y="21600"/>
                  <a:pt x="10800" y="21600"/>
                </a:cubicBezTo>
                <a:cubicBezTo>
                  <a:pt x="15016" y="21600"/>
                  <a:pt x="16530" y="19515"/>
                  <a:pt x="18004" y="16858"/>
                </a:cubicBezTo>
                <a:cubicBezTo>
                  <a:pt x="19828" y="13567"/>
                  <a:pt x="21600" y="9397"/>
                  <a:pt x="21600" y="7201"/>
                </a:cubicBezTo>
                <a:cubicBezTo>
                  <a:pt x="21600" y="3226"/>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0" name="Shape 3030"/>
          <p:cNvSpPr/>
          <p:nvPr/>
        </p:nvSpPr>
        <p:spPr>
          <a:xfrm>
            <a:off x="3305770" y="7197318"/>
            <a:ext cx="928989" cy="696714"/>
          </a:xfrm>
          <a:custGeom>
            <a:avLst/>
            <a:gdLst/>
            <a:ahLst/>
            <a:cxnLst>
              <a:cxn ang="0">
                <a:pos x="wd2" y="hd2"/>
              </a:cxn>
              <a:cxn ang="5400000">
                <a:pos x="wd2" y="hd2"/>
              </a:cxn>
              <a:cxn ang="10800000">
                <a:pos x="wd2" y="hd2"/>
              </a:cxn>
              <a:cxn ang="16200000">
                <a:pos x="wd2" y="hd2"/>
              </a:cxn>
            </a:cxnLst>
            <a:rect l="0" t="0" r="r" b="b"/>
            <a:pathLst>
              <a:path w="21596" h="21600" fill="norm" stroke="1" extrusionOk="0">
                <a:moveTo>
                  <a:pt x="4512" y="2152"/>
                </a:moveTo>
                <a:lnTo>
                  <a:pt x="6065" y="3878"/>
                </a:lnTo>
                <a:lnTo>
                  <a:pt x="4247" y="6303"/>
                </a:lnTo>
                <a:lnTo>
                  <a:pt x="1353" y="6303"/>
                </a:lnTo>
                <a:cubicBezTo>
                  <a:pt x="1353" y="6303"/>
                  <a:pt x="4512" y="2152"/>
                  <a:pt x="4512" y="2152"/>
                </a:cubicBezTo>
                <a:close/>
                <a:moveTo>
                  <a:pt x="17349" y="6303"/>
                </a:moveTo>
                <a:lnTo>
                  <a:pt x="15531" y="3878"/>
                </a:lnTo>
                <a:lnTo>
                  <a:pt x="17082" y="2154"/>
                </a:lnTo>
                <a:lnTo>
                  <a:pt x="20191" y="6303"/>
                </a:lnTo>
                <a:cubicBezTo>
                  <a:pt x="20191" y="6303"/>
                  <a:pt x="17349" y="6303"/>
                  <a:pt x="17349" y="6303"/>
                </a:cubicBezTo>
                <a:close/>
                <a:moveTo>
                  <a:pt x="17264" y="7203"/>
                </a:moveTo>
                <a:lnTo>
                  <a:pt x="19664" y="7203"/>
                </a:lnTo>
                <a:lnTo>
                  <a:pt x="13021" y="16639"/>
                </a:lnTo>
                <a:cubicBezTo>
                  <a:pt x="13021" y="16639"/>
                  <a:pt x="17264" y="7203"/>
                  <a:pt x="17264" y="7203"/>
                </a:cubicBezTo>
                <a:close/>
                <a:moveTo>
                  <a:pt x="8574" y="16638"/>
                </a:moveTo>
                <a:lnTo>
                  <a:pt x="1933" y="7203"/>
                </a:lnTo>
                <a:lnTo>
                  <a:pt x="4331" y="7203"/>
                </a:lnTo>
                <a:cubicBezTo>
                  <a:pt x="4331" y="7203"/>
                  <a:pt x="8574" y="16638"/>
                  <a:pt x="8574" y="16638"/>
                </a:cubicBezTo>
                <a:close/>
                <a:moveTo>
                  <a:pt x="8430" y="7203"/>
                </a:moveTo>
                <a:lnTo>
                  <a:pt x="10085" y="18250"/>
                </a:lnTo>
                <a:lnTo>
                  <a:pt x="5117" y="7203"/>
                </a:lnTo>
                <a:cubicBezTo>
                  <a:pt x="5117" y="7203"/>
                  <a:pt x="8430" y="7203"/>
                  <a:pt x="8430" y="7203"/>
                </a:cubicBezTo>
                <a:close/>
                <a:moveTo>
                  <a:pt x="6585" y="4457"/>
                </a:moveTo>
                <a:lnTo>
                  <a:pt x="8247" y="6303"/>
                </a:lnTo>
                <a:lnTo>
                  <a:pt x="5201" y="6303"/>
                </a:lnTo>
                <a:cubicBezTo>
                  <a:pt x="5201" y="6303"/>
                  <a:pt x="6585" y="4457"/>
                  <a:pt x="6585" y="4457"/>
                </a:cubicBezTo>
                <a:close/>
                <a:moveTo>
                  <a:pt x="6544" y="3239"/>
                </a:moveTo>
                <a:lnTo>
                  <a:pt x="5251" y="1801"/>
                </a:lnTo>
                <a:lnTo>
                  <a:pt x="7621" y="1801"/>
                </a:lnTo>
                <a:cubicBezTo>
                  <a:pt x="7621" y="1801"/>
                  <a:pt x="6544" y="3239"/>
                  <a:pt x="6544" y="3239"/>
                </a:cubicBezTo>
                <a:close/>
                <a:moveTo>
                  <a:pt x="10798" y="3466"/>
                </a:moveTo>
                <a:lnTo>
                  <a:pt x="9300" y="1801"/>
                </a:lnTo>
                <a:lnTo>
                  <a:pt x="12296" y="1801"/>
                </a:lnTo>
                <a:cubicBezTo>
                  <a:pt x="12296" y="1801"/>
                  <a:pt x="10798" y="3466"/>
                  <a:pt x="10798" y="3466"/>
                </a:cubicBezTo>
                <a:close/>
                <a:moveTo>
                  <a:pt x="13974" y="1801"/>
                </a:moveTo>
                <a:lnTo>
                  <a:pt x="16345" y="1801"/>
                </a:lnTo>
                <a:lnTo>
                  <a:pt x="15052" y="3239"/>
                </a:lnTo>
                <a:cubicBezTo>
                  <a:pt x="15052" y="3239"/>
                  <a:pt x="13974" y="1801"/>
                  <a:pt x="13974" y="1801"/>
                </a:cubicBezTo>
                <a:close/>
                <a:moveTo>
                  <a:pt x="13349" y="6303"/>
                </a:moveTo>
                <a:lnTo>
                  <a:pt x="15011" y="4457"/>
                </a:lnTo>
                <a:lnTo>
                  <a:pt x="16394" y="6303"/>
                </a:lnTo>
                <a:cubicBezTo>
                  <a:pt x="16394" y="6303"/>
                  <a:pt x="13349" y="6303"/>
                  <a:pt x="13349" y="6303"/>
                </a:cubicBezTo>
                <a:close/>
                <a:moveTo>
                  <a:pt x="13166" y="7203"/>
                </a:moveTo>
                <a:lnTo>
                  <a:pt x="16478" y="7203"/>
                </a:lnTo>
                <a:lnTo>
                  <a:pt x="11511" y="18250"/>
                </a:lnTo>
                <a:cubicBezTo>
                  <a:pt x="11511" y="18250"/>
                  <a:pt x="13166" y="7203"/>
                  <a:pt x="13166" y="7203"/>
                </a:cubicBezTo>
                <a:close/>
                <a:moveTo>
                  <a:pt x="12479" y="7203"/>
                </a:moveTo>
                <a:lnTo>
                  <a:pt x="10798" y="18414"/>
                </a:lnTo>
                <a:lnTo>
                  <a:pt x="9117" y="7203"/>
                </a:lnTo>
                <a:cubicBezTo>
                  <a:pt x="9117" y="7203"/>
                  <a:pt x="12479" y="7203"/>
                  <a:pt x="12479" y="7203"/>
                </a:cubicBezTo>
                <a:close/>
                <a:moveTo>
                  <a:pt x="8773" y="5717"/>
                </a:moveTo>
                <a:lnTo>
                  <a:pt x="7064" y="3818"/>
                </a:lnTo>
                <a:lnTo>
                  <a:pt x="8426" y="2001"/>
                </a:lnTo>
                <a:lnTo>
                  <a:pt x="10270" y="4052"/>
                </a:lnTo>
                <a:cubicBezTo>
                  <a:pt x="10270" y="4052"/>
                  <a:pt x="8773" y="5717"/>
                  <a:pt x="8773" y="5717"/>
                </a:cubicBezTo>
                <a:close/>
                <a:moveTo>
                  <a:pt x="11325" y="4052"/>
                </a:moveTo>
                <a:lnTo>
                  <a:pt x="13170" y="2001"/>
                </a:lnTo>
                <a:lnTo>
                  <a:pt x="14532" y="3818"/>
                </a:lnTo>
                <a:lnTo>
                  <a:pt x="12822" y="5717"/>
                </a:lnTo>
                <a:cubicBezTo>
                  <a:pt x="12822" y="5717"/>
                  <a:pt x="11325" y="4052"/>
                  <a:pt x="11325" y="4052"/>
                </a:cubicBezTo>
                <a:close/>
                <a:moveTo>
                  <a:pt x="12296" y="6303"/>
                </a:moveTo>
                <a:lnTo>
                  <a:pt x="9300" y="6303"/>
                </a:lnTo>
                <a:lnTo>
                  <a:pt x="10798" y="4638"/>
                </a:lnTo>
                <a:cubicBezTo>
                  <a:pt x="10798" y="4638"/>
                  <a:pt x="12296" y="6303"/>
                  <a:pt x="12296" y="6303"/>
                </a:cubicBezTo>
                <a:close/>
                <a:moveTo>
                  <a:pt x="21201" y="5102"/>
                </a:moveTo>
                <a:lnTo>
                  <a:pt x="17772" y="528"/>
                </a:lnTo>
                <a:cubicBezTo>
                  <a:pt x="17519" y="190"/>
                  <a:pt x="17176" y="0"/>
                  <a:pt x="16818" y="0"/>
                </a:cubicBezTo>
                <a:lnTo>
                  <a:pt x="4779" y="0"/>
                </a:lnTo>
                <a:cubicBezTo>
                  <a:pt x="4421" y="0"/>
                  <a:pt x="4077" y="190"/>
                  <a:pt x="3824" y="528"/>
                </a:cubicBezTo>
                <a:lnTo>
                  <a:pt x="396" y="5102"/>
                </a:lnTo>
                <a:cubicBezTo>
                  <a:pt x="131" y="5455"/>
                  <a:pt x="-1" y="5922"/>
                  <a:pt x="0" y="6387"/>
                </a:cubicBezTo>
                <a:cubicBezTo>
                  <a:pt x="2" y="6810"/>
                  <a:pt x="115" y="7234"/>
                  <a:pt x="341" y="7573"/>
                </a:cubicBezTo>
                <a:lnTo>
                  <a:pt x="9789" y="20996"/>
                </a:lnTo>
                <a:cubicBezTo>
                  <a:pt x="10045" y="21379"/>
                  <a:pt x="10412" y="21600"/>
                  <a:pt x="10798" y="21600"/>
                </a:cubicBezTo>
                <a:cubicBezTo>
                  <a:pt x="11184" y="21600"/>
                  <a:pt x="11551" y="21379"/>
                  <a:pt x="11807" y="20996"/>
                </a:cubicBezTo>
                <a:lnTo>
                  <a:pt x="21256" y="7573"/>
                </a:lnTo>
                <a:cubicBezTo>
                  <a:pt x="21486" y="7227"/>
                  <a:pt x="21599" y="6791"/>
                  <a:pt x="21596" y="6359"/>
                </a:cubicBezTo>
                <a:cubicBezTo>
                  <a:pt x="21594" y="5903"/>
                  <a:pt x="21460" y="5449"/>
                  <a:pt x="21201" y="510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1" name="Shape 3031"/>
          <p:cNvSpPr/>
          <p:nvPr/>
        </p:nvSpPr>
        <p:spPr>
          <a:xfrm>
            <a:off x="1447800" y="7139235"/>
            <a:ext cx="928974" cy="696999"/>
          </a:xfrm>
          <a:custGeom>
            <a:avLst/>
            <a:gdLst/>
            <a:ahLst/>
            <a:cxnLst>
              <a:cxn ang="0">
                <a:pos x="wd2" y="hd2"/>
              </a:cxn>
              <a:cxn ang="5400000">
                <a:pos x="wd2" y="hd2"/>
              </a:cxn>
              <a:cxn ang="10800000">
                <a:pos x="wd2" y="hd2"/>
              </a:cxn>
              <a:cxn ang="16200000">
                <a:pos x="wd2" y="hd2"/>
              </a:cxn>
            </a:cxnLst>
            <a:rect l="0" t="0" r="r" b="b"/>
            <a:pathLst>
              <a:path w="21464" h="21600" fill="norm" stroke="1" extrusionOk="0">
                <a:moveTo>
                  <a:pt x="19919" y="11754"/>
                </a:moveTo>
                <a:lnTo>
                  <a:pt x="16564" y="18955"/>
                </a:lnTo>
                <a:cubicBezTo>
                  <a:pt x="16318" y="19484"/>
                  <a:pt x="15893" y="19800"/>
                  <a:pt x="15427" y="19800"/>
                </a:cubicBezTo>
                <a:lnTo>
                  <a:pt x="2683" y="19800"/>
                </a:lnTo>
                <a:cubicBezTo>
                  <a:pt x="1943" y="19800"/>
                  <a:pt x="1342" y="18993"/>
                  <a:pt x="1342" y="18000"/>
                </a:cubicBezTo>
                <a:lnTo>
                  <a:pt x="1342" y="3600"/>
                </a:lnTo>
                <a:cubicBezTo>
                  <a:pt x="1342" y="2608"/>
                  <a:pt x="1943" y="1800"/>
                  <a:pt x="2683" y="1800"/>
                </a:cubicBezTo>
                <a:lnTo>
                  <a:pt x="15427" y="1800"/>
                </a:lnTo>
                <a:cubicBezTo>
                  <a:pt x="15893" y="1800"/>
                  <a:pt x="16318" y="2117"/>
                  <a:pt x="16564" y="2646"/>
                </a:cubicBezTo>
                <a:lnTo>
                  <a:pt x="19918" y="9846"/>
                </a:lnTo>
                <a:cubicBezTo>
                  <a:pt x="20188" y="10426"/>
                  <a:pt x="20188" y="11174"/>
                  <a:pt x="19919" y="11754"/>
                </a:cubicBezTo>
                <a:moveTo>
                  <a:pt x="21055" y="8892"/>
                </a:moveTo>
                <a:lnTo>
                  <a:pt x="17702" y="1692"/>
                </a:lnTo>
                <a:cubicBezTo>
                  <a:pt x="17212" y="640"/>
                  <a:pt x="16352" y="0"/>
                  <a:pt x="15427" y="0"/>
                </a:cubicBezTo>
                <a:lnTo>
                  <a:pt x="2683" y="0"/>
                </a:lnTo>
                <a:cubicBezTo>
                  <a:pt x="1201" y="0"/>
                  <a:pt x="0" y="1612"/>
                  <a:pt x="0" y="3600"/>
                </a:cubicBezTo>
                <a:lnTo>
                  <a:pt x="0" y="18000"/>
                </a:lnTo>
                <a:cubicBezTo>
                  <a:pt x="0" y="19988"/>
                  <a:pt x="1201" y="21600"/>
                  <a:pt x="2683" y="21600"/>
                </a:cubicBezTo>
                <a:lnTo>
                  <a:pt x="15427" y="21600"/>
                </a:lnTo>
                <a:cubicBezTo>
                  <a:pt x="16352" y="21600"/>
                  <a:pt x="17212" y="20960"/>
                  <a:pt x="17702" y="19909"/>
                </a:cubicBezTo>
                <a:lnTo>
                  <a:pt x="21055" y="12709"/>
                </a:lnTo>
                <a:cubicBezTo>
                  <a:pt x="21600" y="11542"/>
                  <a:pt x="21600" y="10060"/>
                  <a:pt x="21055" y="889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2" name="Shape 3032"/>
          <p:cNvSpPr/>
          <p:nvPr/>
        </p:nvSpPr>
        <p:spPr>
          <a:xfrm>
            <a:off x="2028415" y="7400610"/>
            <a:ext cx="174186" cy="174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000"/>
                </a:moveTo>
                <a:cubicBezTo>
                  <a:pt x="6826" y="18000"/>
                  <a:pt x="3600" y="14774"/>
                  <a:pt x="3600" y="10800"/>
                </a:cubicBezTo>
                <a:cubicBezTo>
                  <a:pt x="3600" y="6826"/>
                  <a:pt x="6826" y="3600"/>
                  <a:pt x="10800" y="3600"/>
                </a:cubicBezTo>
                <a:cubicBezTo>
                  <a:pt x="14774" y="3600"/>
                  <a:pt x="18000" y="6826"/>
                  <a:pt x="18000" y="10800"/>
                </a:cubicBezTo>
                <a:cubicBezTo>
                  <a:pt x="18000" y="14774"/>
                  <a:pt x="14774" y="18000"/>
                  <a:pt x="10800" y="18000"/>
                </a:cubicBezTo>
                <a:moveTo>
                  <a:pt x="10800" y="0"/>
                </a:moveTo>
                <a:cubicBezTo>
                  <a:pt x="4834" y="0"/>
                  <a:pt x="0" y="4834"/>
                  <a:pt x="0" y="10800"/>
                </a:cubicBezTo>
                <a:cubicBezTo>
                  <a:pt x="0" y="16766"/>
                  <a:pt x="4834" y="21600"/>
                  <a:pt x="10800" y="21600"/>
                </a:cubicBezTo>
                <a:cubicBezTo>
                  <a:pt x="16766" y="21600"/>
                  <a:pt x="21600" y="16766"/>
                  <a:pt x="21600" y="10800"/>
                </a:cubicBezTo>
                <a:cubicBezTo>
                  <a:pt x="21600" y="4834"/>
                  <a:pt x="16766"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3" name="Shape 3033"/>
          <p:cNvSpPr/>
          <p:nvPr/>
        </p:nvSpPr>
        <p:spPr>
          <a:xfrm>
            <a:off x="10969899" y="5454824"/>
            <a:ext cx="464494" cy="4646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49" y="16070"/>
                </a:moveTo>
                <a:cubicBezTo>
                  <a:pt x="14038" y="19468"/>
                  <a:pt x="8925" y="19860"/>
                  <a:pt x="5529" y="16949"/>
                </a:cubicBezTo>
                <a:cubicBezTo>
                  <a:pt x="2130" y="14039"/>
                  <a:pt x="1740" y="8925"/>
                  <a:pt x="4651" y="5528"/>
                </a:cubicBezTo>
                <a:cubicBezTo>
                  <a:pt x="7559" y="2131"/>
                  <a:pt x="12675" y="1740"/>
                  <a:pt x="16071" y="4651"/>
                </a:cubicBezTo>
                <a:cubicBezTo>
                  <a:pt x="19467" y="7560"/>
                  <a:pt x="19860" y="12673"/>
                  <a:pt x="16949" y="16070"/>
                </a:cubicBezTo>
                <a:moveTo>
                  <a:pt x="10800" y="0"/>
                </a:moveTo>
                <a:cubicBezTo>
                  <a:pt x="4833" y="0"/>
                  <a:pt x="0" y="4834"/>
                  <a:pt x="0" y="10800"/>
                </a:cubicBezTo>
                <a:cubicBezTo>
                  <a:pt x="0" y="16766"/>
                  <a:pt x="4833" y="21600"/>
                  <a:pt x="10800" y="21600"/>
                </a:cubicBezTo>
                <a:cubicBezTo>
                  <a:pt x="16764" y="21600"/>
                  <a:pt x="21600" y="16766"/>
                  <a:pt x="21600" y="10800"/>
                </a:cubicBezTo>
                <a:cubicBezTo>
                  <a:pt x="21600" y="4834"/>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4" name="Shape 3034"/>
          <p:cNvSpPr/>
          <p:nvPr/>
        </p:nvSpPr>
        <p:spPr>
          <a:xfrm>
            <a:off x="11086020" y="5570990"/>
            <a:ext cx="130639" cy="130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0"/>
                </a:moveTo>
                <a:cubicBezTo>
                  <a:pt x="8597" y="0"/>
                  <a:pt x="0" y="8597"/>
                  <a:pt x="0" y="19195"/>
                </a:cubicBezTo>
                <a:lnTo>
                  <a:pt x="0" y="19200"/>
                </a:lnTo>
                <a:cubicBezTo>
                  <a:pt x="0" y="20524"/>
                  <a:pt x="1069" y="21600"/>
                  <a:pt x="2400" y="21600"/>
                </a:cubicBezTo>
                <a:cubicBezTo>
                  <a:pt x="3722" y="21600"/>
                  <a:pt x="4800" y="20524"/>
                  <a:pt x="4800" y="19200"/>
                </a:cubicBezTo>
                <a:lnTo>
                  <a:pt x="4800" y="19195"/>
                </a:lnTo>
                <a:cubicBezTo>
                  <a:pt x="4800" y="11248"/>
                  <a:pt x="11241" y="4800"/>
                  <a:pt x="19200" y="4800"/>
                </a:cubicBezTo>
                <a:cubicBezTo>
                  <a:pt x="20522" y="4800"/>
                  <a:pt x="21600" y="3724"/>
                  <a:pt x="21600" y="2400"/>
                </a:cubicBezTo>
                <a:cubicBezTo>
                  <a:pt x="21600" y="1076"/>
                  <a:pt x="20522" y="0"/>
                  <a:pt x="192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5" name="Shape 3035"/>
          <p:cNvSpPr/>
          <p:nvPr/>
        </p:nvSpPr>
        <p:spPr>
          <a:xfrm>
            <a:off x="10737651" y="5251533"/>
            <a:ext cx="928986" cy="784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9200"/>
                </a:moveTo>
                <a:cubicBezTo>
                  <a:pt x="20250" y="19642"/>
                  <a:pt x="19948" y="20000"/>
                  <a:pt x="19575" y="20000"/>
                </a:cubicBezTo>
                <a:lnTo>
                  <a:pt x="2025" y="20000"/>
                </a:lnTo>
                <a:cubicBezTo>
                  <a:pt x="1652" y="20000"/>
                  <a:pt x="1350" y="19642"/>
                  <a:pt x="1350" y="19200"/>
                </a:cubicBezTo>
                <a:lnTo>
                  <a:pt x="1350" y="7200"/>
                </a:lnTo>
                <a:cubicBezTo>
                  <a:pt x="1350" y="6809"/>
                  <a:pt x="1589" y="6475"/>
                  <a:pt x="1914" y="6412"/>
                </a:cubicBezTo>
                <a:lnTo>
                  <a:pt x="5589" y="5685"/>
                </a:lnTo>
                <a:lnTo>
                  <a:pt x="6797" y="2103"/>
                </a:lnTo>
                <a:cubicBezTo>
                  <a:pt x="6900" y="1799"/>
                  <a:pt x="7148" y="1600"/>
                  <a:pt x="7425" y="1600"/>
                </a:cubicBezTo>
                <a:lnTo>
                  <a:pt x="14175" y="1600"/>
                </a:lnTo>
                <a:cubicBezTo>
                  <a:pt x="14451" y="1600"/>
                  <a:pt x="14698" y="1799"/>
                  <a:pt x="14801" y="2103"/>
                </a:cubicBezTo>
                <a:lnTo>
                  <a:pt x="16010" y="5685"/>
                </a:lnTo>
                <a:lnTo>
                  <a:pt x="19686" y="6412"/>
                </a:lnTo>
                <a:cubicBezTo>
                  <a:pt x="20011" y="6475"/>
                  <a:pt x="20250" y="6809"/>
                  <a:pt x="20250" y="7200"/>
                </a:cubicBezTo>
                <a:cubicBezTo>
                  <a:pt x="20250" y="7200"/>
                  <a:pt x="20250" y="19200"/>
                  <a:pt x="20250" y="19200"/>
                </a:cubicBezTo>
                <a:close/>
                <a:moveTo>
                  <a:pt x="19907" y="4833"/>
                </a:moveTo>
                <a:lnTo>
                  <a:pt x="16982" y="4254"/>
                </a:lnTo>
                <a:lnTo>
                  <a:pt x="16055" y="1508"/>
                </a:lnTo>
                <a:cubicBezTo>
                  <a:pt x="15745" y="591"/>
                  <a:pt x="15007" y="0"/>
                  <a:pt x="14175" y="0"/>
                </a:cubicBezTo>
                <a:lnTo>
                  <a:pt x="7425" y="0"/>
                </a:lnTo>
                <a:cubicBezTo>
                  <a:pt x="6593" y="0"/>
                  <a:pt x="5855" y="591"/>
                  <a:pt x="5544" y="1509"/>
                </a:cubicBezTo>
                <a:lnTo>
                  <a:pt x="4618" y="4254"/>
                </a:lnTo>
                <a:lnTo>
                  <a:pt x="1693" y="4833"/>
                </a:lnTo>
                <a:cubicBezTo>
                  <a:pt x="712" y="5026"/>
                  <a:pt x="0" y="6021"/>
                  <a:pt x="0" y="7200"/>
                </a:cubicBezTo>
                <a:lnTo>
                  <a:pt x="0" y="19200"/>
                </a:lnTo>
                <a:cubicBezTo>
                  <a:pt x="0" y="20523"/>
                  <a:pt x="908" y="21600"/>
                  <a:pt x="2025" y="21600"/>
                </a:cubicBezTo>
                <a:lnTo>
                  <a:pt x="19575" y="21600"/>
                </a:lnTo>
                <a:cubicBezTo>
                  <a:pt x="20692" y="21600"/>
                  <a:pt x="21600" y="20523"/>
                  <a:pt x="21600" y="19200"/>
                </a:cubicBezTo>
                <a:lnTo>
                  <a:pt x="21600" y="7200"/>
                </a:lnTo>
                <a:cubicBezTo>
                  <a:pt x="21600" y="6021"/>
                  <a:pt x="20888" y="5026"/>
                  <a:pt x="19907" y="4833"/>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6" name="Shape 3036"/>
          <p:cNvSpPr/>
          <p:nvPr/>
        </p:nvSpPr>
        <p:spPr>
          <a:xfrm>
            <a:off x="8879682" y="5164408"/>
            <a:ext cx="92901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180" y="12133"/>
                </a:moveTo>
                <a:cubicBezTo>
                  <a:pt x="17711" y="12226"/>
                  <a:pt x="17327" y="12561"/>
                  <a:pt x="17170" y="13013"/>
                </a:cubicBezTo>
                <a:cubicBezTo>
                  <a:pt x="17083" y="13262"/>
                  <a:pt x="16982" y="13503"/>
                  <a:pt x="16869" y="13738"/>
                </a:cubicBezTo>
                <a:cubicBezTo>
                  <a:pt x="16659" y="14169"/>
                  <a:pt x="16695" y="14678"/>
                  <a:pt x="16960" y="15075"/>
                </a:cubicBezTo>
                <a:lnTo>
                  <a:pt x="18131" y="16833"/>
                </a:lnTo>
                <a:lnTo>
                  <a:pt x="16833" y="18132"/>
                </a:lnTo>
                <a:lnTo>
                  <a:pt x="15076" y="16960"/>
                </a:lnTo>
                <a:cubicBezTo>
                  <a:pt x="14850" y="16810"/>
                  <a:pt x="14589" y="16733"/>
                  <a:pt x="14327" y="16733"/>
                </a:cubicBezTo>
                <a:cubicBezTo>
                  <a:pt x="14126" y="16733"/>
                  <a:pt x="13925" y="16778"/>
                  <a:pt x="13739" y="16868"/>
                </a:cubicBezTo>
                <a:cubicBezTo>
                  <a:pt x="13504" y="16982"/>
                  <a:pt x="13263" y="17084"/>
                  <a:pt x="13012" y="17171"/>
                </a:cubicBezTo>
                <a:cubicBezTo>
                  <a:pt x="12562" y="17327"/>
                  <a:pt x="12227" y="17712"/>
                  <a:pt x="12133" y="18181"/>
                </a:cubicBezTo>
                <a:lnTo>
                  <a:pt x="11718" y="20250"/>
                </a:lnTo>
                <a:lnTo>
                  <a:pt x="9881" y="20250"/>
                </a:lnTo>
                <a:lnTo>
                  <a:pt x="9468" y="18181"/>
                </a:lnTo>
                <a:cubicBezTo>
                  <a:pt x="9374" y="17712"/>
                  <a:pt x="9039" y="17327"/>
                  <a:pt x="8588" y="17171"/>
                </a:cubicBezTo>
                <a:cubicBezTo>
                  <a:pt x="8339" y="17084"/>
                  <a:pt x="8096" y="16983"/>
                  <a:pt x="7862" y="16869"/>
                </a:cubicBezTo>
                <a:cubicBezTo>
                  <a:pt x="7675" y="16778"/>
                  <a:pt x="7474" y="16733"/>
                  <a:pt x="7274" y="16733"/>
                </a:cubicBezTo>
                <a:cubicBezTo>
                  <a:pt x="7011" y="16733"/>
                  <a:pt x="6750" y="16810"/>
                  <a:pt x="6525" y="16960"/>
                </a:cubicBezTo>
                <a:lnTo>
                  <a:pt x="4767" y="18132"/>
                </a:lnTo>
                <a:lnTo>
                  <a:pt x="3468" y="16833"/>
                </a:lnTo>
                <a:lnTo>
                  <a:pt x="4640" y="15075"/>
                </a:lnTo>
                <a:cubicBezTo>
                  <a:pt x="4905" y="14678"/>
                  <a:pt x="4940" y="14170"/>
                  <a:pt x="4732" y="13739"/>
                </a:cubicBezTo>
                <a:cubicBezTo>
                  <a:pt x="4619" y="13505"/>
                  <a:pt x="4517" y="13263"/>
                  <a:pt x="4430" y="13014"/>
                </a:cubicBezTo>
                <a:cubicBezTo>
                  <a:pt x="4273" y="12562"/>
                  <a:pt x="3888" y="12227"/>
                  <a:pt x="3420" y="12133"/>
                </a:cubicBezTo>
                <a:lnTo>
                  <a:pt x="1351" y="11719"/>
                </a:lnTo>
                <a:lnTo>
                  <a:pt x="1350" y="9882"/>
                </a:lnTo>
                <a:lnTo>
                  <a:pt x="3420" y="9468"/>
                </a:lnTo>
                <a:cubicBezTo>
                  <a:pt x="3888" y="9375"/>
                  <a:pt x="4273" y="9040"/>
                  <a:pt x="4430" y="8588"/>
                </a:cubicBezTo>
                <a:cubicBezTo>
                  <a:pt x="4517" y="8339"/>
                  <a:pt x="4617" y="8097"/>
                  <a:pt x="4731" y="7862"/>
                </a:cubicBezTo>
                <a:cubicBezTo>
                  <a:pt x="4940" y="7432"/>
                  <a:pt x="4905" y="6923"/>
                  <a:pt x="4640" y="6525"/>
                </a:cubicBezTo>
                <a:lnTo>
                  <a:pt x="3468" y="4768"/>
                </a:lnTo>
                <a:lnTo>
                  <a:pt x="4767" y="3469"/>
                </a:lnTo>
                <a:lnTo>
                  <a:pt x="6525" y="4640"/>
                </a:lnTo>
                <a:cubicBezTo>
                  <a:pt x="6750" y="4791"/>
                  <a:pt x="7011" y="4867"/>
                  <a:pt x="7274" y="4867"/>
                </a:cubicBezTo>
                <a:cubicBezTo>
                  <a:pt x="7474" y="4867"/>
                  <a:pt x="7675" y="4822"/>
                  <a:pt x="7862" y="4733"/>
                </a:cubicBezTo>
                <a:cubicBezTo>
                  <a:pt x="8095" y="4619"/>
                  <a:pt x="8338" y="4517"/>
                  <a:pt x="8587" y="4430"/>
                </a:cubicBezTo>
                <a:cubicBezTo>
                  <a:pt x="9039" y="4273"/>
                  <a:pt x="9374" y="3889"/>
                  <a:pt x="9468" y="3420"/>
                </a:cubicBezTo>
                <a:lnTo>
                  <a:pt x="9881" y="1351"/>
                </a:lnTo>
                <a:lnTo>
                  <a:pt x="11718" y="1350"/>
                </a:lnTo>
                <a:lnTo>
                  <a:pt x="12132" y="3420"/>
                </a:lnTo>
                <a:cubicBezTo>
                  <a:pt x="12225" y="3889"/>
                  <a:pt x="12560" y="4273"/>
                  <a:pt x="13012" y="4430"/>
                </a:cubicBezTo>
                <a:cubicBezTo>
                  <a:pt x="13262" y="4517"/>
                  <a:pt x="13503" y="4618"/>
                  <a:pt x="13738" y="4732"/>
                </a:cubicBezTo>
                <a:cubicBezTo>
                  <a:pt x="13925" y="4822"/>
                  <a:pt x="14125" y="4867"/>
                  <a:pt x="14327" y="4867"/>
                </a:cubicBezTo>
                <a:cubicBezTo>
                  <a:pt x="14589" y="4867"/>
                  <a:pt x="14850" y="4791"/>
                  <a:pt x="15076" y="4640"/>
                </a:cubicBezTo>
                <a:lnTo>
                  <a:pt x="16833" y="3469"/>
                </a:lnTo>
                <a:lnTo>
                  <a:pt x="18131" y="4768"/>
                </a:lnTo>
                <a:lnTo>
                  <a:pt x="16960" y="6525"/>
                </a:lnTo>
                <a:cubicBezTo>
                  <a:pt x="16695" y="6923"/>
                  <a:pt x="16660" y="7431"/>
                  <a:pt x="16867" y="7862"/>
                </a:cubicBezTo>
                <a:cubicBezTo>
                  <a:pt x="16981" y="8096"/>
                  <a:pt x="17083" y="8338"/>
                  <a:pt x="17170" y="8587"/>
                </a:cubicBezTo>
                <a:cubicBezTo>
                  <a:pt x="17327" y="9039"/>
                  <a:pt x="17711" y="9374"/>
                  <a:pt x="18180" y="9467"/>
                </a:cubicBezTo>
                <a:lnTo>
                  <a:pt x="20249" y="9882"/>
                </a:lnTo>
                <a:lnTo>
                  <a:pt x="20250" y="11719"/>
                </a:lnTo>
                <a:cubicBezTo>
                  <a:pt x="20250" y="11719"/>
                  <a:pt x="18180" y="12133"/>
                  <a:pt x="18180" y="12133"/>
                </a:cubicBezTo>
                <a:close/>
                <a:moveTo>
                  <a:pt x="20514" y="8558"/>
                </a:moveTo>
                <a:lnTo>
                  <a:pt x="18445" y="8144"/>
                </a:lnTo>
                <a:cubicBezTo>
                  <a:pt x="18341" y="7844"/>
                  <a:pt x="18219" y="7555"/>
                  <a:pt x="18083" y="7274"/>
                </a:cubicBezTo>
                <a:lnTo>
                  <a:pt x="19255" y="5516"/>
                </a:lnTo>
                <a:cubicBezTo>
                  <a:pt x="19612" y="4981"/>
                  <a:pt x="19541" y="4268"/>
                  <a:pt x="19086" y="3813"/>
                </a:cubicBezTo>
                <a:lnTo>
                  <a:pt x="17787" y="2514"/>
                </a:lnTo>
                <a:cubicBezTo>
                  <a:pt x="17526" y="2253"/>
                  <a:pt x="17182" y="2119"/>
                  <a:pt x="16832" y="2119"/>
                </a:cubicBezTo>
                <a:cubicBezTo>
                  <a:pt x="16573" y="2119"/>
                  <a:pt x="16312" y="2193"/>
                  <a:pt x="16085" y="2346"/>
                </a:cubicBezTo>
                <a:lnTo>
                  <a:pt x="14327" y="3517"/>
                </a:lnTo>
                <a:cubicBezTo>
                  <a:pt x="14045" y="3381"/>
                  <a:pt x="13755" y="3259"/>
                  <a:pt x="13455" y="3155"/>
                </a:cubicBezTo>
                <a:lnTo>
                  <a:pt x="13041" y="1086"/>
                </a:lnTo>
                <a:cubicBezTo>
                  <a:pt x="12916" y="455"/>
                  <a:pt x="12361" y="0"/>
                  <a:pt x="11718" y="0"/>
                </a:cubicBezTo>
                <a:lnTo>
                  <a:pt x="9881" y="0"/>
                </a:lnTo>
                <a:cubicBezTo>
                  <a:pt x="9238" y="0"/>
                  <a:pt x="8684" y="455"/>
                  <a:pt x="8558" y="1086"/>
                </a:cubicBezTo>
                <a:lnTo>
                  <a:pt x="8144" y="3155"/>
                </a:lnTo>
                <a:cubicBezTo>
                  <a:pt x="7844" y="3259"/>
                  <a:pt x="7555" y="3381"/>
                  <a:pt x="7274" y="3517"/>
                </a:cubicBezTo>
                <a:lnTo>
                  <a:pt x="5517" y="2346"/>
                </a:lnTo>
                <a:cubicBezTo>
                  <a:pt x="5287" y="2193"/>
                  <a:pt x="5027" y="2119"/>
                  <a:pt x="4768" y="2119"/>
                </a:cubicBezTo>
                <a:cubicBezTo>
                  <a:pt x="4419" y="2119"/>
                  <a:pt x="4074" y="2253"/>
                  <a:pt x="3813" y="2514"/>
                </a:cubicBezTo>
                <a:lnTo>
                  <a:pt x="2514" y="3813"/>
                </a:lnTo>
                <a:cubicBezTo>
                  <a:pt x="2059" y="4268"/>
                  <a:pt x="1988" y="4981"/>
                  <a:pt x="2345" y="5516"/>
                </a:cubicBezTo>
                <a:lnTo>
                  <a:pt x="3517" y="7274"/>
                </a:lnTo>
                <a:cubicBezTo>
                  <a:pt x="3380" y="7555"/>
                  <a:pt x="3259" y="7845"/>
                  <a:pt x="3155" y="8144"/>
                </a:cubicBezTo>
                <a:lnTo>
                  <a:pt x="1086" y="8558"/>
                </a:lnTo>
                <a:cubicBezTo>
                  <a:pt x="454" y="8685"/>
                  <a:pt x="0" y="9239"/>
                  <a:pt x="0" y="9882"/>
                </a:cubicBezTo>
                <a:lnTo>
                  <a:pt x="0" y="11719"/>
                </a:lnTo>
                <a:cubicBezTo>
                  <a:pt x="0" y="12362"/>
                  <a:pt x="454" y="12916"/>
                  <a:pt x="1086" y="13043"/>
                </a:cubicBezTo>
                <a:lnTo>
                  <a:pt x="3155" y="13457"/>
                </a:lnTo>
                <a:cubicBezTo>
                  <a:pt x="3259" y="13756"/>
                  <a:pt x="3381" y="14046"/>
                  <a:pt x="3517" y="14327"/>
                </a:cubicBezTo>
                <a:lnTo>
                  <a:pt x="2345" y="16084"/>
                </a:lnTo>
                <a:cubicBezTo>
                  <a:pt x="1988" y="16619"/>
                  <a:pt x="2059" y="17333"/>
                  <a:pt x="2514" y="17788"/>
                </a:cubicBezTo>
                <a:lnTo>
                  <a:pt x="3813" y="19086"/>
                </a:lnTo>
                <a:cubicBezTo>
                  <a:pt x="4074" y="19347"/>
                  <a:pt x="4419" y="19482"/>
                  <a:pt x="4768" y="19482"/>
                </a:cubicBezTo>
                <a:cubicBezTo>
                  <a:pt x="5027" y="19482"/>
                  <a:pt x="5288" y="19407"/>
                  <a:pt x="5517" y="19255"/>
                </a:cubicBezTo>
                <a:lnTo>
                  <a:pt x="7274" y="18083"/>
                </a:lnTo>
                <a:cubicBezTo>
                  <a:pt x="7555" y="18220"/>
                  <a:pt x="7844" y="18341"/>
                  <a:pt x="8144" y="18446"/>
                </a:cubicBezTo>
                <a:lnTo>
                  <a:pt x="8558" y="20515"/>
                </a:lnTo>
                <a:cubicBezTo>
                  <a:pt x="8684" y="21146"/>
                  <a:pt x="9238" y="21600"/>
                  <a:pt x="9881" y="21600"/>
                </a:cubicBezTo>
                <a:lnTo>
                  <a:pt x="11718" y="21600"/>
                </a:lnTo>
                <a:cubicBezTo>
                  <a:pt x="12361" y="21600"/>
                  <a:pt x="12916" y="21146"/>
                  <a:pt x="13041" y="20515"/>
                </a:cubicBezTo>
                <a:lnTo>
                  <a:pt x="13457" y="18446"/>
                </a:lnTo>
                <a:cubicBezTo>
                  <a:pt x="13756" y="18341"/>
                  <a:pt x="14046" y="18220"/>
                  <a:pt x="14327" y="18083"/>
                </a:cubicBezTo>
                <a:lnTo>
                  <a:pt x="16085" y="19255"/>
                </a:lnTo>
                <a:cubicBezTo>
                  <a:pt x="16312" y="19407"/>
                  <a:pt x="16573" y="19482"/>
                  <a:pt x="16832" y="19482"/>
                </a:cubicBezTo>
                <a:cubicBezTo>
                  <a:pt x="17182" y="19482"/>
                  <a:pt x="17526" y="19347"/>
                  <a:pt x="17787" y="19086"/>
                </a:cubicBezTo>
                <a:lnTo>
                  <a:pt x="19086" y="17788"/>
                </a:lnTo>
                <a:cubicBezTo>
                  <a:pt x="19541" y="17333"/>
                  <a:pt x="19612" y="16619"/>
                  <a:pt x="19255" y="16084"/>
                </a:cubicBezTo>
                <a:lnTo>
                  <a:pt x="18083" y="14327"/>
                </a:lnTo>
                <a:cubicBezTo>
                  <a:pt x="18220" y="14045"/>
                  <a:pt x="18341" y="13755"/>
                  <a:pt x="18445" y="13456"/>
                </a:cubicBezTo>
                <a:lnTo>
                  <a:pt x="20514" y="13043"/>
                </a:lnTo>
                <a:cubicBezTo>
                  <a:pt x="21145" y="12916"/>
                  <a:pt x="21600" y="12362"/>
                  <a:pt x="21600" y="11719"/>
                </a:cubicBezTo>
                <a:lnTo>
                  <a:pt x="21600" y="9882"/>
                </a:lnTo>
                <a:cubicBezTo>
                  <a:pt x="21600" y="9239"/>
                  <a:pt x="21145" y="8685"/>
                  <a:pt x="20514" y="855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7" name="Shape 3037"/>
          <p:cNvSpPr/>
          <p:nvPr/>
        </p:nvSpPr>
        <p:spPr>
          <a:xfrm>
            <a:off x="9140959" y="5425782"/>
            <a:ext cx="406432" cy="40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0250"/>
                </a:moveTo>
                <a:cubicBezTo>
                  <a:pt x="5581" y="20250"/>
                  <a:pt x="1350" y="16018"/>
                  <a:pt x="1350" y="10800"/>
                </a:cubicBezTo>
                <a:cubicBezTo>
                  <a:pt x="1350" y="5582"/>
                  <a:pt x="5581" y="1350"/>
                  <a:pt x="10800" y="1350"/>
                </a:cubicBezTo>
                <a:cubicBezTo>
                  <a:pt x="16016" y="1350"/>
                  <a:pt x="20250" y="5582"/>
                  <a:pt x="20250" y="10800"/>
                </a:cubicBezTo>
                <a:cubicBezTo>
                  <a:pt x="20250" y="16018"/>
                  <a:pt x="16016" y="20250"/>
                  <a:pt x="10800" y="20250"/>
                </a:cubicBezTo>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8" name="Shape 3038"/>
          <p:cNvSpPr/>
          <p:nvPr/>
        </p:nvSpPr>
        <p:spPr>
          <a:xfrm>
            <a:off x="9228051" y="5512907"/>
            <a:ext cx="232247" cy="2323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900"/>
                </a:moveTo>
                <a:cubicBezTo>
                  <a:pt x="6328" y="18900"/>
                  <a:pt x="2700" y="15272"/>
                  <a:pt x="2700" y="10800"/>
                </a:cubicBezTo>
                <a:cubicBezTo>
                  <a:pt x="2700" y="6329"/>
                  <a:pt x="6328" y="2700"/>
                  <a:pt x="10800" y="2700"/>
                </a:cubicBezTo>
                <a:cubicBezTo>
                  <a:pt x="15272" y="2700"/>
                  <a:pt x="18900" y="6329"/>
                  <a:pt x="18900" y="10800"/>
                </a:cubicBezTo>
                <a:cubicBezTo>
                  <a:pt x="18900" y="15272"/>
                  <a:pt x="15272" y="18900"/>
                  <a:pt x="10800" y="18900"/>
                </a:cubicBezTo>
                <a:moveTo>
                  <a:pt x="10800" y="0"/>
                </a:moveTo>
                <a:cubicBezTo>
                  <a:pt x="4830" y="0"/>
                  <a:pt x="0" y="4833"/>
                  <a:pt x="0" y="10800"/>
                </a:cubicBezTo>
                <a:cubicBezTo>
                  <a:pt x="0" y="16767"/>
                  <a:pt x="4830" y="21600"/>
                  <a:pt x="10800" y="21600"/>
                </a:cubicBezTo>
                <a:cubicBezTo>
                  <a:pt x="16764" y="21600"/>
                  <a:pt x="21600" y="16767"/>
                  <a:pt x="21600" y="10800"/>
                </a:cubicBezTo>
                <a:cubicBezTo>
                  <a:pt x="21600" y="4833"/>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9" name="Shape 3039"/>
          <p:cNvSpPr/>
          <p:nvPr/>
        </p:nvSpPr>
        <p:spPr>
          <a:xfrm>
            <a:off x="7021711" y="5164408"/>
            <a:ext cx="928987"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0" y="14850"/>
                </a:moveTo>
                <a:cubicBezTo>
                  <a:pt x="9772" y="14850"/>
                  <a:pt x="6750" y="11827"/>
                  <a:pt x="6750" y="8100"/>
                </a:cubicBezTo>
                <a:cubicBezTo>
                  <a:pt x="6750" y="4373"/>
                  <a:pt x="9772" y="1350"/>
                  <a:pt x="13500" y="1350"/>
                </a:cubicBezTo>
                <a:cubicBezTo>
                  <a:pt x="17228" y="1350"/>
                  <a:pt x="20250" y="4373"/>
                  <a:pt x="20250" y="8100"/>
                </a:cubicBezTo>
                <a:cubicBezTo>
                  <a:pt x="20250" y="11827"/>
                  <a:pt x="17228" y="14850"/>
                  <a:pt x="13500" y="14850"/>
                </a:cubicBezTo>
                <a:moveTo>
                  <a:pt x="3237" y="20042"/>
                </a:moveTo>
                <a:cubicBezTo>
                  <a:pt x="3019" y="20267"/>
                  <a:pt x="2718" y="20409"/>
                  <a:pt x="2382" y="20409"/>
                </a:cubicBezTo>
                <a:cubicBezTo>
                  <a:pt x="1724" y="20409"/>
                  <a:pt x="1191" y="19875"/>
                  <a:pt x="1191" y="19218"/>
                </a:cubicBezTo>
                <a:cubicBezTo>
                  <a:pt x="1191" y="18882"/>
                  <a:pt x="1333" y="18581"/>
                  <a:pt x="1558" y="18363"/>
                </a:cubicBezTo>
                <a:lnTo>
                  <a:pt x="1552" y="18358"/>
                </a:lnTo>
                <a:lnTo>
                  <a:pt x="6997" y="12913"/>
                </a:lnTo>
                <a:cubicBezTo>
                  <a:pt x="7472" y="13555"/>
                  <a:pt x="8039" y="14122"/>
                  <a:pt x="8680" y="14600"/>
                </a:cubicBezTo>
                <a:cubicBezTo>
                  <a:pt x="8680" y="14600"/>
                  <a:pt x="3237" y="20042"/>
                  <a:pt x="3237" y="20042"/>
                </a:cubicBezTo>
                <a:close/>
                <a:moveTo>
                  <a:pt x="13500" y="0"/>
                </a:moveTo>
                <a:cubicBezTo>
                  <a:pt x="9027" y="0"/>
                  <a:pt x="5400" y="3627"/>
                  <a:pt x="5400" y="8100"/>
                </a:cubicBezTo>
                <a:cubicBezTo>
                  <a:pt x="5400" y="9467"/>
                  <a:pt x="5742" y="10755"/>
                  <a:pt x="6341" y="11885"/>
                </a:cubicBezTo>
                <a:lnTo>
                  <a:pt x="709" y="17516"/>
                </a:lnTo>
                <a:lnTo>
                  <a:pt x="714" y="17520"/>
                </a:lnTo>
                <a:cubicBezTo>
                  <a:pt x="274" y="17953"/>
                  <a:pt x="0" y="18552"/>
                  <a:pt x="0" y="19218"/>
                </a:cubicBezTo>
                <a:cubicBezTo>
                  <a:pt x="0" y="20533"/>
                  <a:pt x="1067" y="21600"/>
                  <a:pt x="2382" y="21600"/>
                </a:cubicBezTo>
                <a:cubicBezTo>
                  <a:pt x="3047" y="21600"/>
                  <a:pt x="3647" y="21326"/>
                  <a:pt x="4080" y="20886"/>
                </a:cubicBezTo>
                <a:lnTo>
                  <a:pt x="4078" y="20884"/>
                </a:lnTo>
                <a:lnTo>
                  <a:pt x="9708" y="15256"/>
                </a:lnTo>
                <a:cubicBezTo>
                  <a:pt x="10840" y="15857"/>
                  <a:pt x="12129" y="16200"/>
                  <a:pt x="13500" y="16200"/>
                </a:cubicBezTo>
                <a:cubicBezTo>
                  <a:pt x="17973" y="16200"/>
                  <a:pt x="21600" y="12573"/>
                  <a:pt x="21600" y="8100"/>
                </a:cubicBezTo>
                <a:cubicBezTo>
                  <a:pt x="21600" y="3627"/>
                  <a:pt x="17973" y="0"/>
                  <a:pt x="135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0" name="Shape 3040"/>
          <p:cNvSpPr/>
          <p:nvPr/>
        </p:nvSpPr>
        <p:spPr>
          <a:xfrm>
            <a:off x="7399111" y="5309616"/>
            <a:ext cx="217731" cy="2178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60" y="0"/>
                </a:moveTo>
                <a:cubicBezTo>
                  <a:pt x="9025" y="0"/>
                  <a:pt x="0" y="9025"/>
                  <a:pt x="0" y="20160"/>
                </a:cubicBezTo>
                <a:cubicBezTo>
                  <a:pt x="0" y="20955"/>
                  <a:pt x="644" y="21600"/>
                  <a:pt x="1440" y="21600"/>
                </a:cubicBezTo>
                <a:cubicBezTo>
                  <a:pt x="2236" y="21600"/>
                  <a:pt x="2880" y="20955"/>
                  <a:pt x="2880" y="20160"/>
                </a:cubicBezTo>
                <a:cubicBezTo>
                  <a:pt x="2880" y="10619"/>
                  <a:pt x="10617" y="2880"/>
                  <a:pt x="20160" y="2880"/>
                </a:cubicBezTo>
                <a:cubicBezTo>
                  <a:pt x="20956" y="2880"/>
                  <a:pt x="21600" y="2235"/>
                  <a:pt x="21600" y="1440"/>
                </a:cubicBezTo>
                <a:cubicBezTo>
                  <a:pt x="21600" y="645"/>
                  <a:pt x="20956" y="0"/>
                  <a:pt x="201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1" name="Shape 3041"/>
          <p:cNvSpPr/>
          <p:nvPr/>
        </p:nvSpPr>
        <p:spPr>
          <a:xfrm>
            <a:off x="5163741" y="5164408"/>
            <a:ext cx="929099"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51" y="12150"/>
                </a:moveTo>
                <a:cubicBezTo>
                  <a:pt x="13852" y="12150"/>
                  <a:pt x="12927" y="11860"/>
                  <a:pt x="12124" y="11386"/>
                </a:cubicBezTo>
                <a:lnTo>
                  <a:pt x="11892" y="11618"/>
                </a:lnTo>
                <a:lnTo>
                  <a:pt x="11133" y="12377"/>
                </a:lnTo>
                <a:lnTo>
                  <a:pt x="9847" y="13663"/>
                </a:lnTo>
                <a:cubicBezTo>
                  <a:pt x="9594" y="13917"/>
                  <a:pt x="9451" y="14260"/>
                  <a:pt x="9451" y="14618"/>
                </a:cubicBezTo>
                <a:lnTo>
                  <a:pt x="9451" y="16200"/>
                </a:lnTo>
                <a:lnTo>
                  <a:pt x="8102" y="16200"/>
                </a:lnTo>
                <a:cubicBezTo>
                  <a:pt x="7357" y="16200"/>
                  <a:pt x="6752" y="16805"/>
                  <a:pt x="6752" y="17550"/>
                </a:cubicBezTo>
                <a:lnTo>
                  <a:pt x="6752" y="18900"/>
                </a:lnTo>
                <a:lnTo>
                  <a:pt x="5171" y="18900"/>
                </a:lnTo>
                <a:cubicBezTo>
                  <a:pt x="4813" y="18900"/>
                  <a:pt x="4469" y="19042"/>
                  <a:pt x="4216" y="19296"/>
                </a:cubicBezTo>
                <a:lnTo>
                  <a:pt x="3259" y="20253"/>
                </a:lnTo>
                <a:lnTo>
                  <a:pt x="1352" y="20250"/>
                </a:lnTo>
                <a:lnTo>
                  <a:pt x="1350" y="18327"/>
                </a:lnTo>
                <a:lnTo>
                  <a:pt x="9223" y="10467"/>
                </a:lnTo>
                <a:cubicBezTo>
                  <a:pt x="9223" y="10467"/>
                  <a:pt x="9223" y="10468"/>
                  <a:pt x="9224" y="10468"/>
                </a:cubicBezTo>
                <a:lnTo>
                  <a:pt x="10215" y="9477"/>
                </a:lnTo>
                <a:cubicBezTo>
                  <a:pt x="9742" y="8674"/>
                  <a:pt x="9451" y="7749"/>
                  <a:pt x="9451" y="6750"/>
                </a:cubicBezTo>
                <a:cubicBezTo>
                  <a:pt x="9451" y="3768"/>
                  <a:pt x="11869" y="1350"/>
                  <a:pt x="14851" y="1350"/>
                </a:cubicBezTo>
                <a:cubicBezTo>
                  <a:pt x="17833" y="1350"/>
                  <a:pt x="20250" y="3768"/>
                  <a:pt x="20250" y="6750"/>
                </a:cubicBezTo>
                <a:cubicBezTo>
                  <a:pt x="20250" y="9732"/>
                  <a:pt x="17833" y="12150"/>
                  <a:pt x="14851" y="12150"/>
                </a:cubicBezTo>
                <a:moveTo>
                  <a:pt x="14851" y="0"/>
                </a:moveTo>
                <a:cubicBezTo>
                  <a:pt x="11124" y="0"/>
                  <a:pt x="8102" y="3023"/>
                  <a:pt x="8102" y="6750"/>
                </a:cubicBezTo>
                <a:cubicBezTo>
                  <a:pt x="8102" y="7617"/>
                  <a:pt x="8283" y="8438"/>
                  <a:pt x="8583" y="9200"/>
                </a:cubicBezTo>
                <a:lnTo>
                  <a:pt x="383" y="17400"/>
                </a:lnTo>
                <a:cubicBezTo>
                  <a:pt x="147" y="17637"/>
                  <a:pt x="0" y="17863"/>
                  <a:pt x="0" y="18225"/>
                </a:cubicBezTo>
                <a:lnTo>
                  <a:pt x="0" y="20250"/>
                </a:lnTo>
                <a:cubicBezTo>
                  <a:pt x="0" y="20973"/>
                  <a:pt x="627" y="21600"/>
                  <a:pt x="1350" y="21600"/>
                </a:cubicBezTo>
                <a:lnTo>
                  <a:pt x="3375" y="21600"/>
                </a:lnTo>
                <a:cubicBezTo>
                  <a:pt x="3736" y="21600"/>
                  <a:pt x="3965" y="21456"/>
                  <a:pt x="4202" y="21219"/>
                </a:cubicBezTo>
                <a:lnTo>
                  <a:pt x="5171" y="20250"/>
                </a:lnTo>
                <a:lnTo>
                  <a:pt x="6752" y="20250"/>
                </a:lnTo>
                <a:cubicBezTo>
                  <a:pt x="7497" y="20250"/>
                  <a:pt x="8102" y="19645"/>
                  <a:pt x="8102" y="18900"/>
                </a:cubicBezTo>
                <a:lnTo>
                  <a:pt x="8102" y="17550"/>
                </a:lnTo>
                <a:lnTo>
                  <a:pt x="9451" y="17550"/>
                </a:lnTo>
                <a:cubicBezTo>
                  <a:pt x="10197" y="17550"/>
                  <a:pt x="10801" y="16945"/>
                  <a:pt x="10801" y="16200"/>
                </a:cubicBezTo>
                <a:lnTo>
                  <a:pt x="10801" y="14618"/>
                </a:lnTo>
                <a:lnTo>
                  <a:pt x="12401" y="13018"/>
                </a:lnTo>
                <a:cubicBezTo>
                  <a:pt x="13162" y="13318"/>
                  <a:pt x="13983" y="13500"/>
                  <a:pt x="14851" y="13500"/>
                </a:cubicBezTo>
                <a:cubicBezTo>
                  <a:pt x="18578" y="13500"/>
                  <a:pt x="21600" y="10477"/>
                  <a:pt x="21600" y="6750"/>
                </a:cubicBezTo>
                <a:cubicBezTo>
                  <a:pt x="21600" y="3023"/>
                  <a:pt x="18578" y="0"/>
                  <a:pt x="14851"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2" name="Shape 3042"/>
          <p:cNvSpPr/>
          <p:nvPr/>
        </p:nvSpPr>
        <p:spPr>
          <a:xfrm>
            <a:off x="5744357" y="5280575"/>
            <a:ext cx="232247" cy="232336"/>
          </a:xfrm>
          <a:custGeom>
            <a:avLst/>
            <a:gdLst/>
            <a:ahLst/>
            <a:cxnLst>
              <a:cxn ang="0">
                <a:pos x="wd2" y="hd2"/>
              </a:cxn>
              <a:cxn ang="5400000">
                <a:pos x="wd2" y="hd2"/>
              </a:cxn>
              <a:cxn ang="10800000">
                <a:pos x="wd2" y="hd2"/>
              </a:cxn>
              <a:cxn ang="16200000">
                <a:pos x="wd2" y="hd2"/>
              </a:cxn>
            </a:cxnLst>
            <a:rect l="0" t="0" r="r" b="b"/>
            <a:pathLst>
              <a:path w="21600" h="21333" fill="norm" stroke="1" extrusionOk="0">
                <a:moveTo>
                  <a:pt x="13008" y="18685"/>
                </a:moveTo>
                <a:cubicBezTo>
                  <a:pt x="9018" y="15850"/>
                  <a:pt x="5542" y="12415"/>
                  <a:pt x="2695" y="8570"/>
                </a:cubicBezTo>
                <a:cubicBezTo>
                  <a:pt x="3736" y="5629"/>
                  <a:pt x="5694" y="3698"/>
                  <a:pt x="8585" y="2647"/>
                </a:cubicBezTo>
                <a:cubicBezTo>
                  <a:pt x="12578" y="5490"/>
                  <a:pt x="16048" y="8911"/>
                  <a:pt x="18889" y="12810"/>
                </a:cubicBezTo>
                <a:cubicBezTo>
                  <a:pt x="17836" y="15730"/>
                  <a:pt x="15884" y="17647"/>
                  <a:pt x="13008" y="18685"/>
                </a:cubicBezTo>
                <a:moveTo>
                  <a:pt x="21111" y="11296"/>
                </a:moveTo>
                <a:cubicBezTo>
                  <a:pt x="18081" y="7130"/>
                  <a:pt x="14396" y="3496"/>
                  <a:pt x="10162" y="484"/>
                </a:cubicBezTo>
                <a:cubicBezTo>
                  <a:pt x="9468" y="-8"/>
                  <a:pt x="8580" y="-134"/>
                  <a:pt x="7778" y="146"/>
                </a:cubicBezTo>
                <a:cubicBezTo>
                  <a:pt x="4028" y="1451"/>
                  <a:pt x="1463" y="3983"/>
                  <a:pt x="145" y="7688"/>
                </a:cubicBezTo>
                <a:cubicBezTo>
                  <a:pt x="46" y="7962"/>
                  <a:pt x="0" y="8253"/>
                  <a:pt x="0" y="8538"/>
                </a:cubicBezTo>
                <a:cubicBezTo>
                  <a:pt x="0" y="9072"/>
                  <a:pt x="167" y="9596"/>
                  <a:pt x="488" y="10042"/>
                </a:cubicBezTo>
                <a:cubicBezTo>
                  <a:pt x="3525" y="14213"/>
                  <a:pt x="7211" y="17850"/>
                  <a:pt x="11431" y="20850"/>
                </a:cubicBezTo>
                <a:cubicBezTo>
                  <a:pt x="12122" y="21338"/>
                  <a:pt x="13011" y="21466"/>
                  <a:pt x="13812" y="21189"/>
                </a:cubicBezTo>
                <a:cubicBezTo>
                  <a:pt x="17563" y="19893"/>
                  <a:pt x="20134" y="17357"/>
                  <a:pt x="21451" y="13647"/>
                </a:cubicBezTo>
                <a:cubicBezTo>
                  <a:pt x="21551" y="13372"/>
                  <a:pt x="21600" y="13082"/>
                  <a:pt x="21600" y="12797"/>
                </a:cubicBezTo>
                <a:cubicBezTo>
                  <a:pt x="21600" y="12266"/>
                  <a:pt x="21430" y="11741"/>
                  <a:pt x="21111" y="1129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3" name="Shape 3043"/>
          <p:cNvSpPr/>
          <p:nvPr/>
        </p:nvSpPr>
        <p:spPr>
          <a:xfrm>
            <a:off x="3305770" y="5164408"/>
            <a:ext cx="928999" cy="929332"/>
          </a:xfrm>
          <a:custGeom>
            <a:avLst/>
            <a:gdLst/>
            <a:ahLst/>
            <a:cxnLst>
              <a:cxn ang="0">
                <a:pos x="wd2" y="hd2"/>
              </a:cxn>
              <a:cxn ang="5400000">
                <a:pos x="wd2" y="hd2"/>
              </a:cxn>
              <a:cxn ang="10800000">
                <a:pos x="wd2" y="hd2"/>
              </a:cxn>
              <a:cxn ang="16200000">
                <a:pos x="wd2" y="hd2"/>
              </a:cxn>
            </a:cxnLst>
            <a:rect l="0" t="0" r="r" b="b"/>
            <a:pathLst>
              <a:path w="21373" h="21600" fill="norm" stroke="1" extrusionOk="0">
                <a:moveTo>
                  <a:pt x="1336" y="20250"/>
                </a:moveTo>
                <a:cubicBezTo>
                  <a:pt x="1429" y="20188"/>
                  <a:pt x="3691" y="18689"/>
                  <a:pt x="7071" y="17950"/>
                </a:cubicBezTo>
                <a:lnTo>
                  <a:pt x="8730" y="17587"/>
                </a:lnTo>
                <a:cubicBezTo>
                  <a:pt x="9322" y="17981"/>
                  <a:pt x="9972" y="18225"/>
                  <a:pt x="10687" y="18225"/>
                </a:cubicBezTo>
                <a:cubicBezTo>
                  <a:pt x="11402" y="18225"/>
                  <a:pt x="12052" y="17981"/>
                  <a:pt x="12644" y="17587"/>
                </a:cubicBezTo>
                <a:lnTo>
                  <a:pt x="14303" y="17950"/>
                </a:lnTo>
                <a:cubicBezTo>
                  <a:pt x="17657" y="18683"/>
                  <a:pt x="19911" y="20166"/>
                  <a:pt x="20038" y="20250"/>
                </a:cubicBezTo>
                <a:cubicBezTo>
                  <a:pt x="20038" y="20250"/>
                  <a:pt x="1336" y="20250"/>
                  <a:pt x="1336" y="20250"/>
                </a:cubicBezTo>
                <a:close/>
                <a:moveTo>
                  <a:pt x="13537" y="15794"/>
                </a:moveTo>
                <a:lnTo>
                  <a:pt x="13318" y="16074"/>
                </a:lnTo>
                <a:cubicBezTo>
                  <a:pt x="11726" y="17923"/>
                  <a:pt x="9648" y="17923"/>
                  <a:pt x="8056" y="16074"/>
                </a:cubicBezTo>
                <a:lnTo>
                  <a:pt x="7837" y="15794"/>
                </a:lnTo>
                <a:cubicBezTo>
                  <a:pt x="5977" y="13412"/>
                  <a:pt x="5054" y="10261"/>
                  <a:pt x="5451" y="7256"/>
                </a:cubicBezTo>
                <a:cubicBezTo>
                  <a:pt x="5816" y="4367"/>
                  <a:pt x="7454" y="1350"/>
                  <a:pt x="10687" y="1350"/>
                </a:cubicBezTo>
                <a:cubicBezTo>
                  <a:pt x="13920" y="1350"/>
                  <a:pt x="15558" y="4367"/>
                  <a:pt x="15923" y="7256"/>
                </a:cubicBezTo>
                <a:cubicBezTo>
                  <a:pt x="16318" y="10263"/>
                  <a:pt x="15399" y="13411"/>
                  <a:pt x="13537" y="15794"/>
                </a:cubicBezTo>
                <a:moveTo>
                  <a:pt x="20778" y="19127"/>
                </a:moveTo>
                <a:cubicBezTo>
                  <a:pt x="20645" y="19037"/>
                  <a:pt x="18209" y="17422"/>
                  <a:pt x="14586" y="16631"/>
                </a:cubicBezTo>
                <a:cubicBezTo>
                  <a:pt x="15915" y="14928"/>
                  <a:pt x="16768" y="12639"/>
                  <a:pt x="17130" y="11116"/>
                </a:cubicBezTo>
                <a:cubicBezTo>
                  <a:pt x="17633" y="9004"/>
                  <a:pt x="17438" y="4874"/>
                  <a:pt x="15432" y="2299"/>
                </a:cubicBezTo>
                <a:cubicBezTo>
                  <a:pt x="14260" y="795"/>
                  <a:pt x="12619" y="0"/>
                  <a:pt x="10687" y="0"/>
                </a:cubicBezTo>
                <a:cubicBezTo>
                  <a:pt x="8755" y="0"/>
                  <a:pt x="7114" y="795"/>
                  <a:pt x="5942" y="2299"/>
                </a:cubicBezTo>
                <a:cubicBezTo>
                  <a:pt x="3936" y="4874"/>
                  <a:pt x="3741" y="9004"/>
                  <a:pt x="4244" y="11116"/>
                </a:cubicBezTo>
                <a:cubicBezTo>
                  <a:pt x="4606" y="12639"/>
                  <a:pt x="5459" y="14928"/>
                  <a:pt x="6788" y="16631"/>
                </a:cubicBezTo>
                <a:cubicBezTo>
                  <a:pt x="3165" y="17422"/>
                  <a:pt x="729" y="19037"/>
                  <a:pt x="596" y="19127"/>
                </a:cubicBezTo>
                <a:cubicBezTo>
                  <a:pt x="106" y="19457"/>
                  <a:pt x="-113" y="20072"/>
                  <a:pt x="58" y="20641"/>
                </a:cubicBezTo>
                <a:cubicBezTo>
                  <a:pt x="228" y="21210"/>
                  <a:pt x="748" y="21600"/>
                  <a:pt x="1336" y="21600"/>
                </a:cubicBezTo>
                <a:lnTo>
                  <a:pt x="20038" y="21600"/>
                </a:lnTo>
                <a:cubicBezTo>
                  <a:pt x="20626" y="21600"/>
                  <a:pt x="21146" y="21210"/>
                  <a:pt x="21316" y="20641"/>
                </a:cubicBezTo>
                <a:cubicBezTo>
                  <a:pt x="21487" y="20072"/>
                  <a:pt x="21268" y="19457"/>
                  <a:pt x="20778" y="1912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4" name="Shape 3044"/>
          <p:cNvSpPr/>
          <p:nvPr/>
        </p:nvSpPr>
        <p:spPr>
          <a:xfrm>
            <a:off x="1505861" y="5164408"/>
            <a:ext cx="812863"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5400"/>
                </a:moveTo>
                <a:lnTo>
                  <a:pt x="20057" y="6075"/>
                </a:lnTo>
                <a:lnTo>
                  <a:pt x="1543" y="6075"/>
                </a:lnTo>
                <a:lnTo>
                  <a:pt x="1543" y="5400"/>
                </a:lnTo>
                <a:lnTo>
                  <a:pt x="1543" y="4726"/>
                </a:lnTo>
                <a:cubicBezTo>
                  <a:pt x="1543" y="4353"/>
                  <a:pt x="1888" y="4051"/>
                  <a:pt x="2314" y="4051"/>
                </a:cubicBezTo>
                <a:lnTo>
                  <a:pt x="19286" y="4051"/>
                </a:lnTo>
                <a:cubicBezTo>
                  <a:pt x="19712" y="4051"/>
                  <a:pt x="20057" y="4353"/>
                  <a:pt x="20057" y="4726"/>
                </a:cubicBezTo>
                <a:cubicBezTo>
                  <a:pt x="20057" y="4726"/>
                  <a:pt x="20057" y="5400"/>
                  <a:pt x="20057" y="5400"/>
                </a:cubicBezTo>
                <a:close/>
                <a:moveTo>
                  <a:pt x="18514" y="18900"/>
                </a:moveTo>
                <a:cubicBezTo>
                  <a:pt x="18514" y="19645"/>
                  <a:pt x="17822" y="20250"/>
                  <a:pt x="16971" y="20250"/>
                </a:cubicBezTo>
                <a:lnTo>
                  <a:pt x="4629" y="20250"/>
                </a:lnTo>
                <a:cubicBezTo>
                  <a:pt x="3778" y="20250"/>
                  <a:pt x="3086" y="19645"/>
                  <a:pt x="3086" y="18900"/>
                </a:cubicBezTo>
                <a:lnTo>
                  <a:pt x="3086" y="7425"/>
                </a:lnTo>
                <a:lnTo>
                  <a:pt x="18514" y="7425"/>
                </a:lnTo>
                <a:cubicBezTo>
                  <a:pt x="18514" y="7425"/>
                  <a:pt x="18514" y="18900"/>
                  <a:pt x="18514" y="18900"/>
                </a:cubicBezTo>
                <a:close/>
                <a:moveTo>
                  <a:pt x="6171" y="2026"/>
                </a:moveTo>
                <a:cubicBezTo>
                  <a:pt x="6171" y="1653"/>
                  <a:pt x="6516" y="1351"/>
                  <a:pt x="6943" y="1351"/>
                </a:cubicBezTo>
                <a:lnTo>
                  <a:pt x="14657" y="1351"/>
                </a:lnTo>
                <a:cubicBezTo>
                  <a:pt x="15084" y="1351"/>
                  <a:pt x="15429" y="1653"/>
                  <a:pt x="15429" y="2026"/>
                </a:cubicBezTo>
                <a:lnTo>
                  <a:pt x="15429" y="2701"/>
                </a:lnTo>
                <a:lnTo>
                  <a:pt x="6171" y="2701"/>
                </a:lnTo>
                <a:cubicBezTo>
                  <a:pt x="6171" y="2701"/>
                  <a:pt x="6171" y="2026"/>
                  <a:pt x="6171" y="2026"/>
                </a:cubicBezTo>
                <a:close/>
                <a:moveTo>
                  <a:pt x="21585" y="4601"/>
                </a:moveTo>
                <a:cubicBezTo>
                  <a:pt x="21511" y="3542"/>
                  <a:pt x="20516" y="2701"/>
                  <a:pt x="19286" y="2701"/>
                </a:cubicBezTo>
                <a:lnTo>
                  <a:pt x="16971" y="2701"/>
                </a:lnTo>
                <a:lnTo>
                  <a:pt x="16971" y="2026"/>
                </a:lnTo>
                <a:lnTo>
                  <a:pt x="16971" y="2025"/>
                </a:lnTo>
                <a:cubicBezTo>
                  <a:pt x="16971" y="906"/>
                  <a:pt x="15936" y="0"/>
                  <a:pt x="14657" y="0"/>
                </a:cubicBezTo>
                <a:lnTo>
                  <a:pt x="6943" y="0"/>
                </a:lnTo>
                <a:cubicBezTo>
                  <a:pt x="5664" y="0"/>
                  <a:pt x="4629" y="906"/>
                  <a:pt x="4629" y="2025"/>
                </a:cubicBezTo>
                <a:lnTo>
                  <a:pt x="4629" y="2026"/>
                </a:lnTo>
                <a:lnTo>
                  <a:pt x="4629" y="2701"/>
                </a:lnTo>
                <a:lnTo>
                  <a:pt x="2314" y="2701"/>
                </a:lnTo>
                <a:cubicBezTo>
                  <a:pt x="1084" y="2701"/>
                  <a:pt x="89" y="3542"/>
                  <a:pt x="15" y="4601"/>
                </a:cubicBezTo>
                <a:lnTo>
                  <a:pt x="0" y="4601"/>
                </a:lnTo>
                <a:lnTo>
                  <a:pt x="0" y="5400"/>
                </a:lnTo>
                <a:lnTo>
                  <a:pt x="0" y="6075"/>
                </a:lnTo>
                <a:cubicBezTo>
                  <a:pt x="0" y="6820"/>
                  <a:pt x="691" y="7425"/>
                  <a:pt x="1543" y="7425"/>
                </a:cubicBezTo>
                <a:lnTo>
                  <a:pt x="1543" y="18900"/>
                </a:lnTo>
                <a:cubicBezTo>
                  <a:pt x="1543" y="20391"/>
                  <a:pt x="2924" y="21600"/>
                  <a:pt x="4629" y="21600"/>
                </a:cubicBezTo>
                <a:lnTo>
                  <a:pt x="16971" y="21600"/>
                </a:lnTo>
                <a:cubicBezTo>
                  <a:pt x="18676" y="21600"/>
                  <a:pt x="20057" y="20391"/>
                  <a:pt x="20057" y="18900"/>
                </a:cubicBezTo>
                <a:lnTo>
                  <a:pt x="20057" y="7425"/>
                </a:lnTo>
                <a:cubicBezTo>
                  <a:pt x="20909" y="7425"/>
                  <a:pt x="21600" y="6820"/>
                  <a:pt x="21600" y="6075"/>
                </a:cubicBezTo>
                <a:lnTo>
                  <a:pt x="21600" y="5400"/>
                </a:lnTo>
                <a:lnTo>
                  <a:pt x="21600" y="4601"/>
                </a:lnTo>
                <a:cubicBezTo>
                  <a:pt x="21600" y="4601"/>
                  <a:pt x="21585" y="4601"/>
                  <a:pt x="21585" y="460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5" name="Shape 3045"/>
          <p:cNvSpPr/>
          <p:nvPr/>
        </p:nvSpPr>
        <p:spPr>
          <a:xfrm>
            <a:off x="1680046"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6" name="Shape 3046"/>
          <p:cNvSpPr/>
          <p:nvPr/>
        </p:nvSpPr>
        <p:spPr>
          <a:xfrm>
            <a:off x="1854231"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7" name="Shape 3047"/>
          <p:cNvSpPr/>
          <p:nvPr/>
        </p:nvSpPr>
        <p:spPr>
          <a:xfrm>
            <a:off x="2028415"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8" name="Shape 3048"/>
          <p:cNvSpPr/>
          <p:nvPr/>
        </p:nvSpPr>
        <p:spPr>
          <a:xfrm>
            <a:off x="10737651" y="3450956"/>
            <a:ext cx="928986" cy="6389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682"/>
                </a:moveTo>
                <a:lnTo>
                  <a:pt x="19651" y="18682"/>
                </a:lnTo>
                <a:lnTo>
                  <a:pt x="19575" y="18682"/>
                </a:lnTo>
                <a:lnTo>
                  <a:pt x="16875" y="14755"/>
                </a:lnTo>
                <a:lnTo>
                  <a:pt x="16875" y="14727"/>
                </a:lnTo>
                <a:lnTo>
                  <a:pt x="16200" y="13745"/>
                </a:lnTo>
                <a:lnTo>
                  <a:pt x="16200" y="7855"/>
                </a:lnTo>
                <a:lnTo>
                  <a:pt x="19575" y="2945"/>
                </a:lnTo>
                <a:lnTo>
                  <a:pt x="19651" y="2945"/>
                </a:lnTo>
                <a:lnTo>
                  <a:pt x="20250" y="2945"/>
                </a:lnTo>
                <a:cubicBezTo>
                  <a:pt x="20250" y="2945"/>
                  <a:pt x="20250" y="18682"/>
                  <a:pt x="20250" y="18682"/>
                </a:cubicBezTo>
                <a:close/>
                <a:moveTo>
                  <a:pt x="2025" y="19636"/>
                </a:moveTo>
                <a:cubicBezTo>
                  <a:pt x="1652" y="19636"/>
                  <a:pt x="1350" y="19195"/>
                  <a:pt x="1350" y="18655"/>
                </a:cubicBezTo>
                <a:lnTo>
                  <a:pt x="1350" y="2945"/>
                </a:lnTo>
                <a:cubicBezTo>
                  <a:pt x="1350" y="2402"/>
                  <a:pt x="1652" y="1964"/>
                  <a:pt x="2025" y="1964"/>
                </a:cubicBezTo>
                <a:lnTo>
                  <a:pt x="14850" y="1964"/>
                </a:lnTo>
                <a:cubicBezTo>
                  <a:pt x="15222" y="1964"/>
                  <a:pt x="15525" y="2403"/>
                  <a:pt x="15525" y="2945"/>
                </a:cubicBezTo>
                <a:lnTo>
                  <a:pt x="15525" y="18655"/>
                </a:lnTo>
                <a:cubicBezTo>
                  <a:pt x="15525" y="19195"/>
                  <a:pt x="15222" y="19636"/>
                  <a:pt x="14850" y="19636"/>
                </a:cubicBezTo>
                <a:cubicBezTo>
                  <a:pt x="14850" y="19636"/>
                  <a:pt x="2025" y="19636"/>
                  <a:pt x="2025" y="19636"/>
                </a:cubicBezTo>
                <a:close/>
                <a:moveTo>
                  <a:pt x="20250" y="982"/>
                </a:moveTo>
                <a:lnTo>
                  <a:pt x="19651" y="982"/>
                </a:lnTo>
                <a:cubicBezTo>
                  <a:pt x="19297" y="982"/>
                  <a:pt x="18957" y="1185"/>
                  <a:pt x="18704" y="1547"/>
                </a:cubicBezTo>
                <a:lnTo>
                  <a:pt x="16875" y="4171"/>
                </a:lnTo>
                <a:lnTo>
                  <a:pt x="16875" y="2945"/>
                </a:lnTo>
                <a:cubicBezTo>
                  <a:pt x="16875" y="1317"/>
                  <a:pt x="15968" y="0"/>
                  <a:pt x="14850" y="0"/>
                </a:cubicBezTo>
                <a:lnTo>
                  <a:pt x="2025" y="0"/>
                </a:lnTo>
                <a:cubicBezTo>
                  <a:pt x="908" y="0"/>
                  <a:pt x="0" y="1320"/>
                  <a:pt x="0" y="2945"/>
                </a:cubicBezTo>
                <a:lnTo>
                  <a:pt x="0" y="9789"/>
                </a:lnTo>
                <a:lnTo>
                  <a:pt x="0" y="18655"/>
                </a:lnTo>
                <a:cubicBezTo>
                  <a:pt x="0" y="20281"/>
                  <a:pt x="906" y="21600"/>
                  <a:pt x="2025" y="21600"/>
                </a:cubicBezTo>
                <a:lnTo>
                  <a:pt x="14850" y="21600"/>
                </a:lnTo>
                <a:cubicBezTo>
                  <a:pt x="15968" y="21600"/>
                  <a:pt x="16875" y="20281"/>
                  <a:pt x="16875" y="18655"/>
                </a:cubicBezTo>
                <a:lnTo>
                  <a:pt x="16875" y="17457"/>
                </a:lnTo>
                <a:lnTo>
                  <a:pt x="18704" y="20080"/>
                </a:lnTo>
                <a:cubicBezTo>
                  <a:pt x="18957" y="20442"/>
                  <a:pt x="19297" y="20646"/>
                  <a:pt x="19651" y="20646"/>
                </a:cubicBezTo>
                <a:lnTo>
                  <a:pt x="20250" y="20646"/>
                </a:lnTo>
                <a:cubicBezTo>
                  <a:pt x="20995" y="20646"/>
                  <a:pt x="21600" y="19766"/>
                  <a:pt x="21600" y="18682"/>
                </a:cubicBezTo>
                <a:lnTo>
                  <a:pt x="21600" y="2945"/>
                </a:lnTo>
                <a:cubicBezTo>
                  <a:pt x="21600" y="1861"/>
                  <a:pt x="20995" y="982"/>
                  <a:pt x="20250" y="9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9" name="Shape 3049"/>
          <p:cNvSpPr/>
          <p:nvPr/>
        </p:nvSpPr>
        <p:spPr>
          <a:xfrm>
            <a:off x="9373204" y="3421914"/>
            <a:ext cx="304824" cy="304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9" y="20579"/>
                </a:moveTo>
                <a:lnTo>
                  <a:pt x="19543" y="20579"/>
                </a:lnTo>
                <a:cubicBezTo>
                  <a:pt x="19547" y="21143"/>
                  <a:pt x="20005" y="21600"/>
                  <a:pt x="20571" y="21600"/>
                </a:cubicBezTo>
                <a:cubicBezTo>
                  <a:pt x="21138" y="21600"/>
                  <a:pt x="21600" y="21139"/>
                  <a:pt x="21600" y="20571"/>
                </a:cubicBezTo>
                <a:cubicBezTo>
                  <a:pt x="21600" y="20565"/>
                  <a:pt x="21596" y="20561"/>
                  <a:pt x="21596" y="20555"/>
                </a:cubicBezTo>
                <a:cubicBezTo>
                  <a:pt x="21584" y="9222"/>
                  <a:pt x="12411" y="41"/>
                  <a:pt x="1081" y="12"/>
                </a:cubicBezTo>
                <a:cubicBezTo>
                  <a:pt x="1065" y="10"/>
                  <a:pt x="1049" y="0"/>
                  <a:pt x="1029" y="0"/>
                </a:cubicBezTo>
                <a:cubicBezTo>
                  <a:pt x="458" y="0"/>
                  <a:pt x="0" y="461"/>
                  <a:pt x="0" y="1029"/>
                </a:cubicBezTo>
                <a:cubicBezTo>
                  <a:pt x="0" y="1594"/>
                  <a:pt x="458" y="2055"/>
                  <a:pt x="1025" y="2057"/>
                </a:cubicBezTo>
                <a:lnTo>
                  <a:pt x="1025" y="2065"/>
                </a:lnTo>
                <a:cubicBezTo>
                  <a:pt x="11234" y="2065"/>
                  <a:pt x="19539" y="10370"/>
                  <a:pt x="19539" y="20579"/>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0" name="Shape 3050"/>
          <p:cNvSpPr/>
          <p:nvPr/>
        </p:nvSpPr>
        <p:spPr>
          <a:xfrm>
            <a:off x="8879682" y="3305748"/>
            <a:ext cx="928984" cy="929331"/>
          </a:xfrm>
          <a:custGeom>
            <a:avLst/>
            <a:gdLst/>
            <a:ahLst/>
            <a:cxnLst>
              <a:cxn ang="0">
                <a:pos x="wd2" y="hd2"/>
              </a:cxn>
              <a:cxn ang="5400000">
                <a:pos x="wd2" y="hd2"/>
              </a:cxn>
              <a:cxn ang="10800000">
                <a:pos x="wd2" y="hd2"/>
              </a:cxn>
              <a:cxn ang="16200000">
                <a:pos x="wd2" y="hd2"/>
              </a:cxn>
            </a:cxnLst>
            <a:rect l="0" t="0" r="r" b="b"/>
            <a:pathLst>
              <a:path w="21248" h="21600" fill="norm" stroke="1" extrusionOk="0">
                <a:moveTo>
                  <a:pt x="19869" y="17133"/>
                </a:moveTo>
                <a:cubicBezTo>
                  <a:pt x="19766" y="17387"/>
                  <a:pt x="19525" y="17550"/>
                  <a:pt x="19255" y="17550"/>
                </a:cubicBezTo>
                <a:lnTo>
                  <a:pt x="19058" y="17550"/>
                </a:lnTo>
                <a:lnTo>
                  <a:pt x="3984" y="2226"/>
                </a:lnTo>
                <a:lnTo>
                  <a:pt x="3984" y="2025"/>
                </a:lnTo>
                <a:cubicBezTo>
                  <a:pt x="3984" y="1751"/>
                  <a:pt x="4144" y="1507"/>
                  <a:pt x="4393" y="1401"/>
                </a:cubicBezTo>
                <a:cubicBezTo>
                  <a:pt x="4475" y="1367"/>
                  <a:pt x="4560" y="1350"/>
                  <a:pt x="4647" y="1350"/>
                </a:cubicBezTo>
                <a:cubicBezTo>
                  <a:pt x="4825" y="1350"/>
                  <a:pt x="4991" y="1420"/>
                  <a:pt x="5116" y="1547"/>
                </a:cubicBezTo>
                <a:lnTo>
                  <a:pt x="19725" y="16398"/>
                </a:lnTo>
                <a:cubicBezTo>
                  <a:pt x="19915" y="16592"/>
                  <a:pt x="19973" y="16880"/>
                  <a:pt x="19869" y="17133"/>
                </a:cubicBezTo>
                <a:moveTo>
                  <a:pt x="10121" y="17550"/>
                </a:moveTo>
                <a:cubicBezTo>
                  <a:pt x="10017" y="17550"/>
                  <a:pt x="9923" y="17587"/>
                  <a:pt x="9824" y="17610"/>
                </a:cubicBezTo>
                <a:lnTo>
                  <a:pt x="3924" y="11613"/>
                </a:lnTo>
                <a:cubicBezTo>
                  <a:pt x="3947" y="11513"/>
                  <a:pt x="3983" y="11416"/>
                  <a:pt x="3983" y="11312"/>
                </a:cubicBezTo>
                <a:lnTo>
                  <a:pt x="3984" y="3181"/>
                </a:lnTo>
                <a:lnTo>
                  <a:pt x="18119" y="17550"/>
                </a:lnTo>
                <a:cubicBezTo>
                  <a:pt x="18119" y="17550"/>
                  <a:pt x="10121" y="17550"/>
                  <a:pt x="10121" y="17550"/>
                </a:cubicBezTo>
                <a:close/>
                <a:moveTo>
                  <a:pt x="9182" y="17946"/>
                </a:moveTo>
                <a:lnTo>
                  <a:pt x="7110" y="20052"/>
                </a:lnTo>
                <a:cubicBezTo>
                  <a:pt x="6940" y="20224"/>
                  <a:pt x="6743" y="20250"/>
                  <a:pt x="6640" y="20250"/>
                </a:cubicBezTo>
                <a:cubicBezTo>
                  <a:pt x="6538" y="20250"/>
                  <a:pt x="6339" y="20224"/>
                  <a:pt x="6171" y="20052"/>
                </a:cubicBezTo>
                <a:lnTo>
                  <a:pt x="1522" y="15327"/>
                </a:lnTo>
                <a:cubicBezTo>
                  <a:pt x="1353" y="15155"/>
                  <a:pt x="1328" y="14954"/>
                  <a:pt x="1328" y="14850"/>
                </a:cubicBezTo>
                <a:cubicBezTo>
                  <a:pt x="1328" y="14746"/>
                  <a:pt x="1353" y="14545"/>
                  <a:pt x="1522" y="14373"/>
                </a:cubicBezTo>
                <a:lnTo>
                  <a:pt x="3594" y="12266"/>
                </a:lnTo>
                <a:cubicBezTo>
                  <a:pt x="3600" y="12260"/>
                  <a:pt x="3602" y="12252"/>
                  <a:pt x="3608" y="12246"/>
                </a:cubicBezTo>
                <a:lnTo>
                  <a:pt x="9202" y="17933"/>
                </a:lnTo>
                <a:cubicBezTo>
                  <a:pt x="9197" y="17937"/>
                  <a:pt x="9187" y="17939"/>
                  <a:pt x="9182" y="17946"/>
                </a:cubicBezTo>
                <a:moveTo>
                  <a:pt x="6057" y="593"/>
                </a:moveTo>
                <a:cubicBezTo>
                  <a:pt x="5675" y="206"/>
                  <a:pt x="5166" y="0"/>
                  <a:pt x="4647" y="0"/>
                </a:cubicBezTo>
                <a:cubicBezTo>
                  <a:pt x="4391" y="0"/>
                  <a:pt x="4132" y="50"/>
                  <a:pt x="3886" y="155"/>
                </a:cubicBezTo>
                <a:cubicBezTo>
                  <a:pt x="3141" y="468"/>
                  <a:pt x="2656" y="1205"/>
                  <a:pt x="2656" y="2025"/>
                </a:cubicBezTo>
                <a:lnTo>
                  <a:pt x="2655" y="11312"/>
                </a:lnTo>
                <a:lnTo>
                  <a:pt x="583" y="13418"/>
                </a:lnTo>
                <a:cubicBezTo>
                  <a:pt x="-195" y="14209"/>
                  <a:pt x="-195" y="15491"/>
                  <a:pt x="583" y="16282"/>
                </a:cubicBezTo>
                <a:lnTo>
                  <a:pt x="5231" y="21007"/>
                </a:lnTo>
                <a:cubicBezTo>
                  <a:pt x="5621" y="21402"/>
                  <a:pt x="6131" y="21600"/>
                  <a:pt x="6640" y="21600"/>
                </a:cubicBezTo>
                <a:cubicBezTo>
                  <a:pt x="7150" y="21600"/>
                  <a:pt x="7660" y="21402"/>
                  <a:pt x="8049" y="21007"/>
                </a:cubicBezTo>
                <a:lnTo>
                  <a:pt x="10121" y="18900"/>
                </a:lnTo>
                <a:lnTo>
                  <a:pt x="19255" y="18900"/>
                </a:lnTo>
                <a:cubicBezTo>
                  <a:pt x="20062" y="18900"/>
                  <a:pt x="20788" y="18407"/>
                  <a:pt x="21096" y="17651"/>
                </a:cubicBezTo>
                <a:cubicBezTo>
                  <a:pt x="21405" y="16894"/>
                  <a:pt x="21234" y="16022"/>
                  <a:pt x="20664" y="15443"/>
                </a:cubicBezTo>
                <a:cubicBezTo>
                  <a:pt x="20664" y="15443"/>
                  <a:pt x="6057" y="593"/>
                  <a:pt x="6057" y="59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1" name="Shape 3051"/>
          <p:cNvSpPr/>
          <p:nvPr/>
        </p:nvSpPr>
        <p:spPr>
          <a:xfrm>
            <a:off x="9373204" y="3305748"/>
            <a:ext cx="435463"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37" y="2880"/>
                </a:moveTo>
                <a:lnTo>
                  <a:pt x="1437" y="2886"/>
                </a:lnTo>
                <a:cubicBezTo>
                  <a:pt x="10966" y="2886"/>
                  <a:pt x="18717" y="10638"/>
                  <a:pt x="18717" y="20166"/>
                </a:cubicBezTo>
                <a:lnTo>
                  <a:pt x="18720" y="20166"/>
                </a:lnTo>
                <a:cubicBezTo>
                  <a:pt x="18723" y="20959"/>
                  <a:pt x="19367" y="21600"/>
                  <a:pt x="20160" y="21600"/>
                </a:cubicBezTo>
                <a:cubicBezTo>
                  <a:pt x="20956" y="21600"/>
                  <a:pt x="21600" y="20957"/>
                  <a:pt x="21600" y="20160"/>
                </a:cubicBezTo>
                <a:cubicBezTo>
                  <a:pt x="21600" y="20156"/>
                  <a:pt x="21597" y="20153"/>
                  <a:pt x="21597" y="20149"/>
                </a:cubicBezTo>
                <a:cubicBezTo>
                  <a:pt x="21589" y="9034"/>
                  <a:pt x="12589" y="29"/>
                  <a:pt x="1477" y="8"/>
                </a:cubicBezTo>
                <a:cubicBezTo>
                  <a:pt x="1465" y="7"/>
                  <a:pt x="1454" y="0"/>
                  <a:pt x="1440" y="0"/>
                </a:cubicBezTo>
                <a:cubicBezTo>
                  <a:pt x="644" y="0"/>
                  <a:pt x="0" y="644"/>
                  <a:pt x="0" y="1440"/>
                </a:cubicBezTo>
                <a:cubicBezTo>
                  <a:pt x="0" y="2235"/>
                  <a:pt x="644" y="2879"/>
                  <a:pt x="1437" y="288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2" name="Shape 3052"/>
          <p:cNvSpPr/>
          <p:nvPr/>
        </p:nvSpPr>
        <p:spPr>
          <a:xfrm>
            <a:off x="7021711" y="3305748"/>
            <a:ext cx="928980" cy="900290"/>
          </a:xfrm>
          <a:custGeom>
            <a:avLst/>
            <a:gdLst/>
            <a:ahLst/>
            <a:cxnLst>
              <a:cxn ang="0">
                <a:pos x="wd2" y="hd2"/>
              </a:cxn>
              <a:cxn ang="5400000">
                <a:pos x="wd2" y="hd2"/>
              </a:cxn>
              <a:cxn ang="10800000">
                <a:pos x="wd2" y="hd2"/>
              </a:cxn>
              <a:cxn ang="16200000">
                <a:pos x="wd2" y="hd2"/>
              </a:cxn>
            </a:cxnLst>
            <a:rect l="0" t="0" r="r" b="b"/>
            <a:pathLst>
              <a:path w="21392" h="21600" fill="norm" stroke="1" extrusionOk="0">
                <a:moveTo>
                  <a:pt x="15769" y="12795"/>
                </a:moveTo>
                <a:cubicBezTo>
                  <a:pt x="15427" y="13151"/>
                  <a:pt x="15271" y="13651"/>
                  <a:pt x="15350" y="14142"/>
                </a:cubicBezTo>
                <a:lnTo>
                  <a:pt x="16296" y="20032"/>
                </a:lnTo>
                <a:lnTo>
                  <a:pt x="11444" y="17309"/>
                </a:lnTo>
                <a:cubicBezTo>
                  <a:pt x="11210" y="17178"/>
                  <a:pt x="10953" y="17113"/>
                  <a:pt x="10696" y="17113"/>
                </a:cubicBezTo>
                <a:cubicBezTo>
                  <a:pt x="10439" y="17113"/>
                  <a:pt x="10182" y="17178"/>
                  <a:pt x="9949" y="17309"/>
                </a:cubicBezTo>
                <a:lnTo>
                  <a:pt x="5096" y="20032"/>
                </a:lnTo>
                <a:lnTo>
                  <a:pt x="6043" y="14142"/>
                </a:lnTo>
                <a:cubicBezTo>
                  <a:pt x="6122" y="13651"/>
                  <a:pt x="5966" y="13151"/>
                  <a:pt x="5624" y="12795"/>
                </a:cubicBezTo>
                <a:lnTo>
                  <a:pt x="1545" y="8550"/>
                </a:lnTo>
                <a:lnTo>
                  <a:pt x="7111" y="7686"/>
                </a:lnTo>
                <a:cubicBezTo>
                  <a:pt x="7620" y="7607"/>
                  <a:pt x="8058" y="7276"/>
                  <a:pt x="8277" y="6802"/>
                </a:cubicBezTo>
                <a:lnTo>
                  <a:pt x="10696" y="1568"/>
                </a:lnTo>
                <a:lnTo>
                  <a:pt x="13116" y="6802"/>
                </a:lnTo>
                <a:cubicBezTo>
                  <a:pt x="13335" y="7276"/>
                  <a:pt x="13772" y="7607"/>
                  <a:pt x="14281" y="7686"/>
                </a:cubicBezTo>
                <a:lnTo>
                  <a:pt x="19848" y="8550"/>
                </a:lnTo>
                <a:cubicBezTo>
                  <a:pt x="19848" y="8550"/>
                  <a:pt x="15769" y="12795"/>
                  <a:pt x="15769" y="12795"/>
                </a:cubicBezTo>
                <a:close/>
                <a:moveTo>
                  <a:pt x="21313" y="8052"/>
                </a:moveTo>
                <a:cubicBezTo>
                  <a:pt x="21128" y="7496"/>
                  <a:pt x="20653" y="7088"/>
                  <a:pt x="20081" y="7000"/>
                </a:cubicBezTo>
                <a:lnTo>
                  <a:pt x="14514" y="6136"/>
                </a:lnTo>
                <a:lnTo>
                  <a:pt x="12094" y="902"/>
                </a:lnTo>
                <a:cubicBezTo>
                  <a:pt x="11840" y="352"/>
                  <a:pt x="11295" y="0"/>
                  <a:pt x="10696" y="0"/>
                </a:cubicBezTo>
                <a:cubicBezTo>
                  <a:pt x="10097" y="0"/>
                  <a:pt x="9552" y="352"/>
                  <a:pt x="9298" y="902"/>
                </a:cubicBezTo>
                <a:lnTo>
                  <a:pt x="6878" y="6136"/>
                </a:lnTo>
                <a:lnTo>
                  <a:pt x="1311" y="7000"/>
                </a:lnTo>
                <a:cubicBezTo>
                  <a:pt x="739" y="7088"/>
                  <a:pt x="264" y="7496"/>
                  <a:pt x="80" y="8052"/>
                </a:cubicBezTo>
                <a:cubicBezTo>
                  <a:pt x="-104" y="8610"/>
                  <a:pt x="35" y="9224"/>
                  <a:pt x="439" y="9645"/>
                </a:cubicBezTo>
                <a:lnTo>
                  <a:pt x="4518" y="13890"/>
                </a:lnTo>
                <a:lnTo>
                  <a:pt x="3572" y="19778"/>
                </a:lnTo>
                <a:cubicBezTo>
                  <a:pt x="3476" y="20371"/>
                  <a:pt x="3723" y="20967"/>
                  <a:pt x="4206" y="21314"/>
                </a:cubicBezTo>
                <a:cubicBezTo>
                  <a:pt x="4472" y="21503"/>
                  <a:pt x="4784" y="21600"/>
                  <a:pt x="5096" y="21600"/>
                </a:cubicBezTo>
                <a:cubicBezTo>
                  <a:pt x="5352" y="21600"/>
                  <a:pt x="5610" y="21534"/>
                  <a:pt x="5843" y="21404"/>
                </a:cubicBezTo>
                <a:lnTo>
                  <a:pt x="10696" y="18681"/>
                </a:lnTo>
                <a:lnTo>
                  <a:pt x="15549" y="21404"/>
                </a:lnTo>
                <a:cubicBezTo>
                  <a:pt x="15783" y="21534"/>
                  <a:pt x="16040" y="21600"/>
                  <a:pt x="16296" y="21600"/>
                </a:cubicBezTo>
                <a:cubicBezTo>
                  <a:pt x="16609" y="21600"/>
                  <a:pt x="16920" y="21503"/>
                  <a:pt x="17187" y="21314"/>
                </a:cubicBezTo>
                <a:cubicBezTo>
                  <a:pt x="17670" y="20967"/>
                  <a:pt x="17916" y="20371"/>
                  <a:pt x="17820" y="19778"/>
                </a:cubicBezTo>
                <a:lnTo>
                  <a:pt x="16874" y="13890"/>
                </a:lnTo>
                <a:lnTo>
                  <a:pt x="20953" y="9645"/>
                </a:lnTo>
                <a:cubicBezTo>
                  <a:pt x="21358" y="9224"/>
                  <a:pt x="21496" y="8610"/>
                  <a:pt x="21313" y="805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3" name="Shape 3053"/>
          <p:cNvSpPr/>
          <p:nvPr/>
        </p:nvSpPr>
        <p:spPr>
          <a:xfrm>
            <a:off x="5279864" y="3538080"/>
            <a:ext cx="580375" cy="470878"/>
          </a:xfrm>
          <a:custGeom>
            <a:avLst/>
            <a:gdLst/>
            <a:ahLst/>
            <a:cxnLst>
              <a:cxn ang="0">
                <a:pos x="wd2" y="hd2"/>
              </a:cxn>
              <a:cxn ang="5400000">
                <a:pos x="wd2" y="hd2"/>
              </a:cxn>
              <a:cxn ang="10800000">
                <a:pos x="wd2" y="hd2"/>
              </a:cxn>
              <a:cxn ang="16200000">
                <a:pos x="wd2" y="hd2"/>
              </a:cxn>
            </a:cxnLst>
            <a:rect l="0" t="0" r="r" b="b"/>
            <a:pathLst>
              <a:path w="20848" h="21600" fill="norm" stroke="1" extrusionOk="0">
                <a:moveTo>
                  <a:pt x="18728" y="19178"/>
                </a:moveTo>
                <a:cubicBezTo>
                  <a:pt x="13192" y="20631"/>
                  <a:pt x="7654" y="20631"/>
                  <a:pt x="2118" y="19178"/>
                </a:cubicBezTo>
                <a:cubicBezTo>
                  <a:pt x="678" y="13593"/>
                  <a:pt x="678" y="8008"/>
                  <a:pt x="2118" y="2422"/>
                </a:cubicBezTo>
                <a:cubicBezTo>
                  <a:pt x="7654" y="969"/>
                  <a:pt x="13192" y="969"/>
                  <a:pt x="18728" y="2422"/>
                </a:cubicBezTo>
                <a:cubicBezTo>
                  <a:pt x="20168" y="8008"/>
                  <a:pt x="20168" y="13593"/>
                  <a:pt x="18728" y="19178"/>
                </a:cubicBezTo>
                <a:moveTo>
                  <a:pt x="18938" y="1116"/>
                </a:moveTo>
                <a:cubicBezTo>
                  <a:pt x="16114" y="375"/>
                  <a:pt x="13250" y="0"/>
                  <a:pt x="10423" y="0"/>
                </a:cubicBezTo>
                <a:cubicBezTo>
                  <a:pt x="7597" y="0"/>
                  <a:pt x="4733" y="375"/>
                  <a:pt x="1909" y="1116"/>
                </a:cubicBezTo>
                <a:cubicBezTo>
                  <a:pt x="1544" y="1214"/>
                  <a:pt x="1244" y="1552"/>
                  <a:pt x="1128" y="2005"/>
                </a:cubicBezTo>
                <a:cubicBezTo>
                  <a:pt x="-376" y="7842"/>
                  <a:pt x="-376" y="13759"/>
                  <a:pt x="1128" y="19594"/>
                </a:cubicBezTo>
                <a:cubicBezTo>
                  <a:pt x="1244" y="20048"/>
                  <a:pt x="1544" y="20387"/>
                  <a:pt x="1909" y="20482"/>
                </a:cubicBezTo>
                <a:cubicBezTo>
                  <a:pt x="4733" y="21225"/>
                  <a:pt x="7597" y="21600"/>
                  <a:pt x="10423" y="21600"/>
                </a:cubicBezTo>
                <a:cubicBezTo>
                  <a:pt x="13250" y="21600"/>
                  <a:pt x="16114" y="21225"/>
                  <a:pt x="18938" y="20482"/>
                </a:cubicBezTo>
                <a:cubicBezTo>
                  <a:pt x="19304" y="20387"/>
                  <a:pt x="19602" y="20048"/>
                  <a:pt x="19719" y="19594"/>
                </a:cubicBezTo>
                <a:cubicBezTo>
                  <a:pt x="21224" y="13759"/>
                  <a:pt x="21224" y="7842"/>
                  <a:pt x="19719" y="2005"/>
                </a:cubicBezTo>
                <a:cubicBezTo>
                  <a:pt x="19602" y="1552"/>
                  <a:pt x="19304" y="1214"/>
                  <a:pt x="18938" y="111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4" name="Shape 3054"/>
          <p:cNvSpPr/>
          <p:nvPr/>
        </p:nvSpPr>
        <p:spPr>
          <a:xfrm>
            <a:off x="5163741" y="3421914"/>
            <a:ext cx="928670" cy="726040"/>
          </a:xfrm>
          <a:custGeom>
            <a:avLst/>
            <a:gdLst/>
            <a:ahLst/>
            <a:cxnLst>
              <a:cxn ang="0">
                <a:pos x="wd2" y="hd2"/>
              </a:cxn>
              <a:cxn ang="5400000">
                <a:pos x="wd2" y="hd2"/>
              </a:cxn>
              <a:cxn ang="10800000">
                <a:pos x="wd2" y="hd2"/>
              </a:cxn>
              <a:cxn ang="16200000">
                <a:pos x="wd2" y="hd2"/>
              </a:cxn>
            </a:cxnLst>
            <a:rect l="0" t="0" r="r" b="b"/>
            <a:pathLst>
              <a:path w="21096" h="21600" fill="norm" stroke="1" extrusionOk="0">
                <a:moveTo>
                  <a:pt x="19056" y="18331"/>
                </a:moveTo>
                <a:cubicBezTo>
                  <a:pt x="13384" y="19233"/>
                  <a:pt x="7711" y="19233"/>
                  <a:pt x="2039" y="18331"/>
                </a:cubicBezTo>
                <a:cubicBezTo>
                  <a:pt x="1074" y="13022"/>
                  <a:pt x="1074" y="7714"/>
                  <a:pt x="2039" y="2404"/>
                </a:cubicBezTo>
                <a:cubicBezTo>
                  <a:pt x="7711" y="1502"/>
                  <a:pt x="13384" y="1502"/>
                  <a:pt x="19056" y="2404"/>
                </a:cubicBezTo>
                <a:cubicBezTo>
                  <a:pt x="20021" y="7714"/>
                  <a:pt x="20021" y="13022"/>
                  <a:pt x="19056" y="18331"/>
                </a:cubicBezTo>
                <a:moveTo>
                  <a:pt x="20339" y="2005"/>
                </a:moveTo>
                <a:cubicBezTo>
                  <a:pt x="20212" y="1301"/>
                  <a:pt x="19762" y="777"/>
                  <a:pt x="19215" y="689"/>
                </a:cubicBezTo>
                <a:cubicBezTo>
                  <a:pt x="16340" y="232"/>
                  <a:pt x="13424" y="0"/>
                  <a:pt x="10548" y="0"/>
                </a:cubicBezTo>
                <a:cubicBezTo>
                  <a:pt x="7671" y="0"/>
                  <a:pt x="4755" y="232"/>
                  <a:pt x="1880" y="689"/>
                </a:cubicBezTo>
                <a:cubicBezTo>
                  <a:pt x="1333" y="777"/>
                  <a:pt x="883" y="1301"/>
                  <a:pt x="756" y="2005"/>
                </a:cubicBezTo>
                <a:cubicBezTo>
                  <a:pt x="-252" y="7554"/>
                  <a:pt x="-252" y="13182"/>
                  <a:pt x="756" y="18731"/>
                </a:cubicBezTo>
                <a:cubicBezTo>
                  <a:pt x="883" y="19435"/>
                  <a:pt x="1333" y="19960"/>
                  <a:pt x="1880" y="20046"/>
                </a:cubicBezTo>
                <a:cubicBezTo>
                  <a:pt x="3266" y="20267"/>
                  <a:pt x="4660" y="20429"/>
                  <a:pt x="6055" y="20544"/>
                </a:cubicBezTo>
                <a:cubicBezTo>
                  <a:pt x="5980" y="20606"/>
                  <a:pt x="5932" y="20670"/>
                  <a:pt x="5932" y="20736"/>
                </a:cubicBezTo>
                <a:cubicBezTo>
                  <a:pt x="5932" y="21214"/>
                  <a:pt x="7998" y="21600"/>
                  <a:pt x="10548" y="21600"/>
                </a:cubicBezTo>
                <a:cubicBezTo>
                  <a:pt x="13097" y="21600"/>
                  <a:pt x="15164" y="21214"/>
                  <a:pt x="15164" y="20736"/>
                </a:cubicBezTo>
                <a:cubicBezTo>
                  <a:pt x="15164" y="20670"/>
                  <a:pt x="15115" y="20606"/>
                  <a:pt x="15040" y="20544"/>
                </a:cubicBezTo>
                <a:cubicBezTo>
                  <a:pt x="16435" y="20429"/>
                  <a:pt x="17830" y="20267"/>
                  <a:pt x="19215" y="20046"/>
                </a:cubicBezTo>
                <a:cubicBezTo>
                  <a:pt x="19762" y="19960"/>
                  <a:pt x="20212" y="19435"/>
                  <a:pt x="20339" y="18731"/>
                </a:cubicBezTo>
                <a:cubicBezTo>
                  <a:pt x="21348" y="13182"/>
                  <a:pt x="21348" y="7554"/>
                  <a:pt x="20339" y="200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5" name="Shape 3055"/>
          <p:cNvSpPr/>
          <p:nvPr/>
        </p:nvSpPr>
        <p:spPr>
          <a:xfrm>
            <a:off x="5889511" y="3567122"/>
            <a:ext cx="87093"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200"/>
                </a:moveTo>
                <a:cubicBezTo>
                  <a:pt x="12779" y="7200"/>
                  <a:pt x="14400" y="8821"/>
                  <a:pt x="14400" y="10800"/>
                </a:cubicBezTo>
                <a:cubicBezTo>
                  <a:pt x="14400" y="12779"/>
                  <a:pt x="12779" y="14400"/>
                  <a:pt x="10800" y="14400"/>
                </a:cubicBezTo>
                <a:cubicBezTo>
                  <a:pt x="8821" y="14400"/>
                  <a:pt x="7200" y="12779"/>
                  <a:pt x="7200" y="10800"/>
                </a:cubicBezTo>
                <a:cubicBezTo>
                  <a:pt x="7200" y="8821"/>
                  <a:pt x="8821" y="7200"/>
                  <a:pt x="10800" y="7200"/>
                </a:cubicBezTo>
                <a:moveTo>
                  <a:pt x="10800" y="21600"/>
                </a:moveTo>
                <a:cubicBezTo>
                  <a:pt x="16762" y="21600"/>
                  <a:pt x="21600" y="16762"/>
                  <a:pt x="21600" y="10800"/>
                </a:cubicBezTo>
                <a:cubicBezTo>
                  <a:pt x="21600" y="4838"/>
                  <a:pt x="16762" y="0"/>
                  <a:pt x="10800" y="0"/>
                </a:cubicBezTo>
                <a:cubicBezTo>
                  <a:pt x="4837" y="0"/>
                  <a:pt x="0" y="4838"/>
                  <a:pt x="0" y="10800"/>
                </a:cubicBezTo>
                <a:cubicBezTo>
                  <a:pt x="0" y="16762"/>
                  <a:pt x="4837"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6" name="Shape 3056"/>
          <p:cNvSpPr/>
          <p:nvPr/>
        </p:nvSpPr>
        <p:spPr>
          <a:xfrm>
            <a:off x="5860480" y="3944663"/>
            <a:ext cx="116124"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7" name="Shape 3057"/>
          <p:cNvSpPr/>
          <p:nvPr/>
        </p:nvSpPr>
        <p:spPr>
          <a:xfrm>
            <a:off x="5889511" y="3857537"/>
            <a:ext cx="116124"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8" name="Shape 3058"/>
          <p:cNvSpPr/>
          <p:nvPr/>
        </p:nvSpPr>
        <p:spPr>
          <a:xfrm>
            <a:off x="5889511" y="3770413"/>
            <a:ext cx="116124"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9" name="Shape 3059"/>
          <p:cNvSpPr/>
          <p:nvPr/>
        </p:nvSpPr>
        <p:spPr>
          <a:xfrm>
            <a:off x="5395986" y="3654246"/>
            <a:ext cx="173395" cy="121836"/>
          </a:xfrm>
          <a:custGeom>
            <a:avLst/>
            <a:gdLst/>
            <a:ahLst/>
            <a:cxnLst>
              <a:cxn ang="0">
                <a:pos x="wd2" y="hd2"/>
              </a:cxn>
              <a:cxn ang="5400000">
                <a:pos x="wd2" y="hd2"/>
              </a:cxn>
              <a:cxn ang="10800000">
                <a:pos x="wd2" y="hd2"/>
              </a:cxn>
              <a:cxn ang="16200000">
                <a:pos x="wd2" y="hd2"/>
              </a:cxn>
            </a:cxnLst>
            <a:rect l="0" t="0" r="r" b="b"/>
            <a:pathLst>
              <a:path w="21556" h="21547" fill="norm" stroke="1" extrusionOk="0">
                <a:moveTo>
                  <a:pt x="19751" y="2"/>
                </a:moveTo>
                <a:lnTo>
                  <a:pt x="3200" y="1845"/>
                </a:lnTo>
                <a:cubicBezTo>
                  <a:pt x="2215" y="2011"/>
                  <a:pt x="1272" y="3285"/>
                  <a:pt x="1107" y="4677"/>
                </a:cubicBezTo>
                <a:lnTo>
                  <a:pt x="2" y="18986"/>
                </a:lnTo>
                <a:cubicBezTo>
                  <a:pt x="-44" y="20398"/>
                  <a:pt x="724" y="21547"/>
                  <a:pt x="1713" y="21547"/>
                </a:cubicBezTo>
                <a:cubicBezTo>
                  <a:pt x="2698" y="21547"/>
                  <a:pt x="3542" y="20398"/>
                  <a:pt x="3583" y="18979"/>
                </a:cubicBezTo>
                <a:lnTo>
                  <a:pt x="4185" y="9251"/>
                </a:lnTo>
                <a:cubicBezTo>
                  <a:pt x="4319" y="7849"/>
                  <a:pt x="5236" y="6593"/>
                  <a:pt x="6221" y="6447"/>
                </a:cubicBezTo>
                <a:lnTo>
                  <a:pt x="19751" y="5128"/>
                </a:lnTo>
                <a:cubicBezTo>
                  <a:pt x="20744" y="5078"/>
                  <a:pt x="21556" y="3884"/>
                  <a:pt x="21556" y="2467"/>
                </a:cubicBezTo>
                <a:cubicBezTo>
                  <a:pt x="21556" y="1055"/>
                  <a:pt x="20744" y="-53"/>
                  <a:pt x="19751" y="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0" name="Shape 3060"/>
          <p:cNvSpPr/>
          <p:nvPr/>
        </p:nvSpPr>
        <p:spPr>
          <a:xfrm>
            <a:off x="3305770" y="3363831"/>
            <a:ext cx="928859" cy="813078"/>
          </a:xfrm>
          <a:custGeom>
            <a:avLst/>
            <a:gdLst/>
            <a:ahLst/>
            <a:cxnLst>
              <a:cxn ang="0">
                <a:pos x="wd2" y="hd2"/>
              </a:cxn>
              <a:cxn ang="5400000">
                <a:pos x="wd2" y="hd2"/>
              </a:cxn>
              <a:cxn ang="10800000">
                <a:pos x="wd2" y="hd2"/>
              </a:cxn>
              <a:cxn ang="16200000">
                <a:pos x="wd2" y="hd2"/>
              </a:cxn>
            </a:cxnLst>
            <a:rect l="0" t="0" r="r" b="b"/>
            <a:pathLst>
              <a:path w="20407" h="20712" fill="norm" stroke="1" extrusionOk="0">
                <a:moveTo>
                  <a:pt x="17707" y="10923"/>
                </a:moveTo>
                <a:lnTo>
                  <a:pt x="10657" y="19017"/>
                </a:lnTo>
                <a:cubicBezTo>
                  <a:pt x="10407" y="19306"/>
                  <a:pt x="9998" y="19306"/>
                  <a:pt x="9748" y="19017"/>
                </a:cubicBezTo>
                <a:lnTo>
                  <a:pt x="2699" y="10923"/>
                </a:lnTo>
                <a:cubicBezTo>
                  <a:pt x="818" y="8762"/>
                  <a:pt x="818" y="5248"/>
                  <a:pt x="2699" y="3088"/>
                </a:cubicBezTo>
                <a:cubicBezTo>
                  <a:pt x="4513" y="1005"/>
                  <a:pt x="7429" y="932"/>
                  <a:pt x="9338" y="2923"/>
                </a:cubicBezTo>
                <a:lnTo>
                  <a:pt x="10202" y="3826"/>
                </a:lnTo>
                <a:lnTo>
                  <a:pt x="11068" y="2923"/>
                </a:lnTo>
                <a:cubicBezTo>
                  <a:pt x="12977" y="932"/>
                  <a:pt x="15894" y="1005"/>
                  <a:pt x="17707" y="3088"/>
                </a:cubicBezTo>
                <a:cubicBezTo>
                  <a:pt x="19589" y="5248"/>
                  <a:pt x="19589" y="8762"/>
                  <a:pt x="17707" y="10923"/>
                </a:cubicBezTo>
                <a:moveTo>
                  <a:pt x="18617" y="2044"/>
                </a:moveTo>
                <a:cubicBezTo>
                  <a:pt x="16302" y="-617"/>
                  <a:pt x="12601" y="-672"/>
                  <a:pt x="10202" y="1831"/>
                </a:cubicBezTo>
                <a:cubicBezTo>
                  <a:pt x="7805" y="-672"/>
                  <a:pt x="4105" y="-617"/>
                  <a:pt x="1789" y="2044"/>
                </a:cubicBezTo>
                <a:cubicBezTo>
                  <a:pt x="-597" y="4784"/>
                  <a:pt x="-597" y="9226"/>
                  <a:pt x="1789" y="11967"/>
                </a:cubicBezTo>
                <a:cubicBezTo>
                  <a:pt x="2471" y="12750"/>
                  <a:pt x="8839" y="20062"/>
                  <a:pt x="8839" y="20062"/>
                </a:cubicBezTo>
                <a:cubicBezTo>
                  <a:pt x="9593" y="20928"/>
                  <a:pt x="10813" y="20928"/>
                  <a:pt x="11567" y="20062"/>
                </a:cubicBezTo>
                <a:cubicBezTo>
                  <a:pt x="11567" y="20062"/>
                  <a:pt x="18540" y="12056"/>
                  <a:pt x="18617" y="11967"/>
                </a:cubicBezTo>
                <a:cubicBezTo>
                  <a:pt x="21003" y="9226"/>
                  <a:pt x="21003" y="4784"/>
                  <a:pt x="18617" y="204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1" name="Shape 3061"/>
          <p:cNvSpPr/>
          <p:nvPr/>
        </p:nvSpPr>
        <p:spPr>
          <a:xfrm>
            <a:off x="3450924" y="3509038"/>
            <a:ext cx="137897" cy="1379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326" y="0"/>
                </a:moveTo>
                <a:cubicBezTo>
                  <a:pt x="19317" y="0"/>
                  <a:pt x="19317" y="4"/>
                  <a:pt x="19309" y="4"/>
                </a:cubicBezTo>
                <a:cubicBezTo>
                  <a:pt x="8644" y="13"/>
                  <a:pt x="0" y="8660"/>
                  <a:pt x="0" y="19326"/>
                </a:cubicBezTo>
                <a:cubicBezTo>
                  <a:pt x="0" y="20581"/>
                  <a:pt x="1019" y="21600"/>
                  <a:pt x="2274" y="21600"/>
                </a:cubicBezTo>
                <a:cubicBezTo>
                  <a:pt x="3528" y="21600"/>
                  <a:pt x="4547" y="20581"/>
                  <a:pt x="4547" y="19326"/>
                </a:cubicBezTo>
                <a:lnTo>
                  <a:pt x="4547" y="19322"/>
                </a:lnTo>
                <a:cubicBezTo>
                  <a:pt x="4547" y="11164"/>
                  <a:pt x="11164" y="4547"/>
                  <a:pt x="19322" y="4547"/>
                </a:cubicBezTo>
                <a:lnTo>
                  <a:pt x="19326" y="4547"/>
                </a:lnTo>
                <a:cubicBezTo>
                  <a:pt x="20581" y="4547"/>
                  <a:pt x="21600" y="3528"/>
                  <a:pt x="21600" y="2274"/>
                </a:cubicBezTo>
                <a:cubicBezTo>
                  <a:pt x="21600" y="1019"/>
                  <a:pt x="20581" y="0"/>
                  <a:pt x="19326"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2" name="Shape 3062"/>
          <p:cNvSpPr/>
          <p:nvPr/>
        </p:nvSpPr>
        <p:spPr>
          <a:xfrm>
            <a:off x="1447800" y="3421914"/>
            <a:ext cx="928928" cy="667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38" y="19721"/>
                </a:moveTo>
                <a:lnTo>
                  <a:pt x="16538" y="19722"/>
                </a:lnTo>
                <a:lnTo>
                  <a:pt x="4388" y="19722"/>
                </a:lnTo>
                <a:cubicBezTo>
                  <a:pt x="2713" y="19721"/>
                  <a:pt x="1350" y="17825"/>
                  <a:pt x="1350" y="15495"/>
                </a:cubicBezTo>
                <a:cubicBezTo>
                  <a:pt x="1350" y="13992"/>
                  <a:pt x="1919" y="12635"/>
                  <a:pt x="2872" y="11863"/>
                </a:cubicBezTo>
                <a:cubicBezTo>
                  <a:pt x="3797" y="11123"/>
                  <a:pt x="3861" y="10976"/>
                  <a:pt x="3472" y="9648"/>
                </a:cubicBezTo>
                <a:cubicBezTo>
                  <a:pt x="3407" y="9374"/>
                  <a:pt x="3375" y="9137"/>
                  <a:pt x="3375" y="8922"/>
                </a:cubicBezTo>
                <a:cubicBezTo>
                  <a:pt x="3375" y="7627"/>
                  <a:pt x="4132" y="6574"/>
                  <a:pt x="5063" y="6574"/>
                </a:cubicBezTo>
                <a:cubicBezTo>
                  <a:pt x="5063" y="6574"/>
                  <a:pt x="5505" y="6530"/>
                  <a:pt x="5976" y="6790"/>
                </a:cubicBezTo>
                <a:cubicBezTo>
                  <a:pt x="6750" y="7219"/>
                  <a:pt x="6835" y="6809"/>
                  <a:pt x="7201" y="5702"/>
                </a:cubicBezTo>
                <a:cubicBezTo>
                  <a:pt x="7974" y="3380"/>
                  <a:pt x="9652" y="1878"/>
                  <a:pt x="11475" y="1878"/>
                </a:cubicBezTo>
                <a:cubicBezTo>
                  <a:pt x="13905" y="1878"/>
                  <a:pt x="15914" y="4436"/>
                  <a:pt x="16148" y="7827"/>
                </a:cubicBezTo>
                <a:cubicBezTo>
                  <a:pt x="16232" y="9172"/>
                  <a:pt x="16232" y="9172"/>
                  <a:pt x="17239" y="9492"/>
                </a:cubicBezTo>
                <a:cubicBezTo>
                  <a:pt x="18984" y="9956"/>
                  <a:pt x="20251" y="12086"/>
                  <a:pt x="20251" y="14556"/>
                </a:cubicBezTo>
                <a:cubicBezTo>
                  <a:pt x="20251" y="17404"/>
                  <a:pt x="18585" y="19721"/>
                  <a:pt x="16538" y="19721"/>
                </a:cubicBezTo>
                <a:moveTo>
                  <a:pt x="17492" y="7647"/>
                </a:moveTo>
                <a:cubicBezTo>
                  <a:pt x="17197" y="3362"/>
                  <a:pt x="14632" y="0"/>
                  <a:pt x="11475" y="0"/>
                </a:cubicBezTo>
                <a:cubicBezTo>
                  <a:pt x="9032" y="0"/>
                  <a:pt x="6940" y="2017"/>
                  <a:pt x="5976" y="4912"/>
                </a:cubicBezTo>
                <a:cubicBezTo>
                  <a:pt x="5686" y="4784"/>
                  <a:pt x="5384" y="4696"/>
                  <a:pt x="5063" y="4696"/>
                </a:cubicBezTo>
                <a:cubicBezTo>
                  <a:pt x="3385" y="4696"/>
                  <a:pt x="2025" y="6589"/>
                  <a:pt x="2025" y="8922"/>
                </a:cubicBezTo>
                <a:cubicBezTo>
                  <a:pt x="2025" y="9386"/>
                  <a:pt x="2092" y="9824"/>
                  <a:pt x="2191" y="10241"/>
                </a:cubicBezTo>
                <a:cubicBezTo>
                  <a:pt x="886" y="11299"/>
                  <a:pt x="0" y="13243"/>
                  <a:pt x="0" y="15495"/>
                </a:cubicBezTo>
                <a:cubicBezTo>
                  <a:pt x="0" y="18866"/>
                  <a:pt x="1964" y="21599"/>
                  <a:pt x="4388" y="21599"/>
                </a:cubicBezTo>
                <a:lnTo>
                  <a:pt x="4388" y="21600"/>
                </a:lnTo>
                <a:lnTo>
                  <a:pt x="16538" y="21600"/>
                </a:lnTo>
                <a:lnTo>
                  <a:pt x="16538" y="21599"/>
                </a:lnTo>
                <a:cubicBezTo>
                  <a:pt x="19335" y="21599"/>
                  <a:pt x="21600" y="18446"/>
                  <a:pt x="21600" y="14556"/>
                </a:cubicBezTo>
                <a:cubicBezTo>
                  <a:pt x="21600" y="11121"/>
                  <a:pt x="19831" y="8269"/>
                  <a:pt x="17492" y="764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3" name="Shape 223"/>
          <p:cNvSpPr/>
          <p:nvPr/>
        </p:nvSpPr>
        <p:spPr>
          <a:xfrm>
            <a:off x="7112000" y="4470400"/>
            <a:ext cx="15240000" cy="4025900"/>
          </a:xfrm>
          <a:prstGeom prst="rect">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24" name="Shape 224"/>
          <p:cNvSpPr/>
          <p:nvPr/>
        </p:nvSpPr>
        <p:spPr>
          <a:xfrm>
            <a:off x="8229600" y="9339599"/>
            <a:ext cx="0" cy="508064"/>
          </a:xfrm>
          <a:prstGeom prst="line">
            <a:avLst/>
          </a:prstGeom>
          <a:solidFill>
            <a:srgbClr val="E52F6E"/>
          </a:solidFill>
          <a:ln w="25400">
            <a:solidFill>
              <a:srgbClr val="000000">
                <a:alpha val="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5" name="Shape 225"/>
          <p:cNvSpPr/>
          <p:nvPr/>
        </p:nvSpPr>
        <p:spPr>
          <a:xfrm>
            <a:off x="11328400" y="9339599"/>
            <a:ext cx="0" cy="508064"/>
          </a:xfrm>
          <a:prstGeom prst="line">
            <a:avLst/>
          </a:prstGeom>
          <a:solidFill>
            <a:srgbClr val="E52F6E"/>
          </a:solidFill>
          <a:ln w="25400">
            <a:solidFill>
              <a:srgbClr val="000000">
                <a:alpha val="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6" name="Shape 226"/>
          <p:cNvSpPr/>
          <p:nvPr/>
        </p:nvSpPr>
        <p:spPr>
          <a:xfrm>
            <a:off x="14427200" y="9326962"/>
            <a:ext cx="0" cy="508064"/>
          </a:xfrm>
          <a:prstGeom prst="line">
            <a:avLst/>
          </a:prstGeom>
          <a:solidFill>
            <a:srgbClr val="E52F6E"/>
          </a:solidFill>
          <a:ln w="25400">
            <a:solidFill>
              <a:srgbClr val="000000">
                <a:alpha val="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7" name="Shape 227"/>
          <p:cNvSpPr/>
          <p:nvPr/>
        </p:nvSpPr>
        <p:spPr>
          <a:xfrm>
            <a:off x="17526000" y="9326962"/>
            <a:ext cx="0" cy="508064"/>
          </a:xfrm>
          <a:prstGeom prst="line">
            <a:avLst/>
          </a:prstGeom>
          <a:solidFill>
            <a:srgbClr val="E52F6E"/>
          </a:solidFill>
          <a:ln w="25400">
            <a:solidFill>
              <a:srgbClr val="000000">
                <a:alpha val="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8" name="Shape 228"/>
          <p:cNvSpPr/>
          <p:nvPr/>
        </p:nvSpPr>
        <p:spPr>
          <a:xfrm>
            <a:off x="20650200" y="9339599"/>
            <a:ext cx="0" cy="508064"/>
          </a:xfrm>
          <a:prstGeom prst="line">
            <a:avLst/>
          </a:prstGeom>
          <a:solidFill>
            <a:srgbClr val="E52F6E"/>
          </a:solidFill>
          <a:ln w="25400">
            <a:solidFill>
              <a:srgbClr val="000000">
                <a:alpha val="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9" name="Shape 229"/>
          <p:cNvSpPr/>
          <p:nvPr/>
        </p:nvSpPr>
        <p:spPr>
          <a:xfrm>
            <a:off x="1413228" y="711200"/>
            <a:ext cx="51700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OUR TEAM</a:t>
            </a:r>
          </a:p>
        </p:txBody>
      </p:sp>
      <p:sp>
        <p:nvSpPr>
          <p:cNvPr id="230" name="Shape 23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31" name="Shape 231"/>
          <p:cNvSpPr/>
          <p:nvPr/>
        </p:nvSpPr>
        <p:spPr>
          <a:xfrm>
            <a:off x="2585335" y="8820150"/>
            <a:ext cx="3087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JOHN MANTIS</a:t>
            </a:r>
          </a:p>
        </p:txBody>
      </p:sp>
      <p:sp>
        <p:nvSpPr>
          <p:cNvPr id="232" name="Shape 232"/>
          <p:cNvSpPr/>
          <p:nvPr/>
        </p:nvSpPr>
        <p:spPr>
          <a:xfrm>
            <a:off x="2300189" y="9404350"/>
            <a:ext cx="365462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Excecutive Officer</a:t>
            </a:r>
          </a:p>
        </p:txBody>
      </p:sp>
      <p:sp>
        <p:nvSpPr>
          <p:cNvPr id="233" name="Shape 233"/>
          <p:cNvSpPr/>
          <p:nvPr/>
        </p:nvSpPr>
        <p:spPr>
          <a:xfrm>
            <a:off x="1930400" y="102235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34" name="Shape 234"/>
          <p:cNvSpPr/>
          <p:nvPr/>
        </p:nvSpPr>
        <p:spPr>
          <a:xfrm>
            <a:off x="3949700" y="10121900"/>
            <a:ext cx="354773" cy="1"/>
          </a:xfrm>
          <a:prstGeom prst="line">
            <a:avLst/>
          </a:prstGeom>
          <a:ln w="25400">
            <a:solidFill>
              <a:srgbClr val="DFE6EB">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5" name="Shape 235"/>
          <p:cNvSpPr/>
          <p:nvPr/>
        </p:nvSpPr>
        <p:spPr>
          <a:xfrm>
            <a:off x="7861300" y="4972050"/>
            <a:ext cx="13804900" cy="2032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168">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68" sz="5600">
                <a:solidFill>
                  <a:srgbClr val="FFFFFF"/>
                </a:solidFill>
              </a:rPr>
              <a:t>"Working together with John is awesome experience. I am sure he will reach the top!"</a:t>
            </a:r>
          </a:p>
        </p:txBody>
      </p:sp>
      <p:sp>
        <p:nvSpPr>
          <p:cNvPr id="236" name="Shape 236"/>
          <p:cNvSpPr/>
          <p:nvPr/>
        </p:nvSpPr>
        <p:spPr>
          <a:xfrm>
            <a:off x="12426860" y="7315200"/>
            <a:ext cx="4268354"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FFFFFF"/>
                </a:solidFill>
                <a:latin typeface="Montserrat-Bold"/>
                <a:ea typeface="Montserrat-Bold"/>
                <a:cs typeface="Montserrat-Bold"/>
                <a:sym typeface="Montserrat-Bold"/>
              </a:rPr>
              <a:t>Billy Gates </a:t>
            </a:r>
            <a:r>
              <a:rPr sz="2400">
                <a:solidFill>
                  <a:srgbClr val="FFFFFF"/>
                </a:solidFill>
                <a:latin typeface="Montserrat-Regular"/>
                <a:ea typeface="Montserrat-Regular"/>
                <a:cs typeface="Montserrat-Regular"/>
                <a:sym typeface="Montserrat-Regular"/>
              </a:rPr>
              <a:t>- Macrohard,inc</a:t>
            </a:r>
          </a:p>
        </p:txBody>
      </p:sp>
      <p:sp>
        <p:nvSpPr>
          <p:cNvPr id="237" name="Shape 237"/>
          <p:cNvSpPr/>
          <p:nvPr/>
        </p:nvSpPr>
        <p:spPr>
          <a:xfrm>
            <a:off x="7162795" y="9309106"/>
            <a:ext cx="15201905" cy="3"/>
          </a:xfrm>
          <a:prstGeom prst="line">
            <a:avLst/>
          </a:prstGeom>
          <a:ln w="25400">
            <a:solidFill>
              <a:srgbClr val="60606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8" name="Shape 238"/>
          <p:cNvSpPr/>
          <p:nvPr/>
        </p:nvSpPr>
        <p:spPr>
          <a:xfrm>
            <a:off x="81152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9" name="Shape 239"/>
          <p:cNvSpPr/>
          <p:nvPr/>
        </p:nvSpPr>
        <p:spPr>
          <a:xfrm>
            <a:off x="7121315" y="10090150"/>
            <a:ext cx="2281060"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The Super, inc</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Developer</a:t>
            </a:r>
          </a:p>
        </p:txBody>
      </p:sp>
      <p:sp>
        <p:nvSpPr>
          <p:cNvPr id="240" name="Shape 240"/>
          <p:cNvSpPr/>
          <p:nvPr/>
        </p:nvSpPr>
        <p:spPr>
          <a:xfrm>
            <a:off x="112140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1" name="Shape 241"/>
          <p:cNvSpPr/>
          <p:nvPr/>
        </p:nvSpPr>
        <p:spPr>
          <a:xfrm>
            <a:off x="10101110" y="10096500"/>
            <a:ext cx="2519038"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Macrohard,inc</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Senior Developer</a:t>
            </a:r>
          </a:p>
        </p:txBody>
      </p:sp>
      <p:sp>
        <p:nvSpPr>
          <p:cNvPr id="242" name="Shape 242"/>
          <p:cNvSpPr/>
          <p:nvPr/>
        </p:nvSpPr>
        <p:spPr>
          <a:xfrm>
            <a:off x="143128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3" name="Shape 243"/>
          <p:cNvSpPr/>
          <p:nvPr/>
        </p:nvSpPr>
        <p:spPr>
          <a:xfrm>
            <a:off x="13191168" y="10096500"/>
            <a:ext cx="2536522"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Citiloop,inc</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General Manager</a:t>
            </a:r>
          </a:p>
        </p:txBody>
      </p:sp>
      <p:sp>
        <p:nvSpPr>
          <p:cNvPr id="244" name="Shape 244"/>
          <p:cNvSpPr/>
          <p:nvPr/>
        </p:nvSpPr>
        <p:spPr>
          <a:xfrm>
            <a:off x="174116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5" name="Shape 245"/>
          <p:cNvSpPr/>
          <p:nvPr/>
        </p:nvSpPr>
        <p:spPr>
          <a:xfrm>
            <a:off x="16528841" y="10096500"/>
            <a:ext cx="2058776"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Macrolancer</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CTO</a:t>
            </a:r>
          </a:p>
        </p:txBody>
      </p:sp>
      <p:sp>
        <p:nvSpPr>
          <p:cNvPr id="246" name="Shape 246"/>
          <p:cNvSpPr/>
          <p:nvPr/>
        </p:nvSpPr>
        <p:spPr>
          <a:xfrm>
            <a:off x="205104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7" name="Shape 247"/>
          <p:cNvSpPr/>
          <p:nvPr/>
        </p:nvSpPr>
        <p:spPr>
          <a:xfrm>
            <a:off x="19873954" y="10096500"/>
            <a:ext cx="1566150"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Sante,inc</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CEO</a:t>
            </a:r>
          </a:p>
        </p:txBody>
      </p:sp>
      <p:sp>
        <p:nvSpPr>
          <p:cNvPr id="248" name="Shape 248"/>
          <p:cNvSpPr/>
          <p:nvPr/>
        </p:nvSpPr>
        <p:spPr>
          <a:xfrm>
            <a:off x="7114264" y="8788400"/>
            <a:ext cx="1684249"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pc="-21" sz="2100">
                <a:solidFill>
                  <a:srgbClr val="BDC3C7"/>
                </a:solidFill>
                <a:latin typeface="Open Sans"/>
                <a:ea typeface="Open Sans"/>
                <a:cs typeface="Open Sans"/>
                <a:sym typeface="Open Sans"/>
              </a:defRPr>
            </a:lvl1pPr>
          </a:lstStyle>
          <a:p>
            <a:pPr lvl="0">
              <a:defRPr b="0" spc="0" sz="1800">
                <a:solidFill>
                  <a:srgbClr val="000000"/>
                </a:solidFill>
              </a:defRPr>
            </a:pPr>
            <a:r>
              <a:rPr b="1" spc="-21" sz="2100">
                <a:solidFill>
                  <a:srgbClr val="BDC3C7"/>
                </a:solidFill>
              </a:rPr>
              <a:t>EXPERIENCE</a:t>
            </a:r>
          </a:p>
        </p:txBody>
      </p:sp>
      <p:sp>
        <p:nvSpPr>
          <p:cNvPr id="249" name="Shape 24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11</a:t>
            </a:r>
          </a:p>
        </p:txBody>
      </p:sp>
      <p:pic>
        <p:nvPicPr>
          <p:cNvPr id="250" name="dragdropslidehack-filtered.png"/>
          <p:cNvPicPr/>
          <p:nvPr/>
        </p:nvPicPr>
        <p:blipFill>
          <a:blip r:embed="rId2">
            <a:extLst/>
          </a:blip>
          <a:stretch>
            <a:fillRect/>
          </a:stretch>
        </p:blipFill>
        <p:spPr>
          <a:xfrm>
            <a:off x="1968676" y="4470400"/>
            <a:ext cx="4025546" cy="4025900"/>
          </a:xfrm>
          <a:prstGeom prst="rect">
            <a:avLst/>
          </a:prstGeom>
          <a:ln w="12700">
            <a:miter lim="400000"/>
          </a:ln>
        </p:spPr>
      </p:pic>
      <p:sp>
        <p:nvSpPr>
          <p:cNvPr id="251" name="Shape 251"/>
          <p:cNvSpPr/>
          <p:nvPr/>
        </p:nvSpPr>
        <p:spPr>
          <a:xfrm flipH="1">
            <a:off x="6756400" y="7797800"/>
            <a:ext cx="711200" cy="711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0" y="0"/>
                </a:ln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3" name="Shape 253"/>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254" name="Shape 25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5" name="Shape 25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12</a:t>
            </a:r>
          </a:p>
        </p:txBody>
      </p:sp>
      <p:sp>
        <p:nvSpPr>
          <p:cNvPr id="256" name="Shape 256"/>
          <p:cNvSpPr/>
          <p:nvPr/>
        </p:nvSpPr>
        <p:spPr>
          <a:xfrm>
            <a:off x="1955800" y="4876800"/>
            <a:ext cx="20472400" cy="5956300"/>
          </a:xfrm>
          <a:prstGeom prst="roundRect">
            <a:avLst>
              <a:gd name="adj" fmla="val 1152"/>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57" name="Shape 257"/>
          <p:cNvSpPr/>
          <p:nvPr/>
        </p:nvSpPr>
        <p:spPr>
          <a:xfrm>
            <a:off x="6959600" y="4279900"/>
            <a:ext cx="4953000" cy="7150100"/>
          </a:xfrm>
          <a:prstGeom prst="roundRect">
            <a:avLst>
              <a:gd name="adj" fmla="val 1386"/>
            </a:avLst>
          </a:prstGeom>
          <a:solidFill>
            <a:srgbClr val="FFFFFF"/>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58" name="Shape 258"/>
          <p:cNvSpPr/>
          <p:nvPr/>
        </p:nvSpPr>
        <p:spPr>
          <a:xfrm>
            <a:off x="8213089" y="5630068"/>
            <a:ext cx="24460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5B6C7D"/>
                </a:solidFill>
                <a:latin typeface="et-line"/>
                <a:ea typeface="et-line"/>
                <a:cs typeface="et-line"/>
                <a:sym typeface="et-line"/>
              </a:defRPr>
            </a:lvl1pPr>
          </a:lstStyle>
          <a:p>
            <a:pPr lvl="0">
              <a:defRPr baseline="0" spc="0" sz="1800">
                <a:solidFill>
                  <a:srgbClr val="000000"/>
                </a:solidFill>
              </a:defRPr>
            </a:pPr>
            <a:r>
              <a:rPr baseline="-3125" spc="5760" sz="9600">
                <a:solidFill>
                  <a:srgbClr val="5B6C7D"/>
                </a:solidFill>
              </a:rPr>
              <a:t></a:t>
            </a:r>
          </a:p>
        </p:txBody>
      </p:sp>
      <p:sp>
        <p:nvSpPr>
          <p:cNvPr id="259" name="Shape 259"/>
          <p:cNvSpPr/>
          <p:nvPr/>
        </p:nvSpPr>
        <p:spPr>
          <a:xfrm>
            <a:off x="3507740" y="5630068"/>
            <a:ext cx="20269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748A9F"/>
                </a:solidFill>
                <a:latin typeface="et-line"/>
                <a:ea typeface="et-line"/>
                <a:cs typeface="et-line"/>
                <a:sym typeface="et-line"/>
              </a:defRPr>
            </a:lvl1pPr>
          </a:lstStyle>
          <a:p>
            <a:pPr lvl="0">
              <a:defRPr baseline="0" spc="0" sz="1800">
                <a:solidFill>
                  <a:srgbClr val="000000"/>
                </a:solidFill>
              </a:defRPr>
            </a:pPr>
            <a:r>
              <a:rPr baseline="-3125" spc="5760" sz="9600">
                <a:solidFill>
                  <a:srgbClr val="748A9F"/>
                </a:solidFill>
              </a:rPr>
              <a:t></a:t>
            </a:r>
          </a:p>
        </p:txBody>
      </p:sp>
      <p:sp>
        <p:nvSpPr>
          <p:cNvPr id="260" name="Shape 260"/>
          <p:cNvSpPr/>
          <p:nvPr/>
        </p:nvSpPr>
        <p:spPr>
          <a:xfrm>
            <a:off x="13343889" y="5630068"/>
            <a:ext cx="24460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748A9F"/>
                </a:solidFill>
                <a:latin typeface="et-line"/>
                <a:ea typeface="et-line"/>
                <a:cs typeface="et-line"/>
                <a:sym typeface="et-line"/>
              </a:defRPr>
            </a:lvl1pPr>
          </a:lstStyle>
          <a:p>
            <a:pPr lvl="0">
              <a:defRPr baseline="0" spc="0" sz="1800">
                <a:solidFill>
                  <a:srgbClr val="000000"/>
                </a:solidFill>
              </a:defRPr>
            </a:pPr>
            <a:r>
              <a:rPr baseline="-3125" spc="5760" sz="9600">
                <a:solidFill>
                  <a:srgbClr val="748A9F"/>
                </a:solidFill>
              </a:rPr>
              <a:t></a:t>
            </a:r>
          </a:p>
        </p:txBody>
      </p:sp>
      <p:sp>
        <p:nvSpPr>
          <p:cNvPr id="261" name="Shape 261"/>
          <p:cNvSpPr/>
          <p:nvPr/>
        </p:nvSpPr>
        <p:spPr>
          <a:xfrm>
            <a:off x="18627089" y="5630068"/>
            <a:ext cx="2065022"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748A9F"/>
                </a:solidFill>
                <a:latin typeface="et-line"/>
                <a:ea typeface="et-line"/>
                <a:cs typeface="et-line"/>
                <a:sym typeface="et-line"/>
              </a:defRPr>
            </a:lvl1pPr>
          </a:lstStyle>
          <a:p>
            <a:pPr lvl="0">
              <a:defRPr baseline="0" spc="0" sz="1800">
                <a:solidFill>
                  <a:srgbClr val="000000"/>
                </a:solidFill>
              </a:defRPr>
            </a:pPr>
            <a:r>
              <a:rPr baseline="-3125" spc="5760" sz="9600">
                <a:solidFill>
                  <a:srgbClr val="748A9F"/>
                </a:solidFill>
              </a:rPr>
              <a:t></a:t>
            </a:r>
          </a:p>
        </p:txBody>
      </p:sp>
      <p:sp>
        <p:nvSpPr>
          <p:cNvPr id="262" name="Shape 262"/>
          <p:cNvSpPr/>
          <p:nvPr/>
        </p:nvSpPr>
        <p:spPr>
          <a:xfrm>
            <a:off x="2932507" y="7550150"/>
            <a:ext cx="318016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GRAPHIC DESIGN</a:t>
            </a:r>
          </a:p>
        </p:txBody>
      </p:sp>
      <p:sp>
        <p:nvSpPr>
          <p:cNvPr id="263" name="Shape 263"/>
          <p:cNvSpPr/>
          <p:nvPr/>
        </p:nvSpPr>
        <p:spPr>
          <a:xfrm>
            <a:off x="25908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64" name="Shape 264"/>
          <p:cNvSpPr/>
          <p:nvPr/>
        </p:nvSpPr>
        <p:spPr>
          <a:xfrm>
            <a:off x="8013703" y="7556500"/>
            <a:ext cx="284992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PHOTOGRAPHY</a:t>
            </a:r>
          </a:p>
        </p:txBody>
      </p:sp>
      <p:sp>
        <p:nvSpPr>
          <p:cNvPr id="265" name="Shape 265"/>
          <p:cNvSpPr/>
          <p:nvPr/>
        </p:nvSpPr>
        <p:spPr>
          <a:xfrm>
            <a:off x="75057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66" name="Shape 266"/>
          <p:cNvSpPr/>
          <p:nvPr/>
        </p:nvSpPr>
        <p:spPr>
          <a:xfrm>
            <a:off x="12712968" y="7556500"/>
            <a:ext cx="371299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WEB DEVELOPMENT</a:t>
            </a:r>
          </a:p>
        </p:txBody>
      </p:sp>
      <p:sp>
        <p:nvSpPr>
          <p:cNvPr id="267" name="Shape 267"/>
          <p:cNvSpPr/>
          <p:nvPr/>
        </p:nvSpPr>
        <p:spPr>
          <a:xfrm>
            <a:off x="126365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68" name="Shape 268"/>
          <p:cNvSpPr/>
          <p:nvPr/>
        </p:nvSpPr>
        <p:spPr>
          <a:xfrm>
            <a:off x="17521581" y="7556500"/>
            <a:ext cx="42811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MOBILE DEVELOPMENT</a:t>
            </a:r>
          </a:p>
        </p:txBody>
      </p:sp>
      <p:sp>
        <p:nvSpPr>
          <p:cNvPr id="269" name="Shape 269"/>
          <p:cNvSpPr/>
          <p:nvPr/>
        </p:nvSpPr>
        <p:spPr>
          <a:xfrm>
            <a:off x="177292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70" name="Shape 270"/>
          <p:cNvSpPr/>
          <p:nvPr/>
        </p:nvSpPr>
        <p:spPr>
          <a:xfrm>
            <a:off x="17081500" y="4876800"/>
            <a:ext cx="0" cy="5988661"/>
          </a:xfrm>
          <a:prstGeom prst="line">
            <a:avLst/>
          </a:prstGeom>
          <a:ln w="25400">
            <a:solidFill>
              <a:srgbClr val="FFFFF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1" name="Shape 271"/>
          <p:cNvSpPr/>
          <p:nvPr/>
        </p:nvSpPr>
        <p:spPr>
          <a:xfrm flipH="1">
            <a:off x="11988799" y="4826000"/>
            <a:ext cx="1" cy="5988661"/>
          </a:xfrm>
          <a:prstGeom prst="line">
            <a:avLst/>
          </a:prstGeom>
          <a:ln w="127000">
            <a:solidFill>
              <a:srgbClr val="D6D6D6">
                <a:alpha val="6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2" name="Shape 272"/>
          <p:cNvSpPr/>
          <p:nvPr/>
        </p:nvSpPr>
        <p:spPr>
          <a:xfrm flipH="1">
            <a:off x="6896099" y="4876800"/>
            <a:ext cx="1" cy="5988661"/>
          </a:xfrm>
          <a:prstGeom prst="line">
            <a:avLst/>
          </a:prstGeom>
          <a:ln w="127000">
            <a:solidFill>
              <a:srgbClr val="D6D6D6">
                <a:alpha val="6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3" name="Shape 273"/>
          <p:cNvSpPr/>
          <p:nvPr/>
        </p:nvSpPr>
        <p:spPr>
          <a:xfrm rot="2820000">
            <a:off x="9370468" y="4870316"/>
            <a:ext cx="3365501" cy="774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4" name="Shape 274"/>
          <p:cNvSpPr/>
          <p:nvPr/>
        </p:nvSpPr>
        <p:spPr>
          <a:xfrm rot="2817775">
            <a:off x="10402314" y="5029199"/>
            <a:ext cx="1293371" cy="457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FFFFFF"/>
                </a:solidFill>
                <a:latin typeface="Open Sans"/>
                <a:ea typeface="Open Sans"/>
                <a:cs typeface="Open Sans"/>
                <a:sym typeface="Open Sans"/>
              </a:defRPr>
            </a:lvl1pPr>
          </a:lstStyle>
          <a:p>
            <a:pPr lvl="0">
              <a:defRPr spc="0" sz="1800">
                <a:solidFill>
                  <a:srgbClr val="000000"/>
                </a:solidFill>
              </a:defRPr>
            </a:pPr>
            <a:r>
              <a:rPr spc="-21" sz="2100">
                <a:solidFill>
                  <a:srgbClr val="FFFFFF"/>
                </a:solidFill>
              </a:rPr>
              <a:t>POPULAR</a:t>
            </a:r>
          </a:p>
        </p:txBody>
      </p:sp>
    </p:spTree>
  </p:cSld>
  <p:clrMapOvr>
    <a:masterClrMapping/>
  </p:clrMapOvr>
  <p:transition spd="slow" advClick="1">
    <p:push dir="l"/>
  </p:transition>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6" name="Shape 276"/>
          <p:cNvSpPr/>
          <p:nvPr/>
        </p:nvSpPr>
        <p:spPr>
          <a:xfrm>
            <a:off x="8851900" y="4292600"/>
            <a:ext cx="122301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pPr>
            <a:r>
              <a:rPr b="1" spc="-192" sz="6400">
                <a:solidFill>
                  <a:srgbClr val="42505D"/>
                </a:solidFill>
                <a:latin typeface="Open Sans"/>
                <a:ea typeface="Open Sans"/>
                <a:cs typeface="Open Sans"/>
                <a:sym typeface="Open Sans"/>
              </a:rPr>
              <a:t>Photography</a:t>
            </a:r>
            <a:r>
              <a:rPr spc="-192" sz="6400">
                <a:solidFill>
                  <a:srgbClr val="42505D"/>
                </a:solidFill>
                <a:latin typeface="Open Sans Light"/>
                <a:ea typeface="Open Sans Light"/>
                <a:cs typeface="Open Sans Light"/>
                <a:sym typeface="Open Sans Light"/>
              </a:rPr>
              <a:t> Services</a:t>
            </a:r>
          </a:p>
        </p:txBody>
      </p:sp>
      <p:sp>
        <p:nvSpPr>
          <p:cNvPr id="277" name="Shape 277"/>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278" name="Shape 27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79" name="Shape 27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13</a:t>
            </a:r>
          </a:p>
        </p:txBody>
      </p:sp>
      <p:sp>
        <p:nvSpPr>
          <p:cNvPr id="280" name="Shape 280"/>
          <p:cNvSpPr/>
          <p:nvPr/>
        </p:nvSpPr>
        <p:spPr>
          <a:xfrm>
            <a:off x="2476500" y="4305300"/>
            <a:ext cx="5473700" cy="7150100"/>
          </a:xfrm>
          <a:prstGeom prst="roundRect">
            <a:avLst>
              <a:gd name="adj" fmla="val 1254"/>
            </a:avLst>
          </a:prstGeom>
          <a:solidFill>
            <a:srgbClr val="FFFFFF"/>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1" name="Shape 281"/>
          <p:cNvSpPr/>
          <p:nvPr/>
        </p:nvSpPr>
        <p:spPr>
          <a:xfrm>
            <a:off x="3413759" y="5657453"/>
            <a:ext cx="3611881" cy="196929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083" spc="8640" sz="14400">
                <a:solidFill>
                  <a:srgbClr val="5B6C7D"/>
                </a:solidFill>
                <a:latin typeface="et-line"/>
                <a:ea typeface="et-line"/>
                <a:cs typeface="et-line"/>
                <a:sym typeface="et-line"/>
              </a:defRPr>
            </a:lvl1pPr>
          </a:lstStyle>
          <a:p>
            <a:pPr lvl="0">
              <a:defRPr baseline="0" spc="0" sz="1800">
                <a:solidFill>
                  <a:srgbClr val="000000"/>
                </a:solidFill>
              </a:defRPr>
            </a:pPr>
            <a:r>
              <a:rPr baseline="-2083" spc="8640" sz="14400">
                <a:solidFill>
                  <a:srgbClr val="5B6C7D"/>
                </a:solidFill>
              </a:rPr>
              <a:t></a:t>
            </a:r>
          </a:p>
        </p:txBody>
      </p:sp>
      <p:sp>
        <p:nvSpPr>
          <p:cNvPr id="282" name="Shape 282"/>
          <p:cNvSpPr/>
          <p:nvPr/>
        </p:nvSpPr>
        <p:spPr>
          <a:xfrm>
            <a:off x="3784603" y="7886700"/>
            <a:ext cx="284992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PHOTOGRAPHY</a:t>
            </a:r>
          </a:p>
        </p:txBody>
      </p:sp>
      <p:sp>
        <p:nvSpPr>
          <p:cNvPr id="283" name="Shape 283"/>
          <p:cNvSpPr/>
          <p:nvPr/>
        </p:nvSpPr>
        <p:spPr>
          <a:xfrm>
            <a:off x="3289300" y="85852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84" name="Shape 284"/>
          <p:cNvSpPr/>
          <p:nvPr/>
        </p:nvSpPr>
        <p:spPr>
          <a:xfrm rot="2820000">
            <a:off x="5408068" y="4844916"/>
            <a:ext cx="3365501" cy="774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5" name="Shape 285"/>
          <p:cNvSpPr/>
          <p:nvPr/>
        </p:nvSpPr>
        <p:spPr>
          <a:xfrm rot="2817775">
            <a:off x="6439914" y="5003799"/>
            <a:ext cx="1293371" cy="457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FFFFFF"/>
                </a:solidFill>
                <a:latin typeface="Open Sans"/>
                <a:ea typeface="Open Sans"/>
                <a:cs typeface="Open Sans"/>
                <a:sym typeface="Open Sans"/>
              </a:defRPr>
            </a:lvl1pPr>
          </a:lstStyle>
          <a:p>
            <a:pPr lvl="0">
              <a:defRPr spc="0" sz="1800">
                <a:solidFill>
                  <a:srgbClr val="000000"/>
                </a:solidFill>
              </a:defRPr>
            </a:pPr>
            <a:r>
              <a:rPr spc="-21" sz="2100">
                <a:solidFill>
                  <a:srgbClr val="FFFFFF"/>
                </a:solidFill>
              </a:rPr>
              <a:t>POPULAR</a:t>
            </a:r>
          </a:p>
        </p:txBody>
      </p:sp>
      <p:sp>
        <p:nvSpPr>
          <p:cNvPr id="286" name="Shape 286"/>
          <p:cNvSpPr/>
          <p:nvPr/>
        </p:nvSpPr>
        <p:spPr>
          <a:xfrm>
            <a:off x="8851900" y="5981700"/>
            <a:ext cx="126238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 Cras justo odio, dapibus ac facilisis in, egestas eget quam. Maecenas faucibus mollis interdum.</a:t>
            </a:r>
          </a:p>
        </p:txBody>
      </p:sp>
      <p:sp>
        <p:nvSpPr>
          <p:cNvPr id="287" name="Shape 287"/>
          <p:cNvSpPr/>
          <p:nvPr/>
        </p:nvSpPr>
        <p:spPr>
          <a:xfrm>
            <a:off x="8871457" y="80137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88" name="Shape 288"/>
          <p:cNvSpPr/>
          <p:nvPr/>
        </p:nvSpPr>
        <p:spPr>
          <a:xfrm>
            <a:off x="8871457" y="9258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89" name="Shape 289"/>
          <p:cNvSpPr/>
          <p:nvPr/>
        </p:nvSpPr>
        <p:spPr>
          <a:xfrm>
            <a:off x="8871457" y="105410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90" name="Shape 290"/>
          <p:cNvSpPr/>
          <p:nvPr/>
        </p:nvSpPr>
        <p:spPr>
          <a:xfrm>
            <a:off x="15907257" y="80645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91" name="Shape 291"/>
          <p:cNvSpPr/>
          <p:nvPr/>
        </p:nvSpPr>
        <p:spPr>
          <a:xfrm>
            <a:off x="9918700" y="79756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24/7 Support</a:t>
            </a:r>
          </a:p>
        </p:txBody>
      </p:sp>
      <p:sp>
        <p:nvSpPr>
          <p:cNvPr id="292" name="Shape 292"/>
          <p:cNvSpPr/>
          <p:nvPr/>
        </p:nvSpPr>
        <p:spPr>
          <a:xfrm>
            <a:off x="9918700" y="9220200"/>
            <a:ext cx="49454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Free maintenance (weekly)</a:t>
            </a:r>
          </a:p>
        </p:txBody>
      </p:sp>
      <p:sp>
        <p:nvSpPr>
          <p:cNvPr id="293" name="Shape 293"/>
          <p:cNvSpPr/>
          <p:nvPr/>
        </p:nvSpPr>
        <p:spPr>
          <a:xfrm>
            <a:off x="9918700" y="10502900"/>
            <a:ext cx="473154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200,000 strong members</a:t>
            </a:r>
          </a:p>
        </p:txBody>
      </p:sp>
      <p:sp>
        <p:nvSpPr>
          <p:cNvPr id="294" name="Shape 294"/>
          <p:cNvSpPr/>
          <p:nvPr/>
        </p:nvSpPr>
        <p:spPr>
          <a:xfrm>
            <a:off x="16954500" y="8026400"/>
            <a:ext cx="333831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Pre-paid required</a:t>
            </a:r>
          </a:p>
        </p:txBody>
      </p:sp>
      <p:sp>
        <p:nvSpPr>
          <p:cNvPr id="295" name="Shape 295"/>
          <p:cNvSpPr/>
          <p:nvPr/>
        </p:nvSpPr>
        <p:spPr>
          <a:xfrm>
            <a:off x="15907257" y="92964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96" name="Shape 296"/>
          <p:cNvSpPr/>
          <p:nvPr/>
        </p:nvSpPr>
        <p:spPr>
          <a:xfrm>
            <a:off x="16954500" y="92583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24/7 Support</a:t>
            </a:r>
          </a:p>
        </p:txBody>
      </p:sp>
      <p:sp>
        <p:nvSpPr>
          <p:cNvPr id="297" name="Shape 297"/>
          <p:cNvSpPr/>
          <p:nvPr/>
        </p:nvSpPr>
        <p:spPr>
          <a:xfrm>
            <a:off x="8978893" y="8991602"/>
            <a:ext cx="13693730"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98" name="Shape 298"/>
          <p:cNvSpPr/>
          <p:nvPr/>
        </p:nvSpPr>
        <p:spPr>
          <a:xfrm>
            <a:off x="8978900" y="10198100"/>
            <a:ext cx="13693729" cy="2"/>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0" name="Shape 300"/>
          <p:cNvSpPr/>
          <p:nvPr/>
        </p:nvSpPr>
        <p:spPr>
          <a:xfrm>
            <a:off x="1413228" y="711200"/>
            <a:ext cx="101634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PRICE AND PACKAGE</a:t>
            </a:r>
          </a:p>
        </p:txBody>
      </p:sp>
      <p:sp>
        <p:nvSpPr>
          <p:cNvPr id="301" name="Shape 30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302" name="Shape 302"/>
          <p:cNvSpPr/>
          <p:nvPr/>
        </p:nvSpPr>
        <p:spPr>
          <a:xfrm>
            <a:off x="1422400"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3" name="Shape 303"/>
          <p:cNvSpPr/>
          <p:nvPr/>
        </p:nvSpPr>
        <p:spPr>
          <a:xfrm>
            <a:off x="6953818" y="4533900"/>
            <a:ext cx="4944953" cy="6680200"/>
          </a:xfrm>
          <a:prstGeom prst="roundRect">
            <a:avLst>
              <a:gd name="adj" fmla="val 1388"/>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4" name="Shape 304"/>
          <p:cNvSpPr/>
          <p:nvPr/>
        </p:nvSpPr>
        <p:spPr>
          <a:xfrm>
            <a:off x="12485236"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5" name="Shape 305"/>
          <p:cNvSpPr/>
          <p:nvPr/>
        </p:nvSpPr>
        <p:spPr>
          <a:xfrm>
            <a:off x="18016656"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6" name="Shape 306"/>
          <p:cNvSpPr/>
          <p:nvPr/>
        </p:nvSpPr>
        <p:spPr>
          <a:xfrm>
            <a:off x="20574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7" name="Shape 307"/>
          <p:cNvSpPr/>
          <p:nvPr/>
        </p:nvSpPr>
        <p:spPr>
          <a:xfrm>
            <a:off x="7594600" y="9817100"/>
            <a:ext cx="3670300" cy="927100"/>
          </a:xfrm>
          <a:prstGeom prst="roundRect">
            <a:avLst>
              <a:gd name="adj" fmla="val 12578"/>
            </a:avLst>
          </a:pr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8" name="Shape 308"/>
          <p:cNvSpPr/>
          <p:nvPr/>
        </p:nvSpPr>
        <p:spPr>
          <a:xfrm>
            <a:off x="131318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9" name="Shape 309"/>
          <p:cNvSpPr/>
          <p:nvPr/>
        </p:nvSpPr>
        <p:spPr>
          <a:xfrm>
            <a:off x="186690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nvGrpSpPr>
          <p:cNvPr id="313" name="Group 313"/>
          <p:cNvGrpSpPr/>
          <p:nvPr/>
        </p:nvGrpSpPr>
        <p:grpSpPr>
          <a:xfrm>
            <a:off x="2959718" y="4857750"/>
            <a:ext cx="2006897" cy="1587500"/>
            <a:chOff x="0" y="0"/>
            <a:chExt cx="2006895" cy="1587500"/>
          </a:xfrm>
        </p:grpSpPr>
        <p:sp>
          <p:nvSpPr>
            <p:cNvPr id="310" name="Shape 310"/>
            <p:cNvSpPr/>
            <p:nvPr/>
          </p:nvSpPr>
          <p:spPr>
            <a:xfrm>
              <a:off x="0" y="0"/>
              <a:ext cx="1296924"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12</a:t>
              </a:r>
            </a:p>
          </p:txBody>
        </p:sp>
        <p:sp>
          <p:nvSpPr>
            <p:cNvPr id="311" name="Shape 311"/>
            <p:cNvSpPr/>
            <p:nvPr/>
          </p:nvSpPr>
          <p:spPr>
            <a:xfrm>
              <a:off x="1210430"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12" name="Shape 312"/>
            <p:cNvSpPr/>
            <p:nvPr/>
          </p:nvSpPr>
          <p:spPr>
            <a:xfrm>
              <a:off x="1205881"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grpSp>
        <p:nvGrpSpPr>
          <p:cNvPr id="317" name="Group 317"/>
          <p:cNvGrpSpPr/>
          <p:nvPr/>
        </p:nvGrpSpPr>
        <p:grpSpPr>
          <a:xfrm>
            <a:off x="8312714" y="4864100"/>
            <a:ext cx="2215882" cy="1587500"/>
            <a:chOff x="0" y="0"/>
            <a:chExt cx="2215881" cy="1587500"/>
          </a:xfrm>
        </p:grpSpPr>
        <p:sp>
          <p:nvSpPr>
            <p:cNvPr id="314" name="Shape 314"/>
            <p:cNvSpPr/>
            <p:nvPr/>
          </p:nvSpPr>
          <p:spPr>
            <a:xfrm>
              <a:off x="0" y="0"/>
              <a:ext cx="1537107"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FFFFFF"/>
                  </a:solidFill>
                </a:rPr>
                <a:t>32</a:t>
              </a:r>
            </a:p>
          </p:txBody>
        </p:sp>
        <p:sp>
          <p:nvSpPr>
            <p:cNvPr id="315" name="Shape 315"/>
            <p:cNvSpPr/>
            <p:nvPr/>
          </p:nvSpPr>
          <p:spPr>
            <a:xfrm>
              <a:off x="141941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FFFFFF"/>
                  </a:solidFill>
                </a:rPr>
                <a:t>$</a:t>
              </a:r>
            </a:p>
          </p:txBody>
        </p:sp>
        <p:sp>
          <p:nvSpPr>
            <p:cNvPr id="316" name="Shape 316"/>
            <p:cNvSpPr/>
            <p:nvPr/>
          </p:nvSpPr>
          <p:spPr>
            <a:xfrm>
              <a:off x="141486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FFFFFF"/>
                  </a:solidFill>
                </a:rPr>
                <a:t>/mo</a:t>
              </a:r>
            </a:p>
          </p:txBody>
        </p:sp>
      </p:grpSp>
      <p:grpSp>
        <p:nvGrpSpPr>
          <p:cNvPr id="321" name="Group 321"/>
          <p:cNvGrpSpPr/>
          <p:nvPr/>
        </p:nvGrpSpPr>
        <p:grpSpPr>
          <a:xfrm>
            <a:off x="13821562" y="4864100"/>
            <a:ext cx="2206134" cy="1587500"/>
            <a:chOff x="0" y="0"/>
            <a:chExt cx="2206133" cy="1587500"/>
          </a:xfrm>
        </p:grpSpPr>
        <p:sp>
          <p:nvSpPr>
            <p:cNvPr id="318" name="Shape 318"/>
            <p:cNvSpPr/>
            <p:nvPr/>
          </p:nvSpPr>
          <p:spPr>
            <a:xfrm>
              <a:off x="0" y="0"/>
              <a:ext cx="1517600"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54</a:t>
              </a:r>
            </a:p>
          </p:txBody>
        </p:sp>
        <p:sp>
          <p:nvSpPr>
            <p:cNvPr id="319" name="Shape 319"/>
            <p:cNvSpPr/>
            <p:nvPr/>
          </p:nvSpPr>
          <p:spPr>
            <a:xfrm>
              <a:off x="1409668"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20" name="Shape 320"/>
            <p:cNvSpPr/>
            <p:nvPr/>
          </p:nvSpPr>
          <p:spPr>
            <a:xfrm>
              <a:off x="1405118" y="901700"/>
              <a:ext cx="801016"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grpSp>
        <p:nvGrpSpPr>
          <p:cNvPr id="325" name="Group 325"/>
          <p:cNvGrpSpPr/>
          <p:nvPr/>
        </p:nvGrpSpPr>
        <p:grpSpPr>
          <a:xfrm>
            <a:off x="19286624" y="4864100"/>
            <a:ext cx="2227472" cy="1587500"/>
            <a:chOff x="0" y="0"/>
            <a:chExt cx="2227471" cy="1587500"/>
          </a:xfrm>
        </p:grpSpPr>
        <p:sp>
          <p:nvSpPr>
            <p:cNvPr id="322" name="Shape 322"/>
            <p:cNvSpPr/>
            <p:nvPr/>
          </p:nvSpPr>
          <p:spPr>
            <a:xfrm>
              <a:off x="0" y="0"/>
              <a:ext cx="1560272"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76</a:t>
              </a:r>
            </a:p>
          </p:txBody>
        </p:sp>
        <p:sp>
          <p:nvSpPr>
            <p:cNvPr id="323" name="Shape 323"/>
            <p:cNvSpPr/>
            <p:nvPr/>
          </p:nvSpPr>
          <p:spPr>
            <a:xfrm>
              <a:off x="143100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24" name="Shape 324"/>
            <p:cNvSpPr/>
            <p:nvPr/>
          </p:nvSpPr>
          <p:spPr>
            <a:xfrm>
              <a:off x="142645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sp>
        <p:nvSpPr>
          <p:cNvPr id="326" name="Shape 326"/>
          <p:cNvSpPr/>
          <p:nvPr/>
        </p:nvSpPr>
        <p:spPr>
          <a:xfrm>
            <a:off x="3028062" y="6877050"/>
            <a:ext cx="174442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STARTUP</a:t>
            </a:r>
          </a:p>
        </p:txBody>
      </p:sp>
      <p:sp>
        <p:nvSpPr>
          <p:cNvPr id="327" name="Shape 327"/>
          <p:cNvSpPr/>
          <p:nvPr/>
        </p:nvSpPr>
        <p:spPr>
          <a:xfrm>
            <a:off x="19685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28" name="Shape 328"/>
          <p:cNvSpPr/>
          <p:nvPr/>
        </p:nvSpPr>
        <p:spPr>
          <a:xfrm>
            <a:off x="8485348" y="6883400"/>
            <a:ext cx="188126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BUSINESS</a:t>
            </a:r>
          </a:p>
        </p:txBody>
      </p:sp>
      <p:sp>
        <p:nvSpPr>
          <p:cNvPr id="329" name="Shape 329"/>
          <p:cNvSpPr/>
          <p:nvPr/>
        </p:nvSpPr>
        <p:spPr>
          <a:xfrm>
            <a:off x="74930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Nulla vitae elit libero pharetra augue. Donec sed odio dui. Nulla vitae elit libero pharetra </a:t>
            </a:r>
          </a:p>
        </p:txBody>
      </p:sp>
      <p:sp>
        <p:nvSpPr>
          <p:cNvPr id="330" name="Shape 330"/>
          <p:cNvSpPr/>
          <p:nvPr/>
        </p:nvSpPr>
        <p:spPr>
          <a:xfrm>
            <a:off x="13781653" y="6883400"/>
            <a:ext cx="233766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ENTERPRISE</a:t>
            </a:r>
          </a:p>
        </p:txBody>
      </p:sp>
      <p:sp>
        <p:nvSpPr>
          <p:cNvPr id="331" name="Shape 331"/>
          <p:cNvSpPr/>
          <p:nvPr/>
        </p:nvSpPr>
        <p:spPr>
          <a:xfrm>
            <a:off x="130175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32" name="Shape 332"/>
          <p:cNvSpPr/>
          <p:nvPr/>
        </p:nvSpPr>
        <p:spPr>
          <a:xfrm>
            <a:off x="19427363" y="6883400"/>
            <a:ext cx="209523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UNLIMITED</a:t>
            </a:r>
          </a:p>
        </p:txBody>
      </p:sp>
      <p:sp>
        <p:nvSpPr>
          <p:cNvPr id="333" name="Shape 333"/>
          <p:cNvSpPr/>
          <p:nvPr/>
        </p:nvSpPr>
        <p:spPr>
          <a:xfrm>
            <a:off x="185420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34" name="Shape 334"/>
          <p:cNvSpPr/>
          <p:nvPr/>
        </p:nvSpPr>
        <p:spPr>
          <a:xfrm>
            <a:off x="2973004" y="10071100"/>
            <a:ext cx="171663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5" name="Shape 335"/>
          <p:cNvSpPr/>
          <p:nvPr/>
        </p:nvSpPr>
        <p:spPr>
          <a:xfrm>
            <a:off x="8521700" y="10071100"/>
            <a:ext cx="171663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8A9F"/>
                </a:solidFill>
                <a:latin typeface="Montserrat-Bold"/>
                <a:ea typeface="Montserrat-Bold"/>
                <a:cs typeface="Montserrat-Bold"/>
                <a:sym typeface="Montserrat-Bold"/>
              </a:defRPr>
            </a:lvl1pPr>
          </a:lstStyle>
          <a:p>
            <a:pPr lvl="0">
              <a:defRPr sz="1800">
                <a:solidFill>
                  <a:srgbClr val="000000"/>
                </a:solidFill>
              </a:defRPr>
            </a:pPr>
            <a:r>
              <a:rPr sz="2100">
                <a:solidFill>
                  <a:srgbClr val="748A9F"/>
                </a:solidFill>
              </a:rPr>
              <a:t>MORE INFO</a:t>
            </a:r>
          </a:p>
        </p:txBody>
      </p:sp>
      <p:sp>
        <p:nvSpPr>
          <p:cNvPr id="336" name="Shape 336"/>
          <p:cNvSpPr/>
          <p:nvPr/>
        </p:nvSpPr>
        <p:spPr>
          <a:xfrm>
            <a:off x="14071600" y="10071100"/>
            <a:ext cx="171663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7" name="Shape 337"/>
          <p:cNvSpPr/>
          <p:nvPr/>
        </p:nvSpPr>
        <p:spPr>
          <a:xfrm>
            <a:off x="19621500" y="10071100"/>
            <a:ext cx="171663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8" name="Shape 338"/>
          <p:cNvSpPr/>
          <p:nvPr/>
        </p:nvSpPr>
        <p:spPr>
          <a:xfrm rot="2820000">
            <a:off x="9975278" y="4948603"/>
            <a:ext cx="2590801" cy="601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39" name="Shape 339"/>
          <p:cNvSpPr/>
          <p:nvPr/>
        </p:nvSpPr>
        <p:spPr>
          <a:xfrm rot="2817775">
            <a:off x="10618214" y="5029199"/>
            <a:ext cx="1293371" cy="457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606060"/>
                </a:solidFill>
                <a:latin typeface="Open Sans"/>
                <a:ea typeface="Open Sans"/>
                <a:cs typeface="Open Sans"/>
                <a:sym typeface="Open Sans"/>
              </a:defRPr>
            </a:lvl1pPr>
          </a:lstStyle>
          <a:p>
            <a:pPr lvl="0">
              <a:defRPr spc="0" sz="1800">
                <a:solidFill>
                  <a:srgbClr val="000000"/>
                </a:solidFill>
              </a:defRPr>
            </a:pPr>
            <a:r>
              <a:rPr spc="-21" sz="2100">
                <a:solidFill>
                  <a:srgbClr val="606060"/>
                </a:solidFill>
              </a:rPr>
              <a:t>POPULAR</a:t>
            </a:r>
          </a:p>
        </p:txBody>
      </p:sp>
      <p:sp>
        <p:nvSpPr>
          <p:cNvPr id="340" name="Shape 34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14</a:t>
            </a:r>
          </a:p>
        </p:txBody>
      </p:sp>
    </p:spTree>
  </p:cSld>
  <p:clrMapOvr>
    <a:masterClrMapping/>
  </p:clrMapOvr>
  <p:transition spd="slow" advClick="1">
    <p:push dir="l"/>
  </p:transition>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2" name="Shape 342"/>
          <p:cNvSpPr/>
          <p:nvPr/>
        </p:nvSpPr>
        <p:spPr>
          <a:xfrm>
            <a:off x="1409700" y="4864100"/>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3" name="Shape 343"/>
          <p:cNvSpPr/>
          <p:nvPr/>
        </p:nvSpPr>
        <p:spPr>
          <a:xfrm>
            <a:off x="1409695" y="6400806"/>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4" name="Shape 344"/>
          <p:cNvSpPr/>
          <p:nvPr/>
        </p:nvSpPr>
        <p:spPr>
          <a:xfrm>
            <a:off x="1409700" y="7886700"/>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5" name="Shape 345"/>
          <p:cNvSpPr/>
          <p:nvPr/>
        </p:nvSpPr>
        <p:spPr>
          <a:xfrm>
            <a:off x="1409700" y="9347200"/>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6" name="Shape 346"/>
          <p:cNvSpPr/>
          <p:nvPr/>
        </p:nvSpPr>
        <p:spPr>
          <a:xfrm>
            <a:off x="1409700" y="10909300"/>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7" name="Shape 347"/>
          <p:cNvSpPr/>
          <p:nvPr/>
        </p:nvSpPr>
        <p:spPr>
          <a:xfrm>
            <a:off x="1413228" y="711200"/>
            <a:ext cx="101634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PRICE AND PACKAGE</a:t>
            </a:r>
          </a:p>
        </p:txBody>
      </p:sp>
      <p:sp>
        <p:nvSpPr>
          <p:cNvPr id="348" name="Shape 34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349" name="Shape 349"/>
          <p:cNvSpPr/>
          <p:nvPr/>
        </p:nvSpPr>
        <p:spPr>
          <a:xfrm>
            <a:off x="8255507" y="53657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0" name="Shape 350"/>
          <p:cNvSpPr/>
          <p:nvPr/>
        </p:nvSpPr>
        <p:spPr>
          <a:xfrm>
            <a:off x="8261857" y="6845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1" name="Shape 351"/>
          <p:cNvSpPr/>
          <p:nvPr/>
        </p:nvSpPr>
        <p:spPr>
          <a:xfrm>
            <a:off x="8261857" y="83439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2" name="Shape 352"/>
          <p:cNvSpPr/>
          <p:nvPr/>
        </p:nvSpPr>
        <p:spPr>
          <a:xfrm>
            <a:off x="8261857" y="98298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3" name="Shape 353"/>
          <p:cNvSpPr/>
          <p:nvPr/>
        </p:nvSpPr>
        <p:spPr>
          <a:xfrm>
            <a:off x="3756223" y="5327650"/>
            <a:ext cx="414873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Dedicated U.S Servers</a:t>
            </a:r>
          </a:p>
        </p:txBody>
      </p:sp>
      <p:sp>
        <p:nvSpPr>
          <p:cNvPr id="354" name="Shape 354"/>
          <p:cNvSpPr/>
          <p:nvPr/>
        </p:nvSpPr>
        <p:spPr>
          <a:xfrm>
            <a:off x="4929385" y="6807200"/>
            <a:ext cx="2986883"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Unlimited users</a:t>
            </a:r>
          </a:p>
        </p:txBody>
      </p:sp>
      <p:sp>
        <p:nvSpPr>
          <p:cNvPr id="355" name="Shape 355"/>
          <p:cNvSpPr/>
          <p:nvPr/>
        </p:nvSpPr>
        <p:spPr>
          <a:xfrm>
            <a:off x="3340100" y="8305800"/>
            <a:ext cx="457160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12 TB free cloud storage</a:t>
            </a:r>
          </a:p>
        </p:txBody>
      </p:sp>
      <p:sp>
        <p:nvSpPr>
          <p:cNvPr id="356" name="Shape 356"/>
          <p:cNvSpPr/>
          <p:nvPr/>
        </p:nvSpPr>
        <p:spPr>
          <a:xfrm>
            <a:off x="3027164" y="9791700"/>
            <a:ext cx="48845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5 years contract minimum</a:t>
            </a:r>
          </a:p>
        </p:txBody>
      </p:sp>
      <p:sp>
        <p:nvSpPr>
          <p:cNvPr id="357" name="Shape 357"/>
          <p:cNvSpPr/>
          <p:nvPr/>
        </p:nvSpPr>
        <p:spPr>
          <a:xfrm>
            <a:off x="15361157" y="53721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8" name="Shape 358"/>
          <p:cNvSpPr/>
          <p:nvPr/>
        </p:nvSpPr>
        <p:spPr>
          <a:xfrm>
            <a:off x="15361157" y="6845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9" name="Shape 359"/>
          <p:cNvSpPr/>
          <p:nvPr/>
        </p:nvSpPr>
        <p:spPr>
          <a:xfrm>
            <a:off x="15361157" y="83439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60" name="Shape 360"/>
          <p:cNvSpPr/>
          <p:nvPr/>
        </p:nvSpPr>
        <p:spPr>
          <a:xfrm>
            <a:off x="15361157" y="98298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61" name="Shape 361"/>
          <p:cNvSpPr/>
          <p:nvPr/>
        </p:nvSpPr>
        <p:spPr>
          <a:xfrm>
            <a:off x="16408400" y="53340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24/7 Support</a:t>
            </a:r>
          </a:p>
        </p:txBody>
      </p:sp>
      <p:sp>
        <p:nvSpPr>
          <p:cNvPr id="362" name="Shape 362"/>
          <p:cNvSpPr/>
          <p:nvPr/>
        </p:nvSpPr>
        <p:spPr>
          <a:xfrm>
            <a:off x="16408400" y="6807200"/>
            <a:ext cx="49454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Free maintenance (weekly)</a:t>
            </a:r>
          </a:p>
        </p:txBody>
      </p:sp>
      <p:sp>
        <p:nvSpPr>
          <p:cNvPr id="363" name="Shape 363"/>
          <p:cNvSpPr/>
          <p:nvPr/>
        </p:nvSpPr>
        <p:spPr>
          <a:xfrm>
            <a:off x="16408400" y="8305800"/>
            <a:ext cx="473154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200,000 strong members</a:t>
            </a:r>
          </a:p>
        </p:txBody>
      </p:sp>
      <p:sp>
        <p:nvSpPr>
          <p:cNvPr id="364" name="Shape 364"/>
          <p:cNvSpPr/>
          <p:nvPr/>
        </p:nvSpPr>
        <p:spPr>
          <a:xfrm>
            <a:off x="16408400" y="9791700"/>
            <a:ext cx="333831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Pre-paid required</a:t>
            </a:r>
          </a:p>
        </p:txBody>
      </p:sp>
      <p:sp>
        <p:nvSpPr>
          <p:cNvPr id="365" name="Shape 36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15</a:t>
            </a:r>
          </a:p>
        </p:txBody>
      </p:sp>
      <p:grpSp>
        <p:nvGrpSpPr>
          <p:cNvPr id="377" name="Group 377"/>
          <p:cNvGrpSpPr/>
          <p:nvPr/>
        </p:nvGrpSpPr>
        <p:grpSpPr>
          <a:xfrm>
            <a:off x="9722418" y="4096773"/>
            <a:ext cx="5420109" cy="7117327"/>
            <a:chOff x="0" y="0"/>
            <a:chExt cx="5420108" cy="7117326"/>
          </a:xfrm>
        </p:grpSpPr>
        <p:sp>
          <p:nvSpPr>
            <p:cNvPr id="366" name="Shape 366"/>
            <p:cNvSpPr/>
            <p:nvPr/>
          </p:nvSpPr>
          <p:spPr>
            <a:xfrm>
              <a:off x="0" y="437126"/>
              <a:ext cx="4944953" cy="6680201"/>
            </a:xfrm>
            <a:prstGeom prst="roundRect">
              <a:avLst>
                <a:gd name="adj" fmla="val 1388"/>
              </a:avLst>
            </a:prstGeom>
            <a:solidFill>
              <a:srgbClr val="E52F6E"/>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67" name="Shape 367"/>
            <p:cNvSpPr/>
            <p:nvPr/>
          </p:nvSpPr>
          <p:spPr>
            <a:xfrm>
              <a:off x="640781" y="5720326"/>
              <a:ext cx="3670301" cy="927101"/>
            </a:xfrm>
            <a:prstGeom prst="roundRect">
              <a:avLst>
                <a:gd name="adj" fmla="val 12578"/>
              </a:avLst>
            </a:prstGeom>
            <a:solidFill>
              <a:srgbClr val="FFFFFF"/>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nvGrpSpPr>
            <p:cNvPr id="371" name="Group 371"/>
            <p:cNvGrpSpPr/>
            <p:nvPr/>
          </p:nvGrpSpPr>
          <p:grpSpPr>
            <a:xfrm>
              <a:off x="1358896" y="767326"/>
              <a:ext cx="2215882" cy="1587501"/>
              <a:chOff x="0" y="0"/>
              <a:chExt cx="2215881" cy="1587500"/>
            </a:xfrm>
          </p:grpSpPr>
          <p:sp>
            <p:nvSpPr>
              <p:cNvPr id="368" name="Shape 368"/>
              <p:cNvSpPr/>
              <p:nvPr/>
            </p:nvSpPr>
            <p:spPr>
              <a:xfrm>
                <a:off x="0" y="0"/>
                <a:ext cx="1537107"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FFFFFF"/>
                    </a:solidFill>
                  </a:rPr>
                  <a:t>32</a:t>
                </a:r>
              </a:p>
            </p:txBody>
          </p:sp>
          <p:sp>
            <p:nvSpPr>
              <p:cNvPr id="369" name="Shape 369"/>
              <p:cNvSpPr/>
              <p:nvPr/>
            </p:nvSpPr>
            <p:spPr>
              <a:xfrm>
                <a:off x="141941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FFFFFF"/>
                    </a:solidFill>
                  </a:rPr>
                  <a:t>$</a:t>
                </a:r>
              </a:p>
            </p:txBody>
          </p:sp>
          <p:sp>
            <p:nvSpPr>
              <p:cNvPr id="370" name="Shape 370"/>
              <p:cNvSpPr/>
              <p:nvPr/>
            </p:nvSpPr>
            <p:spPr>
              <a:xfrm>
                <a:off x="141486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FFFFFF"/>
                    </a:solidFill>
                  </a:rPr>
                  <a:t>/mo</a:t>
                </a:r>
              </a:p>
            </p:txBody>
          </p:sp>
        </p:grpSp>
        <p:sp>
          <p:nvSpPr>
            <p:cNvPr id="372" name="Shape 372"/>
            <p:cNvSpPr/>
            <p:nvPr/>
          </p:nvSpPr>
          <p:spPr>
            <a:xfrm>
              <a:off x="1531530" y="2786626"/>
              <a:ext cx="1881265" cy="520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BUSINESS</a:t>
              </a:r>
            </a:p>
          </p:txBody>
        </p:sp>
        <p:sp>
          <p:nvSpPr>
            <p:cNvPr id="373" name="Shape 373"/>
            <p:cNvSpPr/>
            <p:nvPr/>
          </p:nvSpPr>
          <p:spPr>
            <a:xfrm>
              <a:off x="539181" y="3485126"/>
              <a:ext cx="3860801" cy="177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Nulla vitae elit libero pharetra augue. Donec sed odio dui. Nulla vitae elit libero pharetra </a:t>
              </a:r>
            </a:p>
          </p:txBody>
        </p:sp>
        <p:sp>
          <p:nvSpPr>
            <p:cNvPr id="374" name="Shape 374"/>
            <p:cNvSpPr/>
            <p:nvPr/>
          </p:nvSpPr>
          <p:spPr>
            <a:xfrm>
              <a:off x="1567881" y="5974326"/>
              <a:ext cx="17166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100">
                  <a:solidFill>
                    <a:srgbClr val="748A9F"/>
                  </a:solidFill>
                  <a:latin typeface="Montserrat-Bold"/>
                  <a:ea typeface="Montserrat-Bold"/>
                  <a:cs typeface="Montserrat-Bold"/>
                  <a:sym typeface="Montserrat-Bold"/>
                </a:defRPr>
              </a:lvl1pPr>
            </a:lstStyle>
            <a:p>
              <a:pPr lvl="0">
                <a:defRPr sz="1800">
                  <a:solidFill>
                    <a:srgbClr val="000000"/>
                  </a:solidFill>
                </a:defRPr>
              </a:pPr>
              <a:r>
                <a:rPr sz="2100">
                  <a:solidFill>
                    <a:srgbClr val="748A9F"/>
                  </a:solidFill>
                </a:rPr>
                <a:t>MORE INFO</a:t>
              </a:r>
            </a:p>
          </p:txBody>
        </p:sp>
        <p:sp>
          <p:nvSpPr>
            <p:cNvPr id="375" name="Shape 375"/>
            <p:cNvSpPr/>
            <p:nvPr/>
          </p:nvSpPr>
          <p:spPr>
            <a:xfrm rot="2820000">
              <a:off x="3021460" y="851829"/>
              <a:ext cx="2590801" cy="601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76" name="Shape 376"/>
            <p:cNvSpPr/>
            <p:nvPr/>
          </p:nvSpPr>
          <p:spPr>
            <a:xfrm rot="2817775">
              <a:off x="3665730" y="932425"/>
              <a:ext cx="1290703" cy="457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21" sz="2100">
                  <a:solidFill>
                    <a:srgbClr val="606060"/>
                  </a:solidFill>
                  <a:latin typeface="Open Sans"/>
                  <a:ea typeface="Open Sans"/>
                  <a:cs typeface="Open Sans"/>
                  <a:sym typeface="Open Sans"/>
                </a:defRPr>
              </a:lvl1pPr>
            </a:lstStyle>
            <a:p>
              <a:pPr lvl="0">
                <a:defRPr spc="0" sz="1800">
                  <a:solidFill>
                    <a:srgbClr val="000000"/>
                  </a:solidFill>
                </a:defRPr>
              </a:pPr>
              <a:r>
                <a:rPr spc="-21" sz="2100">
                  <a:solidFill>
                    <a:srgbClr val="606060"/>
                  </a:solidFill>
                </a:rPr>
                <a:t>POPULAR</a:t>
              </a:r>
            </a:p>
          </p:txBody>
        </p:sp>
      </p:grpSp>
    </p:spTree>
  </p:cSld>
  <p:clrMapOvr>
    <a:masterClrMapping/>
  </p:clrMapOvr>
  <p:transition spd="slow" advClick="1">
    <p:push dir="l"/>
  </p:transition>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386" name="Group 386"/>
          <p:cNvGrpSpPr/>
          <p:nvPr/>
        </p:nvGrpSpPr>
        <p:grpSpPr>
          <a:xfrm>
            <a:off x="-88900" y="8216900"/>
            <a:ext cx="24612600" cy="3683000"/>
            <a:chOff x="0" y="0"/>
            <a:chExt cx="24612600" cy="3683000"/>
          </a:xfrm>
        </p:grpSpPr>
        <p:sp>
          <p:nvSpPr>
            <p:cNvPr id="379" name="Shape 379"/>
            <p:cNvSpPr/>
            <p:nvPr/>
          </p:nvSpPr>
          <p:spPr>
            <a:xfrm>
              <a:off x="0" y="0"/>
              <a:ext cx="24612600" cy="3683000"/>
            </a:xfrm>
            <a:prstGeom prst="rect">
              <a:avLst/>
            </a:prstGeom>
            <a:solidFill>
              <a:srgbClr val="EBEBEB"/>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380" name="dragdropslidehack-filtered.png"/>
            <p:cNvPicPr/>
            <p:nvPr/>
          </p:nvPicPr>
          <p:blipFill>
            <a:blip r:embed="rId2">
              <a:alphaModFix amt="30000"/>
              <a:extLst/>
            </a:blip>
            <a:srcRect l="816" t="0" r="817" b="0"/>
            <a:stretch>
              <a:fillRect/>
            </a:stretch>
          </p:blipFill>
          <p:spPr>
            <a:xfrm>
              <a:off x="1054100" y="952500"/>
              <a:ext cx="3060700" cy="1750232"/>
            </a:xfrm>
            <a:prstGeom prst="rect">
              <a:avLst/>
            </a:prstGeom>
            <a:ln w="12700" cap="flat">
              <a:noFill/>
              <a:miter lim="400000"/>
            </a:ln>
            <a:effectLst/>
          </p:spPr>
        </p:pic>
        <p:pic>
          <p:nvPicPr>
            <p:cNvPr id="381" name="dragdropslidehack-filtered.png"/>
            <p:cNvPicPr/>
            <p:nvPr/>
          </p:nvPicPr>
          <p:blipFill>
            <a:blip r:embed="rId2">
              <a:alphaModFix amt="30000"/>
              <a:extLst/>
            </a:blip>
            <a:srcRect l="816" t="0" r="817" b="0"/>
            <a:stretch>
              <a:fillRect/>
            </a:stretch>
          </p:blipFill>
          <p:spPr>
            <a:xfrm>
              <a:off x="4813300" y="965200"/>
              <a:ext cx="3060700" cy="1750232"/>
            </a:xfrm>
            <a:prstGeom prst="rect">
              <a:avLst/>
            </a:prstGeom>
            <a:ln w="12700" cap="flat">
              <a:noFill/>
              <a:miter lim="400000"/>
            </a:ln>
            <a:effectLst/>
          </p:spPr>
        </p:pic>
        <p:pic>
          <p:nvPicPr>
            <p:cNvPr id="382" name="dragdropslidehack-filtered.png"/>
            <p:cNvPicPr/>
            <p:nvPr/>
          </p:nvPicPr>
          <p:blipFill>
            <a:blip r:embed="rId2">
              <a:alphaModFix amt="30000"/>
              <a:extLst/>
            </a:blip>
            <a:srcRect l="816" t="0" r="817" b="0"/>
            <a:stretch>
              <a:fillRect/>
            </a:stretch>
          </p:blipFill>
          <p:spPr>
            <a:xfrm>
              <a:off x="8712200" y="952500"/>
              <a:ext cx="3060700" cy="1750232"/>
            </a:xfrm>
            <a:prstGeom prst="rect">
              <a:avLst/>
            </a:prstGeom>
            <a:ln w="12700" cap="flat">
              <a:noFill/>
              <a:miter lim="400000"/>
            </a:ln>
            <a:effectLst/>
          </p:spPr>
        </p:pic>
        <p:pic>
          <p:nvPicPr>
            <p:cNvPr id="383" name="dragdropslidehack-filtered.png"/>
            <p:cNvPicPr/>
            <p:nvPr/>
          </p:nvPicPr>
          <p:blipFill>
            <a:blip r:embed="rId2">
              <a:alphaModFix amt="30000"/>
              <a:extLst/>
            </a:blip>
            <a:srcRect l="816" t="0" r="817" b="0"/>
            <a:stretch>
              <a:fillRect/>
            </a:stretch>
          </p:blipFill>
          <p:spPr>
            <a:xfrm>
              <a:off x="12827000" y="952500"/>
              <a:ext cx="3060700" cy="1750232"/>
            </a:xfrm>
            <a:prstGeom prst="rect">
              <a:avLst/>
            </a:prstGeom>
            <a:ln w="12700" cap="flat">
              <a:noFill/>
              <a:miter lim="400000"/>
            </a:ln>
            <a:effectLst/>
          </p:spPr>
        </p:pic>
        <p:pic>
          <p:nvPicPr>
            <p:cNvPr id="384" name="dragdropslidehack-filtered.png"/>
            <p:cNvPicPr/>
            <p:nvPr/>
          </p:nvPicPr>
          <p:blipFill>
            <a:blip r:embed="rId2">
              <a:alphaModFix amt="30000"/>
              <a:extLst/>
            </a:blip>
            <a:srcRect l="816" t="0" r="817" b="0"/>
            <a:stretch>
              <a:fillRect/>
            </a:stretch>
          </p:blipFill>
          <p:spPr>
            <a:xfrm>
              <a:off x="16725900" y="965200"/>
              <a:ext cx="3060700" cy="1750232"/>
            </a:xfrm>
            <a:prstGeom prst="rect">
              <a:avLst/>
            </a:prstGeom>
            <a:ln w="12700" cap="flat">
              <a:noFill/>
              <a:miter lim="400000"/>
            </a:ln>
            <a:effectLst/>
          </p:spPr>
        </p:pic>
        <p:pic>
          <p:nvPicPr>
            <p:cNvPr id="385" name="dragdropslidehack-filtered.png"/>
            <p:cNvPicPr/>
            <p:nvPr/>
          </p:nvPicPr>
          <p:blipFill>
            <a:blip r:embed="rId2">
              <a:alphaModFix amt="30000"/>
              <a:extLst/>
            </a:blip>
            <a:srcRect l="816" t="0" r="817" b="0"/>
            <a:stretch>
              <a:fillRect/>
            </a:stretch>
          </p:blipFill>
          <p:spPr>
            <a:xfrm>
              <a:off x="20485100" y="952500"/>
              <a:ext cx="3060700" cy="1750232"/>
            </a:xfrm>
            <a:prstGeom prst="rect">
              <a:avLst/>
            </a:prstGeom>
            <a:ln w="12700" cap="flat">
              <a:noFill/>
              <a:miter lim="400000"/>
            </a:ln>
            <a:effectLst/>
          </p:spPr>
        </p:pic>
      </p:grpSp>
      <p:sp>
        <p:nvSpPr>
          <p:cNvPr id="387" name="Shape 387"/>
          <p:cNvSpPr/>
          <p:nvPr/>
        </p:nvSpPr>
        <p:spPr>
          <a:xfrm>
            <a:off x="1413228" y="711200"/>
            <a:ext cx="673547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WITH US</a:t>
            </a:r>
          </a:p>
        </p:txBody>
      </p:sp>
      <p:sp>
        <p:nvSpPr>
          <p:cNvPr id="388" name="Shape 38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389" name="Shape 389"/>
          <p:cNvSpPr/>
          <p:nvPr/>
        </p:nvSpPr>
        <p:spPr>
          <a:xfrm>
            <a:off x="1409700" y="44323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42505D"/>
                </a:solidFill>
                <a:latin typeface="Open Sans Light"/>
                <a:ea typeface="Open Sans Light"/>
                <a:cs typeface="Open Sans Light"/>
                <a:sym typeface="Open Sans Light"/>
              </a:rPr>
              <a:t>Over </a:t>
            </a:r>
            <a:r>
              <a:rPr b="1" spc="-192" sz="6400">
                <a:solidFill>
                  <a:srgbClr val="E52F6E"/>
                </a:solidFill>
                <a:latin typeface="Open Sans"/>
                <a:ea typeface="Open Sans"/>
                <a:cs typeface="Open Sans"/>
                <a:sym typeface="Open Sans"/>
              </a:rPr>
              <a:t>30 Years</a:t>
            </a:r>
            <a:r>
              <a:rPr spc="-192" sz="6400">
                <a:solidFill>
                  <a:srgbClr val="42505D"/>
                </a:solidFill>
                <a:latin typeface="Open Sans Light"/>
                <a:ea typeface="Open Sans Light"/>
                <a:cs typeface="Open Sans Light"/>
                <a:sym typeface="Open Sans Light"/>
              </a:rPr>
              <a:t> We've Been Partnering With The Top 500</a:t>
            </a:r>
          </a:p>
        </p:txBody>
      </p:sp>
      <p:sp>
        <p:nvSpPr>
          <p:cNvPr id="390" name="Shape 390"/>
          <p:cNvSpPr/>
          <p:nvPr/>
        </p:nvSpPr>
        <p:spPr>
          <a:xfrm>
            <a:off x="3035300" y="5918200"/>
            <a:ext cx="183134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a:t>
            </a:r>
          </a:p>
        </p:txBody>
      </p:sp>
      <p:sp>
        <p:nvSpPr>
          <p:cNvPr id="391" name="Shape 39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16</a:t>
            </a:r>
          </a:p>
        </p:txBody>
      </p:sp>
      <p:sp>
        <p:nvSpPr>
          <p:cNvPr id="392" name="Shape 392"/>
          <p:cNvSpPr/>
          <p:nvPr/>
        </p:nvSpPr>
        <p:spPr>
          <a:xfrm>
            <a:off x="11557000" y="7874000"/>
            <a:ext cx="12700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10800" y="21600"/>
                </a:lnTo>
                <a:close/>
              </a:path>
            </a:pathLst>
          </a:custGeom>
          <a:solidFill>
            <a:srgbClr val="FFFFFF"/>
          </a:solidFill>
          <a:ln w="25400">
            <a:solidFill>
              <a:srgbClr val="FFFFFF"/>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4" name="Shape 394"/>
          <p:cNvSpPr/>
          <p:nvPr/>
        </p:nvSpPr>
        <p:spPr>
          <a:xfrm>
            <a:off x="1413228" y="711200"/>
            <a:ext cx="673547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WITH US</a:t>
            </a:r>
          </a:p>
        </p:txBody>
      </p:sp>
      <p:sp>
        <p:nvSpPr>
          <p:cNvPr id="395" name="Shape 39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396" name="LOGO_06.png"/>
          <p:cNvPicPr/>
          <p:nvPr/>
        </p:nvPicPr>
        <p:blipFill>
          <a:blip r:embed="rId2">
            <a:alphaModFix amt="50000"/>
            <a:extLst/>
          </a:blip>
          <a:srcRect l="1035" t="0" r="597" b="0"/>
          <a:stretch>
            <a:fillRect/>
          </a:stretch>
        </p:blipFill>
        <p:spPr>
          <a:xfrm>
            <a:off x="2425700" y="6248400"/>
            <a:ext cx="2413000" cy="1379850"/>
          </a:xfrm>
          <a:prstGeom prst="rect">
            <a:avLst/>
          </a:prstGeom>
          <a:ln w="12700">
            <a:miter lim="400000"/>
          </a:ln>
        </p:spPr>
      </p:pic>
      <p:pic>
        <p:nvPicPr>
          <p:cNvPr id="397" name="dragdropslidehack-filtered.png"/>
          <p:cNvPicPr/>
          <p:nvPr/>
        </p:nvPicPr>
        <p:blipFill>
          <a:blip r:embed="rId3">
            <a:extLst/>
          </a:blip>
          <a:stretch>
            <a:fillRect/>
          </a:stretch>
        </p:blipFill>
        <p:spPr>
          <a:xfrm>
            <a:off x="2539858" y="4229100"/>
            <a:ext cx="2171985" cy="2171700"/>
          </a:xfrm>
          <a:prstGeom prst="rect">
            <a:avLst/>
          </a:prstGeom>
          <a:ln w="12700">
            <a:miter lim="400000"/>
          </a:ln>
        </p:spPr>
      </p:pic>
      <p:pic>
        <p:nvPicPr>
          <p:cNvPr id="398" name="LOGO_07.png"/>
          <p:cNvPicPr/>
          <p:nvPr/>
        </p:nvPicPr>
        <p:blipFill>
          <a:blip r:embed="rId4">
            <a:alphaModFix amt="50000"/>
            <a:extLst/>
          </a:blip>
          <a:srcRect l="1035" t="0" r="597" b="0"/>
          <a:stretch>
            <a:fillRect/>
          </a:stretch>
        </p:blipFill>
        <p:spPr>
          <a:xfrm>
            <a:off x="2463800" y="10655300"/>
            <a:ext cx="2413000" cy="1379850"/>
          </a:xfrm>
          <a:prstGeom prst="rect">
            <a:avLst/>
          </a:prstGeom>
          <a:ln w="12700">
            <a:miter lim="400000"/>
          </a:ln>
        </p:spPr>
      </p:pic>
      <p:pic>
        <p:nvPicPr>
          <p:cNvPr id="399" name="dragdropslidehack-filtered.png"/>
          <p:cNvPicPr/>
          <p:nvPr/>
        </p:nvPicPr>
        <p:blipFill>
          <a:blip r:embed="rId5">
            <a:extLst/>
          </a:blip>
          <a:stretch>
            <a:fillRect/>
          </a:stretch>
        </p:blipFill>
        <p:spPr>
          <a:xfrm>
            <a:off x="2565258" y="8636000"/>
            <a:ext cx="2171985" cy="2171700"/>
          </a:xfrm>
          <a:prstGeom prst="rect">
            <a:avLst/>
          </a:prstGeom>
          <a:ln w="12700">
            <a:miter lim="400000"/>
          </a:ln>
        </p:spPr>
      </p:pic>
      <p:sp>
        <p:nvSpPr>
          <p:cNvPr id="400" name="Shape 400"/>
          <p:cNvSpPr/>
          <p:nvPr/>
        </p:nvSpPr>
        <p:spPr>
          <a:xfrm>
            <a:off x="5435600" y="46863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5B6C7D"/>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5B6C7D"/>
                </a:solidFill>
              </a:rPr>
              <a:t>"Really Top Super Tallented Team. We definetely will work with you again, guys!"</a:t>
            </a:r>
          </a:p>
        </p:txBody>
      </p:sp>
      <p:sp>
        <p:nvSpPr>
          <p:cNvPr id="401" name="Shape 401"/>
          <p:cNvSpPr/>
          <p:nvPr/>
        </p:nvSpPr>
        <p:spPr>
          <a:xfrm>
            <a:off x="9996550" y="443865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E52F6E"/>
                </a:solidFill>
                <a:latin typeface="FontAwesome"/>
                <a:ea typeface="FontAwesome"/>
                <a:cs typeface="FontAwesome"/>
                <a:sym typeface="FontAwesome"/>
              </a:defRPr>
            </a:lvl1pPr>
          </a:lstStyle>
          <a:p>
            <a:pPr lvl="0">
              <a:defRPr spc="0" sz="1800">
                <a:solidFill>
                  <a:srgbClr val="000000"/>
                </a:solidFill>
              </a:defRPr>
            </a:pPr>
            <a:r>
              <a:rPr spc="1974" sz="4200">
                <a:solidFill>
                  <a:srgbClr val="E52F6E"/>
                </a:solidFill>
              </a:rPr>
              <a:t></a:t>
            </a:r>
          </a:p>
        </p:txBody>
      </p:sp>
      <p:sp>
        <p:nvSpPr>
          <p:cNvPr id="402" name="Shape 402"/>
          <p:cNvSpPr/>
          <p:nvPr/>
        </p:nvSpPr>
        <p:spPr>
          <a:xfrm>
            <a:off x="9996547" y="87757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E52F6E"/>
                </a:solidFill>
                <a:latin typeface="FontAwesome"/>
                <a:ea typeface="FontAwesome"/>
                <a:cs typeface="FontAwesome"/>
                <a:sym typeface="FontAwesome"/>
              </a:defRPr>
            </a:lvl1pPr>
          </a:lstStyle>
          <a:p>
            <a:pPr lvl="0">
              <a:defRPr spc="0" sz="1800">
                <a:solidFill>
                  <a:srgbClr val="000000"/>
                </a:solidFill>
              </a:defRPr>
            </a:pPr>
            <a:r>
              <a:rPr spc="1974" sz="4200">
                <a:solidFill>
                  <a:srgbClr val="E52F6E"/>
                </a:solidFill>
              </a:rPr>
              <a:t></a:t>
            </a:r>
          </a:p>
        </p:txBody>
      </p:sp>
      <p:sp>
        <p:nvSpPr>
          <p:cNvPr id="403" name="Shape 403"/>
          <p:cNvSpPr/>
          <p:nvPr/>
        </p:nvSpPr>
        <p:spPr>
          <a:xfrm>
            <a:off x="5785692" y="6470650"/>
            <a:ext cx="3874560"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04" name="Shape 404"/>
          <p:cNvSpPr/>
          <p:nvPr/>
        </p:nvSpPr>
        <p:spPr>
          <a:xfrm>
            <a:off x="5435600" y="91059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5B6C7D"/>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5B6C7D"/>
                </a:solidFill>
              </a:rPr>
              <a:t>"Really Top Super Tallented Team. We definetely will work with you again, guys!"</a:t>
            </a:r>
          </a:p>
        </p:txBody>
      </p:sp>
      <p:sp>
        <p:nvSpPr>
          <p:cNvPr id="405" name="Shape 405"/>
          <p:cNvSpPr/>
          <p:nvPr/>
        </p:nvSpPr>
        <p:spPr>
          <a:xfrm>
            <a:off x="5527397" y="10883900"/>
            <a:ext cx="4402165"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Vina ~ </a:t>
            </a:r>
            <a:r>
              <a:rPr sz="2400">
                <a:solidFill>
                  <a:srgbClr val="95A5A5"/>
                </a:solidFill>
                <a:latin typeface="Montserrat-Regular"/>
                <a:ea typeface="Montserrat-Regular"/>
                <a:cs typeface="Montserrat-Regular"/>
                <a:sym typeface="Montserrat-Regular"/>
              </a:rPr>
              <a:t>Stylist-cow/Designer</a:t>
            </a:r>
          </a:p>
        </p:txBody>
      </p:sp>
      <p:pic>
        <p:nvPicPr>
          <p:cNvPr id="406" name="LOGO_08.png"/>
          <p:cNvPicPr/>
          <p:nvPr/>
        </p:nvPicPr>
        <p:blipFill>
          <a:blip r:embed="rId6">
            <a:alphaModFix amt="50000"/>
            <a:extLst/>
          </a:blip>
          <a:srcRect l="4744" t="0" r="5105" b="0"/>
          <a:stretch>
            <a:fillRect/>
          </a:stretch>
        </p:blipFill>
        <p:spPr>
          <a:xfrm>
            <a:off x="13512800" y="6248400"/>
            <a:ext cx="2413000" cy="1379850"/>
          </a:xfrm>
          <a:prstGeom prst="rect">
            <a:avLst/>
          </a:prstGeom>
          <a:ln w="12700">
            <a:miter lim="400000"/>
          </a:ln>
        </p:spPr>
      </p:pic>
      <p:pic>
        <p:nvPicPr>
          <p:cNvPr id="407" name="dragdropslidehack-filtered.png"/>
          <p:cNvPicPr/>
          <p:nvPr/>
        </p:nvPicPr>
        <p:blipFill>
          <a:blip r:embed="rId7">
            <a:extLst/>
          </a:blip>
          <a:stretch>
            <a:fillRect/>
          </a:stretch>
        </p:blipFill>
        <p:spPr>
          <a:xfrm>
            <a:off x="13626958" y="4229100"/>
            <a:ext cx="2171985" cy="2171700"/>
          </a:xfrm>
          <a:prstGeom prst="rect">
            <a:avLst/>
          </a:prstGeom>
          <a:ln w="12700">
            <a:miter lim="400000"/>
          </a:ln>
        </p:spPr>
      </p:pic>
      <p:pic>
        <p:nvPicPr>
          <p:cNvPr id="408" name="LOGO_10.png"/>
          <p:cNvPicPr/>
          <p:nvPr/>
        </p:nvPicPr>
        <p:blipFill>
          <a:blip r:embed="rId8">
            <a:alphaModFix amt="50000"/>
            <a:extLst/>
          </a:blip>
          <a:srcRect l="0" t="896" r="0" b="1678"/>
          <a:stretch>
            <a:fillRect/>
          </a:stretch>
        </p:blipFill>
        <p:spPr>
          <a:xfrm>
            <a:off x="13538200" y="10655300"/>
            <a:ext cx="2413000" cy="1379850"/>
          </a:xfrm>
          <a:prstGeom prst="rect">
            <a:avLst/>
          </a:prstGeom>
          <a:ln w="12700">
            <a:miter lim="400000"/>
          </a:ln>
        </p:spPr>
      </p:pic>
      <p:pic>
        <p:nvPicPr>
          <p:cNvPr id="409" name="dragdropslidehack-filtered.png"/>
          <p:cNvPicPr/>
          <p:nvPr/>
        </p:nvPicPr>
        <p:blipFill>
          <a:blip r:embed="rId9">
            <a:extLst/>
          </a:blip>
          <a:stretch>
            <a:fillRect/>
          </a:stretch>
        </p:blipFill>
        <p:spPr>
          <a:xfrm>
            <a:off x="13652358" y="8636000"/>
            <a:ext cx="2171985" cy="2171700"/>
          </a:xfrm>
          <a:prstGeom prst="rect">
            <a:avLst/>
          </a:prstGeom>
          <a:ln w="12700">
            <a:miter lim="400000"/>
          </a:ln>
        </p:spPr>
      </p:pic>
      <p:sp>
        <p:nvSpPr>
          <p:cNvPr id="410" name="Shape 410"/>
          <p:cNvSpPr/>
          <p:nvPr/>
        </p:nvSpPr>
        <p:spPr>
          <a:xfrm>
            <a:off x="21223347" y="44196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E52F6E"/>
                </a:solidFill>
                <a:latin typeface="FontAwesome"/>
                <a:ea typeface="FontAwesome"/>
                <a:cs typeface="FontAwesome"/>
                <a:sym typeface="FontAwesome"/>
              </a:defRPr>
            </a:lvl1pPr>
          </a:lstStyle>
          <a:p>
            <a:pPr lvl="0">
              <a:defRPr spc="0" sz="1800">
                <a:solidFill>
                  <a:srgbClr val="000000"/>
                </a:solidFill>
              </a:defRPr>
            </a:pPr>
            <a:r>
              <a:rPr spc="1974" sz="4200">
                <a:solidFill>
                  <a:srgbClr val="E52F6E"/>
                </a:solidFill>
              </a:rPr>
              <a:t></a:t>
            </a:r>
          </a:p>
        </p:txBody>
      </p:sp>
      <p:sp>
        <p:nvSpPr>
          <p:cNvPr id="411" name="Shape 411"/>
          <p:cNvSpPr/>
          <p:nvPr/>
        </p:nvSpPr>
        <p:spPr>
          <a:xfrm>
            <a:off x="21223347" y="87503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E52F6E"/>
                </a:solidFill>
                <a:latin typeface="FontAwesome"/>
                <a:ea typeface="FontAwesome"/>
                <a:cs typeface="FontAwesome"/>
                <a:sym typeface="FontAwesome"/>
              </a:defRPr>
            </a:lvl1pPr>
          </a:lstStyle>
          <a:p>
            <a:pPr lvl="0">
              <a:defRPr spc="0" sz="1800">
                <a:solidFill>
                  <a:srgbClr val="000000"/>
                </a:solidFill>
              </a:defRPr>
            </a:pPr>
            <a:r>
              <a:rPr spc="1974" sz="4200">
                <a:solidFill>
                  <a:srgbClr val="E52F6E"/>
                </a:solidFill>
              </a:rPr>
              <a:t></a:t>
            </a:r>
          </a:p>
        </p:txBody>
      </p:sp>
      <p:sp>
        <p:nvSpPr>
          <p:cNvPr id="412" name="Shape 412"/>
          <p:cNvSpPr/>
          <p:nvPr/>
        </p:nvSpPr>
        <p:spPr>
          <a:xfrm>
            <a:off x="16548100" y="46863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5B6C7D"/>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5B6C7D"/>
                </a:solidFill>
              </a:rPr>
              <a:t>"Really Top Super Tallented Team. We definetely will work with you again, guys!"</a:t>
            </a:r>
          </a:p>
        </p:txBody>
      </p:sp>
      <p:sp>
        <p:nvSpPr>
          <p:cNvPr id="413" name="Shape 413"/>
          <p:cNvSpPr/>
          <p:nvPr/>
        </p:nvSpPr>
        <p:spPr>
          <a:xfrm>
            <a:off x="16903700" y="6464300"/>
            <a:ext cx="3874559"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14" name="Shape 414"/>
          <p:cNvSpPr/>
          <p:nvPr/>
        </p:nvSpPr>
        <p:spPr>
          <a:xfrm>
            <a:off x="16548100" y="91059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5B6C7D"/>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5B6C7D"/>
                </a:solidFill>
              </a:rPr>
              <a:t>"Really Top Super Tallented Team. We definetely will work with you again, guys!"</a:t>
            </a:r>
          </a:p>
        </p:txBody>
      </p:sp>
      <p:sp>
        <p:nvSpPr>
          <p:cNvPr id="415" name="Shape 415"/>
          <p:cNvSpPr/>
          <p:nvPr/>
        </p:nvSpPr>
        <p:spPr>
          <a:xfrm>
            <a:off x="16903700" y="10883900"/>
            <a:ext cx="3874559"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16" name="Shape 41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17</a:t>
            </a:r>
          </a:p>
        </p:txBody>
      </p:sp>
      <p:sp>
        <p:nvSpPr>
          <p:cNvPr id="417" name="Shape 417"/>
          <p:cNvSpPr/>
          <p:nvPr/>
        </p:nvSpPr>
        <p:spPr>
          <a:xfrm>
            <a:off x="1407424" y="7861302"/>
            <a:ext cx="9826812" cy="2"/>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18" name="Shape 418"/>
          <p:cNvSpPr/>
          <p:nvPr/>
        </p:nvSpPr>
        <p:spPr>
          <a:xfrm>
            <a:off x="13512800" y="7861300"/>
            <a:ext cx="9826812" cy="2"/>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0" name="Shape 420"/>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421" name="Shape 42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22" name="Shape 422"/>
          <p:cNvSpPr/>
          <p:nvPr/>
        </p:nvSpPr>
        <p:spPr>
          <a:xfrm>
            <a:off x="1562100" y="4330700"/>
            <a:ext cx="956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r">
              <a:defRPr sz="1800"/>
            </a:pPr>
            <a:r>
              <a:rPr spc="-192" sz="6400">
                <a:solidFill>
                  <a:srgbClr val="444444"/>
                </a:solidFill>
                <a:latin typeface="Open Sans Light"/>
                <a:ea typeface="Open Sans Light"/>
                <a:cs typeface="Open Sans Light"/>
                <a:sym typeface="Open Sans Light"/>
              </a:rPr>
              <a:t>We Creates Solutions With </a:t>
            </a:r>
            <a:r>
              <a:rPr b="1" spc="-192" sz="6400">
                <a:solidFill>
                  <a:srgbClr val="E52F6E"/>
                </a:solidFill>
                <a:latin typeface="Open Sans"/>
                <a:ea typeface="Open Sans"/>
                <a:cs typeface="Open Sans"/>
                <a:sym typeface="Open Sans"/>
              </a:rPr>
              <a:t>The Best</a:t>
            </a:r>
            <a:r>
              <a:rPr spc="-192" sz="6400">
                <a:solidFill>
                  <a:srgbClr val="42A3E8"/>
                </a:solidFill>
                <a:latin typeface="Open Sans Light"/>
                <a:ea typeface="Open Sans Light"/>
                <a:cs typeface="Open Sans Light"/>
                <a:sym typeface="Open Sans Light"/>
              </a:rPr>
              <a:t> </a:t>
            </a:r>
            <a:r>
              <a:rPr spc="-192" sz="6400">
                <a:solidFill>
                  <a:srgbClr val="444444"/>
                </a:solidFill>
                <a:latin typeface="Open Sans Light"/>
                <a:ea typeface="Open Sans Light"/>
                <a:cs typeface="Open Sans Light"/>
                <a:sym typeface="Open Sans Light"/>
              </a:rPr>
              <a:t>Method That Works for Years</a:t>
            </a:r>
          </a:p>
        </p:txBody>
      </p:sp>
      <p:sp>
        <p:nvSpPr>
          <p:cNvPr id="423" name="Shape 423"/>
          <p:cNvSpPr/>
          <p:nvPr/>
        </p:nvSpPr>
        <p:spPr>
          <a:xfrm>
            <a:off x="1562100" y="8343900"/>
            <a:ext cx="95631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augue. Donec sed odio dui. Nullam id dolor id nibh ultricies </a:t>
            </a:r>
          </a:p>
        </p:txBody>
      </p:sp>
      <p:sp>
        <p:nvSpPr>
          <p:cNvPr id="424" name="Shape 42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18</a:t>
            </a:r>
          </a:p>
        </p:txBody>
      </p:sp>
      <p:sp>
        <p:nvSpPr>
          <p:cNvPr id="425" name="Shape 425"/>
          <p:cNvSpPr/>
          <p:nvPr/>
        </p:nvSpPr>
        <p:spPr>
          <a:xfrm>
            <a:off x="13731377" y="4360860"/>
            <a:ext cx="7392134" cy="7208972"/>
          </a:xfrm>
          <a:custGeom>
            <a:avLst/>
            <a:gdLst/>
            <a:ahLst/>
            <a:cxnLst>
              <a:cxn ang="0">
                <a:pos x="wd2" y="hd2"/>
              </a:cxn>
              <a:cxn ang="5400000">
                <a:pos x="wd2" y="hd2"/>
              </a:cxn>
              <a:cxn ang="10800000">
                <a:pos x="wd2" y="hd2"/>
              </a:cxn>
              <a:cxn ang="16200000">
                <a:pos x="wd2" y="hd2"/>
              </a:cxn>
            </a:cxnLst>
            <a:rect l="0" t="0" r="r" b="b"/>
            <a:pathLst>
              <a:path w="19254" h="20330" fill="norm" stroke="1" extrusionOk="0">
                <a:moveTo>
                  <a:pt x="12620" y="0"/>
                </a:moveTo>
                <a:cubicBezTo>
                  <a:pt x="17671" y="1790"/>
                  <a:pt x="20427" y="7675"/>
                  <a:pt x="18774" y="13146"/>
                </a:cubicBezTo>
                <a:cubicBezTo>
                  <a:pt x="17122" y="18616"/>
                  <a:pt x="11686" y="21600"/>
                  <a:pt x="6634" y="19810"/>
                </a:cubicBezTo>
                <a:cubicBezTo>
                  <a:pt x="1583" y="18021"/>
                  <a:pt x="-1173" y="12135"/>
                  <a:pt x="480" y="6665"/>
                </a:cubicBezTo>
                <a:cubicBezTo>
                  <a:pt x="1086" y="4659"/>
                  <a:pt x="2240" y="2900"/>
                  <a:pt x="3789" y="1620"/>
                </a:cubicBezTo>
                <a:lnTo>
                  <a:pt x="3465" y="1062"/>
                </a:lnTo>
                <a:lnTo>
                  <a:pt x="4807" y="1602"/>
                </a:lnTo>
                <a:lnTo>
                  <a:pt x="4720" y="3222"/>
                </a:lnTo>
                <a:lnTo>
                  <a:pt x="4396" y="2665"/>
                </a:lnTo>
                <a:cubicBezTo>
                  <a:pt x="703" y="5793"/>
                  <a:pt x="52" y="11571"/>
                  <a:pt x="2941" y="15570"/>
                </a:cubicBezTo>
                <a:cubicBezTo>
                  <a:pt x="5830" y="19568"/>
                  <a:pt x="11165" y="20274"/>
                  <a:pt x="14858" y="17146"/>
                </a:cubicBezTo>
                <a:cubicBezTo>
                  <a:pt x="18551" y="14017"/>
                  <a:pt x="19202" y="8239"/>
                  <a:pt x="16313" y="4241"/>
                </a:cubicBezTo>
                <a:cubicBezTo>
                  <a:pt x="15276" y="2805"/>
                  <a:pt x="13867" y="1735"/>
                  <a:pt x="12267" y="1168"/>
                </a:cubicBezTo>
                <a:close/>
              </a:path>
            </a:pathLst>
          </a:custGeom>
          <a:solidFill>
            <a:srgbClr val="D8DEE3"/>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26" name="Shape 426"/>
          <p:cNvSpPr/>
          <p:nvPr/>
        </p:nvSpPr>
        <p:spPr>
          <a:xfrm>
            <a:off x="15719096" y="3980298"/>
            <a:ext cx="3416700" cy="1708588"/>
          </a:xfrm>
          <a:prstGeom prst="roundRect">
            <a:avLst>
              <a:gd name="adj" fmla="val 5658"/>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27" name="Shape 427"/>
          <p:cNvSpPr/>
          <p:nvPr/>
        </p:nvSpPr>
        <p:spPr>
          <a:xfrm>
            <a:off x="18906597" y="6724850"/>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8" name="Shape 428"/>
          <p:cNvSpPr/>
          <p:nvPr/>
        </p:nvSpPr>
        <p:spPr>
          <a:xfrm>
            <a:off x="17689076" y="10044112"/>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9" name="Shape 429"/>
          <p:cNvSpPr/>
          <p:nvPr/>
        </p:nvSpPr>
        <p:spPr>
          <a:xfrm>
            <a:off x="13749117" y="10044112"/>
            <a:ext cx="3416700"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30" name="Shape 430"/>
          <p:cNvSpPr/>
          <p:nvPr/>
        </p:nvSpPr>
        <p:spPr>
          <a:xfrm>
            <a:off x="12531600" y="6696262"/>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31" name="Shape 431"/>
          <p:cNvSpPr/>
          <p:nvPr/>
        </p:nvSpPr>
        <p:spPr>
          <a:xfrm>
            <a:off x="16547065" y="4502150"/>
            <a:ext cx="176488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Research</a:t>
            </a:r>
          </a:p>
        </p:txBody>
      </p:sp>
      <p:sp>
        <p:nvSpPr>
          <p:cNvPr id="432" name="Shape 432"/>
          <p:cNvSpPr/>
          <p:nvPr/>
        </p:nvSpPr>
        <p:spPr>
          <a:xfrm>
            <a:off x="19997425" y="7239000"/>
            <a:ext cx="134636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5B6C7D"/>
                </a:solidFill>
                <a:latin typeface="Open Sans"/>
                <a:ea typeface="Open Sans"/>
                <a:cs typeface="Open Sans"/>
                <a:sym typeface="Open Sans"/>
              </a:defRPr>
            </a:lvl1pPr>
          </a:lstStyle>
          <a:p>
            <a:pPr lvl="0">
              <a:defRPr spc="0" sz="1800">
                <a:solidFill>
                  <a:srgbClr val="000000"/>
                </a:solidFill>
              </a:defRPr>
            </a:pPr>
            <a:r>
              <a:rPr spc="-96" sz="3200">
                <a:solidFill>
                  <a:srgbClr val="5B6C7D"/>
                </a:solidFill>
              </a:rPr>
              <a:t>Design</a:t>
            </a:r>
          </a:p>
        </p:txBody>
      </p:sp>
      <p:sp>
        <p:nvSpPr>
          <p:cNvPr id="433" name="Shape 433"/>
          <p:cNvSpPr/>
          <p:nvPr/>
        </p:nvSpPr>
        <p:spPr>
          <a:xfrm>
            <a:off x="18128361" y="10566400"/>
            <a:ext cx="254448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5B6C7D"/>
                </a:solidFill>
                <a:latin typeface="Open Sans"/>
                <a:ea typeface="Open Sans"/>
                <a:cs typeface="Open Sans"/>
                <a:sym typeface="Open Sans"/>
              </a:defRPr>
            </a:lvl1pPr>
          </a:lstStyle>
          <a:p>
            <a:pPr lvl="0">
              <a:defRPr spc="0" sz="1800">
                <a:solidFill>
                  <a:srgbClr val="000000"/>
                </a:solidFill>
              </a:defRPr>
            </a:pPr>
            <a:r>
              <a:rPr spc="-96" sz="3200">
                <a:solidFill>
                  <a:srgbClr val="5B6C7D"/>
                </a:solidFill>
              </a:rPr>
              <a:t>Development</a:t>
            </a:r>
          </a:p>
        </p:txBody>
      </p:sp>
      <p:sp>
        <p:nvSpPr>
          <p:cNvPr id="434" name="Shape 434"/>
          <p:cNvSpPr/>
          <p:nvPr/>
        </p:nvSpPr>
        <p:spPr>
          <a:xfrm>
            <a:off x="14532788" y="10566400"/>
            <a:ext cx="18870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5B6C7D"/>
                </a:solidFill>
                <a:latin typeface="Open Sans"/>
                <a:ea typeface="Open Sans"/>
                <a:cs typeface="Open Sans"/>
                <a:sym typeface="Open Sans"/>
              </a:defRPr>
            </a:lvl1pPr>
          </a:lstStyle>
          <a:p>
            <a:pPr lvl="0">
              <a:defRPr spc="0" sz="1800">
                <a:solidFill>
                  <a:srgbClr val="000000"/>
                </a:solidFill>
              </a:defRPr>
            </a:pPr>
            <a:r>
              <a:rPr spc="-96" sz="3200">
                <a:solidFill>
                  <a:srgbClr val="5B6C7D"/>
                </a:solidFill>
              </a:rPr>
              <a:t>Prototype</a:t>
            </a:r>
          </a:p>
        </p:txBody>
      </p:sp>
      <p:sp>
        <p:nvSpPr>
          <p:cNvPr id="435" name="Shape 435"/>
          <p:cNvSpPr/>
          <p:nvPr/>
        </p:nvSpPr>
        <p:spPr>
          <a:xfrm>
            <a:off x="13605757" y="7213600"/>
            <a:ext cx="132810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5B6C7D"/>
                </a:solidFill>
                <a:latin typeface="Open Sans"/>
                <a:ea typeface="Open Sans"/>
                <a:cs typeface="Open Sans"/>
                <a:sym typeface="Open Sans"/>
              </a:defRPr>
            </a:lvl1pPr>
          </a:lstStyle>
          <a:p>
            <a:pPr lvl="0">
              <a:defRPr spc="0" sz="1800">
                <a:solidFill>
                  <a:srgbClr val="000000"/>
                </a:solidFill>
              </a:defRPr>
            </a:pPr>
            <a:r>
              <a:rPr spc="-96" sz="3200">
                <a:solidFill>
                  <a:srgbClr val="5B6C7D"/>
                </a:solidFill>
              </a:rPr>
              <a:t>Survey</a:t>
            </a:r>
          </a:p>
        </p:txBody>
      </p:sp>
    </p:spTree>
  </p:cSld>
  <p:clrMapOvr>
    <a:masterClrMapping/>
  </p:clrMapOvr>
  <p:transition spd="slow" advClick="1">
    <p:push dir="l"/>
  </p:transition>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7" name="Shape 437"/>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438" name="Shape 43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39" name="Shape 43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19</a:t>
            </a:r>
          </a:p>
        </p:txBody>
      </p:sp>
      <p:sp>
        <p:nvSpPr>
          <p:cNvPr id="440" name="Shape 440"/>
          <p:cNvSpPr/>
          <p:nvPr/>
        </p:nvSpPr>
        <p:spPr>
          <a:xfrm>
            <a:off x="8498977" y="4360860"/>
            <a:ext cx="7392134" cy="7208972"/>
          </a:xfrm>
          <a:custGeom>
            <a:avLst/>
            <a:gdLst/>
            <a:ahLst/>
            <a:cxnLst>
              <a:cxn ang="0">
                <a:pos x="wd2" y="hd2"/>
              </a:cxn>
              <a:cxn ang="5400000">
                <a:pos x="wd2" y="hd2"/>
              </a:cxn>
              <a:cxn ang="10800000">
                <a:pos x="wd2" y="hd2"/>
              </a:cxn>
              <a:cxn ang="16200000">
                <a:pos x="wd2" y="hd2"/>
              </a:cxn>
            </a:cxnLst>
            <a:rect l="0" t="0" r="r" b="b"/>
            <a:pathLst>
              <a:path w="19254" h="20330" fill="norm" stroke="1" extrusionOk="0">
                <a:moveTo>
                  <a:pt x="12620" y="0"/>
                </a:moveTo>
                <a:cubicBezTo>
                  <a:pt x="17671" y="1790"/>
                  <a:pt x="20427" y="7675"/>
                  <a:pt x="18774" y="13146"/>
                </a:cubicBezTo>
                <a:cubicBezTo>
                  <a:pt x="17122" y="18616"/>
                  <a:pt x="11686" y="21600"/>
                  <a:pt x="6634" y="19810"/>
                </a:cubicBezTo>
                <a:cubicBezTo>
                  <a:pt x="1583" y="18021"/>
                  <a:pt x="-1173" y="12135"/>
                  <a:pt x="480" y="6665"/>
                </a:cubicBezTo>
                <a:cubicBezTo>
                  <a:pt x="1086" y="4659"/>
                  <a:pt x="2240" y="2900"/>
                  <a:pt x="3789" y="1620"/>
                </a:cubicBezTo>
                <a:lnTo>
                  <a:pt x="3465" y="1062"/>
                </a:lnTo>
                <a:lnTo>
                  <a:pt x="4807" y="1602"/>
                </a:lnTo>
                <a:lnTo>
                  <a:pt x="4720" y="3222"/>
                </a:lnTo>
                <a:lnTo>
                  <a:pt x="4396" y="2665"/>
                </a:lnTo>
                <a:cubicBezTo>
                  <a:pt x="703" y="5793"/>
                  <a:pt x="52" y="11571"/>
                  <a:pt x="2941" y="15570"/>
                </a:cubicBezTo>
                <a:cubicBezTo>
                  <a:pt x="5830" y="19568"/>
                  <a:pt x="11165" y="20274"/>
                  <a:pt x="14858" y="17146"/>
                </a:cubicBezTo>
                <a:cubicBezTo>
                  <a:pt x="18551" y="14017"/>
                  <a:pt x="19202" y="8239"/>
                  <a:pt x="16313" y="4241"/>
                </a:cubicBezTo>
                <a:cubicBezTo>
                  <a:pt x="15276" y="2805"/>
                  <a:pt x="13867" y="1735"/>
                  <a:pt x="12267" y="1168"/>
                </a:cubicBezTo>
                <a:close/>
              </a:path>
            </a:pathLst>
          </a:custGeom>
          <a:solidFill>
            <a:srgbClr val="D8DEE3"/>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41" name="Shape 441"/>
          <p:cNvSpPr/>
          <p:nvPr/>
        </p:nvSpPr>
        <p:spPr>
          <a:xfrm>
            <a:off x="10486696" y="3980298"/>
            <a:ext cx="3416700" cy="1708588"/>
          </a:xfrm>
          <a:prstGeom prst="roundRect">
            <a:avLst>
              <a:gd name="adj" fmla="val 5658"/>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42" name="Shape 442"/>
          <p:cNvSpPr/>
          <p:nvPr/>
        </p:nvSpPr>
        <p:spPr>
          <a:xfrm>
            <a:off x="13674197" y="6724850"/>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3" name="Shape 443"/>
          <p:cNvSpPr/>
          <p:nvPr/>
        </p:nvSpPr>
        <p:spPr>
          <a:xfrm>
            <a:off x="12456676" y="10044112"/>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4" name="Shape 444"/>
          <p:cNvSpPr/>
          <p:nvPr/>
        </p:nvSpPr>
        <p:spPr>
          <a:xfrm>
            <a:off x="8516717" y="10044112"/>
            <a:ext cx="3416700"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5" name="Shape 445"/>
          <p:cNvSpPr/>
          <p:nvPr/>
        </p:nvSpPr>
        <p:spPr>
          <a:xfrm>
            <a:off x="7299200" y="6696262"/>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6" name="Shape 446"/>
          <p:cNvSpPr/>
          <p:nvPr/>
        </p:nvSpPr>
        <p:spPr>
          <a:xfrm>
            <a:off x="11263084" y="4483100"/>
            <a:ext cx="1868051"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Research</a:t>
            </a:r>
          </a:p>
        </p:txBody>
      </p:sp>
      <p:sp>
        <p:nvSpPr>
          <p:cNvPr id="447" name="Shape 447"/>
          <p:cNvSpPr/>
          <p:nvPr/>
        </p:nvSpPr>
        <p:spPr>
          <a:xfrm>
            <a:off x="14726522" y="7219950"/>
            <a:ext cx="1423364"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5B6C7D"/>
                </a:solidFill>
                <a:latin typeface="Open Sans"/>
                <a:ea typeface="Open Sans"/>
                <a:cs typeface="Open Sans"/>
                <a:sym typeface="Open Sans"/>
              </a:defRPr>
            </a:lvl1pPr>
          </a:lstStyle>
          <a:p>
            <a:pPr lvl="0">
              <a:defRPr spc="0" sz="1800">
                <a:solidFill>
                  <a:srgbClr val="000000"/>
                </a:solidFill>
              </a:defRPr>
            </a:pPr>
            <a:r>
              <a:rPr spc="-102" sz="3400">
                <a:solidFill>
                  <a:srgbClr val="5B6C7D"/>
                </a:solidFill>
              </a:rPr>
              <a:t>Design</a:t>
            </a:r>
          </a:p>
        </p:txBody>
      </p:sp>
      <p:sp>
        <p:nvSpPr>
          <p:cNvPr id="448" name="Shape 448"/>
          <p:cNvSpPr/>
          <p:nvPr/>
        </p:nvSpPr>
        <p:spPr>
          <a:xfrm>
            <a:off x="12820018" y="10547350"/>
            <a:ext cx="2696374"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5B6C7D"/>
                </a:solidFill>
                <a:latin typeface="Open Sans"/>
                <a:ea typeface="Open Sans"/>
                <a:cs typeface="Open Sans"/>
                <a:sym typeface="Open Sans"/>
              </a:defRPr>
            </a:lvl1pPr>
          </a:lstStyle>
          <a:p>
            <a:pPr lvl="0">
              <a:defRPr spc="0" sz="1800">
                <a:solidFill>
                  <a:srgbClr val="000000"/>
                </a:solidFill>
              </a:defRPr>
            </a:pPr>
            <a:r>
              <a:rPr spc="-102" sz="3400">
                <a:solidFill>
                  <a:srgbClr val="5B6C7D"/>
                </a:solidFill>
              </a:rPr>
              <a:t>Development</a:t>
            </a:r>
          </a:p>
        </p:txBody>
      </p:sp>
      <p:sp>
        <p:nvSpPr>
          <p:cNvPr id="449" name="Shape 449"/>
          <p:cNvSpPr/>
          <p:nvPr/>
        </p:nvSpPr>
        <p:spPr>
          <a:xfrm>
            <a:off x="9244990" y="10547350"/>
            <a:ext cx="1997836"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5B6C7D"/>
                </a:solidFill>
                <a:latin typeface="Open Sans"/>
                <a:ea typeface="Open Sans"/>
                <a:cs typeface="Open Sans"/>
                <a:sym typeface="Open Sans"/>
              </a:defRPr>
            </a:lvl1pPr>
          </a:lstStyle>
          <a:p>
            <a:pPr lvl="0">
              <a:defRPr spc="0" sz="1800">
                <a:solidFill>
                  <a:srgbClr val="000000"/>
                </a:solidFill>
              </a:defRPr>
            </a:pPr>
            <a:r>
              <a:rPr spc="-102" sz="3400">
                <a:solidFill>
                  <a:srgbClr val="5B6C7D"/>
                </a:solidFill>
              </a:rPr>
              <a:t>Prototype</a:t>
            </a:r>
          </a:p>
        </p:txBody>
      </p:sp>
      <p:sp>
        <p:nvSpPr>
          <p:cNvPr id="450" name="Shape 450"/>
          <p:cNvSpPr/>
          <p:nvPr/>
        </p:nvSpPr>
        <p:spPr>
          <a:xfrm>
            <a:off x="8335426" y="7194550"/>
            <a:ext cx="1403966"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5B6C7D"/>
                </a:solidFill>
                <a:latin typeface="Open Sans"/>
                <a:ea typeface="Open Sans"/>
                <a:cs typeface="Open Sans"/>
                <a:sym typeface="Open Sans"/>
              </a:defRPr>
            </a:lvl1pPr>
          </a:lstStyle>
          <a:p>
            <a:pPr lvl="0">
              <a:defRPr spc="0" sz="1800">
                <a:solidFill>
                  <a:srgbClr val="000000"/>
                </a:solidFill>
              </a:defRPr>
            </a:pPr>
            <a:r>
              <a:rPr spc="-102" sz="3400">
                <a:solidFill>
                  <a:srgbClr val="5B6C7D"/>
                </a:solidFill>
              </a:rPr>
              <a:t>Survey</a:t>
            </a:r>
          </a:p>
        </p:txBody>
      </p:sp>
      <p:sp>
        <p:nvSpPr>
          <p:cNvPr id="451" name="Shape 451"/>
          <p:cNvSpPr/>
          <p:nvPr/>
        </p:nvSpPr>
        <p:spPr>
          <a:xfrm>
            <a:off x="16497300" y="10731500"/>
            <a:ext cx="645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a:t>
            </a:r>
          </a:p>
        </p:txBody>
      </p:sp>
      <p:sp>
        <p:nvSpPr>
          <p:cNvPr id="452" name="Shape 452"/>
          <p:cNvSpPr/>
          <p:nvPr/>
        </p:nvSpPr>
        <p:spPr>
          <a:xfrm>
            <a:off x="17602200" y="74041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
        <p:nvSpPr>
          <p:cNvPr id="453" name="Shape 453"/>
          <p:cNvSpPr/>
          <p:nvPr/>
        </p:nvSpPr>
        <p:spPr>
          <a:xfrm>
            <a:off x="1346200" y="73406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
        <p:nvSpPr>
          <p:cNvPr id="454" name="Shape 454"/>
          <p:cNvSpPr/>
          <p:nvPr/>
        </p:nvSpPr>
        <p:spPr>
          <a:xfrm>
            <a:off x="1447800" y="10668000"/>
            <a:ext cx="645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a:t>
            </a:r>
          </a:p>
        </p:txBody>
      </p:sp>
      <p:sp>
        <p:nvSpPr>
          <p:cNvPr id="455" name="Shape 455"/>
          <p:cNvSpPr/>
          <p:nvPr/>
        </p:nvSpPr>
        <p:spPr>
          <a:xfrm>
            <a:off x="15564212" y="4051300"/>
            <a:ext cx="548028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HIGHLY ACCURATE RESEARCH</a:t>
            </a:r>
          </a:p>
        </p:txBody>
      </p:sp>
      <p:sp>
        <p:nvSpPr>
          <p:cNvPr id="456" name="Shape 456"/>
          <p:cNvSpPr/>
          <p:nvPr/>
        </p:nvSpPr>
        <p:spPr>
          <a:xfrm>
            <a:off x="17640300" y="6819900"/>
            <a:ext cx="411074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BRING DESIGN TO LIFE</a:t>
            </a:r>
          </a:p>
        </p:txBody>
      </p:sp>
      <p:sp>
        <p:nvSpPr>
          <p:cNvPr id="457" name="Shape 457"/>
          <p:cNvSpPr/>
          <p:nvPr/>
        </p:nvSpPr>
        <p:spPr>
          <a:xfrm>
            <a:off x="16497300" y="10121900"/>
            <a:ext cx="489666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BEST DEVELOPMENT TEAM</a:t>
            </a:r>
          </a:p>
        </p:txBody>
      </p:sp>
      <p:sp>
        <p:nvSpPr>
          <p:cNvPr id="458" name="Shape 458"/>
          <p:cNvSpPr/>
          <p:nvPr/>
        </p:nvSpPr>
        <p:spPr>
          <a:xfrm>
            <a:off x="3417337" y="10121900"/>
            <a:ext cx="446530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PRODUCT LAUNCH</a:t>
            </a:r>
          </a:p>
        </p:txBody>
      </p:sp>
      <p:sp>
        <p:nvSpPr>
          <p:cNvPr id="459" name="Shape 459"/>
          <p:cNvSpPr/>
          <p:nvPr/>
        </p:nvSpPr>
        <p:spPr>
          <a:xfrm>
            <a:off x="3372067" y="6794500"/>
            <a:ext cx="349353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TARGETED SURVEY</a:t>
            </a:r>
          </a:p>
        </p:txBody>
      </p:sp>
      <p:sp>
        <p:nvSpPr>
          <p:cNvPr id="460" name="Shape 460"/>
          <p:cNvSpPr/>
          <p:nvPr/>
        </p:nvSpPr>
        <p:spPr>
          <a:xfrm>
            <a:off x="15570200" y="46609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Tree>
  </p:cSld>
  <p:clrMapOvr>
    <a:masterClrMapping/>
  </p:clrMapOvr>
  <p:transition spd="slow" advClick="1">
    <p:push dir="l"/>
  </p:transition>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 name="Shape 26"/>
          <p:cNvSpPr/>
          <p:nvPr/>
        </p:nvSpPr>
        <p:spPr>
          <a:xfrm flipH="1">
            <a:off x="12179299" y="-271628"/>
            <a:ext cx="1" cy="5286054"/>
          </a:xfrm>
          <a:prstGeom prst="line">
            <a:avLst/>
          </a:prstGeom>
          <a:ln w="25400">
            <a:solidFill>
              <a:srgbClr val="FFFFFF"/>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27" name="Shape 27"/>
          <p:cNvSpPr/>
          <p:nvPr/>
        </p:nvSpPr>
        <p:spPr>
          <a:xfrm>
            <a:off x="7454900" y="5378450"/>
            <a:ext cx="95504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We Are </a:t>
            </a:r>
            <a:r>
              <a:rPr b="1" spc="-192" sz="6400">
                <a:solidFill>
                  <a:srgbClr val="E52F6E"/>
                </a:solidFill>
                <a:latin typeface="Open Sans"/>
                <a:ea typeface="Open Sans"/>
                <a:cs typeface="Open Sans"/>
                <a:sym typeface="Open Sans"/>
              </a:rPr>
              <a:t>Beres</a:t>
            </a:r>
            <a:r>
              <a:rPr spc="-192" sz="6400">
                <a:solidFill>
                  <a:srgbClr val="FFFFFF"/>
                </a:solidFill>
                <a:latin typeface="Open Sans Light"/>
                <a:ea typeface="Open Sans Light"/>
                <a:cs typeface="Open Sans Light"/>
                <a:sym typeface="Open Sans Light"/>
              </a:rPr>
              <a:t>, We Place Your Business on Top!</a:t>
            </a:r>
          </a:p>
        </p:txBody>
      </p:sp>
      <p:pic>
        <p:nvPicPr>
          <p:cNvPr id="28" name=""/>
          <p:cNvPicPr/>
          <p:nvPr/>
        </p:nvPicPr>
        <p:blipFill>
          <a:blip r:embed="rId2">
            <a:extLst/>
          </a:blip>
          <a:stretch>
            <a:fillRect/>
          </a:stretch>
        </p:blipFill>
        <p:spPr>
          <a:xfrm>
            <a:off x="13589407" y="7700195"/>
            <a:ext cx="2886907" cy="330217"/>
          </a:xfrm>
          <a:prstGeom prst="rect">
            <a:avLst/>
          </a:prstGeom>
        </p:spPr>
      </p:pic>
      <p:sp>
        <p:nvSpPr>
          <p:cNvPr id="30" name="Shape 30"/>
          <p:cNvSpPr/>
          <p:nvPr/>
        </p:nvSpPr>
        <p:spPr>
          <a:xfrm>
            <a:off x="7302500" y="8534400"/>
            <a:ext cx="9766300" cy="104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a:t>
            </a:r>
          </a:p>
        </p:txBody>
      </p:sp>
      <p:sp>
        <p:nvSpPr>
          <p:cNvPr id="31" name="Shape 3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02</a:t>
            </a:r>
          </a:p>
        </p:txBody>
      </p:sp>
    </p:spTree>
  </p:cSld>
  <p:clrMapOvr>
    <a:masterClrMapping/>
  </p:clrMapOvr>
  <p:transition spd="med" advClick="1">
    <p:push dir="u"/>
  </p:transition>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2" name="Shape 462"/>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463" name="Shape 46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64" name="Shape 464"/>
          <p:cNvSpPr/>
          <p:nvPr/>
        </p:nvSpPr>
        <p:spPr>
          <a:xfrm>
            <a:off x="1409700" y="92329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b="1" spc="-192" sz="6400">
                <a:solidFill>
                  <a:srgbClr val="E52F6E"/>
                </a:solidFill>
                <a:latin typeface="Open Sans"/>
                <a:ea typeface="Open Sans"/>
                <a:cs typeface="Open Sans"/>
                <a:sym typeface="Open Sans"/>
              </a:rPr>
              <a:t>The Best</a:t>
            </a:r>
            <a:r>
              <a:rPr spc="-192" sz="6400">
                <a:solidFill>
                  <a:srgbClr val="24A39C"/>
                </a:solidFill>
                <a:latin typeface="Open Sans Light"/>
                <a:ea typeface="Open Sans Light"/>
                <a:cs typeface="Open Sans Light"/>
                <a:sym typeface="Open Sans Light"/>
              </a:rPr>
              <a:t> </a:t>
            </a:r>
            <a:r>
              <a:rPr spc="-192" sz="6400">
                <a:solidFill>
                  <a:srgbClr val="42505D"/>
                </a:solidFill>
                <a:latin typeface="Open Sans Light"/>
                <a:ea typeface="Open Sans Light"/>
                <a:cs typeface="Open Sans Light"/>
                <a:sym typeface="Open Sans Light"/>
              </a:rPr>
              <a:t>Method That Works for Years</a:t>
            </a:r>
          </a:p>
        </p:txBody>
      </p:sp>
      <p:sp>
        <p:nvSpPr>
          <p:cNvPr id="465" name="Shape 465"/>
          <p:cNvSpPr/>
          <p:nvPr/>
        </p:nvSpPr>
        <p:spPr>
          <a:xfrm>
            <a:off x="1409700" y="10668000"/>
            <a:ext cx="212852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Donec sed odio dui. Nullam id dolor id nibh ultricies vehicula ut id elit. </a:t>
            </a:r>
          </a:p>
        </p:txBody>
      </p:sp>
      <p:sp>
        <p:nvSpPr>
          <p:cNvPr id="466" name="Shape 46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20</a:t>
            </a:r>
          </a:p>
        </p:txBody>
      </p:sp>
      <p:sp>
        <p:nvSpPr>
          <p:cNvPr id="467" name="Shape 467"/>
          <p:cNvSpPr/>
          <p:nvPr/>
        </p:nvSpPr>
        <p:spPr>
          <a:xfrm rot="592701">
            <a:off x="4738042" y="2652071"/>
            <a:ext cx="15836901" cy="7721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D8DEE3">
              <a:alpha val="6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68" name="Shape 468"/>
          <p:cNvSpPr/>
          <p:nvPr/>
        </p:nvSpPr>
        <p:spPr>
          <a:xfrm rot="592701">
            <a:off x="6474605" y="6400657"/>
            <a:ext cx="1206501" cy="1206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69" name="Shape 469"/>
          <p:cNvSpPr/>
          <p:nvPr/>
        </p:nvSpPr>
        <p:spPr>
          <a:xfrm rot="592701">
            <a:off x="9728312" y="4746466"/>
            <a:ext cx="2324101" cy="23368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70" name="Shape 470"/>
          <p:cNvSpPr/>
          <p:nvPr/>
        </p:nvSpPr>
        <p:spPr>
          <a:xfrm rot="592701">
            <a:off x="13941123" y="4060147"/>
            <a:ext cx="2781301" cy="2794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71" name="Shape 471"/>
          <p:cNvSpPr/>
          <p:nvPr/>
        </p:nvSpPr>
        <p:spPr>
          <a:xfrm>
            <a:off x="14341509" y="7359650"/>
            <a:ext cx="198924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TEST</a:t>
            </a:r>
          </a:p>
        </p:txBody>
      </p:sp>
      <p:sp>
        <p:nvSpPr>
          <p:cNvPr id="472" name="Shape 472"/>
          <p:cNvSpPr/>
          <p:nvPr/>
        </p:nvSpPr>
        <p:spPr>
          <a:xfrm>
            <a:off x="9480643" y="7366000"/>
            <a:ext cx="281254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DEVELOPMENT</a:t>
            </a:r>
          </a:p>
        </p:txBody>
      </p:sp>
      <p:sp>
        <p:nvSpPr>
          <p:cNvPr id="473" name="Shape 473"/>
          <p:cNvSpPr/>
          <p:nvPr/>
        </p:nvSpPr>
        <p:spPr>
          <a:xfrm>
            <a:off x="5165297" y="5676900"/>
            <a:ext cx="204791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RESEARCH</a:t>
            </a:r>
          </a:p>
        </p:txBody>
      </p:sp>
      <p:sp>
        <p:nvSpPr>
          <p:cNvPr id="474" name="Shape 474"/>
          <p:cNvSpPr/>
          <p:nvPr/>
        </p:nvSpPr>
        <p:spPr>
          <a:xfrm>
            <a:off x="6915048" y="6667500"/>
            <a:ext cx="298552"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1</a:t>
            </a:r>
          </a:p>
        </p:txBody>
      </p:sp>
      <p:sp>
        <p:nvSpPr>
          <p:cNvPr id="475" name="Shape 475"/>
          <p:cNvSpPr/>
          <p:nvPr/>
        </p:nvSpPr>
        <p:spPr>
          <a:xfrm>
            <a:off x="10686869" y="5581650"/>
            <a:ext cx="390905"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2</a:t>
            </a:r>
          </a:p>
        </p:txBody>
      </p:sp>
      <p:sp>
        <p:nvSpPr>
          <p:cNvPr id="476" name="Shape 476"/>
          <p:cNvSpPr/>
          <p:nvPr/>
        </p:nvSpPr>
        <p:spPr>
          <a:xfrm>
            <a:off x="15150972" y="5124450"/>
            <a:ext cx="384501"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3</a:t>
            </a:r>
          </a:p>
        </p:txBody>
      </p:sp>
    </p:spTree>
  </p:cSld>
  <p:clrMapOvr>
    <a:masterClrMapping/>
  </p:clrMapOvr>
  <p:transition spd="slow" advClick="1">
    <p:push dir="l"/>
  </p:transition>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8" name="Shape 478"/>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479" name="Shape 47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80" name="Shape 48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21</a:t>
            </a:r>
          </a:p>
        </p:txBody>
      </p:sp>
      <p:sp>
        <p:nvSpPr>
          <p:cNvPr id="481" name="Shape 481"/>
          <p:cNvSpPr/>
          <p:nvPr/>
        </p:nvSpPr>
        <p:spPr>
          <a:xfrm rot="592588">
            <a:off x="5012341" y="2784337"/>
            <a:ext cx="16367988" cy="102347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D8DEE3">
              <a:alpha val="6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82" name="Shape 482"/>
          <p:cNvSpPr/>
          <p:nvPr/>
        </p:nvSpPr>
        <p:spPr>
          <a:xfrm rot="592588">
            <a:off x="5713159" y="8539179"/>
            <a:ext cx="1673799" cy="167349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7" y="2882"/>
                </a:moveTo>
                <a:cubicBezTo>
                  <a:pt x="20639" y="6724"/>
                  <a:pt x="20639" y="12954"/>
                  <a:pt x="16797" y="16796"/>
                </a:cubicBezTo>
                <a:cubicBezTo>
                  <a:pt x="12954" y="20639"/>
                  <a:pt x="6724" y="20639"/>
                  <a:pt x="2882" y="16796"/>
                </a:cubicBezTo>
                <a:cubicBezTo>
                  <a:pt x="-961" y="12954"/>
                  <a:pt x="-961" y="6724"/>
                  <a:pt x="2882" y="2882"/>
                </a:cubicBezTo>
                <a:cubicBezTo>
                  <a:pt x="6724" y="-961"/>
                  <a:pt x="12954" y="-961"/>
                  <a:pt x="16797"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3" name="Shape 483"/>
          <p:cNvSpPr/>
          <p:nvPr/>
        </p:nvSpPr>
        <p:spPr>
          <a:xfrm rot="592588">
            <a:off x="9240450" y="5628157"/>
            <a:ext cx="3224265" cy="3241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4" name="Shape 484"/>
          <p:cNvSpPr/>
          <p:nvPr/>
        </p:nvSpPr>
        <p:spPr>
          <a:xfrm rot="592588">
            <a:off x="14433090" y="4394337"/>
            <a:ext cx="3858548" cy="387546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5" name="Shape 485"/>
          <p:cNvSpPr/>
          <p:nvPr/>
        </p:nvSpPr>
        <p:spPr>
          <a:xfrm>
            <a:off x="6324193" y="8909311"/>
            <a:ext cx="414189" cy="9160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1</a:t>
            </a:r>
          </a:p>
        </p:txBody>
      </p:sp>
      <p:sp>
        <p:nvSpPr>
          <p:cNvPr id="486" name="Shape 486"/>
          <p:cNvSpPr/>
          <p:nvPr/>
        </p:nvSpPr>
        <p:spPr>
          <a:xfrm>
            <a:off x="10570275" y="6786617"/>
            <a:ext cx="542313" cy="9160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2</a:t>
            </a:r>
          </a:p>
        </p:txBody>
      </p:sp>
      <p:sp>
        <p:nvSpPr>
          <p:cNvPr id="487" name="Shape 487"/>
          <p:cNvSpPr/>
          <p:nvPr/>
        </p:nvSpPr>
        <p:spPr>
          <a:xfrm>
            <a:off x="16076302" y="5870604"/>
            <a:ext cx="533428" cy="9160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3</a:t>
            </a:r>
          </a:p>
        </p:txBody>
      </p:sp>
      <p:sp>
        <p:nvSpPr>
          <p:cNvPr id="488" name="Shape 488"/>
          <p:cNvSpPr/>
          <p:nvPr/>
        </p:nvSpPr>
        <p:spPr>
          <a:xfrm>
            <a:off x="4911298" y="4343400"/>
            <a:ext cx="204791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RESEARCH</a:t>
            </a:r>
          </a:p>
        </p:txBody>
      </p:sp>
      <p:sp>
        <p:nvSpPr>
          <p:cNvPr id="489" name="Shape 489"/>
          <p:cNvSpPr/>
          <p:nvPr/>
        </p:nvSpPr>
        <p:spPr>
          <a:xfrm>
            <a:off x="9226643" y="9880600"/>
            <a:ext cx="281254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DEVELOPMENT</a:t>
            </a:r>
          </a:p>
        </p:txBody>
      </p:sp>
      <p:sp>
        <p:nvSpPr>
          <p:cNvPr id="490" name="Shape 490"/>
          <p:cNvSpPr/>
          <p:nvPr/>
        </p:nvSpPr>
        <p:spPr>
          <a:xfrm>
            <a:off x="16081409" y="9874250"/>
            <a:ext cx="198924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TEST</a:t>
            </a:r>
          </a:p>
        </p:txBody>
      </p:sp>
      <p:sp>
        <p:nvSpPr>
          <p:cNvPr id="491" name="Shape 491"/>
          <p:cNvSpPr/>
          <p:nvPr/>
        </p:nvSpPr>
        <p:spPr>
          <a:xfrm>
            <a:off x="1765300" y="49403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2" name="Shape 492"/>
          <p:cNvSpPr/>
          <p:nvPr/>
        </p:nvSpPr>
        <p:spPr>
          <a:xfrm>
            <a:off x="9232900" y="105156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3" name="Shape 493"/>
          <p:cNvSpPr/>
          <p:nvPr/>
        </p:nvSpPr>
        <p:spPr>
          <a:xfrm>
            <a:off x="16078200" y="105029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4" name="Shape 494"/>
          <p:cNvSpPr/>
          <p:nvPr/>
        </p:nvSpPr>
        <p:spPr>
          <a:xfrm>
            <a:off x="6492363" y="6666587"/>
            <a:ext cx="1" cy="1609021"/>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495" name="Shape 495"/>
          <p:cNvSpPr/>
          <p:nvPr/>
        </p:nvSpPr>
        <p:spPr>
          <a:xfrm>
            <a:off x="10833100" y="9014624"/>
            <a:ext cx="0" cy="719831"/>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496" name="Shape 496"/>
          <p:cNvSpPr/>
          <p:nvPr/>
        </p:nvSpPr>
        <p:spPr>
          <a:xfrm>
            <a:off x="16395700" y="8569066"/>
            <a:ext cx="0" cy="1126003"/>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8" name="Shape 498"/>
          <p:cNvSpPr/>
          <p:nvPr/>
        </p:nvSpPr>
        <p:spPr>
          <a:xfrm>
            <a:off x="1413228" y="711200"/>
            <a:ext cx="811885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WHY CHOOSE US</a:t>
            </a:r>
          </a:p>
        </p:txBody>
      </p:sp>
      <p:sp>
        <p:nvSpPr>
          <p:cNvPr id="499" name="Shape 49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500" name="Shape 50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22</a:t>
            </a:r>
          </a:p>
        </p:txBody>
      </p:sp>
      <p:sp>
        <p:nvSpPr>
          <p:cNvPr id="501" name="Shape 501"/>
          <p:cNvSpPr/>
          <p:nvPr/>
        </p:nvSpPr>
        <p:spPr>
          <a:xfrm>
            <a:off x="1409700" y="36195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42505D"/>
                </a:solidFill>
                <a:latin typeface="Open Sans Light"/>
                <a:ea typeface="Open Sans Light"/>
                <a:cs typeface="Open Sans Light"/>
                <a:sym typeface="Open Sans Light"/>
              </a:rPr>
              <a:t>Complete Checklist Why They </a:t>
            </a:r>
            <a:r>
              <a:rPr spc="-192" sz="6400">
                <a:solidFill>
                  <a:srgbClr val="E52F6E"/>
                </a:solidFill>
                <a:latin typeface="Open Sans Semibold"/>
                <a:ea typeface="Open Sans Semibold"/>
                <a:cs typeface="Open Sans Semibold"/>
                <a:sym typeface="Open Sans Semibold"/>
              </a:rPr>
              <a:t>Choose Us</a:t>
            </a:r>
          </a:p>
        </p:txBody>
      </p:sp>
      <p:pic>
        <p:nvPicPr>
          <p:cNvPr id="502" name=""/>
          <p:cNvPicPr/>
          <p:nvPr/>
        </p:nvPicPr>
        <p:blipFill>
          <a:blip r:embed="rId2">
            <a:extLst/>
          </a:blip>
          <a:stretch>
            <a:fillRect/>
          </a:stretch>
        </p:blipFill>
        <p:spPr>
          <a:xfrm>
            <a:off x="15048160" y="4702099"/>
            <a:ext cx="4198813" cy="233727"/>
          </a:xfrm>
          <a:prstGeom prst="rect">
            <a:avLst/>
          </a:prstGeom>
        </p:spPr>
      </p:pic>
      <p:graphicFrame>
        <p:nvGraphicFramePr>
          <p:cNvPr id="504" name="Table 504"/>
          <p:cNvGraphicFramePr/>
          <p:nvPr/>
        </p:nvGraphicFramePr>
        <p:xfrm>
          <a:off x="1587500" y="5524145"/>
          <a:ext cx="21272504" cy="6159855"/>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5318126"/>
                <a:gridCol w="5318126"/>
                <a:gridCol w="5318126"/>
                <a:gridCol w="5318126"/>
              </a:tblGrid>
              <a:tr h="1567534">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000000">
                          <a:alpha val="0"/>
                        </a:srgbClr>
                      </a:solidFill>
                      <a:miter lim="400000"/>
                    </a:lnR>
                    <a:lnT w="25400">
                      <a:solidFill>
                        <a:srgbClr val="EBEBEB"/>
                      </a:solidFill>
                      <a:miter lim="400000"/>
                    </a:lnT>
                    <a:lnB w="25400">
                      <a:solidFill>
                        <a:srgbClr val="FFFFFF"/>
                      </a:solidFill>
                      <a:miter lim="400000"/>
                    </a:lnB>
                    <a:solidFill>
                      <a:srgbClr val="B12152"/>
                    </a:solidFill>
                  </a:tcPr>
                </a:tc>
                <a:tc>
                  <a:txBody>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mn-lt"/>
                          <a:ea typeface="+mn-ea"/>
                          <a:cs typeface="+mn-cs"/>
                        </a:defRPr>
                      </a:pPr>
                    </a:p>
                  </a:txBody>
                  <a:tcPr marL="50800" marR="50800" marT="50800" marB="508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E52F6E"/>
                    </a:solidFill>
                  </a:tcPr>
                </a:tc>
                <a:tc>
                  <a:txBody>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mn-lt"/>
                          <a:ea typeface="+mn-ea"/>
                          <a:cs typeface="+mn-cs"/>
                        </a:defRPr>
                      </a:pPr>
                    </a:p>
                  </a:txBody>
                  <a:tcPr marL="50800" marR="50800" marT="50800" marB="508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E52F6E"/>
                    </a:solidFill>
                  </a:tcPr>
                </a:tc>
                <a:tc>
                  <a:txBody>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mn-lt"/>
                          <a:ea typeface="+mn-ea"/>
                          <a:cs typeface="+mn-cs"/>
                        </a:defRPr>
                      </a:pPr>
                    </a:p>
                  </a:txBody>
                  <a:tcPr marL="50800" marR="50800" marT="50800" marB="508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E52F6E"/>
                    </a:solid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FFFFFF"/>
                      </a:solidFill>
                      <a:miter lim="400000"/>
                    </a:lnR>
                    <a:lnT w="25400">
                      <a:solidFill>
                        <a:srgbClr val="FFFFFF"/>
                      </a:solidFill>
                      <a:miter lim="400000"/>
                    </a:lnT>
                    <a:lnB w="25400">
                      <a:solidFill>
                        <a:srgbClr val="FFFFFF"/>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EBEBEB"/>
                      </a:solidFill>
                      <a:miter lim="400000"/>
                    </a:lnR>
                    <a:lnT w="25400">
                      <a:solidFill>
                        <a:srgbClr val="000000">
                          <a:alpha val="0"/>
                        </a:srgbClr>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000000">
                          <a:alpha val="0"/>
                        </a:srgbClr>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000000">
                          <a:alpha val="0"/>
                        </a:srgbClr>
                      </a:solidFill>
                      <a:miter lim="400000"/>
                    </a:lnT>
                    <a:lnB w="25400">
                      <a:solidFill>
                        <a:srgbClr val="EBEBEB"/>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FFFFFF"/>
                      </a:solidFill>
                      <a:miter lim="400000"/>
                    </a:lnR>
                    <a:lnT w="25400">
                      <a:solidFill>
                        <a:srgbClr val="FFFFFF"/>
                      </a:solidFill>
                      <a:miter lim="400000"/>
                    </a:lnT>
                    <a:lnB w="25400">
                      <a:solidFill>
                        <a:srgbClr val="FFFFFF"/>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solidFill>
                        <a:srgbClr val="EBEBEB"/>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FFFFFF"/>
                      </a:solidFill>
                      <a:miter lim="400000"/>
                    </a:lnR>
                    <a:lnT w="25400">
                      <a:solidFill>
                        <a:srgbClr val="FFFFFF"/>
                      </a:solidFill>
                      <a:miter lim="400000"/>
                    </a:lnT>
                    <a:lnB w="25400">
                      <a:solidFill>
                        <a:srgbClr val="FFFFFF"/>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solidFill>
                        <a:srgbClr val="EBEBEB"/>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FFFFFF"/>
                      </a:solidFill>
                      <a:miter lim="400000"/>
                    </a:lnR>
                    <a:lnT w="25400">
                      <a:solidFill>
                        <a:srgbClr val="FFFFFF"/>
                      </a:solidFill>
                      <a:miter lim="400000"/>
                    </a:lnT>
                    <a:lnB w="25400">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EBEBEB"/>
                      </a:solidFill>
                      <a:miter lim="400000"/>
                    </a:lnR>
                    <a:lnT w="25400">
                      <a:solidFill>
                        <a:srgbClr val="EBEBEB"/>
                      </a:solidFill>
                      <a:miter lim="400000"/>
                    </a:lnT>
                    <a:lnB w="25400">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miter lim="400000"/>
                    </a:lnB>
                    <a:noFill/>
                  </a:tcPr>
                </a:tc>
              </a:tr>
            </a:tbl>
          </a:graphicData>
        </a:graphic>
      </p:graphicFrame>
      <p:sp>
        <p:nvSpPr>
          <p:cNvPr id="505" name="Shape 505"/>
          <p:cNvSpPr/>
          <p:nvPr/>
        </p:nvSpPr>
        <p:spPr>
          <a:xfrm>
            <a:off x="3300060" y="5911850"/>
            <a:ext cx="186829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Features</a:t>
            </a:r>
          </a:p>
        </p:txBody>
      </p:sp>
      <p:sp>
        <p:nvSpPr>
          <p:cNvPr id="506" name="Shape 506"/>
          <p:cNvSpPr/>
          <p:nvPr/>
        </p:nvSpPr>
        <p:spPr>
          <a:xfrm>
            <a:off x="8080843" y="5918200"/>
            <a:ext cx="2954524"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Our Company</a:t>
            </a:r>
          </a:p>
        </p:txBody>
      </p:sp>
      <p:sp>
        <p:nvSpPr>
          <p:cNvPr id="507" name="Shape 507"/>
          <p:cNvSpPr/>
          <p:nvPr/>
        </p:nvSpPr>
        <p:spPr>
          <a:xfrm>
            <a:off x="13479769" y="5918200"/>
            <a:ext cx="279927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Competitor A</a:t>
            </a:r>
          </a:p>
        </p:txBody>
      </p:sp>
      <p:sp>
        <p:nvSpPr>
          <p:cNvPr id="508" name="Shape 508"/>
          <p:cNvSpPr/>
          <p:nvPr/>
        </p:nvSpPr>
        <p:spPr>
          <a:xfrm>
            <a:off x="18797609" y="5918200"/>
            <a:ext cx="280619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Competitor B</a:t>
            </a:r>
          </a:p>
        </p:txBody>
      </p:sp>
      <p:sp>
        <p:nvSpPr>
          <p:cNvPr id="509" name="Shape 509"/>
          <p:cNvSpPr/>
          <p:nvPr/>
        </p:nvSpPr>
        <p:spPr>
          <a:xfrm>
            <a:off x="9205192" y="73152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10" name="Shape 510"/>
          <p:cNvSpPr/>
          <p:nvPr/>
        </p:nvSpPr>
        <p:spPr>
          <a:xfrm>
            <a:off x="9259125" y="7486650"/>
            <a:ext cx="506350" cy="368300"/>
          </a:xfrm>
          <a:prstGeom prst="rect">
            <a:avLst/>
          </a:prstGeom>
          <a:solidFill>
            <a:srgbClr val="E52F6E"/>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1" name="Shape 511"/>
          <p:cNvSpPr/>
          <p:nvPr/>
        </p:nvSpPr>
        <p:spPr>
          <a:xfrm>
            <a:off x="19885892" y="107442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12" name="Shape 512"/>
          <p:cNvSpPr/>
          <p:nvPr/>
        </p:nvSpPr>
        <p:spPr>
          <a:xfrm>
            <a:off x="19939825" y="10915650"/>
            <a:ext cx="506350" cy="368300"/>
          </a:xfrm>
          <a:prstGeom prst="rect">
            <a:avLst/>
          </a:prstGeom>
          <a:solidFill>
            <a:srgbClr val="E52F6E"/>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3" name="Shape 513"/>
          <p:cNvSpPr/>
          <p:nvPr/>
        </p:nvSpPr>
        <p:spPr>
          <a:xfrm>
            <a:off x="9243292" y="95885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14" name="Shape 514"/>
          <p:cNvSpPr/>
          <p:nvPr/>
        </p:nvSpPr>
        <p:spPr>
          <a:xfrm>
            <a:off x="9297225" y="9759950"/>
            <a:ext cx="506350" cy="368300"/>
          </a:xfrm>
          <a:prstGeom prst="rect">
            <a:avLst/>
          </a:prstGeom>
          <a:solidFill>
            <a:srgbClr val="E52F6E"/>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5" name="Shape 515"/>
          <p:cNvSpPr/>
          <p:nvPr/>
        </p:nvSpPr>
        <p:spPr>
          <a:xfrm>
            <a:off x="14564592" y="84074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16" name="Shape 516"/>
          <p:cNvSpPr/>
          <p:nvPr/>
        </p:nvSpPr>
        <p:spPr>
          <a:xfrm>
            <a:off x="14618525" y="8578850"/>
            <a:ext cx="506350" cy="368300"/>
          </a:xfrm>
          <a:prstGeom prst="rect">
            <a:avLst/>
          </a:prstGeom>
          <a:solidFill>
            <a:srgbClr val="E52F6E"/>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7" name="Shape 517"/>
          <p:cNvSpPr/>
          <p:nvPr/>
        </p:nvSpPr>
        <p:spPr>
          <a:xfrm>
            <a:off x="19885892" y="84455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18" name="Shape 518"/>
          <p:cNvSpPr/>
          <p:nvPr/>
        </p:nvSpPr>
        <p:spPr>
          <a:xfrm>
            <a:off x="19939825" y="8616950"/>
            <a:ext cx="506350" cy="368300"/>
          </a:xfrm>
          <a:prstGeom prst="rect">
            <a:avLst/>
          </a:prstGeom>
          <a:solidFill>
            <a:srgbClr val="E52F6E"/>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9" name="Shape 519"/>
          <p:cNvSpPr/>
          <p:nvPr/>
        </p:nvSpPr>
        <p:spPr>
          <a:xfrm>
            <a:off x="2133545" y="7289800"/>
            <a:ext cx="420652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Social media campaign</a:t>
            </a:r>
          </a:p>
        </p:txBody>
      </p:sp>
      <p:sp>
        <p:nvSpPr>
          <p:cNvPr id="520" name="Shape 520"/>
          <p:cNvSpPr/>
          <p:nvPr/>
        </p:nvSpPr>
        <p:spPr>
          <a:xfrm>
            <a:off x="3177144" y="8445500"/>
            <a:ext cx="2119323"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Google ads</a:t>
            </a:r>
          </a:p>
        </p:txBody>
      </p:sp>
      <p:sp>
        <p:nvSpPr>
          <p:cNvPr id="521" name="Shape 521"/>
          <p:cNvSpPr/>
          <p:nvPr/>
        </p:nvSpPr>
        <p:spPr>
          <a:xfrm>
            <a:off x="2954188" y="9601200"/>
            <a:ext cx="256523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Facebook ads</a:t>
            </a:r>
          </a:p>
        </p:txBody>
      </p:sp>
      <p:sp>
        <p:nvSpPr>
          <p:cNvPr id="522" name="Shape 522"/>
          <p:cNvSpPr/>
          <p:nvPr/>
        </p:nvSpPr>
        <p:spPr>
          <a:xfrm>
            <a:off x="3227547" y="10693400"/>
            <a:ext cx="201851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Buysellads</a:t>
            </a:r>
          </a:p>
        </p:txBody>
      </p:sp>
      <p:sp>
        <p:nvSpPr>
          <p:cNvPr id="523" name="Shape 523"/>
          <p:cNvSpPr/>
          <p:nvPr/>
        </p:nvSpPr>
        <p:spPr>
          <a:xfrm>
            <a:off x="9065317" y="8445500"/>
            <a:ext cx="90937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Free</a:t>
            </a:r>
          </a:p>
        </p:txBody>
      </p:sp>
      <p:sp>
        <p:nvSpPr>
          <p:cNvPr id="524" name="Shape 524"/>
          <p:cNvSpPr/>
          <p:nvPr/>
        </p:nvSpPr>
        <p:spPr>
          <a:xfrm>
            <a:off x="9065317" y="10718800"/>
            <a:ext cx="90937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Free</a:t>
            </a:r>
          </a:p>
        </p:txBody>
      </p:sp>
      <p:sp>
        <p:nvSpPr>
          <p:cNvPr id="525" name="Shape 525"/>
          <p:cNvSpPr/>
          <p:nvPr/>
        </p:nvSpPr>
        <p:spPr>
          <a:xfrm>
            <a:off x="13766550" y="10807700"/>
            <a:ext cx="214950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after 1 year</a:t>
            </a:r>
          </a:p>
        </p:txBody>
      </p:sp>
      <p:sp>
        <p:nvSpPr>
          <p:cNvPr id="526" name="Shape 526"/>
          <p:cNvSpPr/>
          <p:nvPr/>
        </p:nvSpPr>
        <p:spPr>
          <a:xfrm>
            <a:off x="14009065" y="96266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
        <p:nvSpPr>
          <p:cNvPr id="527" name="Shape 527"/>
          <p:cNvSpPr/>
          <p:nvPr/>
        </p:nvSpPr>
        <p:spPr>
          <a:xfrm>
            <a:off x="14009065" y="73406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
        <p:nvSpPr>
          <p:cNvPr id="528" name="Shape 528"/>
          <p:cNvSpPr/>
          <p:nvPr/>
        </p:nvSpPr>
        <p:spPr>
          <a:xfrm>
            <a:off x="19125950" y="9601200"/>
            <a:ext cx="214950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after 5 year</a:t>
            </a:r>
          </a:p>
        </p:txBody>
      </p:sp>
      <p:sp>
        <p:nvSpPr>
          <p:cNvPr id="529" name="Shape 529"/>
          <p:cNvSpPr/>
          <p:nvPr/>
        </p:nvSpPr>
        <p:spPr>
          <a:xfrm>
            <a:off x="19368465" y="73660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Tree>
  </p:cSld>
  <p:clrMapOvr>
    <a:masterClrMapping/>
  </p:clrMapOvr>
  <p:transition spd="slow" advClick="1">
    <p:push dir="l"/>
  </p:transition>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31" name="Shape 531"/>
          <p:cNvSpPr/>
          <p:nvPr/>
        </p:nvSpPr>
        <p:spPr>
          <a:xfrm>
            <a:off x="1413228" y="711200"/>
            <a:ext cx="811885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WHY CHOOSE US</a:t>
            </a:r>
          </a:p>
        </p:txBody>
      </p:sp>
      <p:sp>
        <p:nvSpPr>
          <p:cNvPr id="532" name="Shape 53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533" name="Shape 533"/>
          <p:cNvSpPr/>
          <p:nvPr/>
        </p:nvSpPr>
        <p:spPr>
          <a:xfrm>
            <a:off x="1409700" y="40132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Complete Checklist Why They Choose Us</a:t>
            </a:r>
          </a:p>
        </p:txBody>
      </p:sp>
      <p:sp>
        <p:nvSpPr>
          <p:cNvPr id="534" name="Shape 534"/>
          <p:cNvSpPr/>
          <p:nvPr/>
        </p:nvSpPr>
        <p:spPr>
          <a:xfrm>
            <a:off x="2997200" y="5422900"/>
            <a:ext cx="183134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quam. </a:t>
            </a:r>
            <a:r>
              <a:rPr b="1" sz="2400">
                <a:solidFill>
                  <a:srgbClr val="E52F6E"/>
                </a:solidFill>
                <a:latin typeface="Open Sans"/>
                <a:ea typeface="Open Sans"/>
                <a:cs typeface="Open Sans"/>
                <a:sym typeface="Open Sans"/>
              </a:rPr>
              <a:t>Maecenas faucibus mollis interdum.</a:t>
            </a:r>
          </a:p>
        </p:txBody>
      </p:sp>
      <p:sp>
        <p:nvSpPr>
          <p:cNvPr id="535" name="Shape 535"/>
          <p:cNvSpPr/>
          <p:nvPr/>
        </p:nvSpPr>
        <p:spPr>
          <a:xfrm>
            <a:off x="21406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36" name="Shape 536"/>
          <p:cNvSpPr/>
          <p:nvPr/>
        </p:nvSpPr>
        <p:spPr>
          <a:xfrm>
            <a:off x="2233421" y="7524750"/>
            <a:ext cx="562357" cy="419100"/>
          </a:xfrm>
          <a:prstGeom prst="rect">
            <a:avLst/>
          </a:prstGeom>
          <a:solidFill>
            <a:srgbClr val="E52F6E"/>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37" name="Shape 537"/>
          <p:cNvSpPr/>
          <p:nvPr/>
        </p:nvSpPr>
        <p:spPr>
          <a:xfrm>
            <a:off x="3110904" y="737235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38" name="Shape 538"/>
          <p:cNvSpPr/>
          <p:nvPr/>
        </p:nvSpPr>
        <p:spPr>
          <a:xfrm>
            <a:off x="31115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39" name="Shape 53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23</a:t>
            </a:r>
          </a:p>
        </p:txBody>
      </p:sp>
      <p:sp>
        <p:nvSpPr>
          <p:cNvPr id="540" name="Shape 540"/>
          <p:cNvSpPr/>
          <p:nvPr/>
        </p:nvSpPr>
        <p:spPr>
          <a:xfrm>
            <a:off x="21406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41" name="Shape 541"/>
          <p:cNvSpPr/>
          <p:nvPr/>
        </p:nvSpPr>
        <p:spPr>
          <a:xfrm>
            <a:off x="2239771" y="9829800"/>
            <a:ext cx="562357" cy="419100"/>
          </a:xfrm>
          <a:prstGeom prst="rect">
            <a:avLst/>
          </a:prstGeom>
          <a:solidFill>
            <a:srgbClr val="E52F6E"/>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2" name="Shape 542"/>
          <p:cNvSpPr/>
          <p:nvPr/>
        </p:nvSpPr>
        <p:spPr>
          <a:xfrm>
            <a:off x="31115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43" name="Shape 543"/>
          <p:cNvSpPr/>
          <p:nvPr/>
        </p:nvSpPr>
        <p:spPr>
          <a:xfrm>
            <a:off x="31115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44" name="Shape 544"/>
          <p:cNvSpPr/>
          <p:nvPr/>
        </p:nvSpPr>
        <p:spPr>
          <a:xfrm>
            <a:off x="89732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45" name="Shape 545"/>
          <p:cNvSpPr/>
          <p:nvPr/>
        </p:nvSpPr>
        <p:spPr>
          <a:xfrm>
            <a:off x="9072371" y="7531100"/>
            <a:ext cx="562357" cy="419100"/>
          </a:xfrm>
          <a:prstGeom prst="rect">
            <a:avLst/>
          </a:prstGeom>
          <a:solidFill>
            <a:srgbClr val="E52F6E"/>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6" name="Shape 546"/>
          <p:cNvSpPr/>
          <p:nvPr/>
        </p:nvSpPr>
        <p:spPr>
          <a:xfrm>
            <a:off x="9944100" y="73787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47" name="Shape 547"/>
          <p:cNvSpPr/>
          <p:nvPr/>
        </p:nvSpPr>
        <p:spPr>
          <a:xfrm>
            <a:off x="99441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48" name="Shape 548"/>
          <p:cNvSpPr/>
          <p:nvPr/>
        </p:nvSpPr>
        <p:spPr>
          <a:xfrm>
            <a:off x="89732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49" name="Shape 549"/>
          <p:cNvSpPr/>
          <p:nvPr/>
        </p:nvSpPr>
        <p:spPr>
          <a:xfrm>
            <a:off x="9072371" y="9829800"/>
            <a:ext cx="562357" cy="419100"/>
          </a:xfrm>
          <a:prstGeom prst="rect">
            <a:avLst/>
          </a:prstGeom>
          <a:solidFill>
            <a:srgbClr val="E52F6E"/>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0" name="Shape 550"/>
          <p:cNvSpPr/>
          <p:nvPr/>
        </p:nvSpPr>
        <p:spPr>
          <a:xfrm>
            <a:off x="99441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51" name="Shape 551"/>
          <p:cNvSpPr/>
          <p:nvPr/>
        </p:nvSpPr>
        <p:spPr>
          <a:xfrm>
            <a:off x="99441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52" name="Shape 552"/>
          <p:cNvSpPr/>
          <p:nvPr/>
        </p:nvSpPr>
        <p:spPr>
          <a:xfrm>
            <a:off x="161233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53" name="Shape 553"/>
          <p:cNvSpPr/>
          <p:nvPr/>
        </p:nvSpPr>
        <p:spPr>
          <a:xfrm>
            <a:off x="16222471" y="7531100"/>
            <a:ext cx="562357" cy="419100"/>
          </a:xfrm>
          <a:prstGeom prst="rect">
            <a:avLst/>
          </a:prstGeom>
          <a:solidFill>
            <a:srgbClr val="E52F6E"/>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4" name="Shape 554"/>
          <p:cNvSpPr/>
          <p:nvPr/>
        </p:nvSpPr>
        <p:spPr>
          <a:xfrm>
            <a:off x="17094200" y="73787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55" name="Shape 555"/>
          <p:cNvSpPr/>
          <p:nvPr/>
        </p:nvSpPr>
        <p:spPr>
          <a:xfrm>
            <a:off x="170942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56" name="Shape 556"/>
          <p:cNvSpPr/>
          <p:nvPr/>
        </p:nvSpPr>
        <p:spPr>
          <a:xfrm>
            <a:off x="161233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57" name="Shape 557"/>
          <p:cNvSpPr/>
          <p:nvPr/>
        </p:nvSpPr>
        <p:spPr>
          <a:xfrm>
            <a:off x="16222471" y="9829800"/>
            <a:ext cx="562357" cy="419100"/>
          </a:xfrm>
          <a:prstGeom prst="rect">
            <a:avLst/>
          </a:prstGeom>
          <a:solidFill>
            <a:srgbClr val="E52F6E"/>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8" name="Shape 558"/>
          <p:cNvSpPr/>
          <p:nvPr/>
        </p:nvSpPr>
        <p:spPr>
          <a:xfrm>
            <a:off x="170942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59" name="Shape 559"/>
          <p:cNvSpPr/>
          <p:nvPr/>
        </p:nvSpPr>
        <p:spPr>
          <a:xfrm>
            <a:off x="170942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Tree>
  </p:cSld>
  <p:clrMapOvr>
    <a:masterClrMapping/>
  </p:clrMapOvr>
  <p:transition spd="slow" advClick="1">
    <p:push dir="l"/>
  </p:transition>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61"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562" name="Shape 562"/>
          <p:cNvSpPr/>
          <p:nvPr/>
        </p:nvSpPr>
        <p:spPr>
          <a:xfrm>
            <a:off x="6362196" y="7086600"/>
            <a:ext cx="116703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LET'S TALK ABOUT DATA</a:t>
            </a:r>
          </a:p>
        </p:txBody>
      </p:sp>
      <p:sp>
        <p:nvSpPr>
          <p:cNvPr id="563" name="Shape 563"/>
          <p:cNvSpPr/>
          <p:nvPr/>
        </p:nvSpPr>
        <p:spPr>
          <a:xfrm>
            <a:off x="10480451" y="8299450"/>
            <a:ext cx="34230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E52F6E"/>
                </a:solidFill>
                <a:latin typeface="Open Sans"/>
                <a:ea typeface="Open Sans"/>
                <a:cs typeface="Open Sans"/>
                <a:sym typeface="Open Sans"/>
              </a:defRPr>
            </a:lvl1pPr>
          </a:lstStyle>
          <a:p>
            <a:pPr lvl="0">
              <a:defRPr b="0" sz="1800">
                <a:solidFill>
                  <a:srgbClr val="000000"/>
                </a:solidFill>
              </a:defRPr>
            </a:pPr>
            <a:r>
              <a:rPr b="1" sz="2400">
                <a:solidFill>
                  <a:srgbClr val="E52F6E"/>
                </a:solidFill>
              </a:rPr>
              <a:t>DATA DRIVEN CHARTS</a:t>
            </a:r>
          </a:p>
        </p:txBody>
      </p:sp>
      <p:sp>
        <p:nvSpPr>
          <p:cNvPr id="564" name="Shape 564"/>
          <p:cNvSpPr/>
          <p:nvPr/>
        </p:nvSpPr>
        <p:spPr>
          <a:xfrm>
            <a:off x="10674508" y="4419600"/>
            <a:ext cx="3060384"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565" name="Shape 56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24</a:t>
            </a:r>
          </a:p>
        </p:txBody>
      </p:sp>
    </p:spTree>
  </p:cSld>
  <p:clrMapOvr>
    <a:masterClrMapping/>
  </p:clrMapOvr>
  <p:transition spd="slow" advClick="1">
    <p:push dir="l"/>
  </p:transition>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67" name="Shape 567"/>
          <p:cNvSpPr/>
          <p:nvPr/>
        </p:nvSpPr>
        <p:spPr>
          <a:xfrm>
            <a:off x="1413228" y="711200"/>
            <a:ext cx="51406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PIE CHART</a:t>
            </a:r>
          </a:p>
        </p:txBody>
      </p:sp>
      <p:sp>
        <p:nvSpPr>
          <p:cNvPr id="568" name="Shape 56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573" name="Group 573"/>
          <p:cNvGrpSpPr/>
          <p:nvPr/>
        </p:nvGrpSpPr>
        <p:grpSpPr>
          <a:xfrm>
            <a:off x="1606550" y="4457700"/>
            <a:ext cx="18091150" cy="7435850"/>
            <a:chOff x="0" y="0"/>
            <a:chExt cx="18091150" cy="7435850"/>
          </a:xfrm>
        </p:grpSpPr>
        <p:graphicFrame>
          <p:nvGraphicFramePr>
            <p:cNvPr id="569" name="Chart 569"/>
            <p:cNvGraphicFramePr/>
            <p:nvPr/>
          </p:nvGraphicFramePr>
          <p:xfrm>
            <a:off x="0" y="0"/>
            <a:ext cx="18091150" cy="7435850"/>
          </p:xfrm>
          <a:graphic xmlns:a="http://schemas.openxmlformats.org/drawingml/2006/main">
            <a:graphicData uri="http://schemas.openxmlformats.org/drawingml/2006/chart">
              <c:chart xmlns:c="http://schemas.openxmlformats.org/drawingml/2006/chart" r:id="rId2"/>
            </a:graphicData>
          </a:graphic>
        </p:graphicFrame>
        <p:sp>
          <p:nvSpPr>
            <p:cNvPr id="570" name="Shape 570"/>
            <p:cNvSpPr/>
            <p:nvPr/>
          </p:nvSpPr>
          <p:spPr>
            <a:xfrm>
              <a:off x="1081512" y="1088401"/>
              <a:ext cx="4009177" cy="400917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71" name="Shape 571"/>
            <p:cNvSpPr/>
            <p:nvPr/>
          </p:nvSpPr>
          <p:spPr>
            <a:xfrm>
              <a:off x="2380016" y="1942589"/>
              <a:ext cx="1425945" cy="11572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572" name="Shape 572"/>
            <p:cNvSpPr/>
            <p:nvPr/>
          </p:nvSpPr>
          <p:spPr>
            <a:xfrm>
              <a:off x="1668861" y="3265204"/>
              <a:ext cx="2813382" cy="67508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30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000">
                  <a:solidFill>
                    <a:srgbClr val="42505D"/>
                  </a:solidFill>
                </a:rPr>
                <a:t>Market Share</a:t>
              </a:r>
            </a:p>
          </p:txBody>
        </p:sp>
      </p:grpSp>
      <p:sp>
        <p:nvSpPr>
          <p:cNvPr id="574" name="Shape 57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25</a:t>
            </a:r>
          </a:p>
        </p:txBody>
      </p:sp>
      <p:sp>
        <p:nvSpPr>
          <p:cNvPr id="575" name="Shape 575"/>
          <p:cNvSpPr/>
          <p:nvPr/>
        </p:nvSpPr>
        <p:spPr>
          <a:xfrm>
            <a:off x="9080500" y="4419600"/>
            <a:ext cx="1041400" cy="1041400"/>
          </a:xfrm>
          <a:prstGeom prst="roundRect">
            <a:avLst>
              <a:gd name="adj" fmla="val 18293"/>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76" name="Shape 576"/>
          <p:cNvSpPr/>
          <p:nvPr/>
        </p:nvSpPr>
        <p:spPr>
          <a:xfrm>
            <a:off x="10311804" y="44386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577" name="Shape 577"/>
          <p:cNvSpPr/>
          <p:nvPr/>
        </p:nvSpPr>
        <p:spPr>
          <a:xfrm>
            <a:off x="10312400" y="5118100"/>
            <a:ext cx="49403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78" name="Shape 578"/>
          <p:cNvSpPr/>
          <p:nvPr/>
        </p:nvSpPr>
        <p:spPr>
          <a:xfrm>
            <a:off x="9245041" y="46164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579" name="Shape 579"/>
          <p:cNvSpPr/>
          <p:nvPr/>
        </p:nvSpPr>
        <p:spPr>
          <a:xfrm>
            <a:off x="16014700" y="4419600"/>
            <a:ext cx="1041400" cy="1041400"/>
          </a:xfrm>
          <a:prstGeom prst="roundRect">
            <a:avLst>
              <a:gd name="adj" fmla="val 18293"/>
            </a:avLst>
          </a:prstGeom>
          <a:solidFill>
            <a:srgbClr val="A9A9A9"/>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80" name="Shape 580"/>
          <p:cNvSpPr/>
          <p:nvPr/>
        </p:nvSpPr>
        <p:spPr>
          <a:xfrm>
            <a:off x="17246600" y="4445000"/>
            <a:ext cx="2945570"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Copy-cat Product</a:t>
            </a:r>
          </a:p>
        </p:txBody>
      </p:sp>
      <p:sp>
        <p:nvSpPr>
          <p:cNvPr id="581" name="Shape 581"/>
          <p:cNvSpPr/>
          <p:nvPr/>
        </p:nvSpPr>
        <p:spPr>
          <a:xfrm>
            <a:off x="17246600" y="5118100"/>
            <a:ext cx="47244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2" name="Shape 582"/>
          <p:cNvSpPr/>
          <p:nvPr/>
        </p:nvSpPr>
        <p:spPr>
          <a:xfrm>
            <a:off x="16192500" y="46101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30</a:t>
            </a:r>
            <a:r>
              <a:rPr>
                <a:solidFill>
                  <a:srgbClr val="FFFFFF"/>
                </a:solidFill>
                <a:latin typeface="Open Sans Semibold"/>
                <a:ea typeface="Open Sans Semibold"/>
                <a:cs typeface="Open Sans Semibold"/>
                <a:sym typeface="Open Sans Semibold"/>
              </a:rPr>
              <a:t>%</a:t>
            </a:r>
          </a:p>
        </p:txBody>
      </p:sp>
      <p:sp>
        <p:nvSpPr>
          <p:cNvPr id="583" name="Shape 583"/>
          <p:cNvSpPr/>
          <p:nvPr/>
        </p:nvSpPr>
        <p:spPr>
          <a:xfrm>
            <a:off x="9080500" y="78740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84" name="Shape 584"/>
          <p:cNvSpPr/>
          <p:nvPr/>
        </p:nvSpPr>
        <p:spPr>
          <a:xfrm>
            <a:off x="10312400" y="78994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585" name="Shape 585"/>
          <p:cNvSpPr/>
          <p:nvPr/>
        </p:nvSpPr>
        <p:spPr>
          <a:xfrm>
            <a:off x="10312400" y="8572500"/>
            <a:ext cx="49403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6" name="Shape 586"/>
          <p:cNvSpPr/>
          <p:nvPr/>
        </p:nvSpPr>
        <p:spPr>
          <a:xfrm>
            <a:off x="9245600" y="80772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
        <p:nvSpPr>
          <p:cNvPr id="587" name="Shape 587"/>
          <p:cNvSpPr/>
          <p:nvPr/>
        </p:nvSpPr>
        <p:spPr>
          <a:xfrm>
            <a:off x="16014700" y="7874000"/>
            <a:ext cx="1041400" cy="1041400"/>
          </a:xfrm>
          <a:prstGeom prst="roundRect">
            <a:avLst>
              <a:gd name="adj" fmla="val 18293"/>
            </a:avLst>
          </a:prstGeom>
          <a:solidFill>
            <a:srgbClr val="D6D6D6"/>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88" name="Shape 588"/>
          <p:cNvSpPr/>
          <p:nvPr/>
        </p:nvSpPr>
        <p:spPr>
          <a:xfrm>
            <a:off x="17246600" y="7899400"/>
            <a:ext cx="2945570"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Copy-cat Product</a:t>
            </a:r>
          </a:p>
        </p:txBody>
      </p:sp>
      <p:sp>
        <p:nvSpPr>
          <p:cNvPr id="589" name="Shape 589"/>
          <p:cNvSpPr/>
          <p:nvPr/>
        </p:nvSpPr>
        <p:spPr>
          <a:xfrm>
            <a:off x="17246600" y="8572500"/>
            <a:ext cx="47244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90" name="Shape 590"/>
          <p:cNvSpPr/>
          <p:nvPr/>
        </p:nvSpPr>
        <p:spPr>
          <a:xfrm>
            <a:off x="16192500" y="80645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12</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597" name="Group 597"/>
          <p:cNvGrpSpPr/>
          <p:nvPr/>
        </p:nvGrpSpPr>
        <p:grpSpPr>
          <a:xfrm>
            <a:off x="16452851" y="5880102"/>
            <a:ext cx="12192001" cy="11576051"/>
            <a:chOff x="0" y="0"/>
            <a:chExt cx="12192000" cy="11576050"/>
          </a:xfrm>
        </p:grpSpPr>
        <p:grpSp>
          <p:nvGrpSpPr>
            <p:cNvPr id="594" name="Group 594"/>
            <p:cNvGrpSpPr/>
            <p:nvPr/>
          </p:nvGrpSpPr>
          <p:grpSpPr>
            <a:xfrm>
              <a:off x="0" y="0"/>
              <a:ext cx="12192000" cy="11576050"/>
              <a:chOff x="0" y="0"/>
              <a:chExt cx="12192000" cy="11576050"/>
            </a:xfrm>
          </p:grpSpPr>
          <p:graphicFrame>
            <p:nvGraphicFramePr>
              <p:cNvPr id="592" name="Chart 592"/>
              <p:cNvGraphicFramePr/>
              <p:nvPr/>
            </p:nvGraphicFramePr>
            <p:xfrm>
              <a:off x="0" y="0"/>
              <a:ext cx="12192000" cy="11576050"/>
            </p:xfrm>
            <a:graphic xmlns:a="http://schemas.openxmlformats.org/drawingml/2006/main">
              <a:graphicData uri="http://schemas.openxmlformats.org/drawingml/2006/chart">
                <c:chart xmlns:c="http://schemas.openxmlformats.org/drawingml/2006/chart" r:id="rId2"/>
              </a:graphicData>
            </a:graphic>
          </p:graphicFrame>
          <p:sp>
            <p:nvSpPr>
              <p:cNvPr id="593" name="Shape 593"/>
              <p:cNvSpPr/>
              <p:nvPr/>
            </p:nvSpPr>
            <p:spPr>
              <a:xfrm>
                <a:off x="999173" y="1005539"/>
                <a:ext cx="3703951" cy="3703948"/>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595" name="Shape 595"/>
            <p:cNvSpPr/>
            <p:nvPr/>
          </p:nvSpPr>
          <p:spPr>
            <a:xfrm>
              <a:off x="2198818" y="1794696"/>
              <a:ext cx="1317384" cy="106918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42505D"/>
                  </a:solidFill>
                  <a:latin typeface="et-line"/>
                  <a:ea typeface="et-line"/>
                  <a:cs typeface="et-line"/>
                  <a:sym typeface="et-line"/>
                </a:defRPr>
              </a:lvl1pPr>
            </a:lstStyle>
            <a:p>
              <a:pPr lvl="0">
                <a:defRPr baseline="0" spc="0" sz="1800">
                  <a:solidFill>
                    <a:srgbClr val="000000"/>
                  </a:solidFill>
                </a:defRPr>
              </a:pPr>
              <a:r>
                <a:rPr baseline="-6250" spc="1536" sz="4800">
                  <a:solidFill>
                    <a:srgbClr val="42505D"/>
                  </a:solidFill>
                </a:rPr>
                <a:t></a:t>
              </a:r>
            </a:p>
          </p:txBody>
        </p:sp>
        <p:sp>
          <p:nvSpPr>
            <p:cNvPr id="596" name="Shape 596"/>
            <p:cNvSpPr/>
            <p:nvPr/>
          </p:nvSpPr>
          <p:spPr>
            <a:xfrm>
              <a:off x="1541806" y="3016618"/>
              <a:ext cx="2599194" cy="6236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4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400">
                  <a:solidFill>
                    <a:srgbClr val="42505D"/>
                  </a:solidFill>
                </a:rPr>
                <a:t>2013</a:t>
              </a:r>
            </a:p>
          </p:txBody>
        </p:sp>
      </p:grpSp>
      <p:grpSp>
        <p:nvGrpSpPr>
          <p:cNvPr id="603" name="Group 603"/>
          <p:cNvGrpSpPr/>
          <p:nvPr/>
        </p:nvGrpSpPr>
        <p:grpSpPr>
          <a:xfrm>
            <a:off x="12369800" y="4572000"/>
            <a:ext cx="17500600" cy="11703051"/>
            <a:chOff x="0" y="0"/>
            <a:chExt cx="17500600" cy="11703050"/>
          </a:xfrm>
        </p:grpSpPr>
        <p:grpSp>
          <p:nvGrpSpPr>
            <p:cNvPr id="600" name="Group 600"/>
            <p:cNvGrpSpPr/>
            <p:nvPr/>
          </p:nvGrpSpPr>
          <p:grpSpPr>
            <a:xfrm>
              <a:off x="0" y="0"/>
              <a:ext cx="17500600" cy="11703050"/>
              <a:chOff x="0" y="0"/>
              <a:chExt cx="17500600" cy="11703050"/>
            </a:xfrm>
          </p:grpSpPr>
          <p:graphicFrame>
            <p:nvGraphicFramePr>
              <p:cNvPr id="598" name="Chart 598"/>
              <p:cNvGraphicFramePr/>
              <p:nvPr/>
            </p:nvGraphicFramePr>
            <p:xfrm>
              <a:off x="0" y="0"/>
              <a:ext cx="17500600" cy="11703050"/>
            </p:xfrm>
            <a:graphic xmlns:a="http://schemas.openxmlformats.org/drawingml/2006/main">
              <a:graphicData uri="http://schemas.openxmlformats.org/drawingml/2006/chart">
                <c:chart xmlns:c="http://schemas.openxmlformats.org/drawingml/2006/chart" r:id="rId3"/>
              </a:graphicData>
            </a:graphic>
          </p:graphicFrame>
          <p:sp>
            <p:nvSpPr>
              <p:cNvPr id="599" name="Shape 599"/>
              <p:cNvSpPr/>
              <p:nvPr/>
            </p:nvSpPr>
            <p:spPr>
              <a:xfrm>
                <a:off x="685402" y="689768"/>
                <a:ext cx="2540795" cy="254079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601" name="Shape 601"/>
            <p:cNvSpPr/>
            <p:nvPr/>
          </p:nvSpPr>
          <p:spPr>
            <a:xfrm>
              <a:off x="1508322" y="1231106"/>
              <a:ext cx="903685" cy="73342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42505D"/>
                  </a:solidFill>
                  <a:latin typeface="et-line"/>
                  <a:ea typeface="et-line"/>
                  <a:cs typeface="et-line"/>
                  <a:sym typeface="et-line"/>
                </a:defRPr>
              </a:lvl1pPr>
            </a:lstStyle>
            <a:p>
              <a:pPr lvl="0">
                <a:defRPr baseline="0" spc="0" sz="1800">
                  <a:solidFill>
                    <a:srgbClr val="000000"/>
                  </a:solidFill>
                </a:defRPr>
              </a:pPr>
              <a:r>
                <a:rPr baseline="-6250" spc="1536" sz="4800">
                  <a:solidFill>
                    <a:srgbClr val="42505D"/>
                  </a:solidFill>
                </a:rPr>
                <a:t></a:t>
              </a:r>
            </a:p>
          </p:txBody>
        </p:sp>
        <p:sp>
          <p:nvSpPr>
            <p:cNvPr id="602" name="Shape 602"/>
            <p:cNvSpPr/>
            <p:nvPr/>
          </p:nvSpPr>
          <p:spPr>
            <a:xfrm>
              <a:off x="1057632" y="2069306"/>
              <a:ext cx="1782966" cy="42783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4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400">
                  <a:solidFill>
                    <a:srgbClr val="42505D"/>
                  </a:solidFill>
                </a:rPr>
                <a:t>2014</a:t>
              </a:r>
            </a:p>
          </p:txBody>
        </p:sp>
      </p:grpSp>
      <p:sp>
        <p:nvSpPr>
          <p:cNvPr id="604" name="Shape 604"/>
          <p:cNvSpPr/>
          <p:nvPr/>
        </p:nvSpPr>
        <p:spPr>
          <a:xfrm>
            <a:off x="1413228" y="711200"/>
            <a:ext cx="51406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PIE CHART</a:t>
            </a:r>
          </a:p>
        </p:txBody>
      </p:sp>
      <p:sp>
        <p:nvSpPr>
          <p:cNvPr id="605" name="Shape 60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06" name="Shape 60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26</a:t>
            </a:r>
          </a:p>
        </p:txBody>
      </p:sp>
      <p:sp>
        <p:nvSpPr>
          <p:cNvPr id="607" name="Shape 607"/>
          <p:cNvSpPr/>
          <p:nvPr/>
        </p:nvSpPr>
        <p:spPr>
          <a:xfrm>
            <a:off x="14338299" y="8751093"/>
            <a:ext cx="1651002" cy="1651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BEBE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08" name="Shape 608"/>
          <p:cNvSpPr/>
          <p:nvPr/>
        </p:nvSpPr>
        <p:spPr>
          <a:xfrm>
            <a:off x="16852899" y="4584699"/>
            <a:ext cx="1041402" cy="10414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BEBE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09" name="Shape 609"/>
          <p:cNvSpPr/>
          <p:nvPr/>
        </p:nvSpPr>
        <p:spPr>
          <a:xfrm>
            <a:off x="1562100" y="4330700"/>
            <a:ext cx="956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r">
              <a:defRPr sz="1800"/>
            </a:pPr>
            <a:r>
              <a:rPr spc="-192" sz="6400">
                <a:solidFill>
                  <a:srgbClr val="444444"/>
                </a:solidFill>
                <a:latin typeface="Open Sans Light"/>
                <a:ea typeface="Open Sans Light"/>
                <a:cs typeface="Open Sans Light"/>
                <a:sym typeface="Open Sans Light"/>
              </a:rPr>
              <a:t>We Creates Solutions With </a:t>
            </a:r>
            <a:r>
              <a:rPr b="1" spc="-192" sz="6400">
                <a:solidFill>
                  <a:srgbClr val="E52F6E"/>
                </a:solidFill>
                <a:latin typeface="Open Sans"/>
                <a:ea typeface="Open Sans"/>
                <a:cs typeface="Open Sans"/>
                <a:sym typeface="Open Sans"/>
              </a:rPr>
              <a:t>The Best</a:t>
            </a:r>
            <a:r>
              <a:rPr spc="-192" sz="6400">
                <a:solidFill>
                  <a:srgbClr val="42A3E8"/>
                </a:solidFill>
                <a:latin typeface="Open Sans Light"/>
                <a:ea typeface="Open Sans Light"/>
                <a:cs typeface="Open Sans Light"/>
                <a:sym typeface="Open Sans Light"/>
              </a:rPr>
              <a:t> </a:t>
            </a:r>
            <a:r>
              <a:rPr spc="-192" sz="6400">
                <a:solidFill>
                  <a:srgbClr val="444444"/>
                </a:solidFill>
                <a:latin typeface="Open Sans Light"/>
                <a:ea typeface="Open Sans Light"/>
                <a:cs typeface="Open Sans Light"/>
                <a:sym typeface="Open Sans Light"/>
              </a:rPr>
              <a:t>Method That Works for Years</a:t>
            </a:r>
          </a:p>
        </p:txBody>
      </p:sp>
      <p:sp>
        <p:nvSpPr>
          <p:cNvPr id="610" name="Shape 610"/>
          <p:cNvSpPr/>
          <p:nvPr/>
        </p:nvSpPr>
        <p:spPr>
          <a:xfrm>
            <a:off x="1562100" y="8343900"/>
            <a:ext cx="9563100" cy="219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Tree>
  </p:cSld>
  <p:clrMapOvr>
    <a:masterClrMapping/>
  </p:clrMapOvr>
  <p:transition spd="slow" advClick="1">
    <p:push dir="l"/>
  </p:transition>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612" name="Chart 612"/>
          <p:cNvGraphicFramePr/>
          <p:nvPr/>
        </p:nvGraphicFramePr>
        <p:xfrm>
          <a:off x="1411378" y="4353341"/>
          <a:ext cx="9853522" cy="7615101"/>
        </p:xfrm>
        <a:graphic xmlns:a="http://schemas.openxmlformats.org/drawingml/2006/main">
          <a:graphicData uri="http://schemas.openxmlformats.org/drawingml/2006/chart">
            <c:chart xmlns:c="http://schemas.openxmlformats.org/drawingml/2006/chart" r:id="rId2"/>
          </a:graphicData>
        </a:graphic>
      </p:graphicFrame>
      <p:sp>
        <p:nvSpPr>
          <p:cNvPr id="613" name="Shape 613"/>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CHART</a:t>
            </a:r>
          </a:p>
        </p:txBody>
      </p:sp>
      <p:sp>
        <p:nvSpPr>
          <p:cNvPr id="614" name="Shape 61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15" name="Shape 615"/>
          <p:cNvSpPr/>
          <p:nvPr/>
        </p:nvSpPr>
        <p:spPr>
          <a:xfrm>
            <a:off x="1297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The Latest Data Shows That Competitor Growth</a:t>
            </a:r>
          </a:p>
        </p:txBody>
      </p:sp>
      <p:sp>
        <p:nvSpPr>
          <p:cNvPr id="616" name="Shape 61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27</a:t>
            </a:r>
          </a:p>
        </p:txBody>
      </p:sp>
      <p:sp>
        <p:nvSpPr>
          <p:cNvPr id="617" name="Shape 617"/>
          <p:cNvSpPr/>
          <p:nvPr/>
        </p:nvSpPr>
        <p:spPr>
          <a:xfrm>
            <a:off x="12979400" y="7226300"/>
            <a:ext cx="1041400" cy="1041400"/>
          </a:xfrm>
          <a:prstGeom prst="roundRect">
            <a:avLst>
              <a:gd name="adj" fmla="val 18293"/>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18" name="Shape 618"/>
          <p:cNvSpPr/>
          <p:nvPr/>
        </p:nvSpPr>
        <p:spPr>
          <a:xfrm>
            <a:off x="14210704" y="72453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19" name="Shape 619"/>
          <p:cNvSpPr/>
          <p:nvPr/>
        </p:nvSpPr>
        <p:spPr>
          <a:xfrm>
            <a:off x="14211300" y="79248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20" name="Shape 620"/>
          <p:cNvSpPr/>
          <p:nvPr/>
        </p:nvSpPr>
        <p:spPr>
          <a:xfrm>
            <a:off x="13141281" y="74231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621" name="Shape 621"/>
          <p:cNvSpPr/>
          <p:nvPr/>
        </p:nvSpPr>
        <p:spPr>
          <a:xfrm>
            <a:off x="12979400" y="9448800"/>
            <a:ext cx="1041400" cy="1041400"/>
          </a:xfrm>
          <a:prstGeom prst="roundRect">
            <a:avLst>
              <a:gd name="adj" fmla="val 18293"/>
            </a:avLst>
          </a:prstGeom>
          <a:solidFill>
            <a:srgbClr val="4C5D6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22" name="Shape 622"/>
          <p:cNvSpPr/>
          <p:nvPr/>
        </p:nvSpPr>
        <p:spPr>
          <a:xfrm>
            <a:off x="14211300" y="9474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23" name="Shape 623"/>
          <p:cNvSpPr/>
          <p:nvPr/>
        </p:nvSpPr>
        <p:spPr>
          <a:xfrm>
            <a:off x="14211300" y="10147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24" name="Shape 624"/>
          <p:cNvSpPr/>
          <p:nvPr/>
        </p:nvSpPr>
        <p:spPr>
          <a:xfrm>
            <a:off x="13144500" y="9652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6" name="Shape 626"/>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CHART</a:t>
            </a:r>
          </a:p>
        </p:txBody>
      </p:sp>
      <p:sp>
        <p:nvSpPr>
          <p:cNvPr id="627" name="Shape 62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aphicFrame>
        <p:nvGraphicFramePr>
          <p:cNvPr id="628" name="Chart 628"/>
          <p:cNvGraphicFramePr/>
          <p:nvPr/>
        </p:nvGraphicFramePr>
        <p:xfrm>
          <a:off x="1855878" y="5836133"/>
          <a:ext cx="8977222" cy="5138216"/>
        </p:xfrm>
        <a:graphic xmlns:a="http://schemas.openxmlformats.org/drawingml/2006/main">
          <a:graphicData uri="http://schemas.openxmlformats.org/drawingml/2006/chart">
            <c:chart xmlns:c="http://schemas.openxmlformats.org/drawingml/2006/chart" r:id="rId2"/>
          </a:graphicData>
        </a:graphic>
      </p:graphicFrame>
      <p:sp>
        <p:nvSpPr>
          <p:cNvPr id="629" name="Shape 629"/>
          <p:cNvSpPr/>
          <p:nvPr/>
        </p:nvSpPr>
        <p:spPr>
          <a:xfrm>
            <a:off x="19812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30" name="Shape 63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28</a:t>
            </a:r>
          </a:p>
        </p:txBody>
      </p:sp>
      <p:sp>
        <p:nvSpPr>
          <p:cNvPr id="631" name="Shape 631"/>
          <p:cNvSpPr/>
          <p:nvPr/>
        </p:nvSpPr>
        <p:spPr>
          <a:xfrm>
            <a:off x="132588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graphicFrame>
        <p:nvGraphicFramePr>
          <p:cNvPr id="632" name="Chart 632"/>
          <p:cNvGraphicFramePr/>
          <p:nvPr/>
        </p:nvGraphicFramePr>
        <p:xfrm>
          <a:off x="13184582" y="5835650"/>
          <a:ext cx="9053118" cy="5138216"/>
        </p:xfrm>
        <a:graphic xmlns:a="http://schemas.openxmlformats.org/drawingml/2006/main">
          <a:graphicData uri="http://schemas.openxmlformats.org/drawingml/2006/chart">
            <c:chart xmlns:c="http://schemas.openxmlformats.org/drawingml/2006/chart" r:id="rId3"/>
          </a:graphicData>
        </a:graphic>
      </p:graphicFrame>
      <p:sp>
        <p:nvSpPr>
          <p:cNvPr id="633" name="Shape 633"/>
          <p:cNvSpPr/>
          <p:nvPr/>
        </p:nvSpPr>
        <p:spPr>
          <a:xfrm>
            <a:off x="4343400" y="3848100"/>
            <a:ext cx="65024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34" name="Shape 634"/>
          <p:cNvSpPr/>
          <p:nvPr/>
        </p:nvSpPr>
        <p:spPr>
          <a:xfrm>
            <a:off x="15798800" y="3746500"/>
            <a:ext cx="69850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35" name="Shape 635"/>
          <p:cNvSpPr/>
          <p:nvPr/>
        </p:nvSpPr>
        <p:spPr>
          <a:xfrm>
            <a:off x="1866900" y="3987800"/>
            <a:ext cx="1917700" cy="1270000"/>
          </a:xfrm>
          <a:prstGeom prst="roundRect">
            <a:avLst>
              <a:gd name="adj" fmla="val 8406"/>
            </a:avLst>
          </a:prstGeom>
          <a:solidFill>
            <a:srgbClr val="EBEBEB"/>
          </a:solidFill>
          <a:ln w="25400">
            <a:solidFill>
              <a:srgbClr val="000000">
                <a:alpha val="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636" name="Shape 636"/>
          <p:cNvSpPr/>
          <p:nvPr/>
        </p:nvSpPr>
        <p:spPr>
          <a:xfrm>
            <a:off x="13195300" y="3987800"/>
            <a:ext cx="1917700" cy="1270000"/>
          </a:xfrm>
          <a:prstGeom prst="roundRect">
            <a:avLst>
              <a:gd name="adj" fmla="val 8406"/>
            </a:avLst>
          </a:prstGeom>
          <a:solidFill>
            <a:srgbClr val="EBEBEB"/>
          </a:solidFill>
          <a:ln w="25400">
            <a:solidFill>
              <a:srgbClr val="000000">
                <a:alpha val="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637" name="Shape 637"/>
          <p:cNvSpPr/>
          <p:nvPr/>
        </p:nvSpPr>
        <p:spPr>
          <a:xfrm>
            <a:off x="2184400" y="418465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E52F6E"/>
                </a:solidFill>
                <a:latin typeface="Open Sans"/>
                <a:ea typeface="Open Sans"/>
                <a:cs typeface="Open Sans"/>
                <a:sym typeface="Open Sans"/>
              </a:defRPr>
            </a:lvl1pPr>
          </a:lstStyle>
          <a:p>
            <a:pPr lvl="0">
              <a:defRPr spc="0" sz="1800">
                <a:solidFill>
                  <a:srgbClr val="000000"/>
                </a:solidFill>
              </a:defRPr>
            </a:pPr>
            <a:r>
              <a:rPr spc="-126" sz="4200">
                <a:solidFill>
                  <a:srgbClr val="E52F6E"/>
                </a:solidFill>
              </a:rPr>
              <a:t>2013</a:t>
            </a:r>
          </a:p>
        </p:txBody>
      </p:sp>
      <p:sp>
        <p:nvSpPr>
          <p:cNvPr id="638" name="Shape 638"/>
          <p:cNvSpPr/>
          <p:nvPr/>
        </p:nvSpPr>
        <p:spPr>
          <a:xfrm>
            <a:off x="13512800" y="420370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E52F6E"/>
                </a:solidFill>
                <a:latin typeface="Open Sans"/>
                <a:ea typeface="Open Sans"/>
                <a:cs typeface="Open Sans"/>
                <a:sym typeface="Open Sans"/>
              </a:defRPr>
            </a:lvl1pPr>
          </a:lstStyle>
          <a:p>
            <a:pPr lvl="0">
              <a:defRPr spc="0" sz="1800">
                <a:solidFill>
                  <a:srgbClr val="000000"/>
                </a:solidFill>
              </a:defRPr>
            </a:pPr>
            <a:r>
              <a:rPr spc="-126" sz="4200">
                <a:solidFill>
                  <a:srgbClr val="E52F6E"/>
                </a:solidFill>
              </a:rPr>
              <a:t>2014</a:t>
            </a:r>
          </a:p>
        </p:txBody>
      </p:sp>
    </p:spTree>
  </p:cSld>
  <p:clrMapOvr>
    <a:masterClrMapping/>
  </p:clrMapOvr>
  <p:transition spd="slow" advClick="1">
    <p:push dir="l"/>
  </p:transition>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640" name="Chart 640"/>
          <p:cNvGraphicFramePr/>
          <p:nvPr/>
        </p:nvGraphicFramePr>
        <p:xfrm>
          <a:off x="1295399" y="4229100"/>
          <a:ext cx="10756901" cy="7689850"/>
        </p:xfrm>
        <a:graphic xmlns:a="http://schemas.openxmlformats.org/drawingml/2006/main">
          <a:graphicData uri="http://schemas.openxmlformats.org/drawingml/2006/chart">
            <c:chart xmlns:c="http://schemas.openxmlformats.org/drawingml/2006/chart" r:id="rId2"/>
          </a:graphicData>
        </a:graphic>
      </p:graphicFrame>
      <p:sp>
        <p:nvSpPr>
          <p:cNvPr id="641" name="Shape 641"/>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CHART</a:t>
            </a:r>
          </a:p>
        </p:txBody>
      </p:sp>
      <p:sp>
        <p:nvSpPr>
          <p:cNvPr id="642" name="Shape 64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43" name="Shape 64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29</a:t>
            </a:r>
          </a:p>
        </p:txBody>
      </p:sp>
      <p:sp>
        <p:nvSpPr>
          <p:cNvPr id="644" name="Shape 644"/>
          <p:cNvSpPr/>
          <p:nvPr/>
        </p:nvSpPr>
        <p:spPr>
          <a:xfrm>
            <a:off x="1297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The Latest Data Shows That Competitor Growth</a:t>
            </a:r>
          </a:p>
        </p:txBody>
      </p:sp>
      <p:sp>
        <p:nvSpPr>
          <p:cNvPr id="645" name="Shape 645"/>
          <p:cNvSpPr/>
          <p:nvPr/>
        </p:nvSpPr>
        <p:spPr>
          <a:xfrm>
            <a:off x="12979400" y="7226300"/>
            <a:ext cx="1041400" cy="1041400"/>
          </a:xfrm>
          <a:prstGeom prst="roundRect">
            <a:avLst>
              <a:gd name="adj" fmla="val 18293"/>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46" name="Shape 646"/>
          <p:cNvSpPr/>
          <p:nvPr/>
        </p:nvSpPr>
        <p:spPr>
          <a:xfrm>
            <a:off x="14210704" y="72453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47" name="Shape 647"/>
          <p:cNvSpPr/>
          <p:nvPr/>
        </p:nvSpPr>
        <p:spPr>
          <a:xfrm>
            <a:off x="14211300" y="79248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48" name="Shape 648"/>
          <p:cNvSpPr/>
          <p:nvPr/>
        </p:nvSpPr>
        <p:spPr>
          <a:xfrm>
            <a:off x="13143941" y="74231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649" name="Shape 649"/>
          <p:cNvSpPr/>
          <p:nvPr/>
        </p:nvSpPr>
        <p:spPr>
          <a:xfrm>
            <a:off x="12979400" y="9448800"/>
            <a:ext cx="1041400" cy="1041400"/>
          </a:xfrm>
          <a:prstGeom prst="roundRect">
            <a:avLst>
              <a:gd name="adj" fmla="val 18293"/>
            </a:avLst>
          </a:prstGeom>
          <a:solidFill>
            <a:srgbClr val="4C5D6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50" name="Shape 650"/>
          <p:cNvSpPr/>
          <p:nvPr/>
        </p:nvSpPr>
        <p:spPr>
          <a:xfrm>
            <a:off x="14211300" y="9474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51" name="Shape 651"/>
          <p:cNvSpPr/>
          <p:nvPr/>
        </p:nvSpPr>
        <p:spPr>
          <a:xfrm>
            <a:off x="14211300" y="10147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52" name="Shape 652"/>
          <p:cNvSpPr/>
          <p:nvPr/>
        </p:nvSpPr>
        <p:spPr>
          <a:xfrm>
            <a:off x="13144500" y="9652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3"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grpSp>
        <p:nvGrpSpPr>
          <p:cNvPr id="37" name="Group 37"/>
          <p:cNvGrpSpPr/>
          <p:nvPr/>
        </p:nvGrpSpPr>
        <p:grpSpPr>
          <a:xfrm>
            <a:off x="9675128" y="4331791"/>
            <a:ext cx="5011802" cy="4386759"/>
            <a:chOff x="0" y="1091"/>
            <a:chExt cx="5011801" cy="4386758"/>
          </a:xfrm>
        </p:grpSpPr>
        <p:sp>
          <p:nvSpPr>
            <p:cNvPr id="34" name="Shape 34"/>
            <p:cNvSpPr/>
            <p:nvPr/>
          </p:nvSpPr>
          <p:spPr>
            <a:xfrm>
              <a:off x="1220836" y="1091"/>
              <a:ext cx="2846071" cy="24362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35" name="Shape 35"/>
            <p:cNvSpPr/>
            <p:nvPr/>
          </p:nvSpPr>
          <p:spPr>
            <a:xfrm>
              <a:off x="0" y="2755900"/>
              <a:ext cx="4935017"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ABOUT US</a:t>
              </a:r>
            </a:p>
          </p:txBody>
        </p:sp>
        <p:sp>
          <p:nvSpPr>
            <p:cNvPr id="36" name="Shape 36"/>
            <p:cNvSpPr/>
            <p:nvPr/>
          </p:nvSpPr>
          <p:spPr>
            <a:xfrm>
              <a:off x="5222" y="3867150"/>
              <a:ext cx="5006580" cy="520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b="1" sz="2400">
                  <a:solidFill>
                    <a:srgbClr val="FFFFFF"/>
                  </a:solidFill>
                  <a:latin typeface="Open Sans"/>
                  <a:ea typeface="Open Sans"/>
                  <a:cs typeface="Open Sans"/>
                  <a:sym typeface="Open Sans"/>
                </a:defRPr>
              </a:lvl1pPr>
            </a:lstStyle>
            <a:p>
              <a:pPr lvl="0">
                <a:defRPr b="0" sz="1800">
                  <a:solidFill>
                    <a:srgbClr val="000000"/>
                  </a:solidFill>
                </a:defRPr>
              </a:pPr>
              <a:r>
                <a:rPr b="1" sz="2400">
                  <a:solidFill>
                    <a:srgbClr val="FFFFFF"/>
                  </a:solidFill>
                </a:rPr>
                <a:t>WHO WE ARE, AND WHAT WE DO</a:t>
              </a:r>
            </a:p>
          </p:txBody>
        </p:sp>
      </p:grpSp>
      <p:sp>
        <p:nvSpPr>
          <p:cNvPr id="38" name="Shape 3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03</a:t>
            </a:r>
          </a:p>
        </p:txBody>
      </p:sp>
    </p:spTree>
  </p:cSld>
  <p:clrMapOvr>
    <a:masterClrMapping/>
  </p:clrMapOvr>
  <p:transition spd="med" advClick="1">
    <p:push dir="u"/>
  </p:transition>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54" name="Shape 654"/>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CHART</a:t>
            </a:r>
          </a:p>
        </p:txBody>
      </p:sp>
      <p:sp>
        <p:nvSpPr>
          <p:cNvPr id="655" name="Shape 65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56" name="Shape 65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30</a:t>
            </a:r>
          </a:p>
        </p:txBody>
      </p:sp>
      <p:graphicFrame>
        <p:nvGraphicFramePr>
          <p:cNvPr id="657" name="Chart 657"/>
          <p:cNvGraphicFramePr/>
          <p:nvPr/>
        </p:nvGraphicFramePr>
        <p:xfrm>
          <a:off x="1120192" y="5892800"/>
          <a:ext cx="9711537" cy="4890566"/>
        </p:xfrm>
        <a:graphic xmlns:a="http://schemas.openxmlformats.org/drawingml/2006/main">
          <a:graphicData uri="http://schemas.openxmlformats.org/drawingml/2006/chart">
            <c:chart xmlns:c="http://schemas.openxmlformats.org/drawingml/2006/chart" r:id="rId2"/>
          </a:graphicData>
        </a:graphic>
      </p:graphicFrame>
      <p:sp>
        <p:nvSpPr>
          <p:cNvPr id="658" name="Shape 658"/>
          <p:cNvSpPr/>
          <p:nvPr/>
        </p:nvSpPr>
        <p:spPr>
          <a:xfrm>
            <a:off x="19812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59" name="Shape 659"/>
          <p:cNvSpPr/>
          <p:nvPr/>
        </p:nvSpPr>
        <p:spPr>
          <a:xfrm>
            <a:off x="132588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60" name="Shape 660"/>
          <p:cNvSpPr/>
          <p:nvPr/>
        </p:nvSpPr>
        <p:spPr>
          <a:xfrm>
            <a:off x="4343400" y="3848100"/>
            <a:ext cx="65024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61" name="Shape 661"/>
          <p:cNvSpPr/>
          <p:nvPr/>
        </p:nvSpPr>
        <p:spPr>
          <a:xfrm>
            <a:off x="15798800" y="3746500"/>
            <a:ext cx="69850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62" name="Shape 662"/>
          <p:cNvSpPr/>
          <p:nvPr/>
        </p:nvSpPr>
        <p:spPr>
          <a:xfrm>
            <a:off x="1866900" y="3987800"/>
            <a:ext cx="1917700" cy="1270000"/>
          </a:xfrm>
          <a:prstGeom prst="roundRect">
            <a:avLst>
              <a:gd name="adj" fmla="val 8406"/>
            </a:avLst>
          </a:prstGeom>
          <a:solidFill>
            <a:srgbClr val="EBEBEB"/>
          </a:solidFill>
          <a:ln w="25400">
            <a:solidFill>
              <a:srgbClr val="000000">
                <a:alpha val="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663" name="Shape 663"/>
          <p:cNvSpPr/>
          <p:nvPr/>
        </p:nvSpPr>
        <p:spPr>
          <a:xfrm>
            <a:off x="13195300" y="3987800"/>
            <a:ext cx="1917700" cy="1270000"/>
          </a:xfrm>
          <a:prstGeom prst="roundRect">
            <a:avLst>
              <a:gd name="adj" fmla="val 8406"/>
            </a:avLst>
          </a:prstGeom>
          <a:solidFill>
            <a:srgbClr val="EBEBEB"/>
          </a:solidFill>
          <a:ln w="25400">
            <a:solidFill>
              <a:srgbClr val="000000">
                <a:alpha val="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664" name="Shape 664"/>
          <p:cNvSpPr/>
          <p:nvPr/>
        </p:nvSpPr>
        <p:spPr>
          <a:xfrm>
            <a:off x="2184400" y="418465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E52F6E"/>
                </a:solidFill>
                <a:latin typeface="Open Sans"/>
                <a:ea typeface="Open Sans"/>
                <a:cs typeface="Open Sans"/>
                <a:sym typeface="Open Sans"/>
              </a:defRPr>
            </a:lvl1pPr>
          </a:lstStyle>
          <a:p>
            <a:pPr lvl="0">
              <a:defRPr spc="0" sz="1800">
                <a:solidFill>
                  <a:srgbClr val="000000"/>
                </a:solidFill>
              </a:defRPr>
            </a:pPr>
            <a:r>
              <a:rPr spc="-126" sz="4200">
                <a:solidFill>
                  <a:srgbClr val="E52F6E"/>
                </a:solidFill>
              </a:rPr>
              <a:t>2013</a:t>
            </a:r>
          </a:p>
        </p:txBody>
      </p:sp>
      <p:sp>
        <p:nvSpPr>
          <p:cNvPr id="665" name="Shape 665"/>
          <p:cNvSpPr/>
          <p:nvPr/>
        </p:nvSpPr>
        <p:spPr>
          <a:xfrm>
            <a:off x="13512800" y="420370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E52F6E"/>
                </a:solidFill>
                <a:latin typeface="Open Sans"/>
                <a:ea typeface="Open Sans"/>
                <a:cs typeface="Open Sans"/>
                <a:sym typeface="Open Sans"/>
              </a:defRPr>
            </a:lvl1pPr>
          </a:lstStyle>
          <a:p>
            <a:pPr lvl="0">
              <a:defRPr spc="0" sz="1800">
                <a:solidFill>
                  <a:srgbClr val="000000"/>
                </a:solidFill>
              </a:defRPr>
            </a:pPr>
            <a:r>
              <a:rPr spc="-126" sz="4200">
                <a:solidFill>
                  <a:srgbClr val="E52F6E"/>
                </a:solidFill>
              </a:rPr>
              <a:t>2014</a:t>
            </a:r>
          </a:p>
        </p:txBody>
      </p:sp>
      <p:graphicFrame>
        <p:nvGraphicFramePr>
          <p:cNvPr id="666" name="Chart 666"/>
          <p:cNvGraphicFramePr/>
          <p:nvPr/>
        </p:nvGraphicFramePr>
        <p:xfrm>
          <a:off x="12372392" y="5892800"/>
          <a:ext cx="9711537" cy="4890566"/>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8" name="Shape 668"/>
          <p:cNvSpPr/>
          <p:nvPr/>
        </p:nvSpPr>
        <p:spPr>
          <a:xfrm>
            <a:off x="1413228" y="711200"/>
            <a:ext cx="773390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AREA CHART 3D</a:t>
            </a:r>
          </a:p>
        </p:txBody>
      </p:sp>
      <p:sp>
        <p:nvSpPr>
          <p:cNvPr id="669" name="Shape 66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70" name="Shape 670"/>
          <p:cNvSpPr/>
          <p:nvPr/>
        </p:nvSpPr>
        <p:spPr>
          <a:xfrm>
            <a:off x="698500" y="40640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Buyers Knows Who's The Good Guy.</a:t>
            </a:r>
          </a:p>
        </p:txBody>
      </p:sp>
      <p:sp>
        <p:nvSpPr>
          <p:cNvPr id="671" name="Shape 671"/>
          <p:cNvSpPr/>
          <p:nvPr/>
        </p:nvSpPr>
        <p:spPr>
          <a:xfrm>
            <a:off x="825500" y="8102600"/>
            <a:ext cx="9588500" cy="219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42505D"/>
                </a:solidFill>
                <a:latin typeface="Open Sans"/>
                <a:ea typeface="Open Sans"/>
                <a:cs typeface="Open Sans"/>
                <a:sym typeface="Open Sans"/>
              </a:defRPr>
            </a:lvl1pPr>
          </a:lstStyle>
          <a:p>
            <a:pPr lvl="0">
              <a:defRPr sz="1800">
                <a:solidFill>
                  <a:srgbClr val="000000"/>
                </a:solidFill>
              </a:defRPr>
            </a:pPr>
            <a:r>
              <a:rPr sz="2400">
                <a:solidFill>
                  <a:srgbClr val="42505D"/>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grpSp>
        <p:nvGrpSpPr>
          <p:cNvPr id="678" name="Group 678"/>
          <p:cNvGrpSpPr/>
          <p:nvPr/>
        </p:nvGrpSpPr>
        <p:grpSpPr>
          <a:xfrm>
            <a:off x="18975796" y="6563427"/>
            <a:ext cx="533404" cy="1823967"/>
            <a:chOff x="-38102" y="-48383"/>
            <a:chExt cx="533403" cy="1823966"/>
          </a:xfrm>
        </p:grpSpPr>
        <p:pic>
          <p:nvPicPr>
            <p:cNvPr id="672" name=""/>
            <p:cNvPicPr/>
            <p:nvPr/>
          </p:nvPicPr>
          <p:blipFill>
            <a:blip r:embed="rId2">
              <a:extLst/>
            </a:blip>
            <a:stretch>
              <a:fillRect/>
            </a:stretch>
          </p:blipFill>
          <p:spPr>
            <a:xfrm>
              <a:off x="-34622" y="-48384"/>
              <a:ext cx="529924" cy="268447"/>
            </a:xfrm>
            <a:prstGeom prst="rect">
              <a:avLst/>
            </a:prstGeom>
            <a:effectLst/>
          </p:spPr>
        </p:pic>
        <p:pic>
          <p:nvPicPr>
            <p:cNvPr id="674" name=""/>
            <p:cNvPicPr/>
            <p:nvPr/>
          </p:nvPicPr>
          <p:blipFill>
            <a:blip r:embed="rId3">
              <a:extLst/>
            </a:blip>
            <a:stretch>
              <a:fillRect/>
            </a:stretch>
          </p:blipFill>
          <p:spPr>
            <a:xfrm rot="5400000">
              <a:off x="-545822" y="853895"/>
              <a:ext cx="1577061" cy="76201"/>
            </a:xfrm>
            <a:prstGeom prst="rect">
              <a:avLst/>
            </a:prstGeom>
            <a:effectLst/>
          </p:spPr>
        </p:pic>
        <p:pic>
          <p:nvPicPr>
            <p:cNvPr id="676" name=""/>
            <p:cNvPicPr/>
            <p:nvPr/>
          </p:nvPicPr>
          <p:blipFill>
            <a:blip r:embed="rId4">
              <a:extLst/>
            </a:blip>
            <a:stretch>
              <a:fillRect/>
            </a:stretch>
          </p:blipFill>
          <p:spPr>
            <a:xfrm flipH="1" rot="10800000">
              <a:off x="-38103" y="1507137"/>
              <a:ext cx="529924" cy="268447"/>
            </a:xfrm>
            <a:prstGeom prst="rect">
              <a:avLst/>
            </a:prstGeom>
            <a:effectLst/>
          </p:spPr>
        </p:pic>
      </p:grpSp>
      <p:sp>
        <p:nvSpPr>
          <p:cNvPr id="679" name="Shape 679"/>
          <p:cNvSpPr/>
          <p:nvPr/>
        </p:nvSpPr>
        <p:spPr>
          <a:xfrm>
            <a:off x="16535400" y="7861042"/>
            <a:ext cx="0" cy="2063805"/>
          </a:xfrm>
          <a:prstGeom prst="line">
            <a:avLst/>
          </a:prstGeom>
          <a:ln w="50800">
            <a:solidFill>
              <a:srgbClr val="FFFFFF"/>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680" name="Shape 680"/>
          <p:cNvSpPr/>
          <p:nvPr/>
        </p:nvSpPr>
        <p:spPr>
          <a:xfrm>
            <a:off x="19634200" y="6273694"/>
            <a:ext cx="0" cy="3638710"/>
          </a:xfrm>
          <a:prstGeom prst="line">
            <a:avLst/>
          </a:prstGeom>
          <a:ln w="50800">
            <a:solidFill>
              <a:srgbClr val="FFFFFF"/>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681" name="Shape 68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31</a:t>
            </a:r>
          </a:p>
        </p:txBody>
      </p:sp>
      <p:graphicFrame>
        <p:nvGraphicFramePr>
          <p:cNvPr id="682" name="Chart 682"/>
          <p:cNvGraphicFramePr/>
          <p:nvPr/>
        </p:nvGraphicFramePr>
        <p:xfrm>
          <a:off x="4025900" y="4402460"/>
          <a:ext cx="18701945" cy="7328883"/>
        </p:xfrm>
        <a:graphic xmlns:a="http://schemas.openxmlformats.org/drawingml/2006/main">
          <a:graphicData uri="http://schemas.openxmlformats.org/drawingml/2006/chart">
            <c:chart xmlns:c="http://schemas.openxmlformats.org/drawingml/2006/chart" r:id="rId5"/>
          </a:graphicData>
        </a:graphic>
      </p:graphicFrame>
    </p:spTree>
  </p:cSld>
  <p:clrMapOvr>
    <a:masterClrMapping/>
  </p:clrMapOvr>
  <p:transition spd="slow" advClick="1">
    <p:push dir="l"/>
  </p:transition>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4" name="Shape 684"/>
          <p:cNvSpPr/>
          <p:nvPr/>
        </p:nvSpPr>
        <p:spPr>
          <a:xfrm>
            <a:off x="12725400" y="3619500"/>
            <a:ext cx="2184400" cy="1109912"/>
          </a:xfrm>
          <a:prstGeom prst="roundRect">
            <a:avLst>
              <a:gd name="adj" fmla="val 7181"/>
            </a:avLst>
          </a:prstGeom>
          <a:solidFill>
            <a:srgbClr val="EDEDEF"/>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85" name="Shape 685"/>
          <p:cNvSpPr/>
          <p:nvPr/>
        </p:nvSpPr>
        <p:spPr>
          <a:xfrm>
            <a:off x="1380842" y="3619500"/>
            <a:ext cx="2184401" cy="1109912"/>
          </a:xfrm>
          <a:prstGeom prst="roundRect">
            <a:avLst>
              <a:gd name="adj" fmla="val 5222"/>
            </a:avLst>
          </a:prstGeom>
          <a:solidFill>
            <a:srgbClr val="EDEDEF"/>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86" name="Shape 686"/>
          <p:cNvSpPr/>
          <p:nvPr/>
        </p:nvSpPr>
        <p:spPr>
          <a:xfrm>
            <a:off x="1413228" y="711200"/>
            <a:ext cx="773390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AREA CHART 3D</a:t>
            </a:r>
          </a:p>
        </p:txBody>
      </p:sp>
      <p:sp>
        <p:nvSpPr>
          <p:cNvPr id="687" name="Shape 68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88" name="Shape 688"/>
          <p:cNvSpPr/>
          <p:nvPr/>
        </p:nvSpPr>
        <p:spPr>
          <a:xfrm>
            <a:off x="1931529" y="3822700"/>
            <a:ext cx="111882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42505D"/>
                </a:solidFill>
                <a:latin typeface="Open Sans"/>
                <a:ea typeface="Open Sans"/>
                <a:cs typeface="Open Sans"/>
                <a:sym typeface="Open Sans"/>
              </a:defRPr>
            </a:lvl1pPr>
          </a:lstStyle>
          <a:p>
            <a:pPr lvl="0">
              <a:defRPr spc="0" sz="1800">
                <a:solidFill>
                  <a:srgbClr val="000000"/>
                </a:solidFill>
              </a:defRPr>
            </a:pPr>
            <a:r>
              <a:rPr spc="-107" sz="3600">
                <a:solidFill>
                  <a:srgbClr val="42505D"/>
                </a:solidFill>
              </a:rPr>
              <a:t>2013</a:t>
            </a:r>
          </a:p>
        </p:txBody>
      </p:sp>
      <p:sp>
        <p:nvSpPr>
          <p:cNvPr id="689" name="Shape 689"/>
          <p:cNvSpPr/>
          <p:nvPr/>
        </p:nvSpPr>
        <p:spPr>
          <a:xfrm>
            <a:off x="13272628" y="3822700"/>
            <a:ext cx="111882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42505D"/>
                </a:solidFill>
                <a:latin typeface="Open Sans"/>
                <a:ea typeface="Open Sans"/>
                <a:cs typeface="Open Sans"/>
                <a:sym typeface="Open Sans"/>
              </a:defRPr>
            </a:lvl1pPr>
          </a:lstStyle>
          <a:p>
            <a:pPr lvl="0">
              <a:defRPr spc="0" sz="1800">
                <a:solidFill>
                  <a:srgbClr val="000000"/>
                </a:solidFill>
              </a:defRPr>
            </a:pPr>
            <a:r>
              <a:rPr spc="-107" sz="3600">
                <a:solidFill>
                  <a:srgbClr val="42505D"/>
                </a:solidFill>
              </a:rPr>
              <a:t>2014</a:t>
            </a:r>
          </a:p>
        </p:txBody>
      </p:sp>
      <p:sp>
        <p:nvSpPr>
          <p:cNvPr id="690" name="Shape 69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32</a:t>
            </a:r>
          </a:p>
        </p:txBody>
      </p:sp>
      <p:graphicFrame>
        <p:nvGraphicFramePr>
          <p:cNvPr id="691" name="Chart 691"/>
          <p:cNvGraphicFramePr/>
          <p:nvPr/>
        </p:nvGraphicFramePr>
        <p:xfrm>
          <a:off x="1375372" y="5472015"/>
          <a:ext cx="9688569" cy="6245146"/>
        </p:xfrm>
        <a:graphic xmlns:a="http://schemas.openxmlformats.org/drawingml/2006/main">
          <a:graphicData uri="http://schemas.openxmlformats.org/drawingml/2006/chart">
            <c:chart xmlns:c="http://schemas.openxmlformats.org/drawingml/2006/chart" r:id="rId2"/>
          </a:graphicData>
        </a:graphic>
      </p:graphicFrame>
      <p:graphicFrame>
        <p:nvGraphicFramePr>
          <p:cNvPr id="692" name="Chart 692"/>
          <p:cNvGraphicFramePr/>
          <p:nvPr/>
        </p:nvGraphicFramePr>
        <p:xfrm>
          <a:off x="13017500" y="5473700"/>
          <a:ext cx="9739368" cy="6245145"/>
        </p:xfrm>
        <a:graphic xmlns:a="http://schemas.openxmlformats.org/drawingml/2006/main">
          <a:graphicData uri="http://schemas.openxmlformats.org/drawingml/2006/chart">
            <c:chart xmlns:c="http://schemas.openxmlformats.org/drawingml/2006/chart" r:id="rId3"/>
          </a:graphicData>
        </a:graphic>
      </p:graphicFrame>
      <p:sp>
        <p:nvSpPr>
          <p:cNvPr id="693" name="Shape 693"/>
          <p:cNvSpPr/>
          <p:nvPr/>
        </p:nvSpPr>
        <p:spPr>
          <a:xfrm>
            <a:off x="4114800" y="3619500"/>
            <a:ext cx="65024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94" name="Shape 694"/>
          <p:cNvSpPr/>
          <p:nvPr/>
        </p:nvSpPr>
        <p:spPr>
          <a:xfrm>
            <a:off x="15570200" y="3517900"/>
            <a:ext cx="69850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Tree>
  </p:cSld>
  <p:clrMapOvr>
    <a:masterClrMapping/>
  </p:clrMapOvr>
  <p:transition spd="slow" advClick="1">
    <p:push dir="l"/>
  </p:transition>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96" name="Shape 696"/>
          <p:cNvSpPr/>
          <p:nvPr/>
        </p:nvSpPr>
        <p:spPr>
          <a:xfrm>
            <a:off x="1413228" y="711200"/>
            <a:ext cx="57880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LINE CHART</a:t>
            </a:r>
          </a:p>
        </p:txBody>
      </p:sp>
      <p:sp>
        <p:nvSpPr>
          <p:cNvPr id="697" name="Shape 69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98" name="Shape 698"/>
          <p:cNvSpPr/>
          <p:nvPr/>
        </p:nvSpPr>
        <p:spPr>
          <a:xfrm>
            <a:off x="128016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Buyers Knows Who's The Good Guy.</a:t>
            </a:r>
          </a:p>
        </p:txBody>
      </p:sp>
      <p:sp>
        <p:nvSpPr>
          <p:cNvPr id="699" name="Shape 699"/>
          <p:cNvSpPr/>
          <p:nvPr/>
        </p:nvSpPr>
        <p:spPr>
          <a:xfrm>
            <a:off x="128016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pic>
        <p:nvPicPr>
          <p:cNvPr id="700" name=""/>
          <p:cNvPicPr/>
          <p:nvPr/>
        </p:nvPicPr>
        <p:blipFill>
          <a:blip r:embed="rId2">
            <a:extLst/>
          </a:blip>
          <a:stretch>
            <a:fillRect/>
          </a:stretch>
        </p:blipFill>
        <p:spPr>
          <a:xfrm>
            <a:off x="8205847" y="4755569"/>
            <a:ext cx="457400" cy="1636650"/>
          </a:xfrm>
          <a:prstGeom prst="rect">
            <a:avLst/>
          </a:prstGeom>
        </p:spPr>
      </p:pic>
      <p:sp>
        <p:nvSpPr>
          <p:cNvPr id="702" name="Shape 702"/>
          <p:cNvSpPr/>
          <p:nvPr/>
        </p:nvSpPr>
        <p:spPr>
          <a:xfrm>
            <a:off x="7429500" y="3728719"/>
            <a:ext cx="1892300" cy="1026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80000"/>
              </a:lnSpc>
              <a:defRPr i="1" sz="2100">
                <a:solidFill>
                  <a:srgbClr val="FFFFFF"/>
                </a:solidFill>
                <a:latin typeface="Open Sans Extrabold"/>
                <a:ea typeface="Open Sans Extrabold"/>
                <a:cs typeface="Open Sans Extrabold"/>
                <a:sym typeface="Open Sans Extrabold"/>
              </a:defRPr>
            </a:lvl1pPr>
          </a:lstStyle>
          <a:p>
            <a:pPr lvl="0">
              <a:defRPr i="0" sz="1800">
                <a:solidFill>
                  <a:srgbClr val="000000"/>
                </a:solidFill>
              </a:defRPr>
            </a:pPr>
            <a:r>
              <a:rPr i="1" sz="2100">
                <a:solidFill>
                  <a:srgbClr val="FFFFFF"/>
                </a:solidFill>
              </a:rPr>
              <a:t>Let's feel this 'Yay!' Moment</a:t>
            </a:r>
          </a:p>
        </p:txBody>
      </p:sp>
      <p:sp>
        <p:nvSpPr>
          <p:cNvPr id="703" name="Shape 70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33</a:t>
            </a:r>
          </a:p>
        </p:txBody>
      </p:sp>
      <p:graphicFrame>
        <p:nvGraphicFramePr>
          <p:cNvPr id="704" name="Chart 704"/>
          <p:cNvGraphicFramePr/>
          <p:nvPr/>
        </p:nvGraphicFramePr>
        <p:xfrm>
          <a:off x="1411132" y="4184650"/>
          <a:ext cx="17499168" cy="7391400"/>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06" name="Chart 706"/>
          <p:cNvGraphicFramePr/>
          <p:nvPr/>
        </p:nvGraphicFramePr>
        <p:xfrm>
          <a:off x="1411132" y="3956050"/>
          <a:ext cx="21891924" cy="8001000"/>
        </p:xfrm>
        <a:graphic xmlns:a="http://schemas.openxmlformats.org/drawingml/2006/main">
          <a:graphicData uri="http://schemas.openxmlformats.org/drawingml/2006/chart">
            <c:chart xmlns:c="http://schemas.openxmlformats.org/drawingml/2006/chart" r:id="rId2"/>
          </a:graphicData>
        </a:graphic>
      </p:graphicFrame>
      <p:sp>
        <p:nvSpPr>
          <p:cNvPr id="707" name="Shape 707"/>
          <p:cNvSpPr/>
          <p:nvPr/>
        </p:nvSpPr>
        <p:spPr>
          <a:xfrm>
            <a:off x="1413228" y="711200"/>
            <a:ext cx="57880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LINE CHART</a:t>
            </a:r>
          </a:p>
        </p:txBody>
      </p:sp>
      <p:sp>
        <p:nvSpPr>
          <p:cNvPr id="708" name="Shape 70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09" name="Shape 709"/>
          <p:cNvSpPr/>
          <p:nvPr/>
        </p:nvSpPr>
        <p:spPr>
          <a:xfrm>
            <a:off x="17500599" y="4279899"/>
            <a:ext cx="1765301" cy="1765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5A5A5">
              <a:alpha val="6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0" name="Shape 710"/>
          <p:cNvSpPr/>
          <p:nvPr/>
        </p:nvSpPr>
        <p:spPr>
          <a:xfrm>
            <a:off x="17935128" y="4826000"/>
            <a:ext cx="912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65K</a:t>
            </a:r>
          </a:p>
        </p:txBody>
      </p:sp>
      <p:sp>
        <p:nvSpPr>
          <p:cNvPr id="711" name="Shape 711"/>
          <p:cNvSpPr/>
          <p:nvPr/>
        </p:nvSpPr>
        <p:spPr>
          <a:xfrm>
            <a:off x="4406899" y="85089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2" name="Shape 712"/>
          <p:cNvSpPr/>
          <p:nvPr/>
        </p:nvSpPr>
        <p:spPr>
          <a:xfrm>
            <a:off x="4697165" y="88646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42K</a:t>
            </a:r>
          </a:p>
        </p:txBody>
      </p:sp>
      <p:sp>
        <p:nvSpPr>
          <p:cNvPr id="713" name="Shape 713"/>
          <p:cNvSpPr/>
          <p:nvPr/>
        </p:nvSpPr>
        <p:spPr>
          <a:xfrm>
            <a:off x="7378699" y="65531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5A5A5">
              <a:alpha val="6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4" name="Shape 714"/>
          <p:cNvSpPr/>
          <p:nvPr/>
        </p:nvSpPr>
        <p:spPr>
          <a:xfrm>
            <a:off x="7668965" y="69088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38K</a:t>
            </a:r>
          </a:p>
        </p:txBody>
      </p:sp>
      <p:sp>
        <p:nvSpPr>
          <p:cNvPr id="715" name="Shape 715"/>
          <p:cNvSpPr/>
          <p:nvPr/>
        </p:nvSpPr>
        <p:spPr>
          <a:xfrm>
            <a:off x="20561299" y="4635499"/>
            <a:ext cx="1498602" cy="14986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6" name="Shape 716"/>
          <p:cNvSpPr/>
          <p:nvPr/>
        </p:nvSpPr>
        <p:spPr>
          <a:xfrm>
            <a:off x="20897739" y="5041900"/>
            <a:ext cx="8237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96" sz="3200">
                <a:solidFill>
                  <a:srgbClr val="FFFFFF"/>
                </a:solidFill>
                <a:latin typeface="Open Sans"/>
                <a:ea typeface="Open Sans"/>
                <a:cs typeface="Open Sans"/>
                <a:sym typeface="Open Sans"/>
              </a:defRPr>
            </a:lvl1pPr>
          </a:lstStyle>
          <a:p>
            <a:pPr lvl="0">
              <a:defRPr b="0" spc="0" sz="1800">
                <a:solidFill>
                  <a:srgbClr val="000000"/>
                </a:solidFill>
              </a:defRPr>
            </a:pPr>
            <a:r>
              <a:rPr b="1" spc="-96" sz="3200">
                <a:solidFill>
                  <a:srgbClr val="FFFFFF"/>
                </a:solidFill>
              </a:rPr>
              <a:t>65K</a:t>
            </a:r>
          </a:p>
        </p:txBody>
      </p:sp>
      <p:sp>
        <p:nvSpPr>
          <p:cNvPr id="717" name="Shape 717"/>
          <p:cNvSpPr/>
          <p:nvPr/>
        </p:nvSpPr>
        <p:spPr>
          <a:xfrm>
            <a:off x="13665200" y="38608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8" name="Shape 718"/>
          <p:cNvSpPr/>
          <p:nvPr/>
        </p:nvSpPr>
        <p:spPr>
          <a:xfrm>
            <a:off x="14046200" y="4330700"/>
            <a:ext cx="91241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45K</a:t>
            </a:r>
          </a:p>
        </p:txBody>
      </p:sp>
      <p:sp>
        <p:nvSpPr>
          <p:cNvPr id="719" name="Shape 71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34</a:t>
            </a:r>
          </a:p>
        </p:txBody>
      </p:sp>
      <p:sp>
        <p:nvSpPr>
          <p:cNvPr id="720" name="Shape 720"/>
          <p:cNvSpPr/>
          <p:nvPr/>
        </p:nvSpPr>
        <p:spPr>
          <a:xfrm>
            <a:off x="16738599" y="70992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21" name="Shape 721"/>
          <p:cNvSpPr/>
          <p:nvPr/>
        </p:nvSpPr>
        <p:spPr>
          <a:xfrm>
            <a:off x="17030700" y="74549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42K</a:t>
            </a:r>
          </a:p>
        </p:txBody>
      </p:sp>
    </p:spTree>
  </p:cSld>
  <p:clrMapOvr>
    <a:masterClrMapping/>
  </p:clrMapOvr>
  <p:transition spd="slow" advClick="1">
    <p:push dir="l"/>
  </p:transition>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23" name="Chart 723"/>
          <p:cNvGraphicFramePr/>
          <p:nvPr/>
        </p:nvGraphicFramePr>
        <p:xfrm>
          <a:off x="9461500" y="4464050"/>
          <a:ext cx="13239750" cy="7486650"/>
        </p:xfrm>
        <a:graphic xmlns:a="http://schemas.openxmlformats.org/drawingml/2006/main">
          <a:graphicData uri="http://schemas.openxmlformats.org/drawingml/2006/chart">
            <c:chart xmlns:c="http://schemas.openxmlformats.org/drawingml/2006/chart" r:id="rId2"/>
          </a:graphicData>
        </a:graphic>
      </p:graphicFrame>
      <p:sp>
        <p:nvSpPr>
          <p:cNvPr id="724" name="Shape 724"/>
          <p:cNvSpPr/>
          <p:nvPr/>
        </p:nvSpPr>
        <p:spPr>
          <a:xfrm>
            <a:off x="1413228" y="711200"/>
            <a:ext cx="563812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DOT CHART</a:t>
            </a:r>
          </a:p>
        </p:txBody>
      </p:sp>
      <p:sp>
        <p:nvSpPr>
          <p:cNvPr id="725" name="Shape 72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26" name="Shape 72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35</a:t>
            </a:r>
          </a:p>
        </p:txBody>
      </p:sp>
      <p:sp>
        <p:nvSpPr>
          <p:cNvPr id="727" name="Shape 727"/>
          <p:cNvSpPr/>
          <p:nvPr/>
        </p:nvSpPr>
        <p:spPr>
          <a:xfrm>
            <a:off x="1549400" y="7251700"/>
            <a:ext cx="1041400" cy="1041400"/>
          </a:xfrm>
          <a:prstGeom prst="roundRect">
            <a:avLst>
              <a:gd name="adj" fmla="val 18293"/>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28" name="Shape 728"/>
          <p:cNvSpPr/>
          <p:nvPr/>
        </p:nvSpPr>
        <p:spPr>
          <a:xfrm>
            <a:off x="2780704" y="72707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729" name="Shape 729"/>
          <p:cNvSpPr/>
          <p:nvPr/>
        </p:nvSpPr>
        <p:spPr>
          <a:xfrm>
            <a:off x="2781300" y="79502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30" name="Shape 730"/>
          <p:cNvSpPr/>
          <p:nvPr/>
        </p:nvSpPr>
        <p:spPr>
          <a:xfrm>
            <a:off x="1713941" y="74485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731" name="Shape 731"/>
          <p:cNvSpPr/>
          <p:nvPr/>
        </p:nvSpPr>
        <p:spPr>
          <a:xfrm>
            <a:off x="1549400" y="94742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32" name="Shape 732"/>
          <p:cNvSpPr/>
          <p:nvPr/>
        </p:nvSpPr>
        <p:spPr>
          <a:xfrm>
            <a:off x="2781300" y="94996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733" name="Shape 733"/>
          <p:cNvSpPr/>
          <p:nvPr/>
        </p:nvSpPr>
        <p:spPr>
          <a:xfrm>
            <a:off x="2781300" y="101727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34" name="Shape 734"/>
          <p:cNvSpPr/>
          <p:nvPr/>
        </p:nvSpPr>
        <p:spPr>
          <a:xfrm>
            <a:off x="1714500" y="96774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
        <p:nvSpPr>
          <p:cNvPr id="735" name="Shape 735"/>
          <p:cNvSpPr/>
          <p:nvPr/>
        </p:nvSpPr>
        <p:spPr>
          <a:xfrm>
            <a:off x="154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The Latest Data Shows That Competitor Growth</a:t>
            </a:r>
          </a:p>
        </p:txBody>
      </p:sp>
    </p:spTree>
  </p:cSld>
  <p:clrMapOvr>
    <a:masterClrMapping/>
  </p:clrMapOvr>
  <p:transition spd="slow" advClick="1">
    <p:push dir="l"/>
  </p:transition>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37" name="Chart 737"/>
          <p:cNvGraphicFramePr/>
          <p:nvPr/>
        </p:nvGraphicFramePr>
        <p:xfrm>
          <a:off x="1410463" y="4768850"/>
          <a:ext cx="21633687" cy="8515350"/>
        </p:xfrm>
        <a:graphic xmlns:a="http://schemas.openxmlformats.org/drawingml/2006/main">
          <a:graphicData uri="http://schemas.openxmlformats.org/drawingml/2006/chart">
            <c:chart xmlns:c="http://schemas.openxmlformats.org/drawingml/2006/chart" r:id="rId2"/>
          </a:graphicData>
        </a:graphic>
      </p:graphicFrame>
      <p:sp>
        <p:nvSpPr>
          <p:cNvPr id="738" name="Shape 738"/>
          <p:cNvSpPr/>
          <p:nvPr/>
        </p:nvSpPr>
        <p:spPr>
          <a:xfrm>
            <a:off x="1413228" y="711200"/>
            <a:ext cx="563812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DOT CHART</a:t>
            </a:r>
          </a:p>
        </p:txBody>
      </p:sp>
      <p:sp>
        <p:nvSpPr>
          <p:cNvPr id="739" name="Shape 73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40" name="Shape 740"/>
          <p:cNvSpPr/>
          <p:nvPr/>
        </p:nvSpPr>
        <p:spPr>
          <a:xfrm>
            <a:off x="8893089" y="3486150"/>
            <a:ext cx="6609855" cy="927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Complete Dot Chart Data</a:t>
            </a:r>
          </a:p>
        </p:txBody>
      </p:sp>
      <p:sp>
        <p:nvSpPr>
          <p:cNvPr id="741" name="Shape 74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36</a:t>
            </a:r>
          </a:p>
        </p:txBody>
      </p:sp>
      <p:sp>
        <p:nvSpPr>
          <p:cNvPr id="742" name="Shape 742"/>
          <p:cNvSpPr/>
          <p:nvPr/>
        </p:nvSpPr>
        <p:spPr>
          <a:xfrm>
            <a:off x="1549400" y="9931400"/>
            <a:ext cx="1041400" cy="1041400"/>
          </a:xfrm>
          <a:prstGeom prst="roundRect">
            <a:avLst>
              <a:gd name="adj" fmla="val 18293"/>
            </a:avLst>
          </a:pr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43" name="Shape 743"/>
          <p:cNvSpPr/>
          <p:nvPr/>
        </p:nvSpPr>
        <p:spPr>
          <a:xfrm>
            <a:off x="2983904" y="99504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744" name="Shape 744"/>
          <p:cNvSpPr/>
          <p:nvPr/>
        </p:nvSpPr>
        <p:spPr>
          <a:xfrm>
            <a:off x="2984500" y="106299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45" name="Shape 745"/>
          <p:cNvSpPr/>
          <p:nvPr/>
        </p:nvSpPr>
        <p:spPr>
          <a:xfrm>
            <a:off x="1713941" y="101282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746" name="Shape 746"/>
          <p:cNvSpPr/>
          <p:nvPr/>
        </p:nvSpPr>
        <p:spPr>
          <a:xfrm>
            <a:off x="12954000" y="99568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47" name="Shape 747"/>
          <p:cNvSpPr/>
          <p:nvPr/>
        </p:nvSpPr>
        <p:spPr>
          <a:xfrm>
            <a:off x="14389100" y="9982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748" name="Shape 748"/>
          <p:cNvSpPr/>
          <p:nvPr/>
        </p:nvSpPr>
        <p:spPr>
          <a:xfrm>
            <a:off x="14389100" y="10655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49" name="Shape 749"/>
          <p:cNvSpPr/>
          <p:nvPr/>
        </p:nvSpPr>
        <p:spPr>
          <a:xfrm>
            <a:off x="13119100" y="10160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51" name="Shape 751"/>
          <p:cNvSpPr/>
          <p:nvPr/>
        </p:nvSpPr>
        <p:spPr>
          <a:xfrm>
            <a:off x="1413228" y="711200"/>
            <a:ext cx="981047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WITH CHART 3D</a:t>
            </a:r>
          </a:p>
        </p:txBody>
      </p:sp>
      <p:sp>
        <p:nvSpPr>
          <p:cNvPr id="752" name="Shape 75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53" name="Shape 753"/>
          <p:cNvSpPr/>
          <p:nvPr/>
        </p:nvSpPr>
        <p:spPr>
          <a:xfrm>
            <a:off x="14097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Buyers Knows Who's The Good Guy.</a:t>
            </a:r>
          </a:p>
        </p:txBody>
      </p:sp>
      <p:sp>
        <p:nvSpPr>
          <p:cNvPr id="754" name="Shape 754"/>
          <p:cNvSpPr/>
          <p:nvPr/>
        </p:nvSpPr>
        <p:spPr>
          <a:xfrm>
            <a:off x="14097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sp>
        <p:nvSpPr>
          <p:cNvPr id="755" name="Shape 75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37</a:t>
            </a:r>
          </a:p>
        </p:txBody>
      </p:sp>
      <p:graphicFrame>
        <p:nvGraphicFramePr>
          <p:cNvPr id="756" name="Chart 756"/>
          <p:cNvGraphicFramePr/>
          <p:nvPr/>
        </p:nvGraphicFramePr>
        <p:xfrm>
          <a:off x="939800" y="3709199"/>
          <a:ext cx="20943401" cy="8006551"/>
        </p:xfrm>
        <a:graphic xmlns:a="http://schemas.openxmlformats.org/drawingml/2006/main">
          <a:graphicData uri="http://schemas.openxmlformats.org/drawingml/2006/chart">
            <c:chart xmlns:c="http://schemas.openxmlformats.org/drawingml/2006/chart" r:id="rId2"/>
          </a:graphicData>
        </a:graphic>
      </p:graphicFrame>
      <p:pic>
        <p:nvPicPr>
          <p:cNvPr id="757" name=""/>
          <p:cNvPicPr/>
          <p:nvPr/>
        </p:nvPicPr>
        <p:blipFill>
          <a:blip r:embed="rId3">
            <a:extLst/>
          </a:blip>
          <a:stretch>
            <a:fillRect/>
          </a:stretch>
        </p:blipFill>
        <p:spPr>
          <a:xfrm>
            <a:off x="12971539" y="4004159"/>
            <a:ext cx="6475706" cy="4388021"/>
          </a:xfrm>
          <a:prstGeom prst="rect">
            <a:avLst/>
          </a:prstGeom>
        </p:spPr>
      </p:pic>
      <p:pic>
        <p:nvPicPr>
          <p:cNvPr id="759" name=""/>
          <p:cNvPicPr/>
          <p:nvPr/>
        </p:nvPicPr>
        <p:blipFill>
          <a:blip r:embed="rId4">
            <a:extLst/>
          </a:blip>
          <a:stretch>
            <a:fillRect/>
          </a:stretch>
        </p:blipFill>
        <p:spPr>
          <a:xfrm>
            <a:off x="18568636" y="3766552"/>
            <a:ext cx="705146" cy="689284"/>
          </a:xfrm>
          <a:prstGeom prst="rect">
            <a:avLst/>
          </a:prstGeom>
        </p:spPr>
      </p:pic>
    </p:spTree>
  </p:cSld>
  <p:clrMapOvr>
    <a:masterClrMapping/>
  </p:clrMapOvr>
  <p:transition spd="slow" advClick="1">
    <p:push dir="l"/>
  </p:transition>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2" name="Shape 76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63" name="Shape 76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38</a:t>
            </a:r>
          </a:p>
        </p:txBody>
      </p:sp>
      <p:graphicFrame>
        <p:nvGraphicFramePr>
          <p:cNvPr id="764" name="Chart 764"/>
          <p:cNvGraphicFramePr/>
          <p:nvPr/>
        </p:nvGraphicFramePr>
        <p:xfrm>
          <a:off x="356857" y="4050850"/>
          <a:ext cx="22272440" cy="8947600"/>
        </p:xfrm>
        <a:graphic xmlns:a="http://schemas.openxmlformats.org/drawingml/2006/main">
          <a:graphicData uri="http://schemas.openxmlformats.org/drawingml/2006/chart">
            <c:chart xmlns:c="http://schemas.openxmlformats.org/drawingml/2006/chart" r:id="rId2"/>
          </a:graphicData>
        </a:graphic>
      </p:graphicFrame>
      <p:sp>
        <p:nvSpPr>
          <p:cNvPr id="765" name="Shape 765"/>
          <p:cNvSpPr/>
          <p:nvPr/>
        </p:nvSpPr>
        <p:spPr>
          <a:xfrm>
            <a:off x="2222500" y="73914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6" name="Shape 766"/>
          <p:cNvSpPr/>
          <p:nvPr/>
        </p:nvSpPr>
        <p:spPr>
          <a:xfrm>
            <a:off x="2549363" y="7861300"/>
            <a:ext cx="10206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12%</a:t>
            </a:r>
          </a:p>
        </p:txBody>
      </p:sp>
      <p:sp>
        <p:nvSpPr>
          <p:cNvPr id="767" name="Shape 767"/>
          <p:cNvSpPr/>
          <p:nvPr/>
        </p:nvSpPr>
        <p:spPr>
          <a:xfrm>
            <a:off x="15125700" y="45212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8" name="Shape 768"/>
          <p:cNvSpPr/>
          <p:nvPr/>
        </p:nvSpPr>
        <p:spPr>
          <a:xfrm>
            <a:off x="15452563" y="4991100"/>
            <a:ext cx="10206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41%</a:t>
            </a:r>
          </a:p>
        </p:txBody>
      </p:sp>
      <p:sp>
        <p:nvSpPr>
          <p:cNvPr id="769" name="Shape 769"/>
          <p:cNvSpPr/>
          <p:nvPr/>
        </p:nvSpPr>
        <p:spPr>
          <a:xfrm>
            <a:off x="19799300" y="77597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70" name="Shape 770"/>
          <p:cNvSpPr/>
          <p:nvPr/>
        </p:nvSpPr>
        <p:spPr>
          <a:xfrm>
            <a:off x="20126163" y="8229600"/>
            <a:ext cx="10206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45%</a:t>
            </a:r>
          </a:p>
        </p:txBody>
      </p:sp>
      <p:sp>
        <p:nvSpPr>
          <p:cNvPr id="771" name="Shape 771"/>
          <p:cNvSpPr/>
          <p:nvPr/>
        </p:nvSpPr>
        <p:spPr>
          <a:xfrm>
            <a:off x="10439400" y="69596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72" name="Shape 772"/>
          <p:cNvSpPr/>
          <p:nvPr/>
        </p:nvSpPr>
        <p:spPr>
          <a:xfrm>
            <a:off x="10766264" y="74295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32%</a:t>
            </a:r>
          </a:p>
        </p:txBody>
      </p:sp>
      <p:sp>
        <p:nvSpPr>
          <p:cNvPr id="773" name="Shape 773"/>
          <p:cNvSpPr/>
          <p:nvPr/>
        </p:nvSpPr>
        <p:spPr>
          <a:xfrm>
            <a:off x="6616700" y="48768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74" name="Shape 774"/>
          <p:cNvSpPr/>
          <p:nvPr/>
        </p:nvSpPr>
        <p:spPr>
          <a:xfrm>
            <a:off x="6943564" y="53467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32%</a:t>
            </a:r>
          </a:p>
        </p:txBody>
      </p:sp>
      <p:sp>
        <p:nvSpPr>
          <p:cNvPr id="775" name="Shape 775"/>
          <p:cNvSpPr/>
          <p:nvPr/>
        </p:nvSpPr>
        <p:spPr>
          <a:xfrm>
            <a:off x="1413228" y="711200"/>
            <a:ext cx="981047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WITH CHART 3D</a:t>
            </a:r>
          </a:p>
        </p:txBody>
      </p:sp>
    </p:spTree>
  </p:cSld>
  <p:clrMapOvr>
    <a:masterClrMapping/>
  </p:clrMapOvr>
  <p:transition spd="slow" advClick="1">
    <p:push dir="l"/>
  </p:transition>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77" name="Shape 777"/>
          <p:cNvSpPr/>
          <p:nvPr/>
        </p:nvSpPr>
        <p:spPr>
          <a:xfrm>
            <a:off x="1413228" y="711200"/>
            <a:ext cx="973367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DOUBLE BAR CHART</a:t>
            </a:r>
          </a:p>
        </p:txBody>
      </p:sp>
      <p:sp>
        <p:nvSpPr>
          <p:cNvPr id="778" name="Shape 77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aphicFrame>
        <p:nvGraphicFramePr>
          <p:cNvPr id="779" name="Chart 779"/>
          <p:cNvGraphicFramePr/>
          <p:nvPr/>
        </p:nvGraphicFramePr>
        <p:xfrm>
          <a:off x="1411378" y="4260850"/>
          <a:ext cx="21791522" cy="7245350"/>
        </p:xfrm>
        <a:graphic xmlns:a="http://schemas.openxmlformats.org/drawingml/2006/main">
          <a:graphicData uri="http://schemas.openxmlformats.org/drawingml/2006/chart">
            <c:chart xmlns:c="http://schemas.openxmlformats.org/drawingml/2006/chart" r:id="rId2"/>
          </a:graphicData>
        </a:graphic>
      </p:graphicFrame>
      <p:sp>
        <p:nvSpPr>
          <p:cNvPr id="780" name="Shape 780"/>
          <p:cNvSpPr/>
          <p:nvPr/>
        </p:nvSpPr>
        <p:spPr>
          <a:xfrm>
            <a:off x="128016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Buyers Knows Who's The Good Guy.</a:t>
            </a:r>
          </a:p>
        </p:txBody>
      </p:sp>
      <p:sp>
        <p:nvSpPr>
          <p:cNvPr id="781" name="Shape 781"/>
          <p:cNvSpPr/>
          <p:nvPr/>
        </p:nvSpPr>
        <p:spPr>
          <a:xfrm>
            <a:off x="128016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sp>
        <p:nvSpPr>
          <p:cNvPr id="782" name="Shape 78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39</a:t>
            </a:r>
          </a:p>
        </p:txBody>
      </p:sp>
    </p:spTree>
  </p:cSld>
  <p:clrMapOvr>
    <a:masterClrMapping/>
  </p:clrMapOvr>
  <p:transition spd="slow" advClick="1">
    <p:push dir="l"/>
  </p:transition>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0" name="Shape 40"/>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42505D"/>
                </a:solidFill>
                <a:latin typeface="Open Sans Light"/>
                <a:ea typeface="Open Sans Light"/>
                <a:cs typeface="Open Sans Light"/>
                <a:sym typeface="Open Sans Light"/>
              </a:rPr>
              <a:t>We Are </a:t>
            </a:r>
            <a:r>
              <a:rPr b="1" spc="-192" sz="6400">
                <a:solidFill>
                  <a:srgbClr val="E52F6E"/>
                </a:solidFill>
                <a:latin typeface="Open Sans"/>
                <a:ea typeface="Open Sans"/>
                <a:cs typeface="Open Sans"/>
                <a:sym typeface="Open Sans"/>
              </a:rPr>
              <a:t>Beres</a:t>
            </a:r>
            <a:r>
              <a:rPr spc="-192" sz="6400">
                <a:solidFill>
                  <a:srgbClr val="E52F6E"/>
                </a:solidFill>
                <a:latin typeface="Open Sans Light"/>
                <a:ea typeface="Open Sans Light"/>
                <a:cs typeface="Open Sans Light"/>
                <a:sym typeface="Open Sans Light"/>
              </a:rPr>
              <a:t>,</a:t>
            </a:r>
            <a:r>
              <a:rPr spc="-192" sz="6400">
                <a:solidFill>
                  <a:srgbClr val="42505D"/>
                </a:solidFill>
                <a:latin typeface="Open Sans Light"/>
                <a:ea typeface="Open Sans Light"/>
                <a:cs typeface="Open Sans Light"/>
                <a:sym typeface="Open Sans Light"/>
              </a:rPr>
              <a:t> We Place Your Business on Top!</a:t>
            </a:r>
          </a:p>
        </p:txBody>
      </p:sp>
      <p:sp>
        <p:nvSpPr>
          <p:cNvPr id="41" name="Shape 41"/>
          <p:cNvSpPr/>
          <p:nvPr/>
        </p:nvSpPr>
        <p:spPr>
          <a:xfrm>
            <a:off x="11531600" y="4254500"/>
            <a:ext cx="11303000" cy="7200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z="2700">
                <a:solidFill>
                  <a:srgbClr val="748A9F"/>
                </a:solidFill>
                <a:latin typeface="Open Sans"/>
                <a:ea typeface="Open Sans"/>
                <a:cs typeface="Open Sans"/>
                <a:sym typeface="Open Sans"/>
              </a:rPr>
              <a:t>Fusce dapibus, tellus ac cursus commodo, tortor mauris condimentum nibh, ut fermentum massa justo sit amet risus. Cras justo odio, dapibus ac facilisis in, egestas eget quam. Aenean lacinia bibendum nulla sed consectetur. Cras mattis consectetur purus sit amet fermentum. Nullam quis risus eget urna mollis ornare vel eu leo. Praesent commodo cursus magna, vel scelerisque nisl consectetur et. Aenean lacinia bibendum nulla sed consectetur. Vestibulum id ligula porta felis euismod semper. Vestibulum id ligula porta felis euismod semper. Aenean eu leo quam. Pellentesque ornare sem lacinia quam venenatis vestibulum. </a:t>
            </a:r>
            <a:endParaRPr sz="2700">
              <a:solidFill>
                <a:srgbClr val="748A9F"/>
              </a:solidFill>
              <a:latin typeface="Open Sans"/>
              <a:ea typeface="Open Sans"/>
              <a:cs typeface="Open Sans"/>
              <a:sym typeface="Open Sans"/>
            </a:endParaRPr>
          </a:p>
          <a:p>
            <a:pPr lvl="0" algn="l">
              <a:defRPr sz="1800"/>
            </a:pPr>
            <a:endParaRPr sz="2700">
              <a:solidFill>
                <a:srgbClr val="748A9F"/>
              </a:solidFill>
              <a:latin typeface="Open Sans"/>
              <a:ea typeface="Open Sans"/>
              <a:cs typeface="Open Sans"/>
              <a:sym typeface="Open Sans"/>
            </a:endParaRPr>
          </a:p>
          <a:p>
            <a:pPr lvl="0" algn="l">
              <a:defRPr sz="1800"/>
            </a:pPr>
            <a:r>
              <a:rPr sz="2700">
                <a:solidFill>
                  <a:srgbClr val="748A9F"/>
                </a:solidFill>
                <a:latin typeface="Open Sans"/>
                <a:ea typeface="Open Sans"/>
                <a:cs typeface="Open Sans"/>
                <a:sym typeface="Open Sans"/>
              </a:rPr>
              <a:t>Curabitur blandit tempus porttitor. Donec id elit non mi porta gravida at eget metus. Fusce dapibus, tellus ac cursus commodo, tortor mauris condimentum nibh, ut fermentum massa justo sit amet risus. Donec ullamcorper nulla non metus auctor fringilla</a:t>
            </a:r>
          </a:p>
        </p:txBody>
      </p:sp>
      <p:sp>
        <p:nvSpPr>
          <p:cNvPr id="42" name="Shape 42"/>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43" name="Shape 4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4" name="Shape 44"/>
          <p:cNvSpPr/>
          <p:nvPr/>
        </p:nvSpPr>
        <p:spPr>
          <a:xfrm>
            <a:off x="1409700" y="7391400"/>
            <a:ext cx="8585200" cy="340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44" sz="4800">
                <a:solidFill>
                  <a:srgbClr val="E52F6E"/>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E52F6E"/>
                </a:solidFill>
              </a:rPr>
              <a:t>Since 2001 we creates awesome things that helps every kind business grows and meet their highest goal</a:t>
            </a:r>
          </a:p>
        </p:txBody>
      </p:sp>
      <p:sp>
        <p:nvSpPr>
          <p:cNvPr id="45" name="Shape 45"/>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6" name="Shape 46"/>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7" name="Shape 4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04</a:t>
            </a:r>
          </a:p>
        </p:txBody>
      </p:sp>
    </p:spTree>
  </p:cSld>
  <p:clrMapOvr>
    <a:masterClrMapping/>
  </p:clrMapOvr>
  <p:transition spd="slow" advClick="1">
    <p:push dir="l"/>
  </p:transition>
</p:sld>
</file>

<file path=ppt/slides/slide4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84" name="Shape 784"/>
          <p:cNvSpPr/>
          <p:nvPr/>
        </p:nvSpPr>
        <p:spPr>
          <a:xfrm>
            <a:off x="1413228" y="711200"/>
            <a:ext cx="973367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DOUBLE BAR CHART</a:t>
            </a:r>
          </a:p>
        </p:txBody>
      </p:sp>
      <p:sp>
        <p:nvSpPr>
          <p:cNvPr id="785" name="Shape 78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aphicFrame>
        <p:nvGraphicFramePr>
          <p:cNvPr id="786" name="Chart 786"/>
          <p:cNvGraphicFramePr/>
          <p:nvPr/>
        </p:nvGraphicFramePr>
        <p:xfrm>
          <a:off x="6605678" y="4464050"/>
          <a:ext cx="10691722" cy="7842250"/>
        </p:xfrm>
        <a:graphic xmlns:a="http://schemas.openxmlformats.org/drawingml/2006/main">
          <a:graphicData uri="http://schemas.openxmlformats.org/drawingml/2006/chart">
            <c:chart xmlns:c="http://schemas.openxmlformats.org/drawingml/2006/chart" r:id="rId2"/>
          </a:graphicData>
        </a:graphic>
      </p:graphicFrame>
      <p:graphicFrame>
        <p:nvGraphicFramePr>
          <p:cNvPr id="787" name="Chart 787"/>
          <p:cNvGraphicFramePr/>
          <p:nvPr/>
        </p:nvGraphicFramePr>
        <p:xfrm>
          <a:off x="12561978" y="4464050"/>
          <a:ext cx="4608422" cy="6293916"/>
        </p:xfrm>
        <a:graphic xmlns:a="http://schemas.openxmlformats.org/drawingml/2006/main">
          <a:graphicData uri="http://schemas.openxmlformats.org/drawingml/2006/chart">
            <c:chart xmlns:c="http://schemas.openxmlformats.org/drawingml/2006/chart" r:id="rId3"/>
          </a:graphicData>
        </a:graphic>
      </p:graphicFrame>
      <p:sp>
        <p:nvSpPr>
          <p:cNvPr id="788" name="Shape 788"/>
          <p:cNvSpPr/>
          <p:nvPr/>
        </p:nvSpPr>
        <p:spPr>
          <a:xfrm>
            <a:off x="952500" y="6248400"/>
            <a:ext cx="47752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789" name="Shape 789"/>
          <p:cNvSpPr/>
          <p:nvPr/>
        </p:nvSpPr>
        <p:spPr>
          <a:xfrm>
            <a:off x="1104900" y="4521200"/>
            <a:ext cx="4622800" cy="1549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We Still Lead The Sales Race.</a:t>
            </a:r>
          </a:p>
        </p:txBody>
      </p:sp>
      <p:sp>
        <p:nvSpPr>
          <p:cNvPr id="790" name="Shape 79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40</a:t>
            </a:r>
          </a:p>
        </p:txBody>
      </p:sp>
      <p:graphicFrame>
        <p:nvGraphicFramePr>
          <p:cNvPr id="791" name="Chart 791"/>
          <p:cNvGraphicFramePr/>
          <p:nvPr/>
        </p:nvGraphicFramePr>
        <p:xfrm>
          <a:off x="18251578" y="4464050"/>
          <a:ext cx="4608422" cy="6293916"/>
        </p:xfrm>
        <a:graphic xmlns:a="http://schemas.openxmlformats.org/drawingml/2006/main">
          <a:graphicData uri="http://schemas.openxmlformats.org/drawingml/2006/chart">
            <c:chart xmlns:c="http://schemas.openxmlformats.org/drawingml/2006/chart" r:id="rId4"/>
          </a:graphicData>
        </a:graphic>
      </p:graphicFrame>
    </p:spTree>
  </p:cSld>
  <p:clrMapOvr>
    <a:masterClrMapping/>
  </p:clrMapOvr>
  <p:transition spd="slow" advClick="1">
    <p:push dir="l"/>
  </p:transition>
</p:sld>
</file>

<file path=ppt/slides/slide4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93" name="dragdropslidehack-filtered.png"/>
          <p:cNvPicPr/>
          <p:nvPr/>
        </p:nvPicPr>
        <p:blipFill>
          <a:blip r:embed="rId2">
            <a:alphaModFix amt="14000"/>
            <a:extLst/>
          </a:blip>
          <a:srcRect l="51" t="0" r="28" b="0"/>
          <a:stretch>
            <a:fillRect/>
          </a:stretch>
        </p:blipFill>
        <p:spPr>
          <a:xfrm>
            <a:off x="0" y="-12700"/>
            <a:ext cx="24409400" cy="13741400"/>
          </a:xfrm>
          <a:prstGeom prst="rect">
            <a:avLst/>
          </a:prstGeom>
          <a:ln w="12700">
            <a:miter lim="400000"/>
          </a:ln>
        </p:spPr>
      </p:pic>
      <p:sp>
        <p:nvSpPr>
          <p:cNvPr id="794" name="Shape 794"/>
          <p:cNvSpPr/>
          <p:nvPr/>
        </p:nvSpPr>
        <p:spPr>
          <a:xfrm>
            <a:off x="6032737" y="7086600"/>
            <a:ext cx="123140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CREATIVE INFOGRAPHICS</a:t>
            </a:r>
          </a:p>
        </p:txBody>
      </p:sp>
      <p:sp>
        <p:nvSpPr>
          <p:cNvPr id="795" name="Shape 795"/>
          <p:cNvSpPr/>
          <p:nvPr/>
        </p:nvSpPr>
        <p:spPr>
          <a:xfrm>
            <a:off x="8736558" y="8197850"/>
            <a:ext cx="69154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E52F6E"/>
                </a:solidFill>
                <a:latin typeface="Open Sans"/>
                <a:ea typeface="Open Sans"/>
                <a:cs typeface="Open Sans"/>
                <a:sym typeface="Open Sans"/>
              </a:defRPr>
            </a:lvl1pPr>
          </a:lstStyle>
          <a:p>
            <a:pPr lvl="0">
              <a:defRPr b="0" sz="1800">
                <a:solidFill>
                  <a:srgbClr val="000000"/>
                </a:solidFill>
              </a:defRPr>
            </a:pPr>
            <a:r>
              <a:rPr b="1" sz="2400">
                <a:solidFill>
                  <a:srgbClr val="E52F6E"/>
                </a:solidFill>
              </a:rPr>
              <a:t>DIAGRAMS: FLOW, STACKS, AND MANY MORE</a:t>
            </a:r>
          </a:p>
        </p:txBody>
      </p:sp>
      <p:sp>
        <p:nvSpPr>
          <p:cNvPr id="796" name="Shape 796"/>
          <p:cNvSpPr/>
          <p:nvPr/>
        </p:nvSpPr>
        <p:spPr>
          <a:xfrm>
            <a:off x="10317321" y="4419600"/>
            <a:ext cx="3774758"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797" name="Shape 79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41</a:t>
            </a:r>
          </a:p>
        </p:txBody>
      </p:sp>
    </p:spTree>
  </p:cSld>
  <p:clrMapOvr>
    <a:masterClrMapping/>
  </p:clrMapOvr>
  <p:transition spd="slow" advClick="1">
    <p:push dir="l"/>
  </p:transition>
</p:sld>
</file>

<file path=ppt/slides/slide4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9" name="Shape 799"/>
          <p:cNvSpPr/>
          <p:nvPr/>
        </p:nvSpPr>
        <p:spPr>
          <a:xfrm>
            <a:off x="17728579" y="7124700"/>
            <a:ext cx="4800601" cy="4178300"/>
          </a:xfrm>
          <a:prstGeom prst="roundRect">
            <a:avLst>
              <a:gd name="adj" fmla="val 2197"/>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02" name="Group 802"/>
          <p:cNvGrpSpPr/>
          <p:nvPr/>
        </p:nvGrpSpPr>
        <p:grpSpPr>
          <a:xfrm rot="16223101">
            <a:off x="17065934" y="7173447"/>
            <a:ext cx="1041401" cy="1282701"/>
            <a:chOff x="0" y="0"/>
            <a:chExt cx="1041400" cy="1282700"/>
          </a:xfrm>
        </p:grpSpPr>
        <p:sp>
          <p:nvSpPr>
            <p:cNvPr id="800" name="Shape 800"/>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01"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03" name="Shape 803"/>
          <p:cNvSpPr/>
          <p:nvPr/>
        </p:nvSpPr>
        <p:spPr>
          <a:xfrm>
            <a:off x="12373827" y="7124700"/>
            <a:ext cx="4800601" cy="4178300"/>
          </a:xfrm>
          <a:prstGeom prst="roundRect">
            <a:avLst>
              <a:gd name="adj" fmla="val 2197"/>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06" name="Group 806"/>
          <p:cNvGrpSpPr/>
          <p:nvPr/>
        </p:nvGrpSpPr>
        <p:grpSpPr>
          <a:xfrm flipH="1" rot="16223101">
            <a:off x="11719234" y="10043647"/>
            <a:ext cx="1041401" cy="1282701"/>
            <a:chOff x="0" y="0"/>
            <a:chExt cx="1041400" cy="1282700"/>
          </a:xfrm>
        </p:grpSpPr>
        <p:sp>
          <p:nvSpPr>
            <p:cNvPr id="804" name="Shape 804"/>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05"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07" name="Shape 807"/>
          <p:cNvSpPr/>
          <p:nvPr/>
        </p:nvSpPr>
        <p:spPr>
          <a:xfrm>
            <a:off x="7006370" y="7124700"/>
            <a:ext cx="4800601" cy="4178300"/>
          </a:xfrm>
          <a:prstGeom prst="roundRect">
            <a:avLst>
              <a:gd name="adj" fmla="val 2197"/>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10" name="Group 810"/>
          <p:cNvGrpSpPr/>
          <p:nvPr/>
        </p:nvGrpSpPr>
        <p:grpSpPr>
          <a:xfrm rot="16223101">
            <a:off x="6291827" y="7165580"/>
            <a:ext cx="1041401" cy="1282701"/>
            <a:chOff x="0" y="0"/>
            <a:chExt cx="1041400" cy="1282700"/>
          </a:xfrm>
        </p:grpSpPr>
        <p:sp>
          <p:nvSpPr>
            <p:cNvPr id="808" name="Shape 808"/>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09"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11" name="Shape 811"/>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12" name="Shape 81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13" name="Shape 813"/>
          <p:cNvSpPr/>
          <p:nvPr/>
        </p:nvSpPr>
        <p:spPr>
          <a:xfrm>
            <a:off x="1562713" y="7175500"/>
            <a:ext cx="4800601" cy="4178300"/>
          </a:xfrm>
          <a:prstGeom prst="roundRect">
            <a:avLst>
              <a:gd name="adj" fmla="val 2197"/>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814" name="Shape 814"/>
          <p:cNvSpPr/>
          <p:nvPr/>
        </p:nvSpPr>
        <p:spPr>
          <a:xfrm>
            <a:off x="19050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 velit aliquet Integer velit aliquet Integer posuere. </a:t>
            </a:r>
          </a:p>
        </p:txBody>
      </p:sp>
      <p:sp>
        <p:nvSpPr>
          <p:cNvPr id="815" name="Shape 815"/>
          <p:cNvSpPr/>
          <p:nvPr/>
        </p:nvSpPr>
        <p:spPr>
          <a:xfrm>
            <a:off x="2414961" y="614045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Your text here</a:t>
            </a:r>
          </a:p>
        </p:txBody>
      </p:sp>
      <p:sp>
        <p:nvSpPr>
          <p:cNvPr id="816" name="Shape 816"/>
          <p:cNvSpPr/>
          <p:nvPr/>
        </p:nvSpPr>
        <p:spPr>
          <a:xfrm>
            <a:off x="73025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 velit aliquet Integer velit aliquet Integer posuere. </a:t>
            </a:r>
          </a:p>
        </p:txBody>
      </p:sp>
      <p:sp>
        <p:nvSpPr>
          <p:cNvPr id="817" name="Shape 817"/>
          <p:cNvSpPr/>
          <p:nvPr/>
        </p:nvSpPr>
        <p:spPr>
          <a:xfrm>
            <a:off x="78105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Your text here</a:t>
            </a:r>
          </a:p>
        </p:txBody>
      </p:sp>
      <p:sp>
        <p:nvSpPr>
          <p:cNvPr id="818" name="Shape 818"/>
          <p:cNvSpPr/>
          <p:nvPr/>
        </p:nvSpPr>
        <p:spPr>
          <a:xfrm>
            <a:off x="127000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 velit aliquet Integer velit aliquet Integer posuere. </a:t>
            </a:r>
          </a:p>
        </p:txBody>
      </p:sp>
      <p:sp>
        <p:nvSpPr>
          <p:cNvPr id="819" name="Shape 819"/>
          <p:cNvSpPr/>
          <p:nvPr/>
        </p:nvSpPr>
        <p:spPr>
          <a:xfrm>
            <a:off x="132080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Your text here</a:t>
            </a:r>
          </a:p>
        </p:txBody>
      </p:sp>
      <p:sp>
        <p:nvSpPr>
          <p:cNvPr id="820" name="Shape 820"/>
          <p:cNvSpPr/>
          <p:nvPr/>
        </p:nvSpPr>
        <p:spPr>
          <a:xfrm>
            <a:off x="180975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 velit aliquet Integer velit aliquet Integer posuere. </a:t>
            </a:r>
          </a:p>
        </p:txBody>
      </p:sp>
      <p:sp>
        <p:nvSpPr>
          <p:cNvPr id="821" name="Shape 821"/>
          <p:cNvSpPr/>
          <p:nvPr/>
        </p:nvSpPr>
        <p:spPr>
          <a:xfrm>
            <a:off x="186055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Your text here</a:t>
            </a:r>
          </a:p>
        </p:txBody>
      </p:sp>
      <p:sp>
        <p:nvSpPr>
          <p:cNvPr id="822" name="Shape 822"/>
          <p:cNvSpPr/>
          <p:nvPr/>
        </p:nvSpPr>
        <p:spPr>
          <a:xfrm flipH="1">
            <a:off x="3424428" y="4499768"/>
            <a:ext cx="13807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42505D"/>
                </a:solidFill>
                <a:latin typeface="et-line"/>
                <a:ea typeface="et-line"/>
                <a:cs typeface="et-line"/>
                <a:sym typeface="et-line"/>
              </a:defRPr>
            </a:lvl1pPr>
          </a:lstStyle>
          <a:p>
            <a:pPr lvl="0">
              <a:defRPr baseline="0" spc="0" sz="1800">
                <a:solidFill>
                  <a:srgbClr val="000000"/>
                </a:solidFill>
              </a:defRPr>
            </a:pPr>
            <a:r>
              <a:rPr baseline="-3125" spc="3072" sz="9600">
                <a:solidFill>
                  <a:srgbClr val="42505D"/>
                </a:solidFill>
              </a:rPr>
              <a:t></a:t>
            </a:r>
          </a:p>
        </p:txBody>
      </p:sp>
      <p:sp>
        <p:nvSpPr>
          <p:cNvPr id="823" name="Shape 823"/>
          <p:cNvSpPr/>
          <p:nvPr/>
        </p:nvSpPr>
        <p:spPr>
          <a:xfrm>
            <a:off x="8491728" y="4499768"/>
            <a:ext cx="19903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42505D"/>
                </a:solidFill>
                <a:latin typeface="et-line"/>
                <a:ea typeface="et-line"/>
                <a:cs typeface="et-line"/>
                <a:sym typeface="et-line"/>
              </a:defRPr>
            </a:lvl1pPr>
          </a:lstStyle>
          <a:p>
            <a:pPr lvl="0">
              <a:defRPr baseline="0" spc="0" sz="1800">
                <a:solidFill>
                  <a:srgbClr val="000000"/>
                </a:solidFill>
              </a:defRPr>
            </a:pPr>
            <a:r>
              <a:rPr baseline="-3125" spc="3072" sz="9600">
                <a:solidFill>
                  <a:srgbClr val="42505D"/>
                </a:solidFill>
              </a:rPr>
              <a:t></a:t>
            </a:r>
          </a:p>
        </p:txBody>
      </p:sp>
      <p:sp>
        <p:nvSpPr>
          <p:cNvPr id="824" name="Shape 824"/>
          <p:cNvSpPr/>
          <p:nvPr/>
        </p:nvSpPr>
        <p:spPr>
          <a:xfrm>
            <a:off x="13705078" y="4499768"/>
            <a:ext cx="21046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42505D"/>
                </a:solidFill>
                <a:latin typeface="et-line"/>
                <a:ea typeface="et-line"/>
                <a:cs typeface="et-line"/>
                <a:sym typeface="et-line"/>
              </a:defRPr>
            </a:lvl1pPr>
          </a:lstStyle>
          <a:p>
            <a:pPr lvl="0">
              <a:defRPr baseline="0" spc="0" sz="1800">
                <a:solidFill>
                  <a:srgbClr val="000000"/>
                </a:solidFill>
              </a:defRPr>
            </a:pPr>
            <a:r>
              <a:rPr baseline="-3125" spc="3072" sz="9600">
                <a:solidFill>
                  <a:srgbClr val="42505D"/>
                </a:solidFill>
              </a:rPr>
              <a:t></a:t>
            </a:r>
          </a:p>
        </p:txBody>
      </p:sp>
      <p:sp>
        <p:nvSpPr>
          <p:cNvPr id="825" name="Shape 825"/>
          <p:cNvSpPr/>
          <p:nvPr/>
        </p:nvSpPr>
        <p:spPr>
          <a:xfrm>
            <a:off x="19274028" y="4499768"/>
            <a:ext cx="18379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42505D"/>
                </a:solidFill>
                <a:latin typeface="et-line"/>
                <a:ea typeface="et-line"/>
                <a:cs typeface="et-line"/>
                <a:sym typeface="et-line"/>
              </a:defRPr>
            </a:lvl1pPr>
          </a:lstStyle>
          <a:p>
            <a:pPr lvl="0">
              <a:defRPr baseline="0" spc="0" sz="1800">
                <a:solidFill>
                  <a:srgbClr val="000000"/>
                </a:solidFill>
              </a:defRPr>
            </a:pPr>
            <a:r>
              <a:rPr baseline="-3125" spc="3072" sz="9600">
                <a:solidFill>
                  <a:srgbClr val="42505D"/>
                </a:solidFill>
              </a:rPr>
              <a:t></a:t>
            </a:r>
          </a:p>
        </p:txBody>
      </p:sp>
      <p:sp>
        <p:nvSpPr>
          <p:cNvPr id="826" name="Shape 82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42</a:t>
            </a:r>
          </a:p>
        </p:txBody>
      </p:sp>
    </p:spTree>
  </p:cSld>
  <p:clrMapOvr>
    <a:masterClrMapping/>
  </p:clrMapOvr>
  <p:transition spd="slow" advClick="1">
    <p:push dir="l"/>
  </p:transition>
</p:sld>
</file>

<file path=ppt/slides/slide4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28" name="Shape 828"/>
          <p:cNvSpPr/>
          <p:nvPr/>
        </p:nvSpPr>
        <p:spPr>
          <a:xfrm>
            <a:off x="12115179" y="8013700"/>
            <a:ext cx="4800601" cy="3289300"/>
          </a:xfrm>
          <a:prstGeom prst="roundRect">
            <a:avLst>
              <a:gd name="adj" fmla="val 2790"/>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31" name="Group 831"/>
          <p:cNvGrpSpPr/>
          <p:nvPr/>
        </p:nvGrpSpPr>
        <p:grpSpPr>
          <a:xfrm rot="16223101">
            <a:off x="11452534" y="8075147"/>
            <a:ext cx="1041401" cy="1282701"/>
            <a:chOff x="0" y="0"/>
            <a:chExt cx="1041400" cy="1282700"/>
          </a:xfrm>
        </p:grpSpPr>
        <p:sp>
          <p:nvSpPr>
            <p:cNvPr id="829" name="Shape 829"/>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30"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32" name="Shape 832"/>
          <p:cNvSpPr/>
          <p:nvPr/>
        </p:nvSpPr>
        <p:spPr>
          <a:xfrm>
            <a:off x="6760427" y="8013700"/>
            <a:ext cx="4800601" cy="3289300"/>
          </a:xfrm>
          <a:prstGeom prst="roundRect">
            <a:avLst>
              <a:gd name="adj" fmla="val 2790"/>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35" name="Group 835"/>
          <p:cNvGrpSpPr/>
          <p:nvPr/>
        </p:nvGrpSpPr>
        <p:grpSpPr>
          <a:xfrm rot="5423101">
            <a:off x="11173134" y="10043647"/>
            <a:ext cx="1041401" cy="1282701"/>
            <a:chOff x="0" y="0"/>
            <a:chExt cx="1041400" cy="1282700"/>
          </a:xfrm>
        </p:grpSpPr>
        <p:sp>
          <p:nvSpPr>
            <p:cNvPr id="833" name="Shape 833"/>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34"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36" name="Shape 836"/>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37" name="Shape 83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38" name="Shape 838"/>
          <p:cNvSpPr/>
          <p:nvPr/>
        </p:nvSpPr>
        <p:spPr>
          <a:xfrm>
            <a:off x="7242526" y="6972300"/>
            <a:ext cx="379902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Analytic Research</a:t>
            </a:r>
          </a:p>
        </p:txBody>
      </p:sp>
      <p:sp>
        <p:nvSpPr>
          <p:cNvPr id="839" name="Shape 839"/>
          <p:cNvSpPr/>
          <p:nvPr/>
        </p:nvSpPr>
        <p:spPr>
          <a:xfrm>
            <a:off x="12865100" y="8877300"/>
            <a:ext cx="3454400" cy="1574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a:t>
            </a:r>
          </a:p>
        </p:txBody>
      </p:sp>
      <p:sp>
        <p:nvSpPr>
          <p:cNvPr id="840" name="Shape 840"/>
          <p:cNvSpPr/>
          <p:nvPr/>
        </p:nvSpPr>
        <p:spPr>
          <a:xfrm>
            <a:off x="13098206" y="6972300"/>
            <a:ext cx="288266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Development</a:t>
            </a:r>
          </a:p>
        </p:txBody>
      </p:sp>
      <p:sp>
        <p:nvSpPr>
          <p:cNvPr id="841" name="Shape 841"/>
          <p:cNvSpPr/>
          <p:nvPr/>
        </p:nvSpPr>
        <p:spPr>
          <a:xfrm>
            <a:off x="7842884" y="4646810"/>
            <a:ext cx="2602231" cy="167918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500" spc="3839" sz="12000">
                <a:solidFill>
                  <a:srgbClr val="42505D"/>
                </a:solidFill>
                <a:latin typeface="et-line"/>
                <a:ea typeface="et-line"/>
                <a:cs typeface="et-line"/>
                <a:sym typeface="et-line"/>
              </a:defRPr>
            </a:lvl1pPr>
          </a:lstStyle>
          <a:p>
            <a:pPr lvl="0">
              <a:defRPr baseline="0" spc="0" sz="1800">
                <a:solidFill>
                  <a:srgbClr val="000000"/>
                </a:solidFill>
              </a:defRPr>
            </a:pPr>
            <a:r>
              <a:rPr baseline="-2500" spc="3839" sz="12000">
                <a:solidFill>
                  <a:srgbClr val="42505D"/>
                </a:solidFill>
              </a:rPr>
              <a:t></a:t>
            </a:r>
          </a:p>
        </p:txBody>
      </p:sp>
      <p:sp>
        <p:nvSpPr>
          <p:cNvPr id="842" name="Shape 842"/>
          <p:cNvSpPr/>
          <p:nvPr/>
        </p:nvSpPr>
        <p:spPr>
          <a:xfrm>
            <a:off x="13445172" y="4646810"/>
            <a:ext cx="2268856" cy="167918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500" spc="3839" sz="12000">
                <a:solidFill>
                  <a:srgbClr val="42505D"/>
                </a:solidFill>
                <a:latin typeface="et-line"/>
                <a:ea typeface="et-line"/>
                <a:cs typeface="et-line"/>
                <a:sym typeface="et-line"/>
              </a:defRPr>
            </a:lvl1pPr>
          </a:lstStyle>
          <a:p>
            <a:pPr lvl="0">
              <a:defRPr baseline="0" spc="0" sz="1800">
                <a:solidFill>
                  <a:srgbClr val="000000"/>
                </a:solidFill>
              </a:defRPr>
            </a:pPr>
            <a:r>
              <a:rPr baseline="-2500" spc="3839" sz="12000">
                <a:solidFill>
                  <a:srgbClr val="42505D"/>
                </a:solidFill>
              </a:rPr>
              <a:t></a:t>
            </a:r>
          </a:p>
        </p:txBody>
      </p:sp>
      <p:sp>
        <p:nvSpPr>
          <p:cNvPr id="843" name="Shape 84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43</a:t>
            </a:r>
          </a:p>
        </p:txBody>
      </p:sp>
      <p:sp>
        <p:nvSpPr>
          <p:cNvPr id="844" name="Shape 844"/>
          <p:cNvSpPr/>
          <p:nvPr/>
        </p:nvSpPr>
        <p:spPr>
          <a:xfrm>
            <a:off x="7391400" y="8877300"/>
            <a:ext cx="3454400" cy="1574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a:t>
            </a:r>
          </a:p>
        </p:txBody>
      </p:sp>
      <p:sp>
        <p:nvSpPr>
          <p:cNvPr id="845" name="Shape 845"/>
          <p:cNvSpPr/>
          <p:nvPr/>
        </p:nvSpPr>
        <p:spPr>
          <a:xfrm>
            <a:off x="1270000" y="7023100"/>
            <a:ext cx="48260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846" name="Shape 846"/>
          <p:cNvSpPr/>
          <p:nvPr/>
        </p:nvSpPr>
        <p:spPr>
          <a:xfrm>
            <a:off x="1473200" y="4267200"/>
            <a:ext cx="4622800" cy="2463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38" sz="46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38" sz="4600">
                <a:solidFill>
                  <a:srgbClr val="42505D"/>
                </a:solidFill>
              </a:rPr>
              <a:t>Research that combine both science &amp; art</a:t>
            </a:r>
          </a:p>
        </p:txBody>
      </p:sp>
      <p:sp>
        <p:nvSpPr>
          <p:cNvPr id="847" name="Shape 847"/>
          <p:cNvSpPr/>
          <p:nvPr/>
        </p:nvSpPr>
        <p:spPr>
          <a:xfrm>
            <a:off x="17614900" y="7023100"/>
            <a:ext cx="48260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848" name="Shape 848"/>
          <p:cNvSpPr/>
          <p:nvPr/>
        </p:nvSpPr>
        <p:spPr>
          <a:xfrm>
            <a:off x="17716500" y="4267200"/>
            <a:ext cx="4622800" cy="2463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pc="-138" sz="46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38" sz="4600">
                <a:solidFill>
                  <a:srgbClr val="42505D"/>
                </a:solidFill>
              </a:rPr>
              <a:t>Research that combine both science &amp; art</a:t>
            </a:r>
          </a:p>
        </p:txBody>
      </p:sp>
    </p:spTree>
  </p:cSld>
  <p:clrMapOvr>
    <a:masterClrMapping/>
  </p:clrMapOvr>
  <p:transition spd="slow" advClick="1">
    <p:push dir="l"/>
  </p:transition>
</p:sld>
</file>

<file path=ppt/slides/slide4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50" name="Shape 850"/>
          <p:cNvSpPr/>
          <p:nvPr/>
        </p:nvSpPr>
        <p:spPr>
          <a:xfrm flipV="1">
            <a:off x="13863666" y="5867333"/>
            <a:ext cx="2520191" cy="69"/>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51" name="Shape 851"/>
          <p:cNvSpPr/>
          <p:nvPr/>
        </p:nvSpPr>
        <p:spPr>
          <a:xfrm flipV="1">
            <a:off x="15470978" y="11264766"/>
            <a:ext cx="2164131" cy="68"/>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52" name="Shape 852"/>
          <p:cNvSpPr/>
          <p:nvPr/>
        </p:nvSpPr>
        <p:spPr>
          <a:xfrm>
            <a:off x="7800310" y="8064462"/>
            <a:ext cx="986236" cy="2"/>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53" name="Shape 853"/>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54" name="Shape 85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55" name="Shape 855"/>
          <p:cNvSpPr/>
          <p:nvPr/>
        </p:nvSpPr>
        <p:spPr>
          <a:xfrm>
            <a:off x="1333500" y="4216400"/>
            <a:ext cx="6134100" cy="47371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posuere erat a ante venenatis dapibus posuere velit aliquet Integer velit aliquet Integer posuere. Integer posuere erat a ante venenatis dapibus posuere velit aliquet Integer velit aliquet Integer posuere. </a:t>
            </a:r>
          </a:p>
        </p:txBody>
      </p:sp>
      <p:sp>
        <p:nvSpPr>
          <p:cNvPr id="856" name="Shape 856"/>
          <p:cNvSpPr/>
          <p:nvPr/>
        </p:nvSpPr>
        <p:spPr>
          <a:xfrm>
            <a:off x="16802100" y="40513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857" name="Shape 857"/>
          <p:cNvSpPr/>
          <p:nvPr/>
        </p:nvSpPr>
        <p:spPr>
          <a:xfrm>
            <a:off x="17995900" y="8851900"/>
            <a:ext cx="4940300" cy="311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velit aliquet Integer posuere Integer </a:t>
            </a:r>
          </a:p>
        </p:txBody>
      </p:sp>
      <p:sp>
        <p:nvSpPr>
          <p:cNvPr id="858" name="Shape 85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44</a:t>
            </a:r>
          </a:p>
        </p:txBody>
      </p:sp>
      <p:sp>
        <p:nvSpPr>
          <p:cNvPr id="859" name="Shape 859"/>
          <p:cNvSpPr/>
          <p:nvPr/>
        </p:nvSpPr>
        <p:spPr>
          <a:xfrm>
            <a:off x="7150100" y="4332287"/>
            <a:ext cx="9630880" cy="762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14" y="1983"/>
                </a:moveTo>
                <a:lnTo>
                  <a:pt x="21600" y="21600"/>
                </a:lnTo>
                <a:lnTo>
                  <a:pt x="0" y="21600"/>
                </a:lnTo>
                <a:lnTo>
                  <a:pt x="8627" y="1983"/>
                </a:lnTo>
                <a:lnTo>
                  <a:pt x="7455" y="1983"/>
                </a:lnTo>
                <a:lnTo>
                  <a:pt x="10820" y="0"/>
                </a:lnTo>
                <a:lnTo>
                  <a:pt x="14137" y="1983"/>
                </a:lnTo>
                <a:lnTo>
                  <a:pt x="12914" y="1983"/>
                </a:lnTo>
                <a:close/>
              </a:path>
            </a:pathLst>
          </a:custGeom>
          <a:gradFill>
            <a:gsLst>
              <a:gs pos="0">
                <a:srgbClr val="BDC3C7">
                  <a:alpha val="70000"/>
                </a:srgbClr>
              </a:gs>
              <a:gs pos="100000">
                <a:srgbClr val="FFFFFF">
                  <a:alpha val="70000"/>
                </a:srgbClr>
              </a:gs>
            </a:gsLst>
            <a:lin ang="5400000"/>
          </a:gra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0" name="Shape 860"/>
          <p:cNvSpPr/>
          <p:nvPr/>
        </p:nvSpPr>
        <p:spPr>
          <a:xfrm>
            <a:off x="7150100" y="10594725"/>
            <a:ext cx="9630880" cy="1357559"/>
          </a:xfrm>
          <a:prstGeom prst="rect">
            <a:avLst/>
          </a:prstGeom>
          <a:solidFill>
            <a:srgbClr val="CAD0D4"/>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1" name="Shape 861"/>
          <p:cNvSpPr/>
          <p:nvPr/>
        </p:nvSpPr>
        <p:spPr>
          <a:xfrm>
            <a:off x="7150100" y="10224038"/>
            <a:ext cx="9630880" cy="37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65" y="0"/>
                </a:moveTo>
                <a:lnTo>
                  <a:pt x="635" y="0"/>
                </a:lnTo>
                <a:lnTo>
                  <a:pt x="0" y="21600"/>
                </a:lnTo>
                <a:lnTo>
                  <a:pt x="21600" y="21600"/>
                </a:lnTo>
                <a:lnTo>
                  <a:pt x="20965" y="0"/>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nvGrpSpPr>
          <p:cNvPr id="864" name="Group 864"/>
          <p:cNvGrpSpPr/>
          <p:nvPr/>
        </p:nvGrpSpPr>
        <p:grpSpPr>
          <a:xfrm>
            <a:off x="8989623" y="7371481"/>
            <a:ext cx="5969002" cy="1282702"/>
            <a:chOff x="0" y="0"/>
            <a:chExt cx="5969001" cy="1282700"/>
          </a:xfrm>
        </p:grpSpPr>
        <p:sp>
          <p:nvSpPr>
            <p:cNvPr id="862" name="Shape 862"/>
            <p:cNvSpPr/>
            <p:nvPr/>
          </p:nvSpPr>
          <p:spPr>
            <a:xfrm>
              <a:off x="0" y="276611"/>
              <a:ext cx="5969002" cy="1006090"/>
            </a:xfrm>
            <a:prstGeom prst="rect">
              <a:avLst/>
            </a:prstGeom>
            <a:solidFill>
              <a:srgbClr val="748A9F"/>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3" name="Shape 863"/>
            <p:cNvSpPr/>
            <p:nvPr/>
          </p:nvSpPr>
          <p:spPr>
            <a:xfrm>
              <a:off x="0" y="0"/>
              <a:ext cx="5969002" cy="276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4" y="0"/>
                  </a:moveTo>
                  <a:lnTo>
                    <a:pt x="631" y="0"/>
                  </a:lnTo>
                  <a:lnTo>
                    <a:pt x="0" y="21600"/>
                  </a:lnTo>
                  <a:lnTo>
                    <a:pt x="21600" y="21600"/>
                  </a:lnTo>
                  <a:lnTo>
                    <a:pt x="20974" y="0"/>
                  </a:lnTo>
                  <a:close/>
                </a:path>
              </a:pathLst>
            </a:custGeom>
            <a:solidFill>
              <a:srgbClr val="5B6C7D"/>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grpSp>
        <p:nvGrpSpPr>
          <p:cNvPr id="867" name="Group 867"/>
          <p:cNvGrpSpPr/>
          <p:nvPr/>
        </p:nvGrpSpPr>
        <p:grpSpPr>
          <a:xfrm>
            <a:off x="10292458" y="5316062"/>
            <a:ext cx="3340102" cy="999351"/>
            <a:chOff x="0" y="0"/>
            <a:chExt cx="3340101" cy="999350"/>
          </a:xfrm>
        </p:grpSpPr>
        <p:sp>
          <p:nvSpPr>
            <p:cNvPr id="865" name="Shape 865"/>
            <p:cNvSpPr/>
            <p:nvPr/>
          </p:nvSpPr>
          <p:spPr>
            <a:xfrm>
              <a:off x="0" y="186550"/>
              <a:ext cx="3340101" cy="812801"/>
            </a:xfrm>
            <a:prstGeom prst="rect">
              <a:avLst/>
            </a:prstGeom>
            <a:solidFill>
              <a:srgbClr val="C6275D"/>
            </a:solidFill>
            <a:ln w="9525" cap="flat">
              <a:solidFill>
                <a:srgbClr val="000000">
                  <a:alpha val="0"/>
                </a:srgbClr>
              </a:solidFill>
              <a:prstDash val="solid"/>
              <a:miter lim="400000"/>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6" name="Shape 866"/>
            <p:cNvSpPr/>
            <p:nvPr/>
          </p:nvSpPr>
          <p:spPr>
            <a:xfrm>
              <a:off x="0" y="0"/>
              <a:ext cx="3340102" cy="186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59" y="0"/>
                  </a:moveTo>
                  <a:lnTo>
                    <a:pt x="649" y="0"/>
                  </a:lnTo>
                  <a:lnTo>
                    <a:pt x="0" y="21600"/>
                  </a:lnTo>
                  <a:lnTo>
                    <a:pt x="21600" y="21600"/>
                  </a:lnTo>
                  <a:lnTo>
                    <a:pt x="20959" y="0"/>
                  </a:lnTo>
                  <a:close/>
                </a:path>
              </a:pathLst>
            </a:custGeom>
            <a:solidFill>
              <a:srgbClr val="E52F6E"/>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sp>
        <p:nvSpPr>
          <p:cNvPr id="868" name="Shape 868"/>
          <p:cNvSpPr/>
          <p:nvPr/>
        </p:nvSpPr>
        <p:spPr>
          <a:xfrm>
            <a:off x="9574719" y="10947400"/>
            <a:ext cx="479883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Design &amp; Development</a:t>
            </a:r>
          </a:p>
        </p:txBody>
      </p:sp>
      <p:sp>
        <p:nvSpPr>
          <p:cNvPr id="869" name="Shape 869"/>
          <p:cNvSpPr/>
          <p:nvPr/>
        </p:nvSpPr>
        <p:spPr>
          <a:xfrm>
            <a:off x="10252765" y="7721600"/>
            <a:ext cx="343569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Actual Research</a:t>
            </a:r>
          </a:p>
        </p:txBody>
      </p:sp>
      <p:sp>
        <p:nvSpPr>
          <p:cNvPr id="870" name="Shape 870"/>
          <p:cNvSpPr/>
          <p:nvPr/>
        </p:nvSpPr>
        <p:spPr>
          <a:xfrm>
            <a:off x="10983002" y="5524500"/>
            <a:ext cx="19752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Redesign</a:t>
            </a:r>
          </a:p>
        </p:txBody>
      </p:sp>
    </p:spTree>
  </p:cSld>
  <p:clrMapOvr>
    <a:masterClrMapping/>
  </p:clrMapOvr>
  <p:transition spd="slow" advClick="1">
    <p:push dir="l"/>
  </p:transition>
</p:sld>
</file>

<file path=ppt/slides/slide4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72" name="Shape 872"/>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73" name="Shape 87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74" name="Shape 874"/>
          <p:cNvSpPr/>
          <p:nvPr/>
        </p:nvSpPr>
        <p:spPr>
          <a:xfrm>
            <a:off x="12636500" y="4332287"/>
            <a:ext cx="9630880" cy="762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14" y="1983"/>
                </a:moveTo>
                <a:lnTo>
                  <a:pt x="21600" y="21600"/>
                </a:lnTo>
                <a:lnTo>
                  <a:pt x="0" y="21600"/>
                </a:lnTo>
                <a:lnTo>
                  <a:pt x="8627" y="1983"/>
                </a:lnTo>
                <a:lnTo>
                  <a:pt x="7455" y="1983"/>
                </a:lnTo>
                <a:lnTo>
                  <a:pt x="10820" y="0"/>
                </a:lnTo>
                <a:lnTo>
                  <a:pt x="14137" y="1983"/>
                </a:lnTo>
                <a:lnTo>
                  <a:pt x="12914" y="1983"/>
                </a:lnTo>
                <a:close/>
              </a:path>
            </a:pathLst>
          </a:custGeom>
          <a:gradFill>
            <a:gsLst>
              <a:gs pos="0">
                <a:srgbClr val="BDC3C7">
                  <a:alpha val="70000"/>
                </a:srgbClr>
              </a:gs>
              <a:gs pos="100000">
                <a:srgbClr val="FFFFFF">
                  <a:alpha val="70000"/>
                </a:srgbClr>
              </a:gs>
            </a:gsLst>
            <a:lin ang="5400000"/>
          </a:gra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5" name="Shape 875"/>
          <p:cNvSpPr/>
          <p:nvPr/>
        </p:nvSpPr>
        <p:spPr>
          <a:xfrm>
            <a:off x="12636500" y="10594725"/>
            <a:ext cx="9630880" cy="1357559"/>
          </a:xfrm>
          <a:prstGeom prst="rect">
            <a:avLst/>
          </a:prstGeom>
          <a:solidFill>
            <a:srgbClr val="CAD0D4"/>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6" name="Shape 876"/>
          <p:cNvSpPr/>
          <p:nvPr/>
        </p:nvSpPr>
        <p:spPr>
          <a:xfrm>
            <a:off x="12636500" y="10224038"/>
            <a:ext cx="9630880" cy="37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65" y="0"/>
                </a:moveTo>
                <a:lnTo>
                  <a:pt x="635" y="0"/>
                </a:lnTo>
                <a:lnTo>
                  <a:pt x="0" y="21600"/>
                </a:lnTo>
                <a:lnTo>
                  <a:pt x="21600" y="21600"/>
                </a:lnTo>
                <a:lnTo>
                  <a:pt x="20965" y="0"/>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nvGrpSpPr>
          <p:cNvPr id="879" name="Group 879"/>
          <p:cNvGrpSpPr/>
          <p:nvPr/>
        </p:nvGrpSpPr>
        <p:grpSpPr>
          <a:xfrm>
            <a:off x="14476023" y="7371481"/>
            <a:ext cx="5969002" cy="1282702"/>
            <a:chOff x="0" y="0"/>
            <a:chExt cx="5969001" cy="1282700"/>
          </a:xfrm>
        </p:grpSpPr>
        <p:sp>
          <p:nvSpPr>
            <p:cNvPr id="877" name="Shape 877"/>
            <p:cNvSpPr/>
            <p:nvPr/>
          </p:nvSpPr>
          <p:spPr>
            <a:xfrm>
              <a:off x="0" y="276611"/>
              <a:ext cx="5969002" cy="1006090"/>
            </a:xfrm>
            <a:prstGeom prst="rect">
              <a:avLst/>
            </a:prstGeom>
            <a:solidFill>
              <a:srgbClr val="748A9F"/>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8" name="Shape 878"/>
            <p:cNvSpPr/>
            <p:nvPr/>
          </p:nvSpPr>
          <p:spPr>
            <a:xfrm>
              <a:off x="0" y="0"/>
              <a:ext cx="5969002" cy="276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4" y="0"/>
                  </a:moveTo>
                  <a:lnTo>
                    <a:pt x="631" y="0"/>
                  </a:lnTo>
                  <a:lnTo>
                    <a:pt x="0" y="21600"/>
                  </a:lnTo>
                  <a:lnTo>
                    <a:pt x="21600" y="21600"/>
                  </a:lnTo>
                  <a:lnTo>
                    <a:pt x="20974" y="0"/>
                  </a:lnTo>
                  <a:close/>
                </a:path>
              </a:pathLst>
            </a:custGeom>
            <a:solidFill>
              <a:srgbClr val="5B6C7D"/>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grpSp>
        <p:nvGrpSpPr>
          <p:cNvPr id="882" name="Group 882"/>
          <p:cNvGrpSpPr/>
          <p:nvPr/>
        </p:nvGrpSpPr>
        <p:grpSpPr>
          <a:xfrm>
            <a:off x="15778858" y="5316062"/>
            <a:ext cx="3340102" cy="999351"/>
            <a:chOff x="0" y="0"/>
            <a:chExt cx="3340101" cy="999350"/>
          </a:xfrm>
        </p:grpSpPr>
        <p:sp>
          <p:nvSpPr>
            <p:cNvPr id="880" name="Shape 880"/>
            <p:cNvSpPr/>
            <p:nvPr/>
          </p:nvSpPr>
          <p:spPr>
            <a:xfrm>
              <a:off x="0" y="186550"/>
              <a:ext cx="3340101" cy="812801"/>
            </a:xfrm>
            <a:prstGeom prst="rect">
              <a:avLst/>
            </a:prstGeom>
            <a:solidFill>
              <a:srgbClr val="CB2860"/>
            </a:solidFill>
            <a:ln w="9525" cap="flat">
              <a:solidFill>
                <a:srgbClr val="000000">
                  <a:alpha val="0"/>
                </a:srgbClr>
              </a:solidFill>
              <a:prstDash val="solid"/>
              <a:miter lim="400000"/>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81" name="Shape 881"/>
            <p:cNvSpPr/>
            <p:nvPr/>
          </p:nvSpPr>
          <p:spPr>
            <a:xfrm>
              <a:off x="0" y="0"/>
              <a:ext cx="3340102" cy="186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59" y="0"/>
                  </a:moveTo>
                  <a:lnTo>
                    <a:pt x="649" y="0"/>
                  </a:lnTo>
                  <a:lnTo>
                    <a:pt x="0" y="21600"/>
                  </a:lnTo>
                  <a:lnTo>
                    <a:pt x="21600" y="21600"/>
                  </a:lnTo>
                  <a:lnTo>
                    <a:pt x="20959" y="0"/>
                  </a:lnTo>
                  <a:close/>
                </a:path>
              </a:pathLst>
            </a:custGeom>
            <a:solidFill>
              <a:srgbClr val="E52F6E"/>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sp>
        <p:nvSpPr>
          <p:cNvPr id="883" name="Shape 883"/>
          <p:cNvSpPr/>
          <p:nvPr/>
        </p:nvSpPr>
        <p:spPr>
          <a:xfrm>
            <a:off x="15061119" y="10947400"/>
            <a:ext cx="479883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Design &amp; Development</a:t>
            </a:r>
          </a:p>
        </p:txBody>
      </p:sp>
      <p:sp>
        <p:nvSpPr>
          <p:cNvPr id="884" name="Shape 884"/>
          <p:cNvSpPr/>
          <p:nvPr/>
        </p:nvSpPr>
        <p:spPr>
          <a:xfrm>
            <a:off x="15739166" y="7721600"/>
            <a:ext cx="343569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Actual Research</a:t>
            </a:r>
          </a:p>
        </p:txBody>
      </p:sp>
      <p:sp>
        <p:nvSpPr>
          <p:cNvPr id="885" name="Shape 885"/>
          <p:cNvSpPr/>
          <p:nvPr/>
        </p:nvSpPr>
        <p:spPr>
          <a:xfrm>
            <a:off x="16469402" y="5524500"/>
            <a:ext cx="19752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Redesign</a:t>
            </a:r>
          </a:p>
        </p:txBody>
      </p:sp>
      <p:sp>
        <p:nvSpPr>
          <p:cNvPr id="886" name="Shape 886"/>
          <p:cNvSpPr/>
          <p:nvPr/>
        </p:nvSpPr>
        <p:spPr>
          <a:xfrm>
            <a:off x="1409700" y="3784600"/>
            <a:ext cx="10033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Simple Steps To Reach The Top in 3 Years.</a:t>
            </a:r>
          </a:p>
        </p:txBody>
      </p:sp>
      <p:sp>
        <p:nvSpPr>
          <p:cNvPr id="887" name="Shape 887"/>
          <p:cNvSpPr/>
          <p:nvPr/>
        </p:nvSpPr>
        <p:spPr>
          <a:xfrm>
            <a:off x="1524000" y="6642100"/>
            <a:ext cx="914400" cy="914400"/>
          </a:xfrm>
          <a:prstGeom prst="roundRect">
            <a:avLst>
              <a:gd name="adj" fmla="val 9512"/>
            </a:avLst>
          </a:prstGeom>
          <a:solidFill>
            <a:srgbClr val="24A39C"/>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88" name="Shape 888"/>
          <p:cNvSpPr/>
          <p:nvPr/>
        </p:nvSpPr>
        <p:spPr>
          <a:xfrm>
            <a:off x="2882900" y="64389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Redesign</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889" name="Shape 889"/>
          <p:cNvSpPr/>
          <p:nvPr/>
        </p:nvSpPr>
        <p:spPr>
          <a:xfrm>
            <a:off x="1524000" y="8483600"/>
            <a:ext cx="914400" cy="914400"/>
          </a:xfrm>
          <a:prstGeom prst="roundRect">
            <a:avLst>
              <a:gd name="adj" fmla="val 9512"/>
            </a:avLst>
          </a:prstGeom>
          <a:solidFill>
            <a:srgbClr val="748A9F"/>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90" name="Shape 890"/>
          <p:cNvSpPr/>
          <p:nvPr/>
        </p:nvSpPr>
        <p:spPr>
          <a:xfrm>
            <a:off x="2882900" y="82804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Actual Research</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891" name="Shape 891"/>
          <p:cNvSpPr/>
          <p:nvPr/>
        </p:nvSpPr>
        <p:spPr>
          <a:xfrm>
            <a:off x="1524000" y="10325100"/>
            <a:ext cx="914400" cy="914400"/>
          </a:xfrm>
          <a:prstGeom prst="roundRect">
            <a:avLst>
              <a:gd name="adj" fmla="val 9512"/>
            </a:avLst>
          </a:prstGeom>
          <a:solidFill>
            <a:srgbClr val="BDC3C7"/>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92" name="Shape 892"/>
          <p:cNvSpPr/>
          <p:nvPr/>
        </p:nvSpPr>
        <p:spPr>
          <a:xfrm>
            <a:off x="2882900" y="101219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Design &amp; Development</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893" name="Shape 893"/>
          <p:cNvSpPr/>
          <p:nvPr/>
        </p:nvSpPr>
        <p:spPr>
          <a:xfrm>
            <a:off x="1816100" y="678815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1</a:t>
            </a:r>
          </a:p>
        </p:txBody>
      </p:sp>
      <p:sp>
        <p:nvSpPr>
          <p:cNvPr id="894" name="Shape 894"/>
          <p:cNvSpPr/>
          <p:nvPr/>
        </p:nvSpPr>
        <p:spPr>
          <a:xfrm>
            <a:off x="1803400" y="861060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2</a:t>
            </a:r>
          </a:p>
        </p:txBody>
      </p:sp>
      <p:sp>
        <p:nvSpPr>
          <p:cNvPr id="895" name="Shape 895"/>
          <p:cNvSpPr/>
          <p:nvPr/>
        </p:nvSpPr>
        <p:spPr>
          <a:xfrm>
            <a:off x="1816100" y="1043940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3</a:t>
            </a:r>
          </a:p>
        </p:txBody>
      </p:sp>
      <p:sp>
        <p:nvSpPr>
          <p:cNvPr id="896" name="Shape 89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45</a:t>
            </a:r>
          </a:p>
        </p:txBody>
      </p:sp>
    </p:spTree>
  </p:cSld>
  <p:clrMapOvr>
    <a:masterClrMapping/>
  </p:clrMapOvr>
  <p:transition spd="slow" advClick="1">
    <p:push dir="l"/>
  </p:transition>
</p:sld>
</file>

<file path=ppt/slides/slide4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98" name="Shape 898"/>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99" name="Shape 89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900" name="Shape 90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46</a:t>
            </a:r>
          </a:p>
        </p:txBody>
      </p:sp>
      <p:grpSp>
        <p:nvGrpSpPr>
          <p:cNvPr id="911" name="Group 911"/>
          <p:cNvGrpSpPr/>
          <p:nvPr/>
        </p:nvGrpSpPr>
        <p:grpSpPr>
          <a:xfrm>
            <a:off x="8561387" y="4097337"/>
            <a:ext cx="7264402" cy="7264400"/>
            <a:chOff x="0" y="0"/>
            <a:chExt cx="7264401" cy="7264399"/>
          </a:xfrm>
        </p:grpSpPr>
        <p:sp>
          <p:nvSpPr>
            <p:cNvPr id="901" name="Shape 901"/>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2"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03" name="Shape 903"/>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4"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05" name="Shape 905"/>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6"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07" name="Shape 907"/>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08" name="Shape 908"/>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09" name="Shape 909"/>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10"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12" name="Shape 912"/>
          <p:cNvSpPr/>
          <p:nvPr/>
        </p:nvSpPr>
        <p:spPr>
          <a:xfrm>
            <a:off x="8672512" y="5211599"/>
            <a:ext cx="3886301" cy="8155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A</a:t>
            </a:r>
          </a:p>
        </p:txBody>
      </p:sp>
      <p:sp>
        <p:nvSpPr>
          <p:cNvPr id="913" name="Shape 913"/>
          <p:cNvSpPr/>
          <p:nvPr/>
        </p:nvSpPr>
        <p:spPr>
          <a:xfrm>
            <a:off x="11823700" y="5245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B</a:t>
            </a:r>
          </a:p>
        </p:txBody>
      </p:sp>
      <p:sp>
        <p:nvSpPr>
          <p:cNvPr id="914" name="Shape 914"/>
          <p:cNvSpPr/>
          <p:nvPr/>
        </p:nvSpPr>
        <p:spPr>
          <a:xfrm>
            <a:off x="12763500" y="8255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C</a:t>
            </a:r>
          </a:p>
        </p:txBody>
      </p:sp>
      <p:sp>
        <p:nvSpPr>
          <p:cNvPr id="915" name="Shape 915"/>
          <p:cNvSpPr/>
          <p:nvPr/>
        </p:nvSpPr>
        <p:spPr>
          <a:xfrm>
            <a:off x="10096500" y="9893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D</a:t>
            </a:r>
          </a:p>
        </p:txBody>
      </p:sp>
      <p:sp>
        <p:nvSpPr>
          <p:cNvPr id="916" name="Shape 916"/>
          <p:cNvSpPr/>
          <p:nvPr/>
        </p:nvSpPr>
        <p:spPr>
          <a:xfrm>
            <a:off x="7734300" y="7988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E</a:t>
            </a:r>
          </a:p>
        </p:txBody>
      </p:sp>
      <p:sp>
        <p:nvSpPr>
          <p:cNvPr id="917" name="Shape 917"/>
          <p:cNvSpPr/>
          <p:nvPr/>
        </p:nvSpPr>
        <p:spPr>
          <a:xfrm>
            <a:off x="14198600" y="5422900"/>
            <a:ext cx="2197100" cy="3"/>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18" name="Shape 918"/>
          <p:cNvSpPr/>
          <p:nvPr/>
        </p:nvSpPr>
        <p:spPr>
          <a:xfrm flipV="1">
            <a:off x="7767500" y="5003762"/>
            <a:ext cx="2335130" cy="3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uFill>
                  <a:solidFill/>
                </a:uFill>
                <a:latin typeface="Open Sans"/>
                <a:ea typeface="Open Sans"/>
                <a:cs typeface="Open Sans"/>
                <a:sym typeface="Open Sans"/>
              </a:defRPr>
            </a:pPr>
          </a:p>
        </p:txBody>
      </p:sp>
      <p:sp>
        <p:nvSpPr>
          <p:cNvPr id="919" name="Shape 919"/>
          <p:cNvSpPr/>
          <p:nvPr/>
        </p:nvSpPr>
        <p:spPr>
          <a:xfrm flipV="1">
            <a:off x="7805445" y="7734279"/>
            <a:ext cx="1410937" cy="2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uFill>
                  <a:solidFill/>
                </a:uFill>
                <a:latin typeface="Open Sans"/>
                <a:ea typeface="Open Sans"/>
                <a:cs typeface="Open Sans"/>
                <a:sym typeface="Open Sans"/>
              </a:defRPr>
            </a:pPr>
          </a:p>
        </p:txBody>
      </p:sp>
      <p:sp>
        <p:nvSpPr>
          <p:cNvPr id="920" name="Shape 920"/>
          <p:cNvSpPr/>
          <p:nvPr/>
        </p:nvSpPr>
        <p:spPr>
          <a:xfrm>
            <a:off x="14198600" y="9753600"/>
            <a:ext cx="2192234" cy="4"/>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21" name="Shape 921"/>
          <p:cNvSpPr/>
          <p:nvPr/>
        </p:nvSpPr>
        <p:spPr>
          <a:xfrm flipV="1">
            <a:off x="7767338" y="11099593"/>
            <a:ext cx="3495705" cy="89"/>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22" name="Shape 922"/>
          <p:cNvSpPr/>
          <p:nvPr/>
        </p:nvSpPr>
        <p:spPr>
          <a:xfrm>
            <a:off x="16802100" y="40513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923" name="Shape 923"/>
          <p:cNvSpPr/>
          <p:nvPr/>
        </p:nvSpPr>
        <p:spPr>
          <a:xfrm>
            <a:off x="16802100" y="90678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924" name="Shape 924"/>
          <p:cNvSpPr/>
          <p:nvPr/>
        </p:nvSpPr>
        <p:spPr>
          <a:xfrm>
            <a:off x="1447800" y="40513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925" name="Shape 925"/>
          <p:cNvSpPr/>
          <p:nvPr/>
        </p:nvSpPr>
        <p:spPr>
          <a:xfrm>
            <a:off x="1409700" y="66040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926" name="Shape 926"/>
          <p:cNvSpPr/>
          <p:nvPr/>
        </p:nvSpPr>
        <p:spPr>
          <a:xfrm>
            <a:off x="1409700" y="94742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Tree>
  </p:cSld>
  <p:clrMapOvr>
    <a:masterClrMapping/>
  </p:clrMapOvr>
  <p:transition spd="med" advClick="1"/>
</p:sld>
</file>

<file path=ppt/slides/slide4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28" name="Shape 928"/>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929" name="Shape 92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940" name="Group 940"/>
          <p:cNvGrpSpPr/>
          <p:nvPr/>
        </p:nvGrpSpPr>
        <p:grpSpPr>
          <a:xfrm>
            <a:off x="4256087" y="4224337"/>
            <a:ext cx="7264402" cy="7264400"/>
            <a:chOff x="0" y="0"/>
            <a:chExt cx="7264401" cy="7264399"/>
          </a:xfrm>
        </p:grpSpPr>
        <p:sp>
          <p:nvSpPr>
            <p:cNvPr id="930" name="Shape 930"/>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1"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32" name="Shape 932"/>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3"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34" name="Shape 934"/>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5"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36" name="Shape 936"/>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37" name="Shape 937"/>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38" name="Shape 938"/>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42505D"/>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9"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41" name="Shape 941"/>
          <p:cNvSpPr/>
          <p:nvPr/>
        </p:nvSpPr>
        <p:spPr>
          <a:xfrm>
            <a:off x="4367212" y="5338599"/>
            <a:ext cx="3886301" cy="8155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42" name="Shape 942"/>
          <p:cNvSpPr/>
          <p:nvPr/>
        </p:nvSpPr>
        <p:spPr>
          <a:xfrm>
            <a:off x="7518400" y="5372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43" name="Shape 943"/>
          <p:cNvSpPr/>
          <p:nvPr/>
        </p:nvSpPr>
        <p:spPr>
          <a:xfrm>
            <a:off x="8458200" y="8382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44" name="Shape 944"/>
          <p:cNvSpPr/>
          <p:nvPr/>
        </p:nvSpPr>
        <p:spPr>
          <a:xfrm>
            <a:off x="5791200" y="10020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45" name="Shape 945"/>
          <p:cNvSpPr/>
          <p:nvPr/>
        </p:nvSpPr>
        <p:spPr>
          <a:xfrm>
            <a:off x="3429000" y="8115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grpSp>
        <p:nvGrpSpPr>
          <p:cNvPr id="956" name="Group 956"/>
          <p:cNvGrpSpPr/>
          <p:nvPr/>
        </p:nvGrpSpPr>
        <p:grpSpPr>
          <a:xfrm>
            <a:off x="12446000" y="4229100"/>
            <a:ext cx="7264402" cy="7264400"/>
            <a:chOff x="0" y="0"/>
            <a:chExt cx="7264401" cy="7264399"/>
          </a:xfrm>
        </p:grpSpPr>
        <p:sp>
          <p:nvSpPr>
            <p:cNvPr id="946" name="Shape 946"/>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7"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48" name="Shape 948"/>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5B6C7D"/>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9"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50" name="Shape 950"/>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51"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52" name="Shape 952"/>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53" name="Shape 953"/>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54" name="Shape 954"/>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55"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57" name="Shape 957"/>
          <p:cNvSpPr/>
          <p:nvPr/>
        </p:nvSpPr>
        <p:spPr>
          <a:xfrm>
            <a:off x="12560300" y="5334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8" name="Shape 958"/>
          <p:cNvSpPr/>
          <p:nvPr/>
        </p:nvSpPr>
        <p:spPr>
          <a:xfrm>
            <a:off x="15709900" y="5372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9" name="Shape 959"/>
          <p:cNvSpPr/>
          <p:nvPr/>
        </p:nvSpPr>
        <p:spPr>
          <a:xfrm>
            <a:off x="16649700" y="8382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60" name="Shape 960"/>
          <p:cNvSpPr/>
          <p:nvPr/>
        </p:nvSpPr>
        <p:spPr>
          <a:xfrm>
            <a:off x="13982700" y="10020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61" name="Shape 961"/>
          <p:cNvSpPr/>
          <p:nvPr/>
        </p:nvSpPr>
        <p:spPr>
          <a:xfrm>
            <a:off x="11620500" y="8115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62" name="Shape 962"/>
          <p:cNvSpPr/>
          <p:nvPr/>
        </p:nvSpPr>
        <p:spPr>
          <a:xfrm>
            <a:off x="7053284" y="7035800"/>
            <a:ext cx="1648100" cy="1752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44" sz="4800">
                <a:solidFill>
                  <a:srgbClr val="42505D"/>
                </a:solidFill>
                <a:latin typeface="Open Sans Light"/>
                <a:ea typeface="Open Sans Light"/>
                <a:cs typeface="Open Sans Light"/>
                <a:sym typeface="Open Sans Light"/>
              </a:rPr>
              <a:t>Circle</a:t>
            </a:r>
            <a:endParaRPr spc="-144" sz="4800">
              <a:solidFill>
                <a:srgbClr val="42505D"/>
              </a:solidFill>
              <a:latin typeface="Open Sans Light"/>
              <a:ea typeface="Open Sans Light"/>
              <a:cs typeface="Open Sans Light"/>
              <a:sym typeface="Open Sans Light"/>
            </a:endParaRPr>
          </a:p>
          <a:p>
            <a:pPr lvl="0">
              <a:defRPr sz="1800"/>
            </a:pPr>
            <a:r>
              <a:rPr b="1" spc="-144" sz="4800">
                <a:solidFill>
                  <a:srgbClr val="42505D"/>
                </a:solidFill>
                <a:latin typeface="Open Sans"/>
                <a:ea typeface="Open Sans"/>
                <a:cs typeface="Open Sans"/>
                <a:sym typeface="Open Sans"/>
              </a:rPr>
              <a:t>A</a:t>
            </a:r>
          </a:p>
        </p:txBody>
      </p:sp>
      <p:sp>
        <p:nvSpPr>
          <p:cNvPr id="963" name="Shape 963"/>
          <p:cNvSpPr/>
          <p:nvPr/>
        </p:nvSpPr>
        <p:spPr>
          <a:xfrm>
            <a:off x="15261413" y="7035800"/>
            <a:ext cx="1648100" cy="1752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44" sz="4800">
                <a:solidFill>
                  <a:srgbClr val="42505D"/>
                </a:solidFill>
                <a:latin typeface="Open Sans Light"/>
                <a:ea typeface="Open Sans Light"/>
                <a:cs typeface="Open Sans Light"/>
                <a:sym typeface="Open Sans Light"/>
              </a:rPr>
              <a:t>Circle</a:t>
            </a:r>
            <a:endParaRPr spc="-144" sz="4800">
              <a:solidFill>
                <a:srgbClr val="42505D"/>
              </a:solidFill>
              <a:latin typeface="Open Sans Light"/>
              <a:ea typeface="Open Sans Light"/>
              <a:cs typeface="Open Sans Light"/>
              <a:sym typeface="Open Sans Light"/>
            </a:endParaRPr>
          </a:p>
          <a:p>
            <a:pPr lvl="0">
              <a:defRPr sz="1800"/>
            </a:pPr>
            <a:r>
              <a:rPr b="1" spc="-144" sz="4800">
                <a:solidFill>
                  <a:srgbClr val="42505D"/>
                </a:solidFill>
                <a:latin typeface="Open Sans"/>
                <a:ea typeface="Open Sans"/>
                <a:cs typeface="Open Sans"/>
                <a:sym typeface="Open Sans"/>
              </a:rPr>
              <a:t>B</a:t>
            </a:r>
          </a:p>
        </p:txBody>
      </p:sp>
      <p:pic>
        <p:nvPicPr>
          <p:cNvPr id="964" name=""/>
          <p:cNvPicPr/>
          <p:nvPr/>
        </p:nvPicPr>
        <p:blipFill>
          <a:blip r:embed="rId6">
            <a:extLst/>
          </a:blip>
          <a:stretch>
            <a:fillRect/>
          </a:stretch>
        </p:blipFill>
        <p:spPr>
          <a:xfrm flipH="1" rot="19066877">
            <a:off x="2290283" y="8475815"/>
            <a:ext cx="1714511" cy="467843"/>
          </a:xfrm>
          <a:prstGeom prst="rect">
            <a:avLst/>
          </a:prstGeom>
        </p:spPr>
      </p:pic>
      <p:pic>
        <p:nvPicPr>
          <p:cNvPr id="966" name=""/>
          <p:cNvPicPr/>
          <p:nvPr/>
        </p:nvPicPr>
        <p:blipFill>
          <a:blip r:embed="rId7">
            <a:extLst/>
          </a:blip>
          <a:stretch>
            <a:fillRect/>
          </a:stretch>
        </p:blipFill>
        <p:spPr>
          <a:xfrm flipH="1" rot="19066877">
            <a:off x="2366374" y="8847841"/>
            <a:ext cx="305914" cy="430489"/>
          </a:xfrm>
          <a:prstGeom prst="rect">
            <a:avLst/>
          </a:prstGeom>
        </p:spPr>
      </p:pic>
      <p:sp>
        <p:nvSpPr>
          <p:cNvPr id="968" name="Shape 968"/>
          <p:cNvSpPr/>
          <p:nvPr/>
        </p:nvSpPr>
        <p:spPr>
          <a:xfrm>
            <a:off x="19964400" y="4813300"/>
            <a:ext cx="33274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a:t>
            </a:r>
          </a:p>
        </p:txBody>
      </p:sp>
      <p:pic>
        <p:nvPicPr>
          <p:cNvPr id="969" name=""/>
          <p:cNvPicPr/>
          <p:nvPr/>
        </p:nvPicPr>
        <p:blipFill>
          <a:blip r:embed="rId8">
            <a:extLst/>
          </a:blip>
          <a:stretch>
            <a:fillRect/>
          </a:stretch>
        </p:blipFill>
        <p:spPr>
          <a:xfrm>
            <a:off x="18624546" y="4466111"/>
            <a:ext cx="1714512" cy="467843"/>
          </a:xfrm>
          <a:prstGeom prst="rect">
            <a:avLst/>
          </a:prstGeom>
        </p:spPr>
      </p:pic>
      <p:pic>
        <p:nvPicPr>
          <p:cNvPr id="971" name=""/>
          <p:cNvPicPr/>
          <p:nvPr/>
        </p:nvPicPr>
        <p:blipFill>
          <a:blip r:embed="rId9">
            <a:extLst/>
          </a:blip>
          <a:stretch>
            <a:fillRect/>
          </a:stretch>
        </p:blipFill>
        <p:spPr>
          <a:xfrm>
            <a:off x="20031523" y="4324341"/>
            <a:ext cx="305915" cy="430490"/>
          </a:xfrm>
          <a:prstGeom prst="rect">
            <a:avLst/>
          </a:prstGeom>
        </p:spPr>
      </p:pic>
      <p:sp>
        <p:nvSpPr>
          <p:cNvPr id="973" name="Shape 973"/>
          <p:cNvSpPr/>
          <p:nvPr/>
        </p:nvSpPr>
        <p:spPr>
          <a:xfrm>
            <a:off x="825500" y="9334500"/>
            <a:ext cx="33274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a:t>
            </a:r>
          </a:p>
        </p:txBody>
      </p:sp>
      <p:sp>
        <p:nvSpPr>
          <p:cNvPr id="974" name="Shape 97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47</a:t>
            </a:r>
          </a:p>
        </p:txBody>
      </p:sp>
    </p:spTree>
  </p:cSld>
  <p:clrMapOvr>
    <a:masterClrMapping/>
  </p:clrMapOvr>
  <p:transition spd="slow" advClick="1">
    <p:push dir="l"/>
  </p:transition>
</p:sld>
</file>

<file path=ppt/slides/slide4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76" name="Shape 976"/>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977" name="Shape 97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978" name="Shape 97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48</a:t>
            </a:r>
          </a:p>
        </p:txBody>
      </p:sp>
      <p:sp>
        <p:nvSpPr>
          <p:cNvPr id="979" name="Shape 979"/>
          <p:cNvSpPr/>
          <p:nvPr/>
        </p:nvSpPr>
        <p:spPr>
          <a:xfrm>
            <a:off x="6413007" y="4737700"/>
            <a:ext cx="800101" cy="1790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80" name="Shape 980"/>
          <p:cNvSpPr/>
          <p:nvPr/>
        </p:nvSpPr>
        <p:spPr>
          <a:xfrm>
            <a:off x="15986867" y="4737100"/>
            <a:ext cx="800101" cy="1790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81" name="Shape 981"/>
          <p:cNvSpPr/>
          <p:nvPr/>
        </p:nvSpPr>
        <p:spPr>
          <a:xfrm flipH="1">
            <a:off x="4437998" y="8550510"/>
            <a:ext cx="770045" cy="1864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82" name="Shape 982"/>
          <p:cNvSpPr/>
          <p:nvPr/>
        </p:nvSpPr>
        <p:spPr>
          <a:xfrm>
            <a:off x="12318069" y="8987931"/>
            <a:ext cx="727998" cy="14874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83" name="Shape 983"/>
          <p:cNvSpPr/>
          <p:nvPr/>
        </p:nvSpPr>
        <p:spPr>
          <a:xfrm>
            <a:off x="38100" y="7625210"/>
            <a:ext cx="24511568" cy="12"/>
          </a:xfrm>
          <a:prstGeom prst="line">
            <a:avLst/>
          </a:prstGeom>
          <a:solidFill>
            <a:srgbClr val="F29C1B">
              <a:alpha val="90000"/>
            </a:srgbClr>
          </a:solidFill>
          <a:ln w="76200">
            <a:solidFill>
              <a:srgbClr val="D6D6D6">
                <a:alpha val="9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984" name="Shape 984"/>
          <p:cNvSpPr/>
          <p:nvPr/>
        </p:nvSpPr>
        <p:spPr>
          <a:xfrm>
            <a:off x="5039467" y="6197600"/>
            <a:ext cx="2857501" cy="28575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8DEE3"/>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5" name="Shape 985"/>
          <p:cNvSpPr/>
          <p:nvPr/>
        </p:nvSpPr>
        <p:spPr>
          <a:xfrm>
            <a:off x="3528167" y="6731000"/>
            <a:ext cx="1790701" cy="17907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6" name="Shape 986"/>
          <p:cNvSpPr/>
          <p:nvPr/>
        </p:nvSpPr>
        <p:spPr>
          <a:xfrm>
            <a:off x="7744568" y="6553199"/>
            <a:ext cx="2146301" cy="2146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7" name="Shape 987"/>
          <p:cNvSpPr/>
          <p:nvPr/>
        </p:nvSpPr>
        <p:spPr>
          <a:xfrm>
            <a:off x="10589368" y="5842000"/>
            <a:ext cx="3556001" cy="3556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8" name="Shape 988"/>
          <p:cNvSpPr/>
          <p:nvPr/>
        </p:nvSpPr>
        <p:spPr>
          <a:xfrm>
            <a:off x="14539067" y="6197600"/>
            <a:ext cx="2857501" cy="28575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BDC3C7"/>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9" name="Shape 989"/>
          <p:cNvSpPr/>
          <p:nvPr/>
        </p:nvSpPr>
        <p:spPr>
          <a:xfrm>
            <a:off x="16786967" y="6553199"/>
            <a:ext cx="2146301" cy="2146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0" name="Shape 990"/>
          <p:cNvSpPr/>
          <p:nvPr/>
        </p:nvSpPr>
        <p:spPr>
          <a:xfrm>
            <a:off x="19314267" y="6731000"/>
            <a:ext cx="1790701" cy="17907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1" name="Shape 991"/>
          <p:cNvSpPr/>
          <p:nvPr/>
        </p:nvSpPr>
        <p:spPr>
          <a:xfrm>
            <a:off x="11536417"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FFFFFF"/>
                </a:solidFill>
                <a:latin typeface="Open Sans"/>
                <a:ea typeface="Open Sans"/>
                <a:cs typeface="Open Sans"/>
                <a:sym typeface="Open Sans"/>
              </a:defRPr>
            </a:lvl1pPr>
          </a:lstStyle>
          <a:p>
            <a:pPr lvl="0">
              <a:defRPr spc="0" sz="1800">
                <a:solidFill>
                  <a:srgbClr val="000000"/>
                </a:solidFill>
              </a:defRPr>
            </a:pPr>
            <a:r>
              <a:rPr spc="96" sz="4800">
                <a:solidFill>
                  <a:srgbClr val="FFFFFF"/>
                </a:solidFill>
              </a:rPr>
              <a:t>2014</a:t>
            </a:r>
          </a:p>
        </p:txBody>
      </p:sp>
      <p:sp>
        <p:nvSpPr>
          <p:cNvPr id="992" name="Shape 992"/>
          <p:cNvSpPr/>
          <p:nvPr/>
        </p:nvSpPr>
        <p:spPr>
          <a:xfrm>
            <a:off x="3817390" y="7239000"/>
            <a:ext cx="1196544"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72" sz="3600">
                <a:solidFill>
                  <a:srgbClr val="FFFFFF"/>
                </a:solidFill>
                <a:latin typeface="Open Sans"/>
                <a:ea typeface="Open Sans"/>
                <a:cs typeface="Open Sans"/>
                <a:sym typeface="Open Sans"/>
              </a:defRPr>
            </a:lvl1pPr>
          </a:lstStyle>
          <a:p>
            <a:pPr lvl="0">
              <a:defRPr spc="0" sz="1800">
                <a:solidFill>
                  <a:srgbClr val="000000"/>
                </a:solidFill>
              </a:defRPr>
            </a:pPr>
            <a:r>
              <a:rPr spc="72" sz="3600">
                <a:solidFill>
                  <a:srgbClr val="FFFFFF"/>
                </a:solidFill>
              </a:rPr>
              <a:t>2011</a:t>
            </a:r>
          </a:p>
        </p:txBody>
      </p:sp>
      <p:sp>
        <p:nvSpPr>
          <p:cNvPr id="993" name="Shape 993"/>
          <p:cNvSpPr/>
          <p:nvPr/>
        </p:nvSpPr>
        <p:spPr>
          <a:xfrm>
            <a:off x="5697428"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42505D"/>
                </a:solidFill>
                <a:latin typeface="Open Sans"/>
                <a:ea typeface="Open Sans"/>
                <a:cs typeface="Open Sans"/>
                <a:sym typeface="Open Sans"/>
              </a:defRPr>
            </a:lvl1pPr>
          </a:lstStyle>
          <a:p>
            <a:pPr lvl="0">
              <a:defRPr spc="0" sz="1800">
                <a:solidFill>
                  <a:srgbClr val="000000"/>
                </a:solidFill>
              </a:defRPr>
            </a:pPr>
            <a:r>
              <a:rPr spc="96" sz="4800">
                <a:solidFill>
                  <a:srgbClr val="42505D"/>
                </a:solidFill>
              </a:rPr>
              <a:t>2012</a:t>
            </a:r>
          </a:p>
        </p:txBody>
      </p:sp>
      <p:sp>
        <p:nvSpPr>
          <p:cNvPr id="994" name="Shape 994"/>
          <p:cNvSpPr/>
          <p:nvPr/>
        </p:nvSpPr>
        <p:spPr>
          <a:xfrm>
            <a:off x="8134104" y="7175500"/>
            <a:ext cx="137691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2013</a:t>
            </a:r>
          </a:p>
        </p:txBody>
      </p:sp>
      <p:sp>
        <p:nvSpPr>
          <p:cNvPr id="995" name="Shape 995"/>
          <p:cNvSpPr/>
          <p:nvPr/>
        </p:nvSpPr>
        <p:spPr>
          <a:xfrm>
            <a:off x="15194016"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FFFFFF"/>
                </a:solidFill>
                <a:latin typeface="Open Sans"/>
                <a:ea typeface="Open Sans"/>
                <a:cs typeface="Open Sans"/>
                <a:sym typeface="Open Sans"/>
              </a:defRPr>
            </a:lvl1pPr>
          </a:lstStyle>
          <a:p>
            <a:pPr lvl="0">
              <a:defRPr spc="0" sz="1800">
                <a:solidFill>
                  <a:srgbClr val="000000"/>
                </a:solidFill>
              </a:defRPr>
            </a:pPr>
            <a:r>
              <a:rPr spc="96" sz="4800">
                <a:solidFill>
                  <a:srgbClr val="FFFFFF"/>
                </a:solidFill>
              </a:rPr>
              <a:t>2015</a:t>
            </a:r>
          </a:p>
        </p:txBody>
      </p:sp>
      <p:sp>
        <p:nvSpPr>
          <p:cNvPr id="996" name="Shape 996"/>
          <p:cNvSpPr/>
          <p:nvPr/>
        </p:nvSpPr>
        <p:spPr>
          <a:xfrm>
            <a:off x="17189202" y="7150100"/>
            <a:ext cx="137691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2016</a:t>
            </a:r>
          </a:p>
        </p:txBody>
      </p:sp>
      <p:sp>
        <p:nvSpPr>
          <p:cNvPr id="997" name="Shape 997"/>
          <p:cNvSpPr/>
          <p:nvPr/>
        </p:nvSpPr>
        <p:spPr>
          <a:xfrm>
            <a:off x="19616189" y="7239000"/>
            <a:ext cx="1196544"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72" sz="3600">
                <a:solidFill>
                  <a:srgbClr val="FFFFFF"/>
                </a:solidFill>
                <a:latin typeface="Open Sans"/>
                <a:ea typeface="Open Sans"/>
                <a:cs typeface="Open Sans"/>
                <a:sym typeface="Open Sans"/>
              </a:defRPr>
            </a:lvl1pPr>
          </a:lstStyle>
          <a:p>
            <a:pPr lvl="0">
              <a:defRPr spc="0" sz="1800">
                <a:solidFill>
                  <a:srgbClr val="000000"/>
                </a:solidFill>
              </a:defRPr>
            </a:pPr>
            <a:r>
              <a:rPr spc="72" sz="3600">
                <a:solidFill>
                  <a:srgbClr val="FFFFFF"/>
                </a:solidFill>
              </a:rPr>
              <a:t>2017</a:t>
            </a:r>
          </a:p>
        </p:txBody>
      </p:sp>
      <p:sp>
        <p:nvSpPr>
          <p:cNvPr id="998" name="Shape 998"/>
          <p:cNvSpPr/>
          <p:nvPr/>
        </p:nvSpPr>
        <p:spPr>
          <a:xfrm>
            <a:off x="12926168" y="5689599"/>
            <a:ext cx="1117601" cy="11176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9" name="Shape 999"/>
          <p:cNvSpPr/>
          <p:nvPr/>
        </p:nvSpPr>
        <p:spPr>
          <a:xfrm>
            <a:off x="13252377" y="6080121"/>
            <a:ext cx="495301" cy="342901"/>
          </a:xfrm>
          <a:custGeom>
            <a:avLst/>
            <a:gdLst/>
            <a:ahLst/>
            <a:cxnLst>
              <a:cxn ang="0">
                <a:pos x="wd2" y="hd2"/>
              </a:cxn>
              <a:cxn ang="5400000">
                <a:pos x="wd2" y="hd2"/>
              </a:cxn>
              <a:cxn ang="10800000">
                <a:pos x="wd2" y="hd2"/>
              </a:cxn>
              <a:cxn ang="16200000">
                <a:pos x="wd2" y="hd2"/>
              </a:cxn>
            </a:cxnLst>
            <a:rect l="0" t="0" r="r" b="b"/>
            <a:pathLst>
              <a:path w="21595" h="21600" fill="norm" stroke="1" extrusionOk="0">
                <a:moveTo>
                  <a:pt x="8043" y="21600"/>
                </a:moveTo>
                <a:cubicBezTo>
                  <a:pt x="7769" y="21600"/>
                  <a:pt x="7478" y="21508"/>
                  <a:pt x="7164" y="21320"/>
                </a:cubicBezTo>
                <a:cubicBezTo>
                  <a:pt x="6851" y="21133"/>
                  <a:pt x="6608" y="20916"/>
                  <a:pt x="6437" y="20665"/>
                </a:cubicBezTo>
                <a:lnTo>
                  <a:pt x="267" y="11698"/>
                </a:lnTo>
                <a:cubicBezTo>
                  <a:pt x="88" y="11439"/>
                  <a:pt x="0" y="11121"/>
                  <a:pt x="0" y="10742"/>
                </a:cubicBezTo>
                <a:cubicBezTo>
                  <a:pt x="0" y="10363"/>
                  <a:pt x="88" y="10047"/>
                  <a:pt x="267" y="9799"/>
                </a:cubicBezTo>
                <a:lnTo>
                  <a:pt x="2307" y="6832"/>
                </a:lnTo>
                <a:cubicBezTo>
                  <a:pt x="2488" y="6573"/>
                  <a:pt x="2709" y="6446"/>
                  <a:pt x="2971" y="6453"/>
                </a:cubicBezTo>
                <a:cubicBezTo>
                  <a:pt x="3233" y="6460"/>
                  <a:pt x="3449" y="6584"/>
                  <a:pt x="3622" y="6832"/>
                </a:cubicBezTo>
                <a:lnTo>
                  <a:pt x="7904" y="13022"/>
                </a:lnTo>
                <a:cubicBezTo>
                  <a:pt x="8083" y="13281"/>
                  <a:pt x="8303" y="13408"/>
                  <a:pt x="8568" y="13408"/>
                </a:cubicBezTo>
                <a:cubicBezTo>
                  <a:pt x="8827" y="13408"/>
                  <a:pt x="9045" y="13281"/>
                  <a:pt x="9221" y="13022"/>
                </a:cubicBezTo>
                <a:lnTo>
                  <a:pt x="17965" y="393"/>
                </a:lnTo>
                <a:cubicBezTo>
                  <a:pt x="18144" y="127"/>
                  <a:pt x="18365" y="0"/>
                  <a:pt x="18629" y="0"/>
                </a:cubicBezTo>
                <a:cubicBezTo>
                  <a:pt x="18889" y="0"/>
                  <a:pt x="19109" y="127"/>
                  <a:pt x="19293" y="393"/>
                </a:cubicBezTo>
                <a:lnTo>
                  <a:pt x="21333" y="3340"/>
                </a:lnTo>
                <a:cubicBezTo>
                  <a:pt x="21512" y="3602"/>
                  <a:pt x="21600" y="3920"/>
                  <a:pt x="21595" y="4299"/>
                </a:cubicBezTo>
                <a:cubicBezTo>
                  <a:pt x="21590" y="4678"/>
                  <a:pt x="21502" y="4994"/>
                  <a:pt x="21333" y="5242"/>
                </a:cubicBezTo>
                <a:lnTo>
                  <a:pt x="10664" y="20665"/>
                </a:lnTo>
                <a:cubicBezTo>
                  <a:pt x="10483" y="20931"/>
                  <a:pt x="10238" y="21147"/>
                  <a:pt x="9929" y="21331"/>
                </a:cubicBezTo>
                <a:cubicBezTo>
                  <a:pt x="9621" y="21511"/>
                  <a:pt x="9339" y="21600"/>
                  <a:pt x="9079" y="21600"/>
                </a:cubicBezTo>
                <a:lnTo>
                  <a:pt x="8043" y="21600"/>
                </a:lnTo>
                <a:close/>
              </a:path>
            </a:pathLst>
          </a:custGeom>
          <a:solidFill>
            <a:srgbClr val="FFFFFF"/>
          </a:solidFill>
          <a:ln w="12700">
            <a:miter lim="400000"/>
          </a:ln>
        </p:spPr>
        <p:txBody>
          <a:bodyPr lIns="38100" tIns="38100" rIns="38100" bIns="38100" anchor="ctr"/>
          <a:lstStyle/>
          <a:p>
            <a:pPr lvl="0" defTabSz="457200">
              <a:defRPr sz="64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1000" name="Shape 1000"/>
          <p:cNvSpPr/>
          <p:nvPr/>
        </p:nvSpPr>
        <p:spPr>
          <a:xfrm>
            <a:off x="13370667" y="9931400"/>
            <a:ext cx="493400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5B6C7D"/>
                </a:solidFill>
                <a:latin typeface="Open Sans"/>
                <a:ea typeface="Open Sans"/>
                <a:cs typeface="Open Sans"/>
                <a:sym typeface="Open Sans"/>
              </a:defRPr>
            </a:lvl1pPr>
          </a:lstStyle>
          <a:p>
            <a:pPr lvl="0">
              <a:defRPr spc="0" sz="1800">
                <a:solidFill>
                  <a:srgbClr val="000000"/>
                </a:solidFill>
              </a:defRPr>
            </a:pPr>
            <a:r>
              <a:rPr spc="84" sz="4200">
                <a:solidFill>
                  <a:srgbClr val="5B6C7D"/>
                </a:solidFill>
              </a:rPr>
              <a:t>2014: lorem ipsum</a:t>
            </a:r>
          </a:p>
        </p:txBody>
      </p:sp>
      <p:sp>
        <p:nvSpPr>
          <p:cNvPr id="1001" name="Shape 1001"/>
          <p:cNvSpPr/>
          <p:nvPr/>
        </p:nvSpPr>
        <p:spPr>
          <a:xfrm>
            <a:off x="13370667" y="10883900"/>
            <a:ext cx="60452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
        <p:nvSpPr>
          <p:cNvPr id="1002" name="Shape 1002"/>
          <p:cNvSpPr/>
          <p:nvPr/>
        </p:nvSpPr>
        <p:spPr>
          <a:xfrm>
            <a:off x="5420467" y="9931400"/>
            <a:ext cx="5225179"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5B6C7D"/>
                </a:solidFill>
                <a:latin typeface="Open Sans"/>
                <a:ea typeface="Open Sans"/>
                <a:cs typeface="Open Sans"/>
                <a:sym typeface="Open Sans"/>
              </a:defRPr>
            </a:lvl1pPr>
          </a:lstStyle>
          <a:p>
            <a:pPr lvl="0">
              <a:defRPr spc="0" sz="1800">
                <a:solidFill>
                  <a:srgbClr val="000000"/>
                </a:solidFill>
              </a:defRPr>
            </a:pPr>
            <a:r>
              <a:rPr spc="84" sz="4200">
                <a:solidFill>
                  <a:srgbClr val="5B6C7D"/>
                </a:solidFill>
              </a:rPr>
              <a:t>2011: Lorem ipsum </a:t>
            </a:r>
          </a:p>
        </p:txBody>
      </p:sp>
      <p:sp>
        <p:nvSpPr>
          <p:cNvPr id="1003" name="Shape 1003"/>
          <p:cNvSpPr/>
          <p:nvPr/>
        </p:nvSpPr>
        <p:spPr>
          <a:xfrm>
            <a:off x="5483967" y="10883900"/>
            <a:ext cx="58166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
        <p:nvSpPr>
          <p:cNvPr id="1004" name="Shape 1004"/>
          <p:cNvSpPr/>
          <p:nvPr/>
        </p:nvSpPr>
        <p:spPr>
          <a:xfrm>
            <a:off x="7604868" y="3657600"/>
            <a:ext cx="5075952"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5B6C7D"/>
                </a:solidFill>
                <a:latin typeface="Open Sans"/>
                <a:ea typeface="Open Sans"/>
                <a:cs typeface="Open Sans"/>
                <a:sym typeface="Open Sans"/>
              </a:defRPr>
            </a:lvl1pPr>
          </a:lstStyle>
          <a:p>
            <a:pPr lvl="0">
              <a:defRPr spc="0" sz="1800">
                <a:solidFill>
                  <a:srgbClr val="000000"/>
                </a:solidFill>
              </a:defRPr>
            </a:pPr>
            <a:r>
              <a:rPr spc="84" sz="4200">
                <a:solidFill>
                  <a:srgbClr val="5B6C7D"/>
                </a:solidFill>
              </a:rPr>
              <a:t>2012: Lorem ipsum</a:t>
            </a:r>
          </a:p>
        </p:txBody>
      </p:sp>
      <p:sp>
        <p:nvSpPr>
          <p:cNvPr id="1005" name="Shape 1005"/>
          <p:cNvSpPr/>
          <p:nvPr/>
        </p:nvSpPr>
        <p:spPr>
          <a:xfrm>
            <a:off x="7604868" y="4610100"/>
            <a:ext cx="58166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Nullam id dolor id </a:t>
            </a:r>
          </a:p>
        </p:txBody>
      </p:sp>
      <p:sp>
        <p:nvSpPr>
          <p:cNvPr id="1006" name="Shape 1006"/>
          <p:cNvSpPr/>
          <p:nvPr/>
        </p:nvSpPr>
        <p:spPr>
          <a:xfrm>
            <a:off x="17180667" y="3657600"/>
            <a:ext cx="5075952"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5B6C7D"/>
                </a:solidFill>
                <a:latin typeface="Open Sans"/>
                <a:ea typeface="Open Sans"/>
                <a:cs typeface="Open Sans"/>
                <a:sym typeface="Open Sans"/>
              </a:defRPr>
            </a:lvl1pPr>
          </a:lstStyle>
          <a:p>
            <a:pPr lvl="0">
              <a:defRPr spc="0" sz="1800">
                <a:solidFill>
                  <a:srgbClr val="000000"/>
                </a:solidFill>
              </a:defRPr>
            </a:pPr>
            <a:r>
              <a:rPr spc="84" sz="4200">
                <a:solidFill>
                  <a:srgbClr val="5B6C7D"/>
                </a:solidFill>
              </a:rPr>
              <a:t>2015: Lorem ipsum</a:t>
            </a:r>
          </a:p>
        </p:txBody>
      </p:sp>
      <p:sp>
        <p:nvSpPr>
          <p:cNvPr id="1007" name="Shape 1007"/>
          <p:cNvSpPr/>
          <p:nvPr/>
        </p:nvSpPr>
        <p:spPr>
          <a:xfrm>
            <a:off x="17180667" y="4610100"/>
            <a:ext cx="43434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Tree>
  </p:cSld>
  <p:clrMapOvr>
    <a:masterClrMapping/>
  </p:clrMapOvr>
  <p:transition spd="med" advClick="1"/>
</p:sld>
</file>

<file path=ppt/slides/slide4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09" name="Shape 1009"/>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010" name="Shape 101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011" name="Shape 101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49</a:t>
            </a:r>
          </a:p>
        </p:txBody>
      </p:sp>
      <p:sp>
        <p:nvSpPr>
          <p:cNvPr id="1012" name="Shape 1012"/>
          <p:cNvSpPr/>
          <p:nvPr/>
        </p:nvSpPr>
        <p:spPr>
          <a:xfrm>
            <a:off x="15294249" y="10215073"/>
            <a:ext cx="3696315" cy="1141246"/>
          </a:xfrm>
          <a:custGeom>
            <a:avLst/>
            <a:gdLst/>
            <a:ahLst/>
            <a:cxnLst>
              <a:cxn ang="0">
                <a:pos x="wd2" y="hd2"/>
              </a:cxn>
              <a:cxn ang="5400000">
                <a:pos x="wd2" y="hd2"/>
              </a:cxn>
              <a:cxn ang="10800000">
                <a:pos x="wd2" y="hd2"/>
              </a:cxn>
              <a:cxn ang="16200000">
                <a:pos x="wd2" y="hd2"/>
              </a:cxn>
            </a:cxnLst>
            <a:rect l="0" t="0" r="r" b="b"/>
            <a:pathLst>
              <a:path w="21600" h="17188" fill="norm" stroke="1" extrusionOk="0">
                <a:moveTo>
                  <a:pt x="0" y="842"/>
                </a:moveTo>
                <a:lnTo>
                  <a:pt x="576" y="0"/>
                </a:lnTo>
                <a:cubicBezTo>
                  <a:pt x="3814" y="14688"/>
                  <a:pt x="11062" y="19833"/>
                  <a:pt x="16764" y="11492"/>
                </a:cubicBezTo>
                <a:cubicBezTo>
                  <a:pt x="18303" y="9241"/>
                  <a:pt x="19627" y="6132"/>
                  <a:pt x="20640" y="2393"/>
                </a:cubicBezTo>
                <a:lnTo>
                  <a:pt x="20257" y="1833"/>
                </a:lnTo>
                <a:lnTo>
                  <a:pt x="21513" y="421"/>
                </a:lnTo>
                <a:lnTo>
                  <a:pt x="21600" y="3797"/>
                </a:lnTo>
                <a:lnTo>
                  <a:pt x="21217" y="3238"/>
                </a:lnTo>
                <a:cubicBezTo>
                  <a:pt x="17285" y="17914"/>
                  <a:pt x="9478" y="21600"/>
                  <a:pt x="3780" y="11471"/>
                </a:cubicBezTo>
                <a:cubicBezTo>
                  <a:pt x="2225" y="8707"/>
                  <a:pt x="933" y="5073"/>
                  <a:pt x="0" y="842"/>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13" name="Shape 1013"/>
          <p:cNvSpPr/>
          <p:nvPr/>
        </p:nvSpPr>
        <p:spPr>
          <a:xfrm>
            <a:off x="17766520" y="5966553"/>
            <a:ext cx="4272293"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4" name="Shape 1014"/>
          <p:cNvSpPr/>
          <p:nvPr/>
        </p:nvSpPr>
        <p:spPr>
          <a:xfrm>
            <a:off x="18724863" y="5216814"/>
            <a:ext cx="3797601" cy="1509228"/>
          </a:xfrm>
          <a:prstGeom prst="roundRect">
            <a:avLst>
              <a:gd name="adj" fmla="val 2915"/>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15" name="Shape 1015"/>
          <p:cNvSpPr/>
          <p:nvPr/>
        </p:nvSpPr>
        <p:spPr>
          <a:xfrm>
            <a:off x="1872267" y="5966447"/>
            <a:ext cx="4272293"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6" name="Shape 1016"/>
          <p:cNvSpPr/>
          <p:nvPr/>
        </p:nvSpPr>
        <p:spPr>
          <a:xfrm>
            <a:off x="4679421" y="10209987"/>
            <a:ext cx="3696316" cy="1141246"/>
          </a:xfrm>
          <a:custGeom>
            <a:avLst/>
            <a:gdLst/>
            <a:ahLst/>
            <a:cxnLst>
              <a:cxn ang="0">
                <a:pos x="wd2" y="hd2"/>
              </a:cxn>
              <a:cxn ang="5400000">
                <a:pos x="wd2" y="hd2"/>
              </a:cxn>
              <a:cxn ang="10800000">
                <a:pos x="wd2" y="hd2"/>
              </a:cxn>
              <a:cxn ang="16200000">
                <a:pos x="wd2" y="hd2"/>
              </a:cxn>
            </a:cxnLst>
            <a:rect l="0" t="0" r="r" b="b"/>
            <a:pathLst>
              <a:path w="21600" h="17188" fill="norm" stroke="1" extrusionOk="0">
                <a:moveTo>
                  <a:pt x="0" y="842"/>
                </a:moveTo>
                <a:lnTo>
                  <a:pt x="576" y="0"/>
                </a:lnTo>
                <a:cubicBezTo>
                  <a:pt x="3814" y="14688"/>
                  <a:pt x="11062" y="19833"/>
                  <a:pt x="16764" y="11492"/>
                </a:cubicBezTo>
                <a:cubicBezTo>
                  <a:pt x="18303" y="9241"/>
                  <a:pt x="19627" y="6132"/>
                  <a:pt x="20640" y="2393"/>
                </a:cubicBezTo>
                <a:lnTo>
                  <a:pt x="20257" y="1833"/>
                </a:lnTo>
                <a:lnTo>
                  <a:pt x="21513" y="421"/>
                </a:lnTo>
                <a:lnTo>
                  <a:pt x="21600" y="3797"/>
                </a:lnTo>
                <a:lnTo>
                  <a:pt x="21217" y="3238"/>
                </a:lnTo>
                <a:cubicBezTo>
                  <a:pt x="17285" y="17914"/>
                  <a:pt x="9478" y="21600"/>
                  <a:pt x="3780" y="11471"/>
                </a:cubicBezTo>
                <a:cubicBezTo>
                  <a:pt x="2225" y="8707"/>
                  <a:pt x="933" y="5073"/>
                  <a:pt x="0" y="842"/>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17" name="Shape 1017"/>
          <p:cNvSpPr/>
          <p:nvPr/>
        </p:nvSpPr>
        <p:spPr>
          <a:xfrm>
            <a:off x="2821664" y="8733359"/>
            <a:ext cx="3797601" cy="1509229"/>
          </a:xfrm>
          <a:prstGeom prst="roundRect">
            <a:avLst>
              <a:gd name="adj" fmla="val 2915"/>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18" name="Shape 1018"/>
          <p:cNvSpPr/>
          <p:nvPr/>
        </p:nvSpPr>
        <p:spPr>
          <a:xfrm>
            <a:off x="7158615" y="5966447"/>
            <a:ext cx="4272294"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9" name="Shape 1019"/>
          <p:cNvSpPr/>
          <p:nvPr/>
        </p:nvSpPr>
        <p:spPr>
          <a:xfrm>
            <a:off x="9965798" y="3964918"/>
            <a:ext cx="4171766" cy="1279532"/>
          </a:xfrm>
          <a:custGeom>
            <a:avLst/>
            <a:gdLst/>
            <a:ahLst/>
            <a:cxnLst>
              <a:cxn ang="0">
                <a:pos x="wd2" y="hd2"/>
              </a:cxn>
              <a:cxn ang="5400000">
                <a:pos x="wd2" y="hd2"/>
              </a:cxn>
              <a:cxn ang="10800000">
                <a:pos x="wd2" y="hd2"/>
              </a:cxn>
              <a:cxn ang="16200000">
                <a:pos x="wd2" y="hd2"/>
              </a:cxn>
            </a:cxnLst>
            <a:rect l="0" t="0" r="r" b="b"/>
            <a:pathLst>
              <a:path w="21600" h="17029" fill="norm" stroke="1" extrusionOk="0">
                <a:moveTo>
                  <a:pt x="0" y="16285"/>
                </a:moveTo>
                <a:cubicBezTo>
                  <a:pt x="3415" y="840"/>
                  <a:pt x="11057" y="-4571"/>
                  <a:pt x="17070" y="4200"/>
                </a:cubicBezTo>
                <a:cubicBezTo>
                  <a:pt x="18747" y="6647"/>
                  <a:pt x="20181" y="10055"/>
                  <a:pt x="21261" y="14160"/>
                </a:cubicBezTo>
                <a:lnTo>
                  <a:pt x="21600" y="13665"/>
                </a:lnTo>
                <a:lnTo>
                  <a:pt x="21519" y="16657"/>
                </a:lnTo>
                <a:lnTo>
                  <a:pt x="20410" y="15401"/>
                </a:lnTo>
                <a:lnTo>
                  <a:pt x="20749" y="14907"/>
                </a:lnTo>
                <a:cubicBezTo>
                  <a:pt x="17038" y="915"/>
                  <a:pt x="9614" y="-2700"/>
                  <a:pt x="4168" y="6833"/>
                </a:cubicBezTo>
                <a:cubicBezTo>
                  <a:pt x="2661" y="9469"/>
                  <a:pt x="1410" y="12957"/>
                  <a:pt x="510" y="17029"/>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20" name="Shape 1020"/>
          <p:cNvSpPr/>
          <p:nvPr/>
        </p:nvSpPr>
        <p:spPr>
          <a:xfrm>
            <a:off x="8108013" y="5211831"/>
            <a:ext cx="3797601" cy="1509228"/>
          </a:xfrm>
          <a:prstGeom prst="roundRect">
            <a:avLst>
              <a:gd name="adj" fmla="val 2915"/>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21" name="Shape 1021"/>
          <p:cNvSpPr/>
          <p:nvPr/>
        </p:nvSpPr>
        <p:spPr>
          <a:xfrm>
            <a:off x="12444959" y="5966447"/>
            <a:ext cx="4272294"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22" name="Shape 1022"/>
          <p:cNvSpPr/>
          <p:nvPr/>
        </p:nvSpPr>
        <p:spPr>
          <a:xfrm>
            <a:off x="13394366" y="8733359"/>
            <a:ext cx="3797601" cy="1509229"/>
          </a:xfrm>
          <a:prstGeom prst="roundRect">
            <a:avLst>
              <a:gd name="adj" fmla="val 2915"/>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23" name="Shape 1023"/>
          <p:cNvSpPr/>
          <p:nvPr/>
        </p:nvSpPr>
        <p:spPr>
          <a:xfrm>
            <a:off x="3983501" y="9099550"/>
            <a:ext cx="150036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024" name="Shape 1024"/>
          <p:cNvSpPr/>
          <p:nvPr/>
        </p:nvSpPr>
        <p:spPr>
          <a:xfrm>
            <a:off x="8590898" y="5607050"/>
            <a:ext cx="284826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Development</a:t>
            </a:r>
          </a:p>
        </p:txBody>
      </p:sp>
      <p:sp>
        <p:nvSpPr>
          <p:cNvPr id="1025" name="Shape 1025"/>
          <p:cNvSpPr/>
          <p:nvPr/>
        </p:nvSpPr>
        <p:spPr>
          <a:xfrm>
            <a:off x="14312622" y="9099550"/>
            <a:ext cx="19712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026" name="Shape 1026"/>
          <p:cNvSpPr/>
          <p:nvPr/>
        </p:nvSpPr>
        <p:spPr>
          <a:xfrm>
            <a:off x="19337219" y="5607050"/>
            <a:ext cx="2615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Beta Launch</a:t>
            </a:r>
          </a:p>
        </p:txBody>
      </p:sp>
      <p:sp>
        <p:nvSpPr>
          <p:cNvPr id="1027" name="Shape 1027"/>
          <p:cNvSpPr/>
          <p:nvPr/>
        </p:nvSpPr>
        <p:spPr>
          <a:xfrm>
            <a:off x="2247900" y="63373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Solving problem</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a:t>
            </a:r>
          </a:p>
        </p:txBody>
      </p:sp>
      <p:sp>
        <p:nvSpPr>
          <p:cNvPr id="1028" name="Shape 1028"/>
          <p:cNvSpPr/>
          <p:nvPr/>
        </p:nvSpPr>
        <p:spPr>
          <a:xfrm>
            <a:off x="7518400" y="70485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Team work</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a:t>
            </a:r>
          </a:p>
        </p:txBody>
      </p:sp>
      <p:sp>
        <p:nvSpPr>
          <p:cNvPr id="1029" name="Shape 1029"/>
          <p:cNvSpPr/>
          <p:nvPr/>
        </p:nvSpPr>
        <p:spPr>
          <a:xfrm>
            <a:off x="12827000" y="63373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Effective strike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a:t>
            </a:r>
          </a:p>
        </p:txBody>
      </p:sp>
      <p:sp>
        <p:nvSpPr>
          <p:cNvPr id="1030" name="Shape 1030"/>
          <p:cNvSpPr/>
          <p:nvPr/>
        </p:nvSpPr>
        <p:spPr>
          <a:xfrm>
            <a:off x="18148300" y="70485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Market test</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a:t>
            </a:r>
          </a:p>
        </p:txBody>
      </p:sp>
      <p:grpSp>
        <p:nvGrpSpPr>
          <p:cNvPr id="1033" name="Group 1033"/>
          <p:cNvGrpSpPr/>
          <p:nvPr/>
        </p:nvGrpSpPr>
        <p:grpSpPr>
          <a:xfrm>
            <a:off x="21955869" y="4686299"/>
            <a:ext cx="1117601" cy="1117601"/>
            <a:chOff x="0" y="0"/>
            <a:chExt cx="1117600" cy="1117600"/>
          </a:xfrm>
        </p:grpSpPr>
        <p:sp>
          <p:nvSpPr>
            <p:cNvPr id="1031" name="Shape 1031"/>
            <p:cNvSpPr/>
            <p:nvPr/>
          </p:nvSpPr>
          <p:spPr>
            <a:xfrm>
              <a:off x="0" y="-1"/>
              <a:ext cx="1117600" cy="11176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1032" name="Shape 1032"/>
            <p:cNvSpPr/>
            <p:nvPr/>
          </p:nvSpPr>
          <p:spPr>
            <a:xfrm>
              <a:off x="326208" y="390521"/>
              <a:ext cx="495301" cy="342901"/>
            </a:xfrm>
            <a:custGeom>
              <a:avLst/>
              <a:gdLst/>
              <a:ahLst/>
              <a:cxnLst>
                <a:cxn ang="0">
                  <a:pos x="wd2" y="hd2"/>
                </a:cxn>
                <a:cxn ang="5400000">
                  <a:pos x="wd2" y="hd2"/>
                </a:cxn>
                <a:cxn ang="10800000">
                  <a:pos x="wd2" y="hd2"/>
                </a:cxn>
                <a:cxn ang="16200000">
                  <a:pos x="wd2" y="hd2"/>
                </a:cxn>
              </a:cxnLst>
              <a:rect l="0" t="0" r="r" b="b"/>
              <a:pathLst>
                <a:path w="21595" h="21600" fill="norm" stroke="1" extrusionOk="0">
                  <a:moveTo>
                    <a:pt x="8043" y="21600"/>
                  </a:moveTo>
                  <a:cubicBezTo>
                    <a:pt x="7769" y="21600"/>
                    <a:pt x="7478" y="21508"/>
                    <a:pt x="7164" y="21320"/>
                  </a:cubicBezTo>
                  <a:cubicBezTo>
                    <a:pt x="6851" y="21133"/>
                    <a:pt x="6608" y="20916"/>
                    <a:pt x="6437" y="20665"/>
                  </a:cubicBezTo>
                  <a:lnTo>
                    <a:pt x="267" y="11698"/>
                  </a:lnTo>
                  <a:cubicBezTo>
                    <a:pt x="88" y="11439"/>
                    <a:pt x="0" y="11121"/>
                    <a:pt x="0" y="10742"/>
                  </a:cubicBezTo>
                  <a:cubicBezTo>
                    <a:pt x="0" y="10363"/>
                    <a:pt x="88" y="10047"/>
                    <a:pt x="267" y="9799"/>
                  </a:cubicBezTo>
                  <a:lnTo>
                    <a:pt x="2307" y="6832"/>
                  </a:lnTo>
                  <a:cubicBezTo>
                    <a:pt x="2488" y="6573"/>
                    <a:pt x="2709" y="6446"/>
                    <a:pt x="2971" y="6453"/>
                  </a:cubicBezTo>
                  <a:cubicBezTo>
                    <a:pt x="3233" y="6460"/>
                    <a:pt x="3449" y="6584"/>
                    <a:pt x="3622" y="6832"/>
                  </a:cubicBezTo>
                  <a:lnTo>
                    <a:pt x="7904" y="13022"/>
                  </a:lnTo>
                  <a:cubicBezTo>
                    <a:pt x="8083" y="13281"/>
                    <a:pt x="8303" y="13408"/>
                    <a:pt x="8568" y="13408"/>
                  </a:cubicBezTo>
                  <a:cubicBezTo>
                    <a:pt x="8827" y="13408"/>
                    <a:pt x="9045" y="13281"/>
                    <a:pt x="9221" y="13022"/>
                  </a:cubicBezTo>
                  <a:lnTo>
                    <a:pt x="17965" y="393"/>
                  </a:lnTo>
                  <a:cubicBezTo>
                    <a:pt x="18144" y="127"/>
                    <a:pt x="18365" y="0"/>
                    <a:pt x="18629" y="0"/>
                  </a:cubicBezTo>
                  <a:cubicBezTo>
                    <a:pt x="18889" y="0"/>
                    <a:pt x="19109" y="127"/>
                    <a:pt x="19293" y="393"/>
                  </a:cubicBezTo>
                  <a:lnTo>
                    <a:pt x="21333" y="3340"/>
                  </a:lnTo>
                  <a:cubicBezTo>
                    <a:pt x="21512" y="3602"/>
                    <a:pt x="21600" y="3920"/>
                    <a:pt x="21595" y="4299"/>
                  </a:cubicBezTo>
                  <a:cubicBezTo>
                    <a:pt x="21590" y="4678"/>
                    <a:pt x="21502" y="4994"/>
                    <a:pt x="21333" y="5242"/>
                  </a:cubicBezTo>
                  <a:lnTo>
                    <a:pt x="10664" y="20665"/>
                  </a:lnTo>
                  <a:cubicBezTo>
                    <a:pt x="10483" y="20931"/>
                    <a:pt x="10238" y="21147"/>
                    <a:pt x="9929" y="21331"/>
                  </a:cubicBezTo>
                  <a:cubicBezTo>
                    <a:pt x="9621" y="21511"/>
                    <a:pt x="9339" y="21600"/>
                    <a:pt x="9079" y="21600"/>
                  </a:cubicBezTo>
                  <a:lnTo>
                    <a:pt x="8043" y="21600"/>
                  </a:lnTo>
                  <a:close/>
                </a:path>
              </a:pathLst>
            </a:custGeom>
            <a:solidFill>
              <a:srgbClr val="FFFFFF"/>
            </a:solidFill>
            <a:ln w="12700" cap="flat">
              <a:noFill/>
              <a:miter lim="400000"/>
            </a:ln>
            <a:effectLst/>
          </p:spPr>
          <p:txBody>
            <a:bodyPr wrap="square" lIns="38100" tIns="38100" rIns="38100" bIns="38100" numCol="1" anchor="ctr">
              <a:noAutofit/>
            </a:bodyPr>
            <a:lstStyle/>
            <a:p>
              <a:pPr lvl="0" defTabSz="457200">
                <a:defRPr sz="64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grpSp>
    </p:spTree>
  </p:cSld>
  <p:clrMapOvr>
    <a:masterClrMapping/>
  </p:clrMapOvr>
  <p:transition spd="slow" advClick="1">
    <p:push dir="l"/>
  </p:transition>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 name="Shape 49"/>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42505D"/>
                </a:solidFill>
                <a:latin typeface="Open Sans Light"/>
                <a:ea typeface="Open Sans Light"/>
                <a:cs typeface="Open Sans Light"/>
                <a:sym typeface="Open Sans Light"/>
              </a:rPr>
              <a:t>We Are </a:t>
            </a:r>
            <a:r>
              <a:rPr b="1" spc="-192" sz="6400">
                <a:solidFill>
                  <a:srgbClr val="24A39C"/>
                </a:solidFill>
                <a:latin typeface="Open Sans"/>
                <a:ea typeface="Open Sans"/>
                <a:cs typeface="Open Sans"/>
                <a:sym typeface="Open Sans"/>
              </a:rPr>
              <a:t>Beres</a:t>
            </a:r>
            <a:r>
              <a:rPr spc="-192" sz="6400">
                <a:solidFill>
                  <a:srgbClr val="42505D"/>
                </a:solidFill>
                <a:latin typeface="Open Sans Light"/>
                <a:ea typeface="Open Sans Light"/>
                <a:cs typeface="Open Sans Light"/>
                <a:sym typeface="Open Sans Light"/>
              </a:rPr>
              <a:t>, We Place Your Business on Top!</a:t>
            </a:r>
          </a:p>
        </p:txBody>
      </p:sp>
      <p:sp>
        <p:nvSpPr>
          <p:cNvPr id="50" name="Shape 50"/>
          <p:cNvSpPr/>
          <p:nvPr/>
        </p:nvSpPr>
        <p:spPr>
          <a:xfrm>
            <a:off x="11531600" y="4254500"/>
            <a:ext cx="11303000" cy="7200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z="2700">
                <a:solidFill>
                  <a:srgbClr val="748A9F"/>
                </a:solidFill>
                <a:latin typeface="Open Sans"/>
                <a:ea typeface="Open Sans"/>
                <a:cs typeface="Open Sans"/>
                <a:sym typeface="Open Sans"/>
              </a:rPr>
              <a:t>Fusce dapibus, tellus ac cursus commodo, tortor mauris condimentum nibh, ut fermentum massa justo sit amet risus. Cras justo odio, dapibus ac facilisis in, egestas eget quam. Aenean lacinia bibendum nulla sed consectetur. Cras mattis consectetur purus sit amet fermentum. Nullam quis risus eget urna mollis ornare vel eu leo. Praesent commodo cursus magna, vel scelerisque nisl consectetur et. Aenean lacinia bibendum nulla sed consectetur. Vestibulum id ligula porta felis euismod semper. Vestibulum id ligula porta felis euismod semper. Aenean eu leo quam. Pellentesque ornare sem lacinia quam venenatis vestibulum. </a:t>
            </a:r>
            <a:endParaRPr sz="2700">
              <a:solidFill>
                <a:srgbClr val="748A9F"/>
              </a:solidFill>
              <a:latin typeface="Open Sans"/>
              <a:ea typeface="Open Sans"/>
              <a:cs typeface="Open Sans"/>
              <a:sym typeface="Open Sans"/>
            </a:endParaRPr>
          </a:p>
          <a:p>
            <a:pPr lvl="0" algn="l">
              <a:defRPr sz="1800"/>
            </a:pPr>
            <a:endParaRPr sz="2700">
              <a:solidFill>
                <a:srgbClr val="748A9F"/>
              </a:solidFill>
              <a:latin typeface="Open Sans"/>
              <a:ea typeface="Open Sans"/>
              <a:cs typeface="Open Sans"/>
              <a:sym typeface="Open Sans"/>
            </a:endParaRPr>
          </a:p>
          <a:p>
            <a:pPr lvl="0" algn="l">
              <a:defRPr sz="1800"/>
            </a:pPr>
            <a:r>
              <a:rPr sz="2700">
                <a:solidFill>
                  <a:srgbClr val="748A9F"/>
                </a:solidFill>
                <a:latin typeface="Open Sans"/>
                <a:ea typeface="Open Sans"/>
                <a:cs typeface="Open Sans"/>
                <a:sym typeface="Open Sans"/>
              </a:rPr>
              <a:t>Curabitur blandit tempus porttitor. Donec id elit non mi porta gravida at eget metus. Fusce dapibus, tellus ac cursus commodo, tortor mauris condimentum nibh, ut fermentum massa justo sit amet risus. Donec ullamcorper nulla non metus auctor fringilla</a:t>
            </a:r>
          </a:p>
        </p:txBody>
      </p:sp>
      <p:sp>
        <p:nvSpPr>
          <p:cNvPr id="51" name="Shape 51"/>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52" name="Shape 5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53" name="Shape 53"/>
          <p:cNvSpPr/>
          <p:nvPr/>
        </p:nvSpPr>
        <p:spPr>
          <a:xfrm>
            <a:off x="1409700" y="7391400"/>
            <a:ext cx="8585200" cy="340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44" sz="4800">
                <a:solidFill>
                  <a:srgbClr val="27AE9A"/>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27AE9A"/>
                </a:solidFill>
              </a:rPr>
              <a:t>Since 2001 we creates awesome things that helps every kind business grows and meet their highest goal</a:t>
            </a:r>
          </a:p>
        </p:txBody>
      </p:sp>
      <p:sp>
        <p:nvSpPr>
          <p:cNvPr id="54" name="Shape 54"/>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55" name="Shape 55"/>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56" name="Shape 56"/>
          <p:cNvSpPr/>
          <p:nvPr/>
        </p:nvSpPr>
        <p:spPr>
          <a:xfrm>
            <a:off x="-12700" y="0"/>
            <a:ext cx="24409400" cy="13741400"/>
          </a:xfrm>
          <a:prstGeom prst="rect">
            <a:avLst/>
          </a:prstGeom>
          <a:solidFill>
            <a:srgbClr val="FFFFFF">
              <a:alpha val="8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nvGrpSpPr>
          <p:cNvPr id="59" name="Group 59"/>
          <p:cNvGrpSpPr/>
          <p:nvPr/>
        </p:nvGrpSpPr>
        <p:grpSpPr>
          <a:xfrm>
            <a:off x="5283200" y="3162300"/>
            <a:ext cx="13677900" cy="9017000"/>
            <a:chOff x="0" y="0"/>
            <a:chExt cx="13677900" cy="9017000"/>
          </a:xfrm>
        </p:grpSpPr>
        <p:sp>
          <p:nvSpPr>
            <p:cNvPr id="57" name="Shape 57"/>
            <p:cNvSpPr/>
            <p:nvPr/>
          </p:nvSpPr>
          <p:spPr>
            <a:xfrm>
              <a:off x="0" y="0"/>
              <a:ext cx="13677900" cy="9017000"/>
            </a:xfrm>
            <a:prstGeom prst="rect">
              <a:avLst/>
            </a:prstGeom>
            <a:solidFill>
              <a:srgbClr val="35414C"/>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58" name="dragdropslidehack-filtered.png"/>
            <p:cNvPicPr/>
            <p:nvPr/>
          </p:nvPicPr>
          <p:blipFill>
            <a:blip r:embed="rId2">
              <a:extLst/>
            </a:blip>
            <a:srcRect l="6278" t="0" r="6352" b="0"/>
            <a:stretch>
              <a:fillRect/>
            </a:stretch>
          </p:blipFill>
          <p:spPr>
            <a:xfrm>
              <a:off x="214548" y="241300"/>
              <a:ext cx="13236104" cy="8521700"/>
            </a:xfrm>
            <a:prstGeom prst="rect">
              <a:avLst/>
            </a:prstGeom>
            <a:ln w="12700" cap="flat">
              <a:noFill/>
              <a:miter lim="400000"/>
            </a:ln>
            <a:effectLst/>
          </p:spPr>
        </p:pic>
      </p:grpSp>
      <p:grpSp>
        <p:nvGrpSpPr>
          <p:cNvPr id="62" name="Group 62"/>
          <p:cNvGrpSpPr/>
          <p:nvPr/>
        </p:nvGrpSpPr>
        <p:grpSpPr>
          <a:xfrm>
            <a:off x="10642599" y="6705598"/>
            <a:ext cx="2324102" cy="2324100"/>
            <a:chOff x="0" y="0"/>
            <a:chExt cx="2324100" cy="2324099"/>
          </a:xfrm>
        </p:grpSpPr>
        <p:sp>
          <p:nvSpPr>
            <p:cNvPr id="60" name="Shape 60"/>
            <p:cNvSpPr/>
            <p:nvPr/>
          </p:nvSpPr>
          <p:spPr>
            <a:xfrm rot="5400000">
              <a:off x="732088" y="778575"/>
              <a:ext cx="1092330" cy="8134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1" name="Shape 61"/>
            <p:cNvSpPr/>
            <p:nvPr/>
          </p:nvSpPr>
          <p:spPr>
            <a:xfrm>
              <a:off x="0" y="0"/>
              <a:ext cx="2324101" cy="23241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63" name="Shape 63"/>
          <p:cNvSpPr/>
          <p:nvPr/>
        </p:nvSpPr>
        <p:spPr>
          <a:xfrm>
            <a:off x="7029363" y="1428750"/>
            <a:ext cx="10318192" cy="1079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6400">
                <a:solidFill>
                  <a:srgbClr val="E52F6E"/>
                </a:solidFill>
                <a:latin typeface="Joe Shmoe"/>
                <a:ea typeface="Joe Shmoe"/>
                <a:cs typeface="Joe Shmoe"/>
                <a:sym typeface="Joe Shmoe"/>
              </a:defRPr>
            </a:lvl1pPr>
          </a:lstStyle>
          <a:p>
            <a:pPr lvl="0">
              <a:defRPr sz="1800">
                <a:solidFill>
                  <a:srgbClr val="000000"/>
                </a:solidFill>
              </a:defRPr>
            </a:pPr>
            <a:r>
              <a:rPr sz="6400">
                <a:solidFill>
                  <a:srgbClr val="E52F6E"/>
                </a:solidFill>
              </a:rPr>
              <a:t>CHECK OUT OUR PROJECT!</a:t>
            </a:r>
          </a:p>
        </p:txBody>
      </p:sp>
      <p:grpSp>
        <p:nvGrpSpPr>
          <p:cNvPr id="68" name="Group 68"/>
          <p:cNvGrpSpPr/>
          <p:nvPr/>
        </p:nvGrpSpPr>
        <p:grpSpPr>
          <a:xfrm>
            <a:off x="18318636" y="1885794"/>
            <a:ext cx="1892422" cy="2597376"/>
            <a:chOff x="-38107" y="-38869"/>
            <a:chExt cx="1892420" cy="2597374"/>
          </a:xfrm>
        </p:grpSpPr>
        <p:pic>
          <p:nvPicPr>
            <p:cNvPr id="64" name=""/>
            <p:cNvPicPr/>
            <p:nvPr/>
          </p:nvPicPr>
          <p:blipFill>
            <a:blip r:embed="rId3">
              <a:extLst/>
            </a:blip>
            <a:stretch>
              <a:fillRect/>
            </a:stretch>
          </p:blipFill>
          <p:spPr>
            <a:xfrm>
              <a:off x="-38108" y="-38870"/>
              <a:ext cx="1892421" cy="2535342"/>
            </a:xfrm>
            <a:prstGeom prst="rect">
              <a:avLst/>
            </a:prstGeom>
            <a:effectLst/>
          </p:spPr>
        </p:pic>
        <p:pic>
          <p:nvPicPr>
            <p:cNvPr id="66" name=""/>
            <p:cNvPicPr/>
            <p:nvPr/>
          </p:nvPicPr>
          <p:blipFill>
            <a:blip r:embed="rId4">
              <a:extLst/>
            </a:blip>
            <a:stretch>
              <a:fillRect/>
            </a:stretch>
          </p:blipFill>
          <p:spPr>
            <a:xfrm>
              <a:off x="979336" y="1806571"/>
              <a:ext cx="710063" cy="751934"/>
            </a:xfrm>
            <a:prstGeom prst="rect">
              <a:avLst/>
            </a:prstGeom>
            <a:effectLst/>
          </p:spPr>
        </p:pic>
      </p:grpSp>
    </p:spTree>
  </p:cSld>
  <p:clrMapOvr>
    <a:masterClrMapping/>
  </p:clrMapOvr>
  <p:transition spd="slow" advClick="1">
    <p:push dir="l"/>
  </p:transition>
</p:sld>
</file>

<file path=ppt/slides/slide5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35" name="Shape 1035"/>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036" name="Shape 10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037" name="Shape 1037"/>
          <p:cNvSpPr/>
          <p:nvPr/>
        </p:nvSpPr>
        <p:spPr>
          <a:xfrm>
            <a:off x="1409700" y="4533900"/>
            <a:ext cx="98806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Simple Steps To Reach The Top in 3 Years.</a:t>
            </a:r>
          </a:p>
        </p:txBody>
      </p:sp>
      <p:sp>
        <p:nvSpPr>
          <p:cNvPr id="1038" name="Shape 1038"/>
          <p:cNvSpPr/>
          <p:nvPr/>
        </p:nvSpPr>
        <p:spPr>
          <a:xfrm>
            <a:off x="1409700" y="7353300"/>
            <a:ext cx="98806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Nullam id dolor id nibh ultricies vehicula ut id elit. Donec sed odio dui. </a:t>
            </a:r>
          </a:p>
        </p:txBody>
      </p:sp>
      <p:sp>
        <p:nvSpPr>
          <p:cNvPr id="1039" name="Shape 103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50</a:t>
            </a:r>
          </a:p>
        </p:txBody>
      </p:sp>
      <p:sp>
        <p:nvSpPr>
          <p:cNvPr id="1040" name="Shape 1040"/>
          <p:cNvSpPr/>
          <p:nvPr/>
        </p:nvSpPr>
        <p:spPr>
          <a:xfrm>
            <a:off x="14906921" y="4080926"/>
            <a:ext cx="4774215" cy="3782784"/>
          </a:xfrm>
          <a:prstGeom prst="triangle">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41" name="Shape 1041"/>
          <p:cNvSpPr/>
          <p:nvPr/>
        </p:nvSpPr>
        <p:spPr>
          <a:xfrm>
            <a:off x="12519817" y="7863709"/>
            <a:ext cx="4774215" cy="3782785"/>
          </a:xfrm>
          <a:prstGeom prst="triangle">
            <a:avLst/>
          </a:prstGeom>
          <a:solidFill>
            <a:srgbClr val="BDC3C7"/>
          </a:solidFill>
          <a:ln w="25400" cap="rnd">
            <a:solidFill>
              <a:srgbClr val="FFFFFF"/>
            </a:solidFill>
            <a:round/>
          </a:ln>
        </p:spPr>
        <p:txBody>
          <a:bodyPr lIns="0" tIns="0" rIns="0" bIns="0"/>
          <a:lstStyle/>
          <a:p>
            <a:pPr lvl="0" algn="l" defTabSz="457200">
              <a:defRPr sz="1200">
                <a:latin typeface="Helvetica"/>
                <a:ea typeface="Helvetica"/>
                <a:cs typeface="Helvetica"/>
                <a:sym typeface="Helvetica"/>
              </a:defRPr>
            </a:pPr>
          </a:p>
        </p:txBody>
      </p:sp>
      <p:sp>
        <p:nvSpPr>
          <p:cNvPr id="1042" name="Shape 1042"/>
          <p:cNvSpPr/>
          <p:nvPr/>
        </p:nvSpPr>
        <p:spPr>
          <a:xfrm rot="10800000">
            <a:off x="14906918" y="7863706"/>
            <a:ext cx="4774215" cy="3782784"/>
          </a:xfrm>
          <a:prstGeom prst="triangle">
            <a:avLst/>
          </a:prstGeom>
          <a:solidFill>
            <a:srgbClr val="BDC3C7"/>
          </a:solidFill>
          <a:ln w="25400" cap="rnd">
            <a:solidFill>
              <a:srgbClr val="FFFFFF"/>
            </a:solidFill>
            <a:round/>
          </a:ln>
        </p:spPr>
        <p:txBody>
          <a:bodyPr lIns="0" tIns="0" rIns="0" bIns="0"/>
          <a:lstStyle/>
          <a:p>
            <a:pPr lvl="0" algn="l" defTabSz="457200">
              <a:defRPr sz="1200">
                <a:latin typeface="Helvetica"/>
                <a:ea typeface="Helvetica"/>
                <a:cs typeface="Helvetica"/>
                <a:sym typeface="Helvetica"/>
              </a:defRPr>
            </a:pPr>
          </a:p>
        </p:txBody>
      </p:sp>
      <p:sp>
        <p:nvSpPr>
          <p:cNvPr id="1043" name="Shape 1043"/>
          <p:cNvSpPr/>
          <p:nvPr/>
        </p:nvSpPr>
        <p:spPr>
          <a:xfrm>
            <a:off x="17294025" y="7863709"/>
            <a:ext cx="4774215" cy="3782785"/>
          </a:xfrm>
          <a:prstGeom prst="triangle">
            <a:avLst/>
          </a:prstGeom>
          <a:solidFill>
            <a:srgbClr val="BDC3C7"/>
          </a:solidFill>
          <a:ln w="25400" cap="rnd">
            <a:solidFill>
              <a:srgbClr val="FFFFFF"/>
            </a:solidFill>
            <a:round/>
          </a:ln>
        </p:spPr>
        <p:txBody>
          <a:bodyPr lIns="0" tIns="0" rIns="0" bIns="0"/>
          <a:lstStyle/>
          <a:p>
            <a:pPr lvl="0" algn="l" defTabSz="457200">
              <a:defRPr sz="1200">
                <a:latin typeface="Helvetica"/>
                <a:ea typeface="Helvetica"/>
                <a:cs typeface="Helvetica"/>
                <a:sym typeface="Helvetica"/>
              </a:defRPr>
            </a:pPr>
          </a:p>
        </p:txBody>
      </p:sp>
      <p:sp>
        <p:nvSpPr>
          <p:cNvPr id="1044" name="Shape 1044"/>
          <p:cNvSpPr/>
          <p:nvPr/>
        </p:nvSpPr>
        <p:spPr>
          <a:xfrm>
            <a:off x="16518402" y="6318250"/>
            <a:ext cx="150036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045" name="Shape 1045"/>
          <p:cNvSpPr/>
          <p:nvPr/>
        </p:nvSpPr>
        <p:spPr>
          <a:xfrm>
            <a:off x="16300832" y="8172450"/>
            <a:ext cx="1994902" cy="1346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07" sz="3600">
                <a:solidFill>
                  <a:srgbClr val="FFFFFF"/>
                </a:solidFill>
                <a:latin typeface="Open Sans"/>
                <a:ea typeface="Open Sans"/>
                <a:cs typeface="Open Sans"/>
                <a:sym typeface="Open Sans"/>
              </a:rPr>
              <a:t>Develop-</a:t>
            </a:r>
            <a:endParaRPr spc="-107" sz="3600">
              <a:solidFill>
                <a:srgbClr val="FFFFFF"/>
              </a:solidFill>
              <a:latin typeface="Open Sans"/>
              <a:ea typeface="Open Sans"/>
              <a:cs typeface="Open Sans"/>
              <a:sym typeface="Open Sans"/>
            </a:endParaRPr>
          </a:p>
          <a:p>
            <a:pPr lvl="0">
              <a:defRPr sz="1800"/>
            </a:pPr>
            <a:r>
              <a:rPr spc="-107" sz="3600">
                <a:solidFill>
                  <a:srgbClr val="FFFFFF"/>
                </a:solidFill>
                <a:latin typeface="Open Sans"/>
                <a:ea typeface="Open Sans"/>
                <a:cs typeface="Open Sans"/>
                <a:sym typeface="Open Sans"/>
              </a:rPr>
              <a:t>ment</a:t>
            </a:r>
          </a:p>
        </p:txBody>
      </p:sp>
      <p:sp>
        <p:nvSpPr>
          <p:cNvPr id="1046" name="Shape 1046"/>
          <p:cNvSpPr/>
          <p:nvPr/>
        </p:nvSpPr>
        <p:spPr>
          <a:xfrm>
            <a:off x="13925077" y="10388600"/>
            <a:ext cx="19712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047" name="Shape 1047"/>
          <p:cNvSpPr/>
          <p:nvPr/>
        </p:nvSpPr>
        <p:spPr>
          <a:xfrm>
            <a:off x="18631568" y="10388600"/>
            <a:ext cx="210863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Prototype</a:t>
            </a:r>
          </a:p>
        </p:txBody>
      </p:sp>
    </p:spTree>
  </p:cSld>
  <p:clrMapOvr>
    <a:masterClrMapping/>
  </p:clrMapOvr>
  <p:transition spd="slow" advClick="1">
    <p:push dir="l"/>
  </p:transition>
</p:sld>
</file>

<file path=ppt/slides/slide5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49" name="Shape 1049"/>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050" name="Shape 105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051" name="Shape 1051"/>
          <p:cNvSpPr/>
          <p:nvPr/>
        </p:nvSpPr>
        <p:spPr>
          <a:xfrm>
            <a:off x="15037113" y="4775203"/>
            <a:ext cx="2489201" cy="3"/>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2" name="Shape 1052"/>
          <p:cNvSpPr/>
          <p:nvPr/>
        </p:nvSpPr>
        <p:spPr>
          <a:xfrm>
            <a:off x="15198518" y="7353300"/>
            <a:ext cx="2281440"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3" name="Shape 1053"/>
          <p:cNvSpPr/>
          <p:nvPr/>
        </p:nvSpPr>
        <p:spPr>
          <a:xfrm flipV="1">
            <a:off x="13830216" y="10261554"/>
            <a:ext cx="3670403" cy="50"/>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4" name="Shape 1054"/>
          <p:cNvSpPr/>
          <p:nvPr/>
        </p:nvSpPr>
        <p:spPr>
          <a:xfrm>
            <a:off x="179578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55" name="Shape 1055"/>
          <p:cNvSpPr/>
          <p:nvPr/>
        </p:nvSpPr>
        <p:spPr>
          <a:xfrm>
            <a:off x="17957800" y="63373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56" name="Shape 1056"/>
          <p:cNvSpPr/>
          <p:nvPr/>
        </p:nvSpPr>
        <p:spPr>
          <a:xfrm>
            <a:off x="17957800" y="8928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57" name="Shape 1057"/>
          <p:cNvSpPr/>
          <p:nvPr/>
        </p:nvSpPr>
        <p:spPr>
          <a:xfrm>
            <a:off x="9398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58" name="Shape 1058"/>
          <p:cNvSpPr/>
          <p:nvPr/>
        </p:nvSpPr>
        <p:spPr>
          <a:xfrm>
            <a:off x="939800" y="63373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59" name="Shape 1059"/>
          <p:cNvSpPr/>
          <p:nvPr/>
        </p:nvSpPr>
        <p:spPr>
          <a:xfrm flipH="1">
            <a:off x="6273800" y="4775201"/>
            <a:ext cx="2906124" cy="3"/>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60" name="Shape 1060"/>
          <p:cNvSpPr/>
          <p:nvPr/>
        </p:nvSpPr>
        <p:spPr>
          <a:xfrm flipH="1">
            <a:off x="6273800" y="7353298"/>
            <a:ext cx="2641600"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61" name="Shape 106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51</a:t>
            </a:r>
          </a:p>
        </p:txBody>
      </p:sp>
      <p:sp>
        <p:nvSpPr>
          <p:cNvPr id="1062" name="Shape 1062"/>
          <p:cNvSpPr/>
          <p:nvPr/>
        </p:nvSpPr>
        <p:spPr>
          <a:xfrm>
            <a:off x="10845800" y="11049000"/>
            <a:ext cx="2484178" cy="22086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527" y="21600"/>
                </a:moveTo>
                <a:cubicBezTo>
                  <a:pt x="8810" y="21600"/>
                  <a:pt x="5216" y="21419"/>
                  <a:pt x="5108" y="20816"/>
                </a:cubicBezTo>
                <a:cubicBezTo>
                  <a:pt x="5001" y="20212"/>
                  <a:pt x="4464" y="19850"/>
                  <a:pt x="3123" y="18945"/>
                </a:cubicBezTo>
                <a:cubicBezTo>
                  <a:pt x="1782" y="18040"/>
                  <a:pt x="1353" y="16954"/>
                  <a:pt x="1353" y="16290"/>
                </a:cubicBezTo>
                <a:cubicBezTo>
                  <a:pt x="1353" y="15626"/>
                  <a:pt x="1782" y="15143"/>
                  <a:pt x="1084" y="14841"/>
                </a:cubicBezTo>
                <a:cubicBezTo>
                  <a:pt x="387" y="14540"/>
                  <a:pt x="548" y="14238"/>
                  <a:pt x="1138" y="13997"/>
                </a:cubicBezTo>
                <a:cubicBezTo>
                  <a:pt x="1728" y="13755"/>
                  <a:pt x="1353" y="13333"/>
                  <a:pt x="1353" y="12669"/>
                </a:cubicBezTo>
                <a:cubicBezTo>
                  <a:pt x="1353" y="12005"/>
                  <a:pt x="1996" y="11884"/>
                  <a:pt x="1138" y="11824"/>
                </a:cubicBezTo>
                <a:cubicBezTo>
                  <a:pt x="280" y="11764"/>
                  <a:pt x="387" y="11160"/>
                  <a:pt x="1031" y="10919"/>
                </a:cubicBezTo>
                <a:cubicBezTo>
                  <a:pt x="1675" y="10678"/>
                  <a:pt x="1299" y="10255"/>
                  <a:pt x="1299" y="9712"/>
                </a:cubicBezTo>
                <a:cubicBezTo>
                  <a:pt x="1299" y="9169"/>
                  <a:pt x="1675" y="8807"/>
                  <a:pt x="1084" y="8626"/>
                </a:cubicBezTo>
                <a:cubicBezTo>
                  <a:pt x="494" y="8445"/>
                  <a:pt x="548" y="7902"/>
                  <a:pt x="1245" y="7721"/>
                </a:cubicBezTo>
                <a:cubicBezTo>
                  <a:pt x="1943" y="7540"/>
                  <a:pt x="1514" y="7238"/>
                  <a:pt x="1460" y="6816"/>
                </a:cubicBezTo>
                <a:cubicBezTo>
                  <a:pt x="1406" y="6393"/>
                  <a:pt x="1943" y="5850"/>
                  <a:pt x="1567" y="5850"/>
                </a:cubicBezTo>
                <a:cubicBezTo>
                  <a:pt x="1192" y="5850"/>
                  <a:pt x="658" y="5544"/>
                  <a:pt x="601" y="5066"/>
                </a:cubicBezTo>
                <a:lnTo>
                  <a:pt x="0" y="0"/>
                </a:lnTo>
                <a:lnTo>
                  <a:pt x="21600" y="0"/>
                </a:lnTo>
                <a:lnTo>
                  <a:pt x="21185" y="3798"/>
                </a:lnTo>
                <a:cubicBezTo>
                  <a:pt x="21132" y="4278"/>
                  <a:pt x="20595" y="4583"/>
                  <a:pt x="20219" y="4583"/>
                </a:cubicBezTo>
                <a:cubicBezTo>
                  <a:pt x="19843" y="4583"/>
                  <a:pt x="20380" y="5126"/>
                  <a:pt x="20326" y="5548"/>
                </a:cubicBezTo>
                <a:cubicBezTo>
                  <a:pt x="20273" y="5971"/>
                  <a:pt x="19843" y="6273"/>
                  <a:pt x="20541" y="6454"/>
                </a:cubicBezTo>
                <a:cubicBezTo>
                  <a:pt x="21238" y="6635"/>
                  <a:pt x="21292" y="7178"/>
                  <a:pt x="20702" y="7359"/>
                </a:cubicBezTo>
                <a:cubicBezTo>
                  <a:pt x="20112" y="7540"/>
                  <a:pt x="20487" y="7902"/>
                  <a:pt x="20487" y="8445"/>
                </a:cubicBezTo>
                <a:cubicBezTo>
                  <a:pt x="20487" y="8988"/>
                  <a:pt x="20112" y="9410"/>
                  <a:pt x="20756" y="9652"/>
                </a:cubicBezTo>
                <a:cubicBezTo>
                  <a:pt x="21399" y="9893"/>
                  <a:pt x="21507" y="10497"/>
                  <a:pt x="20648" y="10557"/>
                </a:cubicBezTo>
                <a:cubicBezTo>
                  <a:pt x="19790" y="10617"/>
                  <a:pt x="20434" y="10738"/>
                  <a:pt x="20434" y="11402"/>
                </a:cubicBezTo>
                <a:cubicBezTo>
                  <a:pt x="20434" y="12065"/>
                  <a:pt x="20058" y="12488"/>
                  <a:pt x="20648" y="12729"/>
                </a:cubicBezTo>
                <a:cubicBezTo>
                  <a:pt x="21238" y="12971"/>
                  <a:pt x="21399" y="13273"/>
                  <a:pt x="20702" y="13574"/>
                </a:cubicBezTo>
                <a:cubicBezTo>
                  <a:pt x="20004" y="13876"/>
                  <a:pt x="20434" y="14359"/>
                  <a:pt x="20434" y="15022"/>
                </a:cubicBezTo>
                <a:cubicBezTo>
                  <a:pt x="20434" y="15219"/>
                  <a:pt x="20897" y="15426"/>
                  <a:pt x="20830" y="15838"/>
                </a:cubicBezTo>
                <a:cubicBezTo>
                  <a:pt x="20668" y="16815"/>
                  <a:pt x="19842" y="17986"/>
                  <a:pt x="18824" y="18945"/>
                </a:cubicBezTo>
                <a:cubicBezTo>
                  <a:pt x="17806" y="19904"/>
                  <a:pt x="16946" y="20212"/>
                  <a:pt x="16839" y="20816"/>
                </a:cubicBezTo>
                <a:cubicBezTo>
                  <a:pt x="16732" y="21419"/>
                  <a:pt x="12244" y="21600"/>
                  <a:pt x="10527" y="2160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3" name="Shape 1063"/>
          <p:cNvSpPr/>
          <p:nvPr/>
        </p:nvSpPr>
        <p:spPr>
          <a:xfrm>
            <a:off x="11823700" y="13233400"/>
            <a:ext cx="567569" cy="248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4" y="0"/>
                  <a:pt x="21600" y="4836"/>
                  <a:pt x="21600" y="10799"/>
                </a:cubicBezTo>
                <a:cubicBezTo>
                  <a:pt x="21600" y="16764"/>
                  <a:pt x="16764" y="21600"/>
                  <a:pt x="10800" y="21600"/>
                </a:cubicBezTo>
                <a:cubicBezTo>
                  <a:pt x="4835" y="21600"/>
                  <a:pt x="0" y="16764"/>
                  <a:pt x="0" y="10799"/>
                </a:cubicBezTo>
                <a:cubicBezTo>
                  <a:pt x="0" y="4836"/>
                  <a:pt x="4835" y="0"/>
                  <a:pt x="10800" y="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4" name="Shape 1064"/>
          <p:cNvSpPr/>
          <p:nvPr/>
        </p:nvSpPr>
        <p:spPr>
          <a:xfrm>
            <a:off x="11620500" y="13119100"/>
            <a:ext cx="987010" cy="274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4" y="0"/>
                  <a:pt x="21600" y="4835"/>
                  <a:pt x="21600" y="10800"/>
                </a:cubicBezTo>
                <a:cubicBezTo>
                  <a:pt x="21600" y="16763"/>
                  <a:pt x="16764" y="21600"/>
                  <a:pt x="10800" y="21600"/>
                </a:cubicBezTo>
                <a:cubicBezTo>
                  <a:pt x="4835" y="21600"/>
                  <a:pt x="0" y="16763"/>
                  <a:pt x="0" y="10800"/>
                </a:cubicBezTo>
                <a:cubicBezTo>
                  <a:pt x="0" y="4835"/>
                  <a:pt x="4835" y="0"/>
                  <a:pt x="10800" y="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5" name="Shape 1065"/>
          <p:cNvSpPr/>
          <p:nvPr/>
        </p:nvSpPr>
        <p:spPr>
          <a:xfrm>
            <a:off x="11480800" y="13195300"/>
            <a:ext cx="1253723" cy="102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983" y="21600"/>
                </a:moveTo>
                <a:cubicBezTo>
                  <a:pt x="6860" y="21600"/>
                  <a:pt x="324" y="18008"/>
                  <a:pt x="128" y="6033"/>
                </a:cubicBezTo>
                <a:cubicBezTo>
                  <a:pt x="107" y="4725"/>
                  <a:pt x="63" y="2879"/>
                  <a:pt x="0" y="616"/>
                </a:cubicBezTo>
                <a:cubicBezTo>
                  <a:pt x="2009" y="8438"/>
                  <a:pt x="7168" y="10981"/>
                  <a:pt x="9911" y="10981"/>
                </a:cubicBezTo>
                <a:cubicBezTo>
                  <a:pt x="12724" y="10981"/>
                  <a:pt x="19291" y="8304"/>
                  <a:pt x="21600" y="0"/>
                </a:cubicBezTo>
                <a:cubicBezTo>
                  <a:pt x="21535" y="2260"/>
                  <a:pt x="21489" y="4292"/>
                  <a:pt x="21461" y="6033"/>
                </a:cubicBezTo>
                <a:cubicBezTo>
                  <a:pt x="21265" y="18008"/>
                  <a:pt x="13105" y="21600"/>
                  <a:pt x="9983" y="2160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6" name="Shape 1066"/>
          <p:cNvSpPr/>
          <p:nvPr/>
        </p:nvSpPr>
        <p:spPr>
          <a:xfrm>
            <a:off x="10972800" y="11671300"/>
            <a:ext cx="2296989" cy="1708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2" y="12739"/>
                </a:moveTo>
                <a:lnTo>
                  <a:pt x="20653" y="0"/>
                </a:lnTo>
                <a:cubicBezTo>
                  <a:pt x="20637" y="1802"/>
                  <a:pt x="20721" y="3257"/>
                  <a:pt x="21078" y="4362"/>
                </a:cubicBezTo>
                <a:cubicBezTo>
                  <a:pt x="21329" y="5145"/>
                  <a:pt x="21503" y="6448"/>
                  <a:pt x="21600" y="7923"/>
                </a:cubicBezTo>
                <a:lnTo>
                  <a:pt x="0" y="21600"/>
                </a:lnTo>
                <a:cubicBezTo>
                  <a:pt x="63" y="21272"/>
                  <a:pt x="132" y="20984"/>
                  <a:pt x="209" y="20744"/>
                </a:cubicBezTo>
                <a:cubicBezTo>
                  <a:pt x="781" y="18972"/>
                  <a:pt x="653" y="16303"/>
                  <a:pt x="532" y="12739"/>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7" name="Shape 1067"/>
          <p:cNvSpPr/>
          <p:nvPr/>
        </p:nvSpPr>
        <p:spPr>
          <a:xfrm>
            <a:off x="10922000" y="11480800"/>
            <a:ext cx="2333229" cy="1717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819"/>
                </a:moveTo>
                <a:lnTo>
                  <a:pt x="21600" y="0"/>
                </a:lnTo>
                <a:cubicBezTo>
                  <a:pt x="21380" y="2524"/>
                  <a:pt x="21052" y="3964"/>
                  <a:pt x="20809" y="3964"/>
                </a:cubicBezTo>
                <a:cubicBezTo>
                  <a:pt x="20586" y="3964"/>
                  <a:pt x="20665" y="6143"/>
                  <a:pt x="20769" y="9012"/>
                </a:cubicBezTo>
                <a:lnTo>
                  <a:pt x="1093" y="21600"/>
                </a:lnTo>
                <a:cubicBezTo>
                  <a:pt x="1095" y="20761"/>
                  <a:pt x="1058" y="20262"/>
                  <a:pt x="950" y="20262"/>
                </a:cubicBezTo>
                <a:cubicBezTo>
                  <a:pt x="636" y="20262"/>
                  <a:pt x="181" y="17862"/>
                  <a:pt x="0" y="13819"/>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8" name="Shape 1068"/>
          <p:cNvSpPr/>
          <p:nvPr/>
        </p:nvSpPr>
        <p:spPr>
          <a:xfrm>
            <a:off x="10998200" y="11976100"/>
            <a:ext cx="2259082" cy="1708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3033"/>
                </a:moveTo>
                <a:lnTo>
                  <a:pt x="21003" y="0"/>
                </a:lnTo>
                <a:cubicBezTo>
                  <a:pt x="20970" y="2987"/>
                  <a:pt x="21021" y="5402"/>
                  <a:pt x="21410" y="7112"/>
                </a:cubicBezTo>
                <a:cubicBezTo>
                  <a:pt x="21479" y="7418"/>
                  <a:pt x="21542" y="7768"/>
                  <a:pt x="21600" y="8152"/>
                </a:cubicBezTo>
                <a:lnTo>
                  <a:pt x="0" y="21600"/>
                </a:lnTo>
                <a:cubicBezTo>
                  <a:pt x="200" y="19394"/>
                  <a:pt x="133" y="16492"/>
                  <a:pt x="71" y="13033"/>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9" name="Shape 1069"/>
          <p:cNvSpPr/>
          <p:nvPr/>
        </p:nvSpPr>
        <p:spPr>
          <a:xfrm>
            <a:off x="10998200" y="12471400"/>
            <a:ext cx="2196883" cy="1696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130"/>
                </a:moveTo>
                <a:lnTo>
                  <a:pt x="21525" y="0"/>
                </a:lnTo>
                <a:cubicBezTo>
                  <a:pt x="21471" y="2404"/>
                  <a:pt x="21544" y="5248"/>
                  <a:pt x="21600" y="8543"/>
                </a:cubicBezTo>
                <a:lnTo>
                  <a:pt x="193" y="21600"/>
                </a:lnTo>
                <a:cubicBezTo>
                  <a:pt x="249" y="18190"/>
                  <a:pt x="258" y="15366"/>
                  <a:pt x="0" y="1313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0" name="Shape 1070"/>
          <p:cNvSpPr/>
          <p:nvPr/>
        </p:nvSpPr>
        <p:spPr>
          <a:xfrm>
            <a:off x="10617200" y="4686300"/>
            <a:ext cx="212955" cy="14537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12" y="21600"/>
                </a:moveTo>
                <a:lnTo>
                  <a:pt x="0" y="96"/>
                </a:lnTo>
                <a:lnTo>
                  <a:pt x="6387" y="0"/>
                </a:lnTo>
                <a:lnTo>
                  <a:pt x="21600" y="21504"/>
                </a:lnTo>
                <a:cubicBezTo>
                  <a:pt x="21600" y="21504"/>
                  <a:pt x="15212" y="21600"/>
                  <a:pt x="15212"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1" name="Shape 1071"/>
          <p:cNvSpPr/>
          <p:nvPr/>
        </p:nvSpPr>
        <p:spPr>
          <a:xfrm>
            <a:off x="9575800" y="6108700"/>
            <a:ext cx="1242021" cy="548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315"/>
                </a:moveTo>
                <a:lnTo>
                  <a:pt x="410" y="21600"/>
                </a:lnTo>
                <a:lnTo>
                  <a:pt x="0" y="19285"/>
                </a:lnTo>
                <a:lnTo>
                  <a:pt x="21190" y="0"/>
                </a:lnTo>
                <a:cubicBezTo>
                  <a:pt x="21190" y="0"/>
                  <a:pt x="21600" y="2315"/>
                  <a:pt x="21600" y="2315"/>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2" name="Shape 1072"/>
          <p:cNvSpPr/>
          <p:nvPr/>
        </p:nvSpPr>
        <p:spPr>
          <a:xfrm>
            <a:off x="10769600" y="6134100"/>
            <a:ext cx="753455" cy="21241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7" y="0"/>
                </a:moveTo>
                <a:lnTo>
                  <a:pt x="21600" y="21398"/>
                </a:lnTo>
                <a:lnTo>
                  <a:pt x="19873" y="21600"/>
                </a:lnTo>
                <a:lnTo>
                  <a:pt x="0" y="202"/>
                </a:lnTo>
                <a:cubicBezTo>
                  <a:pt x="0" y="202"/>
                  <a:pt x="1727" y="0"/>
                  <a:pt x="1727"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3" name="Shape 1073"/>
          <p:cNvSpPr/>
          <p:nvPr/>
        </p:nvSpPr>
        <p:spPr>
          <a:xfrm>
            <a:off x="11353800" y="8242300"/>
            <a:ext cx="177484" cy="1735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49"/>
                </a:moveTo>
                <a:lnTo>
                  <a:pt x="7694" y="21600"/>
                </a:lnTo>
                <a:lnTo>
                  <a:pt x="0" y="21551"/>
                </a:lnTo>
                <a:lnTo>
                  <a:pt x="13906" y="0"/>
                </a:lnTo>
                <a:cubicBezTo>
                  <a:pt x="13906" y="0"/>
                  <a:pt x="21600" y="49"/>
                  <a:pt x="21600" y="4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4" name="Shape 1074"/>
          <p:cNvSpPr/>
          <p:nvPr/>
        </p:nvSpPr>
        <p:spPr>
          <a:xfrm>
            <a:off x="13246100" y="6591300"/>
            <a:ext cx="1161306" cy="11662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27"/>
                </a:moveTo>
                <a:lnTo>
                  <a:pt x="835" y="21600"/>
                </a:lnTo>
                <a:lnTo>
                  <a:pt x="0" y="20774"/>
                </a:lnTo>
                <a:lnTo>
                  <a:pt x="20766" y="0"/>
                </a:lnTo>
                <a:cubicBezTo>
                  <a:pt x="20766" y="0"/>
                  <a:pt x="21600" y="827"/>
                  <a:pt x="21600" y="82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5" name="Shape 1075"/>
          <p:cNvSpPr/>
          <p:nvPr/>
        </p:nvSpPr>
        <p:spPr>
          <a:xfrm>
            <a:off x="11468100" y="5803900"/>
            <a:ext cx="1250832" cy="24522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353"/>
                </a:moveTo>
                <a:lnTo>
                  <a:pt x="20620" y="0"/>
                </a:lnTo>
                <a:lnTo>
                  <a:pt x="21600" y="247"/>
                </a:lnTo>
                <a:lnTo>
                  <a:pt x="980" y="21600"/>
                </a:lnTo>
                <a:cubicBezTo>
                  <a:pt x="980" y="21600"/>
                  <a:pt x="0" y="21353"/>
                  <a:pt x="0" y="2135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6" name="Shape 1076"/>
          <p:cNvSpPr/>
          <p:nvPr/>
        </p:nvSpPr>
        <p:spPr>
          <a:xfrm>
            <a:off x="11493500" y="7696200"/>
            <a:ext cx="1784890" cy="573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311"/>
                </a:moveTo>
                <a:lnTo>
                  <a:pt x="21387" y="0"/>
                </a:lnTo>
                <a:lnTo>
                  <a:pt x="21600" y="2290"/>
                </a:lnTo>
                <a:lnTo>
                  <a:pt x="213" y="21600"/>
                </a:lnTo>
                <a:cubicBezTo>
                  <a:pt x="213" y="21600"/>
                  <a:pt x="0" y="19311"/>
                  <a:pt x="0" y="19311"/>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7" name="Shape 1077"/>
          <p:cNvSpPr/>
          <p:nvPr/>
        </p:nvSpPr>
        <p:spPr>
          <a:xfrm>
            <a:off x="10782300" y="4114800"/>
            <a:ext cx="1474484" cy="20437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88"/>
                </a:moveTo>
                <a:lnTo>
                  <a:pt x="755" y="21600"/>
                </a:lnTo>
                <a:lnTo>
                  <a:pt x="0" y="21212"/>
                </a:lnTo>
                <a:lnTo>
                  <a:pt x="20845" y="0"/>
                </a:lnTo>
                <a:cubicBezTo>
                  <a:pt x="20845" y="0"/>
                  <a:pt x="21600" y="388"/>
                  <a:pt x="21600" y="38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8" name="Shape 1078"/>
          <p:cNvSpPr/>
          <p:nvPr/>
        </p:nvSpPr>
        <p:spPr>
          <a:xfrm>
            <a:off x="11480800" y="8216900"/>
            <a:ext cx="1262671" cy="11982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58" y="21600"/>
                </a:moveTo>
                <a:lnTo>
                  <a:pt x="0" y="831"/>
                </a:lnTo>
                <a:lnTo>
                  <a:pt x="742" y="0"/>
                </a:lnTo>
                <a:lnTo>
                  <a:pt x="21600" y="20769"/>
                </a:lnTo>
                <a:cubicBezTo>
                  <a:pt x="21600" y="20769"/>
                  <a:pt x="20858" y="21600"/>
                  <a:pt x="20858"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9" name="Shape 1079"/>
          <p:cNvSpPr/>
          <p:nvPr/>
        </p:nvSpPr>
        <p:spPr>
          <a:xfrm>
            <a:off x="13931900" y="5029200"/>
            <a:ext cx="478408" cy="15890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64" y="0"/>
                </a:moveTo>
                <a:lnTo>
                  <a:pt x="21600" y="21381"/>
                </a:lnTo>
                <a:lnTo>
                  <a:pt x="18835" y="21600"/>
                </a:lnTo>
                <a:lnTo>
                  <a:pt x="0" y="219"/>
                </a:lnTo>
                <a:cubicBezTo>
                  <a:pt x="0" y="219"/>
                  <a:pt x="2764" y="0"/>
                  <a:pt x="2764"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0" name="Shape 1080"/>
          <p:cNvSpPr/>
          <p:nvPr/>
        </p:nvSpPr>
        <p:spPr>
          <a:xfrm>
            <a:off x="12687300" y="9372600"/>
            <a:ext cx="754088" cy="9269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79" y="21600"/>
                </a:moveTo>
                <a:lnTo>
                  <a:pt x="0" y="918"/>
                </a:lnTo>
                <a:lnTo>
                  <a:pt x="1420" y="0"/>
                </a:lnTo>
                <a:lnTo>
                  <a:pt x="21600" y="20681"/>
                </a:lnTo>
                <a:cubicBezTo>
                  <a:pt x="21600" y="20681"/>
                  <a:pt x="20179" y="21600"/>
                  <a:pt x="2017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1" name="Shape 1081"/>
          <p:cNvSpPr/>
          <p:nvPr/>
        </p:nvSpPr>
        <p:spPr>
          <a:xfrm>
            <a:off x="9982200" y="8039100"/>
            <a:ext cx="1520590" cy="2303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8" y="0"/>
                </a:moveTo>
                <a:lnTo>
                  <a:pt x="21600" y="15697"/>
                </a:lnTo>
                <a:lnTo>
                  <a:pt x="21501" y="21600"/>
                </a:lnTo>
                <a:lnTo>
                  <a:pt x="0" y="5904"/>
                </a:lnTo>
                <a:cubicBezTo>
                  <a:pt x="0" y="5904"/>
                  <a:pt x="98" y="0"/>
                  <a:pt x="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2" name="Shape 1082"/>
          <p:cNvSpPr/>
          <p:nvPr/>
        </p:nvSpPr>
        <p:spPr>
          <a:xfrm>
            <a:off x="12661900" y="4305300"/>
            <a:ext cx="740197" cy="15241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72"/>
                </a:moveTo>
                <a:lnTo>
                  <a:pt x="1678" y="21600"/>
                </a:lnTo>
                <a:lnTo>
                  <a:pt x="0" y="21228"/>
                </a:lnTo>
                <a:lnTo>
                  <a:pt x="19922" y="0"/>
                </a:lnTo>
                <a:cubicBezTo>
                  <a:pt x="19922" y="0"/>
                  <a:pt x="21600" y="372"/>
                  <a:pt x="21600" y="372"/>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3" name="Shape 1083"/>
          <p:cNvSpPr/>
          <p:nvPr/>
        </p:nvSpPr>
        <p:spPr>
          <a:xfrm>
            <a:off x="11468100" y="6654800"/>
            <a:ext cx="227118" cy="1589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7"/>
                </a:moveTo>
                <a:lnTo>
                  <a:pt x="5990" y="21600"/>
                </a:lnTo>
                <a:lnTo>
                  <a:pt x="0" y="21512"/>
                </a:lnTo>
                <a:lnTo>
                  <a:pt x="15612" y="0"/>
                </a:lnTo>
                <a:cubicBezTo>
                  <a:pt x="15612" y="0"/>
                  <a:pt x="21600" y="87"/>
                  <a:pt x="21600" y="8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4" name="Shape 1084"/>
          <p:cNvSpPr/>
          <p:nvPr/>
        </p:nvSpPr>
        <p:spPr>
          <a:xfrm>
            <a:off x="11480800" y="4000500"/>
            <a:ext cx="750572" cy="1581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8" y="0"/>
                </a:moveTo>
                <a:lnTo>
                  <a:pt x="21600" y="13035"/>
                </a:lnTo>
                <a:lnTo>
                  <a:pt x="21372" y="21600"/>
                </a:lnTo>
                <a:lnTo>
                  <a:pt x="0" y="8563"/>
                </a:lnTo>
                <a:cubicBezTo>
                  <a:pt x="0" y="8563"/>
                  <a:pt x="228" y="0"/>
                  <a:pt x="22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5" name="Shape 1085"/>
          <p:cNvSpPr/>
          <p:nvPr/>
        </p:nvSpPr>
        <p:spPr>
          <a:xfrm>
            <a:off x="13106400" y="7721600"/>
            <a:ext cx="194990" cy="9501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403"/>
                </a:moveTo>
                <a:lnTo>
                  <a:pt x="14651" y="0"/>
                </a:lnTo>
                <a:lnTo>
                  <a:pt x="21600" y="197"/>
                </a:lnTo>
                <a:lnTo>
                  <a:pt x="6949" y="21600"/>
                </a:lnTo>
                <a:cubicBezTo>
                  <a:pt x="6949" y="21600"/>
                  <a:pt x="0" y="21403"/>
                  <a:pt x="0" y="2140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6" name="Shape 1086"/>
          <p:cNvSpPr/>
          <p:nvPr/>
        </p:nvSpPr>
        <p:spPr>
          <a:xfrm>
            <a:off x="13246100" y="7708900"/>
            <a:ext cx="1015157" cy="6768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77" y="21600"/>
                </a:moveTo>
                <a:lnTo>
                  <a:pt x="0" y="1709"/>
                </a:lnTo>
                <a:lnTo>
                  <a:pt x="723" y="0"/>
                </a:lnTo>
                <a:lnTo>
                  <a:pt x="21600" y="19891"/>
                </a:lnTo>
                <a:cubicBezTo>
                  <a:pt x="21600" y="19891"/>
                  <a:pt x="20877" y="21600"/>
                  <a:pt x="20877"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7" name="Shape 1087"/>
          <p:cNvSpPr/>
          <p:nvPr/>
        </p:nvSpPr>
        <p:spPr>
          <a:xfrm>
            <a:off x="9563100" y="6604000"/>
            <a:ext cx="918586" cy="6414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22" y="0"/>
                </a:moveTo>
                <a:lnTo>
                  <a:pt x="21600" y="19822"/>
                </a:lnTo>
                <a:lnTo>
                  <a:pt x="20778" y="21600"/>
                </a:lnTo>
                <a:lnTo>
                  <a:pt x="0" y="1779"/>
                </a:lnTo>
                <a:cubicBezTo>
                  <a:pt x="0" y="1779"/>
                  <a:pt x="822" y="0"/>
                  <a:pt x="822"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8" name="Shape 1088"/>
          <p:cNvSpPr/>
          <p:nvPr/>
        </p:nvSpPr>
        <p:spPr>
          <a:xfrm>
            <a:off x="9639300" y="4660900"/>
            <a:ext cx="1039299" cy="8087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249"/>
                </a:moveTo>
                <a:lnTo>
                  <a:pt x="20806" y="0"/>
                </a:lnTo>
                <a:lnTo>
                  <a:pt x="21600" y="1351"/>
                </a:lnTo>
                <a:lnTo>
                  <a:pt x="794" y="21600"/>
                </a:lnTo>
                <a:cubicBezTo>
                  <a:pt x="794" y="21600"/>
                  <a:pt x="0" y="20249"/>
                  <a:pt x="0" y="2024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9" name="Shape 1089"/>
          <p:cNvSpPr/>
          <p:nvPr/>
        </p:nvSpPr>
        <p:spPr>
          <a:xfrm>
            <a:off x="9461500" y="7480300"/>
            <a:ext cx="542280" cy="610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6" y="0"/>
                </a:moveTo>
                <a:lnTo>
                  <a:pt x="21600" y="20136"/>
                </a:lnTo>
                <a:lnTo>
                  <a:pt x="19694" y="21600"/>
                </a:lnTo>
                <a:lnTo>
                  <a:pt x="0" y="1464"/>
                </a:lnTo>
                <a:cubicBezTo>
                  <a:pt x="0" y="1464"/>
                  <a:pt x="1906" y="0"/>
                  <a:pt x="1906"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0" name="Shape 1090"/>
          <p:cNvSpPr/>
          <p:nvPr/>
        </p:nvSpPr>
        <p:spPr>
          <a:xfrm>
            <a:off x="12623800" y="9398000"/>
            <a:ext cx="128141" cy="1423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558"/>
                </a:moveTo>
                <a:lnTo>
                  <a:pt x="10942" y="0"/>
                </a:lnTo>
                <a:lnTo>
                  <a:pt x="21600" y="41"/>
                </a:lnTo>
                <a:lnTo>
                  <a:pt x="10658" y="21600"/>
                </a:lnTo>
                <a:cubicBezTo>
                  <a:pt x="10658" y="21600"/>
                  <a:pt x="0" y="21558"/>
                  <a:pt x="0" y="2155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1" name="Shape 1091"/>
          <p:cNvSpPr/>
          <p:nvPr/>
        </p:nvSpPr>
        <p:spPr>
          <a:xfrm>
            <a:off x="10299700" y="8216900"/>
            <a:ext cx="1216981" cy="10891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39"/>
                </a:moveTo>
                <a:lnTo>
                  <a:pt x="744" y="21600"/>
                </a:lnTo>
                <a:lnTo>
                  <a:pt x="0" y="20661"/>
                </a:lnTo>
                <a:lnTo>
                  <a:pt x="20856" y="0"/>
                </a:lnTo>
                <a:cubicBezTo>
                  <a:pt x="20856" y="0"/>
                  <a:pt x="21600" y="939"/>
                  <a:pt x="21600" y="93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2" name="Shape 1092"/>
          <p:cNvSpPr/>
          <p:nvPr/>
        </p:nvSpPr>
        <p:spPr>
          <a:xfrm>
            <a:off x="10896600" y="9956800"/>
            <a:ext cx="510928" cy="8925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714"/>
                </a:moveTo>
                <a:lnTo>
                  <a:pt x="2369" y="21600"/>
                </a:lnTo>
                <a:lnTo>
                  <a:pt x="0" y="20886"/>
                </a:lnTo>
                <a:lnTo>
                  <a:pt x="19231" y="0"/>
                </a:lnTo>
                <a:cubicBezTo>
                  <a:pt x="19231" y="0"/>
                  <a:pt x="21600" y="714"/>
                  <a:pt x="21600" y="71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3" name="Shape 1093"/>
          <p:cNvSpPr/>
          <p:nvPr/>
        </p:nvSpPr>
        <p:spPr>
          <a:xfrm>
            <a:off x="12928600" y="4076700"/>
            <a:ext cx="472256" cy="304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89" y="21600"/>
                </a:moveTo>
                <a:lnTo>
                  <a:pt x="0" y="3911"/>
                </a:lnTo>
                <a:lnTo>
                  <a:pt x="1411" y="0"/>
                </a:lnTo>
                <a:lnTo>
                  <a:pt x="21600" y="17689"/>
                </a:lnTo>
                <a:cubicBezTo>
                  <a:pt x="21600" y="17689"/>
                  <a:pt x="20189" y="21600"/>
                  <a:pt x="2018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4" name="Shape 1094"/>
          <p:cNvSpPr/>
          <p:nvPr/>
        </p:nvSpPr>
        <p:spPr>
          <a:xfrm>
            <a:off x="14351000" y="5676900"/>
            <a:ext cx="215578" cy="9444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34"/>
                </a:moveTo>
                <a:lnTo>
                  <a:pt x="6261" y="21600"/>
                </a:lnTo>
                <a:lnTo>
                  <a:pt x="0" y="21366"/>
                </a:lnTo>
                <a:lnTo>
                  <a:pt x="15339" y="0"/>
                </a:lnTo>
                <a:cubicBezTo>
                  <a:pt x="15339" y="0"/>
                  <a:pt x="21600" y="234"/>
                  <a:pt x="21600" y="23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5" name="Shape 1095"/>
          <p:cNvSpPr/>
          <p:nvPr/>
        </p:nvSpPr>
        <p:spPr>
          <a:xfrm>
            <a:off x="13220700" y="6756400"/>
            <a:ext cx="289000" cy="9798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13"/>
                </a:moveTo>
                <a:lnTo>
                  <a:pt x="4611" y="21600"/>
                </a:lnTo>
                <a:lnTo>
                  <a:pt x="0" y="21287"/>
                </a:lnTo>
                <a:lnTo>
                  <a:pt x="16991" y="0"/>
                </a:lnTo>
                <a:cubicBezTo>
                  <a:pt x="16991" y="0"/>
                  <a:pt x="21600" y="313"/>
                  <a:pt x="21600" y="31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6" name="Shape 1096"/>
          <p:cNvSpPr/>
          <p:nvPr/>
        </p:nvSpPr>
        <p:spPr>
          <a:xfrm>
            <a:off x="13258800" y="7315200"/>
            <a:ext cx="1364506" cy="4512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888"/>
                </a:moveTo>
                <a:lnTo>
                  <a:pt x="302" y="21600"/>
                </a:lnTo>
                <a:lnTo>
                  <a:pt x="0" y="18711"/>
                </a:lnTo>
                <a:lnTo>
                  <a:pt x="21298" y="0"/>
                </a:lnTo>
                <a:cubicBezTo>
                  <a:pt x="21298" y="0"/>
                  <a:pt x="21600" y="2888"/>
                  <a:pt x="21600" y="288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7" name="Shape 1097"/>
          <p:cNvSpPr/>
          <p:nvPr/>
        </p:nvSpPr>
        <p:spPr>
          <a:xfrm>
            <a:off x="12560300" y="5816600"/>
            <a:ext cx="172814" cy="1159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494"/>
                </a:moveTo>
                <a:lnTo>
                  <a:pt x="13719" y="0"/>
                </a:lnTo>
                <a:lnTo>
                  <a:pt x="21600" y="107"/>
                </a:lnTo>
                <a:lnTo>
                  <a:pt x="7881" y="21600"/>
                </a:lnTo>
                <a:cubicBezTo>
                  <a:pt x="7881" y="21600"/>
                  <a:pt x="0" y="21494"/>
                  <a:pt x="0" y="2149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8" name="Shape 1098"/>
          <p:cNvSpPr/>
          <p:nvPr/>
        </p:nvSpPr>
        <p:spPr>
          <a:xfrm>
            <a:off x="10668000" y="4610100"/>
            <a:ext cx="663817" cy="1185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514"/>
                </a:moveTo>
                <a:lnTo>
                  <a:pt x="164" y="21600"/>
                </a:lnTo>
                <a:lnTo>
                  <a:pt x="0" y="10086"/>
                </a:lnTo>
                <a:lnTo>
                  <a:pt x="21436" y="0"/>
                </a:lnTo>
                <a:cubicBezTo>
                  <a:pt x="21436" y="0"/>
                  <a:pt x="21600" y="11514"/>
                  <a:pt x="21600" y="1151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9" name="Shape 1099"/>
          <p:cNvSpPr/>
          <p:nvPr/>
        </p:nvSpPr>
        <p:spPr>
          <a:xfrm>
            <a:off x="9398000" y="6096000"/>
            <a:ext cx="175705" cy="5700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31" y="21600"/>
                </a:moveTo>
                <a:lnTo>
                  <a:pt x="0" y="415"/>
                </a:lnTo>
                <a:lnTo>
                  <a:pt x="7668" y="0"/>
                </a:lnTo>
                <a:lnTo>
                  <a:pt x="21600" y="21185"/>
                </a:lnTo>
                <a:cubicBezTo>
                  <a:pt x="21600" y="21185"/>
                  <a:pt x="13931" y="21600"/>
                  <a:pt x="13931"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0" name="Shape 1100"/>
          <p:cNvSpPr/>
          <p:nvPr/>
        </p:nvSpPr>
        <p:spPr>
          <a:xfrm>
            <a:off x="12585700" y="8572500"/>
            <a:ext cx="161280" cy="7429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408" y="0"/>
                </a:moveTo>
                <a:lnTo>
                  <a:pt x="21600" y="21369"/>
                </a:lnTo>
                <a:lnTo>
                  <a:pt x="13189" y="21600"/>
                </a:lnTo>
                <a:lnTo>
                  <a:pt x="0" y="230"/>
                </a:lnTo>
                <a:cubicBezTo>
                  <a:pt x="0" y="230"/>
                  <a:pt x="8408" y="0"/>
                  <a:pt x="840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1" name="Shape 1101"/>
          <p:cNvSpPr/>
          <p:nvPr/>
        </p:nvSpPr>
        <p:spPr>
          <a:xfrm>
            <a:off x="11366500" y="9944100"/>
            <a:ext cx="529705" cy="7115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5" y="0"/>
                </a:moveTo>
                <a:lnTo>
                  <a:pt x="21600" y="20487"/>
                </a:lnTo>
                <a:lnTo>
                  <a:pt x="19495" y="21600"/>
                </a:lnTo>
                <a:lnTo>
                  <a:pt x="0" y="1113"/>
                </a:lnTo>
                <a:cubicBezTo>
                  <a:pt x="0" y="1113"/>
                  <a:pt x="2105" y="0"/>
                  <a:pt x="2105"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2" name="Shape 1102"/>
          <p:cNvSpPr/>
          <p:nvPr/>
        </p:nvSpPr>
        <p:spPr>
          <a:xfrm>
            <a:off x="10642600" y="9918700"/>
            <a:ext cx="729749" cy="850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35" y="21600"/>
                </a:moveTo>
                <a:lnTo>
                  <a:pt x="0" y="16065"/>
                </a:lnTo>
                <a:lnTo>
                  <a:pt x="65" y="0"/>
                </a:lnTo>
                <a:lnTo>
                  <a:pt x="21600" y="5532"/>
                </a:lnTo>
                <a:cubicBezTo>
                  <a:pt x="21600" y="5532"/>
                  <a:pt x="21535" y="21600"/>
                  <a:pt x="21535"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3" name="Shape 1103"/>
          <p:cNvSpPr/>
          <p:nvPr/>
        </p:nvSpPr>
        <p:spPr>
          <a:xfrm>
            <a:off x="9956800" y="7734300"/>
            <a:ext cx="508441" cy="375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616"/>
                </a:moveTo>
                <a:lnTo>
                  <a:pt x="20059" y="0"/>
                </a:lnTo>
                <a:lnTo>
                  <a:pt x="21600" y="2985"/>
                </a:lnTo>
                <a:lnTo>
                  <a:pt x="1541" y="21600"/>
                </a:lnTo>
                <a:cubicBezTo>
                  <a:pt x="1541" y="21600"/>
                  <a:pt x="0" y="18616"/>
                  <a:pt x="0" y="18616"/>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4" name="Shape 1104"/>
          <p:cNvSpPr/>
          <p:nvPr/>
        </p:nvSpPr>
        <p:spPr>
          <a:xfrm>
            <a:off x="12763500" y="9283700"/>
            <a:ext cx="982166" cy="1034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209"/>
                </a:moveTo>
                <a:lnTo>
                  <a:pt x="45" y="21600"/>
                </a:lnTo>
                <a:lnTo>
                  <a:pt x="0" y="8391"/>
                </a:lnTo>
                <a:lnTo>
                  <a:pt x="21556" y="0"/>
                </a:lnTo>
                <a:cubicBezTo>
                  <a:pt x="21556" y="0"/>
                  <a:pt x="21600" y="13209"/>
                  <a:pt x="21600" y="1320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5" name="Shape 1105"/>
          <p:cNvSpPr/>
          <p:nvPr/>
        </p:nvSpPr>
        <p:spPr>
          <a:xfrm>
            <a:off x="14097000" y="8204200"/>
            <a:ext cx="289446"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21600"/>
                </a:moveTo>
                <a:cubicBezTo>
                  <a:pt x="16748" y="21600"/>
                  <a:pt x="21600" y="16747"/>
                  <a:pt x="21600" y="10800"/>
                </a:cubicBezTo>
                <a:cubicBezTo>
                  <a:pt x="21600" y="4851"/>
                  <a:pt x="16748" y="0"/>
                  <a:pt x="10801" y="0"/>
                </a:cubicBezTo>
                <a:cubicBezTo>
                  <a:pt x="4852" y="0"/>
                  <a:pt x="0" y="4851"/>
                  <a:pt x="0" y="10800"/>
                </a:cubicBezTo>
                <a:cubicBezTo>
                  <a:pt x="0" y="16747"/>
                  <a:pt x="4852" y="21600"/>
                  <a:pt x="10801"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6" name="Shape 1106"/>
          <p:cNvSpPr/>
          <p:nvPr/>
        </p:nvSpPr>
        <p:spPr>
          <a:xfrm>
            <a:off x="11341100" y="38862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7" name="Shape 1107"/>
          <p:cNvSpPr/>
          <p:nvPr/>
        </p:nvSpPr>
        <p:spPr>
          <a:xfrm>
            <a:off x="9347200" y="7366000"/>
            <a:ext cx="289472"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1" y="0"/>
                  <a:pt x="0" y="4851"/>
                  <a:pt x="0" y="10800"/>
                </a:cubicBezTo>
                <a:cubicBezTo>
                  <a:pt x="0" y="16749"/>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8" name="Shape 1108"/>
          <p:cNvSpPr/>
          <p:nvPr/>
        </p:nvSpPr>
        <p:spPr>
          <a:xfrm>
            <a:off x="9512300" y="5308600"/>
            <a:ext cx="289472" cy="289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2"/>
                  <a:pt x="16748" y="0"/>
                  <a:pt x="10800" y="0"/>
                </a:cubicBezTo>
                <a:cubicBezTo>
                  <a:pt x="4852" y="0"/>
                  <a:pt x="0" y="4852"/>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9" name="Shape 1109"/>
          <p:cNvSpPr/>
          <p:nvPr/>
        </p:nvSpPr>
        <p:spPr>
          <a:xfrm>
            <a:off x="13233400" y="4178300"/>
            <a:ext cx="289496" cy="289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16747" y="21600"/>
                  <a:pt x="21600" y="16749"/>
                  <a:pt x="21600" y="10800"/>
                </a:cubicBezTo>
                <a:cubicBezTo>
                  <a:pt x="21600" y="4852"/>
                  <a:pt x="16747" y="0"/>
                  <a:pt x="10799" y="0"/>
                </a:cubicBezTo>
                <a:cubicBezTo>
                  <a:pt x="4853" y="0"/>
                  <a:pt x="0" y="4852"/>
                  <a:pt x="0" y="10800"/>
                </a:cubicBezTo>
                <a:cubicBezTo>
                  <a:pt x="0" y="16749"/>
                  <a:pt x="4853" y="21600"/>
                  <a:pt x="1079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0" name="Shape 1110"/>
          <p:cNvSpPr/>
          <p:nvPr/>
        </p:nvSpPr>
        <p:spPr>
          <a:xfrm>
            <a:off x="10782300" y="106934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7"/>
                  <a:pt x="21600" y="10799"/>
                </a:cubicBezTo>
                <a:cubicBezTo>
                  <a:pt x="21600" y="4851"/>
                  <a:pt x="16748" y="0"/>
                  <a:pt x="10800" y="0"/>
                </a:cubicBezTo>
                <a:cubicBezTo>
                  <a:pt x="4852" y="0"/>
                  <a:pt x="0" y="4851"/>
                  <a:pt x="0" y="10799"/>
                </a:cubicBezTo>
                <a:cubicBezTo>
                  <a:pt x="0" y="16747"/>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1" name="Shape 1111"/>
          <p:cNvSpPr/>
          <p:nvPr/>
        </p:nvSpPr>
        <p:spPr>
          <a:xfrm>
            <a:off x="12509500" y="10668000"/>
            <a:ext cx="289472"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7" y="21600"/>
                  <a:pt x="21600" y="16749"/>
                  <a:pt x="21600" y="10800"/>
                </a:cubicBezTo>
                <a:cubicBezTo>
                  <a:pt x="21600" y="4851"/>
                  <a:pt x="16747" y="0"/>
                  <a:pt x="10800" y="0"/>
                </a:cubicBezTo>
                <a:cubicBezTo>
                  <a:pt x="4851" y="0"/>
                  <a:pt x="0" y="4851"/>
                  <a:pt x="0" y="10800"/>
                </a:cubicBezTo>
                <a:cubicBezTo>
                  <a:pt x="0" y="16749"/>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2" name="Shape 1112"/>
          <p:cNvSpPr/>
          <p:nvPr/>
        </p:nvSpPr>
        <p:spPr>
          <a:xfrm>
            <a:off x="10172700" y="9144000"/>
            <a:ext cx="289465"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2" y="0"/>
                  <a:pt x="0" y="4851"/>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3" name="Shape 1113"/>
          <p:cNvSpPr/>
          <p:nvPr/>
        </p:nvSpPr>
        <p:spPr>
          <a:xfrm>
            <a:off x="11518900" y="6515100"/>
            <a:ext cx="289459"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4" name="Shape 1114"/>
          <p:cNvSpPr/>
          <p:nvPr/>
        </p:nvSpPr>
        <p:spPr>
          <a:xfrm>
            <a:off x="12992100" y="8521700"/>
            <a:ext cx="289472" cy="2894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3"/>
                  <a:pt x="16749" y="0"/>
                  <a:pt x="10800" y="0"/>
                </a:cubicBezTo>
                <a:cubicBezTo>
                  <a:pt x="4853" y="0"/>
                  <a:pt x="0" y="4853"/>
                  <a:pt x="0" y="10800"/>
                </a:cubicBezTo>
                <a:cubicBezTo>
                  <a:pt x="0" y="16748"/>
                  <a:pt x="4853"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5" name="Shape 1115"/>
          <p:cNvSpPr/>
          <p:nvPr/>
        </p:nvSpPr>
        <p:spPr>
          <a:xfrm>
            <a:off x="10325100" y="70739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2" y="0"/>
                  <a:pt x="0" y="4852"/>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6" name="Shape 1116"/>
          <p:cNvSpPr/>
          <p:nvPr/>
        </p:nvSpPr>
        <p:spPr>
          <a:xfrm>
            <a:off x="12750800" y="3975100"/>
            <a:ext cx="212007"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4835" y="21600"/>
                  <a:pt x="0" y="16765"/>
                  <a:pt x="0" y="10800"/>
                </a:cubicBezTo>
                <a:cubicBezTo>
                  <a:pt x="0" y="4835"/>
                  <a:pt x="4835" y="1"/>
                  <a:pt x="10799" y="0"/>
                </a:cubicBezTo>
                <a:lnTo>
                  <a:pt x="10799" y="2508"/>
                </a:lnTo>
                <a:cubicBezTo>
                  <a:pt x="6219" y="2509"/>
                  <a:pt x="2507" y="6221"/>
                  <a:pt x="2507" y="10800"/>
                </a:cubicBezTo>
                <a:cubicBezTo>
                  <a:pt x="2507" y="15379"/>
                  <a:pt x="6219" y="19091"/>
                  <a:pt x="10799" y="19091"/>
                </a:cubicBezTo>
                <a:cubicBezTo>
                  <a:pt x="10799" y="19091"/>
                  <a:pt x="10799" y="21600"/>
                  <a:pt x="10799" y="21600"/>
                </a:cubicBezTo>
                <a:close/>
                <a:moveTo>
                  <a:pt x="10799" y="0"/>
                </a:moveTo>
                <a:cubicBezTo>
                  <a:pt x="16765" y="0"/>
                  <a:pt x="21600" y="4835"/>
                  <a:pt x="21600" y="10800"/>
                </a:cubicBezTo>
                <a:cubicBezTo>
                  <a:pt x="21600" y="16765"/>
                  <a:pt x="16765" y="21600"/>
                  <a:pt x="10799" y="21600"/>
                </a:cubicBezTo>
                <a:lnTo>
                  <a:pt x="10799" y="21600"/>
                </a:lnTo>
                <a:lnTo>
                  <a:pt x="10799" y="19091"/>
                </a:lnTo>
                <a:lnTo>
                  <a:pt x="10799" y="19091"/>
                </a:lnTo>
                <a:cubicBezTo>
                  <a:pt x="15381" y="19091"/>
                  <a:pt x="19093" y="15379"/>
                  <a:pt x="19093" y="10800"/>
                </a:cubicBezTo>
                <a:cubicBezTo>
                  <a:pt x="19093" y="6221"/>
                  <a:pt x="15381" y="2508"/>
                  <a:pt x="10799" y="2508"/>
                </a:cubicBezTo>
                <a:lnTo>
                  <a:pt x="10799" y="2508"/>
                </a:lnTo>
                <a:lnTo>
                  <a:pt x="10799" y="0"/>
                </a:lnTo>
                <a:cubicBezTo>
                  <a:pt x="10799" y="0"/>
                  <a:pt x="10799" y="0"/>
                  <a:pt x="1079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7" name="Shape 1117"/>
          <p:cNvSpPr/>
          <p:nvPr/>
        </p:nvSpPr>
        <p:spPr>
          <a:xfrm>
            <a:off x="9296400" y="5892800"/>
            <a:ext cx="212024"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4"/>
                  <a:pt x="0" y="10800"/>
                </a:cubicBezTo>
                <a:cubicBezTo>
                  <a:pt x="0" y="4836"/>
                  <a:pt x="4836" y="0"/>
                  <a:pt x="10800" y="0"/>
                </a:cubicBezTo>
                <a:lnTo>
                  <a:pt x="10800" y="2509"/>
                </a:lnTo>
                <a:cubicBezTo>
                  <a:pt x="6220" y="2509"/>
                  <a:pt x="2508" y="6221"/>
                  <a:pt x="2508" y="10800"/>
                </a:cubicBezTo>
                <a:cubicBezTo>
                  <a:pt x="2508" y="15379"/>
                  <a:pt x="6220" y="19092"/>
                  <a:pt x="10800" y="19092"/>
                </a:cubicBezTo>
                <a:cubicBezTo>
                  <a:pt x="10800" y="19092"/>
                  <a:pt x="10800" y="21600"/>
                  <a:pt x="10800" y="21600"/>
                </a:cubicBezTo>
                <a:close/>
                <a:moveTo>
                  <a:pt x="10800" y="0"/>
                </a:moveTo>
                <a:cubicBezTo>
                  <a:pt x="16764" y="0"/>
                  <a:pt x="21600" y="4836"/>
                  <a:pt x="21600" y="10800"/>
                </a:cubicBezTo>
                <a:cubicBezTo>
                  <a:pt x="21600" y="16764"/>
                  <a:pt x="16764" y="21600"/>
                  <a:pt x="10800" y="21600"/>
                </a:cubicBezTo>
                <a:lnTo>
                  <a:pt x="10800" y="19092"/>
                </a:lnTo>
                <a:cubicBezTo>
                  <a:pt x="15379" y="19092"/>
                  <a:pt x="19091" y="15379"/>
                  <a:pt x="19091" y="10800"/>
                </a:cubicBezTo>
                <a:cubicBezTo>
                  <a:pt x="19091" y="6221"/>
                  <a:pt x="15379"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8" name="Shape 1118"/>
          <p:cNvSpPr/>
          <p:nvPr/>
        </p:nvSpPr>
        <p:spPr>
          <a:xfrm>
            <a:off x="10439400" y="9855200"/>
            <a:ext cx="212024"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800"/>
                </a:cubicBezTo>
                <a:cubicBezTo>
                  <a:pt x="0" y="4837"/>
                  <a:pt x="4836" y="0"/>
                  <a:pt x="10800" y="0"/>
                </a:cubicBezTo>
                <a:lnTo>
                  <a:pt x="10800" y="2509"/>
                </a:lnTo>
                <a:cubicBezTo>
                  <a:pt x="6220" y="2509"/>
                  <a:pt x="2509" y="6223"/>
                  <a:pt x="2509" y="10800"/>
                </a:cubicBezTo>
                <a:cubicBezTo>
                  <a:pt x="2509" y="15380"/>
                  <a:pt x="6220" y="19092"/>
                  <a:pt x="10800" y="19092"/>
                </a:cubicBezTo>
                <a:cubicBezTo>
                  <a:pt x="10800" y="19092"/>
                  <a:pt x="10800" y="21600"/>
                  <a:pt x="10800" y="21600"/>
                </a:cubicBezTo>
                <a:close/>
                <a:moveTo>
                  <a:pt x="10800" y="0"/>
                </a:moveTo>
                <a:cubicBezTo>
                  <a:pt x="16765" y="0"/>
                  <a:pt x="21600" y="4837"/>
                  <a:pt x="21600" y="10800"/>
                </a:cubicBezTo>
                <a:cubicBezTo>
                  <a:pt x="21600" y="16765"/>
                  <a:pt x="16765" y="21600"/>
                  <a:pt x="10800" y="21600"/>
                </a:cubicBezTo>
                <a:lnTo>
                  <a:pt x="10800" y="19092"/>
                </a:lnTo>
                <a:cubicBezTo>
                  <a:pt x="15379" y="19092"/>
                  <a:pt x="19092" y="15380"/>
                  <a:pt x="19092" y="10800"/>
                </a:cubicBezTo>
                <a:cubicBezTo>
                  <a:pt x="19092" y="6223"/>
                  <a:pt x="15379"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9" name="Shape 1119"/>
          <p:cNvSpPr/>
          <p:nvPr/>
        </p:nvSpPr>
        <p:spPr>
          <a:xfrm>
            <a:off x="11798300" y="10591800"/>
            <a:ext cx="212031" cy="2120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21600"/>
                </a:moveTo>
                <a:cubicBezTo>
                  <a:pt x="4836" y="21600"/>
                  <a:pt x="0" y="16766"/>
                  <a:pt x="0" y="10799"/>
                </a:cubicBezTo>
                <a:cubicBezTo>
                  <a:pt x="0" y="4834"/>
                  <a:pt x="4836" y="0"/>
                  <a:pt x="10801" y="0"/>
                </a:cubicBezTo>
                <a:lnTo>
                  <a:pt x="10801" y="2508"/>
                </a:lnTo>
                <a:cubicBezTo>
                  <a:pt x="6221" y="2508"/>
                  <a:pt x="2509" y="6222"/>
                  <a:pt x="2509" y="10799"/>
                </a:cubicBezTo>
                <a:cubicBezTo>
                  <a:pt x="2509" y="15380"/>
                  <a:pt x="6221" y="19092"/>
                  <a:pt x="10801" y="19092"/>
                </a:cubicBezTo>
                <a:cubicBezTo>
                  <a:pt x="10801" y="19092"/>
                  <a:pt x="10801" y="21600"/>
                  <a:pt x="10801" y="21600"/>
                </a:cubicBezTo>
                <a:close/>
                <a:moveTo>
                  <a:pt x="10801" y="0"/>
                </a:moveTo>
                <a:cubicBezTo>
                  <a:pt x="16765" y="0"/>
                  <a:pt x="21600" y="4834"/>
                  <a:pt x="21600" y="10799"/>
                </a:cubicBezTo>
                <a:cubicBezTo>
                  <a:pt x="21600" y="16766"/>
                  <a:pt x="16765" y="21600"/>
                  <a:pt x="10801" y="21600"/>
                </a:cubicBezTo>
                <a:lnTo>
                  <a:pt x="10801" y="19092"/>
                </a:lnTo>
                <a:cubicBezTo>
                  <a:pt x="15379" y="19092"/>
                  <a:pt x="19091" y="15380"/>
                  <a:pt x="19091" y="10799"/>
                </a:cubicBezTo>
                <a:cubicBezTo>
                  <a:pt x="19091" y="6222"/>
                  <a:pt x="15379" y="2508"/>
                  <a:pt x="10801" y="2508"/>
                </a:cubicBezTo>
                <a:cubicBezTo>
                  <a:pt x="10801" y="2508"/>
                  <a:pt x="10801" y="0"/>
                  <a:pt x="10801"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0" name="Shape 1120"/>
          <p:cNvSpPr/>
          <p:nvPr/>
        </p:nvSpPr>
        <p:spPr>
          <a:xfrm>
            <a:off x="13728700" y="92075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799"/>
                </a:cubicBezTo>
                <a:cubicBezTo>
                  <a:pt x="0" y="4835"/>
                  <a:pt x="4836" y="1"/>
                  <a:pt x="10800" y="0"/>
                </a:cubicBezTo>
                <a:lnTo>
                  <a:pt x="10800" y="2509"/>
                </a:lnTo>
                <a:cubicBezTo>
                  <a:pt x="6221" y="2509"/>
                  <a:pt x="2509" y="6223"/>
                  <a:pt x="2509" y="10799"/>
                </a:cubicBezTo>
                <a:cubicBezTo>
                  <a:pt x="2509" y="15380"/>
                  <a:pt x="6221" y="19091"/>
                  <a:pt x="10800" y="19091"/>
                </a:cubicBezTo>
                <a:cubicBezTo>
                  <a:pt x="10800" y="19091"/>
                  <a:pt x="10800" y="21600"/>
                  <a:pt x="10800" y="21600"/>
                </a:cubicBezTo>
                <a:close/>
                <a:moveTo>
                  <a:pt x="10803" y="0"/>
                </a:moveTo>
                <a:cubicBezTo>
                  <a:pt x="16766" y="0"/>
                  <a:pt x="21600" y="4835"/>
                  <a:pt x="21600" y="10799"/>
                </a:cubicBezTo>
                <a:cubicBezTo>
                  <a:pt x="21600" y="16765"/>
                  <a:pt x="16766" y="21600"/>
                  <a:pt x="10803" y="21600"/>
                </a:cubicBezTo>
                <a:lnTo>
                  <a:pt x="10800" y="21600"/>
                </a:lnTo>
                <a:lnTo>
                  <a:pt x="10800" y="19091"/>
                </a:lnTo>
                <a:lnTo>
                  <a:pt x="10803" y="19091"/>
                </a:lnTo>
                <a:cubicBezTo>
                  <a:pt x="15381" y="19091"/>
                  <a:pt x="19091" y="15380"/>
                  <a:pt x="19091" y="10799"/>
                </a:cubicBezTo>
                <a:cubicBezTo>
                  <a:pt x="19091" y="6223"/>
                  <a:pt x="15381" y="2509"/>
                  <a:pt x="10803" y="2509"/>
                </a:cubicBezTo>
                <a:lnTo>
                  <a:pt x="10800" y="2509"/>
                </a:lnTo>
                <a:lnTo>
                  <a:pt x="10800" y="0"/>
                </a:lnTo>
                <a:cubicBezTo>
                  <a:pt x="10800" y="0"/>
                  <a:pt x="10803" y="0"/>
                  <a:pt x="10803"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1" name="Shape 1121"/>
          <p:cNvSpPr/>
          <p:nvPr/>
        </p:nvSpPr>
        <p:spPr>
          <a:xfrm>
            <a:off x="14605000" y="72136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7" y="21600"/>
                </a:moveTo>
                <a:cubicBezTo>
                  <a:pt x="4834" y="21600"/>
                  <a:pt x="0" y="16766"/>
                  <a:pt x="0" y="10800"/>
                </a:cubicBezTo>
                <a:cubicBezTo>
                  <a:pt x="0" y="4836"/>
                  <a:pt x="4834" y="2"/>
                  <a:pt x="10797" y="0"/>
                </a:cubicBezTo>
                <a:lnTo>
                  <a:pt x="10797" y="2509"/>
                </a:lnTo>
                <a:cubicBezTo>
                  <a:pt x="6219" y="2510"/>
                  <a:pt x="2507" y="6221"/>
                  <a:pt x="2507" y="10800"/>
                </a:cubicBezTo>
                <a:cubicBezTo>
                  <a:pt x="2507" y="15381"/>
                  <a:pt x="6219" y="19091"/>
                  <a:pt x="10797" y="19091"/>
                </a:cubicBezTo>
                <a:cubicBezTo>
                  <a:pt x="10797" y="19091"/>
                  <a:pt x="10797" y="21600"/>
                  <a:pt x="10797" y="21600"/>
                </a:cubicBezTo>
                <a:close/>
                <a:moveTo>
                  <a:pt x="10797" y="0"/>
                </a:moveTo>
                <a:cubicBezTo>
                  <a:pt x="16764" y="0"/>
                  <a:pt x="21600" y="4836"/>
                  <a:pt x="21600" y="10800"/>
                </a:cubicBezTo>
                <a:cubicBezTo>
                  <a:pt x="21600" y="16766"/>
                  <a:pt x="16764" y="21600"/>
                  <a:pt x="10797" y="21600"/>
                </a:cubicBezTo>
                <a:lnTo>
                  <a:pt x="10797" y="21600"/>
                </a:lnTo>
                <a:lnTo>
                  <a:pt x="10797" y="19091"/>
                </a:lnTo>
                <a:lnTo>
                  <a:pt x="10797" y="19091"/>
                </a:lnTo>
                <a:cubicBezTo>
                  <a:pt x="15376" y="19091"/>
                  <a:pt x="19091" y="15381"/>
                  <a:pt x="19091" y="10800"/>
                </a:cubicBezTo>
                <a:cubicBezTo>
                  <a:pt x="19091" y="6221"/>
                  <a:pt x="15376" y="2509"/>
                  <a:pt x="10797" y="2509"/>
                </a:cubicBezTo>
                <a:lnTo>
                  <a:pt x="10797" y="2509"/>
                </a:lnTo>
                <a:lnTo>
                  <a:pt x="10797" y="0"/>
                </a:lnTo>
                <a:cubicBezTo>
                  <a:pt x="10797" y="0"/>
                  <a:pt x="10797" y="0"/>
                  <a:pt x="10797"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2" name="Shape 1122"/>
          <p:cNvSpPr/>
          <p:nvPr/>
        </p:nvSpPr>
        <p:spPr>
          <a:xfrm>
            <a:off x="14439900" y="5486400"/>
            <a:ext cx="212031"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4" y="21600"/>
                  <a:pt x="0" y="16765"/>
                  <a:pt x="0" y="10800"/>
                </a:cubicBezTo>
                <a:cubicBezTo>
                  <a:pt x="0" y="4835"/>
                  <a:pt x="4834" y="0"/>
                  <a:pt x="10800" y="0"/>
                </a:cubicBezTo>
                <a:lnTo>
                  <a:pt x="10800" y="2508"/>
                </a:lnTo>
                <a:cubicBezTo>
                  <a:pt x="6219" y="2509"/>
                  <a:pt x="2509" y="6220"/>
                  <a:pt x="2509" y="10800"/>
                </a:cubicBezTo>
                <a:cubicBezTo>
                  <a:pt x="2509" y="15379"/>
                  <a:pt x="6219" y="19091"/>
                  <a:pt x="10800" y="19092"/>
                </a:cubicBezTo>
                <a:cubicBezTo>
                  <a:pt x="10800" y="19092"/>
                  <a:pt x="10800" y="21600"/>
                  <a:pt x="10800" y="21600"/>
                </a:cubicBezTo>
                <a:close/>
                <a:moveTo>
                  <a:pt x="10800" y="0"/>
                </a:moveTo>
                <a:cubicBezTo>
                  <a:pt x="16763" y="0"/>
                  <a:pt x="21600" y="4835"/>
                  <a:pt x="21600" y="10800"/>
                </a:cubicBezTo>
                <a:cubicBezTo>
                  <a:pt x="21600" y="16765"/>
                  <a:pt x="16763" y="21600"/>
                  <a:pt x="10800" y="21600"/>
                </a:cubicBezTo>
                <a:lnTo>
                  <a:pt x="10800" y="21600"/>
                </a:lnTo>
                <a:lnTo>
                  <a:pt x="10800" y="19092"/>
                </a:lnTo>
                <a:lnTo>
                  <a:pt x="10800" y="19092"/>
                </a:lnTo>
                <a:cubicBezTo>
                  <a:pt x="15376" y="19092"/>
                  <a:pt x="19091" y="15379"/>
                  <a:pt x="19091" y="10800"/>
                </a:cubicBezTo>
                <a:cubicBezTo>
                  <a:pt x="19091" y="6220"/>
                  <a:pt x="15376" y="2508"/>
                  <a:pt x="10800" y="2508"/>
                </a:cubicBezTo>
                <a:lnTo>
                  <a:pt x="10800" y="2508"/>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3" name="Shape 1123"/>
          <p:cNvSpPr/>
          <p:nvPr/>
        </p:nvSpPr>
        <p:spPr>
          <a:xfrm>
            <a:off x="12471400" y="6946900"/>
            <a:ext cx="212007"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4835" y="21600"/>
                  <a:pt x="0" y="16764"/>
                  <a:pt x="0" y="10800"/>
                </a:cubicBezTo>
                <a:cubicBezTo>
                  <a:pt x="0" y="4835"/>
                  <a:pt x="4835" y="0"/>
                  <a:pt x="10799" y="0"/>
                </a:cubicBezTo>
                <a:lnTo>
                  <a:pt x="10799" y="2509"/>
                </a:lnTo>
                <a:cubicBezTo>
                  <a:pt x="6219" y="2509"/>
                  <a:pt x="2507" y="6221"/>
                  <a:pt x="2507" y="10800"/>
                </a:cubicBezTo>
                <a:cubicBezTo>
                  <a:pt x="2507" y="15379"/>
                  <a:pt x="6219" y="19091"/>
                  <a:pt x="10799" y="19093"/>
                </a:cubicBezTo>
                <a:cubicBezTo>
                  <a:pt x="10799" y="19093"/>
                  <a:pt x="10799" y="21600"/>
                  <a:pt x="10799" y="21600"/>
                </a:cubicBezTo>
                <a:close/>
                <a:moveTo>
                  <a:pt x="10799" y="0"/>
                </a:moveTo>
                <a:cubicBezTo>
                  <a:pt x="16763" y="0"/>
                  <a:pt x="21600" y="4835"/>
                  <a:pt x="21600" y="10800"/>
                </a:cubicBezTo>
                <a:cubicBezTo>
                  <a:pt x="21600" y="16764"/>
                  <a:pt x="16763" y="21600"/>
                  <a:pt x="10799" y="21600"/>
                </a:cubicBezTo>
                <a:lnTo>
                  <a:pt x="10799" y="21600"/>
                </a:lnTo>
                <a:lnTo>
                  <a:pt x="10799" y="19093"/>
                </a:lnTo>
                <a:lnTo>
                  <a:pt x="10799" y="19093"/>
                </a:lnTo>
                <a:cubicBezTo>
                  <a:pt x="15381" y="19093"/>
                  <a:pt x="19093" y="15379"/>
                  <a:pt x="19093" y="10800"/>
                </a:cubicBezTo>
                <a:cubicBezTo>
                  <a:pt x="19093" y="6221"/>
                  <a:pt x="15381" y="2509"/>
                  <a:pt x="10799" y="2509"/>
                </a:cubicBezTo>
                <a:lnTo>
                  <a:pt x="10799" y="2509"/>
                </a:lnTo>
                <a:lnTo>
                  <a:pt x="10799" y="0"/>
                </a:lnTo>
                <a:cubicBezTo>
                  <a:pt x="10799" y="0"/>
                  <a:pt x="10799" y="0"/>
                  <a:pt x="1079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4" name="Shape 1124"/>
          <p:cNvSpPr/>
          <p:nvPr/>
        </p:nvSpPr>
        <p:spPr>
          <a:xfrm>
            <a:off x="11303000" y="4533900"/>
            <a:ext cx="212024"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800"/>
                </a:cubicBezTo>
                <a:cubicBezTo>
                  <a:pt x="0" y="4835"/>
                  <a:pt x="4836" y="0"/>
                  <a:pt x="10800" y="0"/>
                </a:cubicBezTo>
                <a:lnTo>
                  <a:pt x="10800" y="2509"/>
                </a:lnTo>
                <a:cubicBezTo>
                  <a:pt x="6221" y="2509"/>
                  <a:pt x="2508" y="6220"/>
                  <a:pt x="2508" y="10800"/>
                </a:cubicBezTo>
                <a:cubicBezTo>
                  <a:pt x="2508" y="15379"/>
                  <a:pt x="6221" y="19092"/>
                  <a:pt x="10800" y="19092"/>
                </a:cubicBezTo>
                <a:cubicBezTo>
                  <a:pt x="10800" y="19092"/>
                  <a:pt x="10800" y="21600"/>
                  <a:pt x="10800" y="21600"/>
                </a:cubicBezTo>
                <a:close/>
                <a:moveTo>
                  <a:pt x="10800" y="0"/>
                </a:moveTo>
                <a:cubicBezTo>
                  <a:pt x="16765" y="0"/>
                  <a:pt x="21600" y="4835"/>
                  <a:pt x="21600" y="10800"/>
                </a:cubicBezTo>
                <a:cubicBezTo>
                  <a:pt x="21600" y="16765"/>
                  <a:pt x="16765" y="21600"/>
                  <a:pt x="10800" y="21600"/>
                </a:cubicBezTo>
                <a:lnTo>
                  <a:pt x="10800" y="19092"/>
                </a:lnTo>
                <a:cubicBezTo>
                  <a:pt x="15380" y="19092"/>
                  <a:pt x="19092" y="15379"/>
                  <a:pt x="19092" y="10800"/>
                </a:cubicBezTo>
                <a:cubicBezTo>
                  <a:pt x="19092" y="6220"/>
                  <a:pt x="15380"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5" name="Shape 1125"/>
          <p:cNvSpPr/>
          <p:nvPr/>
        </p:nvSpPr>
        <p:spPr>
          <a:xfrm>
            <a:off x="10414000" y="7620000"/>
            <a:ext cx="212024" cy="2120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6"/>
                  <a:pt x="0" y="10801"/>
                </a:cubicBezTo>
                <a:cubicBezTo>
                  <a:pt x="0" y="4834"/>
                  <a:pt x="4836" y="0"/>
                  <a:pt x="10800" y="0"/>
                </a:cubicBezTo>
                <a:lnTo>
                  <a:pt x="10800" y="2508"/>
                </a:lnTo>
                <a:cubicBezTo>
                  <a:pt x="6222" y="2508"/>
                  <a:pt x="2509" y="6222"/>
                  <a:pt x="2509" y="10801"/>
                </a:cubicBezTo>
                <a:cubicBezTo>
                  <a:pt x="2509" y="15378"/>
                  <a:pt x="6222" y="19092"/>
                  <a:pt x="10800" y="19092"/>
                </a:cubicBezTo>
                <a:cubicBezTo>
                  <a:pt x="10800" y="19092"/>
                  <a:pt x="10800" y="21600"/>
                  <a:pt x="10800" y="21600"/>
                </a:cubicBezTo>
                <a:close/>
                <a:moveTo>
                  <a:pt x="10800" y="0"/>
                </a:moveTo>
                <a:cubicBezTo>
                  <a:pt x="16766" y="0"/>
                  <a:pt x="21600" y="4834"/>
                  <a:pt x="21600" y="10801"/>
                </a:cubicBezTo>
                <a:cubicBezTo>
                  <a:pt x="21600" y="16766"/>
                  <a:pt x="16766" y="21600"/>
                  <a:pt x="10800" y="21600"/>
                </a:cubicBezTo>
                <a:lnTo>
                  <a:pt x="10800" y="19092"/>
                </a:lnTo>
                <a:cubicBezTo>
                  <a:pt x="15379" y="19092"/>
                  <a:pt x="19092" y="15378"/>
                  <a:pt x="19092" y="10801"/>
                </a:cubicBezTo>
                <a:cubicBezTo>
                  <a:pt x="19092" y="6222"/>
                  <a:pt x="15379" y="2508"/>
                  <a:pt x="10800" y="2508"/>
                </a:cubicBezTo>
                <a:cubicBezTo>
                  <a:pt x="10800" y="2508"/>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6" name="Shape 1126"/>
          <p:cNvSpPr/>
          <p:nvPr/>
        </p:nvSpPr>
        <p:spPr>
          <a:xfrm>
            <a:off x="13385800" y="6565900"/>
            <a:ext cx="212031"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6"/>
                  <a:pt x="0" y="10800"/>
                </a:cubicBezTo>
                <a:cubicBezTo>
                  <a:pt x="0" y="4835"/>
                  <a:pt x="4836" y="2"/>
                  <a:pt x="10800" y="0"/>
                </a:cubicBezTo>
                <a:lnTo>
                  <a:pt x="10800" y="2509"/>
                </a:lnTo>
                <a:cubicBezTo>
                  <a:pt x="6221" y="2510"/>
                  <a:pt x="2509" y="6221"/>
                  <a:pt x="2509" y="10800"/>
                </a:cubicBezTo>
                <a:cubicBezTo>
                  <a:pt x="2509" y="15380"/>
                  <a:pt x="6221" y="19091"/>
                  <a:pt x="10800" y="19092"/>
                </a:cubicBezTo>
                <a:cubicBezTo>
                  <a:pt x="10800" y="19092"/>
                  <a:pt x="10800" y="21600"/>
                  <a:pt x="10800" y="21600"/>
                </a:cubicBezTo>
                <a:close/>
                <a:moveTo>
                  <a:pt x="10800" y="0"/>
                </a:moveTo>
                <a:cubicBezTo>
                  <a:pt x="16766" y="0"/>
                  <a:pt x="21600" y="4835"/>
                  <a:pt x="21600" y="10800"/>
                </a:cubicBezTo>
                <a:cubicBezTo>
                  <a:pt x="21600" y="16766"/>
                  <a:pt x="16766" y="21600"/>
                  <a:pt x="10800" y="21600"/>
                </a:cubicBezTo>
                <a:lnTo>
                  <a:pt x="10800" y="21600"/>
                </a:lnTo>
                <a:lnTo>
                  <a:pt x="10800" y="19092"/>
                </a:lnTo>
                <a:lnTo>
                  <a:pt x="10800" y="19092"/>
                </a:lnTo>
                <a:cubicBezTo>
                  <a:pt x="15379" y="19092"/>
                  <a:pt x="19091" y="15380"/>
                  <a:pt x="19091" y="10800"/>
                </a:cubicBezTo>
                <a:cubicBezTo>
                  <a:pt x="19091" y="6221"/>
                  <a:pt x="15379" y="2509"/>
                  <a:pt x="10800" y="2509"/>
                </a:cubicBezTo>
                <a:lnTo>
                  <a:pt x="10800" y="2509"/>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7" name="Shape 1127"/>
          <p:cNvSpPr/>
          <p:nvPr/>
        </p:nvSpPr>
        <p:spPr>
          <a:xfrm>
            <a:off x="12496800" y="83820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4" y="21600"/>
                  <a:pt x="0" y="16764"/>
                  <a:pt x="0" y="10799"/>
                </a:cubicBezTo>
                <a:cubicBezTo>
                  <a:pt x="0" y="4835"/>
                  <a:pt x="4834" y="0"/>
                  <a:pt x="10800" y="0"/>
                </a:cubicBezTo>
                <a:lnTo>
                  <a:pt x="10800" y="2508"/>
                </a:lnTo>
                <a:cubicBezTo>
                  <a:pt x="6221" y="2508"/>
                  <a:pt x="2509" y="6220"/>
                  <a:pt x="2509" y="10799"/>
                </a:cubicBezTo>
                <a:cubicBezTo>
                  <a:pt x="2509" y="15379"/>
                  <a:pt x="6221" y="19091"/>
                  <a:pt x="10800" y="19091"/>
                </a:cubicBezTo>
                <a:cubicBezTo>
                  <a:pt x="10800" y="19091"/>
                  <a:pt x="10800" y="21600"/>
                  <a:pt x="10800" y="21600"/>
                </a:cubicBezTo>
                <a:close/>
                <a:moveTo>
                  <a:pt x="10800" y="0"/>
                </a:moveTo>
                <a:cubicBezTo>
                  <a:pt x="16763" y="0"/>
                  <a:pt x="21600" y="4835"/>
                  <a:pt x="21600" y="10799"/>
                </a:cubicBezTo>
                <a:cubicBezTo>
                  <a:pt x="21600" y="16764"/>
                  <a:pt x="16763" y="21600"/>
                  <a:pt x="10800" y="21600"/>
                </a:cubicBezTo>
                <a:lnTo>
                  <a:pt x="10800" y="21600"/>
                </a:lnTo>
                <a:lnTo>
                  <a:pt x="10800" y="19091"/>
                </a:lnTo>
                <a:lnTo>
                  <a:pt x="10800" y="19091"/>
                </a:lnTo>
                <a:cubicBezTo>
                  <a:pt x="15381" y="19091"/>
                  <a:pt x="19091" y="15379"/>
                  <a:pt x="19091" y="10799"/>
                </a:cubicBezTo>
                <a:cubicBezTo>
                  <a:pt x="19091" y="6220"/>
                  <a:pt x="15381" y="2508"/>
                  <a:pt x="10800" y="2508"/>
                </a:cubicBezTo>
                <a:lnTo>
                  <a:pt x="10800" y="2508"/>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8" name="Shape 1128"/>
          <p:cNvSpPr/>
          <p:nvPr/>
        </p:nvSpPr>
        <p:spPr>
          <a:xfrm>
            <a:off x="11430000" y="5626100"/>
            <a:ext cx="352600" cy="2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5" y="0"/>
                </a:moveTo>
                <a:cubicBezTo>
                  <a:pt x="4843" y="38"/>
                  <a:pt x="0" y="6540"/>
                  <a:pt x="0" y="14497"/>
                </a:cubicBezTo>
                <a:cubicBezTo>
                  <a:pt x="0" y="16913"/>
                  <a:pt x="454" y="19294"/>
                  <a:pt x="1310" y="21406"/>
                </a:cubicBezTo>
                <a:lnTo>
                  <a:pt x="1310" y="17573"/>
                </a:lnTo>
                <a:cubicBezTo>
                  <a:pt x="1310" y="16867"/>
                  <a:pt x="1499" y="16211"/>
                  <a:pt x="1828" y="15650"/>
                </a:cubicBezTo>
                <a:cubicBezTo>
                  <a:pt x="1801" y="15267"/>
                  <a:pt x="1787" y="14882"/>
                  <a:pt x="1787" y="14497"/>
                </a:cubicBezTo>
                <a:cubicBezTo>
                  <a:pt x="1787" y="7851"/>
                  <a:pt x="5832" y="2419"/>
                  <a:pt x="10795" y="2388"/>
                </a:cubicBezTo>
                <a:cubicBezTo>
                  <a:pt x="15768" y="2419"/>
                  <a:pt x="19814" y="7851"/>
                  <a:pt x="19814" y="14497"/>
                </a:cubicBezTo>
                <a:cubicBezTo>
                  <a:pt x="19814" y="14924"/>
                  <a:pt x="19796" y="15349"/>
                  <a:pt x="19762" y="15772"/>
                </a:cubicBezTo>
                <a:cubicBezTo>
                  <a:pt x="20048" y="16306"/>
                  <a:pt x="20210" y="16917"/>
                  <a:pt x="20210" y="17573"/>
                </a:cubicBezTo>
                <a:lnTo>
                  <a:pt x="20210" y="21600"/>
                </a:lnTo>
                <a:cubicBezTo>
                  <a:pt x="21119" y="19442"/>
                  <a:pt x="21600" y="16987"/>
                  <a:pt x="21600" y="14497"/>
                </a:cubicBezTo>
                <a:cubicBezTo>
                  <a:pt x="21600" y="6540"/>
                  <a:pt x="16757" y="38"/>
                  <a:pt x="10795"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9" name="Shape 1129"/>
          <p:cNvSpPr/>
          <p:nvPr/>
        </p:nvSpPr>
        <p:spPr>
          <a:xfrm>
            <a:off x="11468100" y="5803900"/>
            <a:ext cx="77130" cy="1400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18" y="4533"/>
                </a:moveTo>
                <a:cubicBezTo>
                  <a:pt x="115" y="4910"/>
                  <a:pt x="0" y="5300"/>
                  <a:pt x="0" y="5699"/>
                </a:cubicBezTo>
                <a:lnTo>
                  <a:pt x="0" y="12658"/>
                </a:lnTo>
                <a:lnTo>
                  <a:pt x="0" y="15899"/>
                </a:lnTo>
                <a:cubicBezTo>
                  <a:pt x="0" y="19046"/>
                  <a:pt x="6808" y="21600"/>
                  <a:pt x="15201" y="21600"/>
                </a:cubicBezTo>
                <a:lnTo>
                  <a:pt x="21600" y="21600"/>
                </a:lnTo>
                <a:lnTo>
                  <a:pt x="21600" y="0"/>
                </a:lnTo>
                <a:lnTo>
                  <a:pt x="15201" y="0"/>
                </a:lnTo>
                <a:cubicBezTo>
                  <a:pt x="7870" y="0"/>
                  <a:pt x="1756" y="1944"/>
                  <a:pt x="318" y="45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0" name="Shape 1130"/>
          <p:cNvSpPr/>
          <p:nvPr/>
        </p:nvSpPr>
        <p:spPr>
          <a:xfrm>
            <a:off x="11671300" y="5803900"/>
            <a:ext cx="77136" cy="1400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5899"/>
                </a:moveTo>
                <a:lnTo>
                  <a:pt x="21600" y="12547"/>
                </a:lnTo>
                <a:lnTo>
                  <a:pt x="21600" y="5699"/>
                </a:lnTo>
                <a:cubicBezTo>
                  <a:pt x="21600" y="5454"/>
                  <a:pt x="21553" y="5211"/>
                  <a:pt x="21473" y="4973"/>
                </a:cubicBezTo>
                <a:cubicBezTo>
                  <a:pt x="20523" y="2169"/>
                  <a:pt x="14140" y="0"/>
                  <a:pt x="6402" y="0"/>
                </a:cubicBezTo>
                <a:lnTo>
                  <a:pt x="0" y="0"/>
                </a:lnTo>
                <a:lnTo>
                  <a:pt x="0" y="21600"/>
                </a:lnTo>
                <a:lnTo>
                  <a:pt x="6402" y="21600"/>
                </a:lnTo>
                <a:cubicBezTo>
                  <a:pt x="14796" y="21600"/>
                  <a:pt x="21600" y="19046"/>
                  <a:pt x="21600" y="1589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1" name="Shape 1131"/>
          <p:cNvSpPr/>
          <p:nvPr/>
        </p:nvSpPr>
        <p:spPr>
          <a:xfrm>
            <a:off x="13525500" y="8610600"/>
            <a:ext cx="92150" cy="184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8679"/>
                </a:lnTo>
                <a:lnTo>
                  <a:pt x="0" y="0"/>
                </a:lnTo>
                <a:cubicBezTo>
                  <a:pt x="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2" name="Shape 1132"/>
          <p:cNvSpPr/>
          <p:nvPr/>
        </p:nvSpPr>
        <p:spPr>
          <a:xfrm>
            <a:off x="13754100" y="8610600"/>
            <a:ext cx="92125" cy="184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8679"/>
                </a:lnTo>
                <a:cubicBezTo>
                  <a:pt x="0" y="8679"/>
                  <a:pt x="21600" y="21600"/>
                  <a:pt x="216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3" name="Shape 1133"/>
          <p:cNvSpPr/>
          <p:nvPr/>
        </p:nvSpPr>
        <p:spPr>
          <a:xfrm>
            <a:off x="13843000" y="8801100"/>
            <a:ext cx="794" cy="6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cubicBezTo>
                  <a:pt x="2160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4" name="Shape 1134"/>
          <p:cNvSpPr/>
          <p:nvPr/>
        </p:nvSpPr>
        <p:spPr>
          <a:xfrm>
            <a:off x="13525500" y="8801100"/>
            <a:ext cx="769" cy="6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0" y="0"/>
                </a:lnTo>
                <a:cubicBezTo>
                  <a:pt x="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5" name="Shape 1135"/>
          <p:cNvSpPr/>
          <p:nvPr/>
        </p:nvSpPr>
        <p:spPr>
          <a:xfrm>
            <a:off x="13538200" y="8686800"/>
            <a:ext cx="303263" cy="112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559" y="21476"/>
                </a:lnTo>
                <a:lnTo>
                  <a:pt x="14915" y="0"/>
                </a:lnTo>
                <a:lnTo>
                  <a:pt x="10800" y="8930"/>
                </a:lnTo>
                <a:lnTo>
                  <a:pt x="6685" y="0"/>
                </a:lnTo>
                <a:lnTo>
                  <a:pt x="41" y="21476"/>
                </a:lnTo>
                <a:lnTo>
                  <a:pt x="0" y="21600"/>
                </a:lnTo>
                <a:cubicBezTo>
                  <a:pt x="0" y="21600"/>
                  <a:pt x="21600" y="21600"/>
                  <a:pt x="216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6" name="Shape 1136"/>
          <p:cNvSpPr/>
          <p:nvPr/>
        </p:nvSpPr>
        <p:spPr>
          <a:xfrm>
            <a:off x="13538200" y="8610600"/>
            <a:ext cx="299468" cy="1203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541" y="13082"/>
                </a:moveTo>
                <a:lnTo>
                  <a:pt x="6797" y="13592"/>
                </a:lnTo>
                <a:lnTo>
                  <a:pt x="7053" y="14108"/>
                </a:lnTo>
                <a:lnTo>
                  <a:pt x="10799" y="21600"/>
                </a:lnTo>
                <a:lnTo>
                  <a:pt x="14547" y="14108"/>
                </a:lnTo>
                <a:lnTo>
                  <a:pt x="14803" y="13592"/>
                </a:lnTo>
                <a:lnTo>
                  <a:pt x="15057" y="13082"/>
                </a:lnTo>
                <a:lnTo>
                  <a:pt x="21600" y="0"/>
                </a:lnTo>
                <a:lnTo>
                  <a:pt x="0" y="0"/>
                </a:lnTo>
                <a:cubicBezTo>
                  <a:pt x="0" y="0"/>
                  <a:pt x="6541" y="13082"/>
                  <a:pt x="6541" y="13082"/>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7" name="Shape 1137"/>
          <p:cNvSpPr/>
          <p:nvPr/>
        </p:nvSpPr>
        <p:spPr>
          <a:xfrm>
            <a:off x="9753600" y="5715000"/>
            <a:ext cx="323590" cy="304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21600"/>
                </a:moveTo>
                <a:cubicBezTo>
                  <a:pt x="5741" y="21600"/>
                  <a:pt x="7397" y="19843"/>
                  <a:pt x="7397" y="17675"/>
                </a:cubicBezTo>
                <a:cubicBezTo>
                  <a:pt x="7397" y="17673"/>
                  <a:pt x="7397" y="17673"/>
                  <a:pt x="7397" y="17672"/>
                </a:cubicBezTo>
                <a:lnTo>
                  <a:pt x="7397" y="4934"/>
                </a:lnTo>
                <a:lnTo>
                  <a:pt x="19276" y="4934"/>
                </a:lnTo>
                <a:lnTo>
                  <a:pt x="19276" y="14030"/>
                </a:lnTo>
                <a:cubicBezTo>
                  <a:pt x="18851" y="13849"/>
                  <a:pt x="18387" y="13748"/>
                  <a:pt x="17902" y="13748"/>
                </a:cubicBezTo>
                <a:cubicBezTo>
                  <a:pt x="15859" y="13748"/>
                  <a:pt x="14203" y="15506"/>
                  <a:pt x="14203" y="17675"/>
                </a:cubicBezTo>
                <a:cubicBezTo>
                  <a:pt x="14203" y="19843"/>
                  <a:pt x="15859" y="21600"/>
                  <a:pt x="17902" y="21600"/>
                </a:cubicBezTo>
                <a:cubicBezTo>
                  <a:pt x="19944" y="21600"/>
                  <a:pt x="21600" y="19843"/>
                  <a:pt x="21600" y="17675"/>
                </a:cubicBezTo>
                <a:cubicBezTo>
                  <a:pt x="21600" y="17673"/>
                  <a:pt x="21600" y="17673"/>
                  <a:pt x="21600" y="17672"/>
                </a:cubicBezTo>
                <a:lnTo>
                  <a:pt x="21600" y="17672"/>
                </a:lnTo>
                <a:lnTo>
                  <a:pt x="21600" y="4934"/>
                </a:lnTo>
                <a:lnTo>
                  <a:pt x="21600" y="0"/>
                </a:lnTo>
                <a:lnTo>
                  <a:pt x="19276" y="0"/>
                </a:lnTo>
                <a:lnTo>
                  <a:pt x="7397" y="0"/>
                </a:lnTo>
                <a:lnTo>
                  <a:pt x="5072" y="0"/>
                </a:lnTo>
                <a:lnTo>
                  <a:pt x="5072" y="4934"/>
                </a:lnTo>
                <a:lnTo>
                  <a:pt x="5072" y="14030"/>
                </a:lnTo>
                <a:cubicBezTo>
                  <a:pt x="4648" y="13849"/>
                  <a:pt x="4184" y="13748"/>
                  <a:pt x="3698" y="13748"/>
                </a:cubicBezTo>
                <a:cubicBezTo>
                  <a:pt x="1655" y="13748"/>
                  <a:pt x="0" y="15506"/>
                  <a:pt x="0" y="17675"/>
                </a:cubicBezTo>
                <a:cubicBezTo>
                  <a:pt x="0" y="19843"/>
                  <a:pt x="1655" y="21600"/>
                  <a:pt x="3698"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8" name="Shape 1138"/>
          <p:cNvSpPr/>
          <p:nvPr/>
        </p:nvSpPr>
        <p:spPr>
          <a:xfrm>
            <a:off x="12865100" y="6705600"/>
            <a:ext cx="161256" cy="2749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4974"/>
                </a:moveTo>
                <a:lnTo>
                  <a:pt x="0" y="17980"/>
                </a:lnTo>
                <a:cubicBezTo>
                  <a:pt x="0" y="19980"/>
                  <a:pt x="2764" y="21600"/>
                  <a:pt x="6173" y="21600"/>
                </a:cubicBezTo>
                <a:lnTo>
                  <a:pt x="15430" y="21600"/>
                </a:lnTo>
                <a:cubicBezTo>
                  <a:pt x="18839" y="21600"/>
                  <a:pt x="21600" y="19980"/>
                  <a:pt x="21600" y="17980"/>
                </a:cubicBezTo>
                <a:lnTo>
                  <a:pt x="21600" y="14974"/>
                </a:lnTo>
                <a:lnTo>
                  <a:pt x="13888" y="14974"/>
                </a:lnTo>
                <a:lnTo>
                  <a:pt x="13888" y="12259"/>
                </a:lnTo>
                <a:lnTo>
                  <a:pt x="21600" y="12259"/>
                </a:lnTo>
                <a:lnTo>
                  <a:pt x="21600" y="8115"/>
                </a:lnTo>
                <a:lnTo>
                  <a:pt x="13888" y="8115"/>
                </a:lnTo>
                <a:lnTo>
                  <a:pt x="13888" y="5401"/>
                </a:lnTo>
                <a:lnTo>
                  <a:pt x="21600" y="5401"/>
                </a:lnTo>
                <a:lnTo>
                  <a:pt x="21600" y="3620"/>
                </a:lnTo>
                <a:cubicBezTo>
                  <a:pt x="21600" y="1621"/>
                  <a:pt x="18839" y="0"/>
                  <a:pt x="15430" y="0"/>
                </a:cubicBezTo>
                <a:lnTo>
                  <a:pt x="6173" y="0"/>
                </a:lnTo>
                <a:cubicBezTo>
                  <a:pt x="2764" y="0"/>
                  <a:pt x="0" y="1621"/>
                  <a:pt x="0" y="3620"/>
                </a:cubicBezTo>
                <a:lnTo>
                  <a:pt x="0" y="5401"/>
                </a:lnTo>
                <a:lnTo>
                  <a:pt x="7715" y="5401"/>
                </a:lnTo>
                <a:lnTo>
                  <a:pt x="7715" y="8115"/>
                </a:lnTo>
                <a:lnTo>
                  <a:pt x="0" y="8115"/>
                </a:lnTo>
                <a:lnTo>
                  <a:pt x="0" y="12259"/>
                </a:lnTo>
                <a:lnTo>
                  <a:pt x="7715" y="12259"/>
                </a:lnTo>
                <a:lnTo>
                  <a:pt x="7715" y="14974"/>
                </a:lnTo>
                <a:cubicBezTo>
                  <a:pt x="7715" y="14974"/>
                  <a:pt x="0" y="14974"/>
                  <a:pt x="0" y="1497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9" name="Shape 1139"/>
          <p:cNvSpPr/>
          <p:nvPr/>
        </p:nvSpPr>
        <p:spPr>
          <a:xfrm>
            <a:off x="12814300" y="6946900"/>
            <a:ext cx="257920" cy="1683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993"/>
                </a:moveTo>
                <a:cubicBezTo>
                  <a:pt x="733" y="6297"/>
                  <a:pt x="3791" y="10297"/>
                  <a:pt x="7111" y="10297"/>
                </a:cubicBezTo>
                <a:lnTo>
                  <a:pt x="9358" y="10297"/>
                </a:lnTo>
                <a:lnTo>
                  <a:pt x="9358" y="17166"/>
                </a:lnTo>
                <a:lnTo>
                  <a:pt x="6560" y="17166"/>
                </a:lnTo>
                <a:lnTo>
                  <a:pt x="6560" y="21600"/>
                </a:lnTo>
                <a:lnTo>
                  <a:pt x="15050" y="21600"/>
                </a:lnTo>
                <a:lnTo>
                  <a:pt x="15050" y="17166"/>
                </a:lnTo>
                <a:lnTo>
                  <a:pt x="12252" y="17166"/>
                </a:lnTo>
                <a:lnTo>
                  <a:pt x="12252" y="10297"/>
                </a:lnTo>
                <a:lnTo>
                  <a:pt x="14498" y="10297"/>
                </a:lnTo>
                <a:cubicBezTo>
                  <a:pt x="18008" y="10297"/>
                  <a:pt x="20865" y="5603"/>
                  <a:pt x="21600" y="1068"/>
                </a:cubicBezTo>
                <a:lnTo>
                  <a:pt x="18791" y="0"/>
                </a:lnTo>
                <a:cubicBezTo>
                  <a:pt x="18332" y="2830"/>
                  <a:pt x="16498" y="5862"/>
                  <a:pt x="14498" y="5862"/>
                </a:cubicBezTo>
                <a:lnTo>
                  <a:pt x="7111" y="5862"/>
                </a:lnTo>
                <a:cubicBezTo>
                  <a:pt x="5193" y="5862"/>
                  <a:pt x="3272" y="3266"/>
                  <a:pt x="2831" y="73"/>
                </a:cubicBezTo>
                <a:cubicBezTo>
                  <a:pt x="2831" y="73"/>
                  <a:pt x="0" y="993"/>
                  <a:pt x="0" y="99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0" name="Shape 1140"/>
          <p:cNvSpPr/>
          <p:nvPr/>
        </p:nvSpPr>
        <p:spPr>
          <a:xfrm>
            <a:off x="10769600" y="9118600"/>
            <a:ext cx="307461" cy="2876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981" y="751"/>
                </a:moveTo>
                <a:lnTo>
                  <a:pt x="8441" y="0"/>
                </a:lnTo>
                <a:lnTo>
                  <a:pt x="4627" y="3132"/>
                </a:lnTo>
                <a:lnTo>
                  <a:pt x="812" y="0"/>
                </a:lnTo>
                <a:lnTo>
                  <a:pt x="0" y="1129"/>
                </a:lnTo>
                <a:lnTo>
                  <a:pt x="2681" y="3330"/>
                </a:lnTo>
                <a:lnTo>
                  <a:pt x="2766" y="3402"/>
                </a:lnTo>
                <a:lnTo>
                  <a:pt x="406" y="3402"/>
                </a:lnTo>
                <a:lnTo>
                  <a:pt x="406" y="19853"/>
                </a:lnTo>
                <a:lnTo>
                  <a:pt x="1960" y="19853"/>
                </a:lnTo>
                <a:lnTo>
                  <a:pt x="1960" y="19926"/>
                </a:lnTo>
                <a:lnTo>
                  <a:pt x="1960" y="21600"/>
                </a:lnTo>
                <a:lnTo>
                  <a:pt x="4627" y="21600"/>
                </a:lnTo>
                <a:lnTo>
                  <a:pt x="4627" y="19926"/>
                </a:lnTo>
                <a:lnTo>
                  <a:pt x="4627" y="19853"/>
                </a:lnTo>
                <a:lnTo>
                  <a:pt x="8981" y="19853"/>
                </a:lnTo>
                <a:lnTo>
                  <a:pt x="8981" y="17790"/>
                </a:lnTo>
                <a:lnTo>
                  <a:pt x="2449" y="17790"/>
                </a:lnTo>
                <a:lnTo>
                  <a:pt x="2449" y="5466"/>
                </a:lnTo>
                <a:lnTo>
                  <a:pt x="8981" y="5466"/>
                </a:lnTo>
                <a:lnTo>
                  <a:pt x="8981" y="3402"/>
                </a:lnTo>
                <a:lnTo>
                  <a:pt x="6487" y="3402"/>
                </a:lnTo>
                <a:lnTo>
                  <a:pt x="6574" y="3330"/>
                </a:lnTo>
                <a:lnTo>
                  <a:pt x="8981" y="1353"/>
                </a:lnTo>
                <a:cubicBezTo>
                  <a:pt x="8981" y="1353"/>
                  <a:pt x="8981" y="751"/>
                  <a:pt x="8981" y="751"/>
                </a:cubicBezTo>
                <a:close/>
                <a:moveTo>
                  <a:pt x="8981" y="19853"/>
                </a:moveTo>
                <a:lnTo>
                  <a:pt x="17557" y="19853"/>
                </a:lnTo>
                <a:lnTo>
                  <a:pt x="17557" y="19926"/>
                </a:lnTo>
                <a:lnTo>
                  <a:pt x="17557" y="21600"/>
                </a:lnTo>
                <a:lnTo>
                  <a:pt x="18845" y="21600"/>
                </a:lnTo>
                <a:lnTo>
                  <a:pt x="18845" y="12958"/>
                </a:lnTo>
                <a:cubicBezTo>
                  <a:pt x="18157" y="12958"/>
                  <a:pt x="17601" y="12362"/>
                  <a:pt x="17601" y="11628"/>
                </a:cubicBezTo>
                <a:cubicBezTo>
                  <a:pt x="17601" y="10895"/>
                  <a:pt x="18157" y="10298"/>
                  <a:pt x="18845" y="10298"/>
                </a:cubicBezTo>
                <a:lnTo>
                  <a:pt x="18845" y="8541"/>
                </a:lnTo>
                <a:cubicBezTo>
                  <a:pt x="18157" y="8541"/>
                  <a:pt x="17601" y="7946"/>
                  <a:pt x="17601" y="7213"/>
                </a:cubicBezTo>
                <a:lnTo>
                  <a:pt x="17601" y="7213"/>
                </a:lnTo>
                <a:cubicBezTo>
                  <a:pt x="17601" y="6478"/>
                  <a:pt x="18157" y="5882"/>
                  <a:pt x="18845" y="5882"/>
                </a:cubicBezTo>
                <a:lnTo>
                  <a:pt x="18845" y="3402"/>
                </a:lnTo>
                <a:lnTo>
                  <a:pt x="8981" y="3402"/>
                </a:lnTo>
                <a:lnTo>
                  <a:pt x="8981" y="5466"/>
                </a:lnTo>
                <a:lnTo>
                  <a:pt x="15512" y="5466"/>
                </a:lnTo>
                <a:lnTo>
                  <a:pt x="15512" y="17790"/>
                </a:lnTo>
                <a:lnTo>
                  <a:pt x="15512" y="17790"/>
                </a:lnTo>
                <a:lnTo>
                  <a:pt x="8981" y="17790"/>
                </a:lnTo>
                <a:lnTo>
                  <a:pt x="8981" y="19853"/>
                </a:lnTo>
                <a:cubicBezTo>
                  <a:pt x="8981" y="19853"/>
                  <a:pt x="8981" y="19853"/>
                  <a:pt x="8981" y="19853"/>
                </a:cubicBezTo>
                <a:close/>
                <a:moveTo>
                  <a:pt x="9254" y="1129"/>
                </a:moveTo>
                <a:lnTo>
                  <a:pt x="8981" y="751"/>
                </a:lnTo>
                <a:lnTo>
                  <a:pt x="8981" y="1353"/>
                </a:lnTo>
                <a:lnTo>
                  <a:pt x="9254" y="1129"/>
                </a:lnTo>
                <a:cubicBezTo>
                  <a:pt x="9254" y="1129"/>
                  <a:pt x="9254" y="1129"/>
                  <a:pt x="9254" y="1129"/>
                </a:cubicBezTo>
                <a:close/>
                <a:moveTo>
                  <a:pt x="18845" y="21600"/>
                </a:moveTo>
                <a:lnTo>
                  <a:pt x="20222" y="21600"/>
                </a:lnTo>
                <a:lnTo>
                  <a:pt x="20222" y="19926"/>
                </a:lnTo>
                <a:lnTo>
                  <a:pt x="20222" y="19853"/>
                </a:lnTo>
                <a:lnTo>
                  <a:pt x="21600" y="19853"/>
                </a:lnTo>
                <a:lnTo>
                  <a:pt x="21600" y="3402"/>
                </a:lnTo>
                <a:lnTo>
                  <a:pt x="18845" y="3402"/>
                </a:lnTo>
                <a:lnTo>
                  <a:pt x="18845" y="5882"/>
                </a:lnTo>
                <a:cubicBezTo>
                  <a:pt x="19532" y="5882"/>
                  <a:pt x="20089" y="6478"/>
                  <a:pt x="20089" y="7213"/>
                </a:cubicBezTo>
                <a:cubicBezTo>
                  <a:pt x="20089" y="7946"/>
                  <a:pt x="19532" y="8541"/>
                  <a:pt x="18845" y="8541"/>
                </a:cubicBezTo>
                <a:lnTo>
                  <a:pt x="18845" y="10298"/>
                </a:lnTo>
                <a:lnTo>
                  <a:pt x="18845" y="10298"/>
                </a:lnTo>
                <a:cubicBezTo>
                  <a:pt x="19532" y="10298"/>
                  <a:pt x="20089" y="10895"/>
                  <a:pt x="20089" y="11628"/>
                </a:cubicBezTo>
                <a:cubicBezTo>
                  <a:pt x="20089" y="12362"/>
                  <a:pt x="19532" y="12958"/>
                  <a:pt x="18845" y="12958"/>
                </a:cubicBezTo>
                <a:cubicBezTo>
                  <a:pt x="18845" y="12958"/>
                  <a:pt x="18845" y="21600"/>
                  <a:pt x="18845"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1" name="Shape 1141"/>
          <p:cNvSpPr/>
          <p:nvPr/>
        </p:nvSpPr>
        <p:spPr>
          <a:xfrm>
            <a:off x="13665200" y="5765800"/>
            <a:ext cx="80021" cy="80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6" y="0"/>
                  <a:pt x="21600" y="4833"/>
                  <a:pt x="21600" y="10797"/>
                </a:cubicBezTo>
                <a:cubicBezTo>
                  <a:pt x="21600" y="16763"/>
                  <a:pt x="16766" y="21600"/>
                  <a:pt x="10800" y="21600"/>
                </a:cubicBezTo>
                <a:cubicBezTo>
                  <a:pt x="4834" y="21600"/>
                  <a:pt x="0" y="16763"/>
                  <a:pt x="0" y="10797"/>
                </a:cubicBezTo>
                <a:cubicBezTo>
                  <a:pt x="0" y="4833"/>
                  <a:pt x="4834"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2" name="Shape 1142"/>
          <p:cNvSpPr/>
          <p:nvPr/>
        </p:nvSpPr>
        <p:spPr>
          <a:xfrm>
            <a:off x="13601700" y="5854700"/>
            <a:ext cx="194693" cy="300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701" y="3973"/>
                </a:moveTo>
                <a:lnTo>
                  <a:pt x="4962" y="3973"/>
                </a:lnTo>
                <a:lnTo>
                  <a:pt x="4962" y="10999"/>
                </a:lnTo>
                <a:lnTo>
                  <a:pt x="4956" y="10999"/>
                </a:lnTo>
                <a:lnTo>
                  <a:pt x="4956" y="21600"/>
                </a:lnTo>
                <a:lnTo>
                  <a:pt x="10152" y="21600"/>
                </a:lnTo>
                <a:lnTo>
                  <a:pt x="10152" y="10277"/>
                </a:lnTo>
                <a:lnTo>
                  <a:pt x="11665" y="10277"/>
                </a:lnTo>
                <a:lnTo>
                  <a:pt x="11665" y="21600"/>
                </a:lnTo>
                <a:lnTo>
                  <a:pt x="16861" y="21600"/>
                </a:lnTo>
                <a:lnTo>
                  <a:pt x="16861" y="10277"/>
                </a:lnTo>
                <a:lnTo>
                  <a:pt x="16889" y="10277"/>
                </a:lnTo>
                <a:lnTo>
                  <a:pt x="16889" y="3973"/>
                </a:lnTo>
                <a:lnTo>
                  <a:pt x="18149" y="3973"/>
                </a:lnTo>
                <a:lnTo>
                  <a:pt x="18149" y="10277"/>
                </a:lnTo>
                <a:lnTo>
                  <a:pt x="21600" y="10277"/>
                </a:lnTo>
                <a:lnTo>
                  <a:pt x="21600" y="0"/>
                </a:lnTo>
                <a:lnTo>
                  <a:pt x="0" y="0"/>
                </a:lnTo>
                <a:lnTo>
                  <a:pt x="0" y="10277"/>
                </a:lnTo>
                <a:lnTo>
                  <a:pt x="3701" y="10277"/>
                </a:lnTo>
                <a:cubicBezTo>
                  <a:pt x="3701" y="10277"/>
                  <a:pt x="3701" y="3973"/>
                  <a:pt x="3701" y="397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3" name="Shape 1143"/>
          <p:cNvSpPr/>
          <p:nvPr/>
        </p:nvSpPr>
        <p:spPr>
          <a:xfrm>
            <a:off x="13881100" y="5765800"/>
            <a:ext cx="80021" cy="80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6" y="0"/>
                  <a:pt x="21600" y="4833"/>
                  <a:pt x="21600" y="10797"/>
                </a:cubicBezTo>
                <a:cubicBezTo>
                  <a:pt x="21600" y="16763"/>
                  <a:pt x="16766" y="21600"/>
                  <a:pt x="10800" y="21600"/>
                </a:cubicBezTo>
                <a:cubicBezTo>
                  <a:pt x="4834" y="21600"/>
                  <a:pt x="0" y="16763"/>
                  <a:pt x="0" y="10797"/>
                </a:cubicBezTo>
                <a:cubicBezTo>
                  <a:pt x="0" y="4833"/>
                  <a:pt x="4834"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4" name="Shape 1144"/>
          <p:cNvSpPr/>
          <p:nvPr/>
        </p:nvSpPr>
        <p:spPr>
          <a:xfrm>
            <a:off x="13804900" y="5854700"/>
            <a:ext cx="223491" cy="300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591" y="10277"/>
                </a:moveTo>
                <a:lnTo>
                  <a:pt x="21600" y="10277"/>
                </a:lnTo>
                <a:lnTo>
                  <a:pt x="17788" y="0"/>
                </a:lnTo>
                <a:lnTo>
                  <a:pt x="4023" y="0"/>
                </a:lnTo>
                <a:lnTo>
                  <a:pt x="0" y="10277"/>
                </a:lnTo>
                <a:lnTo>
                  <a:pt x="3013" y="10277"/>
                </a:lnTo>
                <a:lnTo>
                  <a:pt x="5339" y="3973"/>
                </a:lnTo>
                <a:lnTo>
                  <a:pt x="6312" y="3976"/>
                </a:lnTo>
                <a:lnTo>
                  <a:pt x="2201" y="15415"/>
                </a:lnTo>
                <a:lnTo>
                  <a:pt x="5631" y="15415"/>
                </a:lnTo>
                <a:lnTo>
                  <a:pt x="5646" y="21600"/>
                </a:lnTo>
                <a:lnTo>
                  <a:pt x="10129" y="21600"/>
                </a:lnTo>
                <a:lnTo>
                  <a:pt x="10129" y="15415"/>
                </a:lnTo>
                <a:lnTo>
                  <a:pt x="11447" y="15415"/>
                </a:lnTo>
                <a:lnTo>
                  <a:pt x="11447" y="21600"/>
                </a:lnTo>
                <a:lnTo>
                  <a:pt x="15981" y="21600"/>
                </a:lnTo>
                <a:lnTo>
                  <a:pt x="15988" y="15415"/>
                </a:lnTo>
                <a:lnTo>
                  <a:pt x="19373" y="15415"/>
                </a:lnTo>
                <a:lnTo>
                  <a:pt x="15149" y="4060"/>
                </a:lnTo>
                <a:lnTo>
                  <a:pt x="16201" y="4065"/>
                </a:lnTo>
                <a:cubicBezTo>
                  <a:pt x="16201" y="4065"/>
                  <a:pt x="18591" y="10277"/>
                  <a:pt x="18591" y="1027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5" name="Shape 1145"/>
          <p:cNvSpPr/>
          <p:nvPr/>
        </p:nvSpPr>
        <p:spPr>
          <a:xfrm>
            <a:off x="12077700" y="9893300"/>
            <a:ext cx="307461" cy="3786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4300" y="21600"/>
                </a:lnTo>
                <a:lnTo>
                  <a:pt x="6500" y="19895"/>
                </a:lnTo>
                <a:lnTo>
                  <a:pt x="9231" y="19895"/>
                </a:lnTo>
                <a:lnTo>
                  <a:pt x="9231" y="18301"/>
                </a:lnTo>
                <a:lnTo>
                  <a:pt x="8246" y="18301"/>
                </a:lnTo>
                <a:lnTo>
                  <a:pt x="9231" y="17501"/>
                </a:lnTo>
                <a:lnTo>
                  <a:pt x="9231" y="15902"/>
                </a:lnTo>
                <a:lnTo>
                  <a:pt x="8644" y="16377"/>
                </a:lnTo>
                <a:cubicBezTo>
                  <a:pt x="8823" y="15879"/>
                  <a:pt x="8991" y="15365"/>
                  <a:pt x="9137" y="14876"/>
                </a:cubicBezTo>
                <a:lnTo>
                  <a:pt x="9137" y="14876"/>
                </a:lnTo>
                <a:lnTo>
                  <a:pt x="9231" y="14951"/>
                </a:lnTo>
                <a:lnTo>
                  <a:pt x="9231" y="5733"/>
                </a:lnTo>
                <a:cubicBezTo>
                  <a:pt x="8947" y="7029"/>
                  <a:pt x="8524" y="8714"/>
                  <a:pt x="7921" y="10513"/>
                </a:cubicBezTo>
                <a:lnTo>
                  <a:pt x="6492" y="10513"/>
                </a:lnTo>
                <a:lnTo>
                  <a:pt x="6492" y="12335"/>
                </a:lnTo>
                <a:lnTo>
                  <a:pt x="7261" y="12335"/>
                </a:lnTo>
                <a:cubicBezTo>
                  <a:pt x="5761" y="16165"/>
                  <a:pt x="3445" y="20082"/>
                  <a:pt x="0" y="21600"/>
                </a:cubicBezTo>
                <a:close/>
                <a:moveTo>
                  <a:pt x="10801" y="1"/>
                </a:moveTo>
                <a:lnTo>
                  <a:pt x="10799" y="0"/>
                </a:lnTo>
                <a:lnTo>
                  <a:pt x="10111" y="3223"/>
                </a:lnTo>
                <a:lnTo>
                  <a:pt x="9700" y="3223"/>
                </a:lnTo>
                <a:cubicBezTo>
                  <a:pt x="9700" y="3223"/>
                  <a:pt x="9562" y="4210"/>
                  <a:pt x="9231" y="5733"/>
                </a:cubicBezTo>
                <a:lnTo>
                  <a:pt x="9231" y="14951"/>
                </a:lnTo>
                <a:lnTo>
                  <a:pt x="9815" y="15425"/>
                </a:lnTo>
                <a:lnTo>
                  <a:pt x="9231" y="15902"/>
                </a:lnTo>
                <a:lnTo>
                  <a:pt x="9231" y="17501"/>
                </a:lnTo>
                <a:lnTo>
                  <a:pt x="10799" y="16227"/>
                </a:lnTo>
                <a:lnTo>
                  <a:pt x="10801" y="16227"/>
                </a:lnTo>
                <a:lnTo>
                  <a:pt x="10801" y="14625"/>
                </a:lnTo>
                <a:lnTo>
                  <a:pt x="10799" y="14626"/>
                </a:lnTo>
                <a:lnTo>
                  <a:pt x="9499" y="13569"/>
                </a:lnTo>
                <a:cubicBezTo>
                  <a:pt x="9691" y="12838"/>
                  <a:pt x="9801" y="12335"/>
                  <a:pt x="9801" y="12335"/>
                </a:cubicBezTo>
                <a:lnTo>
                  <a:pt x="10799" y="12335"/>
                </a:lnTo>
                <a:lnTo>
                  <a:pt x="10799" y="12335"/>
                </a:lnTo>
                <a:lnTo>
                  <a:pt x="10801" y="12335"/>
                </a:lnTo>
                <a:lnTo>
                  <a:pt x="10801" y="10513"/>
                </a:lnTo>
                <a:lnTo>
                  <a:pt x="10799" y="10513"/>
                </a:lnTo>
                <a:lnTo>
                  <a:pt x="10364" y="10513"/>
                </a:lnTo>
                <a:cubicBezTo>
                  <a:pt x="10588" y="9541"/>
                  <a:pt x="10799" y="6416"/>
                  <a:pt x="10799" y="6416"/>
                </a:cubicBezTo>
                <a:lnTo>
                  <a:pt x="10799" y="6416"/>
                </a:lnTo>
                <a:lnTo>
                  <a:pt x="10801" y="6422"/>
                </a:lnTo>
                <a:cubicBezTo>
                  <a:pt x="10801" y="6422"/>
                  <a:pt x="10801" y="1"/>
                  <a:pt x="10801" y="1"/>
                </a:cubicBezTo>
                <a:close/>
                <a:moveTo>
                  <a:pt x="9231" y="19895"/>
                </a:moveTo>
                <a:lnTo>
                  <a:pt x="10799" y="19895"/>
                </a:lnTo>
                <a:lnTo>
                  <a:pt x="10801" y="19895"/>
                </a:lnTo>
                <a:lnTo>
                  <a:pt x="10801" y="18301"/>
                </a:lnTo>
                <a:lnTo>
                  <a:pt x="10799" y="18301"/>
                </a:lnTo>
                <a:lnTo>
                  <a:pt x="10799" y="18301"/>
                </a:lnTo>
                <a:lnTo>
                  <a:pt x="9231" y="18301"/>
                </a:lnTo>
                <a:lnTo>
                  <a:pt x="9231" y="19895"/>
                </a:lnTo>
                <a:cubicBezTo>
                  <a:pt x="9231" y="19895"/>
                  <a:pt x="9231" y="19895"/>
                  <a:pt x="9231" y="19895"/>
                </a:cubicBezTo>
                <a:close/>
                <a:moveTo>
                  <a:pt x="12371" y="5731"/>
                </a:moveTo>
                <a:cubicBezTo>
                  <a:pt x="12038" y="4210"/>
                  <a:pt x="11901" y="3223"/>
                  <a:pt x="11901" y="3223"/>
                </a:cubicBezTo>
                <a:lnTo>
                  <a:pt x="11489" y="3223"/>
                </a:lnTo>
                <a:lnTo>
                  <a:pt x="10801" y="1"/>
                </a:lnTo>
                <a:lnTo>
                  <a:pt x="10801" y="6422"/>
                </a:lnTo>
                <a:cubicBezTo>
                  <a:pt x="10810" y="6563"/>
                  <a:pt x="11019" y="9565"/>
                  <a:pt x="11237" y="10513"/>
                </a:cubicBezTo>
                <a:lnTo>
                  <a:pt x="10801" y="10513"/>
                </a:lnTo>
                <a:lnTo>
                  <a:pt x="10801" y="12335"/>
                </a:lnTo>
                <a:lnTo>
                  <a:pt x="11801" y="12335"/>
                </a:lnTo>
                <a:cubicBezTo>
                  <a:pt x="11801" y="12335"/>
                  <a:pt x="11911" y="12838"/>
                  <a:pt x="12101" y="13569"/>
                </a:cubicBezTo>
                <a:lnTo>
                  <a:pt x="10801" y="14625"/>
                </a:lnTo>
                <a:lnTo>
                  <a:pt x="10801" y="16227"/>
                </a:lnTo>
                <a:lnTo>
                  <a:pt x="12371" y="17501"/>
                </a:lnTo>
                <a:lnTo>
                  <a:pt x="12371" y="15902"/>
                </a:lnTo>
                <a:lnTo>
                  <a:pt x="11786" y="15425"/>
                </a:lnTo>
                <a:lnTo>
                  <a:pt x="12371" y="14951"/>
                </a:lnTo>
                <a:cubicBezTo>
                  <a:pt x="12371" y="14951"/>
                  <a:pt x="12371" y="5731"/>
                  <a:pt x="12371" y="5731"/>
                </a:cubicBezTo>
                <a:close/>
                <a:moveTo>
                  <a:pt x="10801" y="19895"/>
                </a:moveTo>
                <a:lnTo>
                  <a:pt x="12371" y="19895"/>
                </a:lnTo>
                <a:lnTo>
                  <a:pt x="12371" y="18301"/>
                </a:lnTo>
                <a:lnTo>
                  <a:pt x="10801" y="18301"/>
                </a:lnTo>
                <a:lnTo>
                  <a:pt x="10801" y="19895"/>
                </a:lnTo>
                <a:cubicBezTo>
                  <a:pt x="10801" y="19895"/>
                  <a:pt x="10801" y="19895"/>
                  <a:pt x="10801" y="19895"/>
                </a:cubicBezTo>
                <a:close/>
                <a:moveTo>
                  <a:pt x="12371" y="19895"/>
                </a:moveTo>
                <a:lnTo>
                  <a:pt x="15100" y="19895"/>
                </a:lnTo>
                <a:lnTo>
                  <a:pt x="17301" y="21600"/>
                </a:lnTo>
                <a:lnTo>
                  <a:pt x="21600" y="21600"/>
                </a:lnTo>
                <a:cubicBezTo>
                  <a:pt x="18155" y="20082"/>
                  <a:pt x="15839" y="16166"/>
                  <a:pt x="14339" y="12335"/>
                </a:cubicBezTo>
                <a:lnTo>
                  <a:pt x="15109" y="12335"/>
                </a:lnTo>
                <a:lnTo>
                  <a:pt x="15109" y="10513"/>
                </a:lnTo>
                <a:lnTo>
                  <a:pt x="13678" y="10513"/>
                </a:lnTo>
                <a:cubicBezTo>
                  <a:pt x="13079" y="8713"/>
                  <a:pt x="12653" y="7028"/>
                  <a:pt x="12371" y="5731"/>
                </a:cubicBezTo>
                <a:lnTo>
                  <a:pt x="12371" y="14951"/>
                </a:lnTo>
                <a:lnTo>
                  <a:pt x="12464" y="14876"/>
                </a:lnTo>
                <a:cubicBezTo>
                  <a:pt x="12610" y="15365"/>
                  <a:pt x="12775" y="15879"/>
                  <a:pt x="12957" y="16377"/>
                </a:cubicBezTo>
                <a:lnTo>
                  <a:pt x="12957" y="16377"/>
                </a:lnTo>
                <a:lnTo>
                  <a:pt x="12371" y="15902"/>
                </a:lnTo>
                <a:lnTo>
                  <a:pt x="12371" y="17501"/>
                </a:lnTo>
                <a:lnTo>
                  <a:pt x="13356" y="18301"/>
                </a:lnTo>
                <a:lnTo>
                  <a:pt x="12371" y="18301"/>
                </a:lnTo>
                <a:cubicBezTo>
                  <a:pt x="12371" y="18301"/>
                  <a:pt x="12371" y="19895"/>
                  <a:pt x="12371" y="19895"/>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6" name="Shape 1146"/>
          <p:cNvSpPr/>
          <p:nvPr/>
        </p:nvSpPr>
        <p:spPr>
          <a:xfrm>
            <a:off x="11112500" y="4889500"/>
            <a:ext cx="238145" cy="1473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12" y="12001"/>
                </a:moveTo>
                <a:lnTo>
                  <a:pt x="0" y="12001"/>
                </a:lnTo>
                <a:lnTo>
                  <a:pt x="0" y="21600"/>
                </a:lnTo>
                <a:lnTo>
                  <a:pt x="4612" y="21600"/>
                </a:lnTo>
                <a:lnTo>
                  <a:pt x="4612" y="19317"/>
                </a:lnTo>
                <a:lnTo>
                  <a:pt x="2758" y="19317"/>
                </a:lnTo>
                <a:lnTo>
                  <a:pt x="2758" y="15111"/>
                </a:lnTo>
                <a:lnTo>
                  <a:pt x="4612" y="15111"/>
                </a:lnTo>
                <a:cubicBezTo>
                  <a:pt x="4612" y="15111"/>
                  <a:pt x="4612" y="12001"/>
                  <a:pt x="4612" y="12001"/>
                </a:cubicBezTo>
                <a:close/>
                <a:moveTo>
                  <a:pt x="10774" y="12001"/>
                </a:moveTo>
                <a:lnTo>
                  <a:pt x="4612" y="12001"/>
                </a:lnTo>
                <a:lnTo>
                  <a:pt x="4612" y="15111"/>
                </a:lnTo>
                <a:lnTo>
                  <a:pt x="6465" y="15111"/>
                </a:lnTo>
                <a:lnTo>
                  <a:pt x="6465" y="19317"/>
                </a:lnTo>
                <a:lnTo>
                  <a:pt x="6465" y="19317"/>
                </a:lnTo>
                <a:lnTo>
                  <a:pt x="4612" y="19317"/>
                </a:lnTo>
                <a:lnTo>
                  <a:pt x="4612" y="21600"/>
                </a:lnTo>
                <a:lnTo>
                  <a:pt x="10774" y="21600"/>
                </a:lnTo>
                <a:lnTo>
                  <a:pt x="10774" y="19317"/>
                </a:lnTo>
                <a:lnTo>
                  <a:pt x="8921" y="19317"/>
                </a:lnTo>
                <a:lnTo>
                  <a:pt x="8921" y="15111"/>
                </a:lnTo>
                <a:lnTo>
                  <a:pt x="10774" y="15111"/>
                </a:lnTo>
                <a:cubicBezTo>
                  <a:pt x="10774" y="15111"/>
                  <a:pt x="10774" y="12001"/>
                  <a:pt x="10774" y="12001"/>
                </a:cubicBezTo>
                <a:close/>
                <a:moveTo>
                  <a:pt x="14015" y="0"/>
                </a:moveTo>
                <a:lnTo>
                  <a:pt x="14015" y="12001"/>
                </a:lnTo>
                <a:lnTo>
                  <a:pt x="10774" y="12001"/>
                </a:lnTo>
                <a:lnTo>
                  <a:pt x="10774" y="15111"/>
                </a:lnTo>
                <a:lnTo>
                  <a:pt x="12629" y="15111"/>
                </a:lnTo>
                <a:lnTo>
                  <a:pt x="12629" y="19317"/>
                </a:lnTo>
                <a:lnTo>
                  <a:pt x="12629" y="19317"/>
                </a:lnTo>
                <a:lnTo>
                  <a:pt x="10774" y="19317"/>
                </a:lnTo>
                <a:lnTo>
                  <a:pt x="10774" y="21600"/>
                </a:lnTo>
                <a:lnTo>
                  <a:pt x="16989" y="21600"/>
                </a:lnTo>
                <a:lnTo>
                  <a:pt x="16989" y="19317"/>
                </a:lnTo>
                <a:lnTo>
                  <a:pt x="15135" y="19317"/>
                </a:lnTo>
                <a:lnTo>
                  <a:pt x="15135" y="15111"/>
                </a:lnTo>
                <a:lnTo>
                  <a:pt x="16989" y="15111"/>
                </a:lnTo>
                <a:lnTo>
                  <a:pt x="16989" y="0"/>
                </a:lnTo>
                <a:cubicBezTo>
                  <a:pt x="16989" y="0"/>
                  <a:pt x="14015" y="0"/>
                  <a:pt x="14015" y="0"/>
                </a:cubicBezTo>
                <a:close/>
                <a:moveTo>
                  <a:pt x="16989" y="21600"/>
                </a:moveTo>
                <a:lnTo>
                  <a:pt x="21600" y="21600"/>
                </a:lnTo>
                <a:lnTo>
                  <a:pt x="21600" y="12001"/>
                </a:lnTo>
                <a:lnTo>
                  <a:pt x="19003" y="12001"/>
                </a:lnTo>
                <a:lnTo>
                  <a:pt x="19003" y="0"/>
                </a:lnTo>
                <a:lnTo>
                  <a:pt x="16989" y="0"/>
                </a:lnTo>
                <a:lnTo>
                  <a:pt x="16989" y="15111"/>
                </a:lnTo>
                <a:lnTo>
                  <a:pt x="18842" y="15111"/>
                </a:lnTo>
                <a:lnTo>
                  <a:pt x="18842" y="19317"/>
                </a:lnTo>
                <a:lnTo>
                  <a:pt x="18842" y="19317"/>
                </a:lnTo>
                <a:lnTo>
                  <a:pt x="16989" y="19317"/>
                </a:lnTo>
                <a:cubicBezTo>
                  <a:pt x="16989" y="19317"/>
                  <a:pt x="16989" y="21600"/>
                  <a:pt x="1698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7" name="Shape 1147"/>
          <p:cNvSpPr/>
          <p:nvPr/>
        </p:nvSpPr>
        <p:spPr>
          <a:xfrm>
            <a:off x="11049000" y="5041900"/>
            <a:ext cx="321538" cy="1033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37" y="21600"/>
                </a:moveTo>
                <a:lnTo>
                  <a:pt x="21600" y="0"/>
                </a:lnTo>
                <a:lnTo>
                  <a:pt x="0" y="0"/>
                </a:lnTo>
                <a:lnTo>
                  <a:pt x="2425" y="21600"/>
                </a:lnTo>
                <a:cubicBezTo>
                  <a:pt x="2425" y="21600"/>
                  <a:pt x="20837" y="21600"/>
                  <a:pt x="20837"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8" name="Shape 1148"/>
          <p:cNvSpPr/>
          <p:nvPr/>
        </p:nvSpPr>
        <p:spPr>
          <a:xfrm>
            <a:off x="9855200" y="7175500"/>
            <a:ext cx="301092" cy="2404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692" y="0"/>
                </a:moveTo>
                <a:lnTo>
                  <a:pt x="2332" y="0"/>
                </a:lnTo>
                <a:cubicBezTo>
                  <a:pt x="1044" y="0"/>
                  <a:pt x="0" y="1306"/>
                  <a:pt x="0" y="2920"/>
                </a:cubicBezTo>
                <a:lnTo>
                  <a:pt x="0" y="10898"/>
                </a:lnTo>
                <a:lnTo>
                  <a:pt x="1866" y="10898"/>
                </a:lnTo>
                <a:cubicBezTo>
                  <a:pt x="3593" y="10898"/>
                  <a:pt x="4506" y="12042"/>
                  <a:pt x="4506" y="14205"/>
                </a:cubicBezTo>
                <a:lnTo>
                  <a:pt x="4506" y="21600"/>
                </a:lnTo>
                <a:lnTo>
                  <a:pt x="7692" y="21600"/>
                </a:lnTo>
                <a:lnTo>
                  <a:pt x="7692" y="14789"/>
                </a:lnTo>
                <a:lnTo>
                  <a:pt x="7692" y="14789"/>
                </a:lnTo>
                <a:cubicBezTo>
                  <a:pt x="6621" y="14789"/>
                  <a:pt x="5749" y="13699"/>
                  <a:pt x="5749" y="12356"/>
                </a:cubicBezTo>
                <a:cubicBezTo>
                  <a:pt x="5749" y="11016"/>
                  <a:pt x="6621" y="9925"/>
                  <a:pt x="7692" y="9925"/>
                </a:cubicBezTo>
                <a:lnTo>
                  <a:pt x="7692" y="9925"/>
                </a:lnTo>
                <a:lnTo>
                  <a:pt x="7692" y="9925"/>
                </a:lnTo>
                <a:lnTo>
                  <a:pt x="7692" y="8368"/>
                </a:lnTo>
                <a:lnTo>
                  <a:pt x="7692" y="8368"/>
                </a:lnTo>
                <a:cubicBezTo>
                  <a:pt x="6621" y="8368"/>
                  <a:pt x="5749" y="7277"/>
                  <a:pt x="5749" y="5935"/>
                </a:cubicBezTo>
                <a:cubicBezTo>
                  <a:pt x="5749" y="4593"/>
                  <a:pt x="6621" y="3503"/>
                  <a:pt x="7692" y="3503"/>
                </a:cubicBezTo>
                <a:lnTo>
                  <a:pt x="7692" y="3503"/>
                </a:lnTo>
                <a:lnTo>
                  <a:pt x="7692" y="3503"/>
                </a:lnTo>
                <a:cubicBezTo>
                  <a:pt x="7692" y="3503"/>
                  <a:pt x="7692" y="0"/>
                  <a:pt x="7692" y="0"/>
                </a:cubicBezTo>
                <a:close/>
                <a:moveTo>
                  <a:pt x="13908" y="0"/>
                </a:moveTo>
                <a:lnTo>
                  <a:pt x="7692" y="0"/>
                </a:lnTo>
                <a:lnTo>
                  <a:pt x="7692" y="3503"/>
                </a:lnTo>
                <a:cubicBezTo>
                  <a:pt x="8763" y="3503"/>
                  <a:pt x="9634" y="4593"/>
                  <a:pt x="9634" y="5935"/>
                </a:cubicBezTo>
                <a:cubicBezTo>
                  <a:pt x="9634" y="7277"/>
                  <a:pt x="8763" y="8368"/>
                  <a:pt x="7692" y="8368"/>
                </a:cubicBezTo>
                <a:lnTo>
                  <a:pt x="7692" y="9925"/>
                </a:lnTo>
                <a:cubicBezTo>
                  <a:pt x="8763" y="9925"/>
                  <a:pt x="9634" y="11016"/>
                  <a:pt x="9634" y="12356"/>
                </a:cubicBezTo>
                <a:cubicBezTo>
                  <a:pt x="9634" y="13699"/>
                  <a:pt x="8763" y="14788"/>
                  <a:pt x="7692" y="14789"/>
                </a:cubicBezTo>
                <a:lnTo>
                  <a:pt x="7692" y="21600"/>
                </a:lnTo>
                <a:lnTo>
                  <a:pt x="13908" y="21600"/>
                </a:lnTo>
                <a:lnTo>
                  <a:pt x="13908" y="14789"/>
                </a:lnTo>
                <a:lnTo>
                  <a:pt x="13907" y="14789"/>
                </a:lnTo>
                <a:cubicBezTo>
                  <a:pt x="12837" y="14789"/>
                  <a:pt x="11965" y="13699"/>
                  <a:pt x="11965" y="12356"/>
                </a:cubicBezTo>
                <a:cubicBezTo>
                  <a:pt x="11965" y="11016"/>
                  <a:pt x="12837" y="9925"/>
                  <a:pt x="13907" y="9925"/>
                </a:cubicBezTo>
                <a:lnTo>
                  <a:pt x="13907" y="9925"/>
                </a:lnTo>
                <a:lnTo>
                  <a:pt x="13908" y="9925"/>
                </a:lnTo>
                <a:lnTo>
                  <a:pt x="13908" y="8368"/>
                </a:lnTo>
                <a:lnTo>
                  <a:pt x="13907" y="8368"/>
                </a:lnTo>
                <a:cubicBezTo>
                  <a:pt x="12837" y="8368"/>
                  <a:pt x="11965" y="7277"/>
                  <a:pt x="11965" y="5935"/>
                </a:cubicBezTo>
                <a:cubicBezTo>
                  <a:pt x="11965" y="4593"/>
                  <a:pt x="12837" y="3503"/>
                  <a:pt x="13907" y="3503"/>
                </a:cubicBezTo>
                <a:lnTo>
                  <a:pt x="13907" y="3503"/>
                </a:lnTo>
                <a:lnTo>
                  <a:pt x="13908" y="3503"/>
                </a:lnTo>
                <a:cubicBezTo>
                  <a:pt x="13908" y="3503"/>
                  <a:pt x="13908" y="0"/>
                  <a:pt x="13908" y="0"/>
                </a:cubicBezTo>
                <a:close/>
                <a:moveTo>
                  <a:pt x="17094" y="21600"/>
                </a:moveTo>
                <a:lnTo>
                  <a:pt x="17094" y="14205"/>
                </a:lnTo>
                <a:cubicBezTo>
                  <a:pt x="17094" y="12042"/>
                  <a:pt x="18163" y="10898"/>
                  <a:pt x="19890" y="10898"/>
                </a:cubicBezTo>
                <a:lnTo>
                  <a:pt x="21600" y="10898"/>
                </a:lnTo>
                <a:lnTo>
                  <a:pt x="21600" y="2920"/>
                </a:lnTo>
                <a:cubicBezTo>
                  <a:pt x="21600" y="1306"/>
                  <a:pt x="20556" y="0"/>
                  <a:pt x="19270" y="0"/>
                </a:cubicBezTo>
                <a:lnTo>
                  <a:pt x="13908" y="0"/>
                </a:lnTo>
                <a:lnTo>
                  <a:pt x="13908" y="3503"/>
                </a:lnTo>
                <a:cubicBezTo>
                  <a:pt x="14980" y="3503"/>
                  <a:pt x="15850" y="4593"/>
                  <a:pt x="15850" y="5935"/>
                </a:cubicBezTo>
                <a:cubicBezTo>
                  <a:pt x="15850" y="7277"/>
                  <a:pt x="14980" y="8368"/>
                  <a:pt x="13908" y="8368"/>
                </a:cubicBezTo>
                <a:lnTo>
                  <a:pt x="13908" y="9925"/>
                </a:lnTo>
                <a:cubicBezTo>
                  <a:pt x="14980" y="9925"/>
                  <a:pt x="15850" y="11016"/>
                  <a:pt x="15850" y="12356"/>
                </a:cubicBezTo>
                <a:cubicBezTo>
                  <a:pt x="15850" y="13699"/>
                  <a:pt x="14980" y="14788"/>
                  <a:pt x="13908" y="14789"/>
                </a:cubicBezTo>
                <a:lnTo>
                  <a:pt x="13908" y="21600"/>
                </a:lnTo>
                <a:cubicBezTo>
                  <a:pt x="13908" y="21600"/>
                  <a:pt x="17094" y="21600"/>
                  <a:pt x="17094"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9" name="Shape 1149"/>
          <p:cNvSpPr/>
          <p:nvPr/>
        </p:nvSpPr>
        <p:spPr>
          <a:xfrm>
            <a:off x="9804400" y="7315200"/>
            <a:ext cx="409384" cy="2187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9" y="0"/>
                </a:moveTo>
                <a:lnTo>
                  <a:pt x="18743" y="0"/>
                </a:lnTo>
                <a:lnTo>
                  <a:pt x="17486" y="0"/>
                </a:lnTo>
                <a:cubicBezTo>
                  <a:pt x="16539" y="0"/>
                  <a:pt x="16000" y="795"/>
                  <a:pt x="16000" y="2567"/>
                </a:cubicBezTo>
                <a:lnTo>
                  <a:pt x="16000" y="11763"/>
                </a:lnTo>
                <a:lnTo>
                  <a:pt x="5600" y="11763"/>
                </a:lnTo>
                <a:lnTo>
                  <a:pt x="5600" y="2567"/>
                </a:lnTo>
                <a:cubicBezTo>
                  <a:pt x="5600" y="795"/>
                  <a:pt x="5175" y="0"/>
                  <a:pt x="4229" y="0"/>
                </a:cubicBezTo>
                <a:lnTo>
                  <a:pt x="2857" y="0"/>
                </a:lnTo>
                <a:lnTo>
                  <a:pt x="1485" y="0"/>
                </a:lnTo>
                <a:cubicBezTo>
                  <a:pt x="539" y="0"/>
                  <a:pt x="0" y="795"/>
                  <a:pt x="0" y="2567"/>
                </a:cubicBezTo>
                <a:lnTo>
                  <a:pt x="0" y="16041"/>
                </a:lnTo>
                <a:cubicBezTo>
                  <a:pt x="0" y="17812"/>
                  <a:pt x="1110" y="19891"/>
                  <a:pt x="2056" y="19891"/>
                </a:cubicBezTo>
                <a:cubicBezTo>
                  <a:pt x="2056" y="20039"/>
                  <a:pt x="2068" y="20182"/>
                  <a:pt x="2087" y="20318"/>
                </a:cubicBezTo>
                <a:cubicBezTo>
                  <a:pt x="2120" y="20557"/>
                  <a:pt x="2178" y="20775"/>
                  <a:pt x="2258" y="20958"/>
                </a:cubicBezTo>
                <a:cubicBezTo>
                  <a:pt x="2425" y="21351"/>
                  <a:pt x="2683" y="21600"/>
                  <a:pt x="2971" y="21600"/>
                </a:cubicBezTo>
                <a:lnTo>
                  <a:pt x="3314" y="21600"/>
                </a:lnTo>
                <a:cubicBezTo>
                  <a:pt x="3604" y="21600"/>
                  <a:pt x="3860" y="21351"/>
                  <a:pt x="4027" y="20958"/>
                </a:cubicBezTo>
                <a:cubicBezTo>
                  <a:pt x="4107" y="20775"/>
                  <a:pt x="4166" y="20557"/>
                  <a:pt x="4199" y="20318"/>
                </a:cubicBezTo>
                <a:cubicBezTo>
                  <a:pt x="4217" y="20182"/>
                  <a:pt x="4229" y="20039"/>
                  <a:pt x="4229" y="19891"/>
                </a:cubicBezTo>
                <a:lnTo>
                  <a:pt x="17372" y="19891"/>
                </a:lnTo>
                <a:cubicBezTo>
                  <a:pt x="17372" y="20039"/>
                  <a:pt x="17383" y="20182"/>
                  <a:pt x="17402" y="20318"/>
                </a:cubicBezTo>
                <a:cubicBezTo>
                  <a:pt x="17435" y="20557"/>
                  <a:pt x="17493" y="20775"/>
                  <a:pt x="17573" y="20958"/>
                </a:cubicBezTo>
                <a:cubicBezTo>
                  <a:pt x="17741" y="21351"/>
                  <a:pt x="17998" y="21600"/>
                  <a:pt x="18286" y="21600"/>
                </a:cubicBezTo>
                <a:lnTo>
                  <a:pt x="18629" y="21600"/>
                </a:lnTo>
                <a:cubicBezTo>
                  <a:pt x="18917" y="21600"/>
                  <a:pt x="19174" y="21351"/>
                  <a:pt x="19342" y="20958"/>
                </a:cubicBezTo>
                <a:cubicBezTo>
                  <a:pt x="19422" y="20775"/>
                  <a:pt x="19480" y="20557"/>
                  <a:pt x="19514" y="20318"/>
                </a:cubicBezTo>
                <a:cubicBezTo>
                  <a:pt x="19532" y="20182"/>
                  <a:pt x="19543" y="20039"/>
                  <a:pt x="19543" y="19891"/>
                </a:cubicBezTo>
                <a:lnTo>
                  <a:pt x="20229" y="19891"/>
                </a:lnTo>
                <a:cubicBezTo>
                  <a:pt x="21176" y="19891"/>
                  <a:pt x="21600" y="17812"/>
                  <a:pt x="21600" y="16041"/>
                </a:cubicBezTo>
                <a:lnTo>
                  <a:pt x="21600" y="2567"/>
                </a:lnTo>
                <a:cubicBezTo>
                  <a:pt x="21600" y="795"/>
                  <a:pt x="21176" y="0"/>
                  <a:pt x="2022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0" name="Shape 1150"/>
          <p:cNvSpPr/>
          <p:nvPr/>
        </p:nvSpPr>
        <p:spPr>
          <a:xfrm>
            <a:off x="9944100" y="7226300"/>
            <a:ext cx="32501" cy="32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35"/>
                  <a:pt x="21600" y="10796"/>
                </a:cubicBezTo>
                <a:cubicBezTo>
                  <a:pt x="21600" y="16756"/>
                  <a:pt x="16762" y="21600"/>
                  <a:pt x="10798" y="21600"/>
                </a:cubicBezTo>
                <a:cubicBezTo>
                  <a:pt x="4834" y="21600"/>
                  <a:pt x="0" y="16756"/>
                  <a:pt x="0" y="10796"/>
                </a:cubicBezTo>
                <a:cubicBezTo>
                  <a:pt x="0" y="4835"/>
                  <a:pt x="4834"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1" name="Shape 1151"/>
          <p:cNvSpPr/>
          <p:nvPr/>
        </p:nvSpPr>
        <p:spPr>
          <a:xfrm>
            <a:off x="10033000" y="7226300"/>
            <a:ext cx="32501" cy="32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35"/>
                  <a:pt x="21600" y="10796"/>
                </a:cubicBezTo>
                <a:cubicBezTo>
                  <a:pt x="21600" y="16756"/>
                  <a:pt x="16762" y="21600"/>
                  <a:pt x="10798" y="21600"/>
                </a:cubicBezTo>
                <a:cubicBezTo>
                  <a:pt x="4838" y="21600"/>
                  <a:pt x="0" y="16756"/>
                  <a:pt x="0" y="10796"/>
                </a:cubicBezTo>
                <a:cubicBezTo>
                  <a:pt x="0" y="4835"/>
                  <a:pt x="4838"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2" name="Shape 1152"/>
          <p:cNvSpPr/>
          <p:nvPr/>
        </p:nvSpPr>
        <p:spPr>
          <a:xfrm>
            <a:off x="9944100" y="7302500"/>
            <a:ext cx="32501" cy="324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29"/>
                  <a:pt x="21600" y="10792"/>
                </a:cubicBezTo>
                <a:cubicBezTo>
                  <a:pt x="21600" y="16771"/>
                  <a:pt x="16762" y="21600"/>
                  <a:pt x="10798" y="21600"/>
                </a:cubicBezTo>
                <a:cubicBezTo>
                  <a:pt x="4834" y="21600"/>
                  <a:pt x="0" y="16771"/>
                  <a:pt x="0" y="10792"/>
                </a:cubicBezTo>
                <a:cubicBezTo>
                  <a:pt x="0" y="4829"/>
                  <a:pt x="4834"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3" name="Shape 1153"/>
          <p:cNvSpPr/>
          <p:nvPr/>
        </p:nvSpPr>
        <p:spPr>
          <a:xfrm>
            <a:off x="10033000" y="7302500"/>
            <a:ext cx="32501" cy="324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29"/>
                  <a:pt x="21600" y="10792"/>
                </a:cubicBezTo>
                <a:cubicBezTo>
                  <a:pt x="21600" y="16771"/>
                  <a:pt x="16762" y="21600"/>
                  <a:pt x="10798" y="21600"/>
                </a:cubicBezTo>
                <a:cubicBezTo>
                  <a:pt x="4838" y="21600"/>
                  <a:pt x="0" y="16771"/>
                  <a:pt x="0" y="10792"/>
                </a:cubicBezTo>
                <a:cubicBezTo>
                  <a:pt x="0" y="4829"/>
                  <a:pt x="4838"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4" name="Shape 1154"/>
          <p:cNvSpPr/>
          <p:nvPr/>
        </p:nvSpPr>
        <p:spPr>
          <a:xfrm>
            <a:off x="12471400" y="4445000"/>
            <a:ext cx="301014" cy="308254"/>
          </a:xfrm>
          <a:custGeom>
            <a:avLst/>
            <a:gdLst/>
            <a:ahLst/>
            <a:cxnLst>
              <a:cxn ang="0">
                <a:pos x="wd2" y="hd2"/>
              </a:cxn>
              <a:cxn ang="5400000">
                <a:pos x="wd2" y="hd2"/>
              </a:cxn>
              <a:cxn ang="10800000">
                <a:pos x="wd2" y="hd2"/>
              </a:cxn>
              <a:cxn ang="16200000">
                <a:pos x="wd2" y="hd2"/>
              </a:cxn>
            </a:cxnLst>
            <a:rect l="0" t="0" r="r" b="b"/>
            <a:pathLst>
              <a:path w="21197" h="21081" fill="norm" stroke="1" extrusionOk="0">
                <a:moveTo>
                  <a:pt x="20904" y="14720"/>
                </a:moveTo>
                <a:lnTo>
                  <a:pt x="16623" y="10561"/>
                </a:lnTo>
                <a:cubicBezTo>
                  <a:pt x="16229" y="10180"/>
                  <a:pt x="15913" y="9864"/>
                  <a:pt x="15913" y="9855"/>
                </a:cubicBezTo>
                <a:cubicBezTo>
                  <a:pt x="15913" y="9844"/>
                  <a:pt x="14181" y="6684"/>
                  <a:pt x="11646" y="5069"/>
                </a:cubicBezTo>
                <a:cubicBezTo>
                  <a:pt x="9113" y="3453"/>
                  <a:pt x="9826" y="2267"/>
                  <a:pt x="9826" y="959"/>
                </a:cubicBezTo>
                <a:cubicBezTo>
                  <a:pt x="9826" y="-142"/>
                  <a:pt x="8420" y="-424"/>
                  <a:pt x="7456" y="801"/>
                </a:cubicBezTo>
                <a:cubicBezTo>
                  <a:pt x="7120" y="1229"/>
                  <a:pt x="6790" y="2058"/>
                  <a:pt x="6724" y="2592"/>
                </a:cubicBezTo>
                <a:cubicBezTo>
                  <a:pt x="6525" y="4214"/>
                  <a:pt x="7618" y="5176"/>
                  <a:pt x="8020" y="5761"/>
                </a:cubicBezTo>
                <a:cubicBezTo>
                  <a:pt x="8291" y="6157"/>
                  <a:pt x="8448" y="6892"/>
                  <a:pt x="8165" y="7805"/>
                </a:cubicBezTo>
                <a:lnTo>
                  <a:pt x="1672" y="7805"/>
                </a:lnTo>
                <a:cubicBezTo>
                  <a:pt x="388" y="7805"/>
                  <a:pt x="-305" y="8765"/>
                  <a:pt x="130" y="9938"/>
                </a:cubicBezTo>
                <a:lnTo>
                  <a:pt x="3433" y="18842"/>
                </a:lnTo>
                <a:cubicBezTo>
                  <a:pt x="3620" y="19346"/>
                  <a:pt x="4223" y="19758"/>
                  <a:pt x="4774" y="19758"/>
                </a:cubicBezTo>
                <a:lnTo>
                  <a:pt x="12577" y="19758"/>
                </a:lnTo>
                <a:cubicBezTo>
                  <a:pt x="13129" y="19758"/>
                  <a:pt x="13899" y="20068"/>
                  <a:pt x="14289" y="20448"/>
                </a:cubicBezTo>
                <a:lnTo>
                  <a:pt x="14649" y="20795"/>
                </a:lnTo>
                <a:cubicBezTo>
                  <a:pt x="15040" y="21176"/>
                  <a:pt x="15674" y="21176"/>
                  <a:pt x="16067" y="20795"/>
                </a:cubicBezTo>
                <a:lnTo>
                  <a:pt x="20904" y="16097"/>
                </a:lnTo>
                <a:cubicBezTo>
                  <a:pt x="21295" y="15717"/>
                  <a:pt x="21295" y="15101"/>
                  <a:pt x="20904" y="1472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5" name="Shape 1155"/>
          <p:cNvSpPr/>
          <p:nvPr/>
        </p:nvSpPr>
        <p:spPr>
          <a:xfrm>
            <a:off x="12700000" y="4673600"/>
            <a:ext cx="100088" cy="1000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26" y="21600"/>
                </a:moveTo>
                <a:lnTo>
                  <a:pt x="0" y="17577"/>
                </a:lnTo>
                <a:lnTo>
                  <a:pt x="17580" y="0"/>
                </a:lnTo>
                <a:lnTo>
                  <a:pt x="21600" y="4025"/>
                </a:lnTo>
                <a:cubicBezTo>
                  <a:pt x="21600" y="4025"/>
                  <a:pt x="4026" y="21600"/>
                  <a:pt x="4026"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6" name="Shape 1156"/>
          <p:cNvSpPr/>
          <p:nvPr/>
        </p:nvSpPr>
        <p:spPr>
          <a:xfrm>
            <a:off x="12293600" y="7327900"/>
            <a:ext cx="91256" cy="1597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799"/>
                </a:moveTo>
                <a:cubicBezTo>
                  <a:pt x="21600" y="6981"/>
                  <a:pt x="17420" y="1508"/>
                  <a:pt x="10797" y="0"/>
                </a:cubicBezTo>
                <a:cubicBezTo>
                  <a:pt x="4180" y="1508"/>
                  <a:pt x="0" y="6981"/>
                  <a:pt x="0" y="10799"/>
                </a:cubicBezTo>
                <a:cubicBezTo>
                  <a:pt x="0" y="14619"/>
                  <a:pt x="4180" y="20091"/>
                  <a:pt x="10797" y="21600"/>
                </a:cubicBezTo>
                <a:cubicBezTo>
                  <a:pt x="17420" y="20091"/>
                  <a:pt x="21600" y="14619"/>
                  <a:pt x="21600" y="1079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7" name="Shape 1157"/>
          <p:cNvSpPr/>
          <p:nvPr/>
        </p:nvSpPr>
        <p:spPr>
          <a:xfrm>
            <a:off x="12357100" y="7429499"/>
            <a:ext cx="140049" cy="103525"/>
          </a:xfrm>
          <a:custGeom>
            <a:avLst/>
            <a:gdLst/>
            <a:ahLst/>
            <a:cxnLst>
              <a:cxn ang="0">
                <a:pos x="wd2" y="hd2"/>
              </a:cxn>
              <a:cxn ang="5400000">
                <a:pos x="wd2" y="hd2"/>
              </a:cxn>
              <a:cxn ang="10800000">
                <a:pos x="wd2" y="hd2"/>
              </a:cxn>
              <a:cxn ang="16200000">
                <a:pos x="wd2" y="hd2"/>
              </a:cxn>
            </a:cxnLst>
            <a:rect l="0" t="0" r="r" b="b"/>
            <a:pathLst>
              <a:path w="20548" h="19267" fill="norm" stroke="1" extrusionOk="0">
                <a:moveTo>
                  <a:pt x="59" y="16910"/>
                </a:moveTo>
                <a:cubicBezTo>
                  <a:pt x="3495" y="20435"/>
                  <a:pt x="9940" y="19609"/>
                  <a:pt x="13554" y="17033"/>
                </a:cubicBezTo>
                <a:cubicBezTo>
                  <a:pt x="17168" y="14464"/>
                  <a:pt x="21073" y="7908"/>
                  <a:pt x="20491" y="2357"/>
                </a:cubicBezTo>
                <a:cubicBezTo>
                  <a:pt x="17055" y="-1165"/>
                  <a:pt x="10613" y="-343"/>
                  <a:pt x="6996" y="2228"/>
                </a:cubicBezTo>
                <a:cubicBezTo>
                  <a:pt x="3385" y="4802"/>
                  <a:pt x="-527" y="11355"/>
                  <a:pt x="59" y="1691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8" name="Shape 1158"/>
          <p:cNvSpPr/>
          <p:nvPr/>
        </p:nvSpPr>
        <p:spPr>
          <a:xfrm>
            <a:off x="12357100" y="7543799"/>
            <a:ext cx="140049" cy="103522"/>
          </a:xfrm>
          <a:custGeom>
            <a:avLst/>
            <a:gdLst/>
            <a:ahLst/>
            <a:cxnLst>
              <a:cxn ang="0">
                <a:pos x="wd2" y="hd2"/>
              </a:cxn>
              <a:cxn ang="5400000">
                <a:pos x="wd2" y="hd2"/>
              </a:cxn>
              <a:cxn ang="10800000">
                <a:pos x="wd2" y="hd2"/>
              </a:cxn>
              <a:cxn ang="16200000">
                <a:pos x="wd2" y="hd2"/>
              </a:cxn>
            </a:cxnLst>
            <a:rect l="0" t="0" r="r" b="b"/>
            <a:pathLst>
              <a:path w="20548" h="19268" fill="norm" stroke="1" extrusionOk="0">
                <a:moveTo>
                  <a:pt x="13554" y="17039"/>
                </a:moveTo>
                <a:cubicBezTo>
                  <a:pt x="17168" y="14465"/>
                  <a:pt x="21073" y="7912"/>
                  <a:pt x="20491" y="2355"/>
                </a:cubicBezTo>
                <a:cubicBezTo>
                  <a:pt x="17055" y="-1165"/>
                  <a:pt x="10613" y="-343"/>
                  <a:pt x="6996" y="2231"/>
                </a:cubicBezTo>
                <a:cubicBezTo>
                  <a:pt x="3382" y="4802"/>
                  <a:pt x="-527" y="11356"/>
                  <a:pt x="59" y="16912"/>
                </a:cubicBezTo>
                <a:cubicBezTo>
                  <a:pt x="3495" y="20435"/>
                  <a:pt x="9940" y="19611"/>
                  <a:pt x="13554" y="1703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9" name="Shape 1159"/>
          <p:cNvSpPr/>
          <p:nvPr/>
        </p:nvSpPr>
        <p:spPr>
          <a:xfrm>
            <a:off x="12179300" y="7429499"/>
            <a:ext cx="140031" cy="103525"/>
          </a:xfrm>
          <a:custGeom>
            <a:avLst/>
            <a:gdLst/>
            <a:ahLst/>
            <a:cxnLst>
              <a:cxn ang="0">
                <a:pos x="wd2" y="hd2"/>
              </a:cxn>
              <a:cxn ang="5400000">
                <a:pos x="wd2" y="hd2"/>
              </a:cxn>
              <a:cxn ang="10800000">
                <a:pos x="wd2" y="hd2"/>
              </a:cxn>
              <a:cxn ang="16200000">
                <a:pos x="wd2" y="hd2"/>
              </a:cxn>
            </a:cxnLst>
            <a:rect l="0" t="0" r="r" b="b"/>
            <a:pathLst>
              <a:path w="20548" h="19267" fill="norm" stroke="1" extrusionOk="0">
                <a:moveTo>
                  <a:pt x="6997" y="17033"/>
                </a:moveTo>
                <a:cubicBezTo>
                  <a:pt x="10608" y="19609"/>
                  <a:pt x="17058" y="20435"/>
                  <a:pt x="20490" y="16910"/>
                </a:cubicBezTo>
                <a:cubicBezTo>
                  <a:pt x="21076" y="11357"/>
                  <a:pt x="17163" y="4804"/>
                  <a:pt x="13552" y="2228"/>
                </a:cubicBezTo>
                <a:cubicBezTo>
                  <a:pt x="9938" y="-343"/>
                  <a:pt x="3492" y="-1165"/>
                  <a:pt x="58" y="2357"/>
                </a:cubicBezTo>
                <a:cubicBezTo>
                  <a:pt x="-524" y="7908"/>
                  <a:pt x="3386" y="14464"/>
                  <a:pt x="6997" y="170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0" name="Shape 1160"/>
          <p:cNvSpPr/>
          <p:nvPr/>
        </p:nvSpPr>
        <p:spPr>
          <a:xfrm>
            <a:off x="12179300" y="7543800"/>
            <a:ext cx="140031" cy="103531"/>
          </a:xfrm>
          <a:custGeom>
            <a:avLst/>
            <a:gdLst/>
            <a:ahLst/>
            <a:cxnLst>
              <a:cxn ang="0">
                <a:pos x="wd2" y="hd2"/>
              </a:cxn>
              <a:cxn ang="5400000">
                <a:pos x="wd2" y="hd2"/>
              </a:cxn>
              <a:cxn ang="10800000">
                <a:pos x="wd2" y="hd2"/>
              </a:cxn>
              <a:cxn ang="16200000">
                <a:pos x="wd2" y="hd2"/>
              </a:cxn>
            </a:cxnLst>
            <a:rect l="0" t="0" r="r" b="b"/>
            <a:pathLst>
              <a:path w="20548" h="19266" fill="norm" stroke="1" extrusionOk="0">
                <a:moveTo>
                  <a:pt x="6997" y="17037"/>
                </a:moveTo>
                <a:cubicBezTo>
                  <a:pt x="10608" y="19608"/>
                  <a:pt x="17058" y="20432"/>
                  <a:pt x="20490" y="16910"/>
                </a:cubicBezTo>
                <a:cubicBezTo>
                  <a:pt x="21076" y="11355"/>
                  <a:pt x="17163" y="4803"/>
                  <a:pt x="13552" y="2232"/>
                </a:cubicBezTo>
                <a:cubicBezTo>
                  <a:pt x="9942" y="-342"/>
                  <a:pt x="3492" y="-1168"/>
                  <a:pt x="58" y="2356"/>
                </a:cubicBezTo>
                <a:cubicBezTo>
                  <a:pt x="-524" y="7911"/>
                  <a:pt x="3386" y="14464"/>
                  <a:pt x="6997" y="1703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1" name="Shape 1161"/>
          <p:cNvSpPr/>
          <p:nvPr/>
        </p:nvSpPr>
        <p:spPr>
          <a:xfrm>
            <a:off x="12331700" y="7505700"/>
            <a:ext cx="17711" cy="18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683"/>
                </a:moveTo>
                <a:lnTo>
                  <a:pt x="0" y="20917"/>
                </a:lnTo>
                <a:cubicBezTo>
                  <a:pt x="0" y="21293"/>
                  <a:pt x="4810" y="21600"/>
                  <a:pt x="10770" y="21600"/>
                </a:cubicBezTo>
                <a:cubicBezTo>
                  <a:pt x="16760" y="21600"/>
                  <a:pt x="21600" y="21293"/>
                  <a:pt x="21600" y="20917"/>
                </a:cubicBezTo>
                <a:lnTo>
                  <a:pt x="21600" y="683"/>
                </a:lnTo>
                <a:cubicBezTo>
                  <a:pt x="21600" y="305"/>
                  <a:pt x="16760" y="0"/>
                  <a:pt x="10770" y="0"/>
                </a:cubicBezTo>
                <a:cubicBezTo>
                  <a:pt x="4810" y="0"/>
                  <a:pt x="0" y="305"/>
                  <a:pt x="0" y="68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2" name="Shape 1162"/>
          <p:cNvSpPr/>
          <p:nvPr/>
        </p:nvSpPr>
        <p:spPr>
          <a:xfrm>
            <a:off x="10274300" y="8559799"/>
            <a:ext cx="220050" cy="195709"/>
          </a:xfrm>
          <a:custGeom>
            <a:avLst/>
            <a:gdLst/>
            <a:ahLst/>
            <a:cxnLst>
              <a:cxn ang="0">
                <a:pos x="wd2" y="hd2"/>
              </a:cxn>
              <a:cxn ang="5400000">
                <a:pos x="wd2" y="hd2"/>
              </a:cxn>
              <a:cxn ang="10800000">
                <a:pos x="wd2" y="hd2"/>
              </a:cxn>
              <a:cxn ang="16200000">
                <a:pos x="wd2" y="hd2"/>
              </a:cxn>
            </a:cxnLst>
            <a:rect l="0" t="0" r="r" b="b"/>
            <a:pathLst>
              <a:path w="21600" h="21336" fill="norm" stroke="1" extrusionOk="0">
                <a:moveTo>
                  <a:pt x="2194" y="1994"/>
                </a:moveTo>
                <a:cubicBezTo>
                  <a:pt x="1068" y="3205"/>
                  <a:pt x="436" y="4713"/>
                  <a:pt x="161" y="6413"/>
                </a:cubicBezTo>
                <a:cubicBezTo>
                  <a:pt x="93" y="6836"/>
                  <a:pt x="66" y="7270"/>
                  <a:pt x="23" y="7700"/>
                </a:cubicBezTo>
                <a:cubicBezTo>
                  <a:pt x="17" y="7746"/>
                  <a:pt x="9" y="7792"/>
                  <a:pt x="0" y="7838"/>
                </a:cubicBezTo>
                <a:cubicBezTo>
                  <a:pt x="0" y="8257"/>
                  <a:pt x="0" y="8675"/>
                  <a:pt x="0" y="9093"/>
                </a:cubicBezTo>
                <a:cubicBezTo>
                  <a:pt x="25" y="9381"/>
                  <a:pt x="47" y="9667"/>
                  <a:pt x="73" y="9958"/>
                </a:cubicBezTo>
                <a:cubicBezTo>
                  <a:pt x="195" y="11309"/>
                  <a:pt x="496" y="12616"/>
                  <a:pt x="899" y="13898"/>
                </a:cubicBezTo>
                <a:cubicBezTo>
                  <a:pt x="1449" y="15641"/>
                  <a:pt x="2232" y="17230"/>
                  <a:pt x="3231" y="18672"/>
                </a:cubicBezTo>
                <a:cubicBezTo>
                  <a:pt x="3260" y="18718"/>
                  <a:pt x="3291" y="18763"/>
                  <a:pt x="3322" y="18809"/>
                </a:cubicBezTo>
                <a:cubicBezTo>
                  <a:pt x="3751" y="19435"/>
                  <a:pt x="4196" y="20042"/>
                  <a:pt x="4759" y="20530"/>
                </a:cubicBezTo>
                <a:cubicBezTo>
                  <a:pt x="4887" y="20641"/>
                  <a:pt x="5018" y="20742"/>
                  <a:pt x="5151" y="20829"/>
                </a:cubicBezTo>
                <a:cubicBezTo>
                  <a:pt x="5873" y="21385"/>
                  <a:pt x="6674" y="21459"/>
                  <a:pt x="7509" y="21171"/>
                </a:cubicBezTo>
                <a:cubicBezTo>
                  <a:pt x="7532" y="21163"/>
                  <a:pt x="7555" y="21155"/>
                  <a:pt x="7578" y="21147"/>
                </a:cubicBezTo>
                <a:cubicBezTo>
                  <a:pt x="7953" y="21038"/>
                  <a:pt x="8314" y="20892"/>
                  <a:pt x="8674" y="20728"/>
                </a:cubicBezTo>
                <a:cubicBezTo>
                  <a:pt x="8925" y="20613"/>
                  <a:pt x="9179" y="20511"/>
                  <a:pt x="9436" y="20427"/>
                </a:cubicBezTo>
                <a:cubicBezTo>
                  <a:pt x="9858" y="20298"/>
                  <a:pt x="10779" y="20203"/>
                  <a:pt x="10800" y="20203"/>
                </a:cubicBezTo>
                <a:cubicBezTo>
                  <a:pt x="10822" y="20203"/>
                  <a:pt x="10843" y="20203"/>
                  <a:pt x="10865" y="20203"/>
                </a:cubicBezTo>
                <a:cubicBezTo>
                  <a:pt x="11312" y="20211"/>
                  <a:pt x="11743" y="20298"/>
                  <a:pt x="12164" y="20427"/>
                </a:cubicBezTo>
                <a:cubicBezTo>
                  <a:pt x="12422" y="20511"/>
                  <a:pt x="12676" y="20613"/>
                  <a:pt x="12927" y="20728"/>
                </a:cubicBezTo>
                <a:cubicBezTo>
                  <a:pt x="13286" y="20892"/>
                  <a:pt x="13648" y="21038"/>
                  <a:pt x="14023" y="21147"/>
                </a:cubicBezTo>
                <a:cubicBezTo>
                  <a:pt x="14045" y="21155"/>
                  <a:pt x="14067" y="21163"/>
                  <a:pt x="14091" y="21171"/>
                </a:cubicBezTo>
                <a:cubicBezTo>
                  <a:pt x="14926" y="21459"/>
                  <a:pt x="15728" y="21385"/>
                  <a:pt x="16450" y="20829"/>
                </a:cubicBezTo>
                <a:cubicBezTo>
                  <a:pt x="16584" y="20742"/>
                  <a:pt x="16714" y="20641"/>
                  <a:pt x="16842" y="20530"/>
                </a:cubicBezTo>
                <a:cubicBezTo>
                  <a:pt x="17404" y="20042"/>
                  <a:pt x="17849" y="19435"/>
                  <a:pt x="18278" y="18809"/>
                </a:cubicBezTo>
                <a:cubicBezTo>
                  <a:pt x="18309" y="18763"/>
                  <a:pt x="18340" y="18718"/>
                  <a:pt x="18371" y="18672"/>
                </a:cubicBezTo>
                <a:cubicBezTo>
                  <a:pt x="19367" y="17230"/>
                  <a:pt x="20152" y="15641"/>
                  <a:pt x="20701" y="13898"/>
                </a:cubicBezTo>
                <a:cubicBezTo>
                  <a:pt x="21104" y="12616"/>
                  <a:pt x="21405" y="11309"/>
                  <a:pt x="21528" y="9958"/>
                </a:cubicBezTo>
                <a:cubicBezTo>
                  <a:pt x="21552" y="9667"/>
                  <a:pt x="21575" y="9381"/>
                  <a:pt x="21600" y="9093"/>
                </a:cubicBezTo>
                <a:cubicBezTo>
                  <a:pt x="21600" y="8675"/>
                  <a:pt x="21600" y="8257"/>
                  <a:pt x="21600" y="7838"/>
                </a:cubicBezTo>
                <a:cubicBezTo>
                  <a:pt x="21593" y="7792"/>
                  <a:pt x="21584" y="7746"/>
                  <a:pt x="21579" y="7700"/>
                </a:cubicBezTo>
                <a:cubicBezTo>
                  <a:pt x="21534" y="7270"/>
                  <a:pt x="21509" y="6836"/>
                  <a:pt x="21440" y="6413"/>
                </a:cubicBezTo>
                <a:cubicBezTo>
                  <a:pt x="21165" y="4713"/>
                  <a:pt x="20533" y="3205"/>
                  <a:pt x="19407" y="1994"/>
                </a:cubicBezTo>
                <a:cubicBezTo>
                  <a:pt x="19255" y="1830"/>
                  <a:pt x="19099" y="1680"/>
                  <a:pt x="18939" y="1536"/>
                </a:cubicBezTo>
                <a:cubicBezTo>
                  <a:pt x="18065" y="715"/>
                  <a:pt x="17021" y="284"/>
                  <a:pt x="15879" y="73"/>
                </a:cubicBezTo>
                <a:cubicBezTo>
                  <a:pt x="14719" y="-141"/>
                  <a:pt x="13628" y="142"/>
                  <a:pt x="12550" y="572"/>
                </a:cubicBezTo>
                <a:cubicBezTo>
                  <a:pt x="11995" y="795"/>
                  <a:pt x="10828" y="1242"/>
                  <a:pt x="10800" y="1252"/>
                </a:cubicBezTo>
                <a:cubicBezTo>
                  <a:pt x="10773" y="1242"/>
                  <a:pt x="9604" y="795"/>
                  <a:pt x="9050" y="572"/>
                </a:cubicBezTo>
                <a:cubicBezTo>
                  <a:pt x="7972" y="142"/>
                  <a:pt x="6882" y="-141"/>
                  <a:pt x="5721" y="73"/>
                </a:cubicBezTo>
                <a:cubicBezTo>
                  <a:pt x="4577" y="284"/>
                  <a:pt x="3536" y="715"/>
                  <a:pt x="2661" y="1536"/>
                </a:cubicBezTo>
                <a:cubicBezTo>
                  <a:pt x="2502" y="1680"/>
                  <a:pt x="2345" y="1830"/>
                  <a:pt x="2194" y="199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3" name="Shape 1163"/>
          <p:cNvSpPr/>
          <p:nvPr/>
        </p:nvSpPr>
        <p:spPr>
          <a:xfrm>
            <a:off x="10337800" y="8496300"/>
            <a:ext cx="52139" cy="59553"/>
          </a:xfrm>
          <a:custGeom>
            <a:avLst/>
            <a:gdLst/>
            <a:ahLst/>
            <a:cxnLst>
              <a:cxn ang="0">
                <a:pos x="wd2" y="hd2"/>
              </a:cxn>
              <a:cxn ang="5400000">
                <a:pos x="wd2" y="hd2"/>
              </a:cxn>
              <a:cxn ang="10800000">
                <a:pos x="wd2" y="hd2"/>
              </a:cxn>
              <a:cxn ang="16200000">
                <a:pos x="wd2" y="hd2"/>
              </a:cxn>
            </a:cxnLst>
            <a:rect l="0" t="0" r="r" b="b"/>
            <a:pathLst>
              <a:path w="21216" h="21540" fill="norm" stroke="1" extrusionOk="0">
                <a:moveTo>
                  <a:pt x="6623" y="16033"/>
                </a:moveTo>
                <a:cubicBezTo>
                  <a:pt x="9048" y="18361"/>
                  <a:pt x="11877" y="20160"/>
                  <a:pt x="15366" y="21021"/>
                </a:cubicBezTo>
                <a:cubicBezTo>
                  <a:pt x="17090" y="21452"/>
                  <a:pt x="18846" y="21600"/>
                  <a:pt x="20633" y="21519"/>
                </a:cubicBezTo>
                <a:cubicBezTo>
                  <a:pt x="21057" y="21497"/>
                  <a:pt x="21140" y="21353"/>
                  <a:pt x="21168" y="21008"/>
                </a:cubicBezTo>
                <a:cubicBezTo>
                  <a:pt x="21531" y="16253"/>
                  <a:pt x="19843" y="12076"/>
                  <a:pt x="16651" y="8317"/>
                </a:cubicBezTo>
                <a:cubicBezTo>
                  <a:pt x="12868" y="3858"/>
                  <a:pt x="7817" y="1229"/>
                  <a:pt x="1702" y="139"/>
                </a:cubicBezTo>
                <a:cubicBezTo>
                  <a:pt x="1405" y="85"/>
                  <a:pt x="1114" y="40"/>
                  <a:pt x="819" y="0"/>
                </a:cubicBezTo>
                <a:cubicBezTo>
                  <a:pt x="569" y="0"/>
                  <a:pt x="325" y="0"/>
                  <a:pt x="75" y="0"/>
                </a:cubicBezTo>
                <a:cubicBezTo>
                  <a:pt x="-69" y="1776"/>
                  <a:pt x="-21" y="3557"/>
                  <a:pt x="352" y="5316"/>
                </a:cubicBezTo>
                <a:cubicBezTo>
                  <a:pt x="1225" y="9452"/>
                  <a:pt x="3438" y="12969"/>
                  <a:pt x="6623" y="160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4" name="Shape 1164"/>
          <p:cNvSpPr/>
          <p:nvPr/>
        </p:nvSpPr>
        <p:spPr>
          <a:xfrm>
            <a:off x="10807700" y="9385300"/>
            <a:ext cx="1085894" cy="108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1"/>
                  <a:pt x="16749" y="0"/>
                  <a:pt x="10800" y="0"/>
                </a:cubicBezTo>
                <a:cubicBezTo>
                  <a:pt x="4852" y="0"/>
                  <a:pt x="0" y="4851"/>
                  <a:pt x="0" y="10800"/>
                </a:cubicBezTo>
                <a:cubicBezTo>
                  <a:pt x="0" y="16748"/>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5" name="Shape 1165"/>
          <p:cNvSpPr/>
          <p:nvPr/>
        </p:nvSpPr>
        <p:spPr>
          <a:xfrm>
            <a:off x="12268200" y="8928100"/>
            <a:ext cx="830089" cy="830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2" y="0"/>
                  <a:pt x="0" y="4852"/>
                  <a:pt x="0" y="10800"/>
                </a:cubicBezTo>
                <a:cubicBezTo>
                  <a:pt x="0" y="16748"/>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6" name="Shape 1166"/>
          <p:cNvSpPr/>
          <p:nvPr/>
        </p:nvSpPr>
        <p:spPr>
          <a:xfrm>
            <a:off x="10718800" y="7442200"/>
            <a:ext cx="1508683" cy="15086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1"/>
                  <a:pt x="16748" y="0"/>
                  <a:pt x="10800" y="0"/>
                </a:cubicBezTo>
                <a:cubicBezTo>
                  <a:pt x="4852" y="0"/>
                  <a:pt x="0" y="4851"/>
                  <a:pt x="0" y="10800"/>
                </a:cubicBezTo>
                <a:cubicBezTo>
                  <a:pt x="0" y="16748"/>
                  <a:pt x="4852" y="21600"/>
                  <a:pt x="10800" y="21600"/>
                </a:cubicBezTo>
                <a:close/>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7" name="Shape 1167"/>
          <p:cNvSpPr/>
          <p:nvPr/>
        </p:nvSpPr>
        <p:spPr>
          <a:xfrm>
            <a:off x="12687300" y="7137400"/>
            <a:ext cx="1085900" cy="1085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2" y="0"/>
                  <a:pt x="0" y="4851"/>
                  <a:pt x="0" y="10800"/>
                </a:cubicBezTo>
                <a:cubicBezTo>
                  <a:pt x="0" y="16749"/>
                  <a:pt x="4852" y="21600"/>
                  <a:pt x="10800" y="21600"/>
                </a:cubicBezTo>
                <a:close/>
              </a:path>
            </a:pathLst>
          </a:custGeom>
          <a:solidFill>
            <a:srgbClr val="748A9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8" name="Shape 1168"/>
          <p:cNvSpPr/>
          <p:nvPr/>
        </p:nvSpPr>
        <p:spPr>
          <a:xfrm>
            <a:off x="13931900" y="6146800"/>
            <a:ext cx="830065" cy="830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2" y="0"/>
                  <a:pt x="0" y="4852"/>
                  <a:pt x="0" y="10800"/>
                </a:cubicBezTo>
                <a:cubicBezTo>
                  <a:pt x="0" y="16749"/>
                  <a:pt x="4852" y="21600"/>
                  <a:pt x="10800" y="21600"/>
                </a:cubicBezTo>
                <a:close/>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9" name="Shape 1169"/>
          <p:cNvSpPr/>
          <p:nvPr/>
        </p:nvSpPr>
        <p:spPr>
          <a:xfrm>
            <a:off x="13639800" y="4699000"/>
            <a:ext cx="578917" cy="5789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1"/>
                  <a:pt x="16749" y="0"/>
                  <a:pt x="10800" y="0"/>
                </a:cubicBezTo>
                <a:cubicBezTo>
                  <a:pt x="4851" y="0"/>
                  <a:pt x="0" y="4851"/>
                  <a:pt x="0" y="10800"/>
                </a:cubicBezTo>
                <a:cubicBezTo>
                  <a:pt x="0" y="16749"/>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0" name="Shape 1170"/>
          <p:cNvSpPr/>
          <p:nvPr/>
        </p:nvSpPr>
        <p:spPr>
          <a:xfrm>
            <a:off x="11912600" y="5016500"/>
            <a:ext cx="1508689" cy="1508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2"/>
                  <a:pt x="16749" y="0"/>
                  <a:pt x="10800" y="0"/>
                </a:cubicBezTo>
                <a:cubicBezTo>
                  <a:pt x="4852" y="0"/>
                  <a:pt x="0" y="4852"/>
                  <a:pt x="0" y="10800"/>
                </a:cubicBezTo>
                <a:cubicBezTo>
                  <a:pt x="0" y="16748"/>
                  <a:pt x="4852" y="21600"/>
                  <a:pt x="10800" y="21600"/>
                </a:cubicBez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71" name="Shape 1171"/>
          <p:cNvSpPr/>
          <p:nvPr/>
        </p:nvSpPr>
        <p:spPr>
          <a:xfrm>
            <a:off x="10236200" y="5549900"/>
            <a:ext cx="1085900" cy="10859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2"/>
                  <a:pt x="16749" y="0"/>
                  <a:pt x="10800" y="0"/>
                </a:cubicBezTo>
                <a:cubicBezTo>
                  <a:pt x="4852" y="0"/>
                  <a:pt x="0" y="4852"/>
                  <a:pt x="0" y="10800"/>
                </a:cubicBezTo>
                <a:cubicBezTo>
                  <a:pt x="0" y="16748"/>
                  <a:pt x="4852" y="21600"/>
                  <a:pt x="10800" y="21600"/>
                </a:cubicBez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72" name="Shape 1172"/>
          <p:cNvSpPr/>
          <p:nvPr/>
        </p:nvSpPr>
        <p:spPr>
          <a:xfrm>
            <a:off x="10210800" y="4229100"/>
            <a:ext cx="830083" cy="830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2" y="0"/>
                  <a:pt x="0" y="4852"/>
                  <a:pt x="0" y="10800"/>
                </a:cubicBezTo>
                <a:cubicBezTo>
                  <a:pt x="0" y="16748"/>
                  <a:pt x="4852" y="21600"/>
                  <a:pt x="10800" y="21600"/>
                </a:cubicBezTo>
                <a:close/>
              </a:path>
            </a:pathLst>
          </a:custGeom>
          <a:solidFill>
            <a:srgbClr val="748A9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3" name="Shape 1173"/>
          <p:cNvSpPr/>
          <p:nvPr/>
        </p:nvSpPr>
        <p:spPr>
          <a:xfrm>
            <a:off x="9664700" y="7734300"/>
            <a:ext cx="578930" cy="578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4" name="Shape 1174"/>
          <p:cNvSpPr/>
          <p:nvPr/>
        </p:nvSpPr>
        <p:spPr>
          <a:xfrm>
            <a:off x="11912600" y="3797300"/>
            <a:ext cx="578911" cy="578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1" y="0"/>
                  <a:pt x="0" y="4852"/>
                  <a:pt x="0" y="10800"/>
                </a:cubicBezTo>
                <a:cubicBezTo>
                  <a:pt x="0" y="16749"/>
                  <a:pt x="4851" y="21600"/>
                  <a:pt x="10800" y="21600"/>
                </a:cubicBez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75" name="Shape 1175"/>
          <p:cNvSpPr/>
          <p:nvPr/>
        </p:nvSpPr>
        <p:spPr>
          <a:xfrm>
            <a:off x="9271000" y="6286500"/>
            <a:ext cx="578930" cy="578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2"/>
                  <a:pt x="16748" y="0"/>
                  <a:pt x="10800" y="0"/>
                </a:cubicBezTo>
                <a:cubicBezTo>
                  <a:pt x="4852" y="0"/>
                  <a:pt x="0" y="4852"/>
                  <a:pt x="0" y="10800"/>
                </a:cubicBezTo>
                <a:cubicBezTo>
                  <a:pt x="0" y="16749"/>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6" name="Shape 1176"/>
          <p:cNvSpPr/>
          <p:nvPr/>
        </p:nvSpPr>
        <p:spPr>
          <a:xfrm>
            <a:off x="13106400" y="9944100"/>
            <a:ext cx="578917" cy="5789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1"/>
                  <a:pt x="16749" y="0"/>
                  <a:pt x="10800" y="0"/>
                </a:cubicBezTo>
                <a:cubicBezTo>
                  <a:pt x="4851" y="0"/>
                  <a:pt x="0" y="4851"/>
                  <a:pt x="0" y="10800"/>
                </a:cubicBezTo>
                <a:cubicBezTo>
                  <a:pt x="0" y="16748"/>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7" name="Shape 1177"/>
          <p:cNvSpPr/>
          <p:nvPr/>
        </p:nvSpPr>
        <p:spPr>
          <a:xfrm>
            <a:off x="12192000" y="5854700"/>
            <a:ext cx="940594" cy="2449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085" y="11105"/>
                </a:moveTo>
                <a:lnTo>
                  <a:pt x="7514" y="11105"/>
                </a:lnTo>
                <a:lnTo>
                  <a:pt x="7514" y="0"/>
                </a:lnTo>
                <a:lnTo>
                  <a:pt x="0" y="0"/>
                </a:lnTo>
                <a:lnTo>
                  <a:pt x="0" y="21600"/>
                </a:lnTo>
                <a:lnTo>
                  <a:pt x="21600" y="21600"/>
                </a:lnTo>
                <a:lnTo>
                  <a:pt x="21600" y="0"/>
                </a:lnTo>
                <a:lnTo>
                  <a:pt x="14085" y="0"/>
                </a:lnTo>
                <a:cubicBezTo>
                  <a:pt x="14085" y="0"/>
                  <a:pt x="14085" y="11105"/>
                  <a:pt x="14085" y="1110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8" name="Shape 1178"/>
          <p:cNvSpPr/>
          <p:nvPr/>
        </p:nvSpPr>
        <p:spPr>
          <a:xfrm>
            <a:off x="12573000" y="5854700"/>
            <a:ext cx="178842" cy="723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9" name="Shape 1179"/>
          <p:cNvSpPr/>
          <p:nvPr/>
        </p:nvSpPr>
        <p:spPr>
          <a:xfrm>
            <a:off x="12192000" y="5308600"/>
            <a:ext cx="940594" cy="490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5524" y="0"/>
                </a:lnTo>
                <a:lnTo>
                  <a:pt x="5524" y="7830"/>
                </a:lnTo>
                <a:lnTo>
                  <a:pt x="0" y="7830"/>
                </a:lnTo>
                <a:lnTo>
                  <a:pt x="0" y="21600"/>
                </a:lnTo>
                <a:lnTo>
                  <a:pt x="7514" y="21600"/>
                </a:lnTo>
                <a:lnTo>
                  <a:pt x="10800" y="21600"/>
                </a:lnTo>
                <a:lnTo>
                  <a:pt x="10800" y="7830"/>
                </a:lnTo>
                <a:lnTo>
                  <a:pt x="7371" y="7830"/>
                </a:lnTo>
                <a:lnTo>
                  <a:pt x="7371" y="7830"/>
                </a:lnTo>
                <a:lnTo>
                  <a:pt x="7371" y="3542"/>
                </a:lnTo>
                <a:lnTo>
                  <a:pt x="10800" y="3542"/>
                </a:lnTo>
                <a:cubicBezTo>
                  <a:pt x="10800" y="3542"/>
                  <a:pt x="10800" y="0"/>
                  <a:pt x="10800" y="0"/>
                </a:cubicBezTo>
                <a:close/>
                <a:moveTo>
                  <a:pt x="16077" y="0"/>
                </a:moveTo>
                <a:lnTo>
                  <a:pt x="10800" y="0"/>
                </a:lnTo>
                <a:lnTo>
                  <a:pt x="10800" y="3542"/>
                </a:lnTo>
                <a:lnTo>
                  <a:pt x="14229" y="3542"/>
                </a:lnTo>
                <a:lnTo>
                  <a:pt x="14229" y="7830"/>
                </a:lnTo>
                <a:lnTo>
                  <a:pt x="10800" y="7830"/>
                </a:lnTo>
                <a:lnTo>
                  <a:pt x="10800" y="21600"/>
                </a:lnTo>
                <a:lnTo>
                  <a:pt x="14085" y="21600"/>
                </a:lnTo>
                <a:lnTo>
                  <a:pt x="21600" y="21600"/>
                </a:lnTo>
                <a:lnTo>
                  <a:pt x="21600" y="7830"/>
                </a:lnTo>
                <a:lnTo>
                  <a:pt x="16077" y="7830"/>
                </a:lnTo>
                <a:cubicBezTo>
                  <a:pt x="16077" y="7830"/>
                  <a:pt x="16077" y="0"/>
                  <a:pt x="16077"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0" name="Shape 1180"/>
          <p:cNvSpPr/>
          <p:nvPr/>
        </p:nvSpPr>
        <p:spPr>
          <a:xfrm>
            <a:off x="10426700" y="5740400"/>
            <a:ext cx="703859" cy="7039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550" y="8432"/>
                </a:moveTo>
                <a:lnTo>
                  <a:pt x="11550" y="13479"/>
                </a:lnTo>
                <a:cubicBezTo>
                  <a:pt x="11511" y="13514"/>
                  <a:pt x="11472" y="13538"/>
                  <a:pt x="11439" y="13540"/>
                </a:cubicBezTo>
                <a:cubicBezTo>
                  <a:pt x="11342" y="13548"/>
                  <a:pt x="11249" y="13405"/>
                  <a:pt x="11161" y="13367"/>
                </a:cubicBezTo>
                <a:cubicBezTo>
                  <a:pt x="10895" y="13252"/>
                  <a:pt x="10766" y="13468"/>
                  <a:pt x="10546" y="13471"/>
                </a:cubicBezTo>
                <a:cubicBezTo>
                  <a:pt x="10341" y="13474"/>
                  <a:pt x="10048" y="13142"/>
                  <a:pt x="10058" y="12950"/>
                </a:cubicBezTo>
                <a:cubicBezTo>
                  <a:pt x="10065" y="12832"/>
                  <a:pt x="10126" y="12655"/>
                  <a:pt x="10140" y="12510"/>
                </a:cubicBezTo>
                <a:cubicBezTo>
                  <a:pt x="10151" y="12395"/>
                  <a:pt x="10231" y="12326"/>
                  <a:pt x="10233" y="12220"/>
                </a:cubicBezTo>
                <a:cubicBezTo>
                  <a:pt x="10235" y="12079"/>
                  <a:pt x="10046" y="11970"/>
                  <a:pt x="9954" y="11954"/>
                </a:cubicBezTo>
                <a:cubicBezTo>
                  <a:pt x="9738" y="11914"/>
                  <a:pt x="9437" y="12041"/>
                  <a:pt x="9188" y="11942"/>
                </a:cubicBezTo>
                <a:cubicBezTo>
                  <a:pt x="9141" y="11864"/>
                  <a:pt x="9243" y="11810"/>
                  <a:pt x="9270" y="11733"/>
                </a:cubicBezTo>
                <a:cubicBezTo>
                  <a:pt x="9284" y="11690"/>
                  <a:pt x="9275" y="11631"/>
                  <a:pt x="9293" y="11583"/>
                </a:cubicBezTo>
                <a:cubicBezTo>
                  <a:pt x="9320" y="11510"/>
                  <a:pt x="9397" y="11453"/>
                  <a:pt x="9433" y="11375"/>
                </a:cubicBezTo>
                <a:cubicBezTo>
                  <a:pt x="9458" y="11315"/>
                  <a:pt x="9464" y="11228"/>
                  <a:pt x="9490" y="11154"/>
                </a:cubicBezTo>
                <a:cubicBezTo>
                  <a:pt x="9520" y="11070"/>
                  <a:pt x="9576" y="11017"/>
                  <a:pt x="9583" y="10958"/>
                </a:cubicBezTo>
                <a:cubicBezTo>
                  <a:pt x="9592" y="10879"/>
                  <a:pt x="9563" y="10789"/>
                  <a:pt x="9501" y="10738"/>
                </a:cubicBezTo>
                <a:cubicBezTo>
                  <a:pt x="9309" y="10747"/>
                  <a:pt x="9182" y="10757"/>
                  <a:pt x="9072" y="10807"/>
                </a:cubicBezTo>
                <a:cubicBezTo>
                  <a:pt x="8821" y="10922"/>
                  <a:pt x="8871" y="11260"/>
                  <a:pt x="8620" y="11340"/>
                </a:cubicBezTo>
                <a:cubicBezTo>
                  <a:pt x="8533" y="11367"/>
                  <a:pt x="8413" y="11369"/>
                  <a:pt x="8318" y="11386"/>
                </a:cubicBezTo>
                <a:cubicBezTo>
                  <a:pt x="8235" y="11401"/>
                  <a:pt x="8136" y="11445"/>
                  <a:pt x="8051" y="11444"/>
                </a:cubicBezTo>
                <a:cubicBezTo>
                  <a:pt x="7950" y="11442"/>
                  <a:pt x="7774" y="11346"/>
                  <a:pt x="7714" y="11282"/>
                </a:cubicBezTo>
                <a:cubicBezTo>
                  <a:pt x="7661" y="11224"/>
                  <a:pt x="7533" y="10939"/>
                  <a:pt x="7517" y="10888"/>
                </a:cubicBezTo>
                <a:cubicBezTo>
                  <a:pt x="7418" y="10547"/>
                  <a:pt x="7526" y="10233"/>
                  <a:pt x="7656" y="9996"/>
                </a:cubicBezTo>
                <a:cubicBezTo>
                  <a:pt x="7684" y="9946"/>
                  <a:pt x="7729" y="9899"/>
                  <a:pt x="7749" y="9846"/>
                </a:cubicBezTo>
                <a:cubicBezTo>
                  <a:pt x="7780" y="9765"/>
                  <a:pt x="7760" y="9643"/>
                  <a:pt x="7785" y="9556"/>
                </a:cubicBezTo>
                <a:cubicBezTo>
                  <a:pt x="7828" y="9395"/>
                  <a:pt x="8041" y="9298"/>
                  <a:pt x="8191" y="9220"/>
                </a:cubicBezTo>
                <a:cubicBezTo>
                  <a:pt x="8361" y="9132"/>
                  <a:pt x="8503" y="8990"/>
                  <a:pt x="8701" y="8977"/>
                </a:cubicBezTo>
                <a:cubicBezTo>
                  <a:pt x="8799" y="8970"/>
                  <a:pt x="8943" y="9004"/>
                  <a:pt x="9038" y="9023"/>
                </a:cubicBezTo>
                <a:cubicBezTo>
                  <a:pt x="9125" y="9041"/>
                  <a:pt x="9194" y="9099"/>
                  <a:pt x="9270" y="9104"/>
                </a:cubicBezTo>
                <a:cubicBezTo>
                  <a:pt x="9484" y="9121"/>
                  <a:pt x="9535" y="8955"/>
                  <a:pt x="9710" y="8862"/>
                </a:cubicBezTo>
                <a:cubicBezTo>
                  <a:pt x="9891" y="8887"/>
                  <a:pt x="10011" y="8831"/>
                  <a:pt x="10174" y="8849"/>
                </a:cubicBezTo>
                <a:cubicBezTo>
                  <a:pt x="10286" y="8863"/>
                  <a:pt x="10366" y="8982"/>
                  <a:pt x="10453" y="8988"/>
                </a:cubicBezTo>
                <a:cubicBezTo>
                  <a:pt x="10526" y="8995"/>
                  <a:pt x="10591" y="8919"/>
                  <a:pt x="10662" y="8931"/>
                </a:cubicBezTo>
                <a:cubicBezTo>
                  <a:pt x="10730" y="8941"/>
                  <a:pt x="10848" y="9090"/>
                  <a:pt x="10860" y="9174"/>
                </a:cubicBezTo>
                <a:cubicBezTo>
                  <a:pt x="10873" y="9278"/>
                  <a:pt x="10782" y="9372"/>
                  <a:pt x="10813" y="9487"/>
                </a:cubicBezTo>
                <a:cubicBezTo>
                  <a:pt x="10922" y="9598"/>
                  <a:pt x="11121" y="9620"/>
                  <a:pt x="11277" y="9683"/>
                </a:cubicBezTo>
                <a:cubicBezTo>
                  <a:pt x="11378" y="9600"/>
                  <a:pt x="11291" y="9445"/>
                  <a:pt x="11277" y="9325"/>
                </a:cubicBezTo>
                <a:cubicBezTo>
                  <a:pt x="11272" y="9271"/>
                  <a:pt x="11282" y="9223"/>
                  <a:pt x="11277" y="9174"/>
                </a:cubicBezTo>
                <a:cubicBezTo>
                  <a:pt x="11268" y="9090"/>
                  <a:pt x="11231" y="9013"/>
                  <a:pt x="11231" y="8942"/>
                </a:cubicBezTo>
                <a:cubicBezTo>
                  <a:pt x="11230" y="8694"/>
                  <a:pt x="11380" y="8546"/>
                  <a:pt x="11550" y="8432"/>
                </a:cubicBezTo>
                <a:close/>
                <a:moveTo>
                  <a:pt x="219" y="8623"/>
                </a:moveTo>
                <a:cubicBezTo>
                  <a:pt x="183" y="8799"/>
                  <a:pt x="151" y="8976"/>
                  <a:pt x="124" y="9155"/>
                </a:cubicBezTo>
                <a:cubicBezTo>
                  <a:pt x="97" y="9334"/>
                  <a:pt x="74" y="9514"/>
                  <a:pt x="55" y="9696"/>
                </a:cubicBezTo>
                <a:cubicBezTo>
                  <a:pt x="18" y="10058"/>
                  <a:pt x="0" y="10427"/>
                  <a:pt x="0" y="10800"/>
                </a:cubicBezTo>
                <a:cubicBezTo>
                  <a:pt x="0" y="11172"/>
                  <a:pt x="18" y="11541"/>
                  <a:pt x="55" y="11904"/>
                </a:cubicBezTo>
                <a:cubicBezTo>
                  <a:pt x="74" y="12086"/>
                  <a:pt x="97" y="12266"/>
                  <a:pt x="124" y="12445"/>
                </a:cubicBezTo>
                <a:cubicBezTo>
                  <a:pt x="151" y="12623"/>
                  <a:pt x="183" y="12801"/>
                  <a:pt x="219" y="12976"/>
                </a:cubicBezTo>
                <a:cubicBezTo>
                  <a:pt x="255" y="13152"/>
                  <a:pt x="295" y="13326"/>
                  <a:pt x="339" y="13499"/>
                </a:cubicBezTo>
                <a:cubicBezTo>
                  <a:pt x="428" y="13844"/>
                  <a:pt x="534" y="14182"/>
                  <a:pt x="655" y="14513"/>
                </a:cubicBezTo>
                <a:cubicBezTo>
                  <a:pt x="716" y="14679"/>
                  <a:pt x="780" y="14842"/>
                  <a:pt x="849" y="15004"/>
                </a:cubicBezTo>
                <a:cubicBezTo>
                  <a:pt x="917" y="15165"/>
                  <a:pt x="989" y="15324"/>
                  <a:pt x="1065" y="15482"/>
                </a:cubicBezTo>
                <a:cubicBezTo>
                  <a:pt x="1103" y="15561"/>
                  <a:pt x="1141" y="15639"/>
                  <a:pt x="1181" y="15716"/>
                </a:cubicBezTo>
                <a:cubicBezTo>
                  <a:pt x="1260" y="15872"/>
                  <a:pt x="1344" y="16025"/>
                  <a:pt x="1430" y="16176"/>
                </a:cubicBezTo>
                <a:cubicBezTo>
                  <a:pt x="1691" y="16628"/>
                  <a:pt x="1982" y="17059"/>
                  <a:pt x="2303" y="17467"/>
                </a:cubicBezTo>
                <a:cubicBezTo>
                  <a:pt x="2463" y="17671"/>
                  <a:pt x="2631" y="17869"/>
                  <a:pt x="2805" y="18061"/>
                </a:cubicBezTo>
                <a:cubicBezTo>
                  <a:pt x="2921" y="18189"/>
                  <a:pt x="3041" y="18314"/>
                  <a:pt x="3163" y="18436"/>
                </a:cubicBezTo>
                <a:cubicBezTo>
                  <a:pt x="3285" y="18559"/>
                  <a:pt x="3410" y="18678"/>
                  <a:pt x="3538" y="18794"/>
                </a:cubicBezTo>
                <a:cubicBezTo>
                  <a:pt x="4113" y="19317"/>
                  <a:pt x="4745" y="19779"/>
                  <a:pt x="5424" y="20169"/>
                </a:cubicBezTo>
                <a:cubicBezTo>
                  <a:pt x="5575" y="20256"/>
                  <a:pt x="5728" y="20339"/>
                  <a:pt x="5883" y="20418"/>
                </a:cubicBezTo>
                <a:cubicBezTo>
                  <a:pt x="6193" y="20577"/>
                  <a:pt x="6513" y="20721"/>
                  <a:pt x="6840" y="20851"/>
                </a:cubicBezTo>
                <a:cubicBezTo>
                  <a:pt x="7003" y="20915"/>
                  <a:pt x="7168" y="20975"/>
                  <a:pt x="7336" y="21032"/>
                </a:cubicBezTo>
                <a:cubicBezTo>
                  <a:pt x="8423" y="21400"/>
                  <a:pt x="9588" y="21600"/>
                  <a:pt x="10799" y="21600"/>
                </a:cubicBezTo>
                <a:cubicBezTo>
                  <a:pt x="11052" y="21600"/>
                  <a:pt x="11302" y="21591"/>
                  <a:pt x="11550" y="21574"/>
                </a:cubicBezTo>
                <a:lnTo>
                  <a:pt x="11550" y="18085"/>
                </a:lnTo>
                <a:cubicBezTo>
                  <a:pt x="11505" y="18026"/>
                  <a:pt x="11456" y="17968"/>
                  <a:pt x="11416" y="17907"/>
                </a:cubicBezTo>
                <a:cubicBezTo>
                  <a:pt x="11273" y="17688"/>
                  <a:pt x="11157" y="17414"/>
                  <a:pt x="11010" y="17189"/>
                </a:cubicBezTo>
                <a:cubicBezTo>
                  <a:pt x="10935" y="17074"/>
                  <a:pt x="10871" y="16945"/>
                  <a:pt x="10790" y="16853"/>
                </a:cubicBezTo>
                <a:cubicBezTo>
                  <a:pt x="10742" y="16799"/>
                  <a:pt x="10589" y="16749"/>
                  <a:pt x="10569" y="16667"/>
                </a:cubicBezTo>
                <a:cubicBezTo>
                  <a:pt x="10543" y="16560"/>
                  <a:pt x="10464" y="16413"/>
                  <a:pt x="10477" y="16331"/>
                </a:cubicBezTo>
                <a:cubicBezTo>
                  <a:pt x="10493" y="16221"/>
                  <a:pt x="10708" y="16131"/>
                  <a:pt x="10708" y="16031"/>
                </a:cubicBezTo>
                <a:cubicBezTo>
                  <a:pt x="10708" y="15945"/>
                  <a:pt x="10593" y="15895"/>
                  <a:pt x="10569" y="15822"/>
                </a:cubicBezTo>
                <a:cubicBezTo>
                  <a:pt x="10511" y="15645"/>
                  <a:pt x="10604" y="15541"/>
                  <a:pt x="10674" y="15394"/>
                </a:cubicBezTo>
                <a:cubicBezTo>
                  <a:pt x="10697" y="15345"/>
                  <a:pt x="10719" y="15267"/>
                  <a:pt x="10743" y="15231"/>
                </a:cubicBezTo>
                <a:cubicBezTo>
                  <a:pt x="10786" y="15168"/>
                  <a:pt x="10872" y="15150"/>
                  <a:pt x="10929" y="15081"/>
                </a:cubicBezTo>
                <a:cubicBezTo>
                  <a:pt x="10960" y="15043"/>
                  <a:pt x="10981" y="14962"/>
                  <a:pt x="11022" y="14907"/>
                </a:cubicBezTo>
                <a:cubicBezTo>
                  <a:pt x="11110" y="14790"/>
                  <a:pt x="11253" y="14746"/>
                  <a:pt x="11289" y="14641"/>
                </a:cubicBezTo>
                <a:cubicBezTo>
                  <a:pt x="11318" y="14555"/>
                  <a:pt x="11335" y="14124"/>
                  <a:pt x="11300" y="13981"/>
                </a:cubicBezTo>
                <a:cubicBezTo>
                  <a:pt x="11280" y="13897"/>
                  <a:pt x="11202" y="13828"/>
                  <a:pt x="11172" y="13749"/>
                </a:cubicBezTo>
                <a:cubicBezTo>
                  <a:pt x="11120" y="13609"/>
                  <a:pt x="11108" y="13457"/>
                  <a:pt x="10963" y="13460"/>
                </a:cubicBezTo>
                <a:cubicBezTo>
                  <a:pt x="10874" y="13461"/>
                  <a:pt x="10812" y="13559"/>
                  <a:pt x="10754" y="13622"/>
                </a:cubicBezTo>
                <a:cubicBezTo>
                  <a:pt x="10741" y="13704"/>
                  <a:pt x="10749" y="13793"/>
                  <a:pt x="10662" y="13818"/>
                </a:cubicBezTo>
                <a:cubicBezTo>
                  <a:pt x="10530" y="13857"/>
                  <a:pt x="10480" y="13680"/>
                  <a:pt x="10325" y="13633"/>
                </a:cubicBezTo>
                <a:cubicBezTo>
                  <a:pt x="10264" y="13614"/>
                  <a:pt x="10166" y="13616"/>
                  <a:pt x="10128" y="13598"/>
                </a:cubicBezTo>
                <a:cubicBezTo>
                  <a:pt x="10016" y="13548"/>
                  <a:pt x="9979" y="13384"/>
                  <a:pt x="9862" y="13320"/>
                </a:cubicBezTo>
                <a:cubicBezTo>
                  <a:pt x="9762" y="13267"/>
                  <a:pt x="9677" y="13285"/>
                  <a:pt x="9617" y="13205"/>
                </a:cubicBezTo>
                <a:cubicBezTo>
                  <a:pt x="9592" y="13148"/>
                  <a:pt x="9613" y="13048"/>
                  <a:pt x="9606" y="12973"/>
                </a:cubicBezTo>
                <a:cubicBezTo>
                  <a:pt x="9479" y="12899"/>
                  <a:pt x="9371" y="12622"/>
                  <a:pt x="9223" y="12556"/>
                </a:cubicBezTo>
                <a:cubicBezTo>
                  <a:pt x="9125" y="12513"/>
                  <a:pt x="8975" y="12517"/>
                  <a:pt x="8852" y="12475"/>
                </a:cubicBezTo>
                <a:cubicBezTo>
                  <a:pt x="8794" y="12456"/>
                  <a:pt x="8749" y="12430"/>
                  <a:pt x="8689" y="12417"/>
                </a:cubicBezTo>
                <a:cubicBezTo>
                  <a:pt x="8615" y="12400"/>
                  <a:pt x="8538" y="12399"/>
                  <a:pt x="8481" y="12371"/>
                </a:cubicBezTo>
                <a:cubicBezTo>
                  <a:pt x="8250" y="12257"/>
                  <a:pt x="8126" y="11888"/>
                  <a:pt x="7842" y="11896"/>
                </a:cubicBezTo>
                <a:cubicBezTo>
                  <a:pt x="7721" y="11899"/>
                  <a:pt x="7604" y="12013"/>
                  <a:pt x="7494" y="12012"/>
                </a:cubicBezTo>
                <a:cubicBezTo>
                  <a:pt x="7384" y="12011"/>
                  <a:pt x="7201" y="11924"/>
                  <a:pt x="7064" y="11861"/>
                </a:cubicBezTo>
                <a:cubicBezTo>
                  <a:pt x="6922" y="11795"/>
                  <a:pt x="6764" y="11759"/>
                  <a:pt x="6647" y="11699"/>
                </a:cubicBezTo>
                <a:cubicBezTo>
                  <a:pt x="6552" y="11650"/>
                  <a:pt x="6486" y="11562"/>
                  <a:pt x="6403" y="11525"/>
                </a:cubicBezTo>
                <a:cubicBezTo>
                  <a:pt x="6339" y="11497"/>
                  <a:pt x="6246" y="11492"/>
                  <a:pt x="6195" y="11467"/>
                </a:cubicBezTo>
                <a:cubicBezTo>
                  <a:pt x="6120" y="11432"/>
                  <a:pt x="6043" y="11357"/>
                  <a:pt x="5950" y="11293"/>
                </a:cubicBezTo>
                <a:cubicBezTo>
                  <a:pt x="5863" y="11233"/>
                  <a:pt x="5768" y="11140"/>
                  <a:pt x="5765" y="11062"/>
                </a:cubicBezTo>
                <a:cubicBezTo>
                  <a:pt x="5761" y="10971"/>
                  <a:pt x="5848" y="10894"/>
                  <a:pt x="5858" y="10807"/>
                </a:cubicBezTo>
                <a:cubicBezTo>
                  <a:pt x="5888" y="10531"/>
                  <a:pt x="5684" y="10333"/>
                  <a:pt x="5556" y="10170"/>
                </a:cubicBezTo>
                <a:cubicBezTo>
                  <a:pt x="5461" y="10049"/>
                  <a:pt x="5350" y="9946"/>
                  <a:pt x="5255" y="9834"/>
                </a:cubicBezTo>
                <a:cubicBezTo>
                  <a:pt x="5259" y="9760"/>
                  <a:pt x="5259" y="9747"/>
                  <a:pt x="5255" y="9672"/>
                </a:cubicBezTo>
                <a:cubicBezTo>
                  <a:pt x="5182" y="9602"/>
                  <a:pt x="5122" y="9498"/>
                  <a:pt x="5045" y="9394"/>
                </a:cubicBezTo>
                <a:cubicBezTo>
                  <a:pt x="4977" y="9299"/>
                  <a:pt x="4842" y="9199"/>
                  <a:pt x="4825" y="9093"/>
                </a:cubicBezTo>
                <a:cubicBezTo>
                  <a:pt x="4803" y="8963"/>
                  <a:pt x="4875" y="8848"/>
                  <a:pt x="4825" y="8722"/>
                </a:cubicBezTo>
                <a:cubicBezTo>
                  <a:pt x="4743" y="8513"/>
                  <a:pt x="4451" y="8607"/>
                  <a:pt x="4488" y="8884"/>
                </a:cubicBezTo>
                <a:cubicBezTo>
                  <a:pt x="4499" y="8961"/>
                  <a:pt x="4607" y="9063"/>
                  <a:pt x="4639" y="9139"/>
                </a:cubicBezTo>
                <a:cubicBezTo>
                  <a:pt x="4672" y="9217"/>
                  <a:pt x="4666" y="9313"/>
                  <a:pt x="4697" y="9405"/>
                </a:cubicBezTo>
                <a:cubicBezTo>
                  <a:pt x="4727" y="9495"/>
                  <a:pt x="4817" y="9572"/>
                  <a:pt x="4848" y="9672"/>
                </a:cubicBezTo>
                <a:cubicBezTo>
                  <a:pt x="4897" y="9831"/>
                  <a:pt x="4896" y="10002"/>
                  <a:pt x="4941" y="10101"/>
                </a:cubicBezTo>
                <a:cubicBezTo>
                  <a:pt x="4981" y="10189"/>
                  <a:pt x="5128" y="10272"/>
                  <a:pt x="5045" y="10379"/>
                </a:cubicBezTo>
                <a:cubicBezTo>
                  <a:pt x="4936" y="10401"/>
                  <a:pt x="4893" y="10292"/>
                  <a:pt x="4825" y="10228"/>
                </a:cubicBezTo>
                <a:cubicBezTo>
                  <a:pt x="4787" y="10193"/>
                  <a:pt x="4649" y="10125"/>
                  <a:pt x="4628" y="10043"/>
                </a:cubicBezTo>
                <a:cubicBezTo>
                  <a:pt x="4610" y="9974"/>
                  <a:pt x="4671" y="9883"/>
                  <a:pt x="4651" y="9799"/>
                </a:cubicBezTo>
                <a:cubicBezTo>
                  <a:pt x="4610" y="9636"/>
                  <a:pt x="4281" y="9632"/>
                  <a:pt x="4279" y="9464"/>
                </a:cubicBezTo>
                <a:cubicBezTo>
                  <a:pt x="4279" y="9358"/>
                  <a:pt x="4418" y="9346"/>
                  <a:pt x="4419" y="9243"/>
                </a:cubicBezTo>
                <a:cubicBezTo>
                  <a:pt x="4420" y="9132"/>
                  <a:pt x="4266" y="9037"/>
                  <a:pt x="4233" y="8942"/>
                </a:cubicBezTo>
                <a:cubicBezTo>
                  <a:pt x="4203" y="8855"/>
                  <a:pt x="4198" y="8717"/>
                  <a:pt x="4187" y="8595"/>
                </a:cubicBezTo>
                <a:cubicBezTo>
                  <a:pt x="4176" y="8480"/>
                  <a:pt x="4190" y="8347"/>
                  <a:pt x="4163" y="8259"/>
                </a:cubicBezTo>
                <a:cubicBezTo>
                  <a:pt x="4140" y="8179"/>
                  <a:pt x="4020" y="8070"/>
                  <a:pt x="3943" y="8027"/>
                </a:cubicBezTo>
                <a:cubicBezTo>
                  <a:pt x="3841" y="7971"/>
                  <a:pt x="3761" y="7994"/>
                  <a:pt x="3711" y="7911"/>
                </a:cubicBezTo>
                <a:cubicBezTo>
                  <a:pt x="3668" y="7839"/>
                  <a:pt x="3639" y="7688"/>
                  <a:pt x="3630" y="7611"/>
                </a:cubicBezTo>
                <a:cubicBezTo>
                  <a:pt x="3613" y="7471"/>
                  <a:pt x="3626" y="7319"/>
                  <a:pt x="3618" y="7170"/>
                </a:cubicBezTo>
                <a:cubicBezTo>
                  <a:pt x="3610" y="7022"/>
                  <a:pt x="3595" y="6879"/>
                  <a:pt x="3618" y="6718"/>
                </a:cubicBezTo>
                <a:cubicBezTo>
                  <a:pt x="3675" y="6607"/>
                  <a:pt x="3780" y="6551"/>
                  <a:pt x="3839" y="6441"/>
                </a:cubicBezTo>
                <a:cubicBezTo>
                  <a:pt x="3879" y="6363"/>
                  <a:pt x="3885" y="6268"/>
                  <a:pt x="3932" y="6186"/>
                </a:cubicBezTo>
                <a:cubicBezTo>
                  <a:pt x="4016" y="6034"/>
                  <a:pt x="4201" y="5895"/>
                  <a:pt x="4326" y="5745"/>
                </a:cubicBezTo>
                <a:cubicBezTo>
                  <a:pt x="4460" y="5585"/>
                  <a:pt x="4584" y="5431"/>
                  <a:pt x="4663" y="5247"/>
                </a:cubicBezTo>
                <a:cubicBezTo>
                  <a:pt x="4691" y="5182"/>
                  <a:pt x="4766" y="5038"/>
                  <a:pt x="4755" y="4958"/>
                </a:cubicBezTo>
                <a:cubicBezTo>
                  <a:pt x="4740" y="4846"/>
                  <a:pt x="4530" y="4755"/>
                  <a:pt x="4546" y="4622"/>
                </a:cubicBezTo>
                <a:cubicBezTo>
                  <a:pt x="4557" y="4540"/>
                  <a:pt x="4674" y="4541"/>
                  <a:pt x="4709" y="4460"/>
                </a:cubicBezTo>
                <a:cubicBezTo>
                  <a:pt x="4727" y="4418"/>
                  <a:pt x="4743" y="4301"/>
                  <a:pt x="4743" y="4251"/>
                </a:cubicBezTo>
                <a:cubicBezTo>
                  <a:pt x="4746" y="4140"/>
                  <a:pt x="4687" y="4023"/>
                  <a:pt x="4709" y="3904"/>
                </a:cubicBezTo>
                <a:cubicBezTo>
                  <a:pt x="4728" y="3802"/>
                  <a:pt x="4880" y="3761"/>
                  <a:pt x="4802" y="3649"/>
                </a:cubicBezTo>
                <a:cubicBezTo>
                  <a:pt x="4724" y="3538"/>
                  <a:pt x="4585" y="3709"/>
                  <a:pt x="4500" y="3638"/>
                </a:cubicBezTo>
                <a:cubicBezTo>
                  <a:pt x="4422" y="3572"/>
                  <a:pt x="4515" y="3492"/>
                  <a:pt x="4523" y="3371"/>
                </a:cubicBezTo>
                <a:cubicBezTo>
                  <a:pt x="4526" y="3323"/>
                  <a:pt x="4495" y="3268"/>
                  <a:pt x="4500" y="3232"/>
                </a:cubicBezTo>
                <a:cubicBezTo>
                  <a:pt x="4507" y="3180"/>
                  <a:pt x="4608" y="3093"/>
                  <a:pt x="4581" y="3058"/>
                </a:cubicBezTo>
                <a:cubicBezTo>
                  <a:pt x="4539" y="3005"/>
                  <a:pt x="4494" y="2898"/>
                  <a:pt x="4428" y="2813"/>
                </a:cubicBezTo>
                <a:cubicBezTo>
                  <a:pt x="5723" y="1777"/>
                  <a:pt x="7274" y="1049"/>
                  <a:pt x="8970" y="742"/>
                </a:cubicBezTo>
                <a:lnTo>
                  <a:pt x="8970" y="742"/>
                </a:lnTo>
                <a:cubicBezTo>
                  <a:pt x="8991" y="778"/>
                  <a:pt x="9008" y="819"/>
                  <a:pt x="9060" y="834"/>
                </a:cubicBezTo>
                <a:cubicBezTo>
                  <a:pt x="9161" y="782"/>
                  <a:pt x="9262" y="838"/>
                  <a:pt x="9374" y="834"/>
                </a:cubicBezTo>
                <a:cubicBezTo>
                  <a:pt x="9482" y="831"/>
                  <a:pt x="9579" y="781"/>
                  <a:pt x="9698" y="800"/>
                </a:cubicBezTo>
                <a:cubicBezTo>
                  <a:pt x="9909" y="833"/>
                  <a:pt x="10205" y="1040"/>
                  <a:pt x="10371" y="928"/>
                </a:cubicBezTo>
                <a:cubicBezTo>
                  <a:pt x="10413" y="899"/>
                  <a:pt x="10403" y="850"/>
                  <a:pt x="10441" y="777"/>
                </a:cubicBezTo>
                <a:cubicBezTo>
                  <a:pt x="10471" y="718"/>
                  <a:pt x="10518" y="653"/>
                  <a:pt x="10547" y="581"/>
                </a:cubicBezTo>
                <a:cubicBezTo>
                  <a:pt x="10631" y="579"/>
                  <a:pt x="10716" y="578"/>
                  <a:pt x="10799" y="578"/>
                </a:cubicBezTo>
                <a:cubicBezTo>
                  <a:pt x="11052" y="578"/>
                  <a:pt x="11302" y="587"/>
                  <a:pt x="11550" y="605"/>
                </a:cubicBezTo>
                <a:lnTo>
                  <a:pt x="11550" y="26"/>
                </a:lnTo>
                <a:cubicBezTo>
                  <a:pt x="11367" y="14"/>
                  <a:pt x="11182" y="6"/>
                  <a:pt x="10997" y="2"/>
                </a:cubicBezTo>
                <a:cubicBezTo>
                  <a:pt x="10931" y="1"/>
                  <a:pt x="10865" y="0"/>
                  <a:pt x="10799" y="0"/>
                </a:cubicBezTo>
                <a:cubicBezTo>
                  <a:pt x="10688" y="0"/>
                  <a:pt x="10577" y="2"/>
                  <a:pt x="10465" y="6"/>
                </a:cubicBezTo>
                <a:cubicBezTo>
                  <a:pt x="9374" y="39"/>
                  <a:pt x="8323" y="234"/>
                  <a:pt x="7336" y="568"/>
                </a:cubicBezTo>
                <a:cubicBezTo>
                  <a:pt x="7168" y="624"/>
                  <a:pt x="7003" y="685"/>
                  <a:pt x="6840" y="749"/>
                </a:cubicBezTo>
                <a:cubicBezTo>
                  <a:pt x="6790" y="769"/>
                  <a:pt x="6739" y="790"/>
                  <a:pt x="6689" y="811"/>
                </a:cubicBezTo>
                <a:cubicBezTo>
                  <a:pt x="6577" y="857"/>
                  <a:pt x="6465" y="904"/>
                  <a:pt x="6355" y="954"/>
                </a:cubicBezTo>
                <a:cubicBezTo>
                  <a:pt x="6195" y="1026"/>
                  <a:pt x="6038" y="1102"/>
                  <a:pt x="5882" y="1182"/>
                </a:cubicBezTo>
                <a:cubicBezTo>
                  <a:pt x="5728" y="1261"/>
                  <a:pt x="5575" y="1344"/>
                  <a:pt x="5424" y="1431"/>
                </a:cubicBezTo>
                <a:cubicBezTo>
                  <a:pt x="4817" y="1780"/>
                  <a:pt x="4248" y="2186"/>
                  <a:pt x="3723" y="2642"/>
                </a:cubicBezTo>
                <a:cubicBezTo>
                  <a:pt x="3660" y="2696"/>
                  <a:pt x="3599" y="2750"/>
                  <a:pt x="3538" y="2805"/>
                </a:cubicBezTo>
                <a:cubicBezTo>
                  <a:pt x="3410" y="2922"/>
                  <a:pt x="3285" y="3041"/>
                  <a:pt x="3163" y="3163"/>
                </a:cubicBezTo>
                <a:cubicBezTo>
                  <a:pt x="3040" y="3286"/>
                  <a:pt x="2921" y="3411"/>
                  <a:pt x="2805" y="3538"/>
                </a:cubicBezTo>
                <a:cubicBezTo>
                  <a:pt x="2631" y="3730"/>
                  <a:pt x="2463" y="3929"/>
                  <a:pt x="2303" y="4132"/>
                </a:cubicBezTo>
                <a:cubicBezTo>
                  <a:pt x="1982" y="4540"/>
                  <a:pt x="1691" y="4972"/>
                  <a:pt x="1430" y="5424"/>
                </a:cubicBezTo>
                <a:cubicBezTo>
                  <a:pt x="1343" y="5575"/>
                  <a:pt x="1260" y="5728"/>
                  <a:pt x="1181" y="5883"/>
                </a:cubicBezTo>
                <a:cubicBezTo>
                  <a:pt x="1141" y="5961"/>
                  <a:pt x="1102" y="6039"/>
                  <a:pt x="1064" y="6118"/>
                </a:cubicBezTo>
                <a:cubicBezTo>
                  <a:pt x="951" y="6354"/>
                  <a:pt x="846" y="6595"/>
                  <a:pt x="748" y="6840"/>
                </a:cubicBezTo>
                <a:cubicBezTo>
                  <a:pt x="716" y="6922"/>
                  <a:pt x="685" y="7004"/>
                  <a:pt x="655" y="7087"/>
                </a:cubicBezTo>
                <a:cubicBezTo>
                  <a:pt x="533" y="7418"/>
                  <a:pt x="428" y="7756"/>
                  <a:pt x="339" y="8101"/>
                </a:cubicBezTo>
                <a:cubicBezTo>
                  <a:pt x="295" y="8273"/>
                  <a:pt x="255" y="8448"/>
                  <a:pt x="219" y="8623"/>
                </a:cubicBezTo>
                <a:cubicBezTo>
                  <a:pt x="219" y="8623"/>
                  <a:pt x="219" y="8623"/>
                  <a:pt x="219" y="8623"/>
                </a:cubicBezTo>
                <a:close/>
                <a:moveTo>
                  <a:pt x="11550" y="21574"/>
                </a:moveTo>
                <a:cubicBezTo>
                  <a:pt x="12114" y="21535"/>
                  <a:pt x="12666" y="21453"/>
                  <a:pt x="13203" y="21331"/>
                </a:cubicBezTo>
                <a:cubicBezTo>
                  <a:pt x="13564" y="21249"/>
                  <a:pt x="13918" y="21149"/>
                  <a:pt x="14264" y="21033"/>
                </a:cubicBezTo>
                <a:cubicBezTo>
                  <a:pt x="14431" y="20975"/>
                  <a:pt x="14596" y="20915"/>
                  <a:pt x="14760" y="20851"/>
                </a:cubicBezTo>
                <a:cubicBezTo>
                  <a:pt x="15087" y="20722"/>
                  <a:pt x="15407" y="20578"/>
                  <a:pt x="15717" y="20418"/>
                </a:cubicBezTo>
                <a:cubicBezTo>
                  <a:pt x="15872" y="20339"/>
                  <a:pt x="16025" y="20256"/>
                  <a:pt x="16176" y="20169"/>
                </a:cubicBezTo>
                <a:cubicBezTo>
                  <a:pt x="16854" y="19779"/>
                  <a:pt x="17486" y="19317"/>
                  <a:pt x="18062" y="18794"/>
                </a:cubicBezTo>
                <a:cubicBezTo>
                  <a:pt x="18190" y="18678"/>
                  <a:pt x="18315" y="18559"/>
                  <a:pt x="18437" y="18437"/>
                </a:cubicBezTo>
                <a:cubicBezTo>
                  <a:pt x="18559" y="18314"/>
                  <a:pt x="18678" y="18190"/>
                  <a:pt x="18795" y="18062"/>
                </a:cubicBezTo>
                <a:cubicBezTo>
                  <a:pt x="18969" y="17870"/>
                  <a:pt x="19136" y="17672"/>
                  <a:pt x="19296" y="17467"/>
                </a:cubicBezTo>
                <a:cubicBezTo>
                  <a:pt x="19550" y="17145"/>
                  <a:pt x="19786" y="16807"/>
                  <a:pt x="20001" y="16456"/>
                </a:cubicBezTo>
                <a:cubicBezTo>
                  <a:pt x="20058" y="16363"/>
                  <a:pt x="20115" y="16270"/>
                  <a:pt x="20169" y="16176"/>
                </a:cubicBezTo>
                <a:cubicBezTo>
                  <a:pt x="20256" y="16025"/>
                  <a:pt x="20339" y="15872"/>
                  <a:pt x="20419" y="15716"/>
                </a:cubicBezTo>
                <a:cubicBezTo>
                  <a:pt x="20459" y="15639"/>
                  <a:pt x="20498" y="15561"/>
                  <a:pt x="20536" y="15482"/>
                </a:cubicBezTo>
                <a:cubicBezTo>
                  <a:pt x="20611" y="15325"/>
                  <a:pt x="20683" y="15165"/>
                  <a:pt x="20752" y="15004"/>
                </a:cubicBezTo>
                <a:cubicBezTo>
                  <a:pt x="20820" y="14842"/>
                  <a:pt x="20885" y="14679"/>
                  <a:pt x="20945" y="14513"/>
                </a:cubicBezTo>
                <a:cubicBezTo>
                  <a:pt x="21066" y="14182"/>
                  <a:pt x="21172" y="13844"/>
                  <a:pt x="21260" y="13499"/>
                </a:cubicBezTo>
                <a:cubicBezTo>
                  <a:pt x="21305" y="13326"/>
                  <a:pt x="21345" y="13152"/>
                  <a:pt x="21381" y="12976"/>
                </a:cubicBezTo>
                <a:cubicBezTo>
                  <a:pt x="21417" y="12801"/>
                  <a:pt x="21448" y="12623"/>
                  <a:pt x="21476" y="12445"/>
                </a:cubicBezTo>
                <a:cubicBezTo>
                  <a:pt x="21503" y="12266"/>
                  <a:pt x="21526" y="12086"/>
                  <a:pt x="21545" y="11904"/>
                </a:cubicBezTo>
                <a:cubicBezTo>
                  <a:pt x="21581" y="11541"/>
                  <a:pt x="21600" y="11173"/>
                  <a:pt x="21600" y="10800"/>
                </a:cubicBezTo>
                <a:cubicBezTo>
                  <a:pt x="21600" y="10427"/>
                  <a:pt x="21581" y="10059"/>
                  <a:pt x="21545" y="9696"/>
                </a:cubicBezTo>
                <a:cubicBezTo>
                  <a:pt x="21526" y="9515"/>
                  <a:pt x="21504" y="9334"/>
                  <a:pt x="21476" y="9155"/>
                </a:cubicBezTo>
                <a:cubicBezTo>
                  <a:pt x="21448" y="8976"/>
                  <a:pt x="21417" y="8799"/>
                  <a:pt x="21381" y="8623"/>
                </a:cubicBezTo>
                <a:cubicBezTo>
                  <a:pt x="21345" y="8448"/>
                  <a:pt x="21305" y="8274"/>
                  <a:pt x="21260" y="8101"/>
                </a:cubicBezTo>
                <a:cubicBezTo>
                  <a:pt x="21172" y="7756"/>
                  <a:pt x="21066" y="7417"/>
                  <a:pt x="20945" y="7086"/>
                </a:cubicBezTo>
                <a:cubicBezTo>
                  <a:pt x="20915" y="7004"/>
                  <a:pt x="20884" y="6922"/>
                  <a:pt x="20851" y="6840"/>
                </a:cubicBezTo>
                <a:cubicBezTo>
                  <a:pt x="20755" y="6595"/>
                  <a:pt x="20649" y="6354"/>
                  <a:pt x="20535" y="6118"/>
                </a:cubicBezTo>
                <a:cubicBezTo>
                  <a:pt x="20498" y="6039"/>
                  <a:pt x="20458" y="5961"/>
                  <a:pt x="20419" y="5883"/>
                </a:cubicBezTo>
                <a:cubicBezTo>
                  <a:pt x="20339" y="5728"/>
                  <a:pt x="20256" y="5575"/>
                  <a:pt x="20169" y="5424"/>
                </a:cubicBezTo>
                <a:cubicBezTo>
                  <a:pt x="19909" y="4972"/>
                  <a:pt x="19617" y="4540"/>
                  <a:pt x="19296" y="4132"/>
                </a:cubicBezTo>
                <a:cubicBezTo>
                  <a:pt x="19136" y="3929"/>
                  <a:pt x="18968" y="3730"/>
                  <a:pt x="18795" y="3538"/>
                </a:cubicBezTo>
                <a:cubicBezTo>
                  <a:pt x="18678" y="3410"/>
                  <a:pt x="18559" y="3286"/>
                  <a:pt x="18437" y="3163"/>
                </a:cubicBezTo>
                <a:cubicBezTo>
                  <a:pt x="18315" y="3041"/>
                  <a:pt x="18189" y="2922"/>
                  <a:pt x="18062" y="2805"/>
                </a:cubicBezTo>
                <a:cubicBezTo>
                  <a:pt x="17814" y="2581"/>
                  <a:pt x="17556" y="2367"/>
                  <a:pt x="17288" y="2165"/>
                </a:cubicBezTo>
                <a:cubicBezTo>
                  <a:pt x="16934" y="1899"/>
                  <a:pt x="16562" y="1653"/>
                  <a:pt x="16176" y="1431"/>
                </a:cubicBezTo>
                <a:cubicBezTo>
                  <a:pt x="16025" y="1344"/>
                  <a:pt x="15872" y="1261"/>
                  <a:pt x="15717" y="1181"/>
                </a:cubicBezTo>
                <a:cubicBezTo>
                  <a:pt x="15646" y="1146"/>
                  <a:pt x="15575" y="1110"/>
                  <a:pt x="15503" y="1076"/>
                </a:cubicBezTo>
                <a:cubicBezTo>
                  <a:pt x="15418" y="1034"/>
                  <a:pt x="15331" y="993"/>
                  <a:pt x="15244" y="954"/>
                </a:cubicBezTo>
                <a:cubicBezTo>
                  <a:pt x="15208" y="938"/>
                  <a:pt x="15172" y="922"/>
                  <a:pt x="15135" y="906"/>
                </a:cubicBezTo>
                <a:cubicBezTo>
                  <a:pt x="15011" y="851"/>
                  <a:pt x="14887" y="799"/>
                  <a:pt x="14760" y="749"/>
                </a:cubicBezTo>
                <a:cubicBezTo>
                  <a:pt x="14758" y="748"/>
                  <a:pt x="14757" y="748"/>
                  <a:pt x="14755" y="747"/>
                </a:cubicBezTo>
                <a:cubicBezTo>
                  <a:pt x="14620" y="694"/>
                  <a:pt x="14484" y="644"/>
                  <a:pt x="14347" y="597"/>
                </a:cubicBezTo>
                <a:cubicBezTo>
                  <a:pt x="14319" y="587"/>
                  <a:pt x="14292" y="577"/>
                  <a:pt x="14263" y="567"/>
                </a:cubicBezTo>
                <a:cubicBezTo>
                  <a:pt x="13944" y="459"/>
                  <a:pt x="13618" y="366"/>
                  <a:pt x="13285" y="288"/>
                </a:cubicBezTo>
                <a:cubicBezTo>
                  <a:pt x="13181" y="263"/>
                  <a:pt x="13077" y="240"/>
                  <a:pt x="12972" y="218"/>
                </a:cubicBezTo>
                <a:cubicBezTo>
                  <a:pt x="12896" y="203"/>
                  <a:pt x="12820" y="189"/>
                  <a:pt x="12744" y="175"/>
                </a:cubicBezTo>
                <a:cubicBezTo>
                  <a:pt x="12353" y="104"/>
                  <a:pt x="11955" y="54"/>
                  <a:pt x="11550" y="26"/>
                </a:cubicBezTo>
                <a:lnTo>
                  <a:pt x="11550" y="605"/>
                </a:lnTo>
                <a:cubicBezTo>
                  <a:pt x="11989" y="637"/>
                  <a:pt x="12419" y="697"/>
                  <a:pt x="12841" y="782"/>
                </a:cubicBezTo>
                <a:cubicBezTo>
                  <a:pt x="12813" y="855"/>
                  <a:pt x="12721" y="823"/>
                  <a:pt x="12646" y="858"/>
                </a:cubicBezTo>
                <a:cubicBezTo>
                  <a:pt x="12574" y="891"/>
                  <a:pt x="12548" y="959"/>
                  <a:pt x="12472" y="974"/>
                </a:cubicBezTo>
                <a:cubicBezTo>
                  <a:pt x="12260" y="1013"/>
                  <a:pt x="12086" y="921"/>
                  <a:pt x="11903" y="928"/>
                </a:cubicBezTo>
                <a:cubicBezTo>
                  <a:pt x="11895" y="1007"/>
                  <a:pt x="11993" y="1053"/>
                  <a:pt x="12042" y="1078"/>
                </a:cubicBezTo>
                <a:cubicBezTo>
                  <a:pt x="12208" y="1165"/>
                  <a:pt x="12342" y="1153"/>
                  <a:pt x="12576" y="1148"/>
                </a:cubicBezTo>
                <a:cubicBezTo>
                  <a:pt x="12696" y="1145"/>
                  <a:pt x="12833" y="1183"/>
                  <a:pt x="12936" y="1113"/>
                </a:cubicBezTo>
                <a:cubicBezTo>
                  <a:pt x="13001" y="1068"/>
                  <a:pt x="12997" y="970"/>
                  <a:pt x="13052" y="916"/>
                </a:cubicBezTo>
                <a:cubicBezTo>
                  <a:pt x="13075" y="893"/>
                  <a:pt x="13109" y="870"/>
                  <a:pt x="13147" y="850"/>
                </a:cubicBezTo>
                <a:cubicBezTo>
                  <a:pt x="13262" y="877"/>
                  <a:pt x="13376" y="906"/>
                  <a:pt x="13490" y="937"/>
                </a:cubicBezTo>
                <a:cubicBezTo>
                  <a:pt x="13470" y="1016"/>
                  <a:pt x="13344" y="997"/>
                  <a:pt x="13342" y="1101"/>
                </a:cubicBezTo>
                <a:cubicBezTo>
                  <a:pt x="13423" y="1150"/>
                  <a:pt x="13611" y="1075"/>
                  <a:pt x="13683" y="993"/>
                </a:cubicBezTo>
                <a:cubicBezTo>
                  <a:pt x="13711" y="1000"/>
                  <a:pt x="13739" y="1009"/>
                  <a:pt x="13768" y="1017"/>
                </a:cubicBezTo>
                <a:cubicBezTo>
                  <a:pt x="13932" y="1067"/>
                  <a:pt x="14094" y="1121"/>
                  <a:pt x="14254" y="1179"/>
                </a:cubicBezTo>
                <a:cubicBezTo>
                  <a:pt x="14483" y="1261"/>
                  <a:pt x="14709" y="1351"/>
                  <a:pt x="14930" y="1450"/>
                </a:cubicBezTo>
                <a:cubicBezTo>
                  <a:pt x="14887" y="1475"/>
                  <a:pt x="14842" y="1507"/>
                  <a:pt x="14805" y="1507"/>
                </a:cubicBezTo>
                <a:cubicBezTo>
                  <a:pt x="14709" y="1506"/>
                  <a:pt x="14668" y="1378"/>
                  <a:pt x="14560" y="1425"/>
                </a:cubicBezTo>
                <a:cubicBezTo>
                  <a:pt x="14551" y="1549"/>
                  <a:pt x="14691" y="1600"/>
                  <a:pt x="14781" y="1657"/>
                </a:cubicBezTo>
                <a:cubicBezTo>
                  <a:pt x="14878" y="1719"/>
                  <a:pt x="14979" y="1781"/>
                  <a:pt x="15013" y="1889"/>
                </a:cubicBezTo>
                <a:cubicBezTo>
                  <a:pt x="14919" y="2089"/>
                  <a:pt x="14768" y="1878"/>
                  <a:pt x="14619" y="1877"/>
                </a:cubicBezTo>
                <a:cubicBezTo>
                  <a:pt x="14454" y="1876"/>
                  <a:pt x="14214" y="2190"/>
                  <a:pt x="14073" y="1935"/>
                </a:cubicBezTo>
                <a:cubicBezTo>
                  <a:pt x="14108" y="1800"/>
                  <a:pt x="14257" y="1779"/>
                  <a:pt x="14294" y="1646"/>
                </a:cubicBezTo>
                <a:cubicBezTo>
                  <a:pt x="14261" y="1651"/>
                  <a:pt x="14231" y="1661"/>
                  <a:pt x="14200" y="1674"/>
                </a:cubicBezTo>
                <a:cubicBezTo>
                  <a:pt x="14145" y="1696"/>
                  <a:pt x="14090" y="1725"/>
                  <a:pt x="14034" y="1755"/>
                </a:cubicBezTo>
                <a:cubicBezTo>
                  <a:pt x="13960" y="1795"/>
                  <a:pt x="13883" y="1834"/>
                  <a:pt x="13794" y="1854"/>
                </a:cubicBezTo>
                <a:cubicBezTo>
                  <a:pt x="13714" y="1872"/>
                  <a:pt x="13635" y="1867"/>
                  <a:pt x="13562" y="1889"/>
                </a:cubicBezTo>
                <a:cubicBezTo>
                  <a:pt x="13423" y="1929"/>
                  <a:pt x="13327" y="2031"/>
                  <a:pt x="13179" y="2086"/>
                </a:cubicBezTo>
                <a:cubicBezTo>
                  <a:pt x="13122" y="2107"/>
                  <a:pt x="13054" y="2100"/>
                  <a:pt x="12995" y="2120"/>
                </a:cubicBezTo>
                <a:cubicBezTo>
                  <a:pt x="12854" y="2167"/>
                  <a:pt x="12686" y="2251"/>
                  <a:pt x="12542" y="2329"/>
                </a:cubicBezTo>
                <a:cubicBezTo>
                  <a:pt x="12394" y="2409"/>
                  <a:pt x="12227" y="2493"/>
                  <a:pt x="12135" y="2572"/>
                </a:cubicBezTo>
                <a:cubicBezTo>
                  <a:pt x="12086" y="2615"/>
                  <a:pt x="11957" y="2767"/>
                  <a:pt x="11962" y="2815"/>
                </a:cubicBezTo>
                <a:cubicBezTo>
                  <a:pt x="11967" y="2884"/>
                  <a:pt x="12097" y="2907"/>
                  <a:pt x="12101" y="2977"/>
                </a:cubicBezTo>
                <a:cubicBezTo>
                  <a:pt x="12097" y="3020"/>
                  <a:pt x="12025" y="3112"/>
                  <a:pt x="12078" y="3174"/>
                </a:cubicBezTo>
                <a:cubicBezTo>
                  <a:pt x="12125" y="3231"/>
                  <a:pt x="12220" y="3185"/>
                  <a:pt x="12321" y="3197"/>
                </a:cubicBezTo>
                <a:cubicBezTo>
                  <a:pt x="12499" y="3219"/>
                  <a:pt x="12614" y="3365"/>
                  <a:pt x="12751" y="3441"/>
                </a:cubicBezTo>
                <a:cubicBezTo>
                  <a:pt x="12853" y="3497"/>
                  <a:pt x="13006" y="3565"/>
                  <a:pt x="13122" y="3580"/>
                </a:cubicBezTo>
                <a:cubicBezTo>
                  <a:pt x="13282" y="3599"/>
                  <a:pt x="13460" y="3534"/>
                  <a:pt x="13482" y="3661"/>
                </a:cubicBezTo>
                <a:cubicBezTo>
                  <a:pt x="13503" y="3783"/>
                  <a:pt x="13331" y="3827"/>
                  <a:pt x="13319" y="3904"/>
                </a:cubicBezTo>
                <a:cubicBezTo>
                  <a:pt x="13406" y="4017"/>
                  <a:pt x="13260" y="4071"/>
                  <a:pt x="13261" y="4171"/>
                </a:cubicBezTo>
                <a:cubicBezTo>
                  <a:pt x="13262" y="4251"/>
                  <a:pt x="13361" y="4371"/>
                  <a:pt x="13447" y="4379"/>
                </a:cubicBezTo>
                <a:cubicBezTo>
                  <a:pt x="13564" y="4389"/>
                  <a:pt x="13735" y="4264"/>
                  <a:pt x="13783" y="4147"/>
                </a:cubicBezTo>
                <a:cubicBezTo>
                  <a:pt x="13841" y="4008"/>
                  <a:pt x="13817" y="3820"/>
                  <a:pt x="13923" y="3719"/>
                </a:cubicBezTo>
                <a:cubicBezTo>
                  <a:pt x="14463" y="3733"/>
                  <a:pt x="14921" y="3474"/>
                  <a:pt x="14886" y="2919"/>
                </a:cubicBezTo>
                <a:cubicBezTo>
                  <a:pt x="14882" y="2865"/>
                  <a:pt x="14851" y="2794"/>
                  <a:pt x="14863" y="2734"/>
                </a:cubicBezTo>
                <a:cubicBezTo>
                  <a:pt x="14880" y="2644"/>
                  <a:pt x="15034" y="2570"/>
                  <a:pt x="15014" y="2456"/>
                </a:cubicBezTo>
                <a:cubicBezTo>
                  <a:pt x="15072" y="2438"/>
                  <a:pt x="15107" y="2391"/>
                  <a:pt x="15137" y="2338"/>
                </a:cubicBezTo>
                <a:cubicBezTo>
                  <a:pt x="15181" y="2259"/>
                  <a:pt x="15216" y="2169"/>
                  <a:pt x="15298" y="2139"/>
                </a:cubicBezTo>
                <a:cubicBezTo>
                  <a:pt x="15304" y="2137"/>
                  <a:pt x="15309" y="2133"/>
                  <a:pt x="15316" y="2132"/>
                </a:cubicBezTo>
                <a:cubicBezTo>
                  <a:pt x="15362" y="2121"/>
                  <a:pt x="15412" y="2130"/>
                  <a:pt x="15464" y="2146"/>
                </a:cubicBezTo>
                <a:cubicBezTo>
                  <a:pt x="15557" y="2173"/>
                  <a:pt x="15657" y="2220"/>
                  <a:pt x="15767" y="2213"/>
                </a:cubicBezTo>
                <a:cubicBezTo>
                  <a:pt x="15824" y="2209"/>
                  <a:pt x="15897" y="2159"/>
                  <a:pt x="15953" y="2167"/>
                </a:cubicBezTo>
                <a:cubicBezTo>
                  <a:pt x="16067" y="2183"/>
                  <a:pt x="16135" y="2322"/>
                  <a:pt x="16220" y="2387"/>
                </a:cubicBezTo>
                <a:cubicBezTo>
                  <a:pt x="16295" y="2444"/>
                  <a:pt x="16376" y="2426"/>
                  <a:pt x="16394" y="2503"/>
                </a:cubicBezTo>
                <a:cubicBezTo>
                  <a:pt x="16372" y="2631"/>
                  <a:pt x="16283" y="2636"/>
                  <a:pt x="16290" y="2754"/>
                </a:cubicBezTo>
                <a:cubicBezTo>
                  <a:pt x="16290" y="2755"/>
                  <a:pt x="16290" y="2756"/>
                  <a:pt x="16290" y="2757"/>
                </a:cubicBezTo>
                <a:cubicBezTo>
                  <a:pt x="16299" y="2863"/>
                  <a:pt x="16409" y="2944"/>
                  <a:pt x="16464" y="2954"/>
                </a:cubicBezTo>
                <a:cubicBezTo>
                  <a:pt x="16549" y="2970"/>
                  <a:pt x="16670" y="2925"/>
                  <a:pt x="16754" y="2885"/>
                </a:cubicBezTo>
                <a:cubicBezTo>
                  <a:pt x="16845" y="2842"/>
                  <a:pt x="16928" y="2749"/>
                  <a:pt x="17008" y="2684"/>
                </a:cubicBezTo>
                <a:cubicBezTo>
                  <a:pt x="17122" y="2771"/>
                  <a:pt x="17234" y="2861"/>
                  <a:pt x="17344" y="2952"/>
                </a:cubicBezTo>
                <a:cubicBezTo>
                  <a:pt x="17357" y="3004"/>
                  <a:pt x="17365" y="3050"/>
                  <a:pt x="17370" y="3081"/>
                </a:cubicBezTo>
                <a:cubicBezTo>
                  <a:pt x="17385" y="3207"/>
                  <a:pt x="17353" y="3303"/>
                  <a:pt x="17358" y="3418"/>
                </a:cubicBezTo>
                <a:cubicBezTo>
                  <a:pt x="17373" y="3613"/>
                  <a:pt x="17619" y="3593"/>
                  <a:pt x="17741" y="3696"/>
                </a:cubicBezTo>
                <a:cubicBezTo>
                  <a:pt x="17777" y="3727"/>
                  <a:pt x="17791" y="3806"/>
                  <a:pt x="17822" y="3846"/>
                </a:cubicBezTo>
                <a:cubicBezTo>
                  <a:pt x="17881" y="3925"/>
                  <a:pt x="17952" y="3925"/>
                  <a:pt x="17961" y="4008"/>
                </a:cubicBezTo>
                <a:cubicBezTo>
                  <a:pt x="17983" y="4208"/>
                  <a:pt x="17780" y="4225"/>
                  <a:pt x="17799" y="4448"/>
                </a:cubicBezTo>
                <a:cubicBezTo>
                  <a:pt x="17757" y="4535"/>
                  <a:pt x="17651" y="4530"/>
                  <a:pt x="17659" y="4645"/>
                </a:cubicBezTo>
                <a:cubicBezTo>
                  <a:pt x="17673" y="4828"/>
                  <a:pt x="17936" y="4688"/>
                  <a:pt x="18007" y="4831"/>
                </a:cubicBezTo>
                <a:cubicBezTo>
                  <a:pt x="18046" y="4908"/>
                  <a:pt x="18001" y="4965"/>
                  <a:pt x="17973" y="5074"/>
                </a:cubicBezTo>
                <a:cubicBezTo>
                  <a:pt x="18063" y="5181"/>
                  <a:pt x="18062" y="5352"/>
                  <a:pt x="17903" y="5352"/>
                </a:cubicBezTo>
                <a:cubicBezTo>
                  <a:pt x="17807" y="5352"/>
                  <a:pt x="17780" y="5248"/>
                  <a:pt x="17682" y="5224"/>
                </a:cubicBezTo>
                <a:cubicBezTo>
                  <a:pt x="17628" y="5211"/>
                  <a:pt x="17554" y="5214"/>
                  <a:pt x="17485" y="5201"/>
                </a:cubicBezTo>
                <a:cubicBezTo>
                  <a:pt x="17427" y="5191"/>
                  <a:pt x="17356" y="5173"/>
                  <a:pt x="17300" y="5166"/>
                </a:cubicBezTo>
                <a:cubicBezTo>
                  <a:pt x="17156" y="5150"/>
                  <a:pt x="17002" y="5191"/>
                  <a:pt x="16917" y="5109"/>
                </a:cubicBezTo>
                <a:cubicBezTo>
                  <a:pt x="17055" y="4926"/>
                  <a:pt x="17238" y="4745"/>
                  <a:pt x="17416" y="4587"/>
                </a:cubicBezTo>
                <a:cubicBezTo>
                  <a:pt x="17469" y="4540"/>
                  <a:pt x="17582" y="4508"/>
                  <a:pt x="17555" y="4414"/>
                </a:cubicBezTo>
                <a:cubicBezTo>
                  <a:pt x="17456" y="4328"/>
                  <a:pt x="17335" y="4419"/>
                  <a:pt x="17242" y="4472"/>
                </a:cubicBezTo>
                <a:cubicBezTo>
                  <a:pt x="17144" y="4527"/>
                  <a:pt x="17027" y="4606"/>
                  <a:pt x="16917" y="4622"/>
                </a:cubicBezTo>
                <a:cubicBezTo>
                  <a:pt x="16725" y="4651"/>
                  <a:pt x="16470" y="4566"/>
                  <a:pt x="16313" y="4668"/>
                </a:cubicBezTo>
                <a:cubicBezTo>
                  <a:pt x="16292" y="4756"/>
                  <a:pt x="16492" y="4722"/>
                  <a:pt x="16465" y="4854"/>
                </a:cubicBezTo>
                <a:cubicBezTo>
                  <a:pt x="16387" y="4866"/>
                  <a:pt x="16315" y="4873"/>
                  <a:pt x="16255" y="4819"/>
                </a:cubicBezTo>
                <a:cubicBezTo>
                  <a:pt x="16201" y="4771"/>
                  <a:pt x="16232" y="4698"/>
                  <a:pt x="16198" y="4668"/>
                </a:cubicBezTo>
                <a:cubicBezTo>
                  <a:pt x="16138" y="4619"/>
                  <a:pt x="15914" y="4606"/>
                  <a:pt x="15814" y="4622"/>
                </a:cubicBezTo>
                <a:cubicBezTo>
                  <a:pt x="15693" y="4642"/>
                  <a:pt x="15585" y="4715"/>
                  <a:pt x="15571" y="4819"/>
                </a:cubicBezTo>
                <a:cubicBezTo>
                  <a:pt x="15717" y="4887"/>
                  <a:pt x="15958" y="4748"/>
                  <a:pt x="16012" y="4923"/>
                </a:cubicBezTo>
                <a:cubicBezTo>
                  <a:pt x="15931" y="5067"/>
                  <a:pt x="15743" y="5147"/>
                  <a:pt x="15767" y="5340"/>
                </a:cubicBezTo>
                <a:cubicBezTo>
                  <a:pt x="15778" y="5415"/>
                  <a:pt x="15866" y="5514"/>
                  <a:pt x="15930" y="5526"/>
                </a:cubicBezTo>
                <a:cubicBezTo>
                  <a:pt x="15995" y="5536"/>
                  <a:pt x="16030" y="5473"/>
                  <a:pt x="16093" y="5479"/>
                </a:cubicBezTo>
                <a:cubicBezTo>
                  <a:pt x="16158" y="5485"/>
                  <a:pt x="16143" y="5560"/>
                  <a:pt x="16220" y="5549"/>
                </a:cubicBezTo>
                <a:cubicBezTo>
                  <a:pt x="16332" y="5501"/>
                  <a:pt x="16394" y="5344"/>
                  <a:pt x="16522" y="5352"/>
                </a:cubicBezTo>
                <a:cubicBezTo>
                  <a:pt x="16676" y="5538"/>
                  <a:pt x="16383" y="5629"/>
                  <a:pt x="16220" y="5688"/>
                </a:cubicBezTo>
                <a:cubicBezTo>
                  <a:pt x="16035" y="5755"/>
                  <a:pt x="15793" y="5791"/>
                  <a:pt x="15652" y="5850"/>
                </a:cubicBezTo>
                <a:cubicBezTo>
                  <a:pt x="15578" y="5881"/>
                  <a:pt x="15297" y="6152"/>
                  <a:pt x="15257" y="5942"/>
                </a:cubicBezTo>
                <a:cubicBezTo>
                  <a:pt x="15229" y="5791"/>
                  <a:pt x="15396" y="5835"/>
                  <a:pt x="15431" y="5711"/>
                </a:cubicBezTo>
                <a:cubicBezTo>
                  <a:pt x="15252" y="5676"/>
                  <a:pt x="15084" y="5787"/>
                  <a:pt x="14921" y="5850"/>
                </a:cubicBezTo>
                <a:cubicBezTo>
                  <a:pt x="14687" y="5938"/>
                  <a:pt x="14292" y="5994"/>
                  <a:pt x="14236" y="6255"/>
                </a:cubicBezTo>
                <a:cubicBezTo>
                  <a:pt x="14225" y="6308"/>
                  <a:pt x="14259" y="6406"/>
                  <a:pt x="14224" y="6441"/>
                </a:cubicBezTo>
                <a:cubicBezTo>
                  <a:pt x="14197" y="6469"/>
                  <a:pt x="14030" y="6474"/>
                  <a:pt x="13958" y="6499"/>
                </a:cubicBezTo>
                <a:cubicBezTo>
                  <a:pt x="13846" y="6537"/>
                  <a:pt x="13748" y="6619"/>
                  <a:pt x="13679" y="6637"/>
                </a:cubicBezTo>
                <a:cubicBezTo>
                  <a:pt x="13627" y="6652"/>
                  <a:pt x="13550" y="6648"/>
                  <a:pt x="13517" y="6661"/>
                </a:cubicBezTo>
                <a:cubicBezTo>
                  <a:pt x="13424" y="6696"/>
                  <a:pt x="13390" y="6821"/>
                  <a:pt x="13284" y="6904"/>
                </a:cubicBezTo>
                <a:cubicBezTo>
                  <a:pt x="13241" y="6938"/>
                  <a:pt x="13145" y="6962"/>
                  <a:pt x="13110" y="6996"/>
                </a:cubicBezTo>
                <a:cubicBezTo>
                  <a:pt x="13050" y="7056"/>
                  <a:pt x="13042" y="7206"/>
                  <a:pt x="12936" y="7229"/>
                </a:cubicBezTo>
                <a:cubicBezTo>
                  <a:pt x="12869" y="7234"/>
                  <a:pt x="12814" y="7178"/>
                  <a:pt x="12751" y="7216"/>
                </a:cubicBezTo>
                <a:cubicBezTo>
                  <a:pt x="12743" y="7364"/>
                  <a:pt x="12803" y="7565"/>
                  <a:pt x="12739" y="7714"/>
                </a:cubicBezTo>
                <a:cubicBezTo>
                  <a:pt x="12602" y="7826"/>
                  <a:pt x="12451" y="7905"/>
                  <a:pt x="12275" y="8004"/>
                </a:cubicBezTo>
                <a:cubicBezTo>
                  <a:pt x="12178" y="8059"/>
                  <a:pt x="12091" y="8073"/>
                  <a:pt x="11973" y="8131"/>
                </a:cubicBezTo>
                <a:cubicBezTo>
                  <a:pt x="11890" y="8173"/>
                  <a:pt x="11814" y="8272"/>
                  <a:pt x="11718" y="8328"/>
                </a:cubicBezTo>
                <a:cubicBezTo>
                  <a:pt x="11663" y="8361"/>
                  <a:pt x="11606" y="8394"/>
                  <a:pt x="11550" y="8432"/>
                </a:cubicBezTo>
                <a:lnTo>
                  <a:pt x="11550" y="13479"/>
                </a:lnTo>
                <a:cubicBezTo>
                  <a:pt x="11607" y="13428"/>
                  <a:pt x="11663" y="13355"/>
                  <a:pt x="11695" y="13297"/>
                </a:cubicBezTo>
                <a:cubicBezTo>
                  <a:pt x="11760" y="13179"/>
                  <a:pt x="11765" y="13079"/>
                  <a:pt x="11881" y="13019"/>
                </a:cubicBezTo>
                <a:cubicBezTo>
                  <a:pt x="12005" y="12955"/>
                  <a:pt x="12104" y="12986"/>
                  <a:pt x="12264" y="12926"/>
                </a:cubicBezTo>
                <a:cubicBezTo>
                  <a:pt x="12335" y="12901"/>
                  <a:pt x="12396" y="12855"/>
                  <a:pt x="12461" y="12811"/>
                </a:cubicBezTo>
                <a:cubicBezTo>
                  <a:pt x="12517" y="12772"/>
                  <a:pt x="12576" y="12671"/>
                  <a:pt x="12646" y="12741"/>
                </a:cubicBezTo>
                <a:cubicBezTo>
                  <a:pt x="12739" y="12834"/>
                  <a:pt x="12533" y="12885"/>
                  <a:pt x="12612" y="12985"/>
                </a:cubicBezTo>
                <a:cubicBezTo>
                  <a:pt x="12773" y="13069"/>
                  <a:pt x="12854" y="12826"/>
                  <a:pt x="12972" y="12822"/>
                </a:cubicBezTo>
                <a:cubicBezTo>
                  <a:pt x="13008" y="12821"/>
                  <a:pt x="13137" y="12895"/>
                  <a:pt x="13203" y="12938"/>
                </a:cubicBezTo>
                <a:cubicBezTo>
                  <a:pt x="13294" y="12998"/>
                  <a:pt x="13325" y="13081"/>
                  <a:pt x="13423" y="13100"/>
                </a:cubicBezTo>
                <a:cubicBezTo>
                  <a:pt x="13487" y="13113"/>
                  <a:pt x="13590" y="13076"/>
                  <a:pt x="13679" y="13089"/>
                </a:cubicBezTo>
                <a:cubicBezTo>
                  <a:pt x="13797" y="13106"/>
                  <a:pt x="13868" y="13207"/>
                  <a:pt x="13958" y="13205"/>
                </a:cubicBezTo>
                <a:cubicBezTo>
                  <a:pt x="14067" y="13201"/>
                  <a:pt x="14120" y="13083"/>
                  <a:pt x="14214" y="13066"/>
                </a:cubicBezTo>
                <a:cubicBezTo>
                  <a:pt x="14418" y="13028"/>
                  <a:pt x="14494" y="13089"/>
                  <a:pt x="14584" y="13216"/>
                </a:cubicBezTo>
                <a:cubicBezTo>
                  <a:pt x="14686" y="13233"/>
                  <a:pt x="14689" y="13099"/>
                  <a:pt x="14781" y="13147"/>
                </a:cubicBezTo>
                <a:cubicBezTo>
                  <a:pt x="14730" y="13248"/>
                  <a:pt x="14799" y="13294"/>
                  <a:pt x="14839" y="13379"/>
                </a:cubicBezTo>
                <a:cubicBezTo>
                  <a:pt x="14865" y="13432"/>
                  <a:pt x="14862" y="13471"/>
                  <a:pt x="14886" y="13494"/>
                </a:cubicBezTo>
                <a:cubicBezTo>
                  <a:pt x="14941" y="13547"/>
                  <a:pt x="15048" y="13547"/>
                  <a:pt x="15130" y="13598"/>
                </a:cubicBezTo>
                <a:cubicBezTo>
                  <a:pt x="15215" y="13652"/>
                  <a:pt x="15263" y="13752"/>
                  <a:pt x="15362" y="13865"/>
                </a:cubicBezTo>
                <a:cubicBezTo>
                  <a:pt x="15462" y="13980"/>
                  <a:pt x="15633" y="14099"/>
                  <a:pt x="15767" y="14108"/>
                </a:cubicBezTo>
                <a:cubicBezTo>
                  <a:pt x="15895" y="14115"/>
                  <a:pt x="15999" y="14072"/>
                  <a:pt x="16104" y="14084"/>
                </a:cubicBezTo>
                <a:cubicBezTo>
                  <a:pt x="16345" y="14114"/>
                  <a:pt x="16493" y="14234"/>
                  <a:pt x="16662" y="14363"/>
                </a:cubicBezTo>
                <a:cubicBezTo>
                  <a:pt x="16755" y="14435"/>
                  <a:pt x="16840" y="14485"/>
                  <a:pt x="16870" y="14571"/>
                </a:cubicBezTo>
                <a:cubicBezTo>
                  <a:pt x="16892" y="14631"/>
                  <a:pt x="16881" y="14712"/>
                  <a:pt x="16905" y="14780"/>
                </a:cubicBezTo>
                <a:cubicBezTo>
                  <a:pt x="16956" y="14924"/>
                  <a:pt x="17167" y="14994"/>
                  <a:pt x="17091" y="15243"/>
                </a:cubicBezTo>
                <a:cubicBezTo>
                  <a:pt x="17126" y="15316"/>
                  <a:pt x="17204" y="15342"/>
                  <a:pt x="17288" y="15394"/>
                </a:cubicBezTo>
                <a:cubicBezTo>
                  <a:pt x="17356" y="15434"/>
                  <a:pt x="17412" y="15521"/>
                  <a:pt x="17485" y="15533"/>
                </a:cubicBezTo>
                <a:cubicBezTo>
                  <a:pt x="17532" y="15540"/>
                  <a:pt x="17584" y="15518"/>
                  <a:pt x="17625" y="15521"/>
                </a:cubicBezTo>
                <a:cubicBezTo>
                  <a:pt x="17756" y="15530"/>
                  <a:pt x="17846" y="15581"/>
                  <a:pt x="17961" y="15625"/>
                </a:cubicBezTo>
                <a:cubicBezTo>
                  <a:pt x="18032" y="15652"/>
                  <a:pt x="18122" y="15663"/>
                  <a:pt x="18170" y="15695"/>
                </a:cubicBezTo>
                <a:cubicBezTo>
                  <a:pt x="18229" y="15735"/>
                  <a:pt x="18237" y="15868"/>
                  <a:pt x="18309" y="15903"/>
                </a:cubicBezTo>
                <a:cubicBezTo>
                  <a:pt x="18356" y="15926"/>
                  <a:pt x="18462" y="15894"/>
                  <a:pt x="18542" y="15903"/>
                </a:cubicBezTo>
                <a:cubicBezTo>
                  <a:pt x="18666" y="15918"/>
                  <a:pt x="18835" y="15994"/>
                  <a:pt x="18948" y="15996"/>
                </a:cubicBezTo>
                <a:cubicBezTo>
                  <a:pt x="19016" y="15997"/>
                  <a:pt x="19072" y="15968"/>
                  <a:pt x="19133" y="15973"/>
                </a:cubicBezTo>
                <a:cubicBezTo>
                  <a:pt x="19274" y="15983"/>
                  <a:pt x="19385" y="16072"/>
                  <a:pt x="19494" y="16172"/>
                </a:cubicBezTo>
                <a:cubicBezTo>
                  <a:pt x="18096" y="18426"/>
                  <a:pt x="15847" y="20098"/>
                  <a:pt x="13199" y="20737"/>
                </a:cubicBezTo>
                <a:cubicBezTo>
                  <a:pt x="13190" y="20635"/>
                  <a:pt x="13161" y="20533"/>
                  <a:pt x="13157" y="20432"/>
                </a:cubicBezTo>
                <a:cubicBezTo>
                  <a:pt x="13147" y="20212"/>
                  <a:pt x="13181" y="20056"/>
                  <a:pt x="13145" y="19853"/>
                </a:cubicBezTo>
                <a:cubicBezTo>
                  <a:pt x="13118" y="19699"/>
                  <a:pt x="13085" y="19463"/>
                  <a:pt x="13030" y="19366"/>
                </a:cubicBezTo>
                <a:cubicBezTo>
                  <a:pt x="12967" y="19259"/>
                  <a:pt x="12723" y="19076"/>
                  <a:pt x="12600" y="19007"/>
                </a:cubicBezTo>
                <a:cubicBezTo>
                  <a:pt x="12519" y="18962"/>
                  <a:pt x="12421" y="18947"/>
                  <a:pt x="12334" y="18903"/>
                </a:cubicBezTo>
                <a:cubicBezTo>
                  <a:pt x="12144" y="18811"/>
                  <a:pt x="11778" y="18615"/>
                  <a:pt x="11695" y="18428"/>
                </a:cubicBezTo>
                <a:cubicBezTo>
                  <a:pt x="11671" y="18374"/>
                  <a:pt x="11674" y="18303"/>
                  <a:pt x="11648" y="18243"/>
                </a:cubicBezTo>
                <a:cubicBezTo>
                  <a:pt x="11624" y="18188"/>
                  <a:pt x="11589" y="18136"/>
                  <a:pt x="11550" y="18085"/>
                </a:cubicBezTo>
                <a:cubicBezTo>
                  <a:pt x="11550" y="18085"/>
                  <a:pt x="11550" y="21574"/>
                  <a:pt x="11550" y="21574"/>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1" name="Shape 1181"/>
          <p:cNvSpPr/>
          <p:nvPr/>
        </p:nvSpPr>
        <p:spPr>
          <a:xfrm>
            <a:off x="13703300" y="4737100"/>
            <a:ext cx="454596" cy="468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81" y="0"/>
                </a:moveTo>
                <a:cubicBezTo>
                  <a:pt x="9549" y="0"/>
                  <a:pt x="8469" y="3391"/>
                  <a:pt x="8469" y="4684"/>
                </a:cubicBezTo>
                <a:lnTo>
                  <a:pt x="8469" y="7963"/>
                </a:lnTo>
                <a:lnTo>
                  <a:pt x="0" y="11432"/>
                </a:lnTo>
                <a:lnTo>
                  <a:pt x="0" y="13741"/>
                </a:lnTo>
                <a:lnTo>
                  <a:pt x="8469" y="12153"/>
                </a:lnTo>
                <a:lnTo>
                  <a:pt x="8469" y="16691"/>
                </a:lnTo>
                <a:lnTo>
                  <a:pt x="4836" y="19291"/>
                </a:lnTo>
                <a:lnTo>
                  <a:pt x="4836" y="21600"/>
                </a:lnTo>
                <a:lnTo>
                  <a:pt x="10844" y="19559"/>
                </a:lnTo>
                <a:lnTo>
                  <a:pt x="16764" y="21600"/>
                </a:lnTo>
                <a:lnTo>
                  <a:pt x="16764" y="19291"/>
                </a:lnTo>
                <a:lnTo>
                  <a:pt x="13292" y="16768"/>
                </a:lnTo>
                <a:lnTo>
                  <a:pt x="13292" y="12159"/>
                </a:lnTo>
                <a:lnTo>
                  <a:pt x="21600" y="13741"/>
                </a:lnTo>
                <a:lnTo>
                  <a:pt x="21600" y="11432"/>
                </a:lnTo>
                <a:lnTo>
                  <a:pt x="13292" y="7977"/>
                </a:lnTo>
                <a:lnTo>
                  <a:pt x="13292" y="4684"/>
                </a:lnTo>
                <a:cubicBezTo>
                  <a:pt x="13292" y="3391"/>
                  <a:pt x="12213" y="0"/>
                  <a:pt x="10881"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2" name="Shape 1182"/>
          <p:cNvSpPr/>
          <p:nvPr/>
        </p:nvSpPr>
        <p:spPr>
          <a:xfrm>
            <a:off x="10693400" y="4394200"/>
            <a:ext cx="86233" cy="862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5" y="0"/>
                  <a:pt x="21600" y="4835"/>
                  <a:pt x="21600" y="10802"/>
                </a:cubicBezTo>
                <a:cubicBezTo>
                  <a:pt x="21600" y="16767"/>
                  <a:pt x="16765" y="21600"/>
                  <a:pt x="10800" y="21600"/>
                </a:cubicBezTo>
                <a:cubicBezTo>
                  <a:pt x="4837" y="21600"/>
                  <a:pt x="0" y="16767"/>
                  <a:pt x="0" y="10802"/>
                </a:cubicBezTo>
                <a:cubicBezTo>
                  <a:pt x="0" y="4835"/>
                  <a:pt x="4837" y="0"/>
                  <a:pt x="108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3" name="Shape 1183"/>
          <p:cNvSpPr/>
          <p:nvPr/>
        </p:nvSpPr>
        <p:spPr>
          <a:xfrm>
            <a:off x="10363200" y="4648200"/>
            <a:ext cx="188305" cy="188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6" y="0"/>
                  <a:pt x="0" y="4835"/>
                  <a:pt x="0" y="10799"/>
                </a:cubicBezTo>
                <a:cubicBezTo>
                  <a:pt x="0" y="16764"/>
                  <a:pt x="4836" y="21600"/>
                  <a:pt x="10800" y="21600"/>
                </a:cubicBezTo>
                <a:lnTo>
                  <a:pt x="10801" y="21600"/>
                </a:lnTo>
                <a:lnTo>
                  <a:pt x="10801" y="16622"/>
                </a:lnTo>
                <a:lnTo>
                  <a:pt x="10800" y="16622"/>
                </a:lnTo>
                <a:lnTo>
                  <a:pt x="10800" y="16622"/>
                </a:lnTo>
                <a:cubicBezTo>
                  <a:pt x="7592" y="16622"/>
                  <a:pt x="4979" y="14009"/>
                  <a:pt x="4979" y="10799"/>
                </a:cubicBezTo>
                <a:cubicBezTo>
                  <a:pt x="4979" y="7590"/>
                  <a:pt x="7592" y="4977"/>
                  <a:pt x="10800" y="4977"/>
                </a:cubicBezTo>
                <a:lnTo>
                  <a:pt x="10801" y="4977"/>
                </a:lnTo>
                <a:lnTo>
                  <a:pt x="10801" y="0"/>
                </a:lnTo>
                <a:cubicBezTo>
                  <a:pt x="10801" y="0"/>
                  <a:pt x="10800" y="0"/>
                  <a:pt x="10800" y="0"/>
                </a:cubicBezTo>
                <a:close/>
                <a:moveTo>
                  <a:pt x="10801" y="21600"/>
                </a:moveTo>
                <a:cubicBezTo>
                  <a:pt x="16766" y="21599"/>
                  <a:pt x="21600" y="16764"/>
                  <a:pt x="21600" y="10799"/>
                </a:cubicBezTo>
                <a:cubicBezTo>
                  <a:pt x="21600" y="4835"/>
                  <a:pt x="16766" y="0"/>
                  <a:pt x="10801" y="0"/>
                </a:cubicBezTo>
                <a:lnTo>
                  <a:pt x="10801" y="4977"/>
                </a:lnTo>
                <a:cubicBezTo>
                  <a:pt x="14011" y="4978"/>
                  <a:pt x="16621" y="7590"/>
                  <a:pt x="16621" y="10799"/>
                </a:cubicBezTo>
                <a:cubicBezTo>
                  <a:pt x="16621" y="14009"/>
                  <a:pt x="14011" y="16621"/>
                  <a:pt x="10801" y="16622"/>
                </a:cubicBezTo>
                <a:cubicBezTo>
                  <a:pt x="10801" y="16622"/>
                  <a:pt x="10801" y="21600"/>
                  <a:pt x="10801"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4" name="Shape 1184"/>
          <p:cNvSpPr/>
          <p:nvPr/>
        </p:nvSpPr>
        <p:spPr>
          <a:xfrm>
            <a:off x="10350499" y="4597400"/>
            <a:ext cx="218601" cy="79356"/>
          </a:xfrm>
          <a:custGeom>
            <a:avLst/>
            <a:gdLst/>
            <a:ahLst/>
            <a:cxnLst>
              <a:cxn ang="0">
                <a:pos x="wd2" y="hd2"/>
              </a:cxn>
              <a:cxn ang="5400000">
                <a:pos x="wd2" y="hd2"/>
              </a:cxn>
              <a:cxn ang="10800000">
                <a:pos x="wd2" y="hd2"/>
              </a:cxn>
              <a:cxn ang="16200000">
                <a:pos x="wd2" y="hd2"/>
              </a:cxn>
            </a:cxnLst>
            <a:rect l="0" t="0" r="r" b="b"/>
            <a:pathLst>
              <a:path w="21213" h="21079" fill="norm" stroke="1" extrusionOk="0">
                <a:moveTo>
                  <a:pt x="1403" y="21079"/>
                </a:moveTo>
                <a:cubicBezTo>
                  <a:pt x="1854" y="21079"/>
                  <a:pt x="2297" y="20490"/>
                  <a:pt x="2568" y="19386"/>
                </a:cubicBezTo>
                <a:cubicBezTo>
                  <a:pt x="4377" y="12061"/>
                  <a:pt x="7382" y="7686"/>
                  <a:pt x="10608" y="7686"/>
                </a:cubicBezTo>
                <a:cubicBezTo>
                  <a:pt x="13831" y="7686"/>
                  <a:pt x="16837" y="12058"/>
                  <a:pt x="18646" y="19380"/>
                </a:cubicBezTo>
                <a:cubicBezTo>
                  <a:pt x="19082" y="21139"/>
                  <a:pt x="19954" y="21600"/>
                  <a:pt x="20596" y="20409"/>
                </a:cubicBezTo>
                <a:cubicBezTo>
                  <a:pt x="21239" y="19223"/>
                  <a:pt x="21407" y="16831"/>
                  <a:pt x="20972" y="15075"/>
                </a:cubicBezTo>
                <a:cubicBezTo>
                  <a:pt x="18641" y="5633"/>
                  <a:pt x="14765" y="0"/>
                  <a:pt x="10608" y="0"/>
                </a:cubicBezTo>
                <a:cubicBezTo>
                  <a:pt x="6448" y="0"/>
                  <a:pt x="2573" y="5633"/>
                  <a:pt x="241" y="15085"/>
                </a:cubicBezTo>
                <a:cubicBezTo>
                  <a:pt x="-193" y="16844"/>
                  <a:pt x="-24" y="19231"/>
                  <a:pt x="618" y="20422"/>
                </a:cubicBezTo>
                <a:cubicBezTo>
                  <a:pt x="859" y="20865"/>
                  <a:pt x="1133" y="21079"/>
                  <a:pt x="1403" y="21079"/>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5" name="Shape 1185"/>
          <p:cNvSpPr/>
          <p:nvPr/>
        </p:nvSpPr>
        <p:spPr>
          <a:xfrm>
            <a:off x="10693400" y="4648200"/>
            <a:ext cx="188300" cy="188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5" y="0"/>
                  <a:pt x="0" y="4835"/>
                  <a:pt x="0" y="10799"/>
                </a:cubicBezTo>
                <a:cubicBezTo>
                  <a:pt x="0" y="16764"/>
                  <a:pt x="4835" y="21600"/>
                  <a:pt x="10800" y="21600"/>
                </a:cubicBezTo>
                <a:lnTo>
                  <a:pt x="10800" y="16622"/>
                </a:lnTo>
                <a:lnTo>
                  <a:pt x="10800" y="16622"/>
                </a:lnTo>
                <a:cubicBezTo>
                  <a:pt x="7591" y="16622"/>
                  <a:pt x="4979" y="14009"/>
                  <a:pt x="4979" y="10799"/>
                </a:cubicBezTo>
                <a:cubicBezTo>
                  <a:pt x="4979" y="7590"/>
                  <a:pt x="7591" y="4977"/>
                  <a:pt x="10800" y="4977"/>
                </a:cubicBezTo>
                <a:cubicBezTo>
                  <a:pt x="10800" y="4977"/>
                  <a:pt x="10800" y="0"/>
                  <a:pt x="10800" y="0"/>
                </a:cubicBezTo>
                <a:close/>
                <a:moveTo>
                  <a:pt x="10800" y="21600"/>
                </a:moveTo>
                <a:cubicBezTo>
                  <a:pt x="16765" y="21600"/>
                  <a:pt x="21600" y="16764"/>
                  <a:pt x="21600" y="10799"/>
                </a:cubicBezTo>
                <a:cubicBezTo>
                  <a:pt x="21600" y="4835"/>
                  <a:pt x="16765" y="0"/>
                  <a:pt x="10800" y="0"/>
                </a:cubicBezTo>
                <a:lnTo>
                  <a:pt x="10800" y="4977"/>
                </a:lnTo>
                <a:cubicBezTo>
                  <a:pt x="14011" y="4977"/>
                  <a:pt x="16621" y="7590"/>
                  <a:pt x="16621" y="10799"/>
                </a:cubicBezTo>
                <a:cubicBezTo>
                  <a:pt x="16621" y="14009"/>
                  <a:pt x="14011" y="16622"/>
                  <a:pt x="10800" y="16622"/>
                </a:cubicBezTo>
                <a:lnTo>
                  <a:pt x="10800" y="21600"/>
                </a:lnTo>
                <a:cubicBezTo>
                  <a:pt x="10800" y="21600"/>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6" name="Shape 1186"/>
          <p:cNvSpPr/>
          <p:nvPr/>
        </p:nvSpPr>
        <p:spPr>
          <a:xfrm>
            <a:off x="10680699" y="4597400"/>
            <a:ext cx="218608" cy="79356"/>
          </a:xfrm>
          <a:custGeom>
            <a:avLst/>
            <a:gdLst/>
            <a:ahLst/>
            <a:cxnLst>
              <a:cxn ang="0">
                <a:pos x="wd2" y="hd2"/>
              </a:cxn>
              <a:cxn ang="5400000">
                <a:pos x="wd2" y="hd2"/>
              </a:cxn>
              <a:cxn ang="10800000">
                <a:pos x="wd2" y="hd2"/>
              </a:cxn>
              <a:cxn ang="16200000">
                <a:pos x="wd2" y="hd2"/>
              </a:cxn>
            </a:cxnLst>
            <a:rect l="0" t="0" r="r" b="b"/>
            <a:pathLst>
              <a:path w="21213" h="21079" fill="norm" stroke="1" extrusionOk="0">
                <a:moveTo>
                  <a:pt x="10607" y="0"/>
                </a:moveTo>
                <a:cubicBezTo>
                  <a:pt x="6447" y="0"/>
                  <a:pt x="2573" y="5633"/>
                  <a:pt x="240" y="15085"/>
                </a:cubicBezTo>
                <a:cubicBezTo>
                  <a:pt x="-194" y="16844"/>
                  <a:pt x="-24" y="19231"/>
                  <a:pt x="618" y="20422"/>
                </a:cubicBezTo>
                <a:cubicBezTo>
                  <a:pt x="859" y="20865"/>
                  <a:pt x="1132" y="21079"/>
                  <a:pt x="1401" y="21079"/>
                </a:cubicBezTo>
                <a:cubicBezTo>
                  <a:pt x="1854" y="21079"/>
                  <a:pt x="2295" y="20490"/>
                  <a:pt x="2566" y="19386"/>
                </a:cubicBezTo>
                <a:cubicBezTo>
                  <a:pt x="4375" y="12061"/>
                  <a:pt x="7382" y="7686"/>
                  <a:pt x="10607" y="7686"/>
                </a:cubicBezTo>
                <a:cubicBezTo>
                  <a:pt x="13832" y="7686"/>
                  <a:pt x="16836" y="12058"/>
                  <a:pt x="18645" y="19380"/>
                </a:cubicBezTo>
                <a:cubicBezTo>
                  <a:pt x="19078" y="21139"/>
                  <a:pt x="19951" y="21600"/>
                  <a:pt x="20594" y="20409"/>
                </a:cubicBezTo>
                <a:cubicBezTo>
                  <a:pt x="21237" y="19223"/>
                  <a:pt x="21406" y="16830"/>
                  <a:pt x="20971" y="15074"/>
                </a:cubicBezTo>
                <a:cubicBezTo>
                  <a:pt x="18639" y="5633"/>
                  <a:pt x="14765" y="0"/>
                  <a:pt x="10607"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7" name="Shape 1187"/>
          <p:cNvSpPr/>
          <p:nvPr/>
        </p:nvSpPr>
        <p:spPr>
          <a:xfrm>
            <a:off x="10515600" y="4444999"/>
            <a:ext cx="326073" cy="384414"/>
          </a:xfrm>
          <a:custGeom>
            <a:avLst/>
            <a:gdLst/>
            <a:ahLst/>
            <a:cxnLst>
              <a:cxn ang="0">
                <a:pos x="wd2" y="hd2"/>
              </a:cxn>
              <a:cxn ang="5400000">
                <a:pos x="wd2" y="hd2"/>
              </a:cxn>
              <a:cxn ang="10800000">
                <a:pos x="wd2" y="hd2"/>
              </a:cxn>
              <a:cxn ang="16200000">
                <a:pos x="wd2" y="hd2"/>
              </a:cxn>
            </a:cxnLst>
            <a:rect l="0" t="0" r="r" b="b"/>
            <a:pathLst>
              <a:path w="21363" h="21542" fill="norm" stroke="1" extrusionOk="0">
                <a:moveTo>
                  <a:pt x="14410" y="7853"/>
                </a:moveTo>
                <a:cubicBezTo>
                  <a:pt x="14566" y="7998"/>
                  <a:pt x="14863" y="8050"/>
                  <a:pt x="15074" y="7969"/>
                </a:cubicBezTo>
                <a:lnTo>
                  <a:pt x="20591" y="5905"/>
                </a:lnTo>
                <a:cubicBezTo>
                  <a:pt x="21267" y="5629"/>
                  <a:pt x="21554" y="4936"/>
                  <a:pt x="21230" y="4359"/>
                </a:cubicBezTo>
                <a:cubicBezTo>
                  <a:pt x="20908" y="3780"/>
                  <a:pt x="20098" y="3535"/>
                  <a:pt x="19423" y="3811"/>
                </a:cubicBezTo>
                <a:lnTo>
                  <a:pt x="15829" y="5337"/>
                </a:lnTo>
                <a:cubicBezTo>
                  <a:pt x="15622" y="5426"/>
                  <a:pt x="15325" y="5380"/>
                  <a:pt x="15167" y="5237"/>
                </a:cubicBezTo>
                <a:lnTo>
                  <a:pt x="9114" y="112"/>
                </a:lnTo>
                <a:cubicBezTo>
                  <a:pt x="8956" y="-32"/>
                  <a:pt x="8691" y="-38"/>
                  <a:pt x="8524" y="100"/>
                </a:cubicBezTo>
                <a:lnTo>
                  <a:pt x="121" y="7329"/>
                </a:lnTo>
                <a:cubicBezTo>
                  <a:pt x="-46" y="7466"/>
                  <a:pt x="-39" y="7680"/>
                  <a:pt x="136" y="7810"/>
                </a:cubicBezTo>
                <a:cubicBezTo>
                  <a:pt x="1200" y="8595"/>
                  <a:pt x="4648" y="11135"/>
                  <a:pt x="5837" y="12033"/>
                </a:cubicBezTo>
                <a:cubicBezTo>
                  <a:pt x="6010" y="12162"/>
                  <a:pt x="6073" y="12416"/>
                  <a:pt x="5977" y="12596"/>
                </a:cubicBezTo>
                <a:lnTo>
                  <a:pt x="3097" y="18040"/>
                </a:lnTo>
                <a:cubicBezTo>
                  <a:pt x="3001" y="18220"/>
                  <a:pt x="3034" y="18496"/>
                  <a:pt x="3170" y="18656"/>
                </a:cubicBezTo>
                <a:lnTo>
                  <a:pt x="5090" y="20907"/>
                </a:lnTo>
                <a:cubicBezTo>
                  <a:pt x="5417" y="21292"/>
                  <a:pt x="5916" y="21510"/>
                  <a:pt x="6431" y="21539"/>
                </a:cubicBezTo>
                <a:cubicBezTo>
                  <a:pt x="6839" y="21562"/>
                  <a:pt x="7258" y="21467"/>
                  <a:pt x="7615" y="21246"/>
                </a:cubicBezTo>
                <a:cubicBezTo>
                  <a:pt x="8422" y="20742"/>
                  <a:pt x="8599" y="19775"/>
                  <a:pt x="8011" y="19085"/>
                </a:cubicBezTo>
                <a:lnTo>
                  <a:pt x="7333" y="18290"/>
                </a:lnTo>
                <a:cubicBezTo>
                  <a:pt x="7196" y="18129"/>
                  <a:pt x="7159" y="17853"/>
                  <a:pt x="7250" y="17670"/>
                </a:cubicBezTo>
                <a:lnTo>
                  <a:pt x="10156" y="11815"/>
                </a:lnTo>
                <a:cubicBezTo>
                  <a:pt x="10246" y="11633"/>
                  <a:pt x="10184" y="11374"/>
                  <a:pt x="10018" y="11237"/>
                </a:cubicBezTo>
                <a:cubicBezTo>
                  <a:pt x="9329" y="10669"/>
                  <a:pt x="7638" y="9276"/>
                  <a:pt x="6816" y="8620"/>
                </a:cubicBezTo>
                <a:cubicBezTo>
                  <a:pt x="6646" y="8486"/>
                  <a:pt x="6642" y="8267"/>
                  <a:pt x="6808" y="8129"/>
                </a:cubicBezTo>
                <a:lnTo>
                  <a:pt x="10465" y="5093"/>
                </a:lnTo>
                <a:cubicBezTo>
                  <a:pt x="10631" y="4954"/>
                  <a:pt x="10892" y="4961"/>
                  <a:pt x="11050" y="5106"/>
                </a:cubicBezTo>
                <a:cubicBezTo>
                  <a:pt x="11050" y="5106"/>
                  <a:pt x="14410" y="7853"/>
                  <a:pt x="14410" y="785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8" name="Shape 1188"/>
          <p:cNvSpPr/>
          <p:nvPr/>
        </p:nvSpPr>
        <p:spPr>
          <a:xfrm>
            <a:off x="9779000" y="7835900"/>
            <a:ext cx="358595" cy="333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5412" y="0"/>
                </a:lnTo>
                <a:cubicBezTo>
                  <a:pt x="3634" y="0"/>
                  <a:pt x="2187" y="1558"/>
                  <a:pt x="2187" y="3471"/>
                </a:cubicBezTo>
                <a:lnTo>
                  <a:pt x="2187" y="9268"/>
                </a:lnTo>
                <a:lnTo>
                  <a:pt x="0" y="9268"/>
                </a:lnTo>
                <a:lnTo>
                  <a:pt x="0" y="21600"/>
                </a:lnTo>
                <a:lnTo>
                  <a:pt x="10800" y="21600"/>
                </a:lnTo>
                <a:lnTo>
                  <a:pt x="10800" y="19144"/>
                </a:lnTo>
                <a:lnTo>
                  <a:pt x="9946" y="19144"/>
                </a:lnTo>
                <a:lnTo>
                  <a:pt x="9946" y="18535"/>
                </a:lnTo>
                <a:lnTo>
                  <a:pt x="9946" y="15965"/>
                </a:lnTo>
                <a:cubicBezTo>
                  <a:pt x="9847" y="15913"/>
                  <a:pt x="9754" y="15854"/>
                  <a:pt x="9665" y="15786"/>
                </a:cubicBezTo>
                <a:cubicBezTo>
                  <a:pt x="9160" y="15402"/>
                  <a:pt x="8829" y="14771"/>
                  <a:pt x="8829" y="14057"/>
                </a:cubicBezTo>
                <a:cubicBezTo>
                  <a:pt x="8829" y="12885"/>
                  <a:pt x="9711" y="11937"/>
                  <a:pt x="10800" y="11937"/>
                </a:cubicBezTo>
                <a:lnTo>
                  <a:pt x="10800" y="9268"/>
                </a:lnTo>
                <a:lnTo>
                  <a:pt x="4742" y="9268"/>
                </a:lnTo>
                <a:lnTo>
                  <a:pt x="4742" y="9268"/>
                </a:lnTo>
                <a:lnTo>
                  <a:pt x="4742" y="3471"/>
                </a:lnTo>
                <a:cubicBezTo>
                  <a:pt x="4742" y="3075"/>
                  <a:pt x="5043" y="2752"/>
                  <a:pt x="5412" y="2752"/>
                </a:cubicBezTo>
                <a:lnTo>
                  <a:pt x="10800" y="2752"/>
                </a:lnTo>
                <a:cubicBezTo>
                  <a:pt x="10800" y="2752"/>
                  <a:pt x="10800" y="0"/>
                  <a:pt x="10800" y="0"/>
                </a:cubicBezTo>
                <a:close/>
                <a:moveTo>
                  <a:pt x="19413" y="3471"/>
                </a:moveTo>
                <a:cubicBezTo>
                  <a:pt x="19413" y="1558"/>
                  <a:pt x="17966" y="0"/>
                  <a:pt x="16188" y="0"/>
                </a:cubicBezTo>
                <a:lnTo>
                  <a:pt x="10800" y="0"/>
                </a:lnTo>
                <a:lnTo>
                  <a:pt x="10800" y="2752"/>
                </a:lnTo>
                <a:lnTo>
                  <a:pt x="16188" y="2752"/>
                </a:lnTo>
                <a:cubicBezTo>
                  <a:pt x="16556" y="2752"/>
                  <a:pt x="16857" y="3075"/>
                  <a:pt x="16857" y="3471"/>
                </a:cubicBezTo>
                <a:lnTo>
                  <a:pt x="16857" y="9268"/>
                </a:lnTo>
                <a:lnTo>
                  <a:pt x="10800" y="9268"/>
                </a:lnTo>
                <a:lnTo>
                  <a:pt x="10800" y="11937"/>
                </a:lnTo>
                <a:lnTo>
                  <a:pt x="10800" y="11937"/>
                </a:lnTo>
                <a:cubicBezTo>
                  <a:pt x="11888" y="11937"/>
                  <a:pt x="12770" y="12885"/>
                  <a:pt x="12770" y="14057"/>
                </a:cubicBezTo>
                <a:cubicBezTo>
                  <a:pt x="12770" y="14771"/>
                  <a:pt x="12439" y="15402"/>
                  <a:pt x="11934" y="15786"/>
                </a:cubicBezTo>
                <a:cubicBezTo>
                  <a:pt x="11845" y="15854"/>
                  <a:pt x="11752" y="15913"/>
                  <a:pt x="11653" y="15965"/>
                </a:cubicBezTo>
                <a:lnTo>
                  <a:pt x="11653" y="18535"/>
                </a:lnTo>
                <a:lnTo>
                  <a:pt x="11653" y="19144"/>
                </a:lnTo>
                <a:lnTo>
                  <a:pt x="11653" y="19144"/>
                </a:lnTo>
                <a:lnTo>
                  <a:pt x="10800" y="19144"/>
                </a:lnTo>
                <a:lnTo>
                  <a:pt x="10800" y="21600"/>
                </a:lnTo>
                <a:lnTo>
                  <a:pt x="21600" y="21600"/>
                </a:lnTo>
                <a:lnTo>
                  <a:pt x="21600" y="9268"/>
                </a:lnTo>
                <a:lnTo>
                  <a:pt x="19413" y="9268"/>
                </a:lnTo>
                <a:cubicBezTo>
                  <a:pt x="19413" y="9268"/>
                  <a:pt x="19413" y="3471"/>
                  <a:pt x="19413" y="347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9" name="Shape 1189"/>
          <p:cNvSpPr/>
          <p:nvPr/>
        </p:nvSpPr>
        <p:spPr>
          <a:xfrm>
            <a:off x="13017500" y="7327900"/>
            <a:ext cx="441623" cy="7094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95" y="432"/>
                </a:moveTo>
                <a:lnTo>
                  <a:pt x="0" y="432"/>
                </a:lnTo>
                <a:lnTo>
                  <a:pt x="0" y="21600"/>
                </a:lnTo>
                <a:lnTo>
                  <a:pt x="4395" y="21600"/>
                </a:lnTo>
                <a:lnTo>
                  <a:pt x="4395" y="20185"/>
                </a:lnTo>
                <a:lnTo>
                  <a:pt x="2317" y="20185"/>
                </a:lnTo>
                <a:lnTo>
                  <a:pt x="2317" y="18461"/>
                </a:lnTo>
                <a:lnTo>
                  <a:pt x="4395" y="18461"/>
                </a:lnTo>
                <a:lnTo>
                  <a:pt x="4395" y="17221"/>
                </a:lnTo>
                <a:lnTo>
                  <a:pt x="2317" y="17221"/>
                </a:lnTo>
                <a:lnTo>
                  <a:pt x="2317" y="15497"/>
                </a:lnTo>
                <a:lnTo>
                  <a:pt x="4395" y="15497"/>
                </a:lnTo>
                <a:lnTo>
                  <a:pt x="4395" y="13977"/>
                </a:lnTo>
                <a:lnTo>
                  <a:pt x="2317" y="13977"/>
                </a:lnTo>
                <a:lnTo>
                  <a:pt x="2317" y="1783"/>
                </a:lnTo>
                <a:lnTo>
                  <a:pt x="4395" y="1783"/>
                </a:lnTo>
                <a:cubicBezTo>
                  <a:pt x="4395" y="1783"/>
                  <a:pt x="4395" y="432"/>
                  <a:pt x="4395" y="432"/>
                </a:cubicBezTo>
                <a:close/>
                <a:moveTo>
                  <a:pt x="4395" y="21600"/>
                </a:moveTo>
                <a:lnTo>
                  <a:pt x="10801" y="21600"/>
                </a:lnTo>
                <a:lnTo>
                  <a:pt x="10801" y="20185"/>
                </a:lnTo>
                <a:lnTo>
                  <a:pt x="8723" y="20185"/>
                </a:lnTo>
                <a:lnTo>
                  <a:pt x="8723" y="18461"/>
                </a:lnTo>
                <a:lnTo>
                  <a:pt x="10801" y="18461"/>
                </a:lnTo>
                <a:lnTo>
                  <a:pt x="10801" y="17221"/>
                </a:lnTo>
                <a:lnTo>
                  <a:pt x="8723" y="17221"/>
                </a:lnTo>
                <a:lnTo>
                  <a:pt x="8723" y="15497"/>
                </a:lnTo>
                <a:lnTo>
                  <a:pt x="10801" y="15497"/>
                </a:lnTo>
                <a:lnTo>
                  <a:pt x="10801" y="13977"/>
                </a:lnTo>
                <a:lnTo>
                  <a:pt x="4395" y="13977"/>
                </a:lnTo>
                <a:lnTo>
                  <a:pt x="4395" y="15497"/>
                </a:lnTo>
                <a:lnTo>
                  <a:pt x="6472" y="15497"/>
                </a:lnTo>
                <a:lnTo>
                  <a:pt x="6472" y="17221"/>
                </a:lnTo>
                <a:lnTo>
                  <a:pt x="6472" y="17221"/>
                </a:lnTo>
                <a:lnTo>
                  <a:pt x="4395" y="17221"/>
                </a:lnTo>
                <a:lnTo>
                  <a:pt x="4395" y="18461"/>
                </a:lnTo>
                <a:lnTo>
                  <a:pt x="6472" y="18461"/>
                </a:lnTo>
                <a:lnTo>
                  <a:pt x="6472" y="20185"/>
                </a:lnTo>
                <a:lnTo>
                  <a:pt x="6472" y="20185"/>
                </a:lnTo>
                <a:lnTo>
                  <a:pt x="4395" y="20185"/>
                </a:lnTo>
                <a:cubicBezTo>
                  <a:pt x="4395" y="20185"/>
                  <a:pt x="4395" y="21600"/>
                  <a:pt x="4395" y="21600"/>
                </a:cubicBezTo>
                <a:close/>
                <a:moveTo>
                  <a:pt x="10801" y="432"/>
                </a:moveTo>
                <a:lnTo>
                  <a:pt x="4395" y="432"/>
                </a:lnTo>
                <a:lnTo>
                  <a:pt x="4395" y="1783"/>
                </a:lnTo>
                <a:lnTo>
                  <a:pt x="10801" y="1783"/>
                </a:lnTo>
                <a:lnTo>
                  <a:pt x="10801" y="432"/>
                </a:lnTo>
                <a:cubicBezTo>
                  <a:pt x="10801" y="432"/>
                  <a:pt x="10801" y="432"/>
                  <a:pt x="10801" y="432"/>
                </a:cubicBezTo>
                <a:close/>
                <a:moveTo>
                  <a:pt x="10801" y="21600"/>
                </a:moveTo>
                <a:lnTo>
                  <a:pt x="17205" y="21600"/>
                </a:lnTo>
                <a:lnTo>
                  <a:pt x="17205" y="20185"/>
                </a:lnTo>
                <a:lnTo>
                  <a:pt x="15129" y="20185"/>
                </a:lnTo>
                <a:lnTo>
                  <a:pt x="15129" y="18461"/>
                </a:lnTo>
                <a:lnTo>
                  <a:pt x="17205" y="18461"/>
                </a:lnTo>
                <a:lnTo>
                  <a:pt x="17205" y="17221"/>
                </a:lnTo>
                <a:lnTo>
                  <a:pt x="15129" y="17221"/>
                </a:lnTo>
                <a:lnTo>
                  <a:pt x="15129" y="15497"/>
                </a:lnTo>
                <a:lnTo>
                  <a:pt x="17205" y="15497"/>
                </a:lnTo>
                <a:lnTo>
                  <a:pt x="17205" y="13977"/>
                </a:lnTo>
                <a:lnTo>
                  <a:pt x="10801" y="13977"/>
                </a:lnTo>
                <a:lnTo>
                  <a:pt x="10801" y="15497"/>
                </a:lnTo>
                <a:lnTo>
                  <a:pt x="12877" y="15497"/>
                </a:lnTo>
                <a:lnTo>
                  <a:pt x="12877" y="17221"/>
                </a:lnTo>
                <a:lnTo>
                  <a:pt x="12877" y="17221"/>
                </a:lnTo>
                <a:lnTo>
                  <a:pt x="10801" y="17221"/>
                </a:lnTo>
                <a:lnTo>
                  <a:pt x="10801" y="18461"/>
                </a:lnTo>
                <a:lnTo>
                  <a:pt x="12877" y="18461"/>
                </a:lnTo>
                <a:lnTo>
                  <a:pt x="12877" y="20185"/>
                </a:lnTo>
                <a:lnTo>
                  <a:pt x="12877" y="20185"/>
                </a:lnTo>
                <a:lnTo>
                  <a:pt x="10801" y="20185"/>
                </a:lnTo>
                <a:cubicBezTo>
                  <a:pt x="10801" y="20185"/>
                  <a:pt x="10801" y="21600"/>
                  <a:pt x="10801" y="21600"/>
                </a:cubicBezTo>
                <a:close/>
                <a:moveTo>
                  <a:pt x="15129" y="0"/>
                </a:moveTo>
                <a:lnTo>
                  <a:pt x="15129" y="432"/>
                </a:lnTo>
                <a:lnTo>
                  <a:pt x="10801" y="432"/>
                </a:lnTo>
                <a:lnTo>
                  <a:pt x="10801" y="1783"/>
                </a:lnTo>
                <a:lnTo>
                  <a:pt x="17205" y="1783"/>
                </a:lnTo>
                <a:lnTo>
                  <a:pt x="17205" y="0"/>
                </a:lnTo>
                <a:lnTo>
                  <a:pt x="15129" y="0"/>
                </a:lnTo>
                <a:cubicBezTo>
                  <a:pt x="15129" y="0"/>
                  <a:pt x="15129" y="0"/>
                  <a:pt x="15129" y="0"/>
                </a:cubicBezTo>
                <a:close/>
                <a:moveTo>
                  <a:pt x="17205" y="21600"/>
                </a:moveTo>
                <a:lnTo>
                  <a:pt x="21600" y="21600"/>
                </a:lnTo>
                <a:lnTo>
                  <a:pt x="21600" y="432"/>
                </a:lnTo>
                <a:lnTo>
                  <a:pt x="19283" y="432"/>
                </a:lnTo>
                <a:lnTo>
                  <a:pt x="19283" y="0"/>
                </a:lnTo>
                <a:lnTo>
                  <a:pt x="17205" y="0"/>
                </a:lnTo>
                <a:lnTo>
                  <a:pt x="17205" y="1783"/>
                </a:lnTo>
                <a:lnTo>
                  <a:pt x="19283" y="1783"/>
                </a:lnTo>
                <a:lnTo>
                  <a:pt x="19283" y="13977"/>
                </a:lnTo>
                <a:lnTo>
                  <a:pt x="19283" y="13977"/>
                </a:lnTo>
                <a:lnTo>
                  <a:pt x="17205" y="13977"/>
                </a:lnTo>
                <a:lnTo>
                  <a:pt x="17205" y="15497"/>
                </a:lnTo>
                <a:lnTo>
                  <a:pt x="19283" y="15497"/>
                </a:lnTo>
                <a:lnTo>
                  <a:pt x="19283" y="17221"/>
                </a:lnTo>
                <a:lnTo>
                  <a:pt x="19283" y="17221"/>
                </a:lnTo>
                <a:lnTo>
                  <a:pt x="17205" y="17221"/>
                </a:lnTo>
                <a:lnTo>
                  <a:pt x="17205" y="18461"/>
                </a:lnTo>
                <a:lnTo>
                  <a:pt x="19283" y="18461"/>
                </a:lnTo>
                <a:lnTo>
                  <a:pt x="19283" y="20185"/>
                </a:lnTo>
                <a:lnTo>
                  <a:pt x="19283" y="20185"/>
                </a:lnTo>
                <a:lnTo>
                  <a:pt x="17205" y="20185"/>
                </a:lnTo>
                <a:cubicBezTo>
                  <a:pt x="17205" y="20185"/>
                  <a:pt x="17205" y="21600"/>
                  <a:pt x="1720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0" name="Shape 1190"/>
          <p:cNvSpPr/>
          <p:nvPr/>
        </p:nvSpPr>
        <p:spPr>
          <a:xfrm>
            <a:off x="12001500" y="4000500"/>
            <a:ext cx="286606" cy="2460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55" y="21600"/>
                </a:moveTo>
                <a:lnTo>
                  <a:pt x="6067" y="16825"/>
                </a:lnTo>
                <a:lnTo>
                  <a:pt x="21600" y="16825"/>
                </a:lnTo>
                <a:lnTo>
                  <a:pt x="21600" y="11832"/>
                </a:lnTo>
                <a:lnTo>
                  <a:pt x="7523" y="11832"/>
                </a:lnTo>
                <a:lnTo>
                  <a:pt x="6718" y="11832"/>
                </a:lnTo>
                <a:lnTo>
                  <a:pt x="6718" y="10893"/>
                </a:lnTo>
                <a:lnTo>
                  <a:pt x="6718" y="0"/>
                </a:lnTo>
                <a:lnTo>
                  <a:pt x="0" y="0"/>
                </a:lnTo>
                <a:lnTo>
                  <a:pt x="0" y="16825"/>
                </a:lnTo>
                <a:lnTo>
                  <a:pt x="2255" y="16825"/>
                </a:lnTo>
                <a:cubicBezTo>
                  <a:pt x="2255" y="16825"/>
                  <a:pt x="2255" y="21600"/>
                  <a:pt x="225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1" name="Shape 1191"/>
          <p:cNvSpPr/>
          <p:nvPr/>
        </p:nvSpPr>
        <p:spPr>
          <a:xfrm>
            <a:off x="12103100" y="3924300"/>
            <a:ext cx="297979" cy="255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6348"/>
                </a:lnTo>
                <a:lnTo>
                  <a:pt x="0" y="16825"/>
                </a:lnTo>
                <a:lnTo>
                  <a:pt x="13539" y="16825"/>
                </a:lnTo>
                <a:lnTo>
                  <a:pt x="15533" y="16825"/>
                </a:lnTo>
                <a:lnTo>
                  <a:pt x="19345" y="21600"/>
                </a:lnTo>
                <a:lnTo>
                  <a:pt x="19345" y="16825"/>
                </a:lnTo>
                <a:lnTo>
                  <a:pt x="21600" y="16825"/>
                </a:lnTo>
                <a:cubicBezTo>
                  <a:pt x="21600" y="16825"/>
                  <a:pt x="21600" y="0"/>
                  <a:pt x="216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2" name="Shape 1192"/>
          <p:cNvSpPr/>
          <p:nvPr/>
        </p:nvSpPr>
        <p:spPr>
          <a:xfrm>
            <a:off x="11303000" y="8470900"/>
            <a:ext cx="324403" cy="1102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5" y="0"/>
                </a:moveTo>
                <a:lnTo>
                  <a:pt x="0" y="21600"/>
                </a:lnTo>
                <a:lnTo>
                  <a:pt x="21600" y="21600"/>
                </a:lnTo>
                <a:lnTo>
                  <a:pt x="21247" y="0"/>
                </a:lnTo>
                <a:cubicBezTo>
                  <a:pt x="21247" y="0"/>
                  <a:pt x="355" y="0"/>
                  <a:pt x="355"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3" name="Shape 1193"/>
          <p:cNvSpPr/>
          <p:nvPr/>
        </p:nvSpPr>
        <p:spPr>
          <a:xfrm>
            <a:off x="11010900" y="7874000"/>
            <a:ext cx="913626" cy="5683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0" y="0"/>
                </a:lnTo>
                <a:lnTo>
                  <a:pt x="0" y="21600"/>
                </a:lnTo>
                <a:lnTo>
                  <a:pt x="7123" y="21600"/>
                </a:lnTo>
                <a:lnTo>
                  <a:pt x="10800" y="21600"/>
                </a:lnTo>
                <a:lnTo>
                  <a:pt x="10800" y="18933"/>
                </a:lnTo>
                <a:lnTo>
                  <a:pt x="7204" y="18933"/>
                </a:lnTo>
                <a:lnTo>
                  <a:pt x="1958" y="18933"/>
                </a:lnTo>
                <a:lnTo>
                  <a:pt x="1958" y="18933"/>
                </a:lnTo>
                <a:lnTo>
                  <a:pt x="1958" y="2670"/>
                </a:lnTo>
                <a:lnTo>
                  <a:pt x="10800" y="2670"/>
                </a:lnTo>
                <a:cubicBezTo>
                  <a:pt x="10800" y="2670"/>
                  <a:pt x="10800" y="0"/>
                  <a:pt x="10800" y="0"/>
                </a:cubicBezTo>
                <a:close/>
                <a:moveTo>
                  <a:pt x="14477" y="21600"/>
                </a:moveTo>
                <a:lnTo>
                  <a:pt x="21600" y="21600"/>
                </a:lnTo>
                <a:lnTo>
                  <a:pt x="21600" y="0"/>
                </a:lnTo>
                <a:lnTo>
                  <a:pt x="10800" y="0"/>
                </a:lnTo>
                <a:lnTo>
                  <a:pt x="10800" y="2670"/>
                </a:lnTo>
                <a:lnTo>
                  <a:pt x="19642" y="2670"/>
                </a:lnTo>
                <a:lnTo>
                  <a:pt x="19642" y="18933"/>
                </a:lnTo>
                <a:lnTo>
                  <a:pt x="14396" y="18933"/>
                </a:lnTo>
                <a:lnTo>
                  <a:pt x="10800" y="18933"/>
                </a:lnTo>
                <a:lnTo>
                  <a:pt x="10800" y="21600"/>
                </a:lnTo>
                <a:cubicBezTo>
                  <a:pt x="10800" y="21600"/>
                  <a:pt x="14477" y="21600"/>
                  <a:pt x="14477"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4" name="Shape 1194"/>
          <p:cNvSpPr/>
          <p:nvPr/>
        </p:nvSpPr>
        <p:spPr>
          <a:xfrm>
            <a:off x="11239500" y="8610600"/>
            <a:ext cx="450268" cy="446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18645" y="0"/>
                </a:lnTo>
                <a:lnTo>
                  <a:pt x="2954" y="0"/>
                </a:lnTo>
                <a:cubicBezTo>
                  <a:pt x="2954" y="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5" name="Shape 1195"/>
          <p:cNvSpPr/>
          <p:nvPr/>
        </p:nvSpPr>
        <p:spPr>
          <a:xfrm>
            <a:off x="14058900" y="6324600"/>
            <a:ext cx="241449" cy="106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977"/>
                </a:moveTo>
                <a:lnTo>
                  <a:pt x="8432" y="21600"/>
                </a:lnTo>
                <a:lnTo>
                  <a:pt x="21600" y="21600"/>
                </a:lnTo>
                <a:lnTo>
                  <a:pt x="2678" y="0"/>
                </a:lnTo>
                <a:cubicBezTo>
                  <a:pt x="2678" y="0"/>
                  <a:pt x="0" y="11977"/>
                  <a:pt x="0" y="1197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6" name="Shape 1196"/>
          <p:cNvSpPr/>
          <p:nvPr/>
        </p:nvSpPr>
        <p:spPr>
          <a:xfrm>
            <a:off x="14058900" y="6438900"/>
            <a:ext cx="583308" cy="2921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8693" y="21600"/>
                </a:lnTo>
                <a:lnTo>
                  <a:pt x="8693" y="13185"/>
                </a:lnTo>
                <a:lnTo>
                  <a:pt x="4321" y="13185"/>
                </a:lnTo>
                <a:lnTo>
                  <a:pt x="4321" y="8416"/>
                </a:lnTo>
                <a:lnTo>
                  <a:pt x="4321" y="8416"/>
                </a:lnTo>
                <a:lnTo>
                  <a:pt x="8693" y="8416"/>
                </a:lnTo>
                <a:lnTo>
                  <a:pt x="8693" y="0"/>
                </a:lnTo>
                <a:lnTo>
                  <a:pt x="4685" y="0"/>
                </a:lnTo>
                <a:lnTo>
                  <a:pt x="0" y="0"/>
                </a:lnTo>
                <a:cubicBezTo>
                  <a:pt x="0" y="0"/>
                  <a:pt x="0" y="21600"/>
                  <a:pt x="0" y="21600"/>
                </a:cubicBezTo>
                <a:close/>
                <a:moveTo>
                  <a:pt x="8693" y="21600"/>
                </a:moveTo>
                <a:lnTo>
                  <a:pt x="17421" y="21600"/>
                </a:lnTo>
                <a:lnTo>
                  <a:pt x="17421" y="17323"/>
                </a:lnTo>
                <a:lnTo>
                  <a:pt x="21600" y="17323"/>
                </a:lnTo>
                <a:lnTo>
                  <a:pt x="21600" y="4278"/>
                </a:lnTo>
                <a:lnTo>
                  <a:pt x="17421" y="4278"/>
                </a:lnTo>
                <a:lnTo>
                  <a:pt x="17421" y="0"/>
                </a:lnTo>
                <a:lnTo>
                  <a:pt x="10136" y="0"/>
                </a:lnTo>
                <a:lnTo>
                  <a:pt x="8693" y="0"/>
                </a:lnTo>
                <a:lnTo>
                  <a:pt x="8693" y="8416"/>
                </a:lnTo>
                <a:lnTo>
                  <a:pt x="13065" y="8416"/>
                </a:lnTo>
                <a:lnTo>
                  <a:pt x="13065" y="13185"/>
                </a:lnTo>
                <a:lnTo>
                  <a:pt x="8693" y="13185"/>
                </a:lnTo>
                <a:cubicBezTo>
                  <a:pt x="8693" y="13185"/>
                  <a:pt x="8693" y="21600"/>
                  <a:pt x="8693"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7" name="Shape 1197"/>
          <p:cNvSpPr/>
          <p:nvPr/>
        </p:nvSpPr>
        <p:spPr>
          <a:xfrm>
            <a:off x="13449300" y="10147300"/>
            <a:ext cx="101228" cy="1012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3" y="0"/>
                </a:moveTo>
                <a:cubicBezTo>
                  <a:pt x="4848" y="0"/>
                  <a:pt x="0" y="4844"/>
                  <a:pt x="0" y="10805"/>
                </a:cubicBezTo>
                <a:cubicBezTo>
                  <a:pt x="0" y="16756"/>
                  <a:pt x="4848" y="21600"/>
                  <a:pt x="10803" y="21600"/>
                </a:cubicBezTo>
                <a:cubicBezTo>
                  <a:pt x="16757" y="21600"/>
                  <a:pt x="21600" y="16756"/>
                  <a:pt x="21600" y="10805"/>
                </a:cubicBezTo>
                <a:cubicBezTo>
                  <a:pt x="21600" y="4844"/>
                  <a:pt x="16757" y="0"/>
                  <a:pt x="10803"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8" name="Shape 1198"/>
          <p:cNvSpPr/>
          <p:nvPr/>
        </p:nvSpPr>
        <p:spPr>
          <a:xfrm>
            <a:off x="13411200" y="10096500"/>
            <a:ext cx="191791" cy="28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0" y="0"/>
                </a:lnTo>
                <a:lnTo>
                  <a:pt x="0" y="21600"/>
                </a:lnTo>
                <a:lnTo>
                  <a:pt x="10800" y="21600"/>
                </a:lnTo>
                <a:lnTo>
                  <a:pt x="10800" y="19575"/>
                </a:lnTo>
                <a:cubicBezTo>
                  <a:pt x="9224" y="19575"/>
                  <a:pt x="7948" y="18704"/>
                  <a:pt x="7948" y="17631"/>
                </a:cubicBezTo>
                <a:cubicBezTo>
                  <a:pt x="7948" y="16558"/>
                  <a:pt x="9224" y="15688"/>
                  <a:pt x="10800" y="15688"/>
                </a:cubicBezTo>
                <a:lnTo>
                  <a:pt x="10800" y="13213"/>
                </a:lnTo>
                <a:cubicBezTo>
                  <a:pt x="6157" y="13213"/>
                  <a:pt x="2397" y="10650"/>
                  <a:pt x="2397" y="7488"/>
                </a:cubicBezTo>
                <a:cubicBezTo>
                  <a:pt x="2397" y="4321"/>
                  <a:pt x="6157" y="1759"/>
                  <a:pt x="10800" y="1759"/>
                </a:cubicBezTo>
                <a:cubicBezTo>
                  <a:pt x="10800" y="1759"/>
                  <a:pt x="10800" y="0"/>
                  <a:pt x="10800" y="0"/>
                </a:cubicBezTo>
                <a:close/>
                <a:moveTo>
                  <a:pt x="21600" y="0"/>
                </a:moveTo>
                <a:lnTo>
                  <a:pt x="10800" y="0"/>
                </a:lnTo>
                <a:lnTo>
                  <a:pt x="10800" y="1759"/>
                </a:lnTo>
                <a:lnTo>
                  <a:pt x="10800" y="1759"/>
                </a:lnTo>
                <a:cubicBezTo>
                  <a:pt x="15437" y="1759"/>
                  <a:pt x="19200" y="4321"/>
                  <a:pt x="19200" y="7488"/>
                </a:cubicBezTo>
                <a:cubicBezTo>
                  <a:pt x="19200" y="10650"/>
                  <a:pt x="15440" y="13213"/>
                  <a:pt x="10800" y="13213"/>
                </a:cubicBezTo>
                <a:lnTo>
                  <a:pt x="10800" y="13213"/>
                </a:lnTo>
                <a:lnTo>
                  <a:pt x="10800" y="13213"/>
                </a:lnTo>
                <a:lnTo>
                  <a:pt x="10800" y="15688"/>
                </a:lnTo>
                <a:lnTo>
                  <a:pt x="10800" y="15688"/>
                </a:lnTo>
                <a:cubicBezTo>
                  <a:pt x="12373" y="15688"/>
                  <a:pt x="13649" y="16558"/>
                  <a:pt x="13649" y="17631"/>
                </a:cubicBezTo>
                <a:cubicBezTo>
                  <a:pt x="13649" y="18704"/>
                  <a:pt x="12373" y="19575"/>
                  <a:pt x="10800" y="19575"/>
                </a:cubicBezTo>
                <a:lnTo>
                  <a:pt x="10800" y="19575"/>
                </a:lnTo>
                <a:lnTo>
                  <a:pt x="10800" y="19575"/>
                </a:lnTo>
                <a:lnTo>
                  <a:pt x="10800" y="21600"/>
                </a:lnTo>
                <a:lnTo>
                  <a:pt x="21600" y="21600"/>
                </a:lnTo>
                <a:cubicBezTo>
                  <a:pt x="21600" y="21600"/>
                  <a:pt x="21600" y="0"/>
                  <a:pt x="216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9" name="Shape 1199"/>
          <p:cNvSpPr/>
          <p:nvPr/>
        </p:nvSpPr>
        <p:spPr>
          <a:xfrm>
            <a:off x="13208000" y="10071100"/>
            <a:ext cx="38845" cy="20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877"/>
                </a:moveTo>
                <a:cubicBezTo>
                  <a:pt x="21600" y="7564"/>
                  <a:pt x="17655" y="0"/>
                  <a:pt x="12772" y="0"/>
                </a:cubicBezTo>
                <a:lnTo>
                  <a:pt x="8841" y="0"/>
                </a:lnTo>
                <a:cubicBezTo>
                  <a:pt x="3945" y="0"/>
                  <a:pt x="0" y="7564"/>
                  <a:pt x="0" y="16877"/>
                </a:cubicBezTo>
                <a:cubicBezTo>
                  <a:pt x="0" y="18522"/>
                  <a:pt x="124" y="20100"/>
                  <a:pt x="359" y="21600"/>
                </a:cubicBezTo>
                <a:lnTo>
                  <a:pt x="21255" y="21600"/>
                </a:lnTo>
                <a:cubicBezTo>
                  <a:pt x="21476" y="20100"/>
                  <a:pt x="21600" y="18522"/>
                  <a:pt x="21600" y="1687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0" name="Shape 1200"/>
          <p:cNvSpPr/>
          <p:nvPr/>
        </p:nvSpPr>
        <p:spPr>
          <a:xfrm>
            <a:off x="13182600" y="10096500"/>
            <a:ext cx="191815" cy="28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801" y="21600"/>
                </a:lnTo>
                <a:lnTo>
                  <a:pt x="10801" y="19575"/>
                </a:lnTo>
                <a:cubicBezTo>
                  <a:pt x="9226" y="19575"/>
                  <a:pt x="7950" y="18704"/>
                  <a:pt x="7950" y="17631"/>
                </a:cubicBezTo>
                <a:cubicBezTo>
                  <a:pt x="7950" y="16558"/>
                  <a:pt x="9226" y="15688"/>
                  <a:pt x="10801" y="15688"/>
                </a:cubicBezTo>
                <a:lnTo>
                  <a:pt x="10801" y="13215"/>
                </a:lnTo>
                <a:cubicBezTo>
                  <a:pt x="6159" y="13213"/>
                  <a:pt x="2399" y="10650"/>
                  <a:pt x="2399" y="7488"/>
                </a:cubicBezTo>
                <a:cubicBezTo>
                  <a:pt x="2399" y="4321"/>
                  <a:pt x="6159" y="1759"/>
                  <a:pt x="10801" y="1759"/>
                </a:cubicBezTo>
                <a:lnTo>
                  <a:pt x="10801" y="0"/>
                </a:lnTo>
                <a:lnTo>
                  <a:pt x="5276" y="0"/>
                </a:lnTo>
                <a:lnTo>
                  <a:pt x="4117" y="0"/>
                </a:lnTo>
                <a:lnTo>
                  <a:pt x="0" y="0"/>
                </a:lnTo>
                <a:cubicBezTo>
                  <a:pt x="0" y="0"/>
                  <a:pt x="0" y="21600"/>
                  <a:pt x="0" y="21600"/>
                </a:cubicBezTo>
                <a:close/>
                <a:moveTo>
                  <a:pt x="10801" y="21600"/>
                </a:moveTo>
                <a:lnTo>
                  <a:pt x="21600" y="21600"/>
                </a:lnTo>
                <a:lnTo>
                  <a:pt x="21600" y="0"/>
                </a:lnTo>
                <a:lnTo>
                  <a:pt x="10801" y="0"/>
                </a:lnTo>
                <a:lnTo>
                  <a:pt x="10801" y="1759"/>
                </a:lnTo>
                <a:lnTo>
                  <a:pt x="10801" y="1759"/>
                </a:lnTo>
                <a:lnTo>
                  <a:pt x="10801" y="1759"/>
                </a:lnTo>
                <a:cubicBezTo>
                  <a:pt x="15438" y="1759"/>
                  <a:pt x="19201" y="4321"/>
                  <a:pt x="19201" y="7488"/>
                </a:cubicBezTo>
                <a:cubicBezTo>
                  <a:pt x="19201" y="10650"/>
                  <a:pt x="15438" y="13215"/>
                  <a:pt x="10801" y="13215"/>
                </a:cubicBezTo>
                <a:lnTo>
                  <a:pt x="10801" y="13215"/>
                </a:lnTo>
                <a:lnTo>
                  <a:pt x="10801" y="15688"/>
                </a:lnTo>
                <a:lnTo>
                  <a:pt x="10801" y="15688"/>
                </a:lnTo>
                <a:cubicBezTo>
                  <a:pt x="12374" y="15688"/>
                  <a:pt x="13650" y="16558"/>
                  <a:pt x="13650" y="17631"/>
                </a:cubicBezTo>
                <a:cubicBezTo>
                  <a:pt x="13650" y="18704"/>
                  <a:pt x="12374" y="19575"/>
                  <a:pt x="10801" y="19575"/>
                </a:cubicBezTo>
                <a:lnTo>
                  <a:pt x="10801" y="19575"/>
                </a:lnTo>
                <a:lnTo>
                  <a:pt x="10801" y="19575"/>
                </a:lnTo>
                <a:cubicBezTo>
                  <a:pt x="10801" y="19575"/>
                  <a:pt x="10801" y="21600"/>
                  <a:pt x="10801"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1" name="Shape 1201"/>
          <p:cNvSpPr/>
          <p:nvPr/>
        </p:nvSpPr>
        <p:spPr>
          <a:xfrm>
            <a:off x="13233400" y="10147300"/>
            <a:ext cx="101228" cy="1012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3" y="21600"/>
                </a:moveTo>
                <a:cubicBezTo>
                  <a:pt x="16757" y="21600"/>
                  <a:pt x="21600" y="16756"/>
                  <a:pt x="21600" y="10805"/>
                </a:cubicBezTo>
                <a:cubicBezTo>
                  <a:pt x="21600" y="4844"/>
                  <a:pt x="16757" y="0"/>
                  <a:pt x="10803" y="0"/>
                </a:cubicBezTo>
                <a:cubicBezTo>
                  <a:pt x="4843" y="0"/>
                  <a:pt x="0" y="4844"/>
                  <a:pt x="0" y="10805"/>
                </a:cubicBezTo>
                <a:cubicBezTo>
                  <a:pt x="0" y="16756"/>
                  <a:pt x="4843" y="21600"/>
                  <a:pt x="10803"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2" name="Shape 1202"/>
          <p:cNvSpPr/>
          <p:nvPr/>
        </p:nvSpPr>
        <p:spPr>
          <a:xfrm>
            <a:off x="12420600" y="9296400"/>
            <a:ext cx="530994" cy="2466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243" y="21600"/>
                </a:lnTo>
                <a:lnTo>
                  <a:pt x="2243" y="7117"/>
                </a:lnTo>
                <a:lnTo>
                  <a:pt x="1299" y="7117"/>
                </a:lnTo>
                <a:lnTo>
                  <a:pt x="1299" y="3048"/>
                </a:lnTo>
                <a:lnTo>
                  <a:pt x="1299" y="3048"/>
                </a:lnTo>
                <a:lnTo>
                  <a:pt x="2243" y="3048"/>
                </a:lnTo>
                <a:lnTo>
                  <a:pt x="2243" y="0"/>
                </a:lnTo>
                <a:lnTo>
                  <a:pt x="0" y="0"/>
                </a:lnTo>
                <a:cubicBezTo>
                  <a:pt x="0" y="0"/>
                  <a:pt x="0" y="21600"/>
                  <a:pt x="0" y="21600"/>
                </a:cubicBezTo>
                <a:close/>
                <a:moveTo>
                  <a:pt x="2243" y="21600"/>
                </a:moveTo>
                <a:lnTo>
                  <a:pt x="3659" y="21600"/>
                </a:lnTo>
                <a:lnTo>
                  <a:pt x="3659" y="19567"/>
                </a:lnTo>
                <a:lnTo>
                  <a:pt x="3659" y="19567"/>
                </a:lnTo>
                <a:lnTo>
                  <a:pt x="3659" y="15502"/>
                </a:lnTo>
                <a:lnTo>
                  <a:pt x="3659" y="15502"/>
                </a:lnTo>
                <a:lnTo>
                  <a:pt x="3659" y="13215"/>
                </a:lnTo>
                <a:lnTo>
                  <a:pt x="2714" y="13215"/>
                </a:lnTo>
                <a:lnTo>
                  <a:pt x="2714" y="13215"/>
                </a:lnTo>
                <a:lnTo>
                  <a:pt x="2714" y="9149"/>
                </a:lnTo>
                <a:lnTo>
                  <a:pt x="3659" y="9149"/>
                </a:lnTo>
                <a:lnTo>
                  <a:pt x="3659" y="0"/>
                </a:lnTo>
                <a:lnTo>
                  <a:pt x="2243" y="0"/>
                </a:lnTo>
                <a:lnTo>
                  <a:pt x="2243" y="3048"/>
                </a:lnTo>
                <a:lnTo>
                  <a:pt x="3186" y="3048"/>
                </a:lnTo>
                <a:lnTo>
                  <a:pt x="3186" y="7117"/>
                </a:lnTo>
                <a:lnTo>
                  <a:pt x="2243" y="7117"/>
                </a:lnTo>
                <a:cubicBezTo>
                  <a:pt x="2243" y="7117"/>
                  <a:pt x="2243" y="21600"/>
                  <a:pt x="2243" y="21600"/>
                </a:cubicBezTo>
                <a:close/>
                <a:moveTo>
                  <a:pt x="5075" y="0"/>
                </a:moveTo>
                <a:lnTo>
                  <a:pt x="3659" y="0"/>
                </a:lnTo>
                <a:lnTo>
                  <a:pt x="3659" y="9149"/>
                </a:lnTo>
                <a:lnTo>
                  <a:pt x="4604" y="9149"/>
                </a:lnTo>
                <a:lnTo>
                  <a:pt x="4604" y="13215"/>
                </a:lnTo>
                <a:lnTo>
                  <a:pt x="3659" y="13215"/>
                </a:lnTo>
                <a:lnTo>
                  <a:pt x="3659" y="15502"/>
                </a:lnTo>
                <a:lnTo>
                  <a:pt x="5075" y="15502"/>
                </a:lnTo>
                <a:lnTo>
                  <a:pt x="5075" y="7117"/>
                </a:lnTo>
                <a:lnTo>
                  <a:pt x="4131" y="7117"/>
                </a:lnTo>
                <a:lnTo>
                  <a:pt x="4131" y="3048"/>
                </a:lnTo>
                <a:lnTo>
                  <a:pt x="4131" y="3048"/>
                </a:lnTo>
                <a:lnTo>
                  <a:pt x="5075" y="3048"/>
                </a:lnTo>
                <a:cubicBezTo>
                  <a:pt x="5075" y="3048"/>
                  <a:pt x="5075" y="0"/>
                  <a:pt x="5075" y="0"/>
                </a:cubicBezTo>
                <a:close/>
                <a:moveTo>
                  <a:pt x="3659" y="21600"/>
                </a:moveTo>
                <a:lnTo>
                  <a:pt x="5075" y="21600"/>
                </a:lnTo>
                <a:lnTo>
                  <a:pt x="5075" y="19567"/>
                </a:lnTo>
                <a:lnTo>
                  <a:pt x="3659" y="19567"/>
                </a:lnTo>
                <a:lnTo>
                  <a:pt x="3659" y="21600"/>
                </a:lnTo>
                <a:cubicBezTo>
                  <a:pt x="3659" y="21600"/>
                  <a:pt x="3659" y="21600"/>
                  <a:pt x="3659" y="21600"/>
                </a:cubicBezTo>
                <a:close/>
                <a:moveTo>
                  <a:pt x="6492" y="0"/>
                </a:moveTo>
                <a:lnTo>
                  <a:pt x="5075" y="0"/>
                </a:lnTo>
                <a:lnTo>
                  <a:pt x="5075" y="3048"/>
                </a:lnTo>
                <a:lnTo>
                  <a:pt x="6020" y="3048"/>
                </a:lnTo>
                <a:lnTo>
                  <a:pt x="6020" y="7117"/>
                </a:lnTo>
                <a:lnTo>
                  <a:pt x="5075" y="7117"/>
                </a:lnTo>
                <a:lnTo>
                  <a:pt x="5075" y="15502"/>
                </a:lnTo>
                <a:lnTo>
                  <a:pt x="6492" y="15502"/>
                </a:lnTo>
                <a:lnTo>
                  <a:pt x="6492" y="13215"/>
                </a:lnTo>
                <a:lnTo>
                  <a:pt x="5547" y="13215"/>
                </a:lnTo>
                <a:lnTo>
                  <a:pt x="5547" y="13215"/>
                </a:lnTo>
                <a:lnTo>
                  <a:pt x="5547" y="9149"/>
                </a:lnTo>
                <a:lnTo>
                  <a:pt x="6492" y="9149"/>
                </a:lnTo>
                <a:cubicBezTo>
                  <a:pt x="6492" y="9149"/>
                  <a:pt x="6492" y="0"/>
                  <a:pt x="6492" y="0"/>
                </a:cubicBezTo>
                <a:close/>
                <a:moveTo>
                  <a:pt x="5075" y="21600"/>
                </a:moveTo>
                <a:lnTo>
                  <a:pt x="6492" y="21600"/>
                </a:lnTo>
                <a:lnTo>
                  <a:pt x="6492" y="19567"/>
                </a:lnTo>
                <a:lnTo>
                  <a:pt x="5075" y="19567"/>
                </a:lnTo>
                <a:lnTo>
                  <a:pt x="5075" y="21600"/>
                </a:lnTo>
                <a:cubicBezTo>
                  <a:pt x="5075" y="21600"/>
                  <a:pt x="5075" y="21600"/>
                  <a:pt x="5075" y="21600"/>
                </a:cubicBezTo>
                <a:close/>
                <a:moveTo>
                  <a:pt x="7908" y="0"/>
                </a:moveTo>
                <a:lnTo>
                  <a:pt x="6492" y="0"/>
                </a:lnTo>
                <a:lnTo>
                  <a:pt x="6492" y="9149"/>
                </a:lnTo>
                <a:lnTo>
                  <a:pt x="7436" y="9149"/>
                </a:lnTo>
                <a:lnTo>
                  <a:pt x="7436" y="13215"/>
                </a:lnTo>
                <a:lnTo>
                  <a:pt x="6492" y="13215"/>
                </a:lnTo>
                <a:lnTo>
                  <a:pt x="6492" y="15502"/>
                </a:lnTo>
                <a:lnTo>
                  <a:pt x="7908" y="15502"/>
                </a:lnTo>
                <a:lnTo>
                  <a:pt x="7908" y="7117"/>
                </a:lnTo>
                <a:lnTo>
                  <a:pt x="6963" y="7117"/>
                </a:lnTo>
                <a:lnTo>
                  <a:pt x="6963" y="3048"/>
                </a:lnTo>
                <a:lnTo>
                  <a:pt x="6963" y="3048"/>
                </a:lnTo>
                <a:lnTo>
                  <a:pt x="7908" y="3048"/>
                </a:lnTo>
                <a:cubicBezTo>
                  <a:pt x="7908" y="3048"/>
                  <a:pt x="7908" y="0"/>
                  <a:pt x="7908" y="0"/>
                </a:cubicBezTo>
                <a:close/>
                <a:moveTo>
                  <a:pt x="6492" y="21600"/>
                </a:moveTo>
                <a:lnTo>
                  <a:pt x="7908" y="21600"/>
                </a:lnTo>
                <a:lnTo>
                  <a:pt x="7908" y="19567"/>
                </a:lnTo>
                <a:lnTo>
                  <a:pt x="6492" y="19567"/>
                </a:lnTo>
                <a:lnTo>
                  <a:pt x="6492" y="21600"/>
                </a:lnTo>
                <a:cubicBezTo>
                  <a:pt x="6492" y="21600"/>
                  <a:pt x="6492" y="21600"/>
                  <a:pt x="6492" y="21600"/>
                </a:cubicBezTo>
                <a:close/>
                <a:moveTo>
                  <a:pt x="9324" y="0"/>
                </a:moveTo>
                <a:lnTo>
                  <a:pt x="7908" y="0"/>
                </a:lnTo>
                <a:lnTo>
                  <a:pt x="7908" y="3048"/>
                </a:lnTo>
                <a:lnTo>
                  <a:pt x="8853" y="3048"/>
                </a:lnTo>
                <a:lnTo>
                  <a:pt x="8853" y="7117"/>
                </a:lnTo>
                <a:lnTo>
                  <a:pt x="7908" y="7117"/>
                </a:lnTo>
                <a:lnTo>
                  <a:pt x="7908" y="15502"/>
                </a:lnTo>
                <a:lnTo>
                  <a:pt x="9324" y="15502"/>
                </a:lnTo>
                <a:lnTo>
                  <a:pt x="9324" y="13215"/>
                </a:lnTo>
                <a:lnTo>
                  <a:pt x="8380" y="13215"/>
                </a:lnTo>
                <a:lnTo>
                  <a:pt x="8380" y="13215"/>
                </a:lnTo>
                <a:lnTo>
                  <a:pt x="8380" y="9149"/>
                </a:lnTo>
                <a:lnTo>
                  <a:pt x="9324" y="9149"/>
                </a:lnTo>
                <a:cubicBezTo>
                  <a:pt x="9324" y="9149"/>
                  <a:pt x="9324" y="0"/>
                  <a:pt x="9324" y="0"/>
                </a:cubicBezTo>
                <a:close/>
                <a:moveTo>
                  <a:pt x="7908" y="21600"/>
                </a:moveTo>
                <a:lnTo>
                  <a:pt x="9324" y="21600"/>
                </a:lnTo>
                <a:lnTo>
                  <a:pt x="9324" y="19567"/>
                </a:lnTo>
                <a:lnTo>
                  <a:pt x="7908" y="19567"/>
                </a:lnTo>
                <a:lnTo>
                  <a:pt x="7908" y="21600"/>
                </a:lnTo>
                <a:cubicBezTo>
                  <a:pt x="7908" y="21600"/>
                  <a:pt x="7908" y="21600"/>
                  <a:pt x="7908" y="21600"/>
                </a:cubicBezTo>
                <a:close/>
                <a:moveTo>
                  <a:pt x="10740" y="0"/>
                </a:moveTo>
                <a:lnTo>
                  <a:pt x="9324" y="0"/>
                </a:lnTo>
                <a:lnTo>
                  <a:pt x="9324" y="9149"/>
                </a:lnTo>
                <a:lnTo>
                  <a:pt x="10269" y="9149"/>
                </a:lnTo>
                <a:lnTo>
                  <a:pt x="10269" y="13215"/>
                </a:lnTo>
                <a:lnTo>
                  <a:pt x="9324" y="13215"/>
                </a:lnTo>
                <a:lnTo>
                  <a:pt x="9324" y="15502"/>
                </a:lnTo>
                <a:lnTo>
                  <a:pt x="10740" y="15502"/>
                </a:lnTo>
                <a:lnTo>
                  <a:pt x="10740" y="7117"/>
                </a:lnTo>
                <a:lnTo>
                  <a:pt x="9797" y="7117"/>
                </a:lnTo>
                <a:lnTo>
                  <a:pt x="9797" y="3048"/>
                </a:lnTo>
                <a:lnTo>
                  <a:pt x="9797" y="3048"/>
                </a:lnTo>
                <a:lnTo>
                  <a:pt x="10740" y="3048"/>
                </a:lnTo>
                <a:cubicBezTo>
                  <a:pt x="10740" y="3048"/>
                  <a:pt x="10740" y="0"/>
                  <a:pt x="10740" y="0"/>
                </a:cubicBezTo>
                <a:close/>
                <a:moveTo>
                  <a:pt x="9324" y="21600"/>
                </a:moveTo>
                <a:lnTo>
                  <a:pt x="10740" y="21600"/>
                </a:lnTo>
                <a:lnTo>
                  <a:pt x="10740" y="19567"/>
                </a:lnTo>
                <a:lnTo>
                  <a:pt x="9324" y="19567"/>
                </a:lnTo>
                <a:lnTo>
                  <a:pt x="9324" y="21600"/>
                </a:lnTo>
                <a:cubicBezTo>
                  <a:pt x="9324" y="21600"/>
                  <a:pt x="9324" y="21600"/>
                  <a:pt x="9324" y="21600"/>
                </a:cubicBezTo>
                <a:close/>
                <a:moveTo>
                  <a:pt x="12157" y="0"/>
                </a:moveTo>
                <a:lnTo>
                  <a:pt x="10740" y="0"/>
                </a:lnTo>
                <a:lnTo>
                  <a:pt x="10740" y="3048"/>
                </a:lnTo>
                <a:lnTo>
                  <a:pt x="11685" y="3048"/>
                </a:lnTo>
                <a:lnTo>
                  <a:pt x="11685" y="7117"/>
                </a:lnTo>
                <a:lnTo>
                  <a:pt x="10740" y="7117"/>
                </a:lnTo>
                <a:lnTo>
                  <a:pt x="10740" y="15502"/>
                </a:lnTo>
                <a:lnTo>
                  <a:pt x="12157" y="15502"/>
                </a:lnTo>
                <a:lnTo>
                  <a:pt x="12157" y="13215"/>
                </a:lnTo>
                <a:lnTo>
                  <a:pt x="11212" y="13215"/>
                </a:lnTo>
                <a:lnTo>
                  <a:pt x="11212" y="13215"/>
                </a:lnTo>
                <a:lnTo>
                  <a:pt x="11212" y="9149"/>
                </a:lnTo>
                <a:lnTo>
                  <a:pt x="12157" y="9149"/>
                </a:lnTo>
                <a:cubicBezTo>
                  <a:pt x="12157" y="9149"/>
                  <a:pt x="12157" y="0"/>
                  <a:pt x="12157" y="0"/>
                </a:cubicBezTo>
                <a:close/>
                <a:moveTo>
                  <a:pt x="10740" y="21600"/>
                </a:moveTo>
                <a:lnTo>
                  <a:pt x="12157" y="21600"/>
                </a:lnTo>
                <a:lnTo>
                  <a:pt x="12157" y="19567"/>
                </a:lnTo>
                <a:lnTo>
                  <a:pt x="10740" y="19567"/>
                </a:lnTo>
                <a:lnTo>
                  <a:pt x="10740" y="21600"/>
                </a:lnTo>
                <a:cubicBezTo>
                  <a:pt x="10740" y="21600"/>
                  <a:pt x="10740" y="21600"/>
                  <a:pt x="10740" y="21600"/>
                </a:cubicBezTo>
                <a:close/>
                <a:moveTo>
                  <a:pt x="13573" y="0"/>
                </a:moveTo>
                <a:lnTo>
                  <a:pt x="12157" y="0"/>
                </a:lnTo>
                <a:lnTo>
                  <a:pt x="12157" y="9149"/>
                </a:lnTo>
                <a:lnTo>
                  <a:pt x="13101" y="9149"/>
                </a:lnTo>
                <a:lnTo>
                  <a:pt x="13101" y="13215"/>
                </a:lnTo>
                <a:lnTo>
                  <a:pt x="12157" y="13215"/>
                </a:lnTo>
                <a:lnTo>
                  <a:pt x="12157" y="15502"/>
                </a:lnTo>
                <a:lnTo>
                  <a:pt x="13573" y="15502"/>
                </a:lnTo>
                <a:lnTo>
                  <a:pt x="13573" y="7117"/>
                </a:lnTo>
                <a:lnTo>
                  <a:pt x="12630" y="7117"/>
                </a:lnTo>
                <a:lnTo>
                  <a:pt x="12630" y="3048"/>
                </a:lnTo>
                <a:lnTo>
                  <a:pt x="12630" y="3048"/>
                </a:lnTo>
                <a:lnTo>
                  <a:pt x="13573" y="3048"/>
                </a:lnTo>
                <a:cubicBezTo>
                  <a:pt x="13573" y="3048"/>
                  <a:pt x="13573" y="0"/>
                  <a:pt x="13573" y="0"/>
                </a:cubicBezTo>
                <a:close/>
                <a:moveTo>
                  <a:pt x="12157" y="21600"/>
                </a:moveTo>
                <a:lnTo>
                  <a:pt x="13573" y="21600"/>
                </a:lnTo>
                <a:lnTo>
                  <a:pt x="13573" y="19567"/>
                </a:lnTo>
                <a:lnTo>
                  <a:pt x="12157" y="19567"/>
                </a:lnTo>
                <a:lnTo>
                  <a:pt x="12157" y="21600"/>
                </a:lnTo>
                <a:cubicBezTo>
                  <a:pt x="12157" y="21600"/>
                  <a:pt x="12157" y="21600"/>
                  <a:pt x="12157" y="21600"/>
                </a:cubicBezTo>
                <a:close/>
                <a:moveTo>
                  <a:pt x="14990" y="0"/>
                </a:moveTo>
                <a:lnTo>
                  <a:pt x="13573" y="0"/>
                </a:lnTo>
                <a:lnTo>
                  <a:pt x="13573" y="3048"/>
                </a:lnTo>
                <a:lnTo>
                  <a:pt x="14518" y="3048"/>
                </a:lnTo>
                <a:lnTo>
                  <a:pt x="14518" y="7117"/>
                </a:lnTo>
                <a:lnTo>
                  <a:pt x="13573" y="7117"/>
                </a:lnTo>
                <a:lnTo>
                  <a:pt x="13573" y="15502"/>
                </a:lnTo>
                <a:lnTo>
                  <a:pt x="14990" y="15502"/>
                </a:lnTo>
                <a:lnTo>
                  <a:pt x="14990" y="13215"/>
                </a:lnTo>
                <a:lnTo>
                  <a:pt x="14047" y="13215"/>
                </a:lnTo>
                <a:lnTo>
                  <a:pt x="14047" y="13215"/>
                </a:lnTo>
                <a:lnTo>
                  <a:pt x="14047" y="9149"/>
                </a:lnTo>
                <a:lnTo>
                  <a:pt x="14990" y="9149"/>
                </a:lnTo>
                <a:cubicBezTo>
                  <a:pt x="14990" y="9149"/>
                  <a:pt x="14990" y="0"/>
                  <a:pt x="14990" y="0"/>
                </a:cubicBezTo>
                <a:close/>
                <a:moveTo>
                  <a:pt x="13573" y="21600"/>
                </a:moveTo>
                <a:lnTo>
                  <a:pt x="14990" y="21600"/>
                </a:lnTo>
                <a:lnTo>
                  <a:pt x="14990" y="19567"/>
                </a:lnTo>
                <a:lnTo>
                  <a:pt x="13573" y="19567"/>
                </a:lnTo>
                <a:lnTo>
                  <a:pt x="13573" y="21600"/>
                </a:lnTo>
                <a:cubicBezTo>
                  <a:pt x="13573" y="21600"/>
                  <a:pt x="13573" y="21600"/>
                  <a:pt x="13573" y="21600"/>
                </a:cubicBezTo>
                <a:close/>
                <a:moveTo>
                  <a:pt x="16407" y="0"/>
                </a:moveTo>
                <a:lnTo>
                  <a:pt x="14990" y="0"/>
                </a:lnTo>
                <a:lnTo>
                  <a:pt x="14990" y="9149"/>
                </a:lnTo>
                <a:lnTo>
                  <a:pt x="15934" y="9149"/>
                </a:lnTo>
                <a:lnTo>
                  <a:pt x="15934" y="13215"/>
                </a:lnTo>
                <a:lnTo>
                  <a:pt x="14990" y="13215"/>
                </a:lnTo>
                <a:lnTo>
                  <a:pt x="14990" y="15502"/>
                </a:lnTo>
                <a:lnTo>
                  <a:pt x="16407" y="15502"/>
                </a:lnTo>
                <a:lnTo>
                  <a:pt x="16407" y="7117"/>
                </a:lnTo>
                <a:lnTo>
                  <a:pt x="15462" y="7117"/>
                </a:lnTo>
                <a:lnTo>
                  <a:pt x="15462" y="3048"/>
                </a:lnTo>
                <a:lnTo>
                  <a:pt x="15462" y="3048"/>
                </a:lnTo>
                <a:lnTo>
                  <a:pt x="16407" y="3048"/>
                </a:lnTo>
                <a:cubicBezTo>
                  <a:pt x="16407" y="3048"/>
                  <a:pt x="16407" y="0"/>
                  <a:pt x="16407" y="0"/>
                </a:cubicBezTo>
                <a:close/>
                <a:moveTo>
                  <a:pt x="14990" y="21600"/>
                </a:moveTo>
                <a:lnTo>
                  <a:pt x="16407" y="21600"/>
                </a:lnTo>
                <a:lnTo>
                  <a:pt x="16407" y="19567"/>
                </a:lnTo>
                <a:lnTo>
                  <a:pt x="14990" y="19567"/>
                </a:lnTo>
                <a:lnTo>
                  <a:pt x="14990" y="21600"/>
                </a:lnTo>
                <a:cubicBezTo>
                  <a:pt x="14990" y="21600"/>
                  <a:pt x="14990" y="21600"/>
                  <a:pt x="14990" y="21600"/>
                </a:cubicBezTo>
                <a:close/>
                <a:moveTo>
                  <a:pt x="17822" y="0"/>
                </a:moveTo>
                <a:lnTo>
                  <a:pt x="16407" y="0"/>
                </a:lnTo>
                <a:lnTo>
                  <a:pt x="16407" y="3048"/>
                </a:lnTo>
                <a:lnTo>
                  <a:pt x="17350" y="3048"/>
                </a:lnTo>
                <a:lnTo>
                  <a:pt x="17350" y="7117"/>
                </a:lnTo>
                <a:lnTo>
                  <a:pt x="16407" y="7117"/>
                </a:lnTo>
                <a:lnTo>
                  <a:pt x="16407" y="15502"/>
                </a:lnTo>
                <a:lnTo>
                  <a:pt x="17822" y="15502"/>
                </a:lnTo>
                <a:lnTo>
                  <a:pt x="17822" y="13215"/>
                </a:lnTo>
                <a:lnTo>
                  <a:pt x="16879" y="13215"/>
                </a:lnTo>
                <a:lnTo>
                  <a:pt x="16879" y="9149"/>
                </a:lnTo>
                <a:lnTo>
                  <a:pt x="17822" y="9149"/>
                </a:lnTo>
                <a:cubicBezTo>
                  <a:pt x="17822" y="9149"/>
                  <a:pt x="17822" y="0"/>
                  <a:pt x="17822" y="0"/>
                </a:cubicBezTo>
                <a:close/>
                <a:moveTo>
                  <a:pt x="16407" y="21600"/>
                </a:moveTo>
                <a:lnTo>
                  <a:pt x="17822" y="21600"/>
                </a:lnTo>
                <a:lnTo>
                  <a:pt x="17822" y="19567"/>
                </a:lnTo>
                <a:lnTo>
                  <a:pt x="16407" y="19567"/>
                </a:lnTo>
                <a:lnTo>
                  <a:pt x="16407" y="21600"/>
                </a:lnTo>
                <a:cubicBezTo>
                  <a:pt x="16407" y="21600"/>
                  <a:pt x="16407" y="21600"/>
                  <a:pt x="16407" y="21600"/>
                </a:cubicBezTo>
                <a:close/>
                <a:moveTo>
                  <a:pt x="17822" y="21600"/>
                </a:moveTo>
                <a:lnTo>
                  <a:pt x="19240" y="21600"/>
                </a:lnTo>
                <a:lnTo>
                  <a:pt x="19240" y="7117"/>
                </a:lnTo>
                <a:lnTo>
                  <a:pt x="18295" y="7117"/>
                </a:lnTo>
                <a:lnTo>
                  <a:pt x="18295" y="3048"/>
                </a:lnTo>
                <a:lnTo>
                  <a:pt x="18295" y="3048"/>
                </a:lnTo>
                <a:lnTo>
                  <a:pt x="19240" y="3048"/>
                </a:lnTo>
                <a:lnTo>
                  <a:pt x="19240" y="0"/>
                </a:lnTo>
                <a:lnTo>
                  <a:pt x="17822" y="0"/>
                </a:lnTo>
                <a:lnTo>
                  <a:pt x="17822" y="9149"/>
                </a:lnTo>
                <a:lnTo>
                  <a:pt x="18768" y="9149"/>
                </a:lnTo>
                <a:lnTo>
                  <a:pt x="18768" y="13215"/>
                </a:lnTo>
                <a:lnTo>
                  <a:pt x="18768" y="13215"/>
                </a:lnTo>
                <a:lnTo>
                  <a:pt x="17822" y="13215"/>
                </a:lnTo>
                <a:lnTo>
                  <a:pt x="17822" y="15502"/>
                </a:lnTo>
                <a:lnTo>
                  <a:pt x="17822" y="19567"/>
                </a:lnTo>
                <a:lnTo>
                  <a:pt x="17822" y="21600"/>
                </a:lnTo>
                <a:cubicBezTo>
                  <a:pt x="17822" y="21600"/>
                  <a:pt x="17822" y="21600"/>
                  <a:pt x="17822" y="21600"/>
                </a:cubicBezTo>
                <a:close/>
                <a:moveTo>
                  <a:pt x="19240" y="21600"/>
                </a:moveTo>
                <a:lnTo>
                  <a:pt x="21600" y="21600"/>
                </a:lnTo>
                <a:lnTo>
                  <a:pt x="21600" y="0"/>
                </a:lnTo>
                <a:lnTo>
                  <a:pt x="19240" y="0"/>
                </a:lnTo>
                <a:lnTo>
                  <a:pt x="19240" y="3048"/>
                </a:lnTo>
                <a:lnTo>
                  <a:pt x="20183" y="3048"/>
                </a:lnTo>
                <a:lnTo>
                  <a:pt x="20183" y="7117"/>
                </a:lnTo>
                <a:lnTo>
                  <a:pt x="19240" y="7117"/>
                </a:lnTo>
                <a:cubicBezTo>
                  <a:pt x="19240" y="7117"/>
                  <a:pt x="19240" y="21600"/>
                  <a:pt x="1924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3" name="Shape 1203"/>
          <p:cNvSpPr/>
          <p:nvPr/>
        </p:nvSpPr>
        <p:spPr>
          <a:xfrm>
            <a:off x="12522200" y="9182100"/>
            <a:ext cx="305743" cy="746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558"/>
                </a:moveTo>
                <a:lnTo>
                  <a:pt x="1476" y="21600"/>
                </a:lnTo>
                <a:cubicBezTo>
                  <a:pt x="4073" y="15787"/>
                  <a:pt x="7385" y="12584"/>
                  <a:pt x="10800" y="12584"/>
                </a:cubicBezTo>
                <a:cubicBezTo>
                  <a:pt x="14214" y="12584"/>
                  <a:pt x="17526" y="15787"/>
                  <a:pt x="20124" y="21600"/>
                </a:cubicBezTo>
                <a:lnTo>
                  <a:pt x="21600" y="10558"/>
                </a:lnTo>
                <a:cubicBezTo>
                  <a:pt x="18556" y="3744"/>
                  <a:pt x="14722" y="0"/>
                  <a:pt x="10800" y="0"/>
                </a:cubicBezTo>
                <a:cubicBezTo>
                  <a:pt x="6878" y="0"/>
                  <a:pt x="3044" y="3744"/>
                  <a:pt x="0" y="1055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4" name="Shape 1204"/>
          <p:cNvSpPr/>
          <p:nvPr/>
        </p:nvSpPr>
        <p:spPr>
          <a:xfrm>
            <a:off x="12471400" y="9105900"/>
            <a:ext cx="409128" cy="86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127"/>
                </a:moveTo>
                <a:cubicBezTo>
                  <a:pt x="18562" y="4311"/>
                  <a:pt x="14726" y="0"/>
                  <a:pt x="10800" y="0"/>
                </a:cubicBezTo>
                <a:cubicBezTo>
                  <a:pt x="6874" y="0"/>
                  <a:pt x="3040" y="4311"/>
                  <a:pt x="0" y="12127"/>
                </a:cubicBezTo>
                <a:lnTo>
                  <a:pt x="1101" y="21600"/>
                </a:lnTo>
                <a:cubicBezTo>
                  <a:pt x="3810" y="14646"/>
                  <a:pt x="7252" y="10812"/>
                  <a:pt x="10800" y="10812"/>
                </a:cubicBezTo>
                <a:cubicBezTo>
                  <a:pt x="14348" y="10812"/>
                  <a:pt x="17790" y="14646"/>
                  <a:pt x="20497" y="21600"/>
                </a:cubicBezTo>
                <a:cubicBezTo>
                  <a:pt x="20497" y="21600"/>
                  <a:pt x="21600" y="12127"/>
                  <a:pt x="21600" y="1212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5" name="Shape 1205"/>
          <p:cNvSpPr/>
          <p:nvPr/>
        </p:nvSpPr>
        <p:spPr>
          <a:xfrm>
            <a:off x="10960100" y="9550400"/>
            <a:ext cx="786992" cy="6238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96" y="235"/>
                </a:moveTo>
                <a:lnTo>
                  <a:pt x="2179" y="4845"/>
                </a:lnTo>
                <a:lnTo>
                  <a:pt x="0" y="7830"/>
                </a:lnTo>
                <a:lnTo>
                  <a:pt x="0" y="16576"/>
                </a:lnTo>
                <a:lnTo>
                  <a:pt x="0" y="17240"/>
                </a:lnTo>
                <a:lnTo>
                  <a:pt x="0" y="20353"/>
                </a:lnTo>
                <a:cubicBezTo>
                  <a:pt x="0" y="21041"/>
                  <a:pt x="443" y="21600"/>
                  <a:pt x="988" y="21600"/>
                </a:cubicBezTo>
                <a:lnTo>
                  <a:pt x="4096" y="21600"/>
                </a:lnTo>
                <a:lnTo>
                  <a:pt x="4096" y="15070"/>
                </a:lnTo>
                <a:lnTo>
                  <a:pt x="1941" y="15070"/>
                </a:lnTo>
                <a:lnTo>
                  <a:pt x="1941" y="12212"/>
                </a:lnTo>
                <a:lnTo>
                  <a:pt x="4096" y="12212"/>
                </a:lnTo>
                <a:lnTo>
                  <a:pt x="4096" y="6178"/>
                </a:lnTo>
                <a:lnTo>
                  <a:pt x="3578" y="6178"/>
                </a:lnTo>
                <a:lnTo>
                  <a:pt x="4096" y="4918"/>
                </a:lnTo>
                <a:cubicBezTo>
                  <a:pt x="4096" y="4918"/>
                  <a:pt x="4096" y="235"/>
                  <a:pt x="4096" y="235"/>
                </a:cubicBezTo>
                <a:close/>
                <a:moveTo>
                  <a:pt x="4096" y="21600"/>
                </a:moveTo>
                <a:lnTo>
                  <a:pt x="4154" y="21600"/>
                </a:lnTo>
                <a:cubicBezTo>
                  <a:pt x="4700" y="21600"/>
                  <a:pt x="5142" y="21041"/>
                  <a:pt x="5142" y="20353"/>
                </a:cubicBezTo>
                <a:lnTo>
                  <a:pt x="5142" y="17240"/>
                </a:lnTo>
                <a:lnTo>
                  <a:pt x="10800" y="17240"/>
                </a:lnTo>
                <a:lnTo>
                  <a:pt x="10800" y="6178"/>
                </a:lnTo>
                <a:lnTo>
                  <a:pt x="4096" y="6178"/>
                </a:lnTo>
                <a:lnTo>
                  <a:pt x="4096" y="12212"/>
                </a:lnTo>
                <a:lnTo>
                  <a:pt x="6251" y="12212"/>
                </a:lnTo>
                <a:lnTo>
                  <a:pt x="6251" y="15070"/>
                </a:lnTo>
                <a:lnTo>
                  <a:pt x="6251" y="15070"/>
                </a:lnTo>
                <a:lnTo>
                  <a:pt x="4096" y="15070"/>
                </a:lnTo>
                <a:cubicBezTo>
                  <a:pt x="4096" y="15070"/>
                  <a:pt x="4096" y="21600"/>
                  <a:pt x="4096" y="21600"/>
                </a:cubicBezTo>
                <a:close/>
                <a:moveTo>
                  <a:pt x="10800" y="0"/>
                </a:moveTo>
                <a:lnTo>
                  <a:pt x="4194" y="0"/>
                </a:lnTo>
                <a:lnTo>
                  <a:pt x="4096" y="235"/>
                </a:lnTo>
                <a:lnTo>
                  <a:pt x="4096" y="4918"/>
                </a:lnTo>
                <a:lnTo>
                  <a:pt x="5392" y="1764"/>
                </a:lnTo>
                <a:lnTo>
                  <a:pt x="5392" y="1764"/>
                </a:lnTo>
                <a:lnTo>
                  <a:pt x="10800" y="1764"/>
                </a:lnTo>
                <a:lnTo>
                  <a:pt x="10800" y="0"/>
                </a:lnTo>
                <a:cubicBezTo>
                  <a:pt x="10800" y="0"/>
                  <a:pt x="10800" y="0"/>
                  <a:pt x="10800" y="0"/>
                </a:cubicBezTo>
                <a:close/>
                <a:moveTo>
                  <a:pt x="10800" y="17240"/>
                </a:moveTo>
                <a:lnTo>
                  <a:pt x="16457" y="17240"/>
                </a:lnTo>
                <a:lnTo>
                  <a:pt x="16457" y="20353"/>
                </a:lnTo>
                <a:cubicBezTo>
                  <a:pt x="16457" y="21041"/>
                  <a:pt x="16901" y="21600"/>
                  <a:pt x="17447" y="21600"/>
                </a:cubicBezTo>
                <a:lnTo>
                  <a:pt x="17504" y="21600"/>
                </a:lnTo>
                <a:lnTo>
                  <a:pt x="17504" y="15070"/>
                </a:lnTo>
                <a:lnTo>
                  <a:pt x="15349" y="15070"/>
                </a:lnTo>
                <a:lnTo>
                  <a:pt x="15349" y="12212"/>
                </a:lnTo>
                <a:lnTo>
                  <a:pt x="17504" y="12212"/>
                </a:lnTo>
                <a:lnTo>
                  <a:pt x="17504" y="6178"/>
                </a:lnTo>
                <a:lnTo>
                  <a:pt x="10800" y="6178"/>
                </a:lnTo>
                <a:cubicBezTo>
                  <a:pt x="10800" y="6178"/>
                  <a:pt x="10800" y="17240"/>
                  <a:pt x="10800" y="17240"/>
                </a:cubicBezTo>
                <a:close/>
                <a:moveTo>
                  <a:pt x="17504" y="238"/>
                </a:moveTo>
                <a:lnTo>
                  <a:pt x="17405" y="0"/>
                </a:lnTo>
                <a:lnTo>
                  <a:pt x="10800" y="0"/>
                </a:lnTo>
                <a:lnTo>
                  <a:pt x="10800" y="1764"/>
                </a:lnTo>
                <a:lnTo>
                  <a:pt x="16208" y="1764"/>
                </a:lnTo>
                <a:lnTo>
                  <a:pt x="17504" y="4917"/>
                </a:lnTo>
                <a:lnTo>
                  <a:pt x="17504" y="238"/>
                </a:lnTo>
                <a:cubicBezTo>
                  <a:pt x="17504" y="238"/>
                  <a:pt x="17504" y="238"/>
                  <a:pt x="17504" y="238"/>
                </a:cubicBezTo>
                <a:close/>
                <a:moveTo>
                  <a:pt x="21600" y="7830"/>
                </a:moveTo>
                <a:lnTo>
                  <a:pt x="19421" y="4845"/>
                </a:lnTo>
                <a:lnTo>
                  <a:pt x="17504" y="238"/>
                </a:lnTo>
                <a:lnTo>
                  <a:pt x="17504" y="4917"/>
                </a:lnTo>
                <a:lnTo>
                  <a:pt x="18022" y="6178"/>
                </a:lnTo>
                <a:lnTo>
                  <a:pt x="17504" y="6178"/>
                </a:lnTo>
                <a:lnTo>
                  <a:pt x="17504" y="12212"/>
                </a:lnTo>
                <a:lnTo>
                  <a:pt x="19658" y="12212"/>
                </a:lnTo>
                <a:lnTo>
                  <a:pt x="19658" y="15070"/>
                </a:lnTo>
                <a:lnTo>
                  <a:pt x="19658" y="15070"/>
                </a:lnTo>
                <a:lnTo>
                  <a:pt x="17504" y="15070"/>
                </a:lnTo>
                <a:lnTo>
                  <a:pt x="17504" y="21600"/>
                </a:lnTo>
                <a:lnTo>
                  <a:pt x="20611" y="21600"/>
                </a:lnTo>
                <a:cubicBezTo>
                  <a:pt x="21158" y="21600"/>
                  <a:pt x="21600" y="21041"/>
                  <a:pt x="21600" y="20353"/>
                </a:cubicBezTo>
                <a:lnTo>
                  <a:pt x="21600" y="17240"/>
                </a:lnTo>
                <a:cubicBezTo>
                  <a:pt x="21600" y="17240"/>
                  <a:pt x="21600" y="7830"/>
                  <a:pt x="21600" y="783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6" name="Shape 1206"/>
          <p:cNvSpPr/>
          <p:nvPr/>
        </p:nvSpPr>
        <p:spPr>
          <a:xfrm>
            <a:off x="9359900" y="6451600"/>
            <a:ext cx="395443" cy="4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7" name="Shape 1207"/>
          <p:cNvSpPr/>
          <p:nvPr/>
        </p:nvSpPr>
        <p:spPr>
          <a:xfrm>
            <a:off x="9359900" y="6540500"/>
            <a:ext cx="395443" cy="1606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8348" y="21600"/>
                </a:lnTo>
                <a:lnTo>
                  <a:pt x="18348" y="18429"/>
                </a:lnTo>
                <a:lnTo>
                  <a:pt x="16752" y="14500"/>
                </a:lnTo>
                <a:lnTo>
                  <a:pt x="18348" y="10573"/>
                </a:lnTo>
                <a:lnTo>
                  <a:pt x="18348" y="0"/>
                </a:lnTo>
                <a:lnTo>
                  <a:pt x="0" y="0"/>
                </a:lnTo>
                <a:lnTo>
                  <a:pt x="0" y="21600"/>
                </a:lnTo>
                <a:cubicBezTo>
                  <a:pt x="0" y="21600"/>
                  <a:pt x="0" y="21600"/>
                  <a:pt x="0" y="21600"/>
                </a:cubicBezTo>
                <a:close/>
                <a:moveTo>
                  <a:pt x="18348" y="21600"/>
                </a:moveTo>
                <a:lnTo>
                  <a:pt x="21600" y="21600"/>
                </a:lnTo>
                <a:lnTo>
                  <a:pt x="21600" y="0"/>
                </a:lnTo>
                <a:lnTo>
                  <a:pt x="18348" y="0"/>
                </a:lnTo>
                <a:lnTo>
                  <a:pt x="18348" y="10573"/>
                </a:lnTo>
                <a:lnTo>
                  <a:pt x="18348" y="10573"/>
                </a:lnTo>
                <a:lnTo>
                  <a:pt x="19944" y="14500"/>
                </a:lnTo>
                <a:lnTo>
                  <a:pt x="18348" y="18429"/>
                </a:lnTo>
                <a:cubicBezTo>
                  <a:pt x="18348" y="18429"/>
                  <a:pt x="18348" y="21600"/>
                  <a:pt x="18348"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8" name="Shape 1208"/>
          <p:cNvSpPr/>
          <p:nvPr/>
        </p:nvSpPr>
        <p:spPr>
          <a:xfrm flipH="1" flipV="1">
            <a:off x="6299200" y="10223500"/>
            <a:ext cx="3670402" cy="50"/>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9" name="Shape 1209"/>
          <p:cNvSpPr/>
          <p:nvPr/>
        </p:nvSpPr>
        <p:spPr>
          <a:xfrm>
            <a:off x="939800" y="8928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5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11" name="Shape 1211"/>
          <p:cNvSpPr/>
          <p:nvPr/>
        </p:nvSpPr>
        <p:spPr>
          <a:xfrm>
            <a:off x="14300200" y="8305800"/>
            <a:ext cx="1733085" cy="3"/>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2" name="Shape 1212"/>
          <p:cNvSpPr/>
          <p:nvPr/>
        </p:nvSpPr>
        <p:spPr>
          <a:xfrm flipV="1">
            <a:off x="8906689" y="5050226"/>
            <a:ext cx="3285880" cy="86"/>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3" name="Shape 1213"/>
          <p:cNvSpPr/>
          <p:nvPr/>
        </p:nvSpPr>
        <p:spPr>
          <a:xfrm>
            <a:off x="7894466" y="8957769"/>
            <a:ext cx="1698943" cy="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4" name="Shape 1214"/>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215" name="Shape 121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216" name="Shape 1216"/>
          <p:cNvSpPr/>
          <p:nvPr/>
        </p:nvSpPr>
        <p:spPr>
          <a:xfrm flipH="1">
            <a:off x="14442823" y="8583644"/>
            <a:ext cx="1429544" cy="1"/>
          </a:xfrm>
          <a:prstGeom prst="line">
            <a:avLst/>
          </a:prstGeom>
          <a:ln w="25400">
            <a:solidFill>
              <a:srgbClr val="000000">
                <a:alpha val="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7" name="Shape 1217"/>
          <p:cNvSpPr/>
          <p:nvPr/>
        </p:nvSpPr>
        <p:spPr>
          <a:xfrm>
            <a:off x="8950328" y="10341147"/>
            <a:ext cx="2298701" cy="647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656565"/>
              </a:buClr>
              <a:buFont typeface="Arial"/>
              <a:defRPr b="1" sz="2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2600">
                <a:solidFill>
                  <a:srgbClr val="FFFFFF"/>
                </a:solidFill>
                <a:uFill>
                  <a:solidFill>
                    <a:srgbClr val="FFFFFF"/>
                  </a:solidFill>
                </a:uFill>
              </a:rPr>
              <a:t>Text Here</a:t>
            </a:r>
          </a:p>
        </p:txBody>
      </p:sp>
      <p:sp>
        <p:nvSpPr>
          <p:cNvPr id="1218" name="Shape 1218"/>
          <p:cNvSpPr/>
          <p:nvPr/>
        </p:nvSpPr>
        <p:spPr>
          <a:xfrm>
            <a:off x="11061700" y="6108700"/>
            <a:ext cx="2298700" cy="647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656565"/>
              </a:buClr>
              <a:buFont typeface="Arial"/>
              <a:defRPr b="1" sz="2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2600">
                <a:solidFill>
                  <a:srgbClr val="FFFFFF"/>
                </a:solidFill>
                <a:uFill>
                  <a:solidFill>
                    <a:srgbClr val="FFFFFF"/>
                  </a:solidFill>
                </a:uFill>
              </a:rPr>
              <a:t>Text Here</a:t>
            </a:r>
          </a:p>
        </p:txBody>
      </p:sp>
      <p:sp>
        <p:nvSpPr>
          <p:cNvPr id="1219" name="Shape 1219"/>
          <p:cNvSpPr/>
          <p:nvPr/>
        </p:nvSpPr>
        <p:spPr>
          <a:xfrm>
            <a:off x="16510000" y="5003800"/>
            <a:ext cx="6311900" cy="5765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Donec ullamcorper nulla non metus auctor fringilla. Fusce dapibus, tellus ac cursus commodo. Integer posuere erat a ante venenatis dapibus posuere velit aliquet. Donec ullamcorper nulla non metus auctor fringilla. Fusce dapibus, tellus ac cursus commodo. Integer posuere erat a ante venenatis dapibus posuere velit aliquet.</a:t>
            </a:r>
          </a:p>
        </p:txBody>
      </p:sp>
      <p:sp>
        <p:nvSpPr>
          <p:cNvPr id="1220" name="Shape 1220"/>
          <p:cNvSpPr/>
          <p:nvPr/>
        </p:nvSpPr>
        <p:spPr>
          <a:xfrm>
            <a:off x="1409700" y="4076700"/>
            <a:ext cx="6718300" cy="3352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Donec ullamcorper nulla non metus auctor fringilla.  Integer posuere erat a ante venenatis dapibus posuere velit aliquet. </a:t>
            </a:r>
          </a:p>
        </p:txBody>
      </p:sp>
      <p:sp>
        <p:nvSpPr>
          <p:cNvPr id="1221" name="Shape 1221"/>
          <p:cNvSpPr/>
          <p:nvPr/>
        </p:nvSpPr>
        <p:spPr>
          <a:xfrm>
            <a:off x="1409700" y="7886700"/>
            <a:ext cx="5969000" cy="3683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venenatis dapibus posuere velit aliquet. Donec ullamcorper nulla non metus auctor fringilla venenatis dapibus posuere velit aliquet venenatis dapibus posuere.</a:t>
            </a:r>
          </a:p>
        </p:txBody>
      </p:sp>
      <p:sp>
        <p:nvSpPr>
          <p:cNvPr id="1222" name="Shape 122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52</a:t>
            </a:r>
          </a:p>
        </p:txBody>
      </p:sp>
      <p:grpSp>
        <p:nvGrpSpPr>
          <p:cNvPr id="1231" name="Group 1231"/>
          <p:cNvGrpSpPr/>
          <p:nvPr/>
        </p:nvGrpSpPr>
        <p:grpSpPr>
          <a:xfrm>
            <a:off x="7096917" y="4080926"/>
            <a:ext cx="9548422" cy="7565568"/>
            <a:chOff x="369286" y="0"/>
            <a:chExt cx="9548421" cy="7565567"/>
          </a:xfrm>
        </p:grpSpPr>
        <p:sp>
          <p:nvSpPr>
            <p:cNvPr id="1223" name="Shape 1223"/>
            <p:cNvSpPr/>
            <p:nvPr/>
          </p:nvSpPr>
          <p:spPr>
            <a:xfrm>
              <a:off x="2756391" y="0"/>
              <a:ext cx="4774213" cy="3782784"/>
            </a:xfrm>
            <a:prstGeom prst="triangle">
              <a:avLst/>
            </a:prstGeom>
            <a:solidFill>
              <a:srgbClr val="E52F6E"/>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224" name="Shape 1224"/>
            <p:cNvSpPr/>
            <p:nvPr/>
          </p:nvSpPr>
          <p:spPr>
            <a:xfrm>
              <a:off x="369286" y="3782783"/>
              <a:ext cx="4774216" cy="3782785"/>
            </a:xfrm>
            <a:prstGeom prst="triangle">
              <a:avLst/>
            </a:prstGeom>
            <a:solidFill>
              <a:srgbClr val="BDC3C7"/>
            </a:solidFill>
            <a:ln w="25400" cap="rnd">
              <a:solidFill>
                <a:srgbClr val="FFFFFF"/>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25" name="Shape 1225"/>
            <p:cNvSpPr/>
            <p:nvPr/>
          </p:nvSpPr>
          <p:spPr>
            <a:xfrm rot="10800000">
              <a:off x="2756388" y="3782779"/>
              <a:ext cx="4774213" cy="3782785"/>
            </a:xfrm>
            <a:prstGeom prst="triangle">
              <a:avLst/>
            </a:prstGeom>
            <a:solidFill>
              <a:srgbClr val="BDC3C7"/>
            </a:solidFill>
            <a:ln w="25400" cap="rnd">
              <a:solidFill>
                <a:srgbClr val="FFFFFF"/>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26" name="Shape 1226"/>
            <p:cNvSpPr/>
            <p:nvPr/>
          </p:nvSpPr>
          <p:spPr>
            <a:xfrm>
              <a:off x="5143495" y="3782783"/>
              <a:ext cx="4774213" cy="3782785"/>
            </a:xfrm>
            <a:prstGeom prst="triangle">
              <a:avLst/>
            </a:prstGeom>
            <a:solidFill>
              <a:srgbClr val="BDC3C7"/>
            </a:solidFill>
            <a:ln w="25400" cap="rnd">
              <a:solidFill>
                <a:srgbClr val="FFFFFF"/>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27" name="Shape 1227"/>
            <p:cNvSpPr/>
            <p:nvPr/>
          </p:nvSpPr>
          <p:spPr>
            <a:xfrm>
              <a:off x="4374730" y="2237323"/>
              <a:ext cx="1486651"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228" name="Shape 1228"/>
            <p:cNvSpPr/>
            <p:nvPr/>
          </p:nvSpPr>
          <p:spPr>
            <a:xfrm>
              <a:off x="4150302" y="4091523"/>
              <a:ext cx="1994902" cy="1346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lvl="0">
                <a:defRPr sz="1800"/>
              </a:pPr>
              <a:r>
                <a:rPr spc="-107" sz="3600">
                  <a:solidFill>
                    <a:srgbClr val="FFFFFF"/>
                  </a:solidFill>
                  <a:latin typeface="Open Sans"/>
                  <a:ea typeface="Open Sans"/>
                  <a:cs typeface="Open Sans"/>
                  <a:sym typeface="Open Sans"/>
                </a:rPr>
                <a:t>Develop-</a:t>
              </a:r>
              <a:endParaRPr spc="-107" sz="3600">
                <a:solidFill>
                  <a:srgbClr val="FFFFFF"/>
                </a:solidFill>
                <a:latin typeface="Open Sans"/>
                <a:ea typeface="Open Sans"/>
                <a:cs typeface="Open Sans"/>
                <a:sym typeface="Open Sans"/>
              </a:endParaRPr>
            </a:p>
            <a:p>
              <a:pPr lvl="0">
                <a:defRPr sz="1800"/>
              </a:pPr>
              <a:r>
                <a:rPr spc="-107" sz="3600">
                  <a:solidFill>
                    <a:srgbClr val="FFFFFF"/>
                  </a:solidFill>
                  <a:latin typeface="Open Sans"/>
                  <a:ea typeface="Open Sans"/>
                  <a:cs typeface="Open Sans"/>
                  <a:sym typeface="Open Sans"/>
                </a:rPr>
                <a:t>ment</a:t>
              </a:r>
            </a:p>
          </p:txBody>
        </p:sp>
        <p:sp>
          <p:nvSpPr>
            <p:cNvPr id="1229" name="Shape 1229"/>
            <p:cNvSpPr/>
            <p:nvPr/>
          </p:nvSpPr>
          <p:spPr>
            <a:xfrm>
              <a:off x="1785981" y="6307673"/>
              <a:ext cx="1948343"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230" name="Shape 1230"/>
            <p:cNvSpPr/>
            <p:nvPr/>
          </p:nvSpPr>
          <p:spPr>
            <a:xfrm>
              <a:off x="6492472" y="6307673"/>
              <a:ext cx="2085762"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Prototype</a:t>
              </a:r>
            </a:p>
          </p:txBody>
        </p:sp>
      </p:grpSp>
    </p:spTree>
  </p:cSld>
  <p:clrMapOvr>
    <a:masterClrMapping/>
  </p:clrMapOvr>
  <p:transition spd="slow" advClick="1">
    <p:push dir="l"/>
  </p:transition>
</p:sld>
</file>

<file path=ppt/slides/slide5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33" name="Shape 1233"/>
          <p:cNvSpPr/>
          <p:nvPr/>
        </p:nvSpPr>
        <p:spPr>
          <a:xfrm>
            <a:off x="6866719" y="6389210"/>
            <a:ext cx="3175001" cy="1003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0210" y="0"/>
                </a:lnTo>
                <a:lnTo>
                  <a:pt x="20210" y="21600"/>
                </a:lnTo>
                <a:lnTo>
                  <a:pt x="21600" y="21600"/>
                </a:lnTo>
              </a:path>
            </a:pathLst>
          </a:custGeom>
          <a:ln w="25400">
            <a:solidFill>
              <a:srgbClr val="C0C0C0">
                <a:alpha val="70000"/>
              </a:srgbClr>
            </a:solidFill>
            <a:custDash>
              <a:ds d="200000" sp="200000"/>
            </a:custDash>
            <a:round/>
            <a:headEnd type="oval"/>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4" name="Shape 1234"/>
          <p:cNvSpPr/>
          <p:nvPr/>
        </p:nvSpPr>
        <p:spPr>
          <a:xfrm>
            <a:off x="12191341" y="4787904"/>
            <a:ext cx="5334972" cy="6"/>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5" name="Shape 1235"/>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236" name="Shape 12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237" name="Shape 1237"/>
          <p:cNvSpPr/>
          <p:nvPr/>
        </p:nvSpPr>
        <p:spPr>
          <a:xfrm>
            <a:off x="13817038" y="7734307"/>
            <a:ext cx="3678169" cy="7"/>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8" name="Shape 1238"/>
          <p:cNvSpPr/>
          <p:nvPr/>
        </p:nvSpPr>
        <p:spPr>
          <a:xfrm>
            <a:off x="14909800" y="10795000"/>
            <a:ext cx="2590819"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9" name="Shape 1239"/>
          <p:cNvSpPr/>
          <p:nvPr/>
        </p:nvSpPr>
        <p:spPr>
          <a:xfrm>
            <a:off x="6916585" y="8483600"/>
            <a:ext cx="2557634" cy="4"/>
          </a:xfrm>
          <a:prstGeom prst="line">
            <a:avLst/>
          </a:prstGeom>
          <a:ln w="25400">
            <a:solidFill>
              <a:srgbClr val="C0C0C0">
                <a:alpha val="70000"/>
              </a:srgbClr>
            </a:solidFill>
            <a:custDash>
              <a:ds d="200000" sp="200000"/>
            </a:custDash>
            <a:round/>
            <a:headEnd type="oval"/>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40" name="Shape 1240"/>
          <p:cNvSpPr/>
          <p:nvPr/>
        </p:nvSpPr>
        <p:spPr>
          <a:xfrm>
            <a:off x="177927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1" name="Shape 1241"/>
          <p:cNvSpPr/>
          <p:nvPr/>
        </p:nvSpPr>
        <p:spPr>
          <a:xfrm>
            <a:off x="17792700" y="6515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2" name="Shape 1242"/>
          <p:cNvSpPr/>
          <p:nvPr/>
        </p:nvSpPr>
        <p:spPr>
          <a:xfrm>
            <a:off x="17792700" y="94615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3" name="Shape 1243"/>
          <p:cNvSpPr/>
          <p:nvPr/>
        </p:nvSpPr>
        <p:spPr>
          <a:xfrm>
            <a:off x="1638300" y="44577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4" name="Shape 1244"/>
          <p:cNvSpPr/>
          <p:nvPr/>
        </p:nvSpPr>
        <p:spPr>
          <a:xfrm>
            <a:off x="1638300" y="77216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5" name="Shape 124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53</a:t>
            </a:r>
          </a:p>
        </p:txBody>
      </p:sp>
      <p:sp>
        <p:nvSpPr>
          <p:cNvPr id="1246" name="Shape 1246"/>
          <p:cNvSpPr/>
          <p:nvPr/>
        </p:nvSpPr>
        <p:spPr>
          <a:xfrm>
            <a:off x="9646891" y="6892900"/>
            <a:ext cx="1855386" cy="17850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49" y="0"/>
                </a:moveTo>
                <a:lnTo>
                  <a:pt x="0" y="6694"/>
                </a:lnTo>
                <a:lnTo>
                  <a:pt x="21600" y="21600"/>
                </a:lnTo>
                <a:lnTo>
                  <a:pt x="21600" y="11667"/>
                </a:lnTo>
                <a:cubicBezTo>
                  <a:pt x="21600" y="11667"/>
                  <a:pt x="4749" y="0"/>
                  <a:pt x="4749" y="0"/>
                </a:cubicBezTo>
                <a:close/>
              </a:path>
            </a:pathLst>
          </a:custGeom>
          <a:solidFill>
            <a:srgbClr val="AAAFB2"/>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7" name="Shape 1247"/>
          <p:cNvSpPr/>
          <p:nvPr/>
        </p:nvSpPr>
        <p:spPr>
          <a:xfrm>
            <a:off x="11497312" y="6857199"/>
            <a:ext cx="2232736" cy="1818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853"/>
                </a:moveTo>
                <a:lnTo>
                  <a:pt x="0" y="21600"/>
                </a:lnTo>
                <a:lnTo>
                  <a:pt x="21600" y="6760"/>
                </a:lnTo>
                <a:lnTo>
                  <a:pt x="16660" y="0"/>
                </a:lnTo>
                <a:cubicBezTo>
                  <a:pt x="16660" y="0"/>
                  <a:pt x="0" y="11853"/>
                  <a:pt x="0" y="11853"/>
                </a:cubicBezTo>
                <a:close/>
              </a:path>
            </a:pathLst>
          </a:custGeom>
          <a:solidFill>
            <a:srgbClr val="BDC3C7"/>
          </a:solidFill>
          <a:ln w="25400">
            <a:solidFill>
              <a:srgbClr val="FFFFFF"/>
            </a:solidFill>
            <a:miter lim="400000"/>
          </a:ln>
        </p:spPr>
        <p:txBody>
          <a:bodyPr lIns="38100" tIns="38100" rIns="38100" bIns="38100" anchor="ctr"/>
          <a:lstStyle/>
          <a:p>
            <a:pPr lvl="0" defTabSz="457200">
              <a:defRPr sz="3000">
                <a:solidFill>
                  <a:srgbClr val="5B6C7D"/>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8" name="Shape 1248"/>
          <p:cNvSpPr/>
          <p:nvPr/>
        </p:nvSpPr>
        <p:spPr>
          <a:xfrm>
            <a:off x="9118138" y="7454943"/>
            <a:ext cx="2394081" cy="23053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23" y="0"/>
                </a:moveTo>
                <a:lnTo>
                  <a:pt x="0" y="6671"/>
                </a:lnTo>
                <a:lnTo>
                  <a:pt x="21600" y="21600"/>
                </a:lnTo>
                <a:lnTo>
                  <a:pt x="21600" y="11702"/>
                </a:lnTo>
                <a:cubicBezTo>
                  <a:pt x="21600" y="11702"/>
                  <a:pt x="4723" y="0"/>
                  <a:pt x="4723" y="0"/>
                </a:cubicBezTo>
                <a:close/>
              </a:path>
            </a:pathLst>
          </a:custGeom>
          <a:solidFill>
            <a:srgbClr val="AAAFB2"/>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9" name="Shape 1249"/>
          <p:cNvSpPr/>
          <p:nvPr/>
        </p:nvSpPr>
        <p:spPr>
          <a:xfrm>
            <a:off x="11516594" y="7404491"/>
            <a:ext cx="2859707" cy="23332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905"/>
                </a:moveTo>
                <a:lnTo>
                  <a:pt x="0" y="21600"/>
                </a:lnTo>
                <a:lnTo>
                  <a:pt x="21600" y="6723"/>
                </a:lnTo>
                <a:lnTo>
                  <a:pt x="16696" y="0"/>
                </a:lnTo>
                <a:cubicBezTo>
                  <a:pt x="16696" y="0"/>
                  <a:pt x="0" y="11905"/>
                  <a:pt x="0" y="11905"/>
                </a:cubicBezTo>
                <a:close/>
              </a:path>
            </a:pathLst>
          </a:custGeom>
          <a:solidFill>
            <a:srgbClr val="BDC3C7"/>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0" name="Shape 1250"/>
          <p:cNvSpPr/>
          <p:nvPr/>
        </p:nvSpPr>
        <p:spPr>
          <a:xfrm>
            <a:off x="8442507" y="8168475"/>
            <a:ext cx="3063430" cy="29472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73" y="0"/>
                </a:moveTo>
                <a:lnTo>
                  <a:pt x="0" y="6619"/>
                </a:lnTo>
                <a:lnTo>
                  <a:pt x="21600" y="21600"/>
                </a:lnTo>
                <a:lnTo>
                  <a:pt x="21600" y="11779"/>
                </a:lnTo>
                <a:cubicBezTo>
                  <a:pt x="21600" y="11779"/>
                  <a:pt x="4673" y="0"/>
                  <a:pt x="4673" y="0"/>
                </a:cubicBezTo>
                <a:close/>
              </a:path>
            </a:pathLst>
          </a:custGeom>
          <a:solidFill>
            <a:srgbClr val="AAAFB2"/>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1" name="Shape 1251"/>
          <p:cNvSpPr/>
          <p:nvPr/>
        </p:nvSpPr>
        <p:spPr>
          <a:xfrm>
            <a:off x="11502052" y="8090924"/>
            <a:ext cx="3711448" cy="3018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011"/>
                </a:moveTo>
                <a:lnTo>
                  <a:pt x="0" y="21600"/>
                </a:lnTo>
                <a:lnTo>
                  <a:pt x="21600" y="6656"/>
                </a:lnTo>
                <a:lnTo>
                  <a:pt x="16767" y="0"/>
                </a:lnTo>
                <a:cubicBezTo>
                  <a:pt x="16767" y="0"/>
                  <a:pt x="0" y="12011"/>
                  <a:pt x="0" y="12011"/>
                </a:cubicBezTo>
                <a:close/>
              </a:path>
            </a:pathLst>
          </a:custGeom>
          <a:solidFill>
            <a:srgbClr val="BDC3C7"/>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2" name="Shape 1252"/>
          <p:cNvSpPr/>
          <p:nvPr/>
        </p:nvSpPr>
        <p:spPr>
          <a:xfrm>
            <a:off x="7620001" y="9045044"/>
            <a:ext cx="3877662" cy="3684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468" y="0"/>
                </a:moveTo>
                <a:lnTo>
                  <a:pt x="0" y="6415"/>
                </a:lnTo>
                <a:lnTo>
                  <a:pt x="21600" y="21600"/>
                </a:lnTo>
                <a:lnTo>
                  <a:pt x="21600" y="12084"/>
                </a:lnTo>
                <a:cubicBezTo>
                  <a:pt x="21600" y="12084"/>
                  <a:pt x="4468" y="0"/>
                  <a:pt x="4468" y="0"/>
                </a:cubicBezTo>
                <a:close/>
              </a:path>
            </a:pathLst>
          </a:custGeom>
          <a:solidFill>
            <a:srgbClr val="AAAFB2"/>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3" name="Shape 1253"/>
          <p:cNvSpPr/>
          <p:nvPr/>
        </p:nvSpPr>
        <p:spPr>
          <a:xfrm>
            <a:off x="11497530" y="8971629"/>
            <a:ext cx="4682270" cy="37664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292"/>
                </a:moveTo>
                <a:lnTo>
                  <a:pt x="0" y="21600"/>
                </a:lnTo>
                <a:lnTo>
                  <a:pt x="21600" y="6475"/>
                </a:lnTo>
                <a:lnTo>
                  <a:pt x="16955" y="0"/>
                </a:lnTo>
                <a:cubicBezTo>
                  <a:pt x="16955" y="0"/>
                  <a:pt x="0" y="12292"/>
                  <a:pt x="0" y="12292"/>
                </a:cubicBezTo>
                <a:close/>
              </a:path>
            </a:pathLst>
          </a:custGeom>
          <a:solidFill>
            <a:srgbClr val="BDC3C7"/>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4" name="Shape 1254"/>
          <p:cNvSpPr/>
          <p:nvPr/>
        </p:nvSpPr>
        <p:spPr>
          <a:xfrm rot="18857602">
            <a:off x="10527232" y="5745083"/>
            <a:ext cx="2206434" cy="22791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6876" y="6208"/>
                </a:lnTo>
                <a:lnTo>
                  <a:pt x="21600" y="21600"/>
                </a:lnTo>
                <a:lnTo>
                  <a:pt x="2932" y="16661"/>
                </a:lnTo>
                <a:lnTo>
                  <a:pt x="0" y="0"/>
                </a:lnTo>
                <a:close/>
              </a:path>
            </a:pathLst>
          </a:custGeom>
          <a:solidFill>
            <a:srgbClr val="888C9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5" name="Shape 1255"/>
          <p:cNvSpPr/>
          <p:nvPr/>
        </p:nvSpPr>
        <p:spPr>
          <a:xfrm>
            <a:off x="11491350" y="3860800"/>
            <a:ext cx="1694715" cy="29073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14249"/>
                </a:lnTo>
                <a:cubicBezTo>
                  <a:pt x="21600" y="14249"/>
                  <a:pt x="0" y="21600"/>
                  <a:pt x="0" y="21600"/>
                </a:cubicBez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256" name="Shape 1256"/>
          <p:cNvSpPr/>
          <p:nvPr/>
        </p:nvSpPr>
        <p:spPr>
          <a:xfrm>
            <a:off x="10069727" y="3860800"/>
            <a:ext cx="1420436" cy="29073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14542"/>
                </a:lnTo>
                <a:lnTo>
                  <a:pt x="21600" y="21600"/>
                </a:lnTo>
                <a:cubicBezTo>
                  <a:pt x="21600" y="21600"/>
                  <a:pt x="21600" y="0"/>
                  <a:pt x="21600" y="0"/>
                </a:cubicBezTo>
                <a:close/>
              </a:path>
            </a:pathLst>
          </a:custGeom>
          <a:solidFill>
            <a:srgbClr val="B8235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7" name="Shape 1257"/>
          <p:cNvSpPr/>
          <p:nvPr/>
        </p:nvSpPr>
        <p:spPr>
          <a:xfrm>
            <a:off x="10763355" y="5289550"/>
            <a:ext cx="1605863"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8" name="Shape 1258"/>
          <p:cNvSpPr/>
          <p:nvPr/>
        </p:nvSpPr>
        <p:spPr>
          <a:xfrm rot="19830591">
            <a:off x="11782849" y="7429500"/>
            <a:ext cx="160586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9" name="Shape 1259"/>
          <p:cNvSpPr/>
          <p:nvPr/>
        </p:nvSpPr>
        <p:spPr>
          <a:xfrm rot="19830591">
            <a:off x="12060844" y="8245699"/>
            <a:ext cx="160586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60" name="Shape 1260"/>
          <p:cNvSpPr/>
          <p:nvPr/>
        </p:nvSpPr>
        <p:spPr>
          <a:xfrm rot="19830591">
            <a:off x="12416445" y="9172799"/>
            <a:ext cx="160586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61" name="Shape 1261"/>
          <p:cNvSpPr/>
          <p:nvPr/>
        </p:nvSpPr>
        <p:spPr>
          <a:xfrm rot="19830591">
            <a:off x="12848245" y="10468199"/>
            <a:ext cx="160586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Tree>
  </p:cSld>
  <p:clrMapOvr>
    <a:masterClrMapping/>
  </p:clrMapOvr>
  <p:transition spd="slow" advClick="1">
    <p:push dir="l"/>
  </p:transition>
</p:sld>
</file>

<file path=ppt/slides/slide5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3" name="Shape 1263"/>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264" name="Shape 126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265" name="Shape 126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54</a:t>
            </a:r>
          </a:p>
        </p:txBody>
      </p:sp>
      <p:sp>
        <p:nvSpPr>
          <p:cNvPr id="1266" name="Shape 1266"/>
          <p:cNvSpPr/>
          <p:nvPr/>
        </p:nvSpPr>
        <p:spPr>
          <a:xfrm>
            <a:off x="8417095" y="10384059"/>
            <a:ext cx="1160985" cy="728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39" y="4633"/>
                </a:lnTo>
                <a:lnTo>
                  <a:pt x="17451" y="4633"/>
                </a:lnTo>
                <a:lnTo>
                  <a:pt x="17451" y="16830"/>
                </a:lnTo>
                <a:lnTo>
                  <a:pt x="0" y="16830"/>
                </a:lnTo>
                <a:lnTo>
                  <a:pt x="0" y="21600"/>
                </a:lnTo>
                <a:lnTo>
                  <a:pt x="20488" y="21600"/>
                </a:lnTo>
                <a:lnTo>
                  <a:pt x="20488" y="4633"/>
                </a:lnTo>
                <a:lnTo>
                  <a:pt x="21600" y="4633"/>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7" name="Shape 1267"/>
          <p:cNvSpPr/>
          <p:nvPr/>
        </p:nvSpPr>
        <p:spPr>
          <a:xfrm>
            <a:off x="11293118" y="8466906"/>
            <a:ext cx="1160985" cy="728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82" y="4633"/>
                </a:lnTo>
                <a:lnTo>
                  <a:pt x="17494" y="4633"/>
                </a:lnTo>
                <a:lnTo>
                  <a:pt x="17494" y="16830"/>
                </a:lnTo>
                <a:lnTo>
                  <a:pt x="0" y="16830"/>
                </a:lnTo>
                <a:lnTo>
                  <a:pt x="0" y="21600"/>
                </a:lnTo>
                <a:lnTo>
                  <a:pt x="20488" y="21600"/>
                </a:lnTo>
                <a:lnTo>
                  <a:pt x="20488" y="4633"/>
                </a:lnTo>
                <a:lnTo>
                  <a:pt x="21600" y="4633"/>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8" name="Shape 1268"/>
          <p:cNvSpPr/>
          <p:nvPr/>
        </p:nvSpPr>
        <p:spPr>
          <a:xfrm>
            <a:off x="14171438" y="6545153"/>
            <a:ext cx="1160985" cy="728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82" y="4770"/>
                </a:lnTo>
                <a:lnTo>
                  <a:pt x="17494" y="4770"/>
                </a:lnTo>
                <a:lnTo>
                  <a:pt x="17494" y="16967"/>
                </a:lnTo>
                <a:lnTo>
                  <a:pt x="0" y="16967"/>
                </a:lnTo>
                <a:lnTo>
                  <a:pt x="0" y="21600"/>
                </a:lnTo>
                <a:lnTo>
                  <a:pt x="20488" y="21600"/>
                </a:lnTo>
                <a:lnTo>
                  <a:pt x="20488" y="4770"/>
                </a:lnTo>
                <a:lnTo>
                  <a:pt x="21600" y="4770"/>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9" name="Shape 1269"/>
          <p:cNvSpPr/>
          <p:nvPr/>
        </p:nvSpPr>
        <p:spPr>
          <a:xfrm>
            <a:off x="4862876" y="10066832"/>
            <a:ext cx="3397890" cy="1937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8" y="0"/>
                </a:moveTo>
                <a:cubicBezTo>
                  <a:pt x="5082" y="0"/>
                  <a:pt x="5082" y="0"/>
                  <a:pt x="5082" y="0"/>
                </a:cubicBezTo>
                <a:cubicBezTo>
                  <a:pt x="2163" y="0"/>
                  <a:pt x="0" y="4874"/>
                  <a:pt x="0" y="10830"/>
                </a:cubicBezTo>
                <a:cubicBezTo>
                  <a:pt x="0" y="16787"/>
                  <a:pt x="2163" y="21600"/>
                  <a:pt x="5082" y="21600"/>
                </a:cubicBezTo>
                <a:cubicBezTo>
                  <a:pt x="16518" y="21600"/>
                  <a:pt x="16518" y="21600"/>
                  <a:pt x="16518" y="21600"/>
                </a:cubicBezTo>
                <a:cubicBezTo>
                  <a:pt x="19437" y="21600"/>
                  <a:pt x="21600" y="16787"/>
                  <a:pt x="21600" y="10830"/>
                </a:cubicBezTo>
                <a:cubicBezTo>
                  <a:pt x="21600" y="4874"/>
                  <a:pt x="19437" y="0"/>
                  <a:pt x="16518" y="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70" name="Shape 1270"/>
          <p:cNvSpPr/>
          <p:nvPr/>
        </p:nvSpPr>
        <p:spPr>
          <a:xfrm>
            <a:off x="7741196" y="8149678"/>
            <a:ext cx="3390994" cy="1937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13"/>
                  <a:pt x="0" y="10770"/>
                </a:cubicBezTo>
                <a:cubicBezTo>
                  <a:pt x="0" y="16726"/>
                  <a:pt x="2167" y="21600"/>
                  <a:pt x="5090" y="21600"/>
                </a:cubicBezTo>
                <a:cubicBezTo>
                  <a:pt x="16510" y="21600"/>
                  <a:pt x="16510" y="21600"/>
                  <a:pt x="16510" y="21600"/>
                </a:cubicBezTo>
                <a:cubicBezTo>
                  <a:pt x="19468" y="21600"/>
                  <a:pt x="21600" y="16726"/>
                  <a:pt x="21600" y="10770"/>
                </a:cubicBezTo>
                <a:cubicBezTo>
                  <a:pt x="21600" y="4813"/>
                  <a:pt x="19468" y="0"/>
                  <a:pt x="16510" y="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71" name="Shape 1271"/>
          <p:cNvSpPr/>
          <p:nvPr/>
        </p:nvSpPr>
        <p:spPr>
          <a:xfrm>
            <a:off x="10619516" y="6225628"/>
            <a:ext cx="3390993" cy="1940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74"/>
                  <a:pt x="0" y="10830"/>
                </a:cubicBezTo>
                <a:cubicBezTo>
                  <a:pt x="0" y="16787"/>
                  <a:pt x="2167" y="21600"/>
                  <a:pt x="5090" y="21600"/>
                </a:cubicBezTo>
                <a:cubicBezTo>
                  <a:pt x="16510" y="21600"/>
                  <a:pt x="16510" y="21600"/>
                  <a:pt x="16510" y="21600"/>
                </a:cubicBezTo>
                <a:cubicBezTo>
                  <a:pt x="19468" y="21600"/>
                  <a:pt x="21600" y="16787"/>
                  <a:pt x="21600" y="10830"/>
                </a:cubicBezTo>
                <a:cubicBezTo>
                  <a:pt x="21600" y="4874"/>
                  <a:pt x="19468" y="0"/>
                  <a:pt x="16510" y="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72" name="Shape 1272"/>
          <p:cNvSpPr/>
          <p:nvPr/>
        </p:nvSpPr>
        <p:spPr>
          <a:xfrm>
            <a:off x="13497839" y="4308475"/>
            <a:ext cx="3388695" cy="1940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13"/>
                  <a:pt x="0" y="10830"/>
                </a:cubicBezTo>
                <a:cubicBezTo>
                  <a:pt x="0" y="16787"/>
                  <a:pt x="2167" y="21600"/>
                  <a:pt x="5090" y="21600"/>
                </a:cubicBezTo>
                <a:cubicBezTo>
                  <a:pt x="16510" y="21600"/>
                  <a:pt x="16510" y="21600"/>
                  <a:pt x="16510" y="21600"/>
                </a:cubicBezTo>
                <a:cubicBezTo>
                  <a:pt x="19468" y="21600"/>
                  <a:pt x="21600" y="16787"/>
                  <a:pt x="21600" y="10830"/>
                </a:cubicBezTo>
                <a:cubicBezTo>
                  <a:pt x="21600" y="4813"/>
                  <a:pt x="19468" y="0"/>
                  <a:pt x="16510" y="0"/>
                </a:cubicBezTo>
                <a:close/>
              </a:path>
            </a:pathLst>
          </a:custGeom>
          <a:solidFill>
            <a:srgbClr val="E52F6E"/>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73" name="Shape 1273"/>
          <p:cNvSpPr/>
          <p:nvPr/>
        </p:nvSpPr>
        <p:spPr>
          <a:xfrm>
            <a:off x="13210464" y="4992351"/>
            <a:ext cx="3972636"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74" name="Shape 1274"/>
          <p:cNvSpPr/>
          <p:nvPr/>
        </p:nvSpPr>
        <p:spPr>
          <a:xfrm>
            <a:off x="10334443" y="6911804"/>
            <a:ext cx="3972636"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75" name="Shape 1275"/>
          <p:cNvSpPr/>
          <p:nvPr/>
        </p:nvSpPr>
        <p:spPr>
          <a:xfrm>
            <a:off x="7456123" y="8833555"/>
            <a:ext cx="3972635"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76" name="Shape 1276"/>
          <p:cNvSpPr/>
          <p:nvPr/>
        </p:nvSpPr>
        <p:spPr>
          <a:xfrm>
            <a:off x="4584700" y="10750710"/>
            <a:ext cx="3972635"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77" name="Shape 1277"/>
          <p:cNvSpPr/>
          <p:nvPr/>
        </p:nvSpPr>
        <p:spPr>
          <a:xfrm>
            <a:off x="17233900" y="4152900"/>
            <a:ext cx="613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278" name="Shape 1278"/>
          <p:cNvSpPr/>
          <p:nvPr/>
        </p:nvSpPr>
        <p:spPr>
          <a:xfrm>
            <a:off x="1625600" y="37084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79" name="Shape 1279"/>
          <p:cNvSpPr/>
          <p:nvPr/>
        </p:nvSpPr>
        <p:spPr>
          <a:xfrm>
            <a:off x="12611862" y="9182103"/>
            <a:ext cx="1548639" cy="2"/>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80" name="Shape 1280"/>
          <p:cNvSpPr/>
          <p:nvPr/>
        </p:nvSpPr>
        <p:spPr>
          <a:xfrm>
            <a:off x="14541500" y="82804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81" name="Shape 1281"/>
          <p:cNvSpPr/>
          <p:nvPr/>
        </p:nvSpPr>
        <p:spPr>
          <a:xfrm>
            <a:off x="11747500" y="105410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82" name="Shape 1282"/>
          <p:cNvSpPr/>
          <p:nvPr/>
        </p:nvSpPr>
        <p:spPr>
          <a:xfrm>
            <a:off x="9702800" y="11074400"/>
            <a:ext cx="1587511" cy="2"/>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83" name="Shape 1283"/>
          <p:cNvSpPr/>
          <p:nvPr/>
        </p:nvSpPr>
        <p:spPr>
          <a:xfrm>
            <a:off x="5867400" y="6089020"/>
            <a:ext cx="1587500" cy="4292601"/>
          </a:xfrm>
          <a:custGeom>
            <a:avLst/>
            <a:gdLst/>
            <a:ahLst/>
            <a:cxnLst>
              <a:cxn ang="0">
                <a:pos x="wd2" y="hd2"/>
              </a:cxn>
              <a:cxn ang="5400000">
                <a:pos x="wd2" y="hd2"/>
              </a:cxn>
              <a:cxn ang="10800000">
                <a:pos x="wd2" y="hd2"/>
              </a:cxn>
              <a:cxn ang="16200000">
                <a:pos x="wd2" y="hd2"/>
              </a:cxn>
            </a:cxnLst>
            <a:rect l="0" t="0" r="r" b="b"/>
            <a:pathLst>
              <a:path w="21531" h="21519" fill="norm" stroke="1" extrusionOk="0">
                <a:moveTo>
                  <a:pt x="4896" y="2711"/>
                </a:moveTo>
                <a:cubicBezTo>
                  <a:pt x="4896" y="2711"/>
                  <a:pt x="4199" y="2098"/>
                  <a:pt x="4518" y="1947"/>
                </a:cubicBezTo>
                <a:cubicBezTo>
                  <a:pt x="4838" y="1797"/>
                  <a:pt x="3357" y="1603"/>
                  <a:pt x="3357" y="1603"/>
                </a:cubicBezTo>
                <a:cubicBezTo>
                  <a:pt x="3357" y="1603"/>
                  <a:pt x="3444" y="1506"/>
                  <a:pt x="3647" y="1495"/>
                </a:cubicBezTo>
                <a:cubicBezTo>
                  <a:pt x="3647" y="1495"/>
                  <a:pt x="4025" y="366"/>
                  <a:pt x="5128" y="204"/>
                </a:cubicBezTo>
                <a:cubicBezTo>
                  <a:pt x="6232" y="43"/>
                  <a:pt x="7334" y="-43"/>
                  <a:pt x="7973" y="22"/>
                </a:cubicBezTo>
                <a:cubicBezTo>
                  <a:pt x="8612" y="86"/>
                  <a:pt x="9890" y="302"/>
                  <a:pt x="10266" y="516"/>
                </a:cubicBezTo>
                <a:cubicBezTo>
                  <a:pt x="10643" y="732"/>
                  <a:pt x="10905" y="1237"/>
                  <a:pt x="11021" y="1345"/>
                </a:cubicBezTo>
                <a:cubicBezTo>
                  <a:pt x="11138" y="1453"/>
                  <a:pt x="11805" y="1528"/>
                  <a:pt x="11805" y="1528"/>
                </a:cubicBezTo>
                <a:cubicBezTo>
                  <a:pt x="11805" y="1528"/>
                  <a:pt x="12241" y="1603"/>
                  <a:pt x="11719" y="1635"/>
                </a:cubicBezTo>
                <a:lnTo>
                  <a:pt x="10528" y="1657"/>
                </a:lnTo>
                <a:cubicBezTo>
                  <a:pt x="10528" y="1657"/>
                  <a:pt x="10528" y="1797"/>
                  <a:pt x="10412" y="1840"/>
                </a:cubicBezTo>
                <a:cubicBezTo>
                  <a:pt x="10296" y="1883"/>
                  <a:pt x="10528" y="1972"/>
                  <a:pt x="10732" y="2083"/>
                </a:cubicBezTo>
                <a:cubicBezTo>
                  <a:pt x="10935" y="2194"/>
                  <a:pt x="11167" y="2292"/>
                  <a:pt x="10993" y="2356"/>
                </a:cubicBezTo>
                <a:cubicBezTo>
                  <a:pt x="10819" y="2420"/>
                  <a:pt x="10586" y="2399"/>
                  <a:pt x="10557" y="2453"/>
                </a:cubicBezTo>
                <a:cubicBezTo>
                  <a:pt x="10528" y="2506"/>
                  <a:pt x="10643" y="2560"/>
                  <a:pt x="10615" y="2625"/>
                </a:cubicBezTo>
                <a:cubicBezTo>
                  <a:pt x="10586" y="2689"/>
                  <a:pt x="10615" y="2797"/>
                  <a:pt x="10643" y="2872"/>
                </a:cubicBezTo>
                <a:cubicBezTo>
                  <a:pt x="10673" y="2948"/>
                  <a:pt x="10819" y="3077"/>
                  <a:pt x="10151" y="3184"/>
                </a:cubicBezTo>
                <a:cubicBezTo>
                  <a:pt x="9483" y="3292"/>
                  <a:pt x="9018" y="3249"/>
                  <a:pt x="8931" y="3324"/>
                </a:cubicBezTo>
                <a:cubicBezTo>
                  <a:pt x="8844" y="3399"/>
                  <a:pt x="8583" y="3582"/>
                  <a:pt x="8583" y="3582"/>
                </a:cubicBezTo>
                <a:cubicBezTo>
                  <a:pt x="8583" y="3582"/>
                  <a:pt x="9048" y="3722"/>
                  <a:pt x="9367" y="3916"/>
                </a:cubicBezTo>
                <a:cubicBezTo>
                  <a:pt x="9687" y="4109"/>
                  <a:pt x="9367" y="4195"/>
                  <a:pt x="9484" y="4378"/>
                </a:cubicBezTo>
                <a:cubicBezTo>
                  <a:pt x="9600" y="4561"/>
                  <a:pt x="9745" y="4658"/>
                  <a:pt x="10121" y="4852"/>
                </a:cubicBezTo>
                <a:cubicBezTo>
                  <a:pt x="10499" y="5045"/>
                  <a:pt x="11139" y="5561"/>
                  <a:pt x="11312" y="5701"/>
                </a:cubicBezTo>
                <a:cubicBezTo>
                  <a:pt x="11486" y="5841"/>
                  <a:pt x="11399" y="5712"/>
                  <a:pt x="11486" y="5701"/>
                </a:cubicBezTo>
                <a:cubicBezTo>
                  <a:pt x="11574" y="5691"/>
                  <a:pt x="11545" y="5615"/>
                  <a:pt x="11632" y="5551"/>
                </a:cubicBezTo>
                <a:cubicBezTo>
                  <a:pt x="11719" y="5486"/>
                  <a:pt x="11922" y="5486"/>
                  <a:pt x="12328" y="5497"/>
                </a:cubicBezTo>
                <a:cubicBezTo>
                  <a:pt x="12735" y="5508"/>
                  <a:pt x="13142" y="5508"/>
                  <a:pt x="13403" y="5518"/>
                </a:cubicBezTo>
                <a:cubicBezTo>
                  <a:pt x="13664" y="5529"/>
                  <a:pt x="14100" y="5368"/>
                  <a:pt x="14564" y="5228"/>
                </a:cubicBezTo>
                <a:cubicBezTo>
                  <a:pt x="15029" y="5088"/>
                  <a:pt x="15552" y="4755"/>
                  <a:pt x="15929" y="4669"/>
                </a:cubicBezTo>
                <a:cubicBezTo>
                  <a:pt x="16306" y="4583"/>
                  <a:pt x="16248" y="4583"/>
                  <a:pt x="16335" y="4507"/>
                </a:cubicBezTo>
                <a:cubicBezTo>
                  <a:pt x="16422" y="4432"/>
                  <a:pt x="16451" y="4196"/>
                  <a:pt x="16771" y="4088"/>
                </a:cubicBezTo>
                <a:cubicBezTo>
                  <a:pt x="17090" y="3980"/>
                  <a:pt x="17468" y="3894"/>
                  <a:pt x="17671" y="3873"/>
                </a:cubicBezTo>
                <a:cubicBezTo>
                  <a:pt x="17874" y="3851"/>
                  <a:pt x="17468" y="3571"/>
                  <a:pt x="17468" y="3571"/>
                </a:cubicBezTo>
                <a:lnTo>
                  <a:pt x="17612" y="3507"/>
                </a:lnTo>
                <a:lnTo>
                  <a:pt x="18194" y="3916"/>
                </a:lnTo>
                <a:cubicBezTo>
                  <a:pt x="18194" y="3916"/>
                  <a:pt x="18367" y="3927"/>
                  <a:pt x="18658" y="3884"/>
                </a:cubicBezTo>
                <a:cubicBezTo>
                  <a:pt x="18948" y="3840"/>
                  <a:pt x="19558" y="3754"/>
                  <a:pt x="19877" y="3690"/>
                </a:cubicBezTo>
                <a:cubicBezTo>
                  <a:pt x="20197" y="3625"/>
                  <a:pt x="20719" y="3561"/>
                  <a:pt x="20951" y="3550"/>
                </a:cubicBezTo>
                <a:cubicBezTo>
                  <a:pt x="21183" y="3539"/>
                  <a:pt x="21299" y="3539"/>
                  <a:pt x="21329" y="3614"/>
                </a:cubicBezTo>
                <a:cubicBezTo>
                  <a:pt x="21357" y="3690"/>
                  <a:pt x="21010" y="3743"/>
                  <a:pt x="20835" y="3776"/>
                </a:cubicBezTo>
                <a:cubicBezTo>
                  <a:pt x="20661" y="3808"/>
                  <a:pt x="19674" y="3927"/>
                  <a:pt x="19586" y="3970"/>
                </a:cubicBezTo>
                <a:cubicBezTo>
                  <a:pt x="19500" y="4013"/>
                  <a:pt x="19384" y="4077"/>
                  <a:pt x="19384" y="4077"/>
                </a:cubicBezTo>
                <a:cubicBezTo>
                  <a:pt x="19384" y="4077"/>
                  <a:pt x="19645" y="4206"/>
                  <a:pt x="19586" y="4314"/>
                </a:cubicBezTo>
                <a:cubicBezTo>
                  <a:pt x="19529" y="4421"/>
                  <a:pt x="19703" y="4475"/>
                  <a:pt x="19586" y="4583"/>
                </a:cubicBezTo>
                <a:cubicBezTo>
                  <a:pt x="19470" y="4690"/>
                  <a:pt x="19674" y="4701"/>
                  <a:pt x="19325" y="4819"/>
                </a:cubicBezTo>
                <a:lnTo>
                  <a:pt x="19645" y="5174"/>
                </a:lnTo>
                <a:lnTo>
                  <a:pt x="19615" y="5282"/>
                </a:lnTo>
                <a:lnTo>
                  <a:pt x="19412" y="5206"/>
                </a:lnTo>
                <a:lnTo>
                  <a:pt x="19093" y="4938"/>
                </a:lnTo>
                <a:cubicBezTo>
                  <a:pt x="19093" y="4938"/>
                  <a:pt x="18832" y="5013"/>
                  <a:pt x="18600" y="5056"/>
                </a:cubicBezTo>
                <a:cubicBezTo>
                  <a:pt x="18367" y="5099"/>
                  <a:pt x="17757" y="5120"/>
                  <a:pt x="17554" y="5163"/>
                </a:cubicBezTo>
                <a:cubicBezTo>
                  <a:pt x="17351" y="5206"/>
                  <a:pt x="17148" y="5239"/>
                  <a:pt x="17032" y="5282"/>
                </a:cubicBezTo>
                <a:cubicBezTo>
                  <a:pt x="16916" y="5325"/>
                  <a:pt x="16073" y="5777"/>
                  <a:pt x="15755" y="5949"/>
                </a:cubicBezTo>
                <a:cubicBezTo>
                  <a:pt x="15435" y="6121"/>
                  <a:pt x="15202" y="6293"/>
                  <a:pt x="14883" y="6433"/>
                </a:cubicBezTo>
                <a:cubicBezTo>
                  <a:pt x="14564" y="6573"/>
                  <a:pt x="14564" y="6454"/>
                  <a:pt x="14651" y="6540"/>
                </a:cubicBezTo>
                <a:cubicBezTo>
                  <a:pt x="14739" y="6626"/>
                  <a:pt x="14739" y="6605"/>
                  <a:pt x="14883" y="6594"/>
                </a:cubicBezTo>
                <a:cubicBezTo>
                  <a:pt x="15029" y="6583"/>
                  <a:pt x="18571" y="5733"/>
                  <a:pt x="18658" y="5658"/>
                </a:cubicBezTo>
                <a:cubicBezTo>
                  <a:pt x="18745" y="5583"/>
                  <a:pt x="20632" y="6132"/>
                  <a:pt x="21531" y="6089"/>
                </a:cubicBezTo>
                <a:cubicBezTo>
                  <a:pt x="21531" y="6089"/>
                  <a:pt x="15000" y="7444"/>
                  <a:pt x="14651" y="7616"/>
                </a:cubicBezTo>
                <a:cubicBezTo>
                  <a:pt x="14651" y="7616"/>
                  <a:pt x="13809" y="7498"/>
                  <a:pt x="13751" y="7444"/>
                </a:cubicBezTo>
                <a:cubicBezTo>
                  <a:pt x="13751" y="7444"/>
                  <a:pt x="13375" y="7525"/>
                  <a:pt x="13257" y="7476"/>
                </a:cubicBezTo>
                <a:cubicBezTo>
                  <a:pt x="13140" y="7427"/>
                  <a:pt x="13083" y="7379"/>
                  <a:pt x="12880" y="7379"/>
                </a:cubicBezTo>
                <a:cubicBezTo>
                  <a:pt x="12678" y="7379"/>
                  <a:pt x="12764" y="7336"/>
                  <a:pt x="12416" y="7411"/>
                </a:cubicBezTo>
                <a:cubicBezTo>
                  <a:pt x="12067" y="7487"/>
                  <a:pt x="11951" y="7519"/>
                  <a:pt x="11951" y="7519"/>
                </a:cubicBezTo>
                <a:cubicBezTo>
                  <a:pt x="11951" y="7519"/>
                  <a:pt x="12438" y="8050"/>
                  <a:pt x="12819" y="8199"/>
                </a:cubicBezTo>
                <a:cubicBezTo>
                  <a:pt x="13200" y="8347"/>
                  <a:pt x="12930" y="8423"/>
                  <a:pt x="12630" y="8632"/>
                </a:cubicBezTo>
                <a:cubicBezTo>
                  <a:pt x="12329" y="8842"/>
                  <a:pt x="11923" y="8756"/>
                  <a:pt x="11864" y="8864"/>
                </a:cubicBezTo>
                <a:cubicBezTo>
                  <a:pt x="11806" y="8971"/>
                  <a:pt x="11574" y="8853"/>
                  <a:pt x="12126" y="9014"/>
                </a:cubicBezTo>
                <a:cubicBezTo>
                  <a:pt x="12678" y="9176"/>
                  <a:pt x="12416" y="9197"/>
                  <a:pt x="12793" y="9057"/>
                </a:cubicBezTo>
                <a:cubicBezTo>
                  <a:pt x="13171" y="8917"/>
                  <a:pt x="12475" y="8778"/>
                  <a:pt x="12967" y="8842"/>
                </a:cubicBezTo>
                <a:cubicBezTo>
                  <a:pt x="13461" y="8907"/>
                  <a:pt x="13577" y="8745"/>
                  <a:pt x="13490" y="9036"/>
                </a:cubicBezTo>
                <a:cubicBezTo>
                  <a:pt x="13403" y="9326"/>
                  <a:pt x="12416" y="9627"/>
                  <a:pt x="12475" y="9724"/>
                </a:cubicBezTo>
                <a:cubicBezTo>
                  <a:pt x="12532" y="9821"/>
                  <a:pt x="12445" y="10047"/>
                  <a:pt x="12503" y="10133"/>
                </a:cubicBezTo>
                <a:cubicBezTo>
                  <a:pt x="12561" y="10219"/>
                  <a:pt x="12706" y="10015"/>
                  <a:pt x="12997" y="10036"/>
                </a:cubicBezTo>
                <a:cubicBezTo>
                  <a:pt x="13287" y="10058"/>
                  <a:pt x="13345" y="10111"/>
                  <a:pt x="13403" y="10155"/>
                </a:cubicBezTo>
                <a:cubicBezTo>
                  <a:pt x="13461" y="10197"/>
                  <a:pt x="13055" y="10294"/>
                  <a:pt x="12851" y="10413"/>
                </a:cubicBezTo>
                <a:cubicBezTo>
                  <a:pt x="12648" y="10531"/>
                  <a:pt x="12706" y="10488"/>
                  <a:pt x="12764" y="10606"/>
                </a:cubicBezTo>
                <a:cubicBezTo>
                  <a:pt x="12822" y="10725"/>
                  <a:pt x="12793" y="10800"/>
                  <a:pt x="12706" y="10897"/>
                </a:cubicBezTo>
                <a:cubicBezTo>
                  <a:pt x="12619" y="10994"/>
                  <a:pt x="12590" y="11241"/>
                  <a:pt x="12416" y="11531"/>
                </a:cubicBezTo>
                <a:cubicBezTo>
                  <a:pt x="12241" y="11822"/>
                  <a:pt x="12416" y="11747"/>
                  <a:pt x="12475" y="11822"/>
                </a:cubicBezTo>
                <a:cubicBezTo>
                  <a:pt x="12532" y="11897"/>
                  <a:pt x="12125" y="11929"/>
                  <a:pt x="11980" y="11854"/>
                </a:cubicBezTo>
                <a:cubicBezTo>
                  <a:pt x="11980" y="11854"/>
                  <a:pt x="12154" y="12758"/>
                  <a:pt x="12154" y="13145"/>
                </a:cubicBezTo>
                <a:cubicBezTo>
                  <a:pt x="12154" y="13532"/>
                  <a:pt x="12213" y="13812"/>
                  <a:pt x="12213" y="14124"/>
                </a:cubicBezTo>
                <a:cubicBezTo>
                  <a:pt x="12213" y="14436"/>
                  <a:pt x="12328" y="14941"/>
                  <a:pt x="12183" y="15167"/>
                </a:cubicBezTo>
                <a:cubicBezTo>
                  <a:pt x="12038" y="15393"/>
                  <a:pt x="12067" y="15781"/>
                  <a:pt x="11863" y="16082"/>
                </a:cubicBezTo>
                <a:cubicBezTo>
                  <a:pt x="11661" y="16383"/>
                  <a:pt x="11225" y="16340"/>
                  <a:pt x="11486" y="16523"/>
                </a:cubicBezTo>
                <a:cubicBezTo>
                  <a:pt x="11747" y="16706"/>
                  <a:pt x="11805" y="16587"/>
                  <a:pt x="11747" y="16845"/>
                </a:cubicBezTo>
                <a:cubicBezTo>
                  <a:pt x="11690" y="17104"/>
                  <a:pt x="11863" y="17598"/>
                  <a:pt x="11893" y="17824"/>
                </a:cubicBezTo>
                <a:cubicBezTo>
                  <a:pt x="11922" y="18050"/>
                  <a:pt x="11632" y="17900"/>
                  <a:pt x="11486" y="18029"/>
                </a:cubicBezTo>
                <a:cubicBezTo>
                  <a:pt x="11341" y="18158"/>
                  <a:pt x="11457" y="18061"/>
                  <a:pt x="11835" y="18276"/>
                </a:cubicBezTo>
                <a:cubicBezTo>
                  <a:pt x="12213" y="18491"/>
                  <a:pt x="12386" y="18524"/>
                  <a:pt x="12416" y="18685"/>
                </a:cubicBezTo>
                <a:cubicBezTo>
                  <a:pt x="12445" y="18846"/>
                  <a:pt x="12386" y="18878"/>
                  <a:pt x="12502" y="18943"/>
                </a:cubicBezTo>
                <a:cubicBezTo>
                  <a:pt x="12619" y="19008"/>
                  <a:pt x="13751" y="19180"/>
                  <a:pt x="14244" y="19373"/>
                </a:cubicBezTo>
                <a:cubicBezTo>
                  <a:pt x="14738" y="19567"/>
                  <a:pt x="14360" y="19438"/>
                  <a:pt x="15260" y="19481"/>
                </a:cubicBezTo>
                <a:cubicBezTo>
                  <a:pt x="16161" y="19524"/>
                  <a:pt x="16480" y="19470"/>
                  <a:pt x="16509" y="19771"/>
                </a:cubicBezTo>
                <a:cubicBezTo>
                  <a:pt x="16538" y="20073"/>
                  <a:pt x="16829" y="19943"/>
                  <a:pt x="16538" y="20073"/>
                </a:cubicBezTo>
                <a:cubicBezTo>
                  <a:pt x="16248" y="20201"/>
                  <a:pt x="14680" y="20406"/>
                  <a:pt x="13403" y="20298"/>
                </a:cubicBezTo>
                <a:cubicBezTo>
                  <a:pt x="12125" y="20191"/>
                  <a:pt x="11747" y="20008"/>
                  <a:pt x="11225" y="20115"/>
                </a:cubicBezTo>
                <a:cubicBezTo>
                  <a:pt x="10702" y="20223"/>
                  <a:pt x="10905" y="20266"/>
                  <a:pt x="10499" y="20245"/>
                </a:cubicBezTo>
                <a:cubicBezTo>
                  <a:pt x="10093" y="20223"/>
                  <a:pt x="8409" y="20277"/>
                  <a:pt x="8032" y="20158"/>
                </a:cubicBezTo>
                <a:cubicBezTo>
                  <a:pt x="7654" y="20040"/>
                  <a:pt x="7741" y="19890"/>
                  <a:pt x="7857" y="19771"/>
                </a:cubicBezTo>
                <a:cubicBezTo>
                  <a:pt x="7973" y="19653"/>
                  <a:pt x="7886" y="19664"/>
                  <a:pt x="7886" y="19524"/>
                </a:cubicBezTo>
                <a:cubicBezTo>
                  <a:pt x="7886" y="19384"/>
                  <a:pt x="7857" y="18986"/>
                  <a:pt x="7625" y="18760"/>
                </a:cubicBezTo>
                <a:cubicBezTo>
                  <a:pt x="7393" y="18534"/>
                  <a:pt x="7131" y="18384"/>
                  <a:pt x="7016" y="18125"/>
                </a:cubicBezTo>
                <a:cubicBezTo>
                  <a:pt x="6899" y="17867"/>
                  <a:pt x="6348" y="17168"/>
                  <a:pt x="6551" y="17007"/>
                </a:cubicBezTo>
                <a:cubicBezTo>
                  <a:pt x="6754" y="16846"/>
                  <a:pt x="6406" y="17018"/>
                  <a:pt x="6406" y="17018"/>
                </a:cubicBezTo>
                <a:cubicBezTo>
                  <a:pt x="6406" y="17018"/>
                  <a:pt x="6144" y="17857"/>
                  <a:pt x="5970" y="18222"/>
                </a:cubicBezTo>
                <a:cubicBezTo>
                  <a:pt x="5795" y="18588"/>
                  <a:pt x="6028" y="18663"/>
                  <a:pt x="5448" y="18868"/>
                </a:cubicBezTo>
                <a:cubicBezTo>
                  <a:pt x="4867" y="19072"/>
                  <a:pt x="4402" y="19008"/>
                  <a:pt x="4518" y="19158"/>
                </a:cubicBezTo>
                <a:cubicBezTo>
                  <a:pt x="4634" y="19309"/>
                  <a:pt x="4751" y="19276"/>
                  <a:pt x="4751" y="19427"/>
                </a:cubicBezTo>
                <a:cubicBezTo>
                  <a:pt x="4751" y="19578"/>
                  <a:pt x="4780" y="19556"/>
                  <a:pt x="4954" y="19739"/>
                </a:cubicBezTo>
                <a:cubicBezTo>
                  <a:pt x="5128" y="19922"/>
                  <a:pt x="5157" y="19965"/>
                  <a:pt x="5331" y="20094"/>
                </a:cubicBezTo>
                <a:cubicBezTo>
                  <a:pt x="5506" y="20223"/>
                  <a:pt x="5767" y="20341"/>
                  <a:pt x="6637" y="20481"/>
                </a:cubicBezTo>
                <a:cubicBezTo>
                  <a:pt x="7508" y="20621"/>
                  <a:pt x="8147" y="20578"/>
                  <a:pt x="8380" y="20739"/>
                </a:cubicBezTo>
                <a:cubicBezTo>
                  <a:pt x="8612" y="20901"/>
                  <a:pt x="8641" y="20868"/>
                  <a:pt x="8641" y="21019"/>
                </a:cubicBezTo>
                <a:cubicBezTo>
                  <a:pt x="8641" y="21170"/>
                  <a:pt x="8989" y="21159"/>
                  <a:pt x="8699" y="21288"/>
                </a:cubicBezTo>
                <a:cubicBezTo>
                  <a:pt x="8409" y="21417"/>
                  <a:pt x="8380" y="21449"/>
                  <a:pt x="7131" y="21503"/>
                </a:cubicBezTo>
                <a:cubicBezTo>
                  <a:pt x="5883" y="21557"/>
                  <a:pt x="4460" y="21471"/>
                  <a:pt x="3677" y="21309"/>
                </a:cubicBezTo>
                <a:cubicBezTo>
                  <a:pt x="2893" y="21148"/>
                  <a:pt x="2341" y="20998"/>
                  <a:pt x="2167" y="21084"/>
                </a:cubicBezTo>
                <a:cubicBezTo>
                  <a:pt x="1993" y="21170"/>
                  <a:pt x="2050" y="21180"/>
                  <a:pt x="1819" y="21127"/>
                </a:cubicBezTo>
                <a:cubicBezTo>
                  <a:pt x="1586" y="21073"/>
                  <a:pt x="338" y="21073"/>
                  <a:pt x="135" y="20901"/>
                </a:cubicBezTo>
                <a:cubicBezTo>
                  <a:pt x="-69" y="20729"/>
                  <a:pt x="-11" y="20707"/>
                  <a:pt x="106" y="20546"/>
                </a:cubicBezTo>
                <a:cubicBezTo>
                  <a:pt x="222" y="20384"/>
                  <a:pt x="251" y="20481"/>
                  <a:pt x="251" y="20234"/>
                </a:cubicBezTo>
                <a:cubicBezTo>
                  <a:pt x="251" y="19986"/>
                  <a:pt x="76" y="19621"/>
                  <a:pt x="106" y="19438"/>
                </a:cubicBezTo>
                <a:cubicBezTo>
                  <a:pt x="135" y="19255"/>
                  <a:pt x="106" y="19298"/>
                  <a:pt x="251" y="19050"/>
                </a:cubicBezTo>
                <a:cubicBezTo>
                  <a:pt x="396" y="18803"/>
                  <a:pt x="599" y="18610"/>
                  <a:pt x="570" y="18330"/>
                </a:cubicBezTo>
                <a:cubicBezTo>
                  <a:pt x="541" y="18050"/>
                  <a:pt x="599" y="17900"/>
                  <a:pt x="802" y="17781"/>
                </a:cubicBezTo>
                <a:cubicBezTo>
                  <a:pt x="1006" y="17663"/>
                  <a:pt x="1093" y="17082"/>
                  <a:pt x="1267" y="16587"/>
                </a:cubicBezTo>
                <a:cubicBezTo>
                  <a:pt x="1441" y="16093"/>
                  <a:pt x="1469" y="15899"/>
                  <a:pt x="1616" y="15748"/>
                </a:cubicBezTo>
                <a:cubicBezTo>
                  <a:pt x="1761" y="15598"/>
                  <a:pt x="1616" y="15555"/>
                  <a:pt x="1703" y="15318"/>
                </a:cubicBezTo>
                <a:cubicBezTo>
                  <a:pt x="1790" y="15081"/>
                  <a:pt x="1876" y="15210"/>
                  <a:pt x="2080" y="15049"/>
                </a:cubicBezTo>
                <a:cubicBezTo>
                  <a:pt x="2283" y="14888"/>
                  <a:pt x="1993" y="14791"/>
                  <a:pt x="2050" y="14640"/>
                </a:cubicBezTo>
                <a:cubicBezTo>
                  <a:pt x="2108" y="14490"/>
                  <a:pt x="2080" y="14307"/>
                  <a:pt x="2253" y="13801"/>
                </a:cubicBezTo>
                <a:cubicBezTo>
                  <a:pt x="2428" y="13296"/>
                  <a:pt x="2022" y="13027"/>
                  <a:pt x="2108" y="12467"/>
                </a:cubicBezTo>
                <a:cubicBezTo>
                  <a:pt x="2196" y="11908"/>
                  <a:pt x="2428" y="11973"/>
                  <a:pt x="1993" y="11478"/>
                </a:cubicBezTo>
                <a:cubicBezTo>
                  <a:pt x="1557" y="10983"/>
                  <a:pt x="1354" y="10897"/>
                  <a:pt x="1499" y="10402"/>
                </a:cubicBezTo>
                <a:cubicBezTo>
                  <a:pt x="1644" y="9907"/>
                  <a:pt x="1789" y="9768"/>
                  <a:pt x="2108" y="9509"/>
                </a:cubicBezTo>
                <a:cubicBezTo>
                  <a:pt x="2428" y="9251"/>
                  <a:pt x="2573" y="9143"/>
                  <a:pt x="2602" y="9058"/>
                </a:cubicBezTo>
                <a:cubicBezTo>
                  <a:pt x="2631" y="8972"/>
                  <a:pt x="2573" y="9015"/>
                  <a:pt x="2311" y="8982"/>
                </a:cubicBezTo>
                <a:cubicBezTo>
                  <a:pt x="2050" y="8950"/>
                  <a:pt x="2080" y="8972"/>
                  <a:pt x="2253" y="8821"/>
                </a:cubicBezTo>
                <a:cubicBezTo>
                  <a:pt x="2428" y="8670"/>
                  <a:pt x="2428" y="8616"/>
                  <a:pt x="2370" y="8584"/>
                </a:cubicBezTo>
                <a:cubicBezTo>
                  <a:pt x="2311" y="8552"/>
                  <a:pt x="1121" y="8649"/>
                  <a:pt x="1063" y="8477"/>
                </a:cubicBezTo>
                <a:cubicBezTo>
                  <a:pt x="1005" y="8304"/>
                  <a:pt x="832" y="6207"/>
                  <a:pt x="889" y="5744"/>
                </a:cubicBezTo>
                <a:cubicBezTo>
                  <a:pt x="947" y="5282"/>
                  <a:pt x="947" y="5303"/>
                  <a:pt x="715" y="4959"/>
                </a:cubicBezTo>
                <a:cubicBezTo>
                  <a:pt x="482" y="4615"/>
                  <a:pt x="366" y="4776"/>
                  <a:pt x="947" y="4508"/>
                </a:cubicBezTo>
                <a:cubicBezTo>
                  <a:pt x="1528" y="4239"/>
                  <a:pt x="482" y="4281"/>
                  <a:pt x="1905" y="3873"/>
                </a:cubicBezTo>
                <a:cubicBezTo>
                  <a:pt x="3328" y="3464"/>
                  <a:pt x="2921" y="3400"/>
                  <a:pt x="3821" y="3292"/>
                </a:cubicBezTo>
                <a:cubicBezTo>
                  <a:pt x="4721" y="3184"/>
                  <a:pt x="4257" y="3260"/>
                  <a:pt x="4343" y="3142"/>
                </a:cubicBezTo>
                <a:cubicBezTo>
                  <a:pt x="4432" y="3023"/>
                  <a:pt x="4576" y="2819"/>
                  <a:pt x="4432" y="2743"/>
                </a:cubicBezTo>
                <a:lnTo>
                  <a:pt x="4808" y="2711"/>
                </a:lnTo>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84" name="Shape 1284"/>
          <p:cNvSpPr/>
          <p:nvPr/>
        </p:nvSpPr>
        <p:spPr>
          <a:xfrm>
            <a:off x="8755797" y="5634345"/>
            <a:ext cx="1681214" cy="12869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Tree>
  </p:cSld>
  <p:clrMapOvr>
    <a:masterClrMapping/>
  </p:clrMapOvr>
  <p:transition spd="slow" advClick="1">
    <p:push dir="l"/>
  </p:transition>
</p:sld>
</file>

<file path=ppt/slides/slide5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6" name="Shape 1286"/>
          <p:cNvSpPr/>
          <p:nvPr/>
        </p:nvSpPr>
        <p:spPr>
          <a:xfrm>
            <a:off x="16471900" y="6832600"/>
            <a:ext cx="12039600" cy="3848100"/>
          </a:xfrm>
          <a:prstGeom prst="roundRect">
            <a:avLst>
              <a:gd name="adj" fmla="val 4241"/>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287" name="Shape 1287"/>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288" name="Shape 128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289" name="Shape 128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55</a:t>
            </a:r>
          </a:p>
        </p:txBody>
      </p:sp>
      <p:sp>
        <p:nvSpPr>
          <p:cNvPr id="1290" name="Shape 1290"/>
          <p:cNvSpPr/>
          <p:nvPr/>
        </p:nvSpPr>
        <p:spPr>
          <a:xfrm rot="5400000">
            <a:off x="8884746" y="6353043"/>
            <a:ext cx="3207184" cy="4807717"/>
          </a:xfrm>
          <a:custGeom>
            <a:avLst/>
            <a:gdLst/>
            <a:ahLst/>
            <a:cxnLst>
              <a:cxn ang="0">
                <a:pos x="wd2" y="hd2"/>
              </a:cxn>
              <a:cxn ang="5400000">
                <a:pos x="wd2" y="hd2"/>
              </a:cxn>
              <a:cxn ang="10800000">
                <a:pos x="wd2" y="hd2"/>
              </a:cxn>
              <a:cxn ang="16200000">
                <a:pos x="wd2" y="hd2"/>
              </a:cxn>
            </a:cxnLst>
            <a:rect l="0" t="0" r="r" b="b"/>
            <a:pathLst>
              <a:path w="20494" h="21600" fill="norm" stroke="1" extrusionOk="0">
                <a:moveTo>
                  <a:pt x="1632" y="14489"/>
                </a:moveTo>
                <a:cubicBezTo>
                  <a:pt x="3075" y="15505"/>
                  <a:pt x="3075" y="15505"/>
                  <a:pt x="3075" y="15505"/>
                </a:cubicBezTo>
                <a:cubicBezTo>
                  <a:pt x="3720" y="15104"/>
                  <a:pt x="5466" y="14275"/>
                  <a:pt x="8845" y="11308"/>
                </a:cubicBezTo>
                <a:cubicBezTo>
                  <a:pt x="14349" y="6469"/>
                  <a:pt x="19095" y="829"/>
                  <a:pt x="19626" y="0"/>
                </a:cubicBezTo>
                <a:cubicBezTo>
                  <a:pt x="21600" y="2914"/>
                  <a:pt x="20765" y="10666"/>
                  <a:pt x="11199" y="17617"/>
                </a:cubicBezTo>
                <a:cubicBezTo>
                  <a:pt x="11085" y="17724"/>
                  <a:pt x="10933" y="17831"/>
                  <a:pt x="10781" y="17938"/>
                </a:cubicBezTo>
                <a:cubicBezTo>
                  <a:pt x="8655" y="19435"/>
                  <a:pt x="8655" y="19435"/>
                  <a:pt x="8655" y="19435"/>
                </a:cubicBezTo>
                <a:cubicBezTo>
                  <a:pt x="10098" y="20450"/>
                  <a:pt x="10098" y="20450"/>
                  <a:pt x="10098" y="20450"/>
                </a:cubicBezTo>
                <a:cubicBezTo>
                  <a:pt x="0" y="21600"/>
                  <a:pt x="0" y="21600"/>
                  <a:pt x="0" y="21600"/>
                </a:cubicBezTo>
                <a:lnTo>
                  <a:pt x="1632" y="14489"/>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91" name="image.png"/>
          <p:cNvPicPr/>
          <p:nvPr/>
        </p:nvPicPr>
        <p:blipFill>
          <a:blip r:embed="rId2">
            <a:alphaModFix amt="30000"/>
            <a:extLst/>
          </a:blip>
          <a:stretch>
            <a:fillRect/>
          </a:stretch>
        </p:blipFill>
        <p:spPr>
          <a:xfrm>
            <a:off x="8077063" y="7152651"/>
            <a:ext cx="2001864" cy="1574228"/>
          </a:xfrm>
          <a:prstGeom prst="rect">
            <a:avLst/>
          </a:prstGeom>
          <a:ln w="12700">
            <a:miter lim="400000"/>
          </a:ln>
        </p:spPr>
      </p:pic>
      <p:sp>
        <p:nvSpPr>
          <p:cNvPr id="1292" name="Shape 1292"/>
          <p:cNvSpPr/>
          <p:nvPr/>
        </p:nvSpPr>
        <p:spPr>
          <a:xfrm rot="5400000">
            <a:off x="12288908" y="5202815"/>
            <a:ext cx="3204909" cy="4805199"/>
          </a:xfrm>
          <a:custGeom>
            <a:avLst/>
            <a:gdLst/>
            <a:ahLst/>
            <a:cxnLst>
              <a:cxn ang="0">
                <a:pos x="wd2" y="hd2"/>
              </a:cxn>
              <a:cxn ang="5400000">
                <a:pos x="wd2" y="hd2"/>
              </a:cxn>
              <a:cxn ang="10800000">
                <a:pos x="wd2" y="hd2"/>
              </a:cxn>
              <a:cxn ang="16200000">
                <a:pos x="wd2" y="hd2"/>
              </a:cxn>
            </a:cxnLst>
            <a:rect l="0" t="0" r="r" b="b"/>
            <a:pathLst>
              <a:path w="20480" h="21600" fill="norm" stroke="1" extrusionOk="0">
                <a:moveTo>
                  <a:pt x="18848" y="7111"/>
                </a:moveTo>
                <a:cubicBezTo>
                  <a:pt x="17405" y="6095"/>
                  <a:pt x="17405" y="6095"/>
                  <a:pt x="17405" y="6095"/>
                </a:cubicBezTo>
                <a:cubicBezTo>
                  <a:pt x="16760" y="6496"/>
                  <a:pt x="15014" y="7298"/>
                  <a:pt x="11635" y="10265"/>
                </a:cubicBezTo>
                <a:cubicBezTo>
                  <a:pt x="6169" y="15131"/>
                  <a:pt x="1385" y="20771"/>
                  <a:pt x="892" y="21600"/>
                </a:cubicBezTo>
                <a:cubicBezTo>
                  <a:pt x="-1120" y="18686"/>
                  <a:pt x="-285" y="10907"/>
                  <a:pt x="9281" y="3983"/>
                </a:cubicBezTo>
                <a:cubicBezTo>
                  <a:pt x="9395" y="3876"/>
                  <a:pt x="9547" y="3769"/>
                  <a:pt x="9699" y="3662"/>
                </a:cubicBezTo>
                <a:cubicBezTo>
                  <a:pt x="11825" y="2165"/>
                  <a:pt x="11825" y="2165"/>
                  <a:pt x="11825" y="2165"/>
                </a:cubicBezTo>
                <a:cubicBezTo>
                  <a:pt x="10382" y="1150"/>
                  <a:pt x="10382" y="1150"/>
                  <a:pt x="10382" y="1150"/>
                </a:cubicBezTo>
                <a:cubicBezTo>
                  <a:pt x="20480" y="0"/>
                  <a:pt x="20480" y="0"/>
                  <a:pt x="20480" y="0"/>
                </a:cubicBezTo>
                <a:lnTo>
                  <a:pt x="18848" y="7111"/>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93" name="image.png"/>
          <p:cNvPicPr/>
          <p:nvPr/>
        </p:nvPicPr>
        <p:blipFill>
          <a:blip r:embed="rId3">
            <a:alphaModFix amt="30000"/>
            <a:extLst/>
          </a:blip>
          <a:stretch>
            <a:fillRect/>
          </a:stretch>
        </p:blipFill>
        <p:spPr>
          <a:xfrm>
            <a:off x="14188289" y="7558448"/>
            <a:ext cx="2088901" cy="1670806"/>
          </a:xfrm>
          <a:prstGeom prst="rect">
            <a:avLst/>
          </a:prstGeom>
          <a:ln w="12700">
            <a:miter lim="400000"/>
          </a:ln>
        </p:spPr>
      </p:pic>
      <p:sp>
        <p:nvSpPr>
          <p:cNvPr id="1294" name="Shape 1294"/>
          <p:cNvSpPr/>
          <p:nvPr/>
        </p:nvSpPr>
        <p:spPr>
          <a:xfrm rot="5400000">
            <a:off x="9268819" y="4786697"/>
            <a:ext cx="4806283" cy="3215720"/>
          </a:xfrm>
          <a:custGeom>
            <a:avLst/>
            <a:gdLst/>
            <a:ahLst/>
            <a:cxnLst>
              <a:cxn ang="0">
                <a:pos x="wd2" y="hd2"/>
              </a:cxn>
              <a:cxn ang="5400000">
                <a:pos x="wd2" y="hd2"/>
              </a:cxn>
              <a:cxn ang="10800000">
                <a:pos x="wd2" y="hd2"/>
              </a:cxn>
              <a:cxn ang="16200000">
                <a:pos x="wd2" y="hd2"/>
              </a:cxn>
            </a:cxnLst>
            <a:rect l="0" t="0" r="r" b="b"/>
            <a:pathLst>
              <a:path w="21600" h="20475" fill="norm" stroke="1" extrusionOk="0">
                <a:moveTo>
                  <a:pt x="7102" y="1667"/>
                </a:moveTo>
                <a:cubicBezTo>
                  <a:pt x="6114" y="3107"/>
                  <a:pt x="6114" y="3107"/>
                  <a:pt x="6114" y="3107"/>
                </a:cubicBezTo>
                <a:cubicBezTo>
                  <a:pt x="6515" y="3752"/>
                  <a:pt x="7316" y="5495"/>
                  <a:pt x="10279" y="8829"/>
                </a:cubicBezTo>
                <a:cubicBezTo>
                  <a:pt x="15139" y="14324"/>
                  <a:pt x="20746" y="19099"/>
                  <a:pt x="21600" y="19592"/>
                </a:cubicBezTo>
                <a:cubicBezTo>
                  <a:pt x="18663" y="21600"/>
                  <a:pt x="10920" y="20728"/>
                  <a:pt x="3978" y="11217"/>
                </a:cubicBezTo>
                <a:cubicBezTo>
                  <a:pt x="3871" y="11065"/>
                  <a:pt x="3765" y="10914"/>
                  <a:pt x="3685" y="10762"/>
                </a:cubicBezTo>
                <a:cubicBezTo>
                  <a:pt x="2189" y="8640"/>
                  <a:pt x="2189" y="8640"/>
                  <a:pt x="2189" y="8640"/>
                </a:cubicBezTo>
                <a:cubicBezTo>
                  <a:pt x="1175" y="10118"/>
                  <a:pt x="1175" y="10118"/>
                  <a:pt x="1175" y="10118"/>
                </a:cubicBezTo>
                <a:cubicBezTo>
                  <a:pt x="0" y="0"/>
                  <a:pt x="0" y="0"/>
                  <a:pt x="0" y="0"/>
                </a:cubicBezTo>
                <a:lnTo>
                  <a:pt x="7102" y="1667"/>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95" name="image.png"/>
          <p:cNvPicPr/>
          <p:nvPr/>
        </p:nvPicPr>
        <p:blipFill>
          <a:blip r:embed="rId4">
            <a:alphaModFix amt="30000"/>
            <a:extLst/>
          </a:blip>
          <a:stretch>
            <a:fillRect/>
          </a:stretch>
        </p:blipFill>
        <p:spPr>
          <a:xfrm>
            <a:off x="11703152" y="4003900"/>
            <a:ext cx="1576347" cy="1999172"/>
          </a:xfrm>
          <a:prstGeom prst="rect">
            <a:avLst/>
          </a:prstGeom>
          <a:ln w="12700">
            <a:miter lim="400000"/>
          </a:ln>
        </p:spPr>
      </p:pic>
      <p:sp>
        <p:nvSpPr>
          <p:cNvPr id="1296" name="Shape 1296"/>
          <p:cNvSpPr/>
          <p:nvPr/>
        </p:nvSpPr>
        <p:spPr>
          <a:xfrm rot="5400000">
            <a:off x="10419342" y="8215729"/>
            <a:ext cx="4801253" cy="3209224"/>
          </a:xfrm>
          <a:custGeom>
            <a:avLst/>
            <a:gdLst/>
            <a:ahLst/>
            <a:cxnLst>
              <a:cxn ang="0">
                <a:pos x="wd2" y="hd2"/>
              </a:cxn>
              <a:cxn ang="5400000">
                <a:pos x="wd2" y="hd2"/>
              </a:cxn>
              <a:cxn ang="10800000">
                <a:pos x="wd2" y="hd2"/>
              </a:cxn>
              <a:cxn ang="16200000">
                <a:pos x="wd2" y="hd2"/>
              </a:cxn>
            </a:cxnLst>
            <a:rect l="0" t="0" r="r" b="b"/>
            <a:pathLst>
              <a:path w="21600" h="20480" fill="norm" stroke="1" extrusionOk="0">
                <a:moveTo>
                  <a:pt x="14489" y="18848"/>
                </a:moveTo>
                <a:cubicBezTo>
                  <a:pt x="15505" y="17405"/>
                  <a:pt x="15505" y="17405"/>
                  <a:pt x="15505" y="17405"/>
                </a:cubicBezTo>
                <a:cubicBezTo>
                  <a:pt x="15104" y="16760"/>
                  <a:pt x="14302" y="15014"/>
                  <a:pt x="11335" y="11635"/>
                </a:cubicBezTo>
                <a:cubicBezTo>
                  <a:pt x="6469" y="6169"/>
                  <a:pt x="829" y="1385"/>
                  <a:pt x="0" y="892"/>
                </a:cubicBezTo>
                <a:cubicBezTo>
                  <a:pt x="2914" y="-1120"/>
                  <a:pt x="10666" y="-285"/>
                  <a:pt x="17617" y="9281"/>
                </a:cubicBezTo>
                <a:cubicBezTo>
                  <a:pt x="17724" y="9395"/>
                  <a:pt x="17831" y="9547"/>
                  <a:pt x="17938" y="9699"/>
                </a:cubicBezTo>
                <a:cubicBezTo>
                  <a:pt x="19435" y="11825"/>
                  <a:pt x="19435" y="11825"/>
                  <a:pt x="19435" y="11825"/>
                </a:cubicBezTo>
                <a:cubicBezTo>
                  <a:pt x="20450" y="10382"/>
                  <a:pt x="20450" y="10382"/>
                  <a:pt x="20450" y="10382"/>
                </a:cubicBezTo>
                <a:cubicBezTo>
                  <a:pt x="21600" y="20480"/>
                  <a:pt x="21600" y="20480"/>
                  <a:pt x="21600" y="20480"/>
                </a:cubicBezTo>
                <a:lnTo>
                  <a:pt x="14489" y="18848"/>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297" name="Shape 1297"/>
          <p:cNvSpPr/>
          <p:nvPr/>
        </p:nvSpPr>
        <p:spPr>
          <a:xfrm rot="5400000">
            <a:off x="11016750" y="10339883"/>
            <a:ext cx="2092532" cy="16697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765"/>
                </a:moveTo>
                <a:cubicBezTo>
                  <a:pt x="4541" y="0"/>
                  <a:pt x="4541" y="0"/>
                  <a:pt x="4541" y="0"/>
                </a:cubicBezTo>
                <a:cubicBezTo>
                  <a:pt x="21600" y="21600"/>
                  <a:pt x="21600" y="21600"/>
                  <a:pt x="21600" y="21600"/>
                </a:cubicBezTo>
                <a:lnTo>
                  <a:pt x="21600" y="21600"/>
                </a:lnTo>
                <a:cubicBezTo>
                  <a:pt x="5277" y="18218"/>
                  <a:pt x="5277" y="18218"/>
                  <a:pt x="5277" y="18218"/>
                </a:cubicBezTo>
                <a:cubicBezTo>
                  <a:pt x="7609" y="15374"/>
                  <a:pt x="7609" y="15374"/>
                  <a:pt x="7609" y="15374"/>
                </a:cubicBezTo>
                <a:cubicBezTo>
                  <a:pt x="6811" y="14144"/>
                  <a:pt x="5216" y="11223"/>
                  <a:pt x="0" y="5765"/>
                </a:cubicBezTo>
                <a:close/>
              </a:path>
            </a:pathLst>
          </a:custGeom>
          <a:gradFill>
            <a:gsLst>
              <a:gs pos="0">
                <a:srgbClr val="FFFFFF">
                  <a:alpha val="0"/>
                </a:srgbClr>
              </a:gs>
              <a:gs pos="100000">
                <a:srgbClr val="000E1D">
                  <a:alpha val="10470"/>
                </a:srgbClr>
              </a:gs>
            </a:gsLst>
            <a:lin ang="2700000"/>
          </a:gradFill>
          <a:ln>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298" name="Shape 1298"/>
          <p:cNvSpPr/>
          <p:nvPr/>
        </p:nvSpPr>
        <p:spPr>
          <a:xfrm rot="5400000">
            <a:off x="10057430" y="5980064"/>
            <a:ext cx="4366819" cy="4373385"/>
          </a:xfrm>
          <a:custGeom>
            <a:avLst/>
            <a:gdLst/>
            <a:ahLst/>
            <a:cxnLst>
              <a:cxn ang="0">
                <a:pos x="wd2" y="hd2"/>
              </a:cxn>
              <a:cxn ang="5400000">
                <a:pos x="wd2" y="hd2"/>
              </a:cxn>
              <a:cxn ang="10800000">
                <a:pos x="wd2" y="hd2"/>
              </a:cxn>
              <a:cxn ang="16200000">
                <a:pos x="wd2" y="hd2"/>
              </a:cxn>
            </a:cxnLst>
            <a:rect l="0" t="0" r="r" b="b"/>
            <a:pathLst>
              <a:path w="19673" h="19673" fill="norm" stroke="1" extrusionOk="0">
                <a:moveTo>
                  <a:pt x="16782" y="16782"/>
                </a:moveTo>
                <a:cubicBezTo>
                  <a:pt x="12954" y="20636"/>
                  <a:pt x="6718" y="20636"/>
                  <a:pt x="2890" y="16782"/>
                </a:cubicBezTo>
                <a:cubicBezTo>
                  <a:pt x="-964" y="12954"/>
                  <a:pt x="-964" y="6718"/>
                  <a:pt x="2890" y="2890"/>
                </a:cubicBezTo>
                <a:cubicBezTo>
                  <a:pt x="6718" y="-964"/>
                  <a:pt x="12954" y="-964"/>
                  <a:pt x="16782" y="2890"/>
                </a:cubicBezTo>
                <a:cubicBezTo>
                  <a:pt x="20636" y="6718"/>
                  <a:pt x="20636" y="12954"/>
                  <a:pt x="16782" y="16782"/>
                </a:cubicBezTo>
                <a:close/>
              </a:path>
            </a:pathLst>
          </a:custGeom>
          <a:solidFill>
            <a:srgbClr val="E52F6E"/>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299" name="Shape 1299"/>
          <p:cNvSpPr/>
          <p:nvPr/>
        </p:nvSpPr>
        <p:spPr>
          <a:xfrm>
            <a:off x="10193511" y="8092904"/>
            <a:ext cx="3975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Diagram</a:t>
            </a:r>
          </a:p>
        </p:txBody>
      </p:sp>
      <p:sp>
        <p:nvSpPr>
          <p:cNvPr id="1300" name="Shape 1300"/>
          <p:cNvSpPr/>
          <p:nvPr/>
        </p:nvSpPr>
        <p:spPr>
          <a:xfrm>
            <a:off x="14008100" y="3721100"/>
            <a:ext cx="867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01" name="Shape 1301"/>
          <p:cNvSpPr/>
          <p:nvPr/>
        </p:nvSpPr>
        <p:spPr>
          <a:xfrm>
            <a:off x="1574800" y="10134600"/>
            <a:ext cx="867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02" name="Shape 1302"/>
          <p:cNvSpPr/>
          <p:nvPr/>
        </p:nvSpPr>
        <p:spPr>
          <a:xfrm>
            <a:off x="17183100" y="72644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03" name="Shape 1303"/>
          <p:cNvSpPr/>
          <p:nvPr/>
        </p:nvSpPr>
        <p:spPr>
          <a:xfrm>
            <a:off x="1574800" y="5715000"/>
            <a:ext cx="59182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04" name="Shape 1304"/>
          <p:cNvSpPr/>
          <p:nvPr/>
        </p:nvSpPr>
        <p:spPr>
          <a:xfrm>
            <a:off x="11451971" y="7175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Tree>
  </p:cSld>
  <p:clrMapOvr>
    <a:masterClrMapping/>
  </p:clrMapOvr>
  <p:transition spd="slow" advClick="1">
    <p:push dir="l"/>
  </p:transition>
</p:sld>
</file>

<file path=ppt/slides/slide5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06" name="Shape 1306"/>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307" name="Shape 130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08" name="Shape 130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56</a:t>
            </a:r>
          </a:p>
        </p:txBody>
      </p:sp>
      <p:sp>
        <p:nvSpPr>
          <p:cNvPr id="1309" name="Shape 1309"/>
          <p:cNvSpPr/>
          <p:nvPr/>
        </p:nvSpPr>
        <p:spPr>
          <a:xfrm>
            <a:off x="7896343" y="3675064"/>
            <a:ext cx="5317494" cy="36492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015"/>
                </a:moveTo>
                <a:cubicBezTo>
                  <a:pt x="20047" y="10323"/>
                  <a:pt x="20047" y="10323"/>
                  <a:pt x="20047" y="10323"/>
                </a:cubicBezTo>
                <a:cubicBezTo>
                  <a:pt x="18712" y="11454"/>
                  <a:pt x="18712" y="11454"/>
                  <a:pt x="18712" y="11454"/>
                </a:cubicBezTo>
                <a:cubicBezTo>
                  <a:pt x="18712" y="10323"/>
                  <a:pt x="18712" y="10323"/>
                  <a:pt x="18712" y="10323"/>
                </a:cubicBezTo>
                <a:cubicBezTo>
                  <a:pt x="12402" y="10323"/>
                  <a:pt x="12402" y="10323"/>
                  <a:pt x="12402" y="10323"/>
                </a:cubicBezTo>
                <a:cubicBezTo>
                  <a:pt x="12013" y="14318"/>
                  <a:pt x="9829" y="17464"/>
                  <a:pt x="7111" y="18029"/>
                </a:cubicBezTo>
                <a:cubicBezTo>
                  <a:pt x="7111" y="21565"/>
                  <a:pt x="7111" y="21565"/>
                  <a:pt x="7111" y="21565"/>
                </a:cubicBezTo>
                <a:cubicBezTo>
                  <a:pt x="6237" y="19408"/>
                  <a:pt x="6237" y="19408"/>
                  <a:pt x="6237" y="19408"/>
                </a:cubicBezTo>
                <a:cubicBezTo>
                  <a:pt x="5364" y="21600"/>
                  <a:pt x="5364" y="21600"/>
                  <a:pt x="5364" y="21600"/>
                </a:cubicBezTo>
                <a:cubicBezTo>
                  <a:pt x="5364" y="18029"/>
                  <a:pt x="5364" y="18029"/>
                  <a:pt x="5364" y="18029"/>
                </a:cubicBezTo>
                <a:cubicBezTo>
                  <a:pt x="2330" y="17393"/>
                  <a:pt x="0" y="13610"/>
                  <a:pt x="0" y="9050"/>
                </a:cubicBezTo>
                <a:cubicBezTo>
                  <a:pt x="0" y="4030"/>
                  <a:pt x="2791" y="0"/>
                  <a:pt x="6237" y="0"/>
                </a:cubicBezTo>
                <a:cubicBezTo>
                  <a:pt x="9368" y="0"/>
                  <a:pt x="11965" y="3358"/>
                  <a:pt x="12402" y="7777"/>
                </a:cubicBezTo>
                <a:cubicBezTo>
                  <a:pt x="18712" y="7777"/>
                  <a:pt x="18712" y="7777"/>
                  <a:pt x="18712" y="7777"/>
                </a:cubicBezTo>
                <a:cubicBezTo>
                  <a:pt x="18712" y="6540"/>
                  <a:pt x="18712" y="6540"/>
                  <a:pt x="18712" y="6540"/>
                </a:cubicBezTo>
                <a:cubicBezTo>
                  <a:pt x="20168" y="7777"/>
                  <a:pt x="20168" y="7777"/>
                  <a:pt x="20168" y="7777"/>
                </a:cubicBezTo>
                <a:lnTo>
                  <a:pt x="21600" y="9015"/>
                </a:lnTo>
                <a:close/>
              </a:path>
            </a:pathLst>
          </a:custGeom>
          <a:solidFill>
            <a:srgbClr val="E52F6E"/>
          </a:solidFill>
          <a:ln>
            <a:solidFill>
              <a:srgbClr val="000000">
                <a:alpha val="0"/>
              </a:srgbClr>
            </a:solidFill>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0" name="Shape 1310"/>
          <p:cNvSpPr/>
          <p:nvPr/>
        </p:nvSpPr>
        <p:spPr>
          <a:xfrm>
            <a:off x="9431890" y="5191357"/>
            <a:ext cx="3781947" cy="21253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61"/>
                </a:moveTo>
                <a:cubicBezTo>
                  <a:pt x="19416" y="2306"/>
                  <a:pt x="19416" y="2306"/>
                  <a:pt x="19416" y="2306"/>
                </a:cubicBezTo>
                <a:cubicBezTo>
                  <a:pt x="17539" y="4247"/>
                  <a:pt x="17539" y="4247"/>
                  <a:pt x="17539" y="4247"/>
                </a:cubicBezTo>
                <a:cubicBezTo>
                  <a:pt x="17539" y="2306"/>
                  <a:pt x="17539" y="2306"/>
                  <a:pt x="17539" y="2306"/>
                </a:cubicBezTo>
                <a:cubicBezTo>
                  <a:pt x="8667" y="2306"/>
                  <a:pt x="8667" y="2306"/>
                  <a:pt x="8667" y="2306"/>
                </a:cubicBezTo>
                <a:cubicBezTo>
                  <a:pt x="8121" y="9162"/>
                  <a:pt x="5050" y="14562"/>
                  <a:pt x="1228" y="15533"/>
                </a:cubicBezTo>
                <a:cubicBezTo>
                  <a:pt x="1228" y="21600"/>
                  <a:pt x="1228" y="21600"/>
                  <a:pt x="1228" y="21600"/>
                </a:cubicBezTo>
                <a:cubicBezTo>
                  <a:pt x="0" y="17899"/>
                  <a:pt x="0" y="17899"/>
                  <a:pt x="0" y="17899"/>
                </a:cubicBezTo>
                <a:cubicBezTo>
                  <a:pt x="0" y="0"/>
                  <a:pt x="0" y="0"/>
                  <a:pt x="0" y="0"/>
                </a:cubicBezTo>
                <a:cubicBezTo>
                  <a:pt x="21600" y="0"/>
                  <a:pt x="21600" y="0"/>
                  <a:pt x="21600" y="0"/>
                </a:cubicBezTo>
                <a:lnTo>
                  <a:pt x="21600" y="61"/>
                </a:lnTo>
                <a:close/>
              </a:path>
            </a:pathLst>
          </a:custGeom>
          <a:gradFill>
            <a:gsLst>
              <a:gs pos="0">
                <a:srgbClr val="FFFFFF">
                  <a:alpha val="0"/>
                </a:srgbClr>
              </a:gs>
              <a:gs pos="100000">
                <a:srgbClr val="004270">
                  <a:alpha val="11199"/>
                </a:srgbClr>
              </a:gs>
            </a:gsLst>
            <a:lin ang="18900000"/>
          </a:gradFill>
          <a:ln>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1" name="Shape 1311"/>
          <p:cNvSpPr/>
          <p:nvPr/>
        </p:nvSpPr>
        <p:spPr>
          <a:xfrm>
            <a:off x="12831847" y="3675064"/>
            <a:ext cx="3579570" cy="5271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67" y="12476"/>
                </a:moveTo>
                <a:cubicBezTo>
                  <a:pt x="13667" y="18665"/>
                  <a:pt x="13667" y="18665"/>
                  <a:pt x="13667" y="18665"/>
                </a:cubicBezTo>
                <a:cubicBezTo>
                  <a:pt x="14857" y="18665"/>
                  <a:pt x="14857" y="18665"/>
                  <a:pt x="14857" y="18665"/>
                </a:cubicBezTo>
                <a:cubicBezTo>
                  <a:pt x="13667" y="20059"/>
                  <a:pt x="13667" y="20059"/>
                  <a:pt x="13667" y="20059"/>
                </a:cubicBezTo>
                <a:cubicBezTo>
                  <a:pt x="12369" y="21600"/>
                  <a:pt x="12369" y="21600"/>
                  <a:pt x="12369" y="21600"/>
                </a:cubicBezTo>
                <a:cubicBezTo>
                  <a:pt x="11070" y="20059"/>
                  <a:pt x="11070" y="20059"/>
                  <a:pt x="11070" y="20059"/>
                </a:cubicBezTo>
                <a:cubicBezTo>
                  <a:pt x="9880" y="18665"/>
                  <a:pt x="9880" y="18665"/>
                  <a:pt x="9880" y="18665"/>
                </a:cubicBezTo>
                <a:cubicBezTo>
                  <a:pt x="11070" y="18665"/>
                  <a:pt x="11070" y="18665"/>
                  <a:pt x="11070" y="18665"/>
                </a:cubicBezTo>
                <a:cubicBezTo>
                  <a:pt x="11070" y="12476"/>
                  <a:pt x="11070" y="12476"/>
                  <a:pt x="11070" y="12476"/>
                </a:cubicBezTo>
                <a:cubicBezTo>
                  <a:pt x="6996" y="12084"/>
                  <a:pt x="3786" y="9907"/>
                  <a:pt x="3209" y="7143"/>
                </a:cubicBezTo>
                <a:cubicBezTo>
                  <a:pt x="0" y="7143"/>
                  <a:pt x="0" y="7143"/>
                  <a:pt x="0" y="7143"/>
                </a:cubicBezTo>
                <a:cubicBezTo>
                  <a:pt x="2308" y="6238"/>
                  <a:pt x="2308" y="6238"/>
                  <a:pt x="2308" y="6238"/>
                </a:cubicBezTo>
                <a:cubicBezTo>
                  <a:pt x="180" y="5382"/>
                  <a:pt x="180" y="5382"/>
                  <a:pt x="180" y="5382"/>
                </a:cubicBezTo>
                <a:cubicBezTo>
                  <a:pt x="3209" y="5382"/>
                  <a:pt x="3209" y="5382"/>
                  <a:pt x="3209" y="5382"/>
                </a:cubicBezTo>
                <a:cubicBezTo>
                  <a:pt x="3858" y="2324"/>
                  <a:pt x="7717" y="0"/>
                  <a:pt x="12369" y="0"/>
                </a:cubicBezTo>
                <a:cubicBezTo>
                  <a:pt x="17489" y="0"/>
                  <a:pt x="21600" y="2789"/>
                  <a:pt x="21600" y="6262"/>
                </a:cubicBezTo>
                <a:cubicBezTo>
                  <a:pt x="21600" y="9418"/>
                  <a:pt x="18174" y="12035"/>
                  <a:pt x="13667" y="12476"/>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2" name="Shape 1312"/>
          <p:cNvSpPr/>
          <p:nvPr/>
        </p:nvSpPr>
        <p:spPr>
          <a:xfrm>
            <a:off x="7896343" y="6952784"/>
            <a:ext cx="3589688" cy="52185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212"/>
                </a:moveTo>
                <a:cubicBezTo>
                  <a:pt x="18329" y="16212"/>
                  <a:pt x="18329" y="16212"/>
                  <a:pt x="18329" y="16212"/>
                </a:cubicBezTo>
                <a:cubicBezTo>
                  <a:pt x="17683" y="19252"/>
                  <a:pt x="13837" y="21600"/>
                  <a:pt x="9237" y="21600"/>
                </a:cubicBezTo>
                <a:cubicBezTo>
                  <a:pt x="4133" y="21600"/>
                  <a:pt x="0" y="18783"/>
                  <a:pt x="0" y="15273"/>
                </a:cubicBezTo>
                <a:cubicBezTo>
                  <a:pt x="0" y="12085"/>
                  <a:pt x="3450" y="9441"/>
                  <a:pt x="7943" y="8996"/>
                </a:cubicBezTo>
                <a:cubicBezTo>
                  <a:pt x="7943" y="2941"/>
                  <a:pt x="7943" y="2941"/>
                  <a:pt x="7943" y="2941"/>
                </a:cubicBezTo>
                <a:cubicBezTo>
                  <a:pt x="6757" y="2941"/>
                  <a:pt x="6757" y="2941"/>
                  <a:pt x="6757" y="2941"/>
                </a:cubicBezTo>
                <a:cubicBezTo>
                  <a:pt x="7943" y="1532"/>
                  <a:pt x="7943" y="1532"/>
                  <a:pt x="7943" y="1532"/>
                </a:cubicBezTo>
                <a:cubicBezTo>
                  <a:pt x="9237" y="0"/>
                  <a:pt x="9237" y="0"/>
                  <a:pt x="9237" y="0"/>
                </a:cubicBezTo>
                <a:cubicBezTo>
                  <a:pt x="10530" y="1508"/>
                  <a:pt x="10530" y="1508"/>
                  <a:pt x="10530" y="1508"/>
                </a:cubicBezTo>
                <a:cubicBezTo>
                  <a:pt x="11716" y="2941"/>
                  <a:pt x="11716" y="2941"/>
                  <a:pt x="11716" y="2941"/>
                </a:cubicBezTo>
                <a:cubicBezTo>
                  <a:pt x="10530" y="2941"/>
                  <a:pt x="10530" y="2941"/>
                  <a:pt x="10530" y="2941"/>
                </a:cubicBezTo>
                <a:cubicBezTo>
                  <a:pt x="10530" y="8996"/>
                  <a:pt x="10530" y="8996"/>
                  <a:pt x="10530" y="8996"/>
                </a:cubicBezTo>
                <a:cubicBezTo>
                  <a:pt x="14592" y="9391"/>
                  <a:pt x="17790" y="11616"/>
                  <a:pt x="18365" y="14433"/>
                </a:cubicBezTo>
                <a:cubicBezTo>
                  <a:pt x="21600" y="14433"/>
                  <a:pt x="21600" y="14433"/>
                  <a:pt x="21600" y="14433"/>
                </a:cubicBezTo>
                <a:cubicBezTo>
                  <a:pt x="19372" y="15323"/>
                  <a:pt x="19372" y="15323"/>
                  <a:pt x="19372" y="15323"/>
                </a:cubicBezTo>
                <a:lnTo>
                  <a:pt x="21600" y="16212"/>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3" name="Shape 1313"/>
          <p:cNvSpPr/>
          <p:nvPr/>
        </p:nvSpPr>
        <p:spPr>
          <a:xfrm>
            <a:off x="11116688" y="8570166"/>
            <a:ext cx="5294728" cy="360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430"/>
                </a:moveTo>
                <a:cubicBezTo>
                  <a:pt x="21600" y="17516"/>
                  <a:pt x="18821" y="21600"/>
                  <a:pt x="15359" y="21600"/>
                </a:cubicBezTo>
                <a:cubicBezTo>
                  <a:pt x="12214" y="21600"/>
                  <a:pt x="9605" y="18197"/>
                  <a:pt x="9167" y="13791"/>
                </a:cubicBezTo>
                <a:cubicBezTo>
                  <a:pt x="2926" y="13791"/>
                  <a:pt x="2926" y="13791"/>
                  <a:pt x="2926" y="13791"/>
                </a:cubicBezTo>
                <a:cubicBezTo>
                  <a:pt x="2926" y="14973"/>
                  <a:pt x="2926" y="14973"/>
                  <a:pt x="2926" y="14973"/>
                </a:cubicBezTo>
                <a:cubicBezTo>
                  <a:pt x="1512" y="13791"/>
                  <a:pt x="1512" y="13791"/>
                  <a:pt x="1512" y="13791"/>
                </a:cubicBezTo>
                <a:cubicBezTo>
                  <a:pt x="0" y="12501"/>
                  <a:pt x="0" y="12501"/>
                  <a:pt x="0" y="12501"/>
                </a:cubicBezTo>
                <a:cubicBezTo>
                  <a:pt x="1512" y="11212"/>
                  <a:pt x="1512" y="11212"/>
                  <a:pt x="1512" y="11212"/>
                </a:cubicBezTo>
                <a:cubicBezTo>
                  <a:pt x="2926" y="9994"/>
                  <a:pt x="2926" y="9994"/>
                  <a:pt x="2926" y="9994"/>
                </a:cubicBezTo>
                <a:cubicBezTo>
                  <a:pt x="2926" y="11212"/>
                  <a:pt x="2926" y="11212"/>
                  <a:pt x="2926" y="11212"/>
                </a:cubicBezTo>
                <a:cubicBezTo>
                  <a:pt x="9167" y="11212"/>
                  <a:pt x="9167" y="11212"/>
                  <a:pt x="9167" y="11212"/>
                </a:cubicBezTo>
                <a:cubicBezTo>
                  <a:pt x="9532" y="7128"/>
                  <a:pt x="11726" y="3904"/>
                  <a:pt x="14481" y="3331"/>
                </a:cubicBezTo>
                <a:cubicBezTo>
                  <a:pt x="14481" y="0"/>
                  <a:pt x="14481" y="0"/>
                  <a:pt x="14481" y="0"/>
                </a:cubicBezTo>
                <a:cubicBezTo>
                  <a:pt x="15359" y="2257"/>
                  <a:pt x="15359" y="2257"/>
                  <a:pt x="15359" y="2257"/>
                </a:cubicBezTo>
                <a:cubicBezTo>
                  <a:pt x="16237" y="0"/>
                  <a:pt x="16237" y="0"/>
                  <a:pt x="16237" y="0"/>
                </a:cubicBezTo>
                <a:cubicBezTo>
                  <a:pt x="16237" y="3331"/>
                  <a:pt x="16237" y="3331"/>
                  <a:pt x="16237" y="3331"/>
                </a:cubicBezTo>
                <a:cubicBezTo>
                  <a:pt x="19284" y="3976"/>
                  <a:pt x="21600" y="7809"/>
                  <a:pt x="21600" y="1243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4" name="Shape 1314"/>
          <p:cNvSpPr/>
          <p:nvPr/>
        </p:nvSpPr>
        <p:spPr>
          <a:xfrm>
            <a:off x="7444581" y="5300002"/>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strategy</a:t>
            </a:r>
          </a:p>
        </p:txBody>
      </p:sp>
      <p:sp>
        <p:nvSpPr>
          <p:cNvPr id="1315" name="Shape 1315"/>
          <p:cNvSpPr/>
          <p:nvPr/>
        </p:nvSpPr>
        <p:spPr>
          <a:xfrm>
            <a:off x="12921601" y="5300002"/>
            <a:ext cx="3946381"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analytics</a:t>
            </a:r>
          </a:p>
        </p:txBody>
      </p:sp>
      <p:sp>
        <p:nvSpPr>
          <p:cNvPr id="1316" name="Shape 1316"/>
          <p:cNvSpPr/>
          <p:nvPr/>
        </p:nvSpPr>
        <p:spPr>
          <a:xfrm>
            <a:off x="7444581" y="107763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surveys</a:t>
            </a:r>
          </a:p>
        </p:txBody>
      </p:sp>
      <p:sp>
        <p:nvSpPr>
          <p:cNvPr id="1317" name="Shape 1317"/>
          <p:cNvSpPr/>
          <p:nvPr/>
        </p:nvSpPr>
        <p:spPr>
          <a:xfrm>
            <a:off x="12929654" y="107763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media</a:t>
            </a:r>
          </a:p>
        </p:txBody>
      </p:sp>
      <p:sp>
        <p:nvSpPr>
          <p:cNvPr id="1318" name="Shape 1318"/>
          <p:cNvSpPr/>
          <p:nvPr/>
        </p:nvSpPr>
        <p:spPr>
          <a:xfrm>
            <a:off x="-4610100" y="3937000"/>
            <a:ext cx="12039600" cy="3848100"/>
          </a:xfrm>
          <a:prstGeom prst="roundRect">
            <a:avLst>
              <a:gd name="adj" fmla="val 4241"/>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319" name="Shape 1319"/>
          <p:cNvSpPr/>
          <p:nvPr/>
        </p:nvSpPr>
        <p:spPr>
          <a:xfrm>
            <a:off x="1244600" y="45593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20" name="Shape 1320"/>
          <p:cNvSpPr/>
          <p:nvPr/>
        </p:nvSpPr>
        <p:spPr>
          <a:xfrm>
            <a:off x="1244600" y="87122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21" name="Shape 1321"/>
          <p:cNvSpPr/>
          <p:nvPr/>
        </p:nvSpPr>
        <p:spPr>
          <a:xfrm>
            <a:off x="10982114" y="7137400"/>
            <a:ext cx="2419892" cy="1549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42" sz="4200">
                <a:solidFill>
                  <a:srgbClr val="42505D"/>
                </a:solidFill>
                <a:latin typeface="Open Sans"/>
                <a:ea typeface="Open Sans"/>
                <a:cs typeface="Open Sans"/>
                <a:sym typeface="Open Sans"/>
              </a:rPr>
              <a:t>Flow</a:t>
            </a:r>
            <a:endParaRPr b="1" spc="42" sz="4200">
              <a:solidFill>
                <a:srgbClr val="42505D"/>
              </a:solidFill>
              <a:latin typeface="Open Sans"/>
              <a:ea typeface="Open Sans"/>
              <a:cs typeface="Open Sans"/>
              <a:sym typeface="Open Sans"/>
            </a:endParaRPr>
          </a:p>
          <a:p>
            <a:pPr lvl="0">
              <a:defRPr sz="1800"/>
            </a:pPr>
            <a:r>
              <a:rPr spc="42" sz="4200">
                <a:solidFill>
                  <a:srgbClr val="42505D"/>
                </a:solidFill>
                <a:latin typeface="Open Sans Light"/>
                <a:ea typeface="Open Sans Light"/>
                <a:cs typeface="Open Sans Light"/>
                <a:sym typeface="Open Sans Light"/>
              </a:rPr>
              <a:t>Diagrams</a:t>
            </a:r>
          </a:p>
        </p:txBody>
      </p:sp>
      <p:sp>
        <p:nvSpPr>
          <p:cNvPr id="1322" name="Shape 1322"/>
          <p:cNvSpPr/>
          <p:nvPr/>
        </p:nvSpPr>
        <p:spPr>
          <a:xfrm>
            <a:off x="16967200" y="45593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23" name="Shape 1323"/>
          <p:cNvSpPr/>
          <p:nvPr/>
        </p:nvSpPr>
        <p:spPr>
          <a:xfrm>
            <a:off x="16967200" y="87122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24" name="Shape 1324"/>
          <p:cNvSpPr/>
          <p:nvPr/>
        </p:nvSpPr>
        <p:spPr>
          <a:xfrm>
            <a:off x="14093571" y="43180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25" name="Shape 1325"/>
          <p:cNvSpPr/>
          <p:nvPr/>
        </p:nvSpPr>
        <p:spPr>
          <a:xfrm>
            <a:off x="14136433" y="97663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26" name="Shape 1326"/>
          <p:cNvSpPr/>
          <p:nvPr/>
        </p:nvSpPr>
        <p:spPr>
          <a:xfrm flipH="1">
            <a:off x="8891333" y="4229100"/>
            <a:ext cx="10641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27" name="Shape 1327"/>
          <p:cNvSpPr/>
          <p:nvPr/>
        </p:nvSpPr>
        <p:spPr>
          <a:xfrm>
            <a:off x="8619871" y="9715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Tree>
  </p:cSld>
  <p:clrMapOvr>
    <a:masterClrMapping/>
  </p:clrMapOvr>
  <p:transition spd="slow" advClick="1">
    <p:push dir="l"/>
  </p:transition>
</p:sld>
</file>

<file path=ppt/slides/slide5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29" name="Shape 1329"/>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330" name="Shape 133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31" name="Shape 133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57</a:t>
            </a:r>
          </a:p>
        </p:txBody>
      </p:sp>
      <p:sp>
        <p:nvSpPr>
          <p:cNvPr id="1332" name="Shape 1332"/>
          <p:cNvSpPr/>
          <p:nvPr/>
        </p:nvSpPr>
        <p:spPr>
          <a:xfrm>
            <a:off x="2003543" y="3611564"/>
            <a:ext cx="5317494" cy="36492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015"/>
                </a:moveTo>
                <a:cubicBezTo>
                  <a:pt x="20047" y="10323"/>
                  <a:pt x="20047" y="10323"/>
                  <a:pt x="20047" y="10323"/>
                </a:cubicBezTo>
                <a:cubicBezTo>
                  <a:pt x="18712" y="11454"/>
                  <a:pt x="18712" y="11454"/>
                  <a:pt x="18712" y="11454"/>
                </a:cubicBezTo>
                <a:cubicBezTo>
                  <a:pt x="18712" y="10323"/>
                  <a:pt x="18712" y="10323"/>
                  <a:pt x="18712" y="10323"/>
                </a:cubicBezTo>
                <a:cubicBezTo>
                  <a:pt x="12402" y="10323"/>
                  <a:pt x="12402" y="10323"/>
                  <a:pt x="12402" y="10323"/>
                </a:cubicBezTo>
                <a:cubicBezTo>
                  <a:pt x="12013" y="14318"/>
                  <a:pt x="9829" y="17464"/>
                  <a:pt x="7111" y="18029"/>
                </a:cubicBezTo>
                <a:cubicBezTo>
                  <a:pt x="7111" y="21565"/>
                  <a:pt x="7111" y="21565"/>
                  <a:pt x="7111" y="21565"/>
                </a:cubicBezTo>
                <a:cubicBezTo>
                  <a:pt x="6237" y="19408"/>
                  <a:pt x="6237" y="19408"/>
                  <a:pt x="6237" y="19408"/>
                </a:cubicBezTo>
                <a:cubicBezTo>
                  <a:pt x="5364" y="21600"/>
                  <a:pt x="5364" y="21600"/>
                  <a:pt x="5364" y="21600"/>
                </a:cubicBezTo>
                <a:cubicBezTo>
                  <a:pt x="5364" y="18029"/>
                  <a:pt x="5364" y="18029"/>
                  <a:pt x="5364" y="18029"/>
                </a:cubicBezTo>
                <a:cubicBezTo>
                  <a:pt x="2330" y="17393"/>
                  <a:pt x="0" y="13610"/>
                  <a:pt x="0" y="9050"/>
                </a:cubicBezTo>
                <a:cubicBezTo>
                  <a:pt x="0" y="4030"/>
                  <a:pt x="2791" y="0"/>
                  <a:pt x="6237" y="0"/>
                </a:cubicBezTo>
                <a:cubicBezTo>
                  <a:pt x="9368" y="0"/>
                  <a:pt x="11965" y="3358"/>
                  <a:pt x="12402" y="7777"/>
                </a:cubicBezTo>
                <a:cubicBezTo>
                  <a:pt x="18712" y="7777"/>
                  <a:pt x="18712" y="7777"/>
                  <a:pt x="18712" y="7777"/>
                </a:cubicBezTo>
                <a:cubicBezTo>
                  <a:pt x="18712" y="6540"/>
                  <a:pt x="18712" y="6540"/>
                  <a:pt x="18712" y="6540"/>
                </a:cubicBezTo>
                <a:cubicBezTo>
                  <a:pt x="20168" y="7777"/>
                  <a:pt x="20168" y="7777"/>
                  <a:pt x="20168" y="7777"/>
                </a:cubicBezTo>
                <a:lnTo>
                  <a:pt x="21600" y="9015"/>
                </a:lnTo>
                <a:close/>
              </a:path>
            </a:pathLst>
          </a:custGeom>
          <a:solidFill>
            <a:srgbClr val="FFFFFF"/>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33" name="Shape 1333"/>
          <p:cNvSpPr/>
          <p:nvPr/>
        </p:nvSpPr>
        <p:spPr>
          <a:xfrm>
            <a:off x="6939047" y="3611564"/>
            <a:ext cx="3579570" cy="5271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67" y="12476"/>
                </a:moveTo>
                <a:cubicBezTo>
                  <a:pt x="13667" y="18665"/>
                  <a:pt x="13667" y="18665"/>
                  <a:pt x="13667" y="18665"/>
                </a:cubicBezTo>
                <a:cubicBezTo>
                  <a:pt x="14857" y="18665"/>
                  <a:pt x="14857" y="18665"/>
                  <a:pt x="14857" y="18665"/>
                </a:cubicBezTo>
                <a:cubicBezTo>
                  <a:pt x="13667" y="20059"/>
                  <a:pt x="13667" y="20059"/>
                  <a:pt x="13667" y="20059"/>
                </a:cubicBezTo>
                <a:cubicBezTo>
                  <a:pt x="12369" y="21600"/>
                  <a:pt x="12369" y="21600"/>
                  <a:pt x="12369" y="21600"/>
                </a:cubicBezTo>
                <a:cubicBezTo>
                  <a:pt x="11070" y="20059"/>
                  <a:pt x="11070" y="20059"/>
                  <a:pt x="11070" y="20059"/>
                </a:cubicBezTo>
                <a:cubicBezTo>
                  <a:pt x="9880" y="18665"/>
                  <a:pt x="9880" y="18665"/>
                  <a:pt x="9880" y="18665"/>
                </a:cubicBezTo>
                <a:cubicBezTo>
                  <a:pt x="11070" y="18665"/>
                  <a:pt x="11070" y="18665"/>
                  <a:pt x="11070" y="18665"/>
                </a:cubicBezTo>
                <a:cubicBezTo>
                  <a:pt x="11070" y="12476"/>
                  <a:pt x="11070" y="12476"/>
                  <a:pt x="11070" y="12476"/>
                </a:cubicBezTo>
                <a:cubicBezTo>
                  <a:pt x="6996" y="12084"/>
                  <a:pt x="3786" y="9907"/>
                  <a:pt x="3209" y="7143"/>
                </a:cubicBezTo>
                <a:cubicBezTo>
                  <a:pt x="0" y="7143"/>
                  <a:pt x="0" y="7143"/>
                  <a:pt x="0" y="7143"/>
                </a:cubicBezTo>
                <a:cubicBezTo>
                  <a:pt x="2308" y="6238"/>
                  <a:pt x="2308" y="6238"/>
                  <a:pt x="2308" y="6238"/>
                </a:cubicBezTo>
                <a:cubicBezTo>
                  <a:pt x="180" y="5382"/>
                  <a:pt x="180" y="5382"/>
                  <a:pt x="180" y="5382"/>
                </a:cubicBezTo>
                <a:cubicBezTo>
                  <a:pt x="3209" y="5382"/>
                  <a:pt x="3209" y="5382"/>
                  <a:pt x="3209" y="5382"/>
                </a:cubicBezTo>
                <a:cubicBezTo>
                  <a:pt x="3858" y="2324"/>
                  <a:pt x="7717" y="0"/>
                  <a:pt x="12369" y="0"/>
                </a:cubicBezTo>
                <a:cubicBezTo>
                  <a:pt x="17489" y="0"/>
                  <a:pt x="21600" y="2789"/>
                  <a:pt x="21600" y="6262"/>
                </a:cubicBezTo>
                <a:cubicBezTo>
                  <a:pt x="21600" y="9418"/>
                  <a:pt x="18174" y="12035"/>
                  <a:pt x="13667" y="12476"/>
                </a:cubicBezTo>
                <a:close/>
              </a:path>
            </a:pathLst>
          </a:custGeom>
          <a:solidFill>
            <a:srgbClr val="E52F6E"/>
          </a:solidFill>
          <a:ln w="25400">
            <a:solidFill>
              <a:srgbClr val="000000">
                <a:alpha val="0"/>
              </a:srgbClr>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34" name="Shape 1334"/>
          <p:cNvSpPr/>
          <p:nvPr/>
        </p:nvSpPr>
        <p:spPr>
          <a:xfrm>
            <a:off x="2003543" y="6889284"/>
            <a:ext cx="3589688" cy="52185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212"/>
                </a:moveTo>
                <a:cubicBezTo>
                  <a:pt x="18329" y="16212"/>
                  <a:pt x="18329" y="16212"/>
                  <a:pt x="18329" y="16212"/>
                </a:cubicBezTo>
                <a:cubicBezTo>
                  <a:pt x="17683" y="19252"/>
                  <a:pt x="13837" y="21600"/>
                  <a:pt x="9237" y="21600"/>
                </a:cubicBezTo>
                <a:cubicBezTo>
                  <a:pt x="4133" y="21600"/>
                  <a:pt x="0" y="18783"/>
                  <a:pt x="0" y="15273"/>
                </a:cubicBezTo>
                <a:cubicBezTo>
                  <a:pt x="0" y="12085"/>
                  <a:pt x="3450" y="9441"/>
                  <a:pt x="7943" y="8996"/>
                </a:cubicBezTo>
                <a:cubicBezTo>
                  <a:pt x="7943" y="2941"/>
                  <a:pt x="7943" y="2941"/>
                  <a:pt x="7943" y="2941"/>
                </a:cubicBezTo>
                <a:cubicBezTo>
                  <a:pt x="6757" y="2941"/>
                  <a:pt x="6757" y="2941"/>
                  <a:pt x="6757" y="2941"/>
                </a:cubicBezTo>
                <a:cubicBezTo>
                  <a:pt x="7943" y="1532"/>
                  <a:pt x="7943" y="1532"/>
                  <a:pt x="7943" y="1532"/>
                </a:cubicBezTo>
                <a:cubicBezTo>
                  <a:pt x="9237" y="0"/>
                  <a:pt x="9237" y="0"/>
                  <a:pt x="9237" y="0"/>
                </a:cubicBezTo>
                <a:cubicBezTo>
                  <a:pt x="10530" y="1508"/>
                  <a:pt x="10530" y="1508"/>
                  <a:pt x="10530" y="1508"/>
                </a:cubicBezTo>
                <a:cubicBezTo>
                  <a:pt x="11716" y="2941"/>
                  <a:pt x="11716" y="2941"/>
                  <a:pt x="11716" y="2941"/>
                </a:cubicBezTo>
                <a:cubicBezTo>
                  <a:pt x="10530" y="2941"/>
                  <a:pt x="10530" y="2941"/>
                  <a:pt x="10530" y="2941"/>
                </a:cubicBezTo>
                <a:cubicBezTo>
                  <a:pt x="10530" y="8996"/>
                  <a:pt x="10530" y="8996"/>
                  <a:pt x="10530" y="8996"/>
                </a:cubicBezTo>
                <a:cubicBezTo>
                  <a:pt x="14592" y="9391"/>
                  <a:pt x="17790" y="11616"/>
                  <a:pt x="18365" y="14433"/>
                </a:cubicBezTo>
                <a:cubicBezTo>
                  <a:pt x="21600" y="14433"/>
                  <a:pt x="21600" y="14433"/>
                  <a:pt x="21600" y="14433"/>
                </a:cubicBezTo>
                <a:cubicBezTo>
                  <a:pt x="19372" y="15323"/>
                  <a:pt x="19372" y="15323"/>
                  <a:pt x="19372" y="15323"/>
                </a:cubicBezTo>
                <a:lnTo>
                  <a:pt x="21600" y="16212"/>
                </a:lnTo>
                <a:close/>
              </a:path>
            </a:pathLst>
          </a:custGeom>
          <a:solidFill>
            <a:srgbClr val="FFFFFF"/>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35" name="Shape 1335"/>
          <p:cNvSpPr/>
          <p:nvPr/>
        </p:nvSpPr>
        <p:spPr>
          <a:xfrm>
            <a:off x="5223888" y="8506666"/>
            <a:ext cx="5294728" cy="360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430"/>
                </a:moveTo>
                <a:cubicBezTo>
                  <a:pt x="21600" y="17516"/>
                  <a:pt x="18821" y="21600"/>
                  <a:pt x="15359" y="21600"/>
                </a:cubicBezTo>
                <a:cubicBezTo>
                  <a:pt x="12214" y="21600"/>
                  <a:pt x="9605" y="18197"/>
                  <a:pt x="9167" y="13791"/>
                </a:cubicBezTo>
                <a:cubicBezTo>
                  <a:pt x="2926" y="13791"/>
                  <a:pt x="2926" y="13791"/>
                  <a:pt x="2926" y="13791"/>
                </a:cubicBezTo>
                <a:cubicBezTo>
                  <a:pt x="2926" y="14973"/>
                  <a:pt x="2926" y="14973"/>
                  <a:pt x="2926" y="14973"/>
                </a:cubicBezTo>
                <a:cubicBezTo>
                  <a:pt x="1512" y="13791"/>
                  <a:pt x="1512" y="13791"/>
                  <a:pt x="1512" y="13791"/>
                </a:cubicBezTo>
                <a:cubicBezTo>
                  <a:pt x="0" y="12501"/>
                  <a:pt x="0" y="12501"/>
                  <a:pt x="0" y="12501"/>
                </a:cubicBezTo>
                <a:cubicBezTo>
                  <a:pt x="1512" y="11212"/>
                  <a:pt x="1512" y="11212"/>
                  <a:pt x="1512" y="11212"/>
                </a:cubicBezTo>
                <a:cubicBezTo>
                  <a:pt x="2926" y="9994"/>
                  <a:pt x="2926" y="9994"/>
                  <a:pt x="2926" y="9994"/>
                </a:cubicBezTo>
                <a:cubicBezTo>
                  <a:pt x="2926" y="11212"/>
                  <a:pt x="2926" y="11212"/>
                  <a:pt x="2926" y="11212"/>
                </a:cubicBezTo>
                <a:cubicBezTo>
                  <a:pt x="9167" y="11212"/>
                  <a:pt x="9167" y="11212"/>
                  <a:pt x="9167" y="11212"/>
                </a:cubicBezTo>
                <a:cubicBezTo>
                  <a:pt x="9532" y="7128"/>
                  <a:pt x="11726" y="3904"/>
                  <a:pt x="14481" y="3331"/>
                </a:cubicBezTo>
                <a:cubicBezTo>
                  <a:pt x="14481" y="0"/>
                  <a:pt x="14481" y="0"/>
                  <a:pt x="14481" y="0"/>
                </a:cubicBezTo>
                <a:cubicBezTo>
                  <a:pt x="15359" y="2257"/>
                  <a:pt x="15359" y="2257"/>
                  <a:pt x="15359" y="2257"/>
                </a:cubicBezTo>
                <a:cubicBezTo>
                  <a:pt x="16237" y="0"/>
                  <a:pt x="16237" y="0"/>
                  <a:pt x="16237" y="0"/>
                </a:cubicBezTo>
                <a:cubicBezTo>
                  <a:pt x="16237" y="3331"/>
                  <a:pt x="16237" y="3331"/>
                  <a:pt x="16237" y="3331"/>
                </a:cubicBezTo>
                <a:cubicBezTo>
                  <a:pt x="19284" y="3976"/>
                  <a:pt x="21600" y="7809"/>
                  <a:pt x="21600" y="12430"/>
                </a:cubicBezTo>
                <a:close/>
              </a:path>
            </a:pathLst>
          </a:custGeom>
          <a:solidFill>
            <a:srgbClr val="FFFFFF"/>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36" name="Shape 1336"/>
          <p:cNvSpPr/>
          <p:nvPr/>
        </p:nvSpPr>
        <p:spPr>
          <a:xfrm>
            <a:off x="1551781" y="5236502"/>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strategy</a:t>
            </a:r>
          </a:p>
        </p:txBody>
      </p:sp>
      <p:sp>
        <p:nvSpPr>
          <p:cNvPr id="1337" name="Shape 1337"/>
          <p:cNvSpPr/>
          <p:nvPr/>
        </p:nvSpPr>
        <p:spPr>
          <a:xfrm>
            <a:off x="7028801" y="5236502"/>
            <a:ext cx="3946381"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analytics</a:t>
            </a:r>
          </a:p>
        </p:txBody>
      </p:sp>
      <p:sp>
        <p:nvSpPr>
          <p:cNvPr id="1338" name="Shape 1338"/>
          <p:cNvSpPr/>
          <p:nvPr/>
        </p:nvSpPr>
        <p:spPr>
          <a:xfrm>
            <a:off x="1551781" y="107128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surveys</a:t>
            </a:r>
          </a:p>
        </p:txBody>
      </p:sp>
      <p:sp>
        <p:nvSpPr>
          <p:cNvPr id="1339" name="Shape 1339"/>
          <p:cNvSpPr/>
          <p:nvPr/>
        </p:nvSpPr>
        <p:spPr>
          <a:xfrm>
            <a:off x="7036854" y="107128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media</a:t>
            </a:r>
          </a:p>
        </p:txBody>
      </p:sp>
      <p:sp>
        <p:nvSpPr>
          <p:cNvPr id="1340" name="Shape 1340"/>
          <p:cNvSpPr/>
          <p:nvPr/>
        </p:nvSpPr>
        <p:spPr>
          <a:xfrm>
            <a:off x="5089314" y="7073900"/>
            <a:ext cx="2419892" cy="1549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42" sz="4200">
                <a:solidFill>
                  <a:srgbClr val="42505D"/>
                </a:solidFill>
                <a:latin typeface="Open Sans"/>
                <a:ea typeface="Open Sans"/>
                <a:cs typeface="Open Sans"/>
                <a:sym typeface="Open Sans"/>
              </a:rPr>
              <a:t>Flow</a:t>
            </a:r>
            <a:endParaRPr b="1" spc="42" sz="4200">
              <a:solidFill>
                <a:srgbClr val="42505D"/>
              </a:solidFill>
              <a:latin typeface="Open Sans"/>
              <a:ea typeface="Open Sans"/>
              <a:cs typeface="Open Sans"/>
              <a:sym typeface="Open Sans"/>
            </a:endParaRPr>
          </a:p>
          <a:p>
            <a:pPr lvl="0">
              <a:defRPr sz="1800"/>
            </a:pPr>
            <a:r>
              <a:rPr spc="42" sz="4200">
                <a:solidFill>
                  <a:srgbClr val="42505D"/>
                </a:solidFill>
                <a:latin typeface="Open Sans Light"/>
                <a:ea typeface="Open Sans Light"/>
                <a:cs typeface="Open Sans Light"/>
                <a:sym typeface="Open Sans Light"/>
              </a:rPr>
              <a:t>Diagrams</a:t>
            </a:r>
          </a:p>
        </p:txBody>
      </p:sp>
      <p:sp>
        <p:nvSpPr>
          <p:cNvPr id="1341" name="Shape 1341"/>
          <p:cNvSpPr/>
          <p:nvPr/>
        </p:nvSpPr>
        <p:spPr>
          <a:xfrm>
            <a:off x="8200771" y="4254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42" name="Shape 1342"/>
          <p:cNvSpPr/>
          <p:nvPr/>
        </p:nvSpPr>
        <p:spPr>
          <a:xfrm>
            <a:off x="8243633" y="97028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43" name="Shape 1343"/>
          <p:cNvSpPr/>
          <p:nvPr/>
        </p:nvSpPr>
        <p:spPr>
          <a:xfrm flipH="1">
            <a:off x="2998533" y="4165600"/>
            <a:ext cx="10641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44" name="Shape 1344"/>
          <p:cNvSpPr/>
          <p:nvPr/>
        </p:nvSpPr>
        <p:spPr>
          <a:xfrm>
            <a:off x="2727071" y="96520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45" name="Shape 1345"/>
          <p:cNvSpPr/>
          <p:nvPr/>
        </p:nvSpPr>
        <p:spPr>
          <a:xfrm>
            <a:off x="11988800" y="36068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1346" name="Shape 1346"/>
          <p:cNvSpPr/>
          <p:nvPr/>
        </p:nvSpPr>
        <p:spPr>
          <a:xfrm>
            <a:off x="12903200" y="4533900"/>
            <a:ext cx="10223500" cy="2540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Analytics</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42505D"/>
                </a:solidFill>
                <a:latin typeface="Open Sans Light"/>
                <a:ea typeface="Open Sans Light"/>
                <a:cs typeface="Open Sans Light"/>
                <a:sym typeface="Open Sans Light"/>
              </a:rPr>
              <a:t>Duis mollis, est non commodo luctus, nisi erat porttitor ligula, eget lacinia odio sem nec elit. Praesent commodo cursus magna, vel scelerisque nisl consectetur et. Fusce dapibus, tellus ac cursus commodo.</a:t>
            </a:r>
          </a:p>
        </p:txBody>
      </p:sp>
      <p:sp>
        <p:nvSpPr>
          <p:cNvPr id="1347" name="Shape 1347"/>
          <p:cNvSpPr/>
          <p:nvPr/>
        </p:nvSpPr>
        <p:spPr>
          <a:xfrm>
            <a:off x="12801345" y="75565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E52F6E"/>
                </a:solidFill>
                <a:latin typeface="FontAwesome"/>
                <a:ea typeface="FontAwesome"/>
                <a:cs typeface="FontAwesome"/>
                <a:sym typeface="FontAwesome"/>
              </a:defRPr>
            </a:lvl1pPr>
          </a:lstStyle>
          <a:p>
            <a:pPr lvl="0">
              <a:defRPr spc="0" sz="1800">
                <a:solidFill>
                  <a:srgbClr val="000000"/>
                </a:solidFill>
              </a:defRPr>
            </a:pPr>
            <a:r>
              <a:rPr spc="1504" sz="3200">
                <a:solidFill>
                  <a:srgbClr val="E52F6E"/>
                </a:solidFill>
              </a:rPr>
              <a:t></a:t>
            </a:r>
          </a:p>
        </p:txBody>
      </p:sp>
      <p:sp>
        <p:nvSpPr>
          <p:cNvPr id="1348" name="Shape 1348"/>
          <p:cNvSpPr/>
          <p:nvPr/>
        </p:nvSpPr>
        <p:spPr>
          <a:xfrm>
            <a:off x="13690600" y="75057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42505D"/>
                </a:solidFill>
                <a:latin typeface="Open Sans Light"/>
                <a:ea typeface="Open Sans Light"/>
                <a:cs typeface="Open Sans Light"/>
                <a:sym typeface="Open Sans Light"/>
              </a:defRPr>
            </a:lvl1pPr>
          </a:lstStyle>
          <a:p>
            <a:pPr lvl="0">
              <a:defRPr sz="1800">
                <a:solidFill>
                  <a:srgbClr val="000000"/>
                </a:solidFill>
              </a:defRPr>
            </a:pPr>
            <a:r>
              <a:rPr sz="2400">
                <a:solidFill>
                  <a:srgbClr val="42505D"/>
                </a:solidFill>
              </a:rPr>
              <a:t>Duis mollis, est non commodo luctus, nisi erat porttitor ligula, eget lacinia odio sem nec elit.</a:t>
            </a:r>
          </a:p>
        </p:txBody>
      </p:sp>
      <p:sp>
        <p:nvSpPr>
          <p:cNvPr id="1349" name="Shape 1349"/>
          <p:cNvSpPr/>
          <p:nvPr/>
        </p:nvSpPr>
        <p:spPr>
          <a:xfrm>
            <a:off x="12807695" y="87630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E52F6E"/>
                </a:solidFill>
                <a:latin typeface="FontAwesome"/>
                <a:ea typeface="FontAwesome"/>
                <a:cs typeface="FontAwesome"/>
                <a:sym typeface="FontAwesome"/>
              </a:defRPr>
            </a:lvl1pPr>
          </a:lstStyle>
          <a:p>
            <a:pPr lvl="0">
              <a:defRPr spc="0" sz="1800">
                <a:solidFill>
                  <a:srgbClr val="000000"/>
                </a:solidFill>
              </a:defRPr>
            </a:pPr>
            <a:r>
              <a:rPr spc="1504" sz="3200">
                <a:solidFill>
                  <a:srgbClr val="E52F6E"/>
                </a:solidFill>
              </a:rPr>
              <a:t></a:t>
            </a:r>
          </a:p>
        </p:txBody>
      </p:sp>
      <p:sp>
        <p:nvSpPr>
          <p:cNvPr id="1350" name="Shape 1350"/>
          <p:cNvSpPr/>
          <p:nvPr/>
        </p:nvSpPr>
        <p:spPr>
          <a:xfrm>
            <a:off x="13690600" y="87122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42505D"/>
                </a:solidFill>
                <a:latin typeface="Open Sans Light"/>
                <a:ea typeface="Open Sans Light"/>
                <a:cs typeface="Open Sans Light"/>
                <a:sym typeface="Open Sans Light"/>
              </a:defRPr>
            </a:lvl1pPr>
          </a:lstStyle>
          <a:p>
            <a:pPr lvl="0">
              <a:defRPr sz="1800">
                <a:solidFill>
                  <a:srgbClr val="000000"/>
                </a:solidFill>
              </a:defRPr>
            </a:pPr>
            <a:r>
              <a:rPr sz="2400">
                <a:solidFill>
                  <a:srgbClr val="42505D"/>
                </a:solidFill>
              </a:rPr>
              <a:t>Duis mollis, est non commodo luctus, nisi erat porttitor ligula, eget lacinia odio sem nec elit.</a:t>
            </a:r>
          </a:p>
        </p:txBody>
      </p:sp>
      <p:sp>
        <p:nvSpPr>
          <p:cNvPr id="1351" name="Shape 1351"/>
          <p:cNvSpPr/>
          <p:nvPr/>
        </p:nvSpPr>
        <p:spPr>
          <a:xfrm>
            <a:off x="12807695" y="100203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E52F6E"/>
                </a:solidFill>
                <a:latin typeface="FontAwesome"/>
                <a:ea typeface="FontAwesome"/>
                <a:cs typeface="FontAwesome"/>
                <a:sym typeface="FontAwesome"/>
              </a:defRPr>
            </a:lvl1pPr>
          </a:lstStyle>
          <a:p>
            <a:pPr lvl="0">
              <a:defRPr spc="0" sz="1800">
                <a:solidFill>
                  <a:srgbClr val="000000"/>
                </a:solidFill>
              </a:defRPr>
            </a:pPr>
            <a:r>
              <a:rPr spc="1504" sz="3200">
                <a:solidFill>
                  <a:srgbClr val="E52F6E"/>
                </a:solidFill>
              </a:rPr>
              <a:t></a:t>
            </a:r>
          </a:p>
        </p:txBody>
      </p:sp>
      <p:sp>
        <p:nvSpPr>
          <p:cNvPr id="1352" name="Shape 1352"/>
          <p:cNvSpPr/>
          <p:nvPr/>
        </p:nvSpPr>
        <p:spPr>
          <a:xfrm>
            <a:off x="13690600" y="99695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42505D"/>
                </a:solidFill>
                <a:latin typeface="Open Sans Light"/>
                <a:ea typeface="Open Sans Light"/>
                <a:cs typeface="Open Sans Light"/>
                <a:sym typeface="Open Sans Light"/>
              </a:defRPr>
            </a:lvl1pPr>
          </a:lstStyle>
          <a:p>
            <a:pPr lvl="0">
              <a:defRPr sz="1800">
                <a:solidFill>
                  <a:srgbClr val="000000"/>
                </a:solidFill>
              </a:defRPr>
            </a:pPr>
            <a:r>
              <a:rPr sz="2400">
                <a:solidFill>
                  <a:srgbClr val="42505D"/>
                </a:solidFill>
              </a:rPr>
              <a:t>Duis mollis, est non commodo luctus, nisi erat porttitor ligula, eget lacinia odio sem nec elit.</a:t>
            </a:r>
          </a:p>
        </p:txBody>
      </p:sp>
    </p:spTree>
  </p:cSld>
  <p:clrMapOvr>
    <a:masterClrMapping/>
  </p:clrMapOvr>
  <p:transition spd="slow" advClick="1">
    <p:push dir="l"/>
  </p:transition>
</p:sld>
</file>

<file path=ppt/slides/slide5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54" name="dragdropslidehack-filtered.png"/>
          <p:cNvPicPr/>
          <p:nvPr/>
        </p:nvPicPr>
        <p:blipFill>
          <a:blip r:embed="rId2">
            <a:alphaModFix amt="14000"/>
            <a:extLst/>
          </a:blip>
          <a:srcRect l="51" t="0" r="28" b="0"/>
          <a:stretch>
            <a:fillRect/>
          </a:stretch>
        </p:blipFill>
        <p:spPr>
          <a:xfrm>
            <a:off x="0" y="-12700"/>
            <a:ext cx="24409400" cy="13741400"/>
          </a:xfrm>
          <a:prstGeom prst="rect">
            <a:avLst/>
          </a:prstGeom>
          <a:ln w="12700">
            <a:miter lim="400000"/>
          </a:ln>
        </p:spPr>
      </p:pic>
      <p:sp>
        <p:nvSpPr>
          <p:cNvPr id="1355" name="Shape 1355"/>
          <p:cNvSpPr/>
          <p:nvPr/>
        </p:nvSpPr>
        <p:spPr>
          <a:xfrm>
            <a:off x="7998663" y="7086600"/>
            <a:ext cx="838230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ALL ABOUT MAPS</a:t>
            </a:r>
          </a:p>
        </p:txBody>
      </p:sp>
      <p:sp>
        <p:nvSpPr>
          <p:cNvPr id="1356" name="Shape 1356"/>
          <p:cNvSpPr/>
          <p:nvPr/>
        </p:nvSpPr>
        <p:spPr>
          <a:xfrm>
            <a:off x="8947150" y="8197850"/>
            <a:ext cx="649426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E52F6E"/>
                </a:solidFill>
                <a:latin typeface="Open Sans"/>
                <a:ea typeface="Open Sans"/>
                <a:cs typeface="Open Sans"/>
                <a:sym typeface="Open Sans"/>
              </a:defRPr>
            </a:lvl1pPr>
          </a:lstStyle>
          <a:p>
            <a:pPr lvl="0">
              <a:defRPr b="0" sz="1800">
                <a:solidFill>
                  <a:srgbClr val="000000"/>
                </a:solidFill>
              </a:defRPr>
            </a:pPr>
            <a:r>
              <a:rPr b="1" sz="2400">
                <a:solidFill>
                  <a:srgbClr val="E52F6E"/>
                </a:solidFill>
              </a:rPr>
              <a:t>UNITED STATES, EUROPE, AUSTRALIA, ASIA</a:t>
            </a:r>
          </a:p>
        </p:txBody>
      </p:sp>
      <p:sp>
        <p:nvSpPr>
          <p:cNvPr id="1357" name="Shape 1357"/>
          <p:cNvSpPr/>
          <p:nvPr/>
        </p:nvSpPr>
        <p:spPr>
          <a:xfrm>
            <a:off x="10317321" y="4419600"/>
            <a:ext cx="3774758"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1358" name="Shape 135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58</a:t>
            </a:r>
          </a:p>
        </p:txBody>
      </p:sp>
    </p:spTree>
  </p:cSld>
  <p:clrMapOvr>
    <a:masterClrMapping/>
  </p:clrMapOvr>
  <p:transition spd="slow" advClick="1">
    <p:push dir="l"/>
  </p:transition>
</p:sld>
</file>

<file path=ppt/slides/slide5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60" name="Shape 1360"/>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WORLD MAP</a:t>
            </a:r>
          </a:p>
        </p:txBody>
      </p:sp>
      <p:sp>
        <p:nvSpPr>
          <p:cNvPr id="1361" name="Shape 136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62" name="Shape 1362"/>
          <p:cNvSpPr/>
          <p:nvPr/>
        </p:nvSpPr>
        <p:spPr>
          <a:xfrm>
            <a:off x="5836938" y="51180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3"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1"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1"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3"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3"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5"/>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5"/>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D8DEE3"/>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3" name="Shape 1363"/>
          <p:cNvSpPr/>
          <p:nvPr/>
        </p:nvSpPr>
        <p:spPr>
          <a:xfrm>
            <a:off x="1406714" y="51782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4"/>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D8DEE3"/>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4" name="Shape 1364"/>
          <p:cNvSpPr/>
          <p:nvPr/>
        </p:nvSpPr>
        <p:spPr>
          <a:xfrm>
            <a:off x="9606905" y="61704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5" name="Shape 1365"/>
          <p:cNvSpPr/>
          <p:nvPr/>
        </p:nvSpPr>
        <p:spPr>
          <a:xfrm>
            <a:off x="7581900" y="77723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66" name="Shape 1366"/>
          <p:cNvSpPr/>
          <p:nvPr/>
        </p:nvSpPr>
        <p:spPr>
          <a:xfrm>
            <a:off x="4102100" y="67690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7" name="Shape 1367"/>
          <p:cNvSpPr/>
          <p:nvPr/>
        </p:nvSpPr>
        <p:spPr>
          <a:xfrm>
            <a:off x="9601200" y="92455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8" name="Shape 1368"/>
          <p:cNvSpPr/>
          <p:nvPr/>
        </p:nvSpPr>
        <p:spPr>
          <a:xfrm>
            <a:off x="4648200" y="84327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9" name="Shape 1369"/>
          <p:cNvSpPr/>
          <p:nvPr/>
        </p:nvSpPr>
        <p:spPr>
          <a:xfrm>
            <a:off x="2324100" y="56514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70" name="Shape 137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59</a:t>
            </a:r>
          </a:p>
        </p:txBody>
      </p:sp>
      <p:sp>
        <p:nvSpPr>
          <p:cNvPr id="1371" name="Shape 1371"/>
          <p:cNvSpPr/>
          <p:nvPr/>
        </p:nvSpPr>
        <p:spPr>
          <a:xfrm>
            <a:off x="10680700" y="66039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72" name="Shape 1372"/>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1373" name="Shape 1373"/>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74" name="Shape 1374"/>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375" name="Shape 1375"/>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6" name="Shape 1376"/>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377" name="Shape 1377"/>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8" name="Shape 1378"/>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0" name="dragdropslidehack-filtered.png"/>
          <p:cNvPicPr/>
          <p:nvPr/>
        </p:nvPicPr>
        <p:blipFill>
          <a:blip r:embed="rId2">
            <a:extLst/>
          </a:blip>
          <a:srcRect l="0" t="1405" r="0" b="1449"/>
          <a:stretch>
            <a:fillRect/>
          </a:stretch>
        </p:blipFill>
        <p:spPr>
          <a:xfrm>
            <a:off x="11557000" y="4343400"/>
            <a:ext cx="12852400" cy="7023100"/>
          </a:xfrm>
          <a:prstGeom prst="rect">
            <a:avLst/>
          </a:prstGeom>
          <a:ln w="12700">
            <a:miter lim="400000"/>
          </a:ln>
        </p:spPr>
      </p:pic>
      <p:sp>
        <p:nvSpPr>
          <p:cNvPr id="71" name="Shape 71"/>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72" name="Shape 7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3" name="Shape 7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06</a:t>
            </a:r>
          </a:p>
        </p:txBody>
      </p:sp>
      <p:sp>
        <p:nvSpPr>
          <p:cNvPr id="74" name="Shape 74"/>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42505D"/>
                </a:solidFill>
                <a:latin typeface="Open Sans Light"/>
                <a:ea typeface="Open Sans Light"/>
                <a:cs typeface="Open Sans Light"/>
                <a:sym typeface="Open Sans Light"/>
              </a:rPr>
              <a:t>We Are </a:t>
            </a:r>
            <a:r>
              <a:rPr b="1" spc="-192" sz="6400">
                <a:solidFill>
                  <a:srgbClr val="E52F6E"/>
                </a:solidFill>
                <a:latin typeface="Open Sans"/>
                <a:ea typeface="Open Sans"/>
                <a:cs typeface="Open Sans"/>
                <a:sym typeface="Open Sans"/>
              </a:rPr>
              <a:t>Beres</a:t>
            </a:r>
            <a:r>
              <a:rPr spc="-192" sz="6400">
                <a:solidFill>
                  <a:srgbClr val="42505D"/>
                </a:solidFill>
                <a:latin typeface="Open Sans Light"/>
                <a:ea typeface="Open Sans Light"/>
                <a:cs typeface="Open Sans Light"/>
                <a:sym typeface="Open Sans Light"/>
              </a:rPr>
              <a:t>, We Place Your Business on Top!</a:t>
            </a:r>
          </a:p>
        </p:txBody>
      </p:sp>
      <p:sp>
        <p:nvSpPr>
          <p:cNvPr id="75" name="Shape 75"/>
          <p:cNvSpPr/>
          <p:nvPr/>
        </p:nvSpPr>
        <p:spPr>
          <a:xfrm>
            <a:off x="1409700" y="7512050"/>
            <a:ext cx="8585200" cy="1968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07" sz="3600">
                <a:solidFill>
                  <a:srgbClr val="E52F6E"/>
                </a:solidFill>
                <a:latin typeface="Open Sans"/>
                <a:ea typeface="Open Sans"/>
                <a:cs typeface="Open Sans"/>
                <a:sym typeface="Open Sans"/>
              </a:defRPr>
            </a:lvl1pPr>
          </a:lstStyle>
          <a:p>
            <a:pPr lvl="0">
              <a:defRPr spc="0" sz="1800">
                <a:solidFill>
                  <a:srgbClr val="000000"/>
                </a:solidFill>
              </a:defRPr>
            </a:pPr>
            <a:r>
              <a:rPr spc="-107" sz="3600">
                <a:solidFill>
                  <a:srgbClr val="E52F6E"/>
                </a:solidFill>
              </a:rPr>
              <a:t>Since 2001 we creates awesome things that helps every kind business grows and meet their highest goal</a:t>
            </a:r>
          </a:p>
        </p:txBody>
      </p:sp>
      <p:sp>
        <p:nvSpPr>
          <p:cNvPr id="76" name="Shape 76"/>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77" name="Shape 77"/>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78" name="Shape 78"/>
          <p:cNvSpPr/>
          <p:nvPr/>
        </p:nvSpPr>
        <p:spPr>
          <a:xfrm>
            <a:off x="1524000" y="9747250"/>
            <a:ext cx="8458200" cy="104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z="2700">
                <a:solidFill>
                  <a:srgbClr val="606060"/>
                </a:solidFill>
                <a:latin typeface="Open Sans"/>
                <a:ea typeface="Open Sans"/>
                <a:cs typeface="Open Sans"/>
                <a:sym typeface="Open Sans"/>
              </a:defRPr>
            </a:lvl1pPr>
          </a:lstStyle>
          <a:p>
            <a:pPr lvl="0">
              <a:defRPr sz="1800">
                <a:solidFill>
                  <a:srgbClr val="000000"/>
                </a:solidFill>
              </a:defRPr>
            </a:pPr>
            <a:r>
              <a:rPr sz="2700">
                <a:solidFill>
                  <a:srgbClr val="606060"/>
                </a:solidFill>
              </a:rPr>
              <a:t>Nulla vitae elit libero, a pharetra augue. Donec sed odio dui. Nullam id dolor id nibh ultricies vehicula ut </a:t>
            </a:r>
          </a:p>
        </p:txBody>
      </p:sp>
    </p:spTree>
  </p:cSld>
  <p:clrMapOvr>
    <a:masterClrMapping/>
  </p:clrMapOvr>
  <p:transition spd="slow" advClick="1">
    <p:push dir="l"/>
  </p:transition>
</p:sld>
</file>

<file path=ppt/slides/slide6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80" name="Shape 1380"/>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WORLD MAP</a:t>
            </a:r>
          </a:p>
        </p:txBody>
      </p:sp>
      <p:sp>
        <p:nvSpPr>
          <p:cNvPr id="1381" name="Shape 138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82" name="Shape 1382"/>
          <p:cNvSpPr/>
          <p:nvPr/>
        </p:nvSpPr>
        <p:spPr>
          <a:xfrm>
            <a:off x="10662938" y="46608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3"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1"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1"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3"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3"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5"/>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5"/>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D8DEE3"/>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83" name="Shape 1383"/>
          <p:cNvSpPr/>
          <p:nvPr/>
        </p:nvSpPr>
        <p:spPr>
          <a:xfrm>
            <a:off x="5788214" y="47210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4"/>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D8DEE3"/>
          </a:solidFill>
          <a:ln>
            <a:round/>
          </a:ln>
        </p:spPr>
        <p:txBody>
          <a:bodyPr lIns="0" tIns="0" rIns="0" bIns="0" anchor="ctr"/>
          <a:lstStyle/>
          <a:p>
            <a:pPr lvl="0" marL="40639" marR="40639" algn="l" defTabSz="914400">
              <a:defRPr b="1" sz="1400">
                <a:solidFill>
                  <a:srgbClr val="42505D"/>
                </a:solidFill>
                <a:uFill>
                  <a:solidFill>
                    <a:srgbClr val="42505D"/>
                  </a:solidFill>
                </a:uFill>
                <a:latin typeface="Arial"/>
                <a:ea typeface="Arial"/>
                <a:cs typeface="Arial"/>
                <a:sym typeface="Arial"/>
              </a:defRPr>
            </a:pPr>
          </a:p>
        </p:txBody>
      </p:sp>
      <p:sp>
        <p:nvSpPr>
          <p:cNvPr id="1384" name="Shape 1384"/>
          <p:cNvSpPr/>
          <p:nvPr/>
        </p:nvSpPr>
        <p:spPr>
          <a:xfrm>
            <a:off x="12235749" y="7478659"/>
            <a:ext cx="92166" cy="56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571"/>
                </a:moveTo>
                <a:lnTo>
                  <a:pt x="1409" y="13114"/>
                </a:lnTo>
                <a:lnTo>
                  <a:pt x="5635" y="10800"/>
                </a:lnTo>
                <a:lnTo>
                  <a:pt x="6104" y="6171"/>
                </a:lnTo>
                <a:lnTo>
                  <a:pt x="12678" y="6943"/>
                </a:lnTo>
                <a:lnTo>
                  <a:pt x="21600" y="0"/>
                </a:lnTo>
                <a:lnTo>
                  <a:pt x="21600" y="771"/>
                </a:lnTo>
                <a:lnTo>
                  <a:pt x="15496" y="8486"/>
                </a:lnTo>
                <a:lnTo>
                  <a:pt x="16904" y="13886"/>
                </a:lnTo>
                <a:lnTo>
                  <a:pt x="12678" y="16200"/>
                </a:lnTo>
                <a:lnTo>
                  <a:pt x="7043" y="21600"/>
                </a:lnTo>
                <a:lnTo>
                  <a:pt x="6104" y="21600"/>
                </a:lnTo>
                <a:lnTo>
                  <a:pt x="3757" y="20057"/>
                </a:lnTo>
                <a:lnTo>
                  <a:pt x="939" y="17743"/>
                </a:lnTo>
                <a:lnTo>
                  <a:pt x="0" y="11571"/>
                </a:lnTo>
                <a:close/>
              </a:path>
            </a:pathLst>
          </a:cu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85" name="Shape 1385"/>
          <p:cNvSpPr/>
          <p:nvPr/>
        </p:nvSpPr>
        <p:spPr>
          <a:xfrm>
            <a:off x="8737136" y="702855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86" name="Shape 1386"/>
          <p:cNvSpPr/>
          <p:nvPr/>
        </p:nvSpPr>
        <p:spPr>
          <a:xfrm>
            <a:off x="11452886" y="790637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87" name="Shape 1387"/>
          <p:cNvSpPr/>
          <p:nvPr/>
        </p:nvSpPr>
        <p:spPr>
          <a:xfrm>
            <a:off x="12371854" y="6438772"/>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88" name="Shape 1388"/>
          <p:cNvSpPr/>
          <p:nvPr/>
        </p:nvSpPr>
        <p:spPr>
          <a:xfrm>
            <a:off x="14730992" y="8921357"/>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89" name="Shape 138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60</a:t>
            </a:r>
          </a:p>
        </p:txBody>
      </p:sp>
      <p:grpSp>
        <p:nvGrpSpPr>
          <p:cNvPr id="1420" name="Group 1420"/>
          <p:cNvGrpSpPr/>
          <p:nvPr/>
        </p:nvGrpSpPr>
        <p:grpSpPr>
          <a:xfrm>
            <a:off x="1054100" y="4051300"/>
            <a:ext cx="22034500" cy="7391400"/>
            <a:chOff x="0" y="0"/>
            <a:chExt cx="22034500" cy="7391400"/>
          </a:xfrm>
        </p:grpSpPr>
        <p:sp>
          <p:nvSpPr>
            <p:cNvPr id="1390" name="Shape 1390"/>
            <p:cNvSpPr/>
            <p:nvPr/>
          </p:nvSpPr>
          <p:spPr>
            <a:xfrm>
              <a:off x="6311444" y="2058289"/>
              <a:ext cx="301752"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1" name="Shape 1391"/>
            <p:cNvSpPr/>
            <p:nvPr/>
          </p:nvSpPr>
          <p:spPr>
            <a:xfrm>
              <a:off x="7175545" y="4019669"/>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2" name="Shape 1392"/>
            <p:cNvSpPr/>
            <p:nvPr/>
          </p:nvSpPr>
          <p:spPr>
            <a:xfrm>
              <a:off x="8313968" y="4705465"/>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3" name="Shape 1393"/>
            <p:cNvSpPr/>
            <p:nvPr/>
          </p:nvSpPr>
          <p:spPr>
            <a:xfrm>
              <a:off x="12689343" y="3306440"/>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4" name="Shape 1394"/>
            <p:cNvSpPr/>
            <p:nvPr/>
          </p:nvSpPr>
          <p:spPr>
            <a:xfrm>
              <a:off x="13676892" y="1729106"/>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5" name="Shape 1395"/>
            <p:cNvSpPr/>
            <p:nvPr/>
          </p:nvSpPr>
          <p:spPr>
            <a:xfrm>
              <a:off x="14527279" y="5459843"/>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6" name="Shape 1396"/>
            <p:cNvSpPr/>
            <p:nvPr/>
          </p:nvSpPr>
          <p:spPr>
            <a:xfrm>
              <a:off x="14662470" y="5609201"/>
              <a:ext cx="22225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noFill/>
            <a:ln w="25400" cap="flat">
              <a:solidFill>
                <a:srgbClr val="5B6C7D"/>
              </a:solidFill>
              <a:prstDash val="solid"/>
              <a:miter lim="400000"/>
            </a:ln>
            <a:effectLst/>
          </p:spPr>
          <p:txBody>
            <a:bodyPr wrap="square" lIns="0" tIns="0" rIns="0" bIns="0" numCol="1" anchor="ctr">
              <a:noAutofit/>
            </a:bodyPr>
            <a:lstStyle/>
            <a:p>
              <a:pPr lvl="0"/>
            </a:p>
          </p:txBody>
        </p:sp>
        <p:sp>
          <p:nvSpPr>
            <p:cNvPr id="1397" name="Shape 1397"/>
            <p:cNvSpPr/>
            <p:nvPr/>
          </p:nvSpPr>
          <p:spPr>
            <a:xfrm>
              <a:off x="12902445" y="3459866"/>
              <a:ext cx="4001296" cy="2"/>
            </a:xfrm>
            <a:prstGeom prst="line">
              <a:avLst/>
            </a:prstGeom>
            <a:noFill/>
            <a:ln w="25400" cap="flat">
              <a:solidFill>
                <a:srgbClr val="5B6C7D"/>
              </a:solidFill>
              <a:prstDash val="solid"/>
              <a:miter lim="400000"/>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sp>
          <p:nvSpPr>
            <p:cNvPr id="1398" name="Shape 1398"/>
            <p:cNvSpPr/>
            <p:nvPr/>
          </p:nvSpPr>
          <p:spPr>
            <a:xfrm>
              <a:off x="4227875" y="49254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noFill/>
            <a:ln w="25400" cap="flat">
              <a:solidFill>
                <a:srgbClr val="5B6C7D"/>
              </a:solidFill>
              <a:prstDash val="solid"/>
              <a:miter lim="400000"/>
            </a:ln>
            <a:effectLst/>
          </p:spPr>
          <p:txBody>
            <a:bodyPr wrap="square" lIns="0" tIns="0" rIns="0" bIns="0" numCol="1" anchor="ctr">
              <a:noAutofit/>
            </a:bodyPr>
            <a:lstStyle/>
            <a:p>
              <a:pPr lvl="0">
                <a:defRPr>
                  <a:solidFill>
                    <a:srgbClr val="42505D"/>
                  </a:solidFill>
                </a:defRPr>
              </a:pPr>
            </a:p>
          </p:txBody>
        </p:sp>
        <p:sp>
          <p:nvSpPr>
            <p:cNvPr id="1399" name="Shape 1399"/>
            <p:cNvSpPr/>
            <p:nvPr/>
          </p:nvSpPr>
          <p:spPr>
            <a:xfrm flipH="1">
              <a:off x="4212577" y="4165622"/>
              <a:ext cx="3039482" cy="1"/>
            </a:xfrm>
            <a:prstGeom prst="line">
              <a:avLst/>
            </a:prstGeom>
            <a:noFill/>
            <a:ln w="25400" cap="flat">
              <a:solidFill>
                <a:srgbClr val="5B6C7D"/>
              </a:solidFill>
              <a:prstDash val="solid"/>
              <a:miter lim="400000"/>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sp>
          <p:nvSpPr>
            <p:cNvPr id="1400" name="Shape 1400"/>
            <p:cNvSpPr/>
            <p:nvPr/>
          </p:nvSpPr>
          <p:spPr>
            <a:xfrm>
              <a:off x="13837874" y="524459"/>
              <a:ext cx="3010758" cy="14165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noFill/>
            <a:ln w="25400" cap="flat">
              <a:solidFill>
                <a:srgbClr val="5B6C7D"/>
              </a:solidFill>
              <a:prstDash val="solid"/>
              <a:miter lim="400000"/>
            </a:ln>
            <a:effectLst/>
          </p:spPr>
          <p:txBody>
            <a:bodyPr wrap="square" lIns="0" tIns="0" rIns="0" bIns="0" numCol="1" anchor="ctr">
              <a:noAutofit/>
            </a:bodyPr>
            <a:lstStyle/>
            <a:p>
              <a:pPr lvl="0"/>
            </a:p>
          </p:txBody>
        </p:sp>
        <p:sp>
          <p:nvSpPr>
            <p:cNvPr id="1401" name="Shape 1401"/>
            <p:cNvSpPr/>
            <p:nvPr/>
          </p:nvSpPr>
          <p:spPr>
            <a:xfrm flipH="1">
              <a:off x="4224830" y="851185"/>
              <a:ext cx="2219419" cy="14131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noFill/>
            <a:ln w="25400" cap="flat">
              <a:solidFill>
                <a:srgbClr val="5B6C7D"/>
              </a:solidFill>
              <a:prstDash val="solid"/>
              <a:miter lim="400000"/>
            </a:ln>
            <a:effectLst/>
          </p:spPr>
          <p:txBody>
            <a:bodyPr wrap="square" lIns="0" tIns="0" rIns="0" bIns="0" numCol="1" anchor="ctr">
              <a:noAutofit/>
            </a:bodyPr>
            <a:lstStyle/>
            <a:p>
              <a:pPr lvl="0">
                <a:defRPr>
                  <a:solidFill>
                    <a:srgbClr val="42505D"/>
                  </a:solidFill>
                </a:defRPr>
              </a:pPr>
            </a:p>
          </p:txBody>
        </p:sp>
        <p:sp>
          <p:nvSpPr>
            <p:cNvPr id="1402" name="Shape 1402"/>
            <p:cNvSpPr/>
            <p:nvPr/>
          </p:nvSpPr>
          <p:spPr>
            <a:xfrm>
              <a:off x="16701211" y="76200"/>
              <a:ext cx="1510592"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3" name="Shape 1403"/>
            <p:cNvSpPr/>
            <p:nvPr/>
          </p:nvSpPr>
          <p:spPr>
            <a:xfrm>
              <a:off x="16700500" y="2590800"/>
              <a:ext cx="1510592"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4" name="Shape 1404"/>
            <p:cNvSpPr/>
            <p:nvPr/>
          </p:nvSpPr>
          <p:spPr>
            <a:xfrm>
              <a:off x="16700500" y="5778500"/>
              <a:ext cx="1510592"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5" name="Shape 1405"/>
            <p:cNvSpPr/>
            <p:nvPr/>
          </p:nvSpPr>
          <p:spPr>
            <a:xfrm>
              <a:off x="3800336" y="215900"/>
              <a:ext cx="1510592"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6" name="Shape 1406"/>
            <p:cNvSpPr/>
            <p:nvPr/>
          </p:nvSpPr>
          <p:spPr>
            <a:xfrm>
              <a:off x="3799625" y="3149600"/>
              <a:ext cx="1510591"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7" name="Shape 1407"/>
            <p:cNvSpPr/>
            <p:nvPr/>
          </p:nvSpPr>
          <p:spPr>
            <a:xfrm>
              <a:off x="3799625" y="5918200"/>
              <a:ext cx="1510591"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8" name="Shape 1408"/>
            <p:cNvSpPr/>
            <p:nvPr/>
          </p:nvSpPr>
          <p:spPr>
            <a:xfrm>
              <a:off x="18478500" y="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09" name="Shape 1409"/>
            <p:cNvSpPr/>
            <p:nvPr/>
          </p:nvSpPr>
          <p:spPr>
            <a:xfrm>
              <a:off x="18478500" y="25400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0" name="Shape 1410"/>
            <p:cNvSpPr/>
            <p:nvPr/>
          </p:nvSpPr>
          <p:spPr>
            <a:xfrm>
              <a:off x="18478500" y="56769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1" name="Shape 1411"/>
            <p:cNvSpPr/>
            <p:nvPr/>
          </p:nvSpPr>
          <p:spPr>
            <a:xfrm>
              <a:off x="0" y="1524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2" name="Shape 1412"/>
            <p:cNvSpPr/>
            <p:nvPr/>
          </p:nvSpPr>
          <p:spPr>
            <a:xfrm>
              <a:off x="0" y="29972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3" name="Shape 1413"/>
            <p:cNvSpPr/>
            <p:nvPr/>
          </p:nvSpPr>
          <p:spPr>
            <a:xfrm>
              <a:off x="0" y="57785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4" name="Shape 1414"/>
            <p:cNvSpPr/>
            <p:nvPr/>
          </p:nvSpPr>
          <p:spPr>
            <a:xfrm>
              <a:off x="3848100" y="2794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1415" name="Shape 1415"/>
            <p:cNvSpPr/>
            <p:nvPr/>
          </p:nvSpPr>
          <p:spPr>
            <a:xfrm>
              <a:off x="3873500" y="32512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416" name="Shape 1416"/>
            <p:cNvSpPr/>
            <p:nvPr/>
          </p:nvSpPr>
          <p:spPr>
            <a:xfrm>
              <a:off x="3873500" y="59817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1417" name="Shape 1417"/>
            <p:cNvSpPr/>
            <p:nvPr/>
          </p:nvSpPr>
          <p:spPr>
            <a:xfrm>
              <a:off x="16713200" y="1524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418" name="Shape 1418"/>
            <p:cNvSpPr/>
            <p:nvPr/>
          </p:nvSpPr>
          <p:spPr>
            <a:xfrm>
              <a:off x="16738600" y="26797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1419" name="Shape 1419"/>
            <p:cNvSpPr/>
            <p:nvPr/>
          </p:nvSpPr>
          <p:spPr>
            <a:xfrm>
              <a:off x="16738600" y="58547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grpSp>
    </p:spTree>
  </p:cSld>
  <p:clrMapOvr>
    <a:masterClrMapping/>
  </p:clrMapOvr>
  <p:transition spd="slow" advClick="1">
    <p:push dir="l"/>
  </p:transition>
</p:sld>
</file>

<file path=ppt/slides/slide6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22" name="Shape 1422"/>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WORLD MAP</a:t>
            </a:r>
          </a:p>
        </p:txBody>
      </p:sp>
      <p:sp>
        <p:nvSpPr>
          <p:cNvPr id="1423" name="Shape 142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424" name="Shape 1424"/>
          <p:cNvSpPr/>
          <p:nvPr/>
        </p:nvSpPr>
        <p:spPr>
          <a:xfrm>
            <a:off x="17064987" y="4301154"/>
            <a:ext cx="7735127" cy="69792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2"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0"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0"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1"/>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6"/>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2"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8"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8"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8"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1"/>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2"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1"/>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6"/>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2"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3"/>
                </a:lnTo>
                <a:lnTo>
                  <a:pt x="17819" y="17386"/>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6"/>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2" y="20629"/>
                </a:lnTo>
                <a:lnTo>
                  <a:pt x="17748" y="20660"/>
                </a:lnTo>
                <a:lnTo>
                  <a:pt x="17762" y="20676"/>
                </a:lnTo>
                <a:lnTo>
                  <a:pt x="17791" y="20786"/>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1"/>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D8DEE3"/>
          </a:solidFill>
          <a:ln>
            <a:round/>
          </a:ln>
        </p:spPr>
        <p:txBody>
          <a:bodyPr lIns="0" tIns="0" rIns="0" bIns="0" anchor="ctr"/>
          <a:lstStyle/>
          <a:p>
            <a:pPr lvl="0" marL="40639" marR="40639" algn="l" defTabSz="914400">
              <a:defRPr b="1" sz="1400">
                <a:solidFill>
                  <a:srgbClr val="D8DEE3"/>
                </a:solidFill>
                <a:uFill>
                  <a:solidFill>
                    <a:srgbClr val="D8DEE3"/>
                  </a:solidFill>
                </a:uFill>
                <a:latin typeface="Arial"/>
                <a:ea typeface="Arial"/>
                <a:cs typeface="Arial"/>
                <a:sym typeface="Arial"/>
              </a:defRPr>
            </a:pPr>
          </a:p>
        </p:txBody>
      </p:sp>
      <p:sp>
        <p:nvSpPr>
          <p:cNvPr id="1425" name="Shape 1425"/>
          <p:cNvSpPr/>
          <p:nvPr/>
        </p:nvSpPr>
        <p:spPr>
          <a:xfrm>
            <a:off x="11185714" y="4373779"/>
            <a:ext cx="5342818" cy="73060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09"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09"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3"/>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D8DEE3"/>
          </a:solidFill>
          <a:ln>
            <a:round/>
          </a:ln>
        </p:spPr>
        <p:txBody>
          <a:bodyPr lIns="0" tIns="0" rIns="0" bIns="0" anchor="ctr"/>
          <a:lstStyle/>
          <a:p>
            <a:pPr lvl="0" marL="40639" marR="40639" algn="l" defTabSz="914400">
              <a:defRPr b="1" sz="1400">
                <a:solidFill>
                  <a:srgbClr val="E52F6E"/>
                </a:solidFill>
                <a:uFill>
                  <a:solidFill>
                    <a:srgbClr val="E52F6E"/>
                  </a:solidFill>
                </a:uFill>
                <a:latin typeface="Arial"/>
                <a:ea typeface="Arial"/>
                <a:cs typeface="Arial"/>
                <a:sym typeface="Arial"/>
              </a:defRPr>
            </a:pPr>
          </a:p>
        </p:txBody>
      </p:sp>
      <p:sp>
        <p:nvSpPr>
          <p:cNvPr id="1426" name="Shape 142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61</a:t>
            </a:r>
          </a:p>
        </p:txBody>
      </p:sp>
      <p:sp>
        <p:nvSpPr>
          <p:cNvPr id="1427" name="Shape 1427"/>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1428" name="Shape 1428"/>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429" name="Shape 1429"/>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430" name="Shape 1430"/>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431" name="Shape 1431"/>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52F6E"/>
                </a:solidFill>
                <a:uFill>
                  <a:solidFill>
                    <a:srgbClr val="E52F6E"/>
                  </a:solidFill>
                </a:uFill>
                <a:latin typeface="Open Sans"/>
                <a:ea typeface="Open Sans"/>
                <a:cs typeface="Open Sans"/>
                <a:sym typeface="Open Sans"/>
              </a:rPr>
              <a:t>21</a:t>
            </a:r>
            <a:r>
              <a:rPr sz="4800">
                <a:solidFill>
                  <a:srgbClr val="E52F6E"/>
                </a:solidFill>
                <a:uFill>
                  <a:solidFill>
                    <a:srgbClr val="E52F6E"/>
                  </a:solidFill>
                </a:uFill>
                <a:latin typeface="Open Sans Light"/>
                <a:ea typeface="Open Sans Light"/>
                <a:cs typeface="Open Sans Light"/>
                <a:sym typeface="Open Sans Light"/>
              </a:rPr>
              <a:t>%</a:t>
            </a:r>
          </a:p>
        </p:txBody>
      </p:sp>
      <p:sp>
        <p:nvSpPr>
          <p:cNvPr id="1432" name="Shape 1432"/>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52F6E"/>
                </a:solidFill>
                <a:uFill>
                  <a:solidFill>
                    <a:srgbClr val="E52F6E"/>
                  </a:solidFill>
                </a:uFill>
                <a:latin typeface="Open Sans"/>
                <a:ea typeface="Open Sans"/>
                <a:cs typeface="Open Sans"/>
                <a:sym typeface="Open Sans"/>
              </a:rPr>
              <a:t>32</a:t>
            </a:r>
            <a:r>
              <a:rPr sz="4800">
                <a:solidFill>
                  <a:srgbClr val="E52F6E"/>
                </a:solidFill>
                <a:uFill>
                  <a:solidFill>
                    <a:srgbClr val="E52F6E"/>
                  </a:solidFill>
                </a:uFill>
                <a:latin typeface="Open Sans Light"/>
                <a:ea typeface="Open Sans Light"/>
                <a:cs typeface="Open Sans Light"/>
                <a:sym typeface="Open Sans Light"/>
              </a:rPr>
              <a:t>%</a:t>
            </a:r>
          </a:p>
        </p:txBody>
      </p:sp>
      <p:sp>
        <p:nvSpPr>
          <p:cNvPr id="1433" name="Shape 1433"/>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52F6E"/>
                </a:solidFill>
                <a:uFill>
                  <a:solidFill>
                    <a:srgbClr val="E52F6E"/>
                  </a:solidFill>
                </a:uFill>
                <a:latin typeface="Open Sans"/>
                <a:ea typeface="Open Sans"/>
                <a:cs typeface="Open Sans"/>
                <a:sym typeface="Open Sans"/>
              </a:rPr>
              <a:t>42</a:t>
            </a:r>
            <a:r>
              <a:rPr sz="4800">
                <a:solidFill>
                  <a:srgbClr val="E52F6E"/>
                </a:solidFill>
                <a:uFill>
                  <a:solidFill>
                    <a:srgbClr val="E52F6E"/>
                  </a:solidFill>
                </a:uFill>
                <a:latin typeface="Open Sans Light"/>
                <a:ea typeface="Open Sans Light"/>
                <a:cs typeface="Open Sans Light"/>
                <a:sym typeface="Open Sans Light"/>
              </a:rPr>
              <a:t>%</a:t>
            </a:r>
          </a:p>
        </p:txBody>
      </p:sp>
      <p:sp>
        <p:nvSpPr>
          <p:cNvPr id="1434" name="Shape 1434"/>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35" name="Shape 1435"/>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7" name="Shape 1437"/>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UNITED STATES</a:t>
            </a:r>
          </a:p>
        </p:txBody>
      </p:sp>
      <p:sp>
        <p:nvSpPr>
          <p:cNvPr id="1438" name="Shape 143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439" name="Shape 1439"/>
          <p:cNvSpPr/>
          <p:nvPr/>
        </p:nvSpPr>
        <p:spPr>
          <a:xfrm rot="239813">
            <a:off x="7090861"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0" name="Shape 1440"/>
          <p:cNvSpPr/>
          <p:nvPr/>
        </p:nvSpPr>
        <p:spPr>
          <a:xfrm rot="239813">
            <a:off x="7090861"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6"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1" name="Shape 1441"/>
          <p:cNvSpPr/>
          <p:nvPr/>
        </p:nvSpPr>
        <p:spPr>
          <a:xfrm rot="239813">
            <a:off x="33139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2" name="Shape 1442"/>
          <p:cNvSpPr/>
          <p:nvPr/>
        </p:nvSpPr>
        <p:spPr>
          <a:xfrm rot="239813">
            <a:off x="33139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3" name="Shape 1443"/>
          <p:cNvSpPr/>
          <p:nvPr/>
        </p:nvSpPr>
        <p:spPr>
          <a:xfrm rot="239813">
            <a:off x="2364697"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4" name="Shape 1444"/>
          <p:cNvSpPr/>
          <p:nvPr/>
        </p:nvSpPr>
        <p:spPr>
          <a:xfrm rot="239813">
            <a:off x="2364697"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5" name="Shape 1445"/>
          <p:cNvSpPr/>
          <p:nvPr/>
        </p:nvSpPr>
        <p:spPr>
          <a:xfrm rot="239813">
            <a:off x="1978378" y="5402609"/>
            <a:ext cx="1586992" cy="13583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6" name="Shape 1446"/>
          <p:cNvSpPr/>
          <p:nvPr/>
        </p:nvSpPr>
        <p:spPr>
          <a:xfrm rot="239813">
            <a:off x="1978378" y="5402609"/>
            <a:ext cx="1586992" cy="13583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7" name="Shape 1447"/>
          <p:cNvSpPr/>
          <p:nvPr/>
        </p:nvSpPr>
        <p:spPr>
          <a:xfrm rot="239813">
            <a:off x="2479088" y="6672484"/>
            <a:ext cx="1288389"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8" name="Shape 1448"/>
          <p:cNvSpPr/>
          <p:nvPr/>
        </p:nvSpPr>
        <p:spPr>
          <a:xfrm rot="239813">
            <a:off x="2479088" y="6672484"/>
            <a:ext cx="1288389"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9" name="Shape 1449"/>
          <p:cNvSpPr/>
          <p:nvPr/>
        </p:nvSpPr>
        <p:spPr>
          <a:xfrm rot="239813">
            <a:off x="3595842" y="6973752"/>
            <a:ext cx="1100447"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0" name="Shape 1450"/>
          <p:cNvSpPr/>
          <p:nvPr/>
        </p:nvSpPr>
        <p:spPr>
          <a:xfrm rot="239813">
            <a:off x="3595842" y="6973752"/>
            <a:ext cx="1100447"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1" name="Shape 1451"/>
          <p:cNvSpPr/>
          <p:nvPr/>
        </p:nvSpPr>
        <p:spPr>
          <a:xfrm rot="239813">
            <a:off x="32146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2" name="Shape 1452"/>
          <p:cNvSpPr/>
          <p:nvPr/>
        </p:nvSpPr>
        <p:spPr>
          <a:xfrm rot="239813">
            <a:off x="32146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3" name="Shape 1453"/>
          <p:cNvSpPr/>
          <p:nvPr/>
        </p:nvSpPr>
        <p:spPr>
          <a:xfrm rot="239813">
            <a:off x="4390658" y="8455453"/>
            <a:ext cx="1348952" cy="14542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4" name="Shape 1454"/>
          <p:cNvSpPr/>
          <p:nvPr/>
        </p:nvSpPr>
        <p:spPr>
          <a:xfrm rot="239813">
            <a:off x="4390658" y="8455453"/>
            <a:ext cx="1348952" cy="14542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5" name="Shape 1455"/>
          <p:cNvSpPr/>
          <p:nvPr/>
        </p:nvSpPr>
        <p:spPr>
          <a:xfrm rot="239813">
            <a:off x="4589775" y="7435074"/>
            <a:ext cx="1442914"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6" name="Shape 1456"/>
          <p:cNvSpPr/>
          <p:nvPr/>
        </p:nvSpPr>
        <p:spPr>
          <a:xfrm rot="239813">
            <a:off x="4589775" y="7435074"/>
            <a:ext cx="1442914"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7" name="Shape 1457"/>
          <p:cNvSpPr/>
          <p:nvPr/>
        </p:nvSpPr>
        <p:spPr>
          <a:xfrm rot="239813">
            <a:off x="43746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8" name="Shape 1458"/>
          <p:cNvSpPr/>
          <p:nvPr/>
        </p:nvSpPr>
        <p:spPr>
          <a:xfrm rot="239813">
            <a:off x="43746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9" name="Shape 1459"/>
          <p:cNvSpPr/>
          <p:nvPr/>
        </p:nvSpPr>
        <p:spPr>
          <a:xfrm rot="239813">
            <a:off x="3805073" y="5235896"/>
            <a:ext cx="2071444"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0" name="Shape 1460"/>
          <p:cNvSpPr/>
          <p:nvPr/>
        </p:nvSpPr>
        <p:spPr>
          <a:xfrm rot="239813">
            <a:off x="3805073" y="5235896"/>
            <a:ext cx="2071444"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1" name="Shape 1461"/>
          <p:cNvSpPr/>
          <p:nvPr/>
        </p:nvSpPr>
        <p:spPr>
          <a:xfrm rot="239813">
            <a:off x="58376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2" name="Shape 1462"/>
          <p:cNvSpPr/>
          <p:nvPr/>
        </p:nvSpPr>
        <p:spPr>
          <a:xfrm rot="239813">
            <a:off x="58376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3" name="Shape 1463"/>
          <p:cNvSpPr/>
          <p:nvPr/>
        </p:nvSpPr>
        <p:spPr>
          <a:xfrm rot="239813">
            <a:off x="57361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4" name="Shape 1464"/>
          <p:cNvSpPr/>
          <p:nvPr/>
        </p:nvSpPr>
        <p:spPr>
          <a:xfrm rot="239813">
            <a:off x="57361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5" name="Shape 1465"/>
          <p:cNvSpPr/>
          <p:nvPr/>
        </p:nvSpPr>
        <p:spPr>
          <a:xfrm rot="239813">
            <a:off x="5675650" y="7093406"/>
            <a:ext cx="1708097" cy="7573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6" name="Shape 1466"/>
          <p:cNvSpPr/>
          <p:nvPr/>
        </p:nvSpPr>
        <p:spPr>
          <a:xfrm rot="239813">
            <a:off x="5675650" y="7093406"/>
            <a:ext cx="1708097" cy="7573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7" name="Shape 1467"/>
          <p:cNvSpPr/>
          <p:nvPr/>
        </p:nvSpPr>
        <p:spPr>
          <a:xfrm rot="239813">
            <a:off x="59917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8" name="Shape 1468"/>
          <p:cNvSpPr/>
          <p:nvPr/>
        </p:nvSpPr>
        <p:spPr>
          <a:xfrm rot="239813">
            <a:off x="59917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9" name="Shape 1469"/>
          <p:cNvSpPr/>
          <p:nvPr/>
        </p:nvSpPr>
        <p:spPr>
          <a:xfrm rot="239813">
            <a:off x="5752555" y="8566704"/>
            <a:ext cx="1829216"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0" name="Shape 1470"/>
          <p:cNvSpPr/>
          <p:nvPr/>
        </p:nvSpPr>
        <p:spPr>
          <a:xfrm rot="239813">
            <a:off x="5752555" y="8566704"/>
            <a:ext cx="1829216"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1" name="Shape 1471"/>
          <p:cNvSpPr/>
          <p:nvPr/>
        </p:nvSpPr>
        <p:spPr>
          <a:xfrm rot="239813">
            <a:off x="7504248" y="8694375"/>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2" name="Shape 1472"/>
          <p:cNvSpPr/>
          <p:nvPr/>
        </p:nvSpPr>
        <p:spPr>
          <a:xfrm rot="239813">
            <a:off x="7504248" y="8694375"/>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3" name="Shape 1473"/>
          <p:cNvSpPr/>
          <p:nvPr/>
        </p:nvSpPr>
        <p:spPr>
          <a:xfrm rot="239813">
            <a:off x="8208582" y="9021839"/>
            <a:ext cx="695355" cy="1274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4" name="Shape 1474"/>
          <p:cNvSpPr/>
          <p:nvPr/>
        </p:nvSpPr>
        <p:spPr>
          <a:xfrm rot="239813">
            <a:off x="8208582" y="9021839"/>
            <a:ext cx="695355" cy="1274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5" name="Shape 1475"/>
          <p:cNvSpPr/>
          <p:nvPr/>
        </p:nvSpPr>
        <p:spPr>
          <a:xfrm rot="239813">
            <a:off x="7246484" y="7712589"/>
            <a:ext cx="1434559"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6" name="Shape 1476"/>
          <p:cNvSpPr/>
          <p:nvPr/>
        </p:nvSpPr>
        <p:spPr>
          <a:xfrm rot="239813">
            <a:off x="7246484" y="7712589"/>
            <a:ext cx="1434559"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7" name="Shape 1477"/>
          <p:cNvSpPr/>
          <p:nvPr/>
        </p:nvSpPr>
        <p:spPr>
          <a:xfrm rot="239813">
            <a:off x="7760444" y="6134636"/>
            <a:ext cx="1090015"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8" name="Shape 1478"/>
          <p:cNvSpPr/>
          <p:nvPr/>
        </p:nvSpPr>
        <p:spPr>
          <a:xfrm rot="239813">
            <a:off x="7760444" y="6134636"/>
            <a:ext cx="1090015"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9" name="Shape 1479"/>
          <p:cNvSpPr/>
          <p:nvPr/>
        </p:nvSpPr>
        <p:spPr>
          <a:xfrm rot="239813">
            <a:off x="8105709" y="7140412"/>
            <a:ext cx="810198" cy="13896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0" name="Shape 1480"/>
          <p:cNvSpPr/>
          <p:nvPr/>
        </p:nvSpPr>
        <p:spPr>
          <a:xfrm rot="239813">
            <a:off x="8105709" y="7140412"/>
            <a:ext cx="810198" cy="13896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1" name="Shape 1481"/>
          <p:cNvSpPr/>
          <p:nvPr/>
        </p:nvSpPr>
        <p:spPr>
          <a:xfrm rot="239813">
            <a:off x="88114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2" name="Shape 1482"/>
          <p:cNvSpPr/>
          <p:nvPr/>
        </p:nvSpPr>
        <p:spPr>
          <a:xfrm rot="239813">
            <a:off x="88114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3" name="Shape 1483"/>
          <p:cNvSpPr/>
          <p:nvPr/>
        </p:nvSpPr>
        <p:spPr>
          <a:xfrm rot="239813">
            <a:off x="93518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4" name="Shape 1484"/>
          <p:cNvSpPr/>
          <p:nvPr/>
        </p:nvSpPr>
        <p:spPr>
          <a:xfrm rot="239813">
            <a:off x="93518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5" name="Shape 1485"/>
          <p:cNvSpPr/>
          <p:nvPr/>
        </p:nvSpPr>
        <p:spPr>
          <a:xfrm rot="239813">
            <a:off x="98583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6" name="Shape 1486"/>
          <p:cNvSpPr/>
          <p:nvPr/>
        </p:nvSpPr>
        <p:spPr>
          <a:xfrm rot="239813">
            <a:off x="98583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7" name="Shape 1487"/>
          <p:cNvSpPr/>
          <p:nvPr/>
        </p:nvSpPr>
        <p:spPr>
          <a:xfrm rot="239813">
            <a:off x="8650333" y="7899823"/>
            <a:ext cx="1357306" cy="8053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8" name="Shape 1488"/>
          <p:cNvSpPr/>
          <p:nvPr/>
        </p:nvSpPr>
        <p:spPr>
          <a:xfrm rot="239813">
            <a:off x="8650333" y="7899823"/>
            <a:ext cx="1357306" cy="8053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9" name="Shape 1489"/>
          <p:cNvSpPr/>
          <p:nvPr/>
        </p:nvSpPr>
        <p:spPr>
          <a:xfrm rot="239813">
            <a:off x="8446440" y="8347702"/>
            <a:ext cx="1720636"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0" name="Shape 1490"/>
          <p:cNvSpPr/>
          <p:nvPr/>
        </p:nvSpPr>
        <p:spPr>
          <a:xfrm rot="239813">
            <a:off x="8446440" y="8347702"/>
            <a:ext cx="1720636"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1" name="Shape 1491"/>
          <p:cNvSpPr/>
          <p:nvPr/>
        </p:nvSpPr>
        <p:spPr>
          <a:xfrm rot="239813">
            <a:off x="8813061" y="7230102"/>
            <a:ext cx="653594"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2" name="Shape 1492"/>
          <p:cNvSpPr/>
          <p:nvPr/>
        </p:nvSpPr>
        <p:spPr>
          <a:xfrm rot="239813">
            <a:off x="8813061" y="7230102"/>
            <a:ext cx="653594"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3" name="Shape 1493"/>
          <p:cNvSpPr/>
          <p:nvPr/>
        </p:nvSpPr>
        <p:spPr>
          <a:xfrm rot="239813">
            <a:off x="4871766" y="8739434"/>
            <a:ext cx="2864935" cy="26811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4" name="Shape 1494"/>
          <p:cNvSpPr/>
          <p:nvPr/>
        </p:nvSpPr>
        <p:spPr>
          <a:xfrm rot="239813">
            <a:off x="4871766" y="8739434"/>
            <a:ext cx="2864935" cy="26811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5" name="Shape 1495"/>
          <p:cNvSpPr/>
          <p:nvPr/>
        </p:nvSpPr>
        <p:spPr>
          <a:xfrm rot="239813">
            <a:off x="1719794" y="6406225"/>
            <a:ext cx="1754039"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6" name="Shape 1496"/>
          <p:cNvSpPr/>
          <p:nvPr/>
        </p:nvSpPr>
        <p:spPr>
          <a:xfrm rot="239813">
            <a:off x="1719794" y="6406225"/>
            <a:ext cx="1754039"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7" name="Shape 1497"/>
          <p:cNvSpPr/>
          <p:nvPr/>
        </p:nvSpPr>
        <p:spPr>
          <a:xfrm rot="239813">
            <a:off x="76005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8" name="Shape 1498"/>
          <p:cNvSpPr/>
          <p:nvPr/>
        </p:nvSpPr>
        <p:spPr>
          <a:xfrm rot="239813">
            <a:off x="76005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9" name="Shape 1499"/>
          <p:cNvSpPr/>
          <p:nvPr/>
        </p:nvSpPr>
        <p:spPr>
          <a:xfrm rot="239813">
            <a:off x="8998025" y="9888365"/>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0" name="Shape 1500"/>
          <p:cNvSpPr/>
          <p:nvPr/>
        </p:nvSpPr>
        <p:spPr>
          <a:xfrm rot="239813">
            <a:off x="8998025" y="9888365"/>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1" name="Shape 1501"/>
          <p:cNvSpPr/>
          <p:nvPr/>
        </p:nvSpPr>
        <p:spPr>
          <a:xfrm rot="239813">
            <a:off x="9649503"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2" name="Shape 1502"/>
          <p:cNvSpPr/>
          <p:nvPr/>
        </p:nvSpPr>
        <p:spPr>
          <a:xfrm rot="239813">
            <a:off x="9649503"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3" name="Shape 1503"/>
          <p:cNvSpPr/>
          <p:nvPr/>
        </p:nvSpPr>
        <p:spPr>
          <a:xfrm rot="239813">
            <a:off x="11631130" y="5182370"/>
            <a:ext cx="724583"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4" name="Shape 1504"/>
          <p:cNvSpPr/>
          <p:nvPr/>
        </p:nvSpPr>
        <p:spPr>
          <a:xfrm rot="239813">
            <a:off x="11631130" y="5182370"/>
            <a:ext cx="724583"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5" name="Shape 1505"/>
          <p:cNvSpPr/>
          <p:nvPr/>
        </p:nvSpPr>
        <p:spPr>
          <a:xfrm rot="239813">
            <a:off x="11520460"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6" name="Shape 1506"/>
          <p:cNvSpPr/>
          <p:nvPr/>
        </p:nvSpPr>
        <p:spPr>
          <a:xfrm rot="239813">
            <a:off x="11520460"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7" name="Shape 1507"/>
          <p:cNvSpPr/>
          <p:nvPr/>
        </p:nvSpPr>
        <p:spPr>
          <a:xfrm rot="239813">
            <a:off x="11241973" y="5867831"/>
            <a:ext cx="359152" cy="644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8" name="Shape 1508"/>
          <p:cNvSpPr/>
          <p:nvPr/>
        </p:nvSpPr>
        <p:spPr>
          <a:xfrm rot="239813">
            <a:off x="11241973" y="5867831"/>
            <a:ext cx="359152" cy="644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9" name="Shape 1509"/>
          <p:cNvSpPr/>
          <p:nvPr/>
        </p:nvSpPr>
        <p:spPr>
          <a:xfrm rot="239813">
            <a:off x="11425239"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0" name="Shape 1510"/>
          <p:cNvSpPr/>
          <p:nvPr/>
        </p:nvSpPr>
        <p:spPr>
          <a:xfrm rot="239813">
            <a:off x="11425239"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1" name="Shape 1511"/>
          <p:cNvSpPr/>
          <p:nvPr/>
        </p:nvSpPr>
        <p:spPr>
          <a:xfrm rot="239813">
            <a:off x="11750819" y="6573892"/>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2" name="Shape 1512"/>
          <p:cNvSpPr/>
          <p:nvPr/>
        </p:nvSpPr>
        <p:spPr>
          <a:xfrm rot="239813">
            <a:off x="11750819" y="6573892"/>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3" name="Shape 1513"/>
          <p:cNvSpPr/>
          <p:nvPr/>
        </p:nvSpPr>
        <p:spPr>
          <a:xfrm rot="239813">
            <a:off x="11444668" y="6596147"/>
            <a:ext cx="361242"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4" name="Shape 1514"/>
          <p:cNvSpPr/>
          <p:nvPr/>
        </p:nvSpPr>
        <p:spPr>
          <a:xfrm rot="239813">
            <a:off x="11444668" y="6596147"/>
            <a:ext cx="361242"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5" name="Shape 1515"/>
          <p:cNvSpPr/>
          <p:nvPr/>
        </p:nvSpPr>
        <p:spPr>
          <a:xfrm rot="239813">
            <a:off x="11180435" y="6932716"/>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6" name="Shape 1516"/>
          <p:cNvSpPr/>
          <p:nvPr/>
        </p:nvSpPr>
        <p:spPr>
          <a:xfrm rot="239813">
            <a:off x="11180435" y="6932716"/>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7" name="Shape 1517"/>
          <p:cNvSpPr/>
          <p:nvPr/>
        </p:nvSpPr>
        <p:spPr>
          <a:xfrm rot="239813">
            <a:off x="111472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8" name="Shape 1518"/>
          <p:cNvSpPr/>
          <p:nvPr/>
        </p:nvSpPr>
        <p:spPr>
          <a:xfrm rot="239813">
            <a:off x="111472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9" name="Shape 1519"/>
          <p:cNvSpPr/>
          <p:nvPr/>
        </p:nvSpPr>
        <p:spPr>
          <a:xfrm rot="239813">
            <a:off x="9914659"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0" name="Shape 1520"/>
          <p:cNvSpPr/>
          <p:nvPr/>
        </p:nvSpPr>
        <p:spPr>
          <a:xfrm rot="239813">
            <a:off x="9914659"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1" name="Shape 1521"/>
          <p:cNvSpPr/>
          <p:nvPr/>
        </p:nvSpPr>
        <p:spPr>
          <a:xfrm rot="239813">
            <a:off x="10440952" y="7374991"/>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2" name="Shape 1522"/>
          <p:cNvSpPr/>
          <p:nvPr/>
        </p:nvSpPr>
        <p:spPr>
          <a:xfrm rot="239813">
            <a:off x="10440952" y="7374991"/>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3" name="Shape 1523"/>
          <p:cNvSpPr/>
          <p:nvPr/>
        </p:nvSpPr>
        <p:spPr>
          <a:xfrm rot="239813">
            <a:off x="10121495" y="6786700"/>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4" name="Shape 1524"/>
          <p:cNvSpPr/>
          <p:nvPr/>
        </p:nvSpPr>
        <p:spPr>
          <a:xfrm rot="239813">
            <a:off x="10121495" y="6786700"/>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5" name="Shape 1525"/>
          <p:cNvSpPr/>
          <p:nvPr/>
        </p:nvSpPr>
        <p:spPr>
          <a:xfrm rot="239813">
            <a:off x="69650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6" name="Shape 1526"/>
          <p:cNvSpPr/>
          <p:nvPr/>
        </p:nvSpPr>
        <p:spPr>
          <a:xfrm rot="239813">
            <a:off x="69650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7" name="Shape 1527"/>
          <p:cNvSpPr/>
          <p:nvPr/>
        </p:nvSpPr>
        <p:spPr>
          <a:xfrm rot="239813">
            <a:off x="6963835" y="5476651"/>
            <a:ext cx="47255"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8" name="Shape 1528"/>
          <p:cNvSpPr/>
          <p:nvPr/>
        </p:nvSpPr>
        <p:spPr>
          <a:xfrm rot="239813">
            <a:off x="6963835" y="5476651"/>
            <a:ext cx="47255"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9" name="Shape 1529"/>
          <p:cNvSpPr/>
          <p:nvPr/>
        </p:nvSpPr>
        <p:spPr>
          <a:xfrm rot="239813">
            <a:off x="8242844"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0" name="Shape 1530"/>
          <p:cNvSpPr/>
          <p:nvPr/>
        </p:nvSpPr>
        <p:spPr>
          <a:xfrm rot="239813">
            <a:off x="8242844"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1" name="Shape 1531"/>
          <p:cNvSpPr/>
          <p:nvPr/>
        </p:nvSpPr>
        <p:spPr>
          <a:xfrm rot="239813">
            <a:off x="89735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2" name="Shape 1532"/>
          <p:cNvSpPr/>
          <p:nvPr/>
        </p:nvSpPr>
        <p:spPr>
          <a:xfrm rot="239813">
            <a:off x="89735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3" name="Shape 1533"/>
          <p:cNvSpPr/>
          <p:nvPr/>
        </p:nvSpPr>
        <p:spPr>
          <a:xfrm rot="239813">
            <a:off x="10252322" y="5958417"/>
            <a:ext cx="1287348" cy="10922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4" name="Shape 1534"/>
          <p:cNvSpPr/>
          <p:nvPr/>
        </p:nvSpPr>
        <p:spPr>
          <a:xfrm rot="239813">
            <a:off x="10252322" y="5958417"/>
            <a:ext cx="1287348" cy="10922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5" name="Shape 1535"/>
          <p:cNvSpPr/>
          <p:nvPr/>
        </p:nvSpPr>
        <p:spPr>
          <a:xfrm rot="239813">
            <a:off x="11453022" y="6837743"/>
            <a:ext cx="335154"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6" name="Shape 1536"/>
          <p:cNvSpPr/>
          <p:nvPr/>
        </p:nvSpPr>
        <p:spPr>
          <a:xfrm rot="239813">
            <a:off x="11453022" y="6837743"/>
            <a:ext cx="335154"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7" name="Shape 1537"/>
          <p:cNvSpPr/>
          <p:nvPr/>
        </p:nvSpPr>
        <p:spPr>
          <a:xfrm rot="239813">
            <a:off x="9798474" y="7546942"/>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8" name="Shape 1538"/>
          <p:cNvSpPr/>
          <p:nvPr/>
        </p:nvSpPr>
        <p:spPr>
          <a:xfrm rot="239813">
            <a:off x="9798474" y="7546942"/>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9" name="Shape 1539"/>
          <p:cNvSpPr/>
          <p:nvPr/>
        </p:nvSpPr>
        <p:spPr>
          <a:xfrm rot="239813">
            <a:off x="11250432" y="7805096"/>
            <a:ext cx="65796"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0" name="Shape 1540"/>
          <p:cNvSpPr/>
          <p:nvPr/>
        </p:nvSpPr>
        <p:spPr>
          <a:xfrm rot="239813">
            <a:off x="11250432" y="7805096"/>
            <a:ext cx="65796"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1" name="Shape 1541"/>
          <p:cNvSpPr/>
          <p:nvPr/>
        </p:nvSpPr>
        <p:spPr>
          <a:xfrm rot="239813">
            <a:off x="9327695" y="7031125"/>
            <a:ext cx="860313"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2" name="Shape 1542"/>
          <p:cNvSpPr/>
          <p:nvPr/>
        </p:nvSpPr>
        <p:spPr>
          <a:xfrm rot="239813">
            <a:off x="9327695" y="7031125"/>
            <a:ext cx="860313"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3" name="Shape 154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62</a:t>
            </a:r>
          </a:p>
        </p:txBody>
      </p:sp>
      <p:sp>
        <p:nvSpPr>
          <p:cNvPr id="1544" name="Shape 1544"/>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1545" name="Shape 1545"/>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6" name="Shape 1546"/>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547" name="Shape 1547"/>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8" name="Shape 1548"/>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549" name="Shape 1549"/>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0" name="Shape 1550"/>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551" name="Shape 1551"/>
          <p:cNvSpPr/>
          <p:nvPr/>
        </p:nvSpPr>
        <p:spPr>
          <a:xfrm>
            <a:off x="9606905" y="77071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2" name="Shape 1552"/>
          <p:cNvSpPr/>
          <p:nvPr/>
        </p:nvSpPr>
        <p:spPr>
          <a:xfrm>
            <a:off x="7581900" y="77723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3" name="Shape 1553"/>
          <p:cNvSpPr/>
          <p:nvPr/>
        </p:nvSpPr>
        <p:spPr>
          <a:xfrm>
            <a:off x="4102100" y="67690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4" name="Shape 1554"/>
          <p:cNvSpPr/>
          <p:nvPr/>
        </p:nvSpPr>
        <p:spPr>
          <a:xfrm>
            <a:off x="9601200" y="92455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5" name="Shape 1555"/>
          <p:cNvSpPr/>
          <p:nvPr/>
        </p:nvSpPr>
        <p:spPr>
          <a:xfrm>
            <a:off x="4648200" y="84327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6" name="Shape 1556"/>
          <p:cNvSpPr/>
          <p:nvPr/>
        </p:nvSpPr>
        <p:spPr>
          <a:xfrm>
            <a:off x="2324100" y="56514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7" name="Shape 1557"/>
          <p:cNvSpPr/>
          <p:nvPr/>
        </p:nvSpPr>
        <p:spPr>
          <a:xfrm>
            <a:off x="10680700" y="66039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Tree>
  </p:cSld>
  <p:clrMapOvr>
    <a:masterClrMapping/>
  </p:clrMapOvr>
  <p:transition spd="slow" advClick="1">
    <p:push dir="l"/>
  </p:transition>
</p:sld>
</file>

<file path=ppt/slides/slide6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59" name="Shape 1559"/>
          <p:cNvSpPr/>
          <p:nvPr/>
        </p:nvSpPr>
        <p:spPr>
          <a:xfrm rot="239813">
            <a:off x="12005761"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0" name="Shape 1560"/>
          <p:cNvSpPr/>
          <p:nvPr/>
        </p:nvSpPr>
        <p:spPr>
          <a:xfrm rot="239813">
            <a:off x="12005761"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6"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1" name="Shape 1561"/>
          <p:cNvSpPr/>
          <p:nvPr/>
        </p:nvSpPr>
        <p:spPr>
          <a:xfrm rot="239813">
            <a:off x="82288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2" name="Shape 1562"/>
          <p:cNvSpPr/>
          <p:nvPr/>
        </p:nvSpPr>
        <p:spPr>
          <a:xfrm rot="239813">
            <a:off x="82288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3" name="Shape 1563"/>
          <p:cNvSpPr/>
          <p:nvPr/>
        </p:nvSpPr>
        <p:spPr>
          <a:xfrm rot="239813">
            <a:off x="7279596"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4" name="Shape 1564"/>
          <p:cNvSpPr/>
          <p:nvPr/>
        </p:nvSpPr>
        <p:spPr>
          <a:xfrm rot="239813">
            <a:off x="7279596"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5" name="Shape 1565"/>
          <p:cNvSpPr/>
          <p:nvPr/>
        </p:nvSpPr>
        <p:spPr>
          <a:xfrm rot="239813">
            <a:off x="6893278" y="5402609"/>
            <a:ext cx="1586991" cy="13583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6" name="Shape 1566"/>
          <p:cNvSpPr/>
          <p:nvPr/>
        </p:nvSpPr>
        <p:spPr>
          <a:xfrm rot="239813">
            <a:off x="6893278" y="5402609"/>
            <a:ext cx="1586991" cy="13583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7" name="Shape 1567"/>
          <p:cNvSpPr/>
          <p:nvPr/>
        </p:nvSpPr>
        <p:spPr>
          <a:xfrm rot="239813">
            <a:off x="7393988" y="6672484"/>
            <a:ext cx="1288389"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8" name="Shape 1568"/>
          <p:cNvSpPr/>
          <p:nvPr/>
        </p:nvSpPr>
        <p:spPr>
          <a:xfrm rot="239813">
            <a:off x="7393988" y="6672484"/>
            <a:ext cx="1288389"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9" name="Shape 1569"/>
          <p:cNvSpPr/>
          <p:nvPr/>
        </p:nvSpPr>
        <p:spPr>
          <a:xfrm rot="239813">
            <a:off x="8510741" y="6973752"/>
            <a:ext cx="1100448"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0" name="Shape 1570"/>
          <p:cNvSpPr/>
          <p:nvPr/>
        </p:nvSpPr>
        <p:spPr>
          <a:xfrm rot="239813">
            <a:off x="8510741" y="6973752"/>
            <a:ext cx="1100448"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1" name="Shape 1571"/>
          <p:cNvSpPr/>
          <p:nvPr/>
        </p:nvSpPr>
        <p:spPr>
          <a:xfrm rot="239813">
            <a:off x="81295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2" name="Shape 1572"/>
          <p:cNvSpPr/>
          <p:nvPr/>
        </p:nvSpPr>
        <p:spPr>
          <a:xfrm rot="239813">
            <a:off x="81295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3" name="Shape 1573"/>
          <p:cNvSpPr/>
          <p:nvPr/>
        </p:nvSpPr>
        <p:spPr>
          <a:xfrm rot="239813">
            <a:off x="9305558" y="8455453"/>
            <a:ext cx="1348952" cy="14542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4" name="Shape 1574"/>
          <p:cNvSpPr/>
          <p:nvPr/>
        </p:nvSpPr>
        <p:spPr>
          <a:xfrm rot="239813">
            <a:off x="9305558" y="8455453"/>
            <a:ext cx="1348952" cy="14542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5" name="Shape 1575"/>
          <p:cNvSpPr/>
          <p:nvPr/>
        </p:nvSpPr>
        <p:spPr>
          <a:xfrm rot="239813">
            <a:off x="9504675" y="7435074"/>
            <a:ext cx="1442913"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6" name="Shape 1576"/>
          <p:cNvSpPr/>
          <p:nvPr/>
        </p:nvSpPr>
        <p:spPr>
          <a:xfrm rot="239813">
            <a:off x="9504675" y="7435074"/>
            <a:ext cx="1442913"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7" name="Shape 1577"/>
          <p:cNvSpPr/>
          <p:nvPr/>
        </p:nvSpPr>
        <p:spPr>
          <a:xfrm rot="239813">
            <a:off x="92895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8" name="Shape 1578"/>
          <p:cNvSpPr/>
          <p:nvPr/>
        </p:nvSpPr>
        <p:spPr>
          <a:xfrm rot="239813">
            <a:off x="92895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9" name="Shape 1579"/>
          <p:cNvSpPr/>
          <p:nvPr/>
        </p:nvSpPr>
        <p:spPr>
          <a:xfrm rot="239813">
            <a:off x="8719972" y="5235896"/>
            <a:ext cx="2071445"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0" name="Shape 1580"/>
          <p:cNvSpPr/>
          <p:nvPr/>
        </p:nvSpPr>
        <p:spPr>
          <a:xfrm rot="239813">
            <a:off x="8719972" y="5235896"/>
            <a:ext cx="2071445"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1" name="Shape 1581"/>
          <p:cNvSpPr/>
          <p:nvPr/>
        </p:nvSpPr>
        <p:spPr>
          <a:xfrm rot="239813">
            <a:off x="107525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2" name="Shape 1582"/>
          <p:cNvSpPr/>
          <p:nvPr/>
        </p:nvSpPr>
        <p:spPr>
          <a:xfrm rot="239813">
            <a:off x="107525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3" name="Shape 1583"/>
          <p:cNvSpPr/>
          <p:nvPr/>
        </p:nvSpPr>
        <p:spPr>
          <a:xfrm rot="239813">
            <a:off x="106510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4" name="Shape 1584"/>
          <p:cNvSpPr/>
          <p:nvPr/>
        </p:nvSpPr>
        <p:spPr>
          <a:xfrm rot="239813">
            <a:off x="106510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5" name="Shape 1585"/>
          <p:cNvSpPr/>
          <p:nvPr/>
        </p:nvSpPr>
        <p:spPr>
          <a:xfrm rot="239813">
            <a:off x="10590550" y="7093406"/>
            <a:ext cx="1708097" cy="7573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6" name="Shape 1586"/>
          <p:cNvSpPr/>
          <p:nvPr/>
        </p:nvSpPr>
        <p:spPr>
          <a:xfrm rot="239813">
            <a:off x="10590550" y="7093406"/>
            <a:ext cx="1708097" cy="7573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7" name="Shape 1587"/>
          <p:cNvSpPr/>
          <p:nvPr/>
        </p:nvSpPr>
        <p:spPr>
          <a:xfrm rot="239813">
            <a:off x="109066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8" name="Shape 1588"/>
          <p:cNvSpPr/>
          <p:nvPr/>
        </p:nvSpPr>
        <p:spPr>
          <a:xfrm rot="239813">
            <a:off x="109066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9" name="Shape 1589"/>
          <p:cNvSpPr/>
          <p:nvPr/>
        </p:nvSpPr>
        <p:spPr>
          <a:xfrm rot="239813">
            <a:off x="10667455" y="8566704"/>
            <a:ext cx="1829216"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0" name="Shape 1590"/>
          <p:cNvSpPr/>
          <p:nvPr/>
        </p:nvSpPr>
        <p:spPr>
          <a:xfrm rot="239813">
            <a:off x="10667455" y="8566704"/>
            <a:ext cx="1829216"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1" name="Shape 1591"/>
          <p:cNvSpPr/>
          <p:nvPr/>
        </p:nvSpPr>
        <p:spPr>
          <a:xfrm rot="239813">
            <a:off x="12419148" y="8694375"/>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2" name="Shape 1592"/>
          <p:cNvSpPr/>
          <p:nvPr/>
        </p:nvSpPr>
        <p:spPr>
          <a:xfrm rot="239813">
            <a:off x="12419148" y="8694375"/>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3" name="Shape 1593"/>
          <p:cNvSpPr/>
          <p:nvPr/>
        </p:nvSpPr>
        <p:spPr>
          <a:xfrm rot="239813">
            <a:off x="13123482" y="9021839"/>
            <a:ext cx="695355" cy="1274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4" name="Shape 1594"/>
          <p:cNvSpPr/>
          <p:nvPr/>
        </p:nvSpPr>
        <p:spPr>
          <a:xfrm rot="239813">
            <a:off x="13123482" y="9021839"/>
            <a:ext cx="695355" cy="1274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5" name="Shape 1595"/>
          <p:cNvSpPr/>
          <p:nvPr/>
        </p:nvSpPr>
        <p:spPr>
          <a:xfrm rot="239813">
            <a:off x="12161384" y="7712589"/>
            <a:ext cx="1434559"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6" name="Shape 1596"/>
          <p:cNvSpPr/>
          <p:nvPr/>
        </p:nvSpPr>
        <p:spPr>
          <a:xfrm rot="239813">
            <a:off x="12161384" y="7712589"/>
            <a:ext cx="1434559"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7" name="Shape 1597"/>
          <p:cNvSpPr/>
          <p:nvPr/>
        </p:nvSpPr>
        <p:spPr>
          <a:xfrm rot="239813">
            <a:off x="12675344" y="6134636"/>
            <a:ext cx="1090015"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8" name="Shape 1598"/>
          <p:cNvSpPr/>
          <p:nvPr/>
        </p:nvSpPr>
        <p:spPr>
          <a:xfrm rot="239813">
            <a:off x="12675344" y="6134636"/>
            <a:ext cx="1090015"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9" name="Shape 1599"/>
          <p:cNvSpPr/>
          <p:nvPr/>
        </p:nvSpPr>
        <p:spPr>
          <a:xfrm rot="239813">
            <a:off x="13020609" y="7140412"/>
            <a:ext cx="810198" cy="13896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0" name="Shape 1600"/>
          <p:cNvSpPr/>
          <p:nvPr/>
        </p:nvSpPr>
        <p:spPr>
          <a:xfrm rot="239813">
            <a:off x="13020609" y="7140412"/>
            <a:ext cx="810198" cy="13896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1" name="Shape 1601"/>
          <p:cNvSpPr/>
          <p:nvPr/>
        </p:nvSpPr>
        <p:spPr>
          <a:xfrm rot="239813">
            <a:off x="137263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2" name="Shape 1602"/>
          <p:cNvSpPr/>
          <p:nvPr/>
        </p:nvSpPr>
        <p:spPr>
          <a:xfrm rot="239813">
            <a:off x="137263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3" name="Shape 1603"/>
          <p:cNvSpPr/>
          <p:nvPr/>
        </p:nvSpPr>
        <p:spPr>
          <a:xfrm rot="239813">
            <a:off x="142667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4" name="Shape 1604"/>
          <p:cNvSpPr/>
          <p:nvPr/>
        </p:nvSpPr>
        <p:spPr>
          <a:xfrm rot="239813">
            <a:off x="142667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5" name="Shape 1605"/>
          <p:cNvSpPr/>
          <p:nvPr/>
        </p:nvSpPr>
        <p:spPr>
          <a:xfrm rot="239813">
            <a:off x="147732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6" name="Shape 1606"/>
          <p:cNvSpPr/>
          <p:nvPr/>
        </p:nvSpPr>
        <p:spPr>
          <a:xfrm rot="239813">
            <a:off x="147732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7" name="Shape 1607"/>
          <p:cNvSpPr/>
          <p:nvPr/>
        </p:nvSpPr>
        <p:spPr>
          <a:xfrm rot="239813">
            <a:off x="13565234" y="7899823"/>
            <a:ext cx="1357306" cy="8053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8" name="Shape 1608"/>
          <p:cNvSpPr/>
          <p:nvPr/>
        </p:nvSpPr>
        <p:spPr>
          <a:xfrm rot="239813">
            <a:off x="13565234" y="7899823"/>
            <a:ext cx="1357306" cy="8053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9" name="Shape 1609"/>
          <p:cNvSpPr/>
          <p:nvPr/>
        </p:nvSpPr>
        <p:spPr>
          <a:xfrm rot="239813">
            <a:off x="13361340" y="8347702"/>
            <a:ext cx="1720637"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0" name="Shape 1610"/>
          <p:cNvSpPr/>
          <p:nvPr/>
        </p:nvSpPr>
        <p:spPr>
          <a:xfrm rot="239813">
            <a:off x="13361340" y="8347702"/>
            <a:ext cx="1720637"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1" name="Shape 1611"/>
          <p:cNvSpPr/>
          <p:nvPr/>
        </p:nvSpPr>
        <p:spPr>
          <a:xfrm rot="239813">
            <a:off x="13727961" y="7230102"/>
            <a:ext cx="653594"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2" name="Shape 1612"/>
          <p:cNvSpPr/>
          <p:nvPr/>
        </p:nvSpPr>
        <p:spPr>
          <a:xfrm rot="239813">
            <a:off x="13727961" y="7230102"/>
            <a:ext cx="653594"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3" name="Shape 1613"/>
          <p:cNvSpPr/>
          <p:nvPr/>
        </p:nvSpPr>
        <p:spPr>
          <a:xfrm rot="239813">
            <a:off x="9786666" y="8739434"/>
            <a:ext cx="2864935" cy="26811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4" name="Shape 1614"/>
          <p:cNvSpPr/>
          <p:nvPr/>
        </p:nvSpPr>
        <p:spPr>
          <a:xfrm rot="239813">
            <a:off x="9786666" y="8739434"/>
            <a:ext cx="2864935" cy="26811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5" name="Shape 1615"/>
          <p:cNvSpPr/>
          <p:nvPr/>
        </p:nvSpPr>
        <p:spPr>
          <a:xfrm rot="239813">
            <a:off x="6634694" y="6406225"/>
            <a:ext cx="1754039"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6" name="Shape 1616"/>
          <p:cNvSpPr/>
          <p:nvPr/>
        </p:nvSpPr>
        <p:spPr>
          <a:xfrm rot="239813">
            <a:off x="6634694" y="6406225"/>
            <a:ext cx="1754039"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7" name="Shape 1617"/>
          <p:cNvSpPr/>
          <p:nvPr/>
        </p:nvSpPr>
        <p:spPr>
          <a:xfrm rot="239813">
            <a:off x="125154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8" name="Shape 1618"/>
          <p:cNvSpPr/>
          <p:nvPr/>
        </p:nvSpPr>
        <p:spPr>
          <a:xfrm rot="239813">
            <a:off x="125154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9" name="Shape 1619"/>
          <p:cNvSpPr/>
          <p:nvPr/>
        </p:nvSpPr>
        <p:spPr>
          <a:xfrm rot="239813">
            <a:off x="13912925" y="9888365"/>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0" name="Shape 1620"/>
          <p:cNvSpPr/>
          <p:nvPr/>
        </p:nvSpPr>
        <p:spPr>
          <a:xfrm rot="239813">
            <a:off x="13912925" y="9888365"/>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1" name="Shape 1621"/>
          <p:cNvSpPr/>
          <p:nvPr/>
        </p:nvSpPr>
        <p:spPr>
          <a:xfrm rot="239813">
            <a:off x="14564402"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2" name="Shape 1622"/>
          <p:cNvSpPr/>
          <p:nvPr/>
        </p:nvSpPr>
        <p:spPr>
          <a:xfrm rot="239813">
            <a:off x="14564402"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3" name="Shape 1623"/>
          <p:cNvSpPr/>
          <p:nvPr/>
        </p:nvSpPr>
        <p:spPr>
          <a:xfrm rot="239813">
            <a:off x="16546030" y="5182370"/>
            <a:ext cx="724583"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4" name="Shape 1624"/>
          <p:cNvSpPr/>
          <p:nvPr/>
        </p:nvSpPr>
        <p:spPr>
          <a:xfrm rot="239813">
            <a:off x="16546030" y="5182370"/>
            <a:ext cx="724583"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5" name="Shape 1625"/>
          <p:cNvSpPr/>
          <p:nvPr/>
        </p:nvSpPr>
        <p:spPr>
          <a:xfrm rot="239813">
            <a:off x="16435360"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6" name="Shape 1626"/>
          <p:cNvSpPr/>
          <p:nvPr/>
        </p:nvSpPr>
        <p:spPr>
          <a:xfrm rot="239813">
            <a:off x="16435360"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7" name="Shape 1627"/>
          <p:cNvSpPr/>
          <p:nvPr/>
        </p:nvSpPr>
        <p:spPr>
          <a:xfrm rot="239813">
            <a:off x="16156873" y="5867831"/>
            <a:ext cx="359152" cy="644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8" name="Shape 1628"/>
          <p:cNvSpPr/>
          <p:nvPr/>
        </p:nvSpPr>
        <p:spPr>
          <a:xfrm rot="239813">
            <a:off x="16156873" y="5867831"/>
            <a:ext cx="359152" cy="644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9" name="Shape 1629"/>
          <p:cNvSpPr/>
          <p:nvPr/>
        </p:nvSpPr>
        <p:spPr>
          <a:xfrm rot="239813">
            <a:off x="16340140"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0" name="Shape 1630"/>
          <p:cNvSpPr/>
          <p:nvPr/>
        </p:nvSpPr>
        <p:spPr>
          <a:xfrm rot="239813">
            <a:off x="16340140"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1" name="Shape 1631"/>
          <p:cNvSpPr/>
          <p:nvPr/>
        </p:nvSpPr>
        <p:spPr>
          <a:xfrm rot="239813">
            <a:off x="16665719" y="6573892"/>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2" name="Shape 1632"/>
          <p:cNvSpPr/>
          <p:nvPr/>
        </p:nvSpPr>
        <p:spPr>
          <a:xfrm rot="239813">
            <a:off x="16665719" y="6573892"/>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3" name="Shape 1633"/>
          <p:cNvSpPr/>
          <p:nvPr/>
        </p:nvSpPr>
        <p:spPr>
          <a:xfrm rot="239813">
            <a:off x="16359568" y="6596147"/>
            <a:ext cx="361242"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4" name="Shape 1634"/>
          <p:cNvSpPr/>
          <p:nvPr/>
        </p:nvSpPr>
        <p:spPr>
          <a:xfrm rot="239813">
            <a:off x="16359568" y="6596147"/>
            <a:ext cx="361242"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5" name="Shape 1635"/>
          <p:cNvSpPr/>
          <p:nvPr/>
        </p:nvSpPr>
        <p:spPr>
          <a:xfrm rot="239813">
            <a:off x="16095335" y="6932716"/>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6" name="Shape 1636"/>
          <p:cNvSpPr/>
          <p:nvPr/>
        </p:nvSpPr>
        <p:spPr>
          <a:xfrm rot="239813">
            <a:off x="16095335" y="6932716"/>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7" name="Shape 1637"/>
          <p:cNvSpPr/>
          <p:nvPr/>
        </p:nvSpPr>
        <p:spPr>
          <a:xfrm rot="239813">
            <a:off x="160621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8" name="Shape 1638"/>
          <p:cNvSpPr/>
          <p:nvPr/>
        </p:nvSpPr>
        <p:spPr>
          <a:xfrm rot="239813">
            <a:off x="160621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9" name="Shape 1639"/>
          <p:cNvSpPr/>
          <p:nvPr/>
        </p:nvSpPr>
        <p:spPr>
          <a:xfrm rot="239813">
            <a:off x="14829558"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0" name="Shape 1640"/>
          <p:cNvSpPr/>
          <p:nvPr/>
        </p:nvSpPr>
        <p:spPr>
          <a:xfrm rot="239813">
            <a:off x="14829558"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1" name="Shape 1641"/>
          <p:cNvSpPr/>
          <p:nvPr/>
        </p:nvSpPr>
        <p:spPr>
          <a:xfrm rot="239813">
            <a:off x="15355852" y="7374991"/>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2" name="Shape 1642"/>
          <p:cNvSpPr/>
          <p:nvPr/>
        </p:nvSpPr>
        <p:spPr>
          <a:xfrm rot="239813">
            <a:off x="15355852" y="7374991"/>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3" name="Shape 1643"/>
          <p:cNvSpPr/>
          <p:nvPr/>
        </p:nvSpPr>
        <p:spPr>
          <a:xfrm rot="239813">
            <a:off x="15036396" y="6786700"/>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4" name="Shape 1644"/>
          <p:cNvSpPr/>
          <p:nvPr/>
        </p:nvSpPr>
        <p:spPr>
          <a:xfrm rot="239813">
            <a:off x="15036396" y="6786700"/>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5" name="Shape 1645"/>
          <p:cNvSpPr/>
          <p:nvPr/>
        </p:nvSpPr>
        <p:spPr>
          <a:xfrm rot="239813">
            <a:off x="118799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6" name="Shape 1646"/>
          <p:cNvSpPr/>
          <p:nvPr/>
        </p:nvSpPr>
        <p:spPr>
          <a:xfrm rot="239813">
            <a:off x="118799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7" name="Shape 1647"/>
          <p:cNvSpPr/>
          <p:nvPr/>
        </p:nvSpPr>
        <p:spPr>
          <a:xfrm rot="239813">
            <a:off x="11878735" y="5476651"/>
            <a:ext cx="47255"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8" name="Shape 1648"/>
          <p:cNvSpPr/>
          <p:nvPr/>
        </p:nvSpPr>
        <p:spPr>
          <a:xfrm rot="239813">
            <a:off x="11878735" y="5476651"/>
            <a:ext cx="47255"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9" name="Shape 1649"/>
          <p:cNvSpPr/>
          <p:nvPr/>
        </p:nvSpPr>
        <p:spPr>
          <a:xfrm rot="239813">
            <a:off x="13157745"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0" name="Shape 1650"/>
          <p:cNvSpPr/>
          <p:nvPr/>
        </p:nvSpPr>
        <p:spPr>
          <a:xfrm rot="239813">
            <a:off x="13157745"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1" name="Shape 1651"/>
          <p:cNvSpPr/>
          <p:nvPr/>
        </p:nvSpPr>
        <p:spPr>
          <a:xfrm rot="239813">
            <a:off x="138884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2" name="Shape 1652"/>
          <p:cNvSpPr/>
          <p:nvPr/>
        </p:nvSpPr>
        <p:spPr>
          <a:xfrm rot="239813">
            <a:off x="138884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3" name="Shape 1653"/>
          <p:cNvSpPr/>
          <p:nvPr/>
        </p:nvSpPr>
        <p:spPr>
          <a:xfrm rot="239813">
            <a:off x="15167223" y="5958417"/>
            <a:ext cx="1287348" cy="10922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4" name="Shape 1654"/>
          <p:cNvSpPr/>
          <p:nvPr/>
        </p:nvSpPr>
        <p:spPr>
          <a:xfrm rot="239813">
            <a:off x="15167223" y="5958417"/>
            <a:ext cx="1287348" cy="10922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5" name="Shape 1655"/>
          <p:cNvSpPr/>
          <p:nvPr/>
        </p:nvSpPr>
        <p:spPr>
          <a:xfrm rot="239813">
            <a:off x="16367922" y="6837743"/>
            <a:ext cx="335154"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6" name="Shape 1656"/>
          <p:cNvSpPr/>
          <p:nvPr/>
        </p:nvSpPr>
        <p:spPr>
          <a:xfrm rot="239813">
            <a:off x="16367922" y="6837743"/>
            <a:ext cx="335154"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7" name="Shape 1657"/>
          <p:cNvSpPr/>
          <p:nvPr/>
        </p:nvSpPr>
        <p:spPr>
          <a:xfrm rot="239813">
            <a:off x="14713374" y="7546942"/>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8" name="Shape 1658"/>
          <p:cNvSpPr/>
          <p:nvPr/>
        </p:nvSpPr>
        <p:spPr>
          <a:xfrm rot="239813">
            <a:off x="14713374" y="7546942"/>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9" name="Shape 1659"/>
          <p:cNvSpPr/>
          <p:nvPr/>
        </p:nvSpPr>
        <p:spPr>
          <a:xfrm rot="239813">
            <a:off x="16165332" y="7805096"/>
            <a:ext cx="65796"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0" name="Shape 1660"/>
          <p:cNvSpPr/>
          <p:nvPr/>
        </p:nvSpPr>
        <p:spPr>
          <a:xfrm rot="239813">
            <a:off x="16165332" y="7805096"/>
            <a:ext cx="65796"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1" name="Shape 1661"/>
          <p:cNvSpPr/>
          <p:nvPr/>
        </p:nvSpPr>
        <p:spPr>
          <a:xfrm rot="239813">
            <a:off x="14242595" y="7031125"/>
            <a:ext cx="860313"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2" name="Shape 1662"/>
          <p:cNvSpPr/>
          <p:nvPr/>
        </p:nvSpPr>
        <p:spPr>
          <a:xfrm rot="239813">
            <a:off x="14242595" y="7031125"/>
            <a:ext cx="860313"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3" name="Shape 1663"/>
          <p:cNvSpPr/>
          <p:nvPr/>
        </p:nvSpPr>
        <p:spPr>
          <a:xfrm>
            <a:off x="14687870" y="9660501"/>
            <a:ext cx="32512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1664" name="Shape 1664"/>
          <p:cNvSpPr/>
          <p:nvPr/>
        </p:nvSpPr>
        <p:spPr>
          <a:xfrm>
            <a:off x="12786204" y="7511167"/>
            <a:ext cx="5171637" cy="2"/>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665" name="Shape 1665"/>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666" name="Shape 1666"/>
          <p:cNvSpPr/>
          <p:nvPr/>
        </p:nvSpPr>
        <p:spPr>
          <a:xfrm flipH="1">
            <a:off x="5266677" y="8216922"/>
            <a:ext cx="3039482" cy="1"/>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667" name="Shape 1667"/>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1668" name="Shape 1668"/>
          <p:cNvSpPr/>
          <p:nvPr/>
        </p:nvSpPr>
        <p:spPr>
          <a:xfrm flipH="1">
            <a:off x="5277389" y="4902485"/>
            <a:ext cx="2222501" cy="952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669" name="Shape 1669"/>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UNITED STATES</a:t>
            </a:r>
          </a:p>
        </p:txBody>
      </p:sp>
      <p:sp>
        <p:nvSpPr>
          <p:cNvPr id="1670" name="Shape 167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671" name="Shape 1671"/>
          <p:cNvSpPr/>
          <p:nvPr/>
        </p:nvSpPr>
        <p:spPr>
          <a:xfrm>
            <a:off x="17755311" y="43307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2" name="Shape 1672"/>
          <p:cNvSpPr/>
          <p:nvPr/>
        </p:nvSpPr>
        <p:spPr>
          <a:xfrm>
            <a:off x="17754600" y="66421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3" name="Shape 1673"/>
          <p:cNvSpPr/>
          <p:nvPr/>
        </p:nvSpPr>
        <p:spPr>
          <a:xfrm>
            <a:off x="17754600" y="99568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4" name="Shape 1674"/>
          <p:cNvSpPr/>
          <p:nvPr/>
        </p:nvSpPr>
        <p:spPr>
          <a:xfrm>
            <a:off x="4854436" y="42672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5" name="Shape 1675"/>
          <p:cNvSpPr/>
          <p:nvPr/>
        </p:nvSpPr>
        <p:spPr>
          <a:xfrm>
            <a:off x="4853725" y="72009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6" name="Shape 1676"/>
          <p:cNvSpPr/>
          <p:nvPr/>
        </p:nvSpPr>
        <p:spPr>
          <a:xfrm>
            <a:off x="4853725" y="99695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7" name="Shape 1677"/>
          <p:cNvSpPr/>
          <p:nvPr/>
        </p:nvSpPr>
        <p:spPr>
          <a:xfrm>
            <a:off x="19532600" y="4254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78" name="Shape 1678"/>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79" name="Shape 1679"/>
          <p:cNvSpPr/>
          <p:nvPr/>
        </p:nvSpPr>
        <p:spPr>
          <a:xfrm>
            <a:off x="19532600" y="9855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80" name="Shape 1680"/>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81" name="Shape 1681"/>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82" name="Shape 1682"/>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83" name="Shape 168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63</a:t>
            </a:r>
          </a:p>
        </p:txBody>
      </p:sp>
      <p:sp>
        <p:nvSpPr>
          <p:cNvPr id="1684" name="Shape 1684"/>
          <p:cNvSpPr/>
          <p:nvPr/>
        </p:nvSpPr>
        <p:spPr>
          <a:xfrm>
            <a:off x="11969105" y="55227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5" name="Shape 1685"/>
          <p:cNvSpPr/>
          <p:nvPr/>
        </p:nvSpPr>
        <p:spPr>
          <a:xfrm>
            <a:off x="12496800" y="7289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6" name="Shape 1686"/>
          <p:cNvSpPr/>
          <p:nvPr/>
        </p:nvSpPr>
        <p:spPr>
          <a:xfrm>
            <a:off x="80772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7" name="Shape 1687"/>
          <p:cNvSpPr/>
          <p:nvPr/>
        </p:nvSpPr>
        <p:spPr>
          <a:xfrm>
            <a:off x="14516100" y="93344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8" name="Shape 1688"/>
          <p:cNvSpPr/>
          <p:nvPr/>
        </p:nvSpPr>
        <p:spPr>
          <a:xfrm>
            <a:off x="9182100" y="8585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9" name="Shape 1689"/>
          <p:cNvSpPr/>
          <p:nvPr/>
        </p:nvSpPr>
        <p:spPr>
          <a:xfrm>
            <a:off x="7239000" y="55498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90" name="Shape 1690"/>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1691" name="Shape 1691"/>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1692" name="Shape 1692"/>
          <p:cNvSpPr/>
          <p:nvPr/>
        </p:nvSpPr>
        <p:spPr>
          <a:xfrm>
            <a:off x="17792700" y="99822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sp>
        <p:nvSpPr>
          <p:cNvPr id="1693" name="Shape 1693"/>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694" name="Shape 1694"/>
          <p:cNvSpPr/>
          <p:nvPr/>
        </p:nvSpPr>
        <p:spPr>
          <a:xfrm>
            <a:off x="17792700" y="65913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1695" name="Shape 1695"/>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Tree>
  </p:cSld>
  <p:clrMapOvr>
    <a:masterClrMapping/>
  </p:clrMapOvr>
  <p:transition spd="slow" advClick="1">
    <p:push dir="l"/>
  </p:transition>
</p:sld>
</file>

<file path=ppt/slides/slide6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97" name="Shape 1697"/>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UNITED STATES</a:t>
            </a:r>
          </a:p>
        </p:txBody>
      </p:sp>
      <p:sp>
        <p:nvSpPr>
          <p:cNvPr id="1698" name="Shape 169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699" name="Shape 1699"/>
          <p:cNvSpPr/>
          <p:nvPr/>
        </p:nvSpPr>
        <p:spPr>
          <a:xfrm rot="240002">
            <a:off x="17291939" y="6812498"/>
            <a:ext cx="1401506" cy="946907"/>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19"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0" name="Shape 1700"/>
          <p:cNvSpPr/>
          <p:nvPr/>
        </p:nvSpPr>
        <p:spPr>
          <a:xfrm rot="240002">
            <a:off x="17291939" y="6812498"/>
            <a:ext cx="1401506" cy="946907"/>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19" y="364"/>
                  <a:pt x="17382" y="708"/>
                </a:cubicBezTo>
                <a:cubicBezTo>
                  <a:pt x="17490" y="1055"/>
                  <a:pt x="17600" y="1401"/>
                  <a:pt x="17708" y="1750"/>
                </a:cubicBezTo>
                <a:cubicBezTo>
                  <a:pt x="17690" y="1959"/>
                  <a:pt x="17673" y="2174"/>
                  <a:pt x="17655"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1" name="Shape 1701"/>
          <p:cNvSpPr/>
          <p:nvPr/>
        </p:nvSpPr>
        <p:spPr>
          <a:xfrm rot="240002">
            <a:off x="13082984" y="4833856"/>
            <a:ext cx="1342683" cy="2138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2" name="Shape 1702"/>
          <p:cNvSpPr/>
          <p:nvPr/>
        </p:nvSpPr>
        <p:spPr>
          <a:xfrm rot="240002">
            <a:off x="13082984" y="4833856"/>
            <a:ext cx="1342683" cy="2138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3" name="Shape 1703"/>
          <p:cNvSpPr/>
          <p:nvPr/>
        </p:nvSpPr>
        <p:spPr>
          <a:xfrm rot="240002">
            <a:off x="12025163" y="4493343"/>
            <a:ext cx="1475327" cy="109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4" name="Shape 1704"/>
          <p:cNvSpPr/>
          <p:nvPr/>
        </p:nvSpPr>
        <p:spPr>
          <a:xfrm rot="240002">
            <a:off x="12025163" y="4493343"/>
            <a:ext cx="1475327" cy="109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5" name="Shape 1705"/>
          <p:cNvSpPr/>
          <p:nvPr/>
        </p:nvSpPr>
        <p:spPr>
          <a:xfrm rot="240002">
            <a:off x="11594654" y="5116632"/>
            <a:ext cx="1768530" cy="15149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6" name="Shape 1706"/>
          <p:cNvSpPr/>
          <p:nvPr/>
        </p:nvSpPr>
        <p:spPr>
          <a:xfrm rot="240002">
            <a:off x="11594654" y="5116632"/>
            <a:ext cx="1768530" cy="15149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7" name="Shape 1707"/>
          <p:cNvSpPr/>
          <p:nvPr/>
        </p:nvSpPr>
        <p:spPr>
          <a:xfrm rot="240002">
            <a:off x="12152639" y="6532941"/>
            <a:ext cx="1435769" cy="21944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8" name="Shape 1708"/>
          <p:cNvSpPr/>
          <p:nvPr/>
        </p:nvSpPr>
        <p:spPr>
          <a:xfrm rot="240002">
            <a:off x="12152639" y="6532941"/>
            <a:ext cx="1435769" cy="21944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9" name="Shape 1709"/>
          <p:cNvSpPr/>
          <p:nvPr/>
        </p:nvSpPr>
        <p:spPr>
          <a:xfrm rot="240002">
            <a:off x="13397135" y="6868948"/>
            <a:ext cx="1226329" cy="1577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0" name="Shape 1710"/>
          <p:cNvSpPr/>
          <p:nvPr/>
        </p:nvSpPr>
        <p:spPr>
          <a:xfrm rot="240002">
            <a:off x="13397135" y="6868948"/>
            <a:ext cx="1226329" cy="1577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1" name="Shape 1711"/>
          <p:cNvSpPr/>
          <p:nvPr/>
        </p:nvSpPr>
        <p:spPr>
          <a:xfrm rot="240002">
            <a:off x="12972322" y="8261235"/>
            <a:ext cx="1454386" cy="1761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2" name="Shape 1712"/>
          <p:cNvSpPr/>
          <p:nvPr/>
        </p:nvSpPr>
        <p:spPr>
          <a:xfrm rot="240002">
            <a:off x="12972322" y="8261235"/>
            <a:ext cx="1454386" cy="1761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3" name="Shape 1713"/>
          <p:cNvSpPr/>
          <p:nvPr/>
        </p:nvSpPr>
        <p:spPr>
          <a:xfrm rot="240002">
            <a:off x="14282866" y="8521507"/>
            <a:ext cx="1503261" cy="1621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4" name="Shape 1714"/>
          <p:cNvSpPr/>
          <p:nvPr/>
        </p:nvSpPr>
        <p:spPr>
          <a:xfrm rot="240002">
            <a:off x="14282866" y="8521507"/>
            <a:ext cx="1503261" cy="1621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5" name="Shape 1715"/>
          <p:cNvSpPr/>
          <p:nvPr/>
        </p:nvSpPr>
        <p:spPr>
          <a:xfrm rot="240002">
            <a:off x="14504759" y="7383465"/>
            <a:ext cx="1607971" cy="12310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6" name="Shape 1716"/>
          <p:cNvSpPr/>
          <p:nvPr/>
        </p:nvSpPr>
        <p:spPr>
          <a:xfrm rot="240002">
            <a:off x="14504759" y="7383465"/>
            <a:ext cx="1607971" cy="12310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17" name="Shape 1717"/>
          <p:cNvSpPr/>
          <p:nvPr/>
        </p:nvSpPr>
        <p:spPr>
          <a:xfrm rot="240002">
            <a:off x="14265021" y="6207453"/>
            <a:ext cx="1535827" cy="12473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8" name="Shape 1718"/>
          <p:cNvSpPr/>
          <p:nvPr/>
        </p:nvSpPr>
        <p:spPr>
          <a:xfrm rot="240002">
            <a:off x="14265021" y="6207453"/>
            <a:ext cx="1535827" cy="12473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9" name="Shape 1719"/>
          <p:cNvSpPr/>
          <p:nvPr/>
        </p:nvSpPr>
        <p:spPr>
          <a:xfrm rot="240002">
            <a:off x="13630295" y="4930694"/>
            <a:ext cx="2308400" cy="1396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0" name="Shape 1720"/>
          <p:cNvSpPr/>
          <p:nvPr/>
        </p:nvSpPr>
        <p:spPr>
          <a:xfrm rot="240002">
            <a:off x="13630295" y="4930694"/>
            <a:ext cx="2308400" cy="1396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21" name="Shape 1721"/>
          <p:cNvSpPr/>
          <p:nvPr/>
        </p:nvSpPr>
        <p:spPr>
          <a:xfrm rot="240002">
            <a:off x="15895424" y="5316143"/>
            <a:ext cx="1468347" cy="874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2" name="Shape 1722"/>
          <p:cNvSpPr/>
          <p:nvPr/>
        </p:nvSpPr>
        <p:spPr>
          <a:xfrm rot="240002">
            <a:off x="15895424" y="5316143"/>
            <a:ext cx="1468347" cy="874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3" name="Shape 1723"/>
          <p:cNvSpPr/>
          <p:nvPr/>
        </p:nvSpPr>
        <p:spPr>
          <a:xfrm rot="240002">
            <a:off x="15782307" y="6161571"/>
            <a:ext cx="1610295" cy="954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4" name="Shape 1724"/>
          <p:cNvSpPr/>
          <p:nvPr/>
        </p:nvSpPr>
        <p:spPr>
          <a:xfrm rot="240002">
            <a:off x="15782307" y="6161571"/>
            <a:ext cx="1610295" cy="954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53E5B2"/>
                </a:solidFill>
                <a:uFill>
                  <a:solidFill>
                    <a:srgbClr val="53E5B2"/>
                  </a:solidFill>
                </a:uFill>
                <a:latin typeface="Arial"/>
                <a:ea typeface="Arial"/>
                <a:cs typeface="Arial"/>
                <a:sym typeface="Arial"/>
              </a:defRPr>
            </a:pPr>
          </a:p>
        </p:txBody>
      </p:sp>
      <p:sp>
        <p:nvSpPr>
          <p:cNvPr id="1725" name="Shape 1725"/>
          <p:cNvSpPr/>
          <p:nvPr/>
        </p:nvSpPr>
        <p:spPr>
          <a:xfrm rot="240002">
            <a:off x="15714843" y="7002398"/>
            <a:ext cx="1903489" cy="844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6" name="Shape 1726"/>
          <p:cNvSpPr/>
          <p:nvPr/>
        </p:nvSpPr>
        <p:spPr>
          <a:xfrm rot="240002">
            <a:off x="15714843" y="7002398"/>
            <a:ext cx="1903489" cy="844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7" name="Shape 1727"/>
          <p:cNvSpPr/>
          <p:nvPr/>
        </p:nvSpPr>
        <p:spPr>
          <a:xfrm rot="240002">
            <a:off x="16067116" y="7804552"/>
            <a:ext cx="1715015" cy="921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8" name="Shape 1728"/>
          <p:cNvSpPr/>
          <p:nvPr/>
        </p:nvSpPr>
        <p:spPr>
          <a:xfrm rot="240002">
            <a:off x="16067116" y="7804552"/>
            <a:ext cx="1715015" cy="921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9" name="Shape 1729"/>
          <p:cNvSpPr/>
          <p:nvPr/>
        </p:nvSpPr>
        <p:spPr>
          <a:xfrm rot="240002">
            <a:off x="15800546" y="8645585"/>
            <a:ext cx="2038462" cy="99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0" name="Shape 1730"/>
          <p:cNvSpPr/>
          <p:nvPr/>
        </p:nvSpPr>
        <p:spPr>
          <a:xfrm rot="240002">
            <a:off x="15800546" y="8645585"/>
            <a:ext cx="2038462" cy="99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1" name="Shape 1731"/>
          <p:cNvSpPr/>
          <p:nvPr/>
        </p:nvSpPr>
        <p:spPr>
          <a:xfrm rot="240002">
            <a:off x="17752610" y="8787979"/>
            <a:ext cx="1100678" cy="10867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7"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2" name="Shape 1732"/>
          <p:cNvSpPr/>
          <p:nvPr/>
        </p:nvSpPr>
        <p:spPr>
          <a:xfrm rot="240002">
            <a:off x="17752610" y="8787979"/>
            <a:ext cx="1100678" cy="10867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7"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3" name="Shape 1733"/>
          <p:cNvSpPr/>
          <p:nvPr/>
        </p:nvSpPr>
        <p:spPr>
          <a:xfrm rot="240002">
            <a:off x="18537508" y="9153205"/>
            <a:ext cx="774898" cy="14218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4" name="Shape 1734"/>
          <p:cNvSpPr/>
          <p:nvPr/>
        </p:nvSpPr>
        <p:spPr>
          <a:xfrm rot="240002">
            <a:off x="18537508" y="9153205"/>
            <a:ext cx="774898" cy="14218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5" name="Shape 1735"/>
          <p:cNvSpPr/>
          <p:nvPr/>
        </p:nvSpPr>
        <p:spPr>
          <a:xfrm rot="240002">
            <a:off x="17465362" y="7692981"/>
            <a:ext cx="1598661" cy="12170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6" name="Shape 1736"/>
          <p:cNvSpPr/>
          <p:nvPr/>
        </p:nvSpPr>
        <p:spPr>
          <a:xfrm rot="240002">
            <a:off x="17465362" y="7692981"/>
            <a:ext cx="1598661" cy="12170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7" name="Shape 1737"/>
          <p:cNvSpPr/>
          <p:nvPr/>
        </p:nvSpPr>
        <p:spPr>
          <a:xfrm rot="240002">
            <a:off x="18038112" y="5933071"/>
            <a:ext cx="1214704" cy="12077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8" name="Shape 1738"/>
          <p:cNvSpPr/>
          <p:nvPr/>
        </p:nvSpPr>
        <p:spPr>
          <a:xfrm rot="240002">
            <a:off x="18038112" y="5933071"/>
            <a:ext cx="1214704" cy="12077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9" name="Shape 1739"/>
          <p:cNvSpPr/>
          <p:nvPr/>
        </p:nvSpPr>
        <p:spPr>
          <a:xfrm rot="240002">
            <a:off x="18422870" y="7054826"/>
            <a:ext cx="902878" cy="1549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0" name="Shape 1740"/>
          <p:cNvSpPr/>
          <p:nvPr/>
        </p:nvSpPr>
        <p:spPr>
          <a:xfrm rot="240002">
            <a:off x="18422870" y="7054826"/>
            <a:ext cx="902878" cy="1549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1" name="Shape 1741"/>
          <p:cNvSpPr/>
          <p:nvPr/>
        </p:nvSpPr>
        <p:spPr>
          <a:xfrm rot="240002">
            <a:off x="19209383" y="9100791"/>
            <a:ext cx="872620" cy="1428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2" name="Shape 1742"/>
          <p:cNvSpPr/>
          <p:nvPr/>
        </p:nvSpPr>
        <p:spPr>
          <a:xfrm rot="240002">
            <a:off x="19209383" y="9100791"/>
            <a:ext cx="872620" cy="1428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3" name="Shape 1743"/>
          <p:cNvSpPr/>
          <p:nvPr/>
        </p:nvSpPr>
        <p:spPr>
          <a:xfrm rot="240002">
            <a:off x="19811524" y="9026068"/>
            <a:ext cx="1212369" cy="1277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4" name="Shape 1744"/>
          <p:cNvSpPr/>
          <p:nvPr/>
        </p:nvSpPr>
        <p:spPr>
          <a:xfrm rot="240002">
            <a:off x="19811524" y="9026068"/>
            <a:ext cx="1212369" cy="1277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5" name="Shape 1745"/>
          <p:cNvSpPr/>
          <p:nvPr/>
        </p:nvSpPr>
        <p:spPr>
          <a:xfrm rot="240002">
            <a:off x="20376031" y="8881675"/>
            <a:ext cx="1114652" cy="8563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6" name="Shape 1746"/>
          <p:cNvSpPr/>
          <p:nvPr/>
        </p:nvSpPr>
        <p:spPr>
          <a:xfrm rot="240002">
            <a:off x="20376031" y="8881675"/>
            <a:ext cx="1114652" cy="8563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7" name="Shape 1747"/>
          <p:cNvSpPr/>
          <p:nvPr/>
        </p:nvSpPr>
        <p:spPr>
          <a:xfrm rot="240002">
            <a:off x="19029791" y="7901804"/>
            <a:ext cx="1512569" cy="8982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8" name="Shape 1748"/>
          <p:cNvSpPr/>
          <p:nvPr/>
        </p:nvSpPr>
        <p:spPr>
          <a:xfrm rot="240002">
            <a:off x="19029791" y="7901804"/>
            <a:ext cx="1512569" cy="8982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9" name="Shape 1749"/>
          <p:cNvSpPr/>
          <p:nvPr/>
        </p:nvSpPr>
        <p:spPr>
          <a:xfrm rot="240002">
            <a:off x="18802575" y="8401329"/>
            <a:ext cx="1917463" cy="898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0" name="Shape 1750"/>
          <p:cNvSpPr/>
          <p:nvPr/>
        </p:nvSpPr>
        <p:spPr>
          <a:xfrm rot="240002">
            <a:off x="18802575" y="8401329"/>
            <a:ext cx="1917463" cy="898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1" name="Shape 1751"/>
          <p:cNvSpPr/>
          <p:nvPr/>
        </p:nvSpPr>
        <p:spPr>
          <a:xfrm rot="240002">
            <a:off x="19211135" y="7154858"/>
            <a:ext cx="728358" cy="1221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4"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2" name="Shape 1752"/>
          <p:cNvSpPr/>
          <p:nvPr/>
        </p:nvSpPr>
        <p:spPr>
          <a:xfrm rot="240002">
            <a:off x="19211135" y="7154858"/>
            <a:ext cx="728358" cy="1221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4"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3" name="Shape 1753"/>
          <p:cNvSpPr/>
          <p:nvPr/>
        </p:nvSpPr>
        <p:spPr>
          <a:xfrm rot="240002">
            <a:off x="14819002" y="8838234"/>
            <a:ext cx="3192658" cy="29902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4" name="Shape 1754"/>
          <p:cNvSpPr/>
          <p:nvPr/>
        </p:nvSpPr>
        <p:spPr>
          <a:xfrm rot="240002">
            <a:off x="14819002" y="8838234"/>
            <a:ext cx="3192658" cy="29902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5" name="Shape 1755"/>
          <p:cNvSpPr/>
          <p:nvPr/>
        </p:nvSpPr>
        <p:spPr>
          <a:xfrm rot="240002">
            <a:off x="11306490" y="6235981"/>
            <a:ext cx="1954686" cy="3113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6" name="Shape 1756"/>
          <p:cNvSpPr/>
          <p:nvPr/>
        </p:nvSpPr>
        <p:spPr>
          <a:xfrm rot="240002">
            <a:off x="11306490" y="6235981"/>
            <a:ext cx="1954686" cy="3113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7" name="Shape 1757"/>
          <p:cNvSpPr/>
          <p:nvPr/>
        </p:nvSpPr>
        <p:spPr>
          <a:xfrm rot="240002">
            <a:off x="17859894" y="9804808"/>
            <a:ext cx="1293816" cy="11379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3"/>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8" name="Shape 1758"/>
          <p:cNvSpPr/>
          <p:nvPr/>
        </p:nvSpPr>
        <p:spPr>
          <a:xfrm rot="240002">
            <a:off x="17859894" y="9804808"/>
            <a:ext cx="1293816" cy="11379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3"/>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9" name="Shape 1759"/>
          <p:cNvSpPr/>
          <p:nvPr/>
        </p:nvSpPr>
        <p:spPr>
          <a:xfrm rot="240002">
            <a:off x="19417252" y="10119650"/>
            <a:ext cx="2022173" cy="15730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3"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0" name="Shape 1760"/>
          <p:cNvSpPr/>
          <p:nvPr/>
        </p:nvSpPr>
        <p:spPr>
          <a:xfrm rot="240002">
            <a:off x="19417252" y="10119650"/>
            <a:ext cx="2022173" cy="15730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3"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1" name="Shape 1761"/>
          <p:cNvSpPr/>
          <p:nvPr/>
        </p:nvSpPr>
        <p:spPr>
          <a:xfrm rot="240002">
            <a:off x="20143253" y="8097536"/>
            <a:ext cx="1938411" cy="1023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2" name="Shape 1762"/>
          <p:cNvSpPr/>
          <p:nvPr/>
        </p:nvSpPr>
        <p:spPr>
          <a:xfrm rot="240002">
            <a:off x="20143253" y="8097536"/>
            <a:ext cx="1938411" cy="1023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3" name="Shape 1763"/>
          <p:cNvSpPr/>
          <p:nvPr/>
        </p:nvSpPr>
        <p:spPr>
          <a:xfrm rot="240002">
            <a:off x="22351554" y="4870998"/>
            <a:ext cx="807470" cy="12542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4" name="Shape 1764"/>
          <p:cNvSpPr/>
          <p:nvPr/>
        </p:nvSpPr>
        <p:spPr>
          <a:xfrm rot="240002">
            <a:off x="22351554" y="4870998"/>
            <a:ext cx="807470" cy="12542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5" name="Shape 1765"/>
          <p:cNvSpPr/>
          <p:nvPr/>
        </p:nvSpPr>
        <p:spPr>
          <a:xfrm rot="240002">
            <a:off x="22228221" y="5591677"/>
            <a:ext cx="363026" cy="7516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0"/>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6" name="Shape 1766"/>
          <p:cNvSpPr/>
          <p:nvPr/>
        </p:nvSpPr>
        <p:spPr>
          <a:xfrm rot="240002">
            <a:off x="22228221" y="5591677"/>
            <a:ext cx="363026" cy="7516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0"/>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7" name="Shape 1767"/>
          <p:cNvSpPr/>
          <p:nvPr/>
        </p:nvSpPr>
        <p:spPr>
          <a:xfrm rot="240002">
            <a:off x="21917883" y="5635500"/>
            <a:ext cx="400236" cy="7190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8" name="Shape 1768"/>
          <p:cNvSpPr/>
          <p:nvPr/>
        </p:nvSpPr>
        <p:spPr>
          <a:xfrm rot="240002">
            <a:off x="21917883" y="5635500"/>
            <a:ext cx="400236" cy="7190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9" name="Shape 1769"/>
          <p:cNvSpPr/>
          <p:nvPr/>
        </p:nvSpPr>
        <p:spPr>
          <a:xfrm rot="240002">
            <a:off x="22122112" y="6176306"/>
            <a:ext cx="765601" cy="4258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0" name="Shape 1770"/>
          <p:cNvSpPr/>
          <p:nvPr/>
        </p:nvSpPr>
        <p:spPr>
          <a:xfrm rot="240002">
            <a:off x="22122112" y="6176306"/>
            <a:ext cx="765601" cy="4258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1" name="Shape 1771"/>
          <p:cNvSpPr/>
          <p:nvPr/>
        </p:nvSpPr>
        <p:spPr>
          <a:xfrm rot="240002">
            <a:off x="22484935" y="6422978"/>
            <a:ext cx="118697" cy="1931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2" name="Shape 1772"/>
          <p:cNvSpPr/>
          <p:nvPr/>
        </p:nvSpPr>
        <p:spPr>
          <a:xfrm rot="240002">
            <a:off x="22484935" y="6422978"/>
            <a:ext cx="118697" cy="1931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3" name="Shape 1773"/>
          <p:cNvSpPr/>
          <p:nvPr/>
        </p:nvSpPr>
        <p:spPr>
          <a:xfrm rot="240002">
            <a:off x="22143765" y="6447799"/>
            <a:ext cx="402564" cy="3537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4" name="Shape 1774"/>
          <p:cNvSpPr/>
          <p:nvPr/>
        </p:nvSpPr>
        <p:spPr>
          <a:xfrm rot="240002">
            <a:off x="22143765" y="6447799"/>
            <a:ext cx="402564" cy="3537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5" name="Shape 1775"/>
          <p:cNvSpPr/>
          <p:nvPr/>
        </p:nvSpPr>
        <p:spPr>
          <a:xfrm rot="240002">
            <a:off x="21849309" y="6823180"/>
            <a:ext cx="321131" cy="670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6" name="Shape 1776"/>
          <p:cNvSpPr/>
          <p:nvPr/>
        </p:nvSpPr>
        <p:spPr>
          <a:xfrm rot="240002">
            <a:off x="21849309" y="6823180"/>
            <a:ext cx="321131" cy="670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7" name="Shape 1777"/>
          <p:cNvSpPr/>
          <p:nvPr/>
        </p:nvSpPr>
        <p:spPr>
          <a:xfrm rot="240002">
            <a:off x="21812308" y="7318143"/>
            <a:ext cx="225724" cy="3676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8" name="Shape 1778"/>
          <p:cNvSpPr/>
          <p:nvPr/>
        </p:nvSpPr>
        <p:spPr>
          <a:xfrm rot="240002">
            <a:off x="21812308" y="7318143"/>
            <a:ext cx="225724" cy="3676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9" name="Shape 1779"/>
          <p:cNvSpPr/>
          <p:nvPr/>
        </p:nvSpPr>
        <p:spPr>
          <a:xfrm rot="240002">
            <a:off x="20438741" y="7326255"/>
            <a:ext cx="975026" cy="1065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0" name="Shape 1780"/>
          <p:cNvSpPr/>
          <p:nvPr/>
        </p:nvSpPr>
        <p:spPr>
          <a:xfrm rot="240002">
            <a:off x="20438741" y="7326255"/>
            <a:ext cx="975026" cy="1065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1" name="Shape 1781"/>
          <p:cNvSpPr/>
          <p:nvPr/>
        </p:nvSpPr>
        <p:spPr>
          <a:xfrm rot="240002">
            <a:off x="21025235" y="7316453"/>
            <a:ext cx="1012256" cy="486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6"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2" name="Shape 1782"/>
          <p:cNvSpPr/>
          <p:nvPr/>
        </p:nvSpPr>
        <p:spPr>
          <a:xfrm rot="240002">
            <a:off x="21025235" y="7316453"/>
            <a:ext cx="1012256" cy="486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6"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3" name="Shape 1783"/>
          <p:cNvSpPr/>
          <p:nvPr/>
        </p:nvSpPr>
        <p:spPr>
          <a:xfrm rot="240002">
            <a:off x="20669237" y="6660326"/>
            <a:ext cx="1321729" cy="9634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4" name="Shape 1784"/>
          <p:cNvSpPr/>
          <p:nvPr/>
        </p:nvSpPr>
        <p:spPr>
          <a:xfrm rot="240002">
            <a:off x="20669237" y="6660326"/>
            <a:ext cx="1321729" cy="9634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5" name="Shape 1785"/>
          <p:cNvSpPr/>
          <p:nvPr/>
        </p:nvSpPr>
        <p:spPr>
          <a:xfrm rot="240002">
            <a:off x="17151779" y="5391768"/>
            <a:ext cx="1462532" cy="1549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6" name="Shape 1786"/>
          <p:cNvSpPr/>
          <p:nvPr/>
        </p:nvSpPr>
        <p:spPr>
          <a:xfrm rot="240002">
            <a:off x="17151779" y="5391768"/>
            <a:ext cx="1462532" cy="1549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7" name="Shape 1787"/>
          <p:cNvSpPr/>
          <p:nvPr/>
        </p:nvSpPr>
        <p:spPr>
          <a:xfrm rot="240002">
            <a:off x="17150386" y="5199211"/>
            <a:ext cx="52660" cy="87576"/>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8"/>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8" name="Shape 1788"/>
          <p:cNvSpPr/>
          <p:nvPr/>
        </p:nvSpPr>
        <p:spPr>
          <a:xfrm rot="240002">
            <a:off x="17150386" y="5199211"/>
            <a:ext cx="52660" cy="87576"/>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8"/>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9" name="Shape 1789"/>
          <p:cNvSpPr/>
          <p:nvPr/>
        </p:nvSpPr>
        <p:spPr>
          <a:xfrm rot="240002">
            <a:off x="18575693" y="5725944"/>
            <a:ext cx="1221677" cy="582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0" name="Shape 1790"/>
          <p:cNvSpPr/>
          <p:nvPr/>
        </p:nvSpPr>
        <p:spPr>
          <a:xfrm rot="240002">
            <a:off x="18575693" y="5725944"/>
            <a:ext cx="1221677" cy="582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1" name="Shape 1791"/>
          <p:cNvSpPr/>
          <p:nvPr/>
        </p:nvSpPr>
        <p:spPr>
          <a:xfrm rot="240002">
            <a:off x="19389945" y="6105425"/>
            <a:ext cx="869147" cy="11518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2" name="Shape 1792"/>
          <p:cNvSpPr/>
          <p:nvPr/>
        </p:nvSpPr>
        <p:spPr>
          <a:xfrm rot="240002">
            <a:off x="19389945" y="6105425"/>
            <a:ext cx="869147" cy="11518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3" name="Shape 1793"/>
          <p:cNvSpPr/>
          <p:nvPr/>
        </p:nvSpPr>
        <p:spPr>
          <a:xfrm rot="240002">
            <a:off x="20815026" y="5736531"/>
            <a:ext cx="1434609" cy="1218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4" name="Shape 1794"/>
          <p:cNvSpPr/>
          <p:nvPr/>
        </p:nvSpPr>
        <p:spPr>
          <a:xfrm rot="240002">
            <a:off x="20815026" y="5736531"/>
            <a:ext cx="1434609" cy="1218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5" name="Shape 1795"/>
          <p:cNvSpPr/>
          <p:nvPr/>
        </p:nvSpPr>
        <p:spPr>
          <a:xfrm rot="240002">
            <a:off x="22153073" y="6717254"/>
            <a:ext cx="373492" cy="282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6" name="Shape 1796"/>
          <p:cNvSpPr/>
          <p:nvPr/>
        </p:nvSpPr>
        <p:spPr>
          <a:xfrm rot="240002">
            <a:off x="22153073" y="6717254"/>
            <a:ext cx="373492" cy="282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7" name="Shape 1797"/>
          <p:cNvSpPr/>
          <p:nvPr/>
        </p:nvSpPr>
        <p:spPr>
          <a:xfrm rot="240002">
            <a:off x="20309267" y="7508233"/>
            <a:ext cx="1657991" cy="11204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0"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8" name="Shape 1798"/>
          <p:cNvSpPr/>
          <p:nvPr/>
        </p:nvSpPr>
        <p:spPr>
          <a:xfrm rot="240002">
            <a:off x="20309267" y="7508233"/>
            <a:ext cx="1657991" cy="11204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0"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9" name="Shape 1799"/>
          <p:cNvSpPr/>
          <p:nvPr/>
        </p:nvSpPr>
        <p:spPr>
          <a:xfrm rot="240002">
            <a:off x="21927310" y="7796155"/>
            <a:ext cx="73322" cy="160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0" name="Shape 1800"/>
          <p:cNvSpPr/>
          <p:nvPr/>
        </p:nvSpPr>
        <p:spPr>
          <a:xfrm rot="240002">
            <a:off x="21927310" y="7796155"/>
            <a:ext cx="73322" cy="160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1" name="Shape 1801"/>
          <p:cNvSpPr/>
          <p:nvPr/>
        </p:nvSpPr>
        <p:spPr>
          <a:xfrm rot="240002">
            <a:off x="19784637" y="6932935"/>
            <a:ext cx="958725" cy="1077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2" name="Shape 1802"/>
          <p:cNvSpPr/>
          <p:nvPr/>
        </p:nvSpPr>
        <p:spPr>
          <a:xfrm rot="240002">
            <a:off x="19784637" y="6932935"/>
            <a:ext cx="958725" cy="1077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3" name="Shape 180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64</a:t>
            </a:r>
          </a:p>
        </p:txBody>
      </p:sp>
      <p:sp>
        <p:nvSpPr>
          <p:cNvPr id="1804" name="Shape 1804"/>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1805" name="Shape 1805"/>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806" name="Shape 1806"/>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807" name="Shape 1807"/>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808" name="Shape 1808"/>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52F6E"/>
                </a:solidFill>
                <a:uFill>
                  <a:solidFill>
                    <a:srgbClr val="E52F6E"/>
                  </a:solidFill>
                </a:uFill>
                <a:latin typeface="Open Sans"/>
                <a:ea typeface="Open Sans"/>
                <a:cs typeface="Open Sans"/>
                <a:sym typeface="Open Sans"/>
              </a:rPr>
              <a:t>21</a:t>
            </a:r>
            <a:r>
              <a:rPr sz="4800">
                <a:solidFill>
                  <a:srgbClr val="E52F6E"/>
                </a:solidFill>
                <a:uFill>
                  <a:solidFill>
                    <a:srgbClr val="E52F6E"/>
                  </a:solidFill>
                </a:uFill>
                <a:latin typeface="Open Sans Light"/>
                <a:ea typeface="Open Sans Light"/>
                <a:cs typeface="Open Sans Light"/>
                <a:sym typeface="Open Sans Light"/>
              </a:rPr>
              <a:t>%</a:t>
            </a:r>
          </a:p>
        </p:txBody>
      </p:sp>
      <p:sp>
        <p:nvSpPr>
          <p:cNvPr id="1809" name="Shape 1809"/>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52F6E"/>
                </a:solidFill>
                <a:uFill>
                  <a:solidFill>
                    <a:srgbClr val="E52F6E"/>
                  </a:solidFill>
                </a:uFill>
                <a:latin typeface="Open Sans"/>
                <a:ea typeface="Open Sans"/>
                <a:cs typeface="Open Sans"/>
                <a:sym typeface="Open Sans"/>
              </a:rPr>
              <a:t>32</a:t>
            </a:r>
            <a:r>
              <a:rPr sz="4800">
                <a:solidFill>
                  <a:srgbClr val="E52F6E"/>
                </a:solidFill>
                <a:uFill>
                  <a:solidFill>
                    <a:srgbClr val="E52F6E"/>
                  </a:solidFill>
                </a:uFill>
                <a:latin typeface="Open Sans Light"/>
                <a:ea typeface="Open Sans Light"/>
                <a:cs typeface="Open Sans Light"/>
                <a:sym typeface="Open Sans Light"/>
              </a:rPr>
              <a:t>%</a:t>
            </a:r>
          </a:p>
        </p:txBody>
      </p:sp>
      <p:sp>
        <p:nvSpPr>
          <p:cNvPr id="1810" name="Shape 1810"/>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52F6E"/>
                </a:solidFill>
                <a:uFill>
                  <a:solidFill>
                    <a:srgbClr val="E52F6E"/>
                  </a:solidFill>
                </a:uFill>
                <a:latin typeface="Open Sans"/>
                <a:ea typeface="Open Sans"/>
                <a:cs typeface="Open Sans"/>
                <a:sym typeface="Open Sans"/>
              </a:rPr>
              <a:t>42</a:t>
            </a:r>
            <a:r>
              <a:rPr sz="4800">
                <a:solidFill>
                  <a:srgbClr val="E52F6E"/>
                </a:solidFill>
                <a:uFill>
                  <a:solidFill>
                    <a:srgbClr val="E52F6E"/>
                  </a:solidFill>
                </a:uFill>
                <a:latin typeface="Open Sans Light"/>
                <a:ea typeface="Open Sans Light"/>
                <a:cs typeface="Open Sans Light"/>
                <a:sym typeface="Open Sans Light"/>
              </a:rPr>
              <a:t>%</a:t>
            </a:r>
          </a:p>
        </p:txBody>
      </p:sp>
      <p:sp>
        <p:nvSpPr>
          <p:cNvPr id="1811" name="Shape 1811"/>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812" name="Shape 1812"/>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14" name="Shape 1814"/>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ASIA</a:t>
            </a:r>
          </a:p>
        </p:txBody>
      </p:sp>
      <p:sp>
        <p:nvSpPr>
          <p:cNvPr id="1815" name="Shape 181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816" name="Shape 1816"/>
          <p:cNvSpPr/>
          <p:nvPr/>
        </p:nvSpPr>
        <p:spPr>
          <a:xfrm>
            <a:off x="5521066" y="9600548"/>
            <a:ext cx="1868285" cy="20381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7" name="Shape 1817"/>
          <p:cNvSpPr/>
          <p:nvPr/>
        </p:nvSpPr>
        <p:spPr>
          <a:xfrm>
            <a:off x="5907215" y="7898858"/>
            <a:ext cx="3893609" cy="2875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8" name="Shape 1818"/>
          <p:cNvSpPr/>
          <p:nvPr/>
        </p:nvSpPr>
        <p:spPr>
          <a:xfrm>
            <a:off x="4591450" y="4009282"/>
            <a:ext cx="1125556" cy="1527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9" name="Shape 1819"/>
          <p:cNvSpPr/>
          <p:nvPr/>
        </p:nvSpPr>
        <p:spPr>
          <a:xfrm>
            <a:off x="7351696" y="11817034"/>
            <a:ext cx="621681" cy="726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0" name="Shape 1820"/>
          <p:cNvSpPr/>
          <p:nvPr/>
        </p:nvSpPr>
        <p:spPr>
          <a:xfrm>
            <a:off x="7351696" y="11817034"/>
            <a:ext cx="621681" cy="726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1" name="Shape 1821"/>
          <p:cNvSpPr/>
          <p:nvPr/>
        </p:nvSpPr>
        <p:spPr>
          <a:xfrm>
            <a:off x="8195503" y="11688336"/>
            <a:ext cx="588959" cy="7295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2" name="Shape 1822"/>
          <p:cNvSpPr/>
          <p:nvPr/>
        </p:nvSpPr>
        <p:spPr>
          <a:xfrm>
            <a:off x="8195503" y="11688336"/>
            <a:ext cx="588959" cy="7295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3" name="Shape 1823"/>
          <p:cNvSpPr/>
          <p:nvPr/>
        </p:nvSpPr>
        <p:spPr>
          <a:xfrm>
            <a:off x="8796177" y="12074435"/>
            <a:ext cx="363175" cy="4743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4" name="Shape 1824"/>
          <p:cNvSpPr/>
          <p:nvPr/>
        </p:nvSpPr>
        <p:spPr>
          <a:xfrm>
            <a:off x="8796177" y="12074435"/>
            <a:ext cx="363175" cy="4743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5" name="Shape 1825"/>
          <p:cNvSpPr/>
          <p:nvPr/>
        </p:nvSpPr>
        <p:spPr>
          <a:xfrm>
            <a:off x="7966674" y="12617829"/>
            <a:ext cx="687116" cy="166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8" y="0"/>
                  <a:pt x="5718" y="0"/>
                  <a:pt x="5718"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8" y="18899"/>
                  <a:pt x="16518" y="18899"/>
                  <a:pt x="16518"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6" name="Shape 1826"/>
          <p:cNvSpPr/>
          <p:nvPr/>
        </p:nvSpPr>
        <p:spPr>
          <a:xfrm>
            <a:off x="7966674" y="12617829"/>
            <a:ext cx="687116" cy="166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7" name="Shape 1827"/>
          <p:cNvSpPr/>
          <p:nvPr/>
        </p:nvSpPr>
        <p:spPr>
          <a:xfrm>
            <a:off x="4477035" y="10387044"/>
            <a:ext cx="307574" cy="2126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8" name="Shape 1828"/>
          <p:cNvSpPr/>
          <p:nvPr/>
        </p:nvSpPr>
        <p:spPr>
          <a:xfrm>
            <a:off x="4519941" y="10458543"/>
            <a:ext cx="484252" cy="5986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9" name="Shape 1829"/>
          <p:cNvSpPr/>
          <p:nvPr/>
        </p:nvSpPr>
        <p:spPr>
          <a:xfrm>
            <a:off x="3904963" y="10844642"/>
            <a:ext cx="687115" cy="4547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0" name="Shape 1830"/>
          <p:cNvSpPr/>
          <p:nvPr/>
        </p:nvSpPr>
        <p:spPr>
          <a:xfrm>
            <a:off x="4005076" y="9257349"/>
            <a:ext cx="1213894" cy="117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1" name="Shape 1831"/>
          <p:cNvSpPr/>
          <p:nvPr/>
        </p:nvSpPr>
        <p:spPr>
          <a:xfrm>
            <a:off x="5077710" y="9486149"/>
            <a:ext cx="1053572" cy="1043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2" name="Shape 1832"/>
          <p:cNvSpPr/>
          <p:nvPr/>
        </p:nvSpPr>
        <p:spPr>
          <a:xfrm>
            <a:off x="5034805" y="9357449"/>
            <a:ext cx="932508" cy="723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3" name="Shape 1833"/>
          <p:cNvSpPr/>
          <p:nvPr/>
        </p:nvSpPr>
        <p:spPr>
          <a:xfrm>
            <a:off x="2932441" y="3666083"/>
            <a:ext cx="9792959" cy="5568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5"/>
                  <a:pt x="2236" y="21185"/>
                  <a:pt x="2236" y="21185"/>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4" name="Shape 1834"/>
          <p:cNvSpPr/>
          <p:nvPr/>
        </p:nvSpPr>
        <p:spPr>
          <a:xfrm>
            <a:off x="4148094" y="7670058"/>
            <a:ext cx="2611028" cy="19465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35" name="Shape 1835"/>
          <p:cNvSpPr/>
          <p:nvPr/>
        </p:nvSpPr>
        <p:spPr>
          <a:xfrm>
            <a:off x="2832328" y="9057152"/>
            <a:ext cx="1197540" cy="493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6" name="Shape 1836"/>
          <p:cNvSpPr/>
          <p:nvPr/>
        </p:nvSpPr>
        <p:spPr>
          <a:xfrm>
            <a:off x="3390098" y="9471848"/>
            <a:ext cx="467896" cy="4024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7" name="Shape 1837"/>
          <p:cNvSpPr/>
          <p:nvPr/>
        </p:nvSpPr>
        <p:spPr>
          <a:xfrm>
            <a:off x="3404400" y="9886546"/>
            <a:ext cx="1269523" cy="11581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8" name="Shape 1838"/>
          <p:cNvSpPr/>
          <p:nvPr/>
        </p:nvSpPr>
        <p:spPr>
          <a:xfrm>
            <a:off x="3647530" y="9443248"/>
            <a:ext cx="644587" cy="690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9" name="Shape 1839"/>
          <p:cNvSpPr/>
          <p:nvPr/>
        </p:nvSpPr>
        <p:spPr>
          <a:xfrm>
            <a:off x="2603500" y="8842652"/>
            <a:ext cx="451527" cy="408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0" name="Shape 1840"/>
          <p:cNvSpPr/>
          <p:nvPr/>
        </p:nvSpPr>
        <p:spPr>
          <a:xfrm>
            <a:off x="7666335" y="11716935"/>
            <a:ext cx="297741" cy="3631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1" name="Shape 1841"/>
          <p:cNvSpPr/>
          <p:nvPr/>
        </p:nvSpPr>
        <p:spPr>
          <a:xfrm>
            <a:off x="7666335" y="11716935"/>
            <a:ext cx="297741" cy="3631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2" name="Shape 1842"/>
          <p:cNvSpPr/>
          <p:nvPr/>
        </p:nvSpPr>
        <p:spPr>
          <a:xfrm>
            <a:off x="9711494" y="12045831"/>
            <a:ext cx="556235" cy="507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3" name="Shape 1843"/>
          <p:cNvSpPr/>
          <p:nvPr/>
        </p:nvSpPr>
        <p:spPr>
          <a:xfrm>
            <a:off x="9711494" y="12045831"/>
            <a:ext cx="556235" cy="507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4" name="Shape 1844"/>
          <p:cNvSpPr/>
          <p:nvPr/>
        </p:nvSpPr>
        <p:spPr>
          <a:xfrm>
            <a:off x="10269266" y="12160235"/>
            <a:ext cx="451528" cy="464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5" name="Shape 1845"/>
          <p:cNvSpPr/>
          <p:nvPr/>
        </p:nvSpPr>
        <p:spPr>
          <a:xfrm>
            <a:off x="10269266" y="12160235"/>
            <a:ext cx="451528" cy="464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6" name="Shape 1846"/>
          <p:cNvSpPr/>
          <p:nvPr/>
        </p:nvSpPr>
        <p:spPr>
          <a:xfrm>
            <a:off x="6279061" y="11545337"/>
            <a:ext cx="147237" cy="189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7" name="Shape 1847"/>
          <p:cNvSpPr/>
          <p:nvPr/>
        </p:nvSpPr>
        <p:spPr>
          <a:xfrm>
            <a:off x="8138293" y="10773143"/>
            <a:ext cx="137405" cy="1472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8" name="Shape 1848"/>
          <p:cNvSpPr/>
          <p:nvPr/>
        </p:nvSpPr>
        <p:spPr>
          <a:xfrm>
            <a:off x="8138293" y="10773143"/>
            <a:ext cx="137405" cy="1472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9" name="Shape 1849"/>
          <p:cNvSpPr/>
          <p:nvPr/>
        </p:nvSpPr>
        <p:spPr>
          <a:xfrm>
            <a:off x="9496966" y="9743547"/>
            <a:ext cx="121062" cy="1930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0" name="Shape 1850"/>
          <p:cNvSpPr/>
          <p:nvPr/>
        </p:nvSpPr>
        <p:spPr>
          <a:xfrm>
            <a:off x="9639982" y="8756853"/>
            <a:ext cx="889966" cy="1027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1" name="Shape 1851"/>
          <p:cNvSpPr/>
          <p:nvPr/>
        </p:nvSpPr>
        <p:spPr>
          <a:xfrm>
            <a:off x="10269266" y="7813057"/>
            <a:ext cx="160337" cy="837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2" name="Shape 1852"/>
          <p:cNvSpPr/>
          <p:nvPr/>
        </p:nvSpPr>
        <p:spPr>
          <a:xfrm>
            <a:off x="8853383" y="10901839"/>
            <a:ext cx="366456" cy="536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3" name="Shape 1853"/>
          <p:cNvSpPr/>
          <p:nvPr/>
        </p:nvSpPr>
        <p:spPr>
          <a:xfrm>
            <a:off x="8853383" y="10901839"/>
            <a:ext cx="366456" cy="536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4" name="Shape 1854"/>
          <p:cNvSpPr/>
          <p:nvPr/>
        </p:nvSpPr>
        <p:spPr>
          <a:xfrm>
            <a:off x="8996402" y="11516738"/>
            <a:ext cx="301010" cy="255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5" name="Shape 1855"/>
          <p:cNvSpPr/>
          <p:nvPr/>
        </p:nvSpPr>
        <p:spPr>
          <a:xfrm>
            <a:off x="8996402" y="11516738"/>
            <a:ext cx="301010" cy="255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6" name="Shape 1856"/>
          <p:cNvSpPr/>
          <p:nvPr/>
        </p:nvSpPr>
        <p:spPr>
          <a:xfrm>
            <a:off x="6779624" y="10358443"/>
            <a:ext cx="307559" cy="2780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7" name="Shape 1857"/>
          <p:cNvSpPr/>
          <p:nvPr/>
        </p:nvSpPr>
        <p:spPr>
          <a:xfrm>
            <a:off x="7594827" y="10658742"/>
            <a:ext cx="461345" cy="791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8" name="Shape 1858"/>
          <p:cNvSpPr/>
          <p:nvPr/>
        </p:nvSpPr>
        <p:spPr>
          <a:xfrm>
            <a:off x="7594827" y="10658742"/>
            <a:ext cx="461345" cy="791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9" name="Shape 1859"/>
          <p:cNvSpPr/>
          <p:nvPr/>
        </p:nvSpPr>
        <p:spPr>
          <a:xfrm>
            <a:off x="7737843" y="10572943"/>
            <a:ext cx="464614" cy="974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0" name="Shape 1860"/>
          <p:cNvSpPr/>
          <p:nvPr/>
        </p:nvSpPr>
        <p:spPr>
          <a:xfrm>
            <a:off x="7737843" y="10572943"/>
            <a:ext cx="464614" cy="974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1" name="Shape 1861"/>
          <p:cNvSpPr/>
          <p:nvPr/>
        </p:nvSpPr>
        <p:spPr>
          <a:xfrm>
            <a:off x="6293365" y="10043846"/>
            <a:ext cx="507156" cy="255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2" name="Shape 1862"/>
          <p:cNvSpPr/>
          <p:nvPr/>
        </p:nvSpPr>
        <p:spPr>
          <a:xfrm>
            <a:off x="6822530" y="8027558"/>
            <a:ext cx="2008985" cy="10697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63" name="Shape 1863"/>
          <p:cNvSpPr/>
          <p:nvPr/>
        </p:nvSpPr>
        <p:spPr>
          <a:xfrm>
            <a:off x="7423204" y="10744540"/>
            <a:ext cx="520229" cy="994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4" name="Shape 1864"/>
          <p:cNvSpPr/>
          <p:nvPr/>
        </p:nvSpPr>
        <p:spPr>
          <a:xfrm>
            <a:off x="7423204" y="10744540"/>
            <a:ext cx="520229" cy="994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5" name="Shape 1865"/>
          <p:cNvSpPr/>
          <p:nvPr/>
        </p:nvSpPr>
        <p:spPr>
          <a:xfrm>
            <a:off x="7079961" y="10186844"/>
            <a:ext cx="585677" cy="12170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6" name="Shape 1866"/>
          <p:cNvSpPr/>
          <p:nvPr/>
        </p:nvSpPr>
        <p:spPr>
          <a:xfrm>
            <a:off x="7079961" y="10186844"/>
            <a:ext cx="585677" cy="12170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7" name="Shape 1867"/>
          <p:cNvSpPr/>
          <p:nvPr/>
        </p:nvSpPr>
        <p:spPr>
          <a:xfrm>
            <a:off x="9139421" y="8985653"/>
            <a:ext cx="317378" cy="425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8" name="Shape 1868"/>
          <p:cNvSpPr/>
          <p:nvPr/>
        </p:nvSpPr>
        <p:spPr>
          <a:xfrm>
            <a:off x="9253834" y="9371748"/>
            <a:ext cx="222503" cy="287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9" name="Shape 186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65</a:t>
            </a:r>
          </a:p>
        </p:txBody>
      </p:sp>
      <p:sp>
        <p:nvSpPr>
          <p:cNvPr id="1870" name="Shape 1870"/>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1871" name="Shape 1871"/>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72" name="Shape 1872"/>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873" name="Shape 1873"/>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4" name="Shape 1874"/>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875" name="Shape 1875"/>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6" name="Shape 1876"/>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78" name="Shape 1878"/>
          <p:cNvSpPr/>
          <p:nvPr/>
        </p:nvSpPr>
        <p:spPr>
          <a:xfrm>
            <a:off x="10049957" y="9278205"/>
            <a:ext cx="1767486" cy="19274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9" name="Shape 1879"/>
          <p:cNvSpPr/>
          <p:nvPr/>
        </p:nvSpPr>
        <p:spPr>
          <a:xfrm>
            <a:off x="10415272" y="7668945"/>
            <a:ext cx="3683540" cy="27194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0" name="Shape 1880"/>
          <p:cNvSpPr/>
          <p:nvPr/>
        </p:nvSpPr>
        <p:spPr>
          <a:xfrm>
            <a:off x="9170496" y="3990640"/>
            <a:ext cx="1064829" cy="14448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1" name="Shape 1881"/>
          <p:cNvSpPr/>
          <p:nvPr/>
        </p:nvSpPr>
        <p:spPr>
          <a:xfrm>
            <a:off x="11781820" y="11374296"/>
            <a:ext cx="588140" cy="686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2" name="Shape 1882"/>
          <p:cNvSpPr/>
          <p:nvPr/>
        </p:nvSpPr>
        <p:spPr>
          <a:xfrm>
            <a:off x="11781820" y="11374296"/>
            <a:ext cx="588140" cy="686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3" name="Shape 1883"/>
          <p:cNvSpPr/>
          <p:nvPr/>
        </p:nvSpPr>
        <p:spPr>
          <a:xfrm>
            <a:off x="12580101" y="11252589"/>
            <a:ext cx="557184" cy="689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4" name="Shape 1884"/>
          <p:cNvSpPr/>
          <p:nvPr/>
        </p:nvSpPr>
        <p:spPr>
          <a:xfrm>
            <a:off x="12580101" y="11252589"/>
            <a:ext cx="557184" cy="689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5" name="Shape 1885"/>
          <p:cNvSpPr/>
          <p:nvPr/>
        </p:nvSpPr>
        <p:spPr>
          <a:xfrm>
            <a:off x="13148369" y="11617716"/>
            <a:ext cx="343581" cy="448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6" name="Shape 1886"/>
          <p:cNvSpPr/>
          <p:nvPr/>
        </p:nvSpPr>
        <p:spPr>
          <a:xfrm>
            <a:off x="13148369" y="11617716"/>
            <a:ext cx="343581" cy="448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7" name="Shape 1887"/>
          <p:cNvSpPr/>
          <p:nvPr/>
        </p:nvSpPr>
        <p:spPr>
          <a:xfrm>
            <a:off x="12363619" y="12131596"/>
            <a:ext cx="650044" cy="1577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8" y="0"/>
                  <a:pt x="5718" y="0"/>
                  <a:pt x="5718"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8" y="18899"/>
                  <a:pt x="16518" y="18899"/>
                  <a:pt x="16518"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8" name="Shape 1888"/>
          <p:cNvSpPr/>
          <p:nvPr/>
        </p:nvSpPr>
        <p:spPr>
          <a:xfrm>
            <a:off x="12363619" y="12131596"/>
            <a:ext cx="650044" cy="1577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9" name="Shape 1889"/>
          <p:cNvSpPr/>
          <p:nvPr/>
        </p:nvSpPr>
        <p:spPr>
          <a:xfrm>
            <a:off x="9062253" y="10021979"/>
            <a:ext cx="290980" cy="201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0" name="Shape 1890"/>
          <p:cNvSpPr/>
          <p:nvPr/>
        </p:nvSpPr>
        <p:spPr>
          <a:xfrm>
            <a:off x="9102845" y="10089594"/>
            <a:ext cx="458125" cy="566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1" name="Shape 1891"/>
          <p:cNvSpPr/>
          <p:nvPr/>
        </p:nvSpPr>
        <p:spPr>
          <a:xfrm>
            <a:off x="8521046" y="10454723"/>
            <a:ext cx="650044" cy="4300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2" name="Shape 1892"/>
          <p:cNvSpPr/>
          <p:nvPr/>
        </p:nvSpPr>
        <p:spPr>
          <a:xfrm>
            <a:off x="8615758" y="8953647"/>
            <a:ext cx="1148402" cy="1107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3" name="Shape 1893"/>
          <p:cNvSpPr/>
          <p:nvPr/>
        </p:nvSpPr>
        <p:spPr>
          <a:xfrm>
            <a:off x="9630522" y="9170020"/>
            <a:ext cx="996728" cy="986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4" name="Shape 1894"/>
          <p:cNvSpPr/>
          <p:nvPr/>
        </p:nvSpPr>
        <p:spPr>
          <a:xfrm>
            <a:off x="9589930" y="9048311"/>
            <a:ext cx="882197" cy="6837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5" name="Shape 1895"/>
          <p:cNvSpPr/>
          <p:nvPr/>
        </p:nvSpPr>
        <p:spPr>
          <a:xfrm>
            <a:off x="7600994" y="3666083"/>
            <a:ext cx="9264607" cy="52656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4"/>
                  <a:pt x="2236" y="21184"/>
                  <a:pt x="2236" y="21184"/>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6" name="Shape 1896"/>
          <p:cNvSpPr/>
          <p:nvPr/>
        </p:nvSpPr>
        <p:spPr>
          <a:xfrm>
            <a:off x="8751059" y="7452573"/>
            <a:ext cx="2470158" cy="18408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7" name="Shape 1897"/>
          <p:cNvSpPr/>
          <p:nvPr/>
        </p:nvSpPr>
        <p:spPr>
          <a:xfrm>
            <a:off x="7506282" y="8764323"/>
            <a:ext cx="1132930" cy="467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8" name="Shape 1898"/>
          <p:cNvSpPr/>
          <p:nvPr/>
        </p:nvSpPr>
        <p:spPr>
          <a:xfrm>
            <a:off x="8033960" y="9156495"/>
            <a:ext cx="442651" cy="3805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9" name="Shape 1899"/>
          <p:cNvSpPr/>
          <p:nvPr/>
        </p:nvSpPr>
        <p:spPr>
          <a:xfrm>
            <a:off x="8047490" y="9548666"/>
            <a:ext cx="1201029" cy="10952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0" name="Shape 1900"/>
          <p:cNvSpPr/>
          <p:nvPr/>
        </p:nvSpPr>
        <p:spPr>
          <a:xfrm>
            <a:off x="8277503" y="9129448"/>
            <a:ext cx="609810" cy="6528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1" name="Shape 1901"/>
          <p:cNvSpPr/>
          <p:nvPr/>
        </p:nvSpPr>
        <p:spPr>
          <a:xfrm>
            <a:off x="7289800" y="8561475"/>
            <a:ext cx="427166" cy="3867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2" name="Shape 1902"/>
          <p:cNvSpPr/>
          <p:nvPr/>
        </p:nvSpPr>
        <p:spPr>
          <a:xfrm>
            <a:off x="12079482" y="11279634"/>
            <a:ext cx="281678" cy="343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3" name="Shape 1903"/>
          <p:cNvSpPr/>
          <p:nvPr/>
        </p:nvSpPr>
        <p:spPr>
          <a:xfrm>
            <a:off x="12079482" y="11279634"/>
            <a:ext cx="281678" cy="343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4" name="Shape 1904"/>
          <p:cNvSpPr/>
          <p:nvPr/>
        </p:nvSpPr>
        <p:spPr>
          <a:xfrm>
            <a:off x="14014302" y="11590666"/>
            <a:ext cx="526225" cy="4795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5" name="Shape 1905"/>
          <p:cNvSpPr/>
          <p:nvPr/>
        </p:nvSpPr>
        <p:spPr>
          <a:xfrm>
            <a:off x="14014302" y="11590666"/>
            <a:ext cx="526225" cy="4795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6" name="Shape 1906"/>
          <p:cNvSpPr/>
          <p:nvPr/>
        </p:nvSpPr>
        <p:spPr>
          <a:xfrm>
            <a:off x="14541982" y="11698856"/>
            <a:ext cx="427166" cy="439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7" name="Shape 1907"/>
          <p:cNvSpPr/>
          <p:nvPr/>
        </p:nvSpPr>
        <p:spPr>
          <a:xfrm>
            <a:off x="14541982" y="11698856"/>
            <a:ext cx="427166" cy="439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8" name="Shape 1908"/>
          <p:cNvSpPr/>
          <p:nvPr/>
        </p:nvSpPr>
        <p:spPr>
          <a:xfrm>
            <a:off x="10767056" y="11117358"/>
            <a:ext cx="139293" cy="1794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9" name="Shape 1909"/>
          <p:cNvSpPr/>
          <p:nvPr/>
        </p:nvSpPr>
        <p:spPr>
          <a:xfrm>
            <a:off x="12525978" y="10387107"/>
            <a:ext cx="129991" cy="139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0" name="Shape 1910"/>
          <p:cNvSpPr/>
          <p:nvPr/>
        </p:nvSpPr>
        <p:spPr>
          <a:xfrm>
            <a:off x="12525978" y="10387107"/>
            <a:ext cx="129991" cy="139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1" name="Shape 1911"/>
          <p:cNvSpPr/>
          <p:nvPr/>
        </p:nvSpPr>
        <p:spPr>
          <a:xfrm>
            <a:off x="13811347" y="9413437"/>
            <a:ext cx="114531" cy="18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2" name="Shape 1912"/>
          <p:cNvSpPr/>
          <p:nvPr/>
        </p:nvSpPr>
        <p:spPr>
          <a:xfrm>
            <a:off x="13946649" y="8480336"/>
            <a:ext cx="841951" cy="9714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3" name="Shape 1913"/>
          <p:cNvSpPr/>
          <p:nvPr/>
        </p:nvSpPr>
        <p:spPr>
          <a:xfrm>
            <a:off x="14541982" y="7587805"/>
            <a:ext cx="151686" cy="7920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4" name="Shape 1914"/>
          <p:cNvSpPr/>
          <p:nvPr/>
        </p:nvSpPr>
        <p:spPr>
          <a:xfrm>
            <a:off x="13202487" y="10508812"/>
            <a:ext cx="346684" cy="507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5" name="Shape 1915"/>
          <p:cNvSpPr/>
          <p:nvPr/>
        </p:nvSpPr>
        <p:spPr>
          <a:xfrm>
            <a:off x="13202487" y="10508812"/>
            <a:ext cx="346684" cy="507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6" name="Shape 1916"/>
          <p:cNvSpPr/>
          <p:nvPr/>
        </p:nvSpPr>
        <p:spPr>
          <a:xfrm>
            <a:off x="13337790" y="11090311"/>
            <a:ext cx="284769" cy="241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7" name="Shape 1917"/>
          <p:cNvSpPr/>
          <p:nvPr/>
        </p:nvSpPr>
        <p:spPr>
          <a:xfrm>
            <a:off x="13337790" y="11090311"/>
            <a:ext cx="284769" cy="241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8" name="Shape 1918"/>
          <p:cNvSpPr/>
          <p:nvPr/>
        </p:nvSpPr>
        <p:spPr>
          <a:xfrm>
            <a:off x="11240613" y="9994932"/>
            <a:ext cx="290966" cy="262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9" name="Shape 1919"/>
          <p:cNvSpPr/>
          <p:nvPr/>
        </p:nvSpPr>
        <p:spPr>
          <a:xfrm>
            <a:off x="12011834" y="10278921"/>
            <a:ext cx="436455" cy="7487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0" name="Shape 1920"/>
          <p:cNvSpPr/>
          <p:nvPr/>
        </p:nvSpPr>
        <p:spPr>
          <a:xfrm>
            <a:off x="12011834" y="10278921"/>
            <a:ext cx="436455" cy="7487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1" name="Shape 1921"/>
          <p:cNvSpPr/>
          <p:nvPr/>
        </p:nvSpPr>
        <p:spPr>
          <a:xfrm>
            <a:off x="12147134" y="10197781"/>
            <a:ext cx="439546" cy="9219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2" name="Shape 1922"/>
          <p:cNvSpPr/>
          <p:nvPr/>
        </p:nvSpPr>
        <p:spPr>
          <a:xfrm>
            <a:off x="12147134" y="10197781"/>
            <a:ext cx="439546" cy="9219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3" name="Shape 1923"/>
          <p:cNvSpPr/>
          <p:nvPr/>
        </p:nvSpPr>
        <p:spPr>
          <a:xfrm>
            <a:off x="10780588" y="9697424"/>
            <a:ext cx="479793" cy="241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4" name="Shape 1924"/>
          <p:cNvSpPr/>
          <p:nvPr/>
        </p:nvSpPr>
        <p:spPr>
          <a:xfrm>
            <a:off x="11281204" y="7790654"/>
            <a:ext cx="1900595" cy="10116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5" name="Shape 1925"/>
          <p:cNvSpPr/>
          <p:nvPr/>
        </p:nvSpPr>
        <p:spPr>
          <a:xfrm>
            <a:off x="11849470" y="10360056"/>
            <a:ext cx="492162" cy="9405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6" name="Shape 1926"/>
          <p:cNvSpPr/>
          <p:nvPr/>
        </p:nvSpPr>
        <p:spPr>
          <a:xfrm>
            <a:off x="11849470" y="10360056"/>
            <a:ext cx="492162" cy="9405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7" name="Shape 1927"/>
          <p:cNvSpPr/>
          <p:nvPr/>
        </p:nvSpPr>
        <p:spPr>
          <a:xfrm>
            <a:off x="11524746" y="9832655"/>
            <a:ext cx="554078" cy="1150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8" name="Shape 1928"/>
          <p:cNvSpPr/>
          <p:nvPr/>
        </p:nvSpPr>
        <p:spPr>
          <a:xfrm>
            <a:off x="11524746" y="9832655"/>
            <a:ext cx="554078" cy="1150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9" name="Shape 1929"/>
          <p:cNvSpPr/>
          <p:nvPr/>
        </p:nvSpPr>
        <p:spPr>
          <a:xfrm>
            <a:off x="13473092" y="8696708"/>
            <a:ext cx="300255" cy="402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30" name="Shape 1930"/>
          <p:cNvSpPr/>
          <p:nvPr/>
        </p:nvSpPr>
        <p:spPr>
          <a:xfrm>
            <a:off x="13581335" y="9061832"/>
            <a:ext cx="210498" cy="2722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31" name="Shape 1931"/>
          <p:cNvSpPr/>
          <p:nvPr/>
        </p:nvSpPr>
        <p:spPr>
          <a:xfrm>
            <a:off x="12224070" y="9838301"/>
            <a:ext cx="5715001" cy="1231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5B6C7D"/>
            </a:solidFill>
            <a:miter lim="400000"/>
          </a:ln>
        </p:spPr>
        <p:txBody>
          <a:bodyPr lIns="0" tIns="0" rIns="0" bIns="0" anchor="ctr"/>
          <a:lstStyle/>
          <a:p>
            <a:pPr lvl="0"/>
          </a:p>
        </p:txBody>
      </p:sp>
      <p:sp>
        <p:nvSpPr>
          <p:cNvPr id="1932" name="Shape 1932"/>
          <p:cNvSpPr/>
          <p:nvPr/>
        </p:nvSpPr>
        <p:spPr>
          <a:xfrm flipV="1">
            <a:off x="13553174" y="7511147"/>
            <a:ext cx="4404667" cy="22"/>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933" name="Shape 1933"/>
          <p:cNvSpPr/>
          <p:nvPr/>
        </p:nvSpPr>
        <p:spPr>
          <a:xfrm>
            <a:off x="5281975" y="9599075"/>
            <a:ext cx="40259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5B6C7D"/>
            </a:solidFill>
            <a:miter lim="400000"/>
          </a:ln>
        </p:spPr>
        <p:txBody>
          <a:bodyPr lIns="0" tIns="0" rIns="0" bIns="0" anchor="ctr"/>
          <a:lstStyle/>
          <a:p>
            <a:pPr lvl="0">
              <a:defRPr>
                <a:solidFill>
                  <a:srgbClr val="5B6C7D"/>
                </a:solidFill>
              </a:defRPr>
            </a:pPr>
          </a:p>
        </p:txBody>
      </p:sp>
      <p:sp>
        <p:nvSpPr>
          <p:cNvPr id="1934" name="Shape 1934"/>
          <p:cNvSpPr/>
          <p:nvPr/>
        </p:nvSpPr>
        <p:spPr>
          <a:xfrm flipH="1">
            <a:off x="5266677" y="8216922"/>
            <a:ext cx="3039482" cy="1"/>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935" name="Shape 1935"/>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p>
        </p:txBody>
      </p:sp>
      <p:sp>
        <p:nvSpPr>
          <p:cNvPr id="1936" name="Shape 1936"/>
          <p:cNvSpPr/>
          <p:nvPr/>
        </p:nvSpPr>
        <p:spPr>
          <a:xfrm flipH="1">
            <a:off x="5277389" y="4902485"/>
            <a:ext cx="4241801" cy="1714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defRPr>
                <a:solidFill>
                  <a:srgbClr val="5B6C7D"/>
                </a:solidFill>
              </a:defRPr>
            </a:pPr>
          </a:p>
        </p:txBody>
      </p:sp>
      <p:sp>
        <p:nvSpPr>
          <p:cNvPr id="1937" name="Shape 1937"/>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ASIA</a:t>
            </a:r>
          </a:p>
        </p:txBody>
      </p:sp>
      <p:sp>
        <p:nvSpPr>
          <p:cNvPr id="1938" name="Shape 193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939" name="Shape 1939"/>
          <p:cNvSpPr/>
          <p:nvPr/>
        </p:nvSpPr>
        <p:spPr>
          <a:xfrm>
            <a:off x="17755311" y="41275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0" name="Shape 1940"/>
          <p:cNvSpPr/>
          <p:nvPr/>
        </p:nvSpPr>
        <p:spPr>
          <a:xfrm>
            <a:off x="17754600" y="66421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1" name="Shape 1941"/>
          <p:cNvSpPr/>
          <p:nvPr/>
        </p:nvSpPr>
        <p:spPr>
          <a:xfrm>
            <a:off x="17754600" y="98298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2" name="Shape 1942"/>
          <p:cNvSpPr/>
          <p:nvPr/>
        </p:nvSpPr>
        <p:spPr>
          <a:xfrm>
            <a:off x="4854436" y="42672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3" name="Shape 1943"/>
          <p:cNvSpPr/>
          <p:nvPr/>
        </p:nvSpPr>
        <p:spPr>
          <a:xfrm>
            <a:off x="4853725" y="72009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4" name="Shape 1944"/>
          <p:cNvSpPr/>
          <p:nvPr/>
        </p:nvSpPr>
        <p:spPr>
          <a:xfrm>
            <a:off x="4853725" y="99695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5" name="Shape 1945"/>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46" name="Shape 1946"/>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47" name="Shape 1947"/>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48" name="Shape 1948"/>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49" name="Shape 1949"/>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50" name="Shape 1950"/>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51" name="Shape 195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66</a:t>
            </a:r>
          </a:p>
        </p:txBody>
      </p:sp>
      <p:sp>
        <p:nvSpPr>
          <p:cNvPr id="1952" name="Shape 1952"/>
          <p:cNvSpPr/>
          <p:nvPr/>
        </p:nvSpPr>
        <p:spPr>
          <a:xfrm>
            <a:off x="11867505" y="55100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3" name="Shape 1953"/>
          <p:cNvSpPr/>
          <p:nvPr/>
        </p:nvSpPr>
        <p:spPr>
          <a:xfrm>
            <a:off x="132588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4" name="Shape 1954"/>
          <p:cNvSpPr/>
          <p:nvPr/>
        </p:nvSpPr>
        <p:spPr>
          <a:xfrm>
            <a:off x="80772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5" name="Shape 1955"/>
          <p:cNvSpPr/>
          <p:nvPr/>
        </p:nvSpPr>
        <p:spPr>
          <a:xfrm>
            <a:off x="12026900" y="9702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6" name="Shape 1956"/>
          <p:cNvSpPr/>
          <p:nvPr/>
        </p:nvSpPr>
        <p:spPr>
          <a:xfrm>
            <a:off x="9004300" y="9093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7" name="Shape 1957"/>
          <p:cNvSpPr/>
          <p:nvPr/>
        </p:nvSpPr>
        <p:spPr>
          <a:xfrm>
            <a:off x="9258300" y="63499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8" name="Shape 1958"/>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1959" name="Shape 1959"/>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960" name="Shape 1960"/>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1961" name="Shape 1961"/>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962" name="Shape 1962"/>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1963" name="Shape 1963"/>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spTree>
  </p:cSld>
  <p:clrMapOvr>
    <a:masterClrMapping/>
  </p:clrMapOvr>
  <p:transition spd="slow" advClick="1">
    <p:push dir="l"/>
  </p:transition>
</p:sld>
</file>

<file path=ppt/slides/slide6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65" name="Shape 1965"/>
          <p:cNvSpPr/>
          <p:nvPr/>
        </p:nvSpPr>
        <p:spPr>
          <a:xfrm>
            <a:off x="17564025" y="12080516"/>
            <a:ext cx="727534" cy="1767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6" name="Shape 1966"/>
          <p:cNvSpPr/>
          <p:nvPr/>
        </p:nvSpPr>
        <p:spPr>
          <a:xfrm>
            <a:off x="14757204" y="8673167"/>
            <a:ext cx="2151659" cy="23470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7" name="Shape 1967"/>
          <p:cNvSpPr/>
          <p:nvPr/>
        </p:nvSpPr>
        <p:spPr>
          <a:xfrm>
            <a:off x="15195993" y="6738804"/>
            <a:ext cx="4484176" cy="3311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8" name="Shape 1968"/>
          <p:cNvSpPr/>
          <p:nvPr/>
        </p:nvSpPr>
        <p:spPr>
          <a:xfrm>
            <a:off x="13689485" y="2238128"/>
            <a:ext cx="1296275" cy="17593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9" name="Shape 1969"/>
          <p:cNvSpPr/>
          <p:nvPr/>
        </p:nvSpPr>
        <p:spPr>
          <a:xfrm>
            <a:off x="16863389" y="11217932"/>
            <a:ext cx="715975" cy="836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0" name="Shape 1970"/>
          <p:cNvSpPr/>
          <p:nvPr/>
        </p:nvSpPr>
        <p:spPr>
          <a:xfrm>
            <a:off x="16863389" y="11217932"/>
            <a:ext cx="715975" cy="836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1" name="Shape 1971"/>
          <p:cNvSpPr/>
          <p:nvPr/>
        </p:nvSpPr>
        <p:spPr>
          <a:xfrm>
            <a:off x="17828725" y="11071680"/>
            <a:ext cx="678290" cy="840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2" name="Shape 1972"/>
          <p:cNvSpPr/>
          <p:nvPr/>
        </p:nvSpPr>
        <p:spPr>
          <a:xfrm>
            <a:off x="17828725" y="11071680"/>
            <a:ext cx="678290" cy="840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3" name="Shape 1973"/>
          <p:cNvSpPr/>
          <p:nvPr/>
        </p:nvSpPr>
        <p:spPr>
          <a:xfrm>
            <a:off x="18530785" y="11525058"/>
            <a:ext cx="418260" cy="546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4" name="Shape 1974"/>
          <p:cNvSpPr/>
          <p:nvPr/>
        </p:nvSpPr>
        <p:spPr>
          <a:xfrm>
            <a:off x="18530785" y="11525058"/>
            <a:ext cx="418260" cy="546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5" name="Shape 1975"/>
          <p:cNvSpPr/>
          <p:nvPr/>
        </p:nvSpPr>
        <p:spPr>
          <a:xfrm>
            <a:off x="13557848" y="9579921"/>
            <a:ext cx="354225" cy="244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6" name="Shape 1976"/>
          <p:cNvSpPr/>
          <p:nvPr/>
        </p:nvSpPr>
        <p:spPr>
          <a:xfrm>
            <a:off x="13601727" y="9667672"/>
            <a:ext cx="557701" cy="6894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7" name="Shape 1977"/>
          <p:cNvSpPr/>
          <p:nvPr/>
        </p:nvSpPr>
        <p:spPr>
          <a:xfrm>
            <a:off x="12885039" y="10106425"/>
            <a:ext cx="791334" cy="5236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8" name="Shape 1978"/>
          <p:cNvSpPr/>
          <p:nvPr/>
        </p:nvSpPr>
        <p:spPr>
          <a:xfrm>
            <a:off x="13002050" y="8278289"/>
            <a:ext cx="1398013" cy="13487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9" name="Shape 1979"/>
          <p:cNvSpPr/>
          <p:nvPr/>
        </p:nvSpPr>
        <p:spPr>
          <a:xfrm>
            <a:off x="14245283" y="8541542"/>
            <a:ext cx="1213373" cy="1201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0" name="Shape 1980"/>
          <p:cNvSpPr/>
          <p:nvPr/>
        </p:nvSpPr>
        <p:spPr>
          <a:xfrm>
            <a:off x="14186779" y="8395290"/>
            <a:ext cx="1073947" cy="832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1" name="Shape 1981"/>
          <p:cNvSpPr/>
          <p:nvPr/>
        </p:nvSpPr>
        <p:spPr>
          <a:xfrm>
            <a:off x="11773442" y="1843251"/>
            <a:ext cx="11278316" cy="64121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5"/>
                  <a:pt x="2236" y="21185"/>
                  <a:pt x="2236" y="21185"/>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2" name="Shape 1982"/>
          <p:cNvSpPr/>
          <p:nvPr/>
        </p:nvSpPr>
        <p:spPr>
          <a:xfrm>
            <a:off x="13177564" y="6450153"/>
            <a:ext cx="3007059" cy="22416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83" name="Shape 1983"/>
          <p:cNvSpPr/>
          <p:nvPr/>
        </p:nvSpPr>
        <p:spPr>
          <a:xfrm>
            <a:off x="11656431" y="8044288"/>
            <a:ext cx="1379178" cy="5688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4" name="Shape 1984"/>
          <p:cNvSpPr/>
          <p:nvPr/>
        </p:nvSpPr>
        <p:spPr>
          <a:xfrm>
            <a:off x="12299988" y="8526915"/>
            <a:ext cx="538864" cy="4634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5" name="Shape 1985"/>
          <p:cNvSpPr/>
          <p:nvPr/>
        </p:nvSpPr>
        <p:spPr>
          <a:xfrm>
            <a:off x="12314614" y="8994919"/>
            <a:ext cx="1462079" cy="133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6" name="Shape 1986"/>
          <p:cNvSpPr/>
          <p:nvPr/>
        </p:nvSpPr>
        <p:spPr>
          <a:xfrm>
            <a:off x="12592514" y="8497665"/>
            <a:ext cx="742355" cy="794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7" name="Shape 1987"/>
          <p:cNvSpPr/>
          <p:nvPr/>
        </p:nvSpPr>
        <p:spPr>
          <a:xfrm>
            <a:off x="11393158" y="7795662"/>
            <a:ext cx="520013" cy="470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8" name="Shape 1988"/>
          <p:cNvSpPr/>
          <p:nvPr/>
        </p:nvSpPr>
        <p:spPr>
          <a:xfrm>
            <a:off x="17229046" y="11115554"/>
            <a:ext cx="342901" cy="4181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9" name="Shape 1989"/>
          <p:cNvSpPr/>
          <p:nvPr/>
        </p:nvSpPr>
        <p:spPr>
          <a:xfrm>
            <a:off x="17229046" y="11115554"/>
            <a:ext cx="342901" cy="4181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0" name="Shape 1990"/>
          <p:cNvSpPr/>
          <p:nvPr/>
        </p:nvSpPr>
        <p:spPr>
          <a:xfrm>
            <a:off x="19583877" y="11481183"/>
            <a:ext cx="640602" cy="5839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1" name="Shape 1991"/>
          <p:cNvSpPr/>
          <p:nvPr/>
        </p:nvSpPr>
        <p:spPr>
          <a:xfrm>
            <a:off x="19583877" y="11481183"/>
            <a:ext cx="640602" cy="5839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2" name="Shape 1992"/>
          <p:cNvSpPr/>
          <p:nvPr/>
        </p:nvSpPr>
        <p:spPr>
          <a:xfrm>
            <a:off x="20227435" y="11612809"/>
            <a:ext cx="520012" cy="5349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3" name="Shape 1993"/>
          <p:cNvSpPr/>
          <p:nvPr/>
        </p:nvSpPr>
        <p:spPr>
          <a:xfrm>
            <a:off x="20227435" y="11612809"/>
            <a:ext cx="520012" cy="5349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4" name="Shape 1994"/>
          <p:cNvSpPr/>
          <p:nvPr/>
        </p:nvSpPr>
        <p:spPr>
          <a:xfrm>
            <a:off x="15620155" y="10910804"/>
            <a:ext cx="169568" cy="218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5" name="Shape 1995"/>
          <p:cNvSpPr/>
          <p:nvPr/>
        </p:nvSpPr>
        <p:spPr>
          <a:xfrm>
            <a:off x="17770219" y="10018674"/>
            <a:ext cx="158245" cy="169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6" name="Shape 1996"/>
          <p:cNvSpPr/>
          <p:nvPr/>
        </p:nvSpPr>
        <p:spPr>
          <a:xfrm>
            <a:off x="17770219" y="10018674"/>
            <a:ext cx="158245" cy="169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7" name="Shape 1997"/>
          <p:cNvSpPr/>
          <p:nvPr/>
        </p:nvSpPr>
        <p:spPr>
          <a:xfrm>
            <a:off x="19335232" y="8834042"/>
            <a:ext cx="139425" cy="2222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8" name="Shape 1998"/>
          <p:cNvSpPr/>
          <p:nvPr/>
        </p:nvSpPr>
        <p:spPr>
          <a:xfrm>
            <a:off x="19496121" y="7707912"/>
            <a:ext cx="1024953" cy="1182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9" name="Shape 1999"/>
          <p:cNvSpPr/>
          <p:nvPr/>
        </p:nvSpPr>
        <p:spPr>
          <a:xfrm>
            <a:off x="20227435" y="6611029"/>
            <a:ext cx="184656" cy="9644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0" name="Shape 2000"/>
          <p:cNvSpPr/>
          <p:nvPr/>
        </p:nvSpPr>
        <p:spPr>
          <a:xfrm>
            <a:off x="18589290" y="10164926"/>
            <a:ext cx="422038" cy="617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1" name="Shape 2001"/>
          <p:cNvSpPr/>
          <p:nvPr/>
        </p:nvSpPr>
        <p:spPr>
          <a:xfrm>
            <a:off x="18589290" y="10164926"/>
            <a:ext cx="422038" cy="617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2" name="Shape 2002"/>
          <p:cNvSpPr/>
          <p:nvPr/>
        </p:nvSpPr>
        <p:spPr>
          <a:xfrm>
            <a:off x="18750179" y="10881553"/>
            <a:ext cx="346665" cy="29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3" name="Shape 2003"/>
          <p:cNvSpPr/>
          <p:nvPr/>
        </p:nvSpPr>
        <p:spPr>
          <a:xfrm>
            <a:off x="18750179" y="10881553"/>
            <a:ext cx="346665" cy="29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4" name="Shape 2004"/>
          <p:cNvSpPr/>
          <p:nvPr/>
        </p:nvSpPr>
        <p:spPr>
          <a:xfrm>
            <a:off x="16205206" y="9550670"/>
            <a:ext cx="354209" cy="320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5" name="Shape 2005"/>
          <p:cNvSpPr/>
          <p:nvPr/>
        </p:nvSpPr>
        <p:spPr>
          <a:xfrm>
            <a:off x="17141288" y="9887048"/>
            <a:ext cx="531321" cy="9117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6" name="Shape 2006"/>
          <p:cNvSpPr/>
          <p:nvPr/>
        </p:nvSpPr>
        <p:spPr>
          <a:xfrm>
            <a:off x="17141288" y="9887048"/>
            <a:ext cx="531321" cy="9117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7" name="Shape 2007"/>
          <p:cNvSpPr/>
          <p:nvPr/>
        </p:nvSpPr>
        <p:spPr>
          <a:xfrm>
            <a:off x="17302178" y="9799297"/>
            <a:ext cx="535083" cy="1122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8" name="Shape 2008"/>
          <p:cNvSpPr/>
          <p:nvPr/>
        </p:nvSpPr>
        <p:spPr>
          <a:xfrm>
            <a:off x="17302178" y="9799297"/>
            <a:ext cx="535083" cy="1122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9" name="Shape 2009"/>
          <p:cNvSpPr/>
          <p:nvPr/>
        </p:nvSpPr>
        <p:spPr>
          <a:xfrm>
            <a:off x="15649407" y="9185043"/>
            <a:ext cx="584079" cy="2938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0" name="Shape 2010"/>
          <p:cNvSpPr/>
          <p:nvPr/>
        </p:nvSpPr>
        <p:spPr>
          <a:xfrm>
            <a:off x="16249085" y="6859657"/>
            <a:ext cx="2313699" cy="1231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1" name="Shape 2011"/>
          <p:cNvSpPr/>
          <p:nvPr/>
        </p:nvSpPr>
        <p:spPr>
          <a:xfrm>
            <a:off x="16951148" y="9989425"/>
            <a:ext cx="599135" cy="1145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2" name="Shape 2012"/>
          <p:cNvSpPr/>
          <p:nvPr/>
        </p:nvSpPr>
        <p:spPr>
          <a:xfrm>
            <a:off x="16951148" y="9989425"/>
            <a:ext cx="599135" cy="1145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3" name="Shape 2013"/>
          <p:cNvSpPr/>
          <p:nvPr/>
        </p:nvSpPr>
        <p:spPr>
          <a:xfrm>
            <a:off x="16541612" y="9345920"/>
            <a:ext cx="674509" cy="14014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4" name="Shape 2014"/>
          <p:cNvSpPr/>
          <p:nvPr/>
        </p:nvSpPr>
        <p:spPr>
          <a:xfrm>
            <a:off x="16541612" y="9345920"/>
            <a:ext cx="674509" cy="14014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5" name="Shape 2015"/>
          <p:cNvSpPr/>
          <p:nvPr/>
        </p:nvSpPr>
        <p:spPr>
          <a:xfrm>
            <a:off x="18925695" y="7971162"/>
            <a:ext cx="365517" cy="489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6" name="Shape 2016"/>
          <p:cNvSpPr/>
          <p:nvPr/>
        </p:nvSpPr>
        <p:spPr>
          <a:xfrm>
            <a:off x="19057331" y="8409914"/>
            <a:ext cx="256251" cy="3315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7" name="Shape 2017"/>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ASIA</a:t>
            </a:r>
          </a:p>
        </p:txBody>
      </p:sp>
      <p:sp>
        <p:nvSpPr>
          <p:cNvPr id="2018" name="Shape 201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019" name="Shape 2019"/>
          <p:cNvSpPr/>
          <p:nvPr/>
        </p:nvSpPr>
        <p:spPr>
          <a:xfrm>
            <a:off x="12052300" y="1003300"/>
            <a:ext cx="10388600" cy="2209800"/>
          </a:xfrm>
          <a:prstGeom prst="rect">
            <a:avLst/>
          </a:prstGeom>
          <a:solidFill>
            <a:srgbClr val="FFFFFF"/>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20" name="Shape 202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67</a:t>
            </a:r>
          </a:p>
        </p:txBody>
      </p:sp>
      <p:sp>
        <p:nvSpPr>
          <p:cNvPr id="2021" name="Shape 2021"/>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022" name="Shape 2022"/>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023" name="Shape 2023"/>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024" name="Shape 2024"/>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025" name="Shape 2025"/>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52F6E"/>
                </a:solidFill>
                <a:uFill>
                  <a:solidFill>
                    <a:srgbClr val="E52F6E"/>
                  </a:solidFill>
                </a:uFill>
                <a:latin typeface="Open Sans"/>
                <a:ea typeface="Open Sans"/>
                <a:cs typeface="Open Sans"/>
                <a:sym typeface="Open Sans"/>
              </a:rPr>
              <a:t>21</a:t>
            </a:r>
            <a:r>
              <a:rPr sz="4800">
                <a:solidFill>
                  <a:srgbClr val="E52F6E"/>
                </a:solidFill>
                <a:uFill>
                  <a:solidFill>
                    <a:srgbClr val="E52F6E"/>
                  </a:solidFill>
                </a:uFill>
                <a:latin typeface="Open Sans Light"/>
                <a:ea typeface="Open Sans Light"/>
                <a:cs typeface="Open Sans Light"/>
                <a:sym typeface="Open Sans Light"/>
              </a:rPr>
              <a:t>%</a:t>
            </a:r>
          </a:p>
        </p:txBody>
      </p:sp>
      <p:sp>
        <p:nvSpPr>
          <p:cNvPr id="2026" name="Shape 2026"/>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52F6E"/>
                </a:solidFill>
                <a:uFill>
                  <a:solidFill>
                    <a:srgbClr val="E52F6E"/>
                  </a:solidFill>
                </a:uFill>
                <a:latin typeface="Open Sans"/>
                <a:ea typeface="Open Sans"/>
                <a:cs typeface="Open Sans"/>
                <a:sym typeface="Open Sans"/>
              </a:rPr>
              <a:t>32</a:t>
            </a:r>
            <a:r>
              <a:rPr sz="4800">
                <a:solidFill>
                  <a:srgbClr val="E52F6E"/>
                </a:solidFill>
                <a:uFill>
                  <a:solidFill>
                    <a:srgbClr val="E52F6E"/>
                  </a:solidFill>
                </a:uFill>
                <a:latin typeface="Open Sans Light"/>
                <a:ea typeface="Open Sans Light"/>
                <a:cs typeface="Open Sans Light"/>
                <a:sym typeface="Open Sans Light"/>
              </a:rPr>
              <a:t>%</a:t>
            </a:r>
          </a:p>
        </p:txBody>
      </p:sp>
      <p:sp>
        <p:nvSpPr>
          <p:cNvPr id="2027" name="Shape 2027"/>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52F6E"/>
                </a:solidFill>
                <a:uFill>
                  <a:solidFill>
                    <a:srgbClr val="E52F6E"/>
                  </a:solidFill>
                </a:uFill>
                <a:latin typeface="Open Sans"/>
                <a:ea typeface="Open Sans"/>
                <a:cs typeface="Open Sans"/>
                <a:sym typeface="Open Sans"/>
              </a:rPr>
              <a:t>42</a:t>
            </a:r>
            <a:r>
              <a:rPr sz="4800">
                <a:solidFill>
                  <a:srgbClr val="E52F6E"/>
                </a:solidFill>
                <a:uFill>
                  <a:solidFill>
                    <a:srgbClr val="E52F6E"/>
                  </a:solidFill>
                </a:uFill>
                <a:latin typeface="Open Sans Light"/>
                <a:ea typeface="Open Sans Light"/>
                <a:cs typeface="Open Sans Light"/>
                <a:sym typeface="Open Sans Light"/>
              </a:rPr>
              <a:t>%</a:t>
            </a:r>
          </a:p>
        </p:txBody>
      </p:sp>
      <p:sp>
        <p:nvSpPr>
          <p:cNvPr id="2028" name="Shape 2028"/>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029" name="Shape 2029"/>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31" name="Shape 2031"/>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EUROPE</a:t>
            </a:r>
          </a:p>
        </p:txBody>
      </p:sp>
      <p:sp>
        <p:nvSpPr>
          <p:cNvPr id="2032" name="Shape 203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033" name="Shape 2033"/>
          <p:cNvSpPr/>
          <p:nvPr/>
        </p:nvSpPr>
        <p:spPr>
          <a:xfrm>
            <a:off x="3298348" y="9974603"/>
            <a:ext cx="2244115" cy="1774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4" name="Shape 2034"/>
          <p:cNvSpPr/>
          <p:nvPr/>
        </p:nvSpPr>
        <p:spPr>
          <a:xfrm>
            <a:off x="3000375" y="10302572"/>
            <a:ext cx="784043" cy="1147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8"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8" y="5891"/>
                </a:lnTo>
                <a:lnTo>
                  <a:pt x="18573" y="5330"/>
                </a:lnTo>
                <a:lnTo>
                  <a:pt x="19856" y="4769"/>
                </a:lnTo>
                <a:lnTo>
                  <a:pt x="21600" y="4208"/>
                </a:lnTo>
                <a:lnTo>
                  <a:pt x="21600" y="3927"/>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5" name="Shape 2035"/>
          <p:cNvSpPr/>
          <p:nvPr/>
        </p:nvSpPr>
        <p:spPr>
          <a:xfrm>
            <a:off x="3298348" y="9974603"/>
            <a:ext cx="2244115" cy="1774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6921" y="10709"/>
                </a:lnTo>
                <a:lnTo>
                  <a:pt x="16921"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6" name="Shape 2036"/>
          <p:cNvSpPr/>
          <p:nvPr/>
        </p:nvSpPr>
        <p:spPr>
          <a:xfrm>
            <a:off x="3000375" y="10302572"/>
            <a:ext cx="784043" cy="1147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8"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8" y="5891"/>
                </a:lnTo>
                <a:lnTo>
                  <a:pt x="18573" y="5330"/>
                </a:lnTo>
                <a:lnTo>
                  <a:pt x="19856" y="4769"/>
                </a:lnTo>
                <a:lnTo>
                  <a:pt x="21600" y="4208"/>
                </a:lnTo>
                <a:lnTo>
                  <a:pt x="21600" y="3927"/>
                </a:lnTo>
                <a:lnTo>
                  <a:pt x="21190" y="3366"/>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7" name="Shape 2037"/>
          <p:cNvSpPr/>
          <p:nvPr/>
        </p:nvSpPr>
        <p:spPr>
          <a:xfrm>
            <a:off x="3721098" y="7470117"/>
            <a:ext cx="737486"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8" name="Shape 2038"/>
          <p:cNvSpPr/>
          <p:nvPr/>
        </p:nvSpPr>
        <p:spPr>
          <a:xfrm>
            <a:off x="4209029" y="7514841"/>
            <a:ext cx="376193" cy="268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9" name="Shape 2039"/>
          <p:cNvSpPr/>
          <p:nvPr/>
        </p:nvSpPr>
        <p:spPr>
          <a:xfrm>
            <a:off x="4302147" y="6814181"/>
            <a:ext cx="1240316" cy="1893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0" name="Shape 2040"/>
          <p:cNvSpPr/>
          <p:nvPr/>
        </p:nvSpPr>
        <p:spPr>
          <a:xfrm>
            <a:off x="4209029" y="7514841"/>
            <a:ext cx="376193" cy="268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1" name="Shape 2041"/>
          <p:cNvSpPr/>
          <p:nvPr/>
        </p:nvSpPr>
        <p:spPr>
          <a:xfrm>
            <a:off x="4302147" y="6814181"/>
            <a:ext cx="1240316" cy="1893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2" name="Shape 2042"/>
          <p:cNvSpPr/>
          <p:nvPr/>
        </p:nvSpPr>
        <p:spPr>
          <a:xfrm>
            <a:off x="3156811" y="5293600"/>
            <a:ext cx="1098778" cy="790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3" name="Shape 2043"/>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4" name="Shape 2044"/>
          <p:cNvSpPr/>
          <p:nvPr/>
        </p:nvSpPr>
        <p:spPr>
          <a:xfrm>
            <a:off x="3156811" y="5293600"/>
            <a:ext cx="1098778" cy="790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5" name="Shape 2045"/>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6" name="Shape 2046"/>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7" name="Shape 2047"/>
          <p:cNvSpPr/>
          <p:nvPr/>
        </p:nvSpPr>
        <p:spPr>
          <a:xfrm>
            <a:off x="6939212" y="7529748"/>
            <a:ext cx="202995" cy="3279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8" name="Shape 2048"/>
          <p:cNvSpPr/>
          <p:nvPr/>
        </p:nvSpPr>
        <p:spPr>
          <a:xfrm>
            <a:off x="7300504" y="11495185"/>
            <a:ext cx="610847" cy="387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9" name="Shape 2049"/>
          <p:cNvSpPr/>
          <p:nvPr/>
        </p:nvSpPr>
        <p:spPr>
          <a:xfrm>
            <a:off x="6939212" y="7529748"/>
            <a:ext cx="202995" cy="3279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0" name="Shape 2050"/>
          <p:cNvSpPr/>
          <p:nvPr/>
        </p:nvSpPr>
        <p:spPr>
          <a:xfrm>
            <a:off x="7300504" y="11495185"/>
            <a:ext cx="610847" cy="387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1" name="Shape 2051"/>
          <p:cNvSpPr/>
          <p:nvPr/>
        </p:nvSpPr>
        <p:spPr>
          <a:xfrm>
            <a:off x="9622833" y="11778432"/>
            <a:ext cx="579187" cy="134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2" name="Shape 2052"/>
          <p:cNvSpPr/>
          <p:nvPr/>
        </p:nvSpPr>
        <p:spPr>
          <a:xfrm>
            <a:off x="6453143" y="10869065"/>
            <a:ext cx="312873" cy="5366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3" name="Shape 2053"/>
          <p:cNvSpPr/>
          <p:nvPr/>
        </p:nvSpPr>
        <p:spPr>
          <a:xfrm>
            <a:off x="9622833" y="11778432"/>
            <a:ext cx="579187" cy="134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4" name="Shape 2054"/>
          <p:cNvSpPr/>
          <p:nvPr/>
        </p:nvSpPr>
        <p:spPr>
          <a:xfrm>
            <a:off x="6453143" y="10869065"/>
            <a:ext cx="312873" cy="5366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5" name="Shape 2055"/>
          <p:cNvSpPr/>
          <p:nvPr/>
        </p:nvSpPr>
        <p:spPr>
          <a:xfrm>
            <a:off x="6531360" y="10466559"/>
            <a:ext cx="188097"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6" name="Shape 2056"/>
          <p:cNvSpPr/>
          <p:nvPr/>
        </p:nvSpPr>
        <p:spPr>
          <a:xfrm>
            <a:off x="6531360" y="10466559"/>
            <a:ext cx="188097"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7" name="Shape 2057"/>
          <p:cNvSpPr/>
          <p:nvPr/>
        </p:nvSpPr>
        <p:spPr>
          <a:xfrm>
            <a:off x="6216625" y="9557188"/>
            <a:ext cx="2197555" cy="201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8" name="Shape 2058"/>
          <p:cNvSpPr/>
          <p:nvPr/>
        </p:nvSpPr>
        <p:spPr>
          <a:xfrm>
            <a:off x="4365466" y="8603099"/>
            <a:ext cx="2134236" cy="2027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9" name="Shape 2059"/>
          <p:cNvSpPr/>
          <p:nvPr/>
        </p:nvSpPr>
        <p:spPr>
          <a:xfrm>
            <a:off x="6216625" y="9557188"/>
            <a:ext cx="2197555" cy="201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0" name="Shape 2060"/>
          <p:cNvSpPr/>
          <p:nvPr/>
        </p:nvSpPr>
        <p:spPr>
          <a:xfrm>
            <a:off x="4365466" y="8603099"/>
            <a:ext cx="2134236" cy="2027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1" name="Shape 2061"/>
          <p:cNvSpPr/>
          <p:nvPr/>
        </p:nvSpPr>
        <p:spPr>
          <a:xfrm>
            <a:off x="5605780" y="8558378"/>
            <a:ext cx="610847"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2" name="Shape 2062"/>
          <p:cNvSpPr/>
          <p:nvPr/>
        </p:nvSpPr>
        <p:spPr>
          <a:xfrm>
            <a:off x="6123511" y="8856529"/>
            <a:ext cx="109879" cy="1490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3" name="Shape 2063"/>
          <p:cNvSpPr/>
          <p:nvPr/>
        </p:nvSpPr>
        <p:spPr>
          <a:xfrm>
            <a:off x="5745457" y="8111147"/>
            <a:ext cx="62760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4" name="Shape 2064"/>
          <p:cNvSpPr/>
          <p:nvPr/>
        </p:nvSpPr>
        <p:spPr>
          <a:xfrm>
            <a:off x="6123511" y="8856529"/>
            <a:ext cx="109879" cy="1490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5" name="Shape 2065"/>
          <p:cNvSpPr/>
          <p:nvPr/>
        </p:nvSpPr>
        <p:spPr>
          <a:xfrm>
            <a:off x="5745457" y="8111147"/>
            <a:ext cx="62760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6" name="Shape 2066"/>
          <p:cNvSpPr/>
          <p:nvPr/>
        </p:nvSpPr>
        <p:spPr>
          <a:xfrm>
            <a:off x="6514600" y="7201780"/>
            <a:ext cx="392953" cy="641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7" name="Shape 2067"/>
          <p:cNvSpPr/>
          <p:nvPr/>
        </p:nvSpPr>
        <p:spPr>
          <a:xfrm>
            <a:off x="6162617" y="7835355"/>
            <a:ext cx="1396752" cy="1654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8" name="Shape 2068"/>
          <p:cNvSpPr/>
          <p:nvPr/>
        </p:nvSpPr>
        <p:spPr>
          <a:xfrm>
            <a:off x="6514600" y="7201780"/>
            <a:ext cx="392953" cy="641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9" name="Shape 2069"/>
          <p:cNvSpPr/>
          <p:nvPr/>
        </p:nvSpPr>
        <p:spPr>
          <a:xfrm>
            <a:off x="6153305" y="7827902"/>
            <a:ext cx="1396751" cy="1654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70" name="Shape 2070"/>
          <p:cNvSpPr/>
          <p:nvPr/>
        </p:nvSpPr>
        <p:spPr>
          <a:xfrm>
            <a:off x="6106747" y="9408114"/>
            <a:ext cx="784043"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1" name="Shape 2071"/>
          <p:cNvSpPr/>
          <p:nvPr/>
        </p:nvSpPr>
        <p:spPr>
          <a:xfrm>
            <a:off x="6719456" y="9095053"/>
            <a:ext cx="1270113"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2" name="Shape 2072"/>
          <p:cNvSpPr/>
          <p:nvPr/>
        </p:nvSpPr>
        <p:spPr>
          <a:xfrm>
            <a:off x="6106747" y="9408114"/>
            <a:ext cx="784043"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3" name="Shape 2073"/>
          <p:cNvSpPr/>
          <p:nvPr/>
        </p:nvSpPr>
        <p:spPr>
          <a:xfrm>
            <a:off x="6719456" y="9095053"/>
            <a:ext cx="1270113"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4" name="Shape 2074"/>
          <p:cNvSpPr/>
          <p:nvPr/>
        </p:nvSpPr>
        <p:spPr>
          <a:xfrm>
            <a:off x="7127309" y="8632915"/>
            <a:ext cx="1082017"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5" name="Shape 2075"/>
          <p:cNvSpPr/>
          <p:nvPr/>
        </p:nvSpPr>
        <p:spPr>
          <a:xfrm>
            <a:off x="7410383" y="9542282"/>
            <a:ext cx="517730" cy="3726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6" name="Shape 2076"/>
          <p:cNvSpPr/>
          <p:nvPr/>
        </p:nvSpPr>
        <p:spPr>
          <a:xfrm>
            <a:off x="7425280" y="9646637"/>
            <a:ext cx="1020560" cy="775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7" name="Shape 2077"/>
          <p:cNvSpPr/>
          <p:nvPr/>
        </p:nvSpPr>
        <p:spPr>
          <a:xfrm>
            <a:off x="7410383" y="9542282"/>
            <a:ext cx="517730" cy="3726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8" name="Shape 2078"/>
          <p:cNvSpPr/>
          <p:nvPr/>
        </p:nvSpPr>
        <p:spPr>
          <a:xfrm>
            <a:off x="7425280" y="9646637"/>
            <a:ext cx="1020560" cy="775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9" name="Shape 2079"/>
          <p:cNvSpPr/>
          <p:nvPr/>
        </p:nvSpPr>
        <p:spPr>
          <a:xfrm>
            <a:off x="7801472" y="9900065"/>
            <a:ext cx="72258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0" name="Shape 2080"/>
          <p:cNvSpPr/>
          <p:nvPr/>
        </p:nvSpPr>
        <p:spPr>
          <a:xfrm>
            <a:off x="7848031" y="9095053"/>
            <a:ext cx="1067118" cy="685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1" name="Shape 2081"/>
          <p:cNvSpPr/>
          <p:nvPr/>
        </p:nvSpPr>
        <p:spPr>
          <a:xfrm>
            <a:off x="7801472" y="9900065"/>
            <a:ext cx="72258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2" name="Shape 2082"/>
          <p:cNvSpPr/>
          <p:nvPr/>
        </p:nvSpPr>
        <p:spPr>
          <a:xfrm>
            <a:off x="7848031" y="9095053"/>
            <a:ext cx="1067118" cy="685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3" name="Shape 2083"/>
          <p:cNvSpPr/>
          <p:nvPr/>
        </p:nvSpPr>
        <p:spPr>
          <a:xfrm>
            <a:off x="8695393" y="9095053"/>
            <a:ext cx="48421" cy="149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4" name="Shape 2084"/>
          <p:cNvSpPr/>
          <p:nvPr/>
        </p:nvSpPr>
        <p:spPr>
          <a:xfrm>
            <a:off x="8743814" y="9109959"/>
            <a:ext cx="3166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5" name="Shape 2085"/>
          <p:cNvSpPr/>
          <p:nvPr/>
        </p:nvSpPr>
        <p:spPr>
          <a:xfrm flipV="1">
            <a:off x="8727054" y="9095053"/>
            <a:ext cx="48422" cy="14909"/>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086" name="Shape 2086"/>
          <p:cNvSpPr/>
          <p:nvPr/>
        </p:nvSpPr>
        <p:spPr>
          <a:xfrm flipV="1">
            <a:off x="8727054" y="9095053"/>
            <a:ext cx="48422" cy="14909"/>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087" name="Shape 2087"/>
          <p:cNvSpPr/>
          <p:nvPr/>
        </p:nvSpPr>
        <p:spPr>
          <a:xfrm>
            <a:off x="8680494" y="9095053"/>
            <a:ext cx="1490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8" name="Shape 2088"/>
          <p:cNvSpPr/>
          <p:nvPr/>
        </p:nvSpPr>
        <p:spPr>
          <a:xfrm>
            <a:off x="8209325" y="8916161"/>
            <a:ext cx="48421" cy="29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9" name="Shape 2089"/>
          <p:cNvSpPr/>
          <p:nvPr/>
        </p:nvSpPr>
        <p:spPr>
          <a:xfrm>
            <a:off x="8680494" y="9095053"/>
            <a:ext cx="1490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0" name="Shape 2090"/>
          <p:cNvSpPr/>
          <p:nvPr/>
        </p:nvSpPr>
        <p:spPr>
          <a:xfrm>
            <a:off x="8209325" y="8916161"/>
            <a:ext cx="48421" cy="29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1" name="Shape 2091"/>
          <p:cNvSpPr/>
          <p:nvPr/>
        </p:nvSpPr>
        <p:spPr>
          <a:xfrm>
            <a:off x="7928111" y="8901252"/>
            <a:ext cx="893921"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2" name="Shape 2092"/>
          <p:cNvSpPr/>
          <p:nvPr/>
        </p:nvSpPr>
        <p:spPr>
          <a:xfrm>
            <a:off x="8335964" y="9646637"/>
            <a:ext cx="815703" cy="939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3" name="Shape 2093"/>
          <p:cNvSpPr/>
          <p:nvPr/>
        </p:nvSpPr>
        <p:spPr>
          <a:xfrm>
            <a:off x="7928111" y="8901252"/>
            <a:ext cx="893921"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4" name="Shape 2094"/>
          <p:cNvSpPr/>
          <p:nvPr/>
        </p:nvSpPr>
        <p:spPr>
          <a:xfrm>
            <a:off x="8335964" y="9646637"/>
            <a:ext cx="815703" cy="939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5" name="Shape 2095"/>
          <p:cNvSpPr/>
          <p:nvPr/>
        </p:nvSpPr>
        <p:spPr>
          <a:xfrm>
            <a:off x="8524059" y="10436741"/>
            <a:ext cx="391091" cy="655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6" name="Shape 2096"/>
          <p:cNvSpPr/>
          <p:nvPr/>
        </p:nvSpPr>
        <p:spPr>
          <a:xfrm>
            <a:off x="8775470" y="10436741"/>
            <a:ext cx="1128576" cy="1311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7" name="Shape 2097"/>
          <p:cNvSpPr/>
          <p:nvPr/>
        </p:nvSpPr>
        <p:spPr>
          <a:xfrm>
            <a:off x="8524059" y="10436741"/>
            <a:ext cx="391091" cy="655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8" name="Shape 2098"/>
          <p:cNvSpPr/>
          <p:nvPr/>
        </p:nvSpPr>
        <p:spPr>
          <a:xfrm>
            <a:off x="8775470" y="10436741"/>
            <a:ext cx="1128576" cy="1311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9" name="Shape 2099"/>
          <p:cNvSpPr/>
          <p:nvPr/>
        </p:nvSpPr>
        <p:spPr>
          <a:xfrm>
            <a:off x="8775470" y="10451648"/>
            <a:ext cx="454411"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0" name="Shape 2100"/>
          <p:cNvSpPr/>
          <p:nvPr/>
        </p:nvSpPr>
        <p:spPr>
          <a:xfrm>
            <a:off x="9025025" y="9885159"/>
            <a:ext cx="1098778"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1" name="Shape 2101"/>
          <p:cNvSpPr/>
          <p:nvPr/>
        </p:nvSpPr>
        <p:spPr>
          <a:xfrm>
            <a:off x="8775470" y="10451648"/>
            <a:ext cx="454411"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2" name="Shape 2102"/>
          <p:cNvSpPr/>
          <p:nvPr/>
        </p:nvSpPr>
        <p:spPr>
          <a:xfrm>
            <a:off x="9025025" y="9885159"/>
            <a:ext cx="1098778"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3" name="Shape 2103"/>
          <p:cNvSpPr/>
          <p:nvPr/>
        </p:nvSpPr>
        <p:spPr>
          <a:xfrm>
            <a:off x="9842587" y="10317481"/>
            <a:ext cx="677891" cy="11478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4" name="Shape 2104"/>
          <p:cNvSpPr/>
          <p:nvPr/>
        </p:nvSpPr>
        <p:spPr>
          <a:xfrm>
            <a:off x="9842587" y="10317481"/>
            <a:ext cx="674166" cy="11478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5" name="Shape 2105"/>
          <p:cNvSpPr/>
          <p:nvPr/>
        </p:nvSpPr>
        <p:spPr>
          <a:xfrm>
            <a:off x="9920809" y="10466559"/>
            <a:ext cx="573600" cy="3428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6" name="Shape 2106"/>
          <p:cNvSpPr/>
          <p:nvPr/>
        </p:nvSpPr>
        <p:spPr>
          <a:xfrm>
            <a:off x="8570616" y="8990699"/>
            <a:ext cx="1663066" cy="110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7" name="Shape 2107"/>
          <p:cNvSpPr/>
          <p:nvPr/>
        </p:nvSpPr>
        <p:spPr>
          <a:xfrm>
            <a:off x="9527853" y="8916161"/>
            <a:ext cx="659267" cy="626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8" name="Shape 2108"/>
          <p:cNvSpPr/>
          <p:nvPr/>
        </p:nvSpPr>
        <p:spPr>
          <a:xfrm>
            <a:off x="8570616" y="8990699"/>
            <a:ext cx="1663066" cy="110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9" name="Shape 2109"/>
          <p:cNvSpPr/>
          <p:nvPr/>
        </p:nvSpPr>
        <p:spPr>
          <a:xfrm>
            <a:off x="9527853" y="8916161"/>
            <a:ext cx="659267" cy="626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0" name="Shape 2110"/>
          <p:cNvSpPr/>
          <p:nvPr/>
        </p:nvSpPr>
        <p:spPr>
          <a:xfrm>
            <a:off x="7393622" y="7753363"/>
            <a:ext cx="1601608" cy="1222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1" name="Shape 2111"/>
          <p:cNvSpPr/>
          <p:nvPr/>
        </p:nvSpPr>
        <p:spPr>
          <a:xfrm>
            <a:off x="8226086" y="7634101"/>
            <a:ext cx="391091" cy="2087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2" name="Shape 2112"/>
          <p:cNvSpPr/>
          <p:nvPr/>
        </p:nvSpPr>
        <p:spPr>
          <a:xfrm>
            <a:off x="7393622" y="7753363"/>
            <a:ext cx="1601608" cy="1222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3" name="Shape 2113"/>
          <p:cNvSpPr/>
          <p:nvPr/>
        </p:nvSpPr>
        <p:spPr>
          <a:xfrm>
            <a:off x="8226086" y="7619196"/>
            <a:ext cx="391091" cy="2087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4" name="Shape 2114"/>
          <p:cNvSpPr/>
          <p:nvPr/>
        </p:nvSpPr>
        <p:spPr>
          <a:xfrm>
            <a:off x="8304303" y="7291224"/>
            <a:ext cx="847363"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5" name="Shape 2115"/>
          <p:cNvSpPr/>
          <p:nvPr/>
        </p:nvSpPr>
        <p:spPr>
          <a:xfrm>
            <a:off x="8775470" y="7857718"/>
            <a:ext cx="1804603" cy="17292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6" name="Shape 2116"/>
          <p:cNvSpPr/>
          <p:nvPr/>
        </p:nvSpPr>
        <p:spPr>
          <a:xfrm>
            <a:off x="8304303" y="7276317"/>
            <a:ext cx="847363"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7" name="Shape 2117"/>
          <p:cNvSpPr/>
          <p:nvPr/>
        </p:nvSpPr>
        <p:spPr>
          <a:xfrm>
            <a:off x="8775470" y="7842811"/>
            <a:ext cx="1804603" cy="17292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8" name="Shape 2118"/>
          <p:cNvSpPr/>
          <p:nvPr/>
        </p:nvSpPr>
        <p:spPr>
          <a:xfrm>
            <a:off x="8758713" y="7246503"/>
            <a:ext cx="1350194" cy="11180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9" name="Shape 2119"/>
          <p:cNvSpPr/>
          <p:nvPr/>
        </p:nvSpPr>
        <p:spPr>
          <a:xfrm>
            <a:off x="8287543" y="6933443"/>
            <a:ext cx="988901" cy="521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0" name="Shape 2120"/>
          <p:cNvSpPr/>
          <p:nvPr/>
        </p:nvSpPr>
        <p:spPr>
          <a:xfrm>
            <a:off x="8758713" y="7231595"/>
            <a:ext cx="1350194" cy="1118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1" name="Shape 2121"/>
          <p:cNvSpPr/>
          <p:nvPr/>
        </p:nvSpPr>
        <p:spPr>
          <a:xfrm>
            <a:off x="8287543" y="6918534"/>
            <a:ext cx="988901" cy="521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2" name="Shape 2122"/>
          <p:cNvSpPr/>
          <p:nvPr/>
        </p:nvSpPr>
        <p:spPr>
          <a:xfrm>
            <a:off x="8492401" y="6545843"/>
            <a:ext cx="627607" cy="462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3" name="Shape 2123"/>
          <p:cNvSpPr/>
          <p:nvPr/>
        </p:nvSpPr>
        <p:spPr>
          <a:xfrm>
            <a:off x="8507297" y="3937003"/>
            <a:ext cx="2087679" cy="4099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4" name="Shape 2124"/>
          <p:cNvSpPr/>
          <p:nvPr/>
        </p:nvSpPr>
        <p:spPr>
          <a:xfrm>
            <a:off x="8492401" y="6530934"/>
            <a:ext cx="627607" cy="462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5" name="Shape 2125"/>
          <p:cNvSpPr/>
          <p:nvPr/>
        </p:nvSpPr>
        <p:spPr>
          <a:xfrm>
            <a:off x="8507297" y="3955638"/>
            <a:ext cx="2076504" cy="40809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6" name="Shape 2126"/>
          <p:cNvSpPr/>
          <p:nvPr/>
        </p:nvSpPr>
        <p:spPr>
          <a:xfrm>
            <a:off x="7738154" y="4205340"/>
            <a:ext cx="1491732" cy="2370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7" name="Shape 2127"/>
          <p:cNvSpPr/>
          <p:nvPr/>
        </p:nvSpPr>
        <p:spPr>
          <a:xfrm>
            <a:off x="6939212" y="4533309"/>
            <a:ext cx="1286874" cy="31604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8" name="Shape 2128"/>
          <p:cNvSpPr/>
          <p:nvPr/>
        </p:nvSpPr>
        <p:spPr>
          <a:xfrm>
            <a:off x="7738154" y="4190433"/>
            <a:ext cx="1491732" cy="2370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9" name="Shape 2129"/>
          <p:cNvSpPr/>
          <p:nvPr/>
        </p:nvSpPr>
        <p:spPr>
          <a:xfrm>
            <a:off x="6939212" y="4518401"/>
            <a:ext cx="1286874" cy="31604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0" name="Shape 2130"/>
          <p:cNvSpPr/>
          <p:nvPr/>
        </p:nvSpPr>
        <p:spPr>
          <a:xfrm>
            <a:off x="6153305" y="3951910"/>
            <a:ext cx="2495529" cy="31455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1" name="Shape 2131"/>
          <p:cNvSpPr/>
          <p:nvPr/>
        </p:nvSpPr>
        <p:spPr>
          <a:xfrm>
            <a:off x="6153305" y="3937003"/>
            <a:ext cx="2495529" cy="3145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2" name="Shape 213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68</a:t>
            </a:r>
          </a:p>
        </p:txBody>
      </p:sp>
      <p:sp>
        <p:nvSpPr>
          <p:cNvPr id="2133" name="Shape 2133"/>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2134" name="Shape 2134"/>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135" name="Shape 2135"/>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2136" name="Shape 2136"/>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7" name="Shape 2137"/>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2138" name="Shape 2138"/>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9" name="Shape 2139"/>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41" name="Shape 2141"/>
          <p:cNvSpPr/>
          <p:nvPr/>
        </p:nvSpPr>
        <p:spPr>
          <a:xfrm>
            <a:off x="8659000" y="10253411"/>
            <a:ext cx="2349189" cy="1855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2" name="Shape 2142"/>
          <p:cNvSpPr/>
          <p:nvPr/>
        </p:nvSpPr>
        <p:spPr>
          <a:xfrm>
            <a:off x="8347075" y="10596526"/>
            <a:ext cx="820754"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3" name="Shape 2143"/>
          <p:cNvSpPr/>
          <p:nvPr/>
        </p:nvSpPr>
        <p:spPr>
          <a:xfrm>
            <a:off x="8659000" y="10253411"/>
            <a:ext cx="2349189" cy="1855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6921" y="10709"/>
                </a:lnTo>
                <a:lnTo>
                  <a:pt x="16921"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4" name="Shape 2144"/>
          <p:cNvSpPr/>
          <p:nvPr/>
        </p:nvSpPr>
        <p:spPr>
          <a:xfrm>
            <a:off x="8347075" y="10596526"/>
            <a:ext cx="820754"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5" name="Shape 2145"/>
          <p:cNvSpPr/>
          <p:nvPr/>
        </p:nvSpPr>
        <p:spPr>
          <a:xfrm>
            <a:off x="9101545" y="7633272"/>
            <a:ext cx="772016"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6" name="Shape 2146"/>
          <p:cNvSpPr/>
          <p:nvPr/>
        </p:nvSpPr>
        <p:spPr>
          <a:xfrm>
            <a:off x="9612322" y="7680061"/>
            <a:ext cx="393807" cy="280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7" name="Shape 2147"/>
          <p:cNvSpPr/>
          <p:nvPr/>
        </p:nvSpPr>
        <p:spPr>
          <a:xfrm>
            <a:off x="9709799" y="6947045"/>
            <a:ext cx="1298391" cy="1980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8" name="Shape 2148"/>
          <p:cNvSpPr/>
          <p:nvPr/>
        </p:nvSpPr>
        <p:spPr>
          <a:xfrm>
            <a:off x="9612322" y="7680061"/>
            <a:ext cx="393807" cy="280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9" name="Shape 2149"/>
          <p:cNvSpPr/>
          <p:nvPr/>
        </p:nvSpPr>
        <p:spPr>
          <a:xfrm>
            <a:off x="9709799" y="6947045"/>
            <a:ext cx="1298391" cy="1980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0" name="Shape 2150"/>
          <p:cNvSpPr/>
          <p:nvPr/>
        </p:nvSpPr>
        <p:spPr>
          <a:xfrm>
            <a:off x="8510835" y="5356245"/>
            <a:ext cx="1150226" cy="826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1" name="Shape 2151"/>
          <p:cNvSpPr/>
          <p:nvPr/>
        </p:nvSpPr>
        <p:spPr>
          <a:xfrm>
            <a:off x="12289034" y="7820423"/>
            <a:ext cx="130620" cy="1247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2" name="Shape 2152"/>
          <p:cNvSpPr/>
          <p:nvPr/>
        </p:nvSpPr>
        <p:spPr>
          <a:xfrm>
            <a:off x="8510835" y="5356245"/>
            <a:ext cx="1150226" cy="826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3" name="Shape 2153"/>
          <p:cNvSpPr/>
          <p:nvPr/>
        </p:nvSpPr>
        <p:spPr>
          <a:xfrm>
            <a:off x="12289034" y="7820423"/>
            <a:ext cx="130620" cy="1247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4" name="Shape 2154"/>
          <p:cNvSpPr/>
          <p:nvPr/>
        </p:nvSpPr>
        <p:spPr>
          <a:xfrm>
            <a:off x="12289034" y="7820423"/>
            <a:ext cx="130620" cy="1247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5" name="Shape 2155"/>
          <p:cNvSpPr/>
          <p:nvPr/>
        </p:nvSpPr>
        <p:spPr>
          <a:xfrm>
            <a:off x="12470340" y="7695655"/>
            <a:ext cx="212500" cy="343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6" name="Shape 2156"/>
          <p:cNvSpPr/>
          <p:nvPr/>
        </p:nvSpPr>
        <p:spPr>
          <a:xfrm>
            <a:off x="12848550" y="11844212"/>
            <a:ext cx="639448" cy="405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7" name="Shape 2157"/>
          <p:cNvSpPr/>
          <p:nvPr/>
        </p:nvSpPr>
        <p:spPr>
          <a:xfrm>
            <a:off x="12470340" y="7695655"/>
            <a:ext cx="212500" cy="343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8" name="Shape 2158"/>
          <p:cNvSpPr/>
          <p:nvPr/>
        </p:nvSpPr>
        <p:spPr>
          <a:xfrm>
            <a:off x="12848550" y="11844212"/>
            <a:ext cx="639448" cy="405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9" name="Shape 2159"/>
          <p:cNvSpPr/>
          <p:nvPr/>
        </p:nvSpPr>
        <p:spPr>
          <a:xfrm>
            <a:off x="15279616" y="12140539"/>
            <a:ext cx="606306" cy="1403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0" name="Shape 2160"/>
          <p:cNvSpPr/>
          <p:nvPr/>
        </p:nvSpPr>
        <p:spPr>
          <a:xfrm>
            <a:off x="11961512" y="11189178"/>
            <a:ext cx="327523" cy="561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1" name="Shape 2161"/>
          <p:cNvSpPr/>
          <p:nvPr/>
        </p:nvSpPr>
        <p:spPr>
          <a:xfrm>
            <a:off x="15279616" y="12140539"/>
            <a:ext cx="606306" cy="1403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2" name="Shape 2162"/>
          <p:cNvSpPr/>
          <p:nvPr/>
        </p:nvSpPr>
        <p:spPr>
          <a:xfrm>
            <a:off x="11961512" y="11189178"/>
            <a:ext cx="327523" cy="561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3" name="Shape 2163"/>
          <p:cNvSpPr/>
          <p:nvPr/>
        </p:nvSpPr>
        <p:spPr>
          <a:xfrm>
            <a:off x="12043392" y="10768084"/>
            <a:ext cx="196904"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4" name="Shape 2164"/>
          <p:cNvSpPr/>
          <p:nvPr/>
        </p:nvSpPr>
        <p:spPr>
          <a:xfrm>
            <a:off x="12043392" y="10768084"/>
            <a:ext cx="196904"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5" name="Shape 2165"/>
          <p:cNvSpPr/>
          <p:nvPr/>
        </p:nvSpPr>
        <p:spPr>
          <a:xfrm>
            <a:off x="11713919" y="9816721"/>
            <a:ext cx="2300452" cy="210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6" name="Shape 2166"/>
          <p:cNvSpPr/>
          <p:nvPr/>
        </p:nvSpPr>
        <p:spPr>
          <a:xfrm>
            <a:off x="9776083" y="8818573"/>
            <a:ext cx="2234168" cy="21210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7" name="Shape 2167"/>
          <p:cNvSpPr/>
          <p:nvPr/>
        </p:nvSpPr>
        <p:spPr>
          <a:xfrm>
            <a:off x="11713919" y="9816721"/>
            <a:ext cx="2300452" cy="210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8" name="Shape 2168"/>
          <p:cNvSpPr/>
          <p:nvPr/>
        </p:nvSpPr>
        <p:spPr>
          <a:xfrm>
            <a:off x="9776083" y="8818573"/>
            <a:ext cx="2234168" cy="21210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9" name="Shape 2169"/>
          <p:cNvSpPr/>
          <p:nvPr/>
        </p:nvSpPr>
        <p:spPr>
          <a:xfrm>
            <a:off x="11074472" y="8771786"/>
            <a:ext cx="639449"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0" name="Shape 2170"/>
          <p:cNvSpPr/>
          <p:nvPr/>
        </p:nvSpPr>
        <p:spPr>
          <a:xfrm>
            <a:off x="11616445" y="9083706"/>
            <a:ext cx="115024" cy="15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1" name="Shape 2171"/>
          <p:cNvSpPr/>
          <p:nvPr/>
        </p:nvSpPr>
        <p:spPr>
          <a:xfrm>
            <a:off x="11220688" y="8303903"/>
            <a:ext cx="656994"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2" name="Shape 2172"/>
          <p:cNvSpPr/>
          <p:nvPr/>
        </p:nvSpPr>
        <p:spPr>
          <a:xfrm>
            <a:off x="11616445" y="9083706"/>
            <a:ext cx="115024" cy="15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3" name="Shape 2173"/>
          <p:cNvSpPr/>
          <p:nvPr/>
        </p:nvSpPr>
        <p:spPr>
          <a:xfrm>
            <a:off x="11220688" y="8303903"/>
            <a:ext cx="656994"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4" name="Shape 2174"/>
          <p:cNvSpPr/>
          <p:nvPr/>
        </p:nvSpPr>
        <p:spPr>
          <a:xfrm>
            <a:off x="12025847" y="7352543"/>
            <a:ext cx="411353" cy="670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5" name="Shape 2175"/>
          <p:cNvSpPr/>
          <p:nvPr/>
        </p:nvSpPr>
        <p:spPr>
          <a:xfrm>
            <a:off x="11657383" y="8015375"/>
            <a:ext cx="1462151" cy="1731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6" name="Shape 2176"/>
          <p:cNvSpPr/>
          <p:nvPr/>
        </p:nvSpPr>
        <p:spPr>
          <a:xfrm>
            <a:off x="12025847" y="7352543"/>
            <a:ext cx="411353" cy="670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7" name="Shape 2177"/>
          <p:cNvSpPr/>
          <p:nvPr/>
        </p:nvSpPr>
        <p:spPr>
          <a:xfrm>
            <a:off x="11647634" y="8007577"/>
            <a:ext cx="1462152" cy="1731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178" name="Shape 2178"/>
          <p:cNvSpPr/>
          <p:nvPr/>
        </p:nvSpPr>
        <p:spPr>
          <a:xfrm>
            <a:off x="11598896" y="9660763"/>
            <a:ext cx="820755"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9" name="Shape 2179"/>
          <p:cNvSpPr/>
          <p:nvPr/>
        </p:nvSpPr>
        <p:spPr>
          <a:xfrm>
            <a:off x="12240296" y="9333245"/>
            <a:ext cx="1329583" cy="6082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0" name="Shape 2180"/>
          <p:cNvSpPr/>
          <p:nvPr/>
        </p:nvSpPr>
        <p:spPr>
          <a:xfrm>
            <a:off x="11598896" y="9660763"/>
            <a:ext cx="820755"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1" name="Shape 2181"/>
          <p:cNvSpPr/>
          <p:nvPr/>
        </p:nvSpPr>
        <p:spPr>
          <a:xfrm>
            <a:off x="12240296" y="9333245"/>
            <a:ext cx="1329583" cy="6082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2" name="Shape 2182"/>
          <p:cNvSpPr/>
          <p:nvPr/>
        </p:nvSpPr>
        <p:spPr>
          <a:xfrm>
            <a:off x="12667243" y="8849766"/>
            <a:ext cx="1132680" cy="608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3" name="Shape 2183"/>
          <p:cNvSpPr/>
          <p:nvPr/>
        </p:nvSpPr>
        <p:spPr>
          <a:xfrm>
            <a:off x="12963573" y="9801126"/>
            <a:ext cx="541971" cy="38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4" name="Shape 2184"/>
          <p:cNvSpPr/>
          <p:nvPr/>
        </p:nvSpPr>
        <p:spPr>
          <a:xfrm>
            <a:off x="12979167" y="9910300"/>
            <a:ext cx="1068346" cy="8109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5" name="Shape 2185"/>
          <p:cNvSpPr/>
          <p:nvPr/>
        </p:nvSpPr>
        <p:spPr>
          <a:xfrm>
            <a:off x="12963573" y="9801126"/>
            <a:ext cx="541971" cy="38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6" name="Shape 2186"/>
          <p:cNvSpPr/>
          <p:nvPr/>
        </p:nvSpPr>
        <p:spPr>
          <a:xfrm>
            <a:off x="12979167" y="9910300"/>
            <a:ext cx="1068346" cy="8109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7" name="Shape 2187"/>
          <p:cNvSpPr/>
          <p:nvPr/>
        </p:nvSpPr>
        <p:spPr>
          <a:xfrm>
            <a:off x="13372972" y="10175431"/>
            <a:ext cx="756421"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8" name="Shape 2188"/>
          <p:cNvSpPr/>
          <p:nvPr/>
        </p:nvSpPr>
        <p:spPr>
          <a:xfrm>
            <a:off x="13421712" y="9333245"/>
            <a:ext cx="1117084" cy="7174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9" name="Shape 2189"/>
          <p:cNvSpPr/>
          <p:nvPr/>
        </p:nvSpPr>
        <p:spPr>
          <a:xfrm>
            <a:off x="13372972" y="10175431"/>
            <a:ext cx="756421"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0" name="Shape 2190"/>
          <p:cNvSpPr/>
          <p:nvPr/>
        </p:nvSpPr>
        <p:spPr>
          <a:xfrm>
            <a:off x="13421712" y="9333245"/>
            <a:ext cx="1117084" cy="7174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1" name="Shape 2191"/>
          <p:cNvSpPr/>
          <p:nvPr/>
        </p:nvSpPr>
        <p:spPr>
          <a:xfrm>
            <a:off x="14308749" y="9333245"/>
            <a:ext cx="50689" cy="155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2" name="Shape 2192"/>
          <p:cNvSpPr/>
          <p:nvPr/>
        </p:nvSpPr>
        <p:spPr>
          <a:xfrm>
            <a:off x="14359438" y="9348840"/>
            <a:ext cx="33143"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3" name="Shape 2193"/>
          <p:cNvSpPr/>
          <p:nvPr/>
        </p:nvSpPr>
        <p:spPr>
          <a:xfrm flipV="1">
            <a:off x="14341895" y="9333245"/>
            <a:ext cx="50688" cy="15597"/>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194" name="Shape 2194"/>
          <p:cNvSpPr/>
          <p:nvPr/>
        </p:nvSpPr>
        <p:spPr>
          <a:xfrm flipV="1">
            <a:off x="14341895" y="9333245"/>
            <a:ext cx="50688" cy="15597"/>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195" name="Shape 2195"/>
          <p:cNvSpPr/>
          <p:nvPr/>
        </p:nvSpPr>
        <p:spPr>
          <a:xfrm>
            <a:off x="14293155" y="9333245"/>
            <a:ext cx="1559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6" name="Shape 2196"/>
          <p:cNvSpPr/>
          <p:nvPr/>
        </p:nvSpPr>
        <p:spPr>
          <a:xfrm>
            <a:off x="13799923" y="9146091"/>
            <a:ext cx="50689" cy="31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7" name="Shape 2197"/>
          <p:cNvSpPr/>
          <p:nvPr/>
        </p:nvSpPr>
        <p:spPr>
          <a:xfrm>
            <a:off x="14293155" y="9333245"/>
            <a:ext cx="1559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8" name="Shape 2198"/>
          <p:cNvSpPr/>
          <p:nvPr/>
        </p:nvSpPr>
        <p:spPr>
          <a:xfrm>
            <a:off x="13799923" y="9146091"/>
            <a:ext cx="50689" cy="31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9" name="Shape 2199"/>
          <p:cNvSpPr/>
          <p:nvPr/>
        </p:nvSpPr>
        <p:spPr>
          <a:xfrm>
            <a:off x="13505543" y="9130495"/>
            <a:ext cx="935777"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0" name="Shape 2200"/>
          <p:cNvSpPr/>
          <p:nvPr/>
        </p:nvSpPr>
        <p:spPr>
          <a:xfrm>
            <a:off x="13932492" y="9910300"/>
            <a:ext cx="853896" cy="9825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1" name="Shape 2201"/>
          <p:cNvSpPr/>
          <p:nvPr/>
        </p:nvSpPr>
        <p:spPr>
          <a:xfrm>
            <a:off x="13505543" y="9130495"/>
            <a:ext cx="935777"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2" name="Shape 2202"/>
          <p:cNvSpPr/>
          <p:nvPr/>
        </p:nvSpPr>
        <p:spPr>
          <a:xfrm>
            <a:off x="13932492" y="9910300"/>
            <a:ext cx="853896" cy="9825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3" name="Shape 2203"/>
          <p:cNvSpPr/>
          <p:nvPr/>
        </p:nvSpPr>
        <p:spPr>
          <a:xfrm>
            <a:off x="14129394" y="10736890"/>
            <a:ext cx="409404" cy="6862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4" name="Shape 2204"/>
          <p:cNvSpPr/>
          <p:nvPr/>
        </p:nvSpPr>
        <p:spPr>
          <a:xfrm>
            <a:off x="14392578" y="10736890"/>
            <a:ext cx="1181419" cy="13724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5" name="Shape 2205"/>
          <p:cNvSpPr/>
          <p:nvPr/>
        </p:nvSpPr>
        <p:spPr>
          <a:xfrm>
            <a:off x="14129394" y="10736890"/>
            <a:ext cx="409404" cy="6862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6" name="Shape 2206"/>
          <p:cNvSpPr/>
          <p:nvPr/>
        </p:nvSpPr>
        <p:spPr>
          <a:xfrm>
            <a:off x="14392578" y="10736890"/>
            <a:ext cx="1181419" cy="13724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7" name="Shape 2207"/>
          <p:cNvSpPr/>
          <p:nvPr/>
        </p:nvSpPr>
        <p:spPr>
          <a:xfrm>
            <a:off x="14392578" y="10752487"/>
            <a:ext cx="475688" cy="374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8" name="Shape 2208"/>
          <p:cNvSpPr/>
          <p:nvPr/>
        </p:nvSpPr>
        <p:spPr>
          <a:xfrm>
            <a:off x="14653818" y="10159837"/>
            <a:ext cx="1150227"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9" name="Shape 2209"/>
          <p:cNvSpPr/>
          <p:nvPr/>
        </p:nvSpPr>
        <p:spPr>
          <a:xfrm>
            <a:off x="14392578" y="10752487"/>
            <a:ext cx="475688" cy="374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0" name="Shape 2210"/>
          <p:cNvSpPr/>
          <p:nvPr/>
        </p:nvSpPr>
        <p:spPr>
          <a:xfrm>
            <a:off x="14653818" y="10159837"/>
            <a:ext cx="1150227"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1" name="Shape 2211"/>
          <p:cNvSpPr/>
          <p:nvPr/>
        </p:nvSpPr>
        <p:spPr>
          <a:xfrm>
            <a:off x="15509661" y="10612122"/>
            <a:ext cx="709631"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2" name="Shape 2212"/>
          <p:cNvSpPr/>
          <p:nvPr/>
        </p:nvSpPr>
        <p:spPr>
          <a:xfrm>
            <a:off x="15509661" y="10612122"/>
            <a:ext cx="705732"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3" name="Shape 2213"/>
          <p:cNvSpPr/>
          <p:nvPr/>
        </p:nvSpPr>
        <p:spPr>
          <a:xfrm>
            <a:off x="15591545" y="10768084"/>
            <a:ext cx="600458" cy="358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4" name="Shape 2214"/>
          <p:cNvSpPr/>
          <p:nvPr/>
        </p:nvSpPr>
        <p:spPr>
          <a:xfrm>
            <a:off x="14178131" y="9224072"/>
            <a:ext cx="1740936" cy="11541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5" name="Shape 2215"/>
          <p:cNvSpPr/>
          <p:nvPr/>
        </p:nvSpPr>
        <p:spPr>
          <a:xfrm>
            <a:off x="15180189" y="9146091"/>
            <a:ext cx="690136" cy="655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6" name="Shape 2216"/>
          <p:cNvSpPr/>
          <p:nvPr/>
        </p:nvSpPr>
        <p:spPr>
          <a:xfrm>
            <a:off x="14178131" y="9224072"/>
            <a:ext cx="1740936" cy="11541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7" name="Shape 2217"/>
          <p:cNvSpPr/>
          <p:nvPr/>
        </p:nvSpPr>
        <p:spPr>
          <a:xfrm>
            <a:off x="15180189" y="9146091"/>
            <a:ext cx="690136" cy="655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8" name="Shape 2218"/>
          <p:cNvSpPr/>
          <p:nvPr/>
        </p:nvSpPr>
        <p:spPr>
          <a:xfrm>
            <a:off x="12946027" y="7929598"/>
            <a:ext cx="1676601" cy="12788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9" name="Shape 2219"/>
          <p:cNvSpPr/>
          <p:nvPr/>
        </p:nvSpPr>
        <p:spPr>
          <a:xfrm>
            <a:off x="13817469" y="7804829"/>
            <a:ext cx="409404" cy="218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0" name="Shape 2220"/>
          <p:cNvSpPr/>
          <p:nvPr/>
        </p:nvSpPr>
        <p:spPr>
          <a:xfrm>
            <a:off x="12946027" y="7929598"/>
            <a:ext cx="1676601" cy="12788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1" name="Shape 2221"/>
          <p:cNvSpPr/>
          <p:nvPr/>
        </p:nvSpPr>
        <p:spPr>
          <a:xfrm>
            <a:off x="13817469" y="7789234"/>
            <a:ext cx="409404" cy="218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2" name="Shape 2222"/>
          <p:cNvSpPr/>
          <p:nvPr/>
        </p:nvSpPr>
        <p:spPr>
          <a:xfrm>
            <a:off x="13899350" y="7446118"/>
            <a:ext cx="887039"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3" name="Shape 2223"/>
          <p:cNvSpPr/>
          <p:nvPr/>
        </p:nvSpPr>
        <p:spPr>
          <a:xfrm>
            <a:off x="14392578" y="8038771"/>
            <a:ext cx="1889100" cy="1809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4" name="Shape 2224"/>
          <p:cNvSpPr/>
          <p:nvPr/>
        </p:nvSpPr>
        <p:spPr>
          <a:xfrm>
            <a:off x="13899350" y="7430523"/>
            <a:ext cx="887039"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5" name="Shape 2225"/>
          <p:cNvSpPr/>
          <p:nvPr/>
        </p:nvSpPr>
        <p:spPr>
          <a:xfrm>
            <a:off x="14392578" y="8023175"/>
            <a:ext cx="1889100" cy="1809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6" name="Shape 2226"/>
          <p:cNvSpPr/>
          <p:nvPr/>
        </p:nvSpPr>
        <p:spPr>
          <a:xfrm>
            <a:off x="14375035" y="7399331"/>
            <a:ext cx="1413414" cy="1169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7" name="Shape 2227"/>
          <p:cNvSpPr/>
          <p:nvPr/>
        </p:nvSpPr>
        <p:spPr>
          <a:xfrm>
            <a:off x="13881803" y="7071814"/>
            <a:ext cx="1035204" cy="54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8" name="Shape 2228"/>
          <p:cNvSpPr/>
          <p:nvPr/>
        </p:nvSpPr>
        <p:spPr>
          <a:xfrm>
            <a:off x="14375035" y="7383735"/>
            <a:ext cx="1413414" cy="1169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9" name="Shape 2229"/>
          <p:cNvSpPr/>
          <p:nvPr/>
        </p:nvSpPr>
        <p:spPr>
          <a:xfrm>
            <a:off x="13881803" y="7056217"/>
            <a:ext cx="1035204" cy="54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0" name="Shape 2230"/>
          <p:cNvSpPr/>
          <p:nvPr/>
        </p:nvSpPr>
        <p:spPr>
          <a:xfrm>
            <a:off x="14096252" y="6666315"/>
            <a:ext cx="656994" cy="4834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1" name="Shape 2231"/>
          <p:cNvSpPr/>
          <p:nvPr/>
        </p:nvSpPr>
        <p:spPr>
          <a:xfrm>
            <a:off x="14111848" y="3937003"/>
            <a:ext cx="2185429" cy="42889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2" name="Shape 2232"/>
          <p:cNvSpPr/>
          <p:nvPr/>
        </p:nvSpPr>
        <p:spPr>
          <a:xfrm>
            <a:off x="14096252" y="6650718"/>
            <a:ext cx="656994" cy="4834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3" name="Shape 2233"/>
          <p:cNvSpPr/>
          <p:nvPr/>
        </p:nvSpPr>
        <p:spPr>
          <a:xfrm>
            <a:off x="14111848" y="3956498"/>
            <a:ext cx="2173732" cy="42694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4" name="Shape 2234"/>
          <p:cNvSpPr/>
          <p:nvPr/>
        </p:nvSpPr>
        <p:spPr>
          <a:xfrm>
            <a:off x="13306691" y="4217732"/>
            <a:ext cx="1561579" cy="24797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5" name="Shape 2235"/>
          <p:cNvSpPr/>
          <p:nvPr/>
        </p:nvSpPr>
        <p:spPr>
          <a:xfrm>
            <a:off x="12470340" y="4560846"/>
            <a:ext cx="1347129" cy="33063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6" name="Shape 2236"/>
          <p:cNvSpPr/>
          <p:nvPr/>
        </p:nvSpPr>
        <p:spPr>
          <a:xfrm>
            <a:off x="13306691" y="4202136"/>
            <a:ext cx="1561579" cy="24797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7" name="Shape 2237"/>
          <p:cNvSpPr/>
          <p:nvPr/>
        </p:nvSpPr>
        <p:spPr>
          <a:xfrm>
            <a:off x="12470340" y="4545249"/>
            <a:ext cx="1347129" cy="33063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8" name="Shape 2238"/>
          <p:cNvSpPr/>
          <p:nvPr/>
        </p:nvSpPr>
        <p:spPr>
          <a:xfrm>
            <a:off x="11647634" y="3952599"/>
            <a:ext cx="2612378" cy="3290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9" name="Shape 2239"/>
          <p:cNvSpPr/>
          <p:nvPr/>
        </p:nvSpPr>
        <p:spPr>
          <a:xfrm>
            <a:off x="11647634" y="3937003"/>
            <a:ext cx="2612378" cy="3290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40" name="Shape 2240"/>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EUROPE</a:t>
            </a:r>
          </a:p>
        </p:txBody>
      </p:sp>
      <p:sp>
        <p:nvSpPr>
          <p:cNvPr id="2241" name="Shape 224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242" name="Shape 2242"/>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3" name="Shape 2243"/>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4" name="Shape 2244"/>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5" name="Shape 2245"/>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6" name="Shape 2246"/>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7" name="Shape 2247"/>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8" name="Shape 224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69</a:t>
            </a:r>
          </a:p>
        </p:txBody>
      </p:sp>
      <p:sp>
        <p:nvSpPr>
          <p:cNvPr id="2249" name="Shape 2249"/>
          <p:cNvSpPr/>
          <p:nvPr/>
        </p:nvSpPr>
        <p:spPr>
          <a:xfrm>
            <a:off x="12224070" y="10879701"/>
            <a:ext cx="5715001" cy="190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5B6C7D"/>
            </a:solidFill>
            <a:miter lim="400000"/>
          </a:ln>
        </p:spPr>
        <p:txBody>
          <a:bodyPr lIns="0" tIns="0" rIns="0" bIns="0" anchor="ctr"/>
          <a:lstStyle/>
          <a:p>
            <a:pPr lvl="0"/>
          </a:p>
        </p:txBody>
      </p:sp>
      <p:sp>
        <p:nvSpPr>
          <p:cNvPr id="2250" name="Shape 2250"/>
          <p:cNvSpPr/>
          <p:nvPr/>
        </p:nvSpPr>
        <p:spPr>
          <a:xfrm flipV="1">
            <a:off x="14540524" y="7511128"/>
            <a:ext cx="3417317" cy="20"/>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51" name="Shape 2251"/>
          <p:cNvSpPr/>
          <p:nvPr/>
        </p:nvSpPr>
        <p:spPr>
          <a:xfrm>
            <a:off x="5281975" y="10754775"/>
            <a:ext cx="40259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5B6C7D"/>
            </a:solidFill>
            <a:miter lim="400000"/>
          </a:ln>
        </p:spPr>
        <p:txBody>
          <a:bodyPr lIns="0" tIns="0" rIns="0" bIns="0" anchor="ctr"/>
          <a:lstStyle/>
          <a:p>
            <a:pPr lvl="0">
              <a:defRPr>
                <a:solidFill>
                  <a:srgbClr val="5B6C7D"/>
                </a:solidFill>
              </a:defRPr>
            </a:pPr>
          </a:p>
        </p:txBody>
      </p:sp>
      <p:sp>
        <p:nvSpPr>
          <p:cNvPr id="2252" name="Shape 2252"/>
          <p:cNvSpPr/>
          <p:nvPr/>
        </p:nvSpPr>
        <p:spPr>
          <a:xfrm flipH="1">
            <a:off x="5266677" y="8216922"/>
            <a:ext cx="4055123" cy="2"/>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53" name="Shape 2253"/>
          <p:cNvSpPr/>
          <p:nvPr/>
        </p:nvSpPr>
        <p:spPr>
          <a:xfrm>
            <a:off x="12187302" y="4575759"/>
            <a:ext cx="5715001" cy="1765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p>
        </p:txBody>
      </p:sp>
      <p:sp>
        <p:nvSpPr>
          <p:cNvPr id="2254" name="Shape 2254"/>
          <p:cNvSpPr/>
          <p:nvPr/>
        </p:nvSpPr>
        <p:spPr>
          <a:xfrm flipH="1">
            <a:off x="5277389" y="4902485"/>
            <a:ext cx="4241801" cy="1028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defRPr>
                <a:solidFill>
                  <a:srgbClr val="5B6C7D"/>
                </a:solidFill>
              </a:defRPr>
            </a:pPr>
          </a:p>
        </p:txBody>
      </p:sp>
      <p:sp>
        <p:nvSpPr>
          <p:cNvPr id="2255" name="Shape 2255"/>
          <p:cNvSpPr/>
          <p:nvPr/>
        </p:nvSpPr>
        <p:spPr>
          <a:xfrm>
            <a:off x="11867505" y="60180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6" name="Shape 2256"/>
          <p:cNvSpPr/>
          <p:nvPr/>
        </p:nvSpPr>
        <p:spPr>
          <a:xfrm>
            <a:off x="141859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7" name="Shape 2257"/>
          <p:cNvSpPr/>
          <p:nvPr/>
        </p:nvSpPr>
        <p:spPr>
          <a:xfrm>
            <a:off x="92329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8" name="Shape 2258"/>
          <p:cNvSpPr/>
          <p:nvPr/>
        </p:nvSpPr>
        <p:spPr>
          <a:xfrm>
            <a:off x="12026900" y="10655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9" name="Shape 2259"/>
          <p:cNvSpPr/>
          <p:nvPr/>
        </p:nvSpPr>
        <p:spPr>
          <a:xfrm>
            <a:off x="9004300" y="102488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60" name="Shape 2260"/>
          <p:cNvSpPr/>
          <p:nvPr/>
        </p:nvSpPr>
        <p:spPr>
          <a:xfrm>
            <a:off x="9258300" y="56387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61" name="Shape 2261"/>
          <p:cNvSpPr/>
          <p:nvPr/>
        </p:nvSpPr>
        <p:spPr>
          <a:xfrm>
            <a:off x="17755311" y="41275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2" name="Shape 2262"/>
          <p:cNvSpPr/>
          <p:nvPr/>
        </p:nvSpPr>
        <p:spPr>
          <a:xfrm>
            <a:off x="17754600" y="66421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3" name="Shape 2263"/>
          <p:cNvSpPr/>
          <p:nvPr/>
        </p:nvSpPr>
        <p:spPr>
          <a:xfrm>
            <a:off x="17754600" y="98298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4" name="Shape 2264"/>
          <p:cNvSpPr/>
          <p:nvPr/>
        </p:nvSpPr>
        <p:spPr>
          <a:xfrm>
            <a:off x="4854436" y="42672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5" name="Shape 2265"/>
          <p:cNvSpPr/>
          <p:nvPr/>
        </p:nvSpPr>
        <p:spPr>
          <a:xfrm>
            <a:off x="4853725" y="72009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6" name="Shape 2266"/>
          <p:cNvSpPr/>
          <p:nvPr/>
        </p:nvSpPr>
        <p:spPr>
          <a:xfrm>
            <a:off x="4853725" y="99695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7" name="Shape 2267"/>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2268" name="Shape 2268"/>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2269" name="Shape 2269"/>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2270" name="Shape 2270"/>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2271" name="Shape 2271"/>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2272" name="Shape 2272"/>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spTree>
  </p:cSld>
  <p:clrMapOvr>
    <a:masterClrMapping/>
  </p:clrMapOvr>
  <p:transition spd="slow" advClick="1">
    <p:push dir="l"/>
  </p:transition>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0" name="Shape 80"/>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81" name="Shape 8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2" name="Shape 8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07</a:t>
            </a:r>
          </a:p>
        </p:txBody>
      </p:sp>
      <p:sp>
        <p:nvSpPr>
          <p:cNvPr id="83" name="Shape 83"/>
          <p:cNvSpPr/>
          <p:nvPr/>
        </p:nvSpPr>
        <p:spPr>
          <a:xfrm>
            <a:off x="2721610" y="6075362"/>
            <a:ext cx="5732781" cy="42322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937" spc="10239" sz="32000">
                <a:solidFill>
                  <a:srgbClr val="35414C"/>
                </a:solidFill>
                <a:latin typeface="et-line"/>
                <a:ea typeface="et-line"/>
                <a:cs typeface="et-line"/>
                <a:sym typeface="et-line"/>
              </a:defRPr>
            </a:lvl1pPr>
          </a:lstStyle>
          <a:p>
            <a:pPr lvl="0">
              <a:defRPr baseline="0" spc="0" sz="1800">
                <a:solidFill>
                  <a:srgbClr val="000000"/>
                </a:solidFill>
              </a:defRPr>
            </a:pPr>
            <a:r>
              <a:rPr baseline="-937" spc="10239" sz="32000">
                <a:solidFill>
                  <a:srgbClr val="35414C"/>
                </a:solidFill>
              </a:rPr>
              <a:t></a:t>
            </a:r>
          </a:p>
        </p:txBody>
      </p:sp>
      <p:sp>
        <p:nvSpPr>
          <p:cNvPr id="84" name="Shape 84"/>
          <p:cNvSpPr/>
          <p:nvPr/>
        </p:nvSpPr>
        <p:spPr>
          <a:xfrm>
            <a:off x="7197471" y="48387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E52F6E"/>
                </a:solidFill>
                <a:latin typeface="et-line"/>
                <a:ea typeface="et-line"/>
                <a:cs typeface="et-line"/>
                <a:sym typeface="et-line"/>
              </a:defRPr>
            </a:lvl1pPr>
          </a:lstStyle>
          <a:p>
            <a:pPr lvl="0">
              <a:defRPr baseline="0" spc="0" sz="1800">
                <a:solidFill>
                  <a:srgbClr val="000000"/>
                </a:solidFill>
              </a:defRPr>
            </a:pPr>
            <a:r>
              <a:rPr baseline="-4166" spc="2304" sz="7200">
                <a:solidFill>
                  <a:srgbClr val="E52F6E"/>
                </a:solidFill>
              </a:rPr>
              <a:t></a:t>
            </a:r>
          </a:p>
        </p:txBody>
      </p:sp>
      <p:sp>
        <p:nvSpPr>
          <p:cNvPr id="85" name="Shape 85"/>
          <p:cNvSpPr/>
          <p:nvPr/>
        </p:nvSpPr>
        <p:spPr>
          <a:xfrm>
            <a:off x="8507158" y="6273800"/>
            <a:ext cx="112128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86" name="Shape 86"/>
          <p:cNvSpPr/>
          <p:nvPr/>
        </p:nvSpPr>
        <p:spPr>
          <a:xfrm>
            <a:off x="8186483" y="8445500"/>
            <a:ext cx="9498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E52F6E"/>
                </a:solidFill>
                <a:latin typeface="et-line"/>
                <a:ea typeface="et-line"/>
                <a:cs typeface="et-line"/>
                <a:sym typeface="et-line"/>
              </a:defRPr>
            </a:lvl1pPr>
          </a:lstStyle>
          <a:p>
            <a:pPr lvl="0">
              <a:defRPr baseline="0" spc="0" sz="1800">
                <a:solidFill>
                  <a:srgbClr val="000000"/>
                </a:solidFill>
              </a:defRPr>
            </a:pPr>
            <a:r>
              <a:rPr baseline="-4166" spc="2304" sz="7200">
                <a:solidFill>
                  <a:srgbClr val="E52F6E"/>
                </a:solidFill>
              </a:rPr>
              <a:t></a:t>
            </a:r>
          </a:p>
        </p:txBody>
      </p:sp>
      <p:sp>
        <p:nvSpPr>
          <p:cNvPr id="87" name="Shape 87"/>
          <p:cNvSpPr/>
          <p:nvPr/>
        </p:nvSpPr>
        <p:spPr>
          <a:xfrm>
            <a:off x="3100133" y="85852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E52F6E"/>
                </a:solidFill>
                <a:latin typeface="et-line"/>
                <a:ea typeface="et-line"/>
                <a:cs typeface="et-line"/>
                <a:sym typeface="et-line"/>
              </a:defRPr>
            </a:lvl1pPr>
          </a:lstStyle>
          <a:p>
            <a:pPr lvl="0">
              <a:defRPr baseline="0" spc="0" sz="1800">
                <a:solidFill>
                  <a:srgbClr val="000000"/>
                </a:solidFill>
              </a:defRPr>
            </a:pPr>
            <a:r>
              <a:rPr baseline="-4166" spc="2304" sz="7200">
                <a:solidFill>
                  <a:srgbClr val="E52F6E"/>
                </a:solidFill>
              </a:rPr>
              <a:t></a:t>
            </a:r>
          </a:p>
        </p:txBody>
      </p:sp>
      <p:sp>
        <p:nvSpPr>
          <p:cNvPr id="88" name="Shape 88"/>
          <p:cNvSpPr/>
          <p:nvPr/>
        </p:nvSpPr>
        <p:spPr>
          <a:xfrm>
            <a:off x="3263645" y="4495800"/>
            <a:ext cx="132130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89" name="Shape 89"/>
          <p:cNvSpPr/>
          <p:nvPr/>
        </p:nvSpPr>
        <p:spPr>
          <a:xfrm>
            <a:off x="1781881" y="5880100"/>
            <a:ext cx="1440038"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E52F6E"/>
                </a:solidFill>
                <a:latin typeface="et-line"/>
                <a:ea typeface="et-line"/>
                <a:cs typeface="et-line"/>
                <a:sym typeface="et-line"/>
              </a:defRPr>
            </a:lvl1pPr>
          </a:lstStyle>
          <a:p>
            <a:pPr lvl="0">
              <a:defRPr baseline="0" spc="0" sz="1800">
                <a:solidFill>
                  <a:srgbClr val="000000"/>
                </a:solidFill>
              </a:defRPr>
            </a:pPr>
            <a:r>
              <a:rPr baseline="-3703" spc="2592" sz="8100">
                <a:solidFill>
                  <a:srgbClr val="E52F6E"/>
                </a:solidFill>
              </a:rPr>
              <a:t></a:t>
            </a:r>
          </a:p>
        </p:txBody>
      </p:sp>
      <p:sp>
        <p:nvSpPr>
          <p:cNvPr id="90" name="Shape 90"/>
          <p:cNvSpPr/>
          <p:nvPr/>
        </p:nvSpPr>
        <p:spPr>
          <a:xfrm>
            <a:off x="1190371" y="76708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E52F6E"/>
                </a:solidFill>
                <a:latin typeface="et-line"/>
                <a:ea typeface="et-line"/>
                <a:cs typeface="et-line"/>
                <a:sym typeface="et-line"/>
              </a:defRPr>
            </a:lvl1pPr>
          </a:lstStyle>
          <a:p>
            <a:pPr lvl="0">
              <a:defRPr baseline="0" spc="0" sz="1800">
                <a:solidFill>
                  <a:srgbClr val="000000"/>
                </a:solidFill>
              </a:defRPr>
            </a:pPr>
            <a:r>
              <a:rPr baseline="-4166" spc="2304" sz="7200">
                <a:solidFill>
                  <a:srgbClr val="E52F6E"/>
                </a:solidFill>
              </a:rPr>
              <a:t></a:t>
            </a:r>
          </a:p>
        </p:txBody>
      </p:sp>
      <p:sp>
        <p:nvSpPr>
          <p:cNvPr id="91" name="Shape 91"/>
          <p:cNvSpPr/>
          <p:nvPr/>
        </p:nvSpPr>
        <p:spPr>
          <a:xfrm>
            <a:off x="4905287" y="4749800"/>
            <a:ext cx="1568626"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E52F6E"/>
                </a:solidFill>
                <a:latin typeface="et-line"/>
                <a:ea typeface="et-line"/>
                <a:cs typeface="et-line"/>
                <a:sym typeface="et-line"/>
              </a:defRPr>
            </a:lvl1pPr>
          </a:lstStyle>
          <a:p>
            <a:pPr lvl="0">
              <a:defRPr baseline="0" spc="0" sz="1800">
                <a:solidFill>
                  <a:srgbClr val="000000"/>
                </a:solidFill>
              </a:defRPr>
            </a:pPr>
            <a:r>
              <a:rPr baseline="-3703" spc="2592" sz="8100">
                <a:solidFill>
                  <a:srgbClr val="E52F6E"/>
                </a:solidFill>
              </a:rPr>
              <a:t></a:t>
            </a:r>
          </a:p>
        </p:txBody>
      </p:sp>
      <p:sp>
        <p:nvSpPr>
          <p:cNvPr id="92" name="Shape 92"/>
          <p:cNvSpPr/>
          <p:nvPr/>
        </p:nvSpPr>
        <p:spPr>
          <a:xfrm>
            <a:off x="6409047" y="8166100"/>
            <a:ext cx="1761506"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E52F6E"/>
                </a:solidFill>
                <a:latin typeface="et-line"/>
                <a:ea typeface="et-line"/>
                <a:cs typeface="et-line"/>
                <a:sym typeface="et-line"/>
              </a:defRPr>
            </a:lvl1pPr>
          </a:lstStyle>
          <a:p>
            <a:pPr lvl="0">
              <a:defRPr baseline="0" spc="0" sz="1800">
                <a:solidFill>
                  <a:srgbClr val="000000"/>
                </a:solidFill>
              </a:defRPr>
            </a:pPr>
            <a:r>
              <a:rPr baseline="-3703" spc="2592" sz="8100">
                <a:solidFill>
                  <a:srgbClr val="E52F6E"/>
                </a:solidFill>
              </a:rPr>
              <a:t></a:t>
            </a:r>
          </a:p>
        </p:txBody>
      </p:sp>
      <p:sp>
        <p:nvSpPr>
          <p:cNvPr id="93" name="Shape 93"/>
          <p:cNvSpPr/>
          <p:nvPr/>
        </p:nvSpPr>
        <p:spPr>
          <a:xfrm>
            <a:off x="7443533" y="9867900"/>
            <a:ext cx="12927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94" name="Shape 94"/>
          <p:cNvSpPr/>
          <p:nvPr/>
        </p:nvSpPr>
        <p:spPr>
          <a:xfrm>
            <a:off x="3241801" y="101520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95" name="Shape 95"/>
          <p:cNvSpPr/>
          <p:nvPr/>
        </p:nvSpPr>
        <p:spPr>
          <a:xfrm>
            <a:off x="3170110" y="5632450"/>
            <a:ext cx="746380"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6" name="Shape 96"/>
          <p:cNvSpPr/>
          <p:nvPr/>
        </p:nvSpPr>
        <p:spPr>
          <a:xfrm>
            <a:off x="2269204" y="8718550"/>
            <a:ext cx="7035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7" name="Shape 97"/>
          <p:cNvSpPr/>
          <p:nvPr/>
        </p:nvSpPr>
        <p:spPr>
          <a:xfrm>
            <a:off x="7842345" y="7112000"/>
            <a:ext cx="899923" cy="749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AAB6B7"/>
                </a:solidFill>
                <a:latin typeface="et-line"/>
                <a:ea typeface="et-line"/>
                <a:cs typeface="et-line"/>
                <a:sym typeface="et-line"/>
              </a:defRPr>
            </a:lvl1pPr>
          </a:lstStyle>
          <a:p>
            <a:pPr lvl="0">
              <a:defRPr baseline="0" spc="0" sz="1800">
                <a:solidFill>
                  <a:srgbClr val="000000"/>
                </a:solidFill>
              </a:defRPr>
            </a:pPr>
            <a:r>
              <a:rPr baseline="-6250" spc="1536" sz="4800">
                <a:solidFill>
                  <a:srgbClr val="AAB6B7"/>
                </a:solidFill>
              </a:rPr>
              <a:t></a:t>
            </a:r>
          </a:p>
        </p:txBody>
      </p:sp>
      <p:sp>
        <p:nvSpPr>
          <p:cNvPr id="98" name="Shape 98"/>
          <p:cNvSpPr/>
          <p:nvPr/>
        </p:nvSpPr>
        <p:spPr>
          <a:xfrm>
            <a:off x="5030088" y="10636250"/>
            <a:ext cx="957073" cy="749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AAB6B7"/>
                </a:solidFill>
                <a:latin typeface="et-line"/>
                <a:ea typeface="et-line"/>
                <a:cs typeface="et-line"/>
                <a:sym typeface="et-line"/>
              </a:defRPr>
            </a:lvl1pPr>
          </a:lstStyle>
          <a:p>
            <a:pPr lvl="0">
              <a:defRPr baseline="0" spc="0" sz="1800">
                <a:solidFill>
                  <a:srgbClr val="000000"/>
                </a:solidFill>
              </a:defRPr>
            </a:pPr>
            <a:r>
              <a:rPr baseline="-6250" spc="1536" sz="4800">
                <a:solidFill>
                  <a:srgbClr val="AAB6B7"/>
                </a:solidFill>
              </a:rPr>
              <a:t></a:t>
            </a:r>
          </a:p>
        </p:txBody>
      </p:sp>
      <p:sp>
        <p:nvSpPr>
          <p:cNvPr id="99" name="Shape 99"/>
          <p:cNvSpPr/>
          <p:nvPr/>
        </p:nvSpPr>
        <p:spPr>
          <a:xfrm>
            <a:off x="6722141" y="9848850"/>
            <a:ext cx="617793"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100" name="Shape 100"/>
          <p:cNvSpPr/>
          <p:nvPr/>
        </p:nvSpPr>
        <p:spPr>
          <a:xfrm>
            <a:off x="8496807" y="78168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1" name="Shape 101"/>
          <p:cNvSpPr/>
          <p:nvPr/>
        </p:nvSpPr>
        <p:spPr>
          <a:xfrm>
            <a:off x="1257807" y="70421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2" name="Shape 102"/>
          <p:cNvSpPr/>
          <p:nvPr/>
        </p:nvSpPr>
        <p:spPr>
          <a:xfrm>
            <a:off x="4509007" y="49720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3" name="Shape 103"/>
          <p:cNvSpPr/>
          <p:nvPr/>
        </p:nvSpPr>
        <p:spPr>
          <a:xfrm>
            <a:off x="4331207" y="106362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4" name="Shape 104"/>
          <p:cNvSpPr/>
          <p:nvPr/>
        </p:nvSpPr>
        <p:spPr>
          <a:xfrm>
            <a:off x="6183593" y="10725150"/>
            <a:ext cx="688414"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5" name="Shape 105"/>
          <p:cNvSpPr/>
          <p:nvPr/>
        </p:nvSpPr>
        <p:spPr>
          <a:xfrm>
            <a:off x="6392236" y="5264150"/>
            <a:ext cx="753728"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6" name="Shape 106"/>
          <p:cNvSpPr/>
          <p:nvPr/>
        </p:nvSpPr>
        <p:spPr>
          <a:xfrm>
            <a:off x="2234365" y="4730750"/>
            <a:ext cx="966870"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2256" sz="4800">
                <a:solidFill>
                  <a:srgbClr val="444444"/>
                </a:solidFill>
                <a:latin typeface="FontAwesome"/>
                <a:ea typeface="FontAwesome"/>
                <a:cs typeface="FontAwesome"/>
                <a:sym typeface="FontAwesome"/>
              </a:defRPr>
            </a:lvl1pPr>
          </a:lstStyle>
          <a:p>
            <a:pPr lvl="0">
              <a:defRPr spc="0" sz="1800">
                <a:solidFill>
                  <a:srgbClr val="000000"/>
                </a:solidFill>
              </a:defRPr>
            </a:pPr>
            <a:r>
              <a:rPr spc="2256" sz="4800">
                <a:solidFill>
                  <a:srgbClr val="444444"/>
                </a:solidFill>
              </a:rPr>
              <a:t></a:t>
            </a:r>
          </a:p>
        </p:txBody>
      </p:sp>
      <p:sp>
        <p:nvSpPr>
          <p:cNvPr id="107" name="Shape 107"/>
          <p:cNvSpPr/>
          <p:nvPr/>
        </p:nvSpPr>
        <p:spPr>
          <a:xfrm>
            <a:off x="5290055" y="4165600"/>
            <a:ext cx="75372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AAB6B7"/>
                </a:solidFill>
                <a:latin typeface="FontAwesome"/>
                <a:ea typeface="FontAwesome"/>
                <a:cs typeface="FontAwesome"/>
                <a:sym typeface="FontAwesome"/>
              </a:defRPr>
            </a:lvl1pPr>
          </a:lstStyle>
          <a:p>
            <a:pPr lvl="0">
              <a:defRPr spc="0" sz="1800">
                <a:solidFill>
                  <a:srgbClr val="000000"/>
                </a:solidFill>
              </a:defRPr>
            </a:pPr>
            <a:r>
              <a:rPr spc="1692" sz="3600">
                <a:solidFill>
                  <a:srgbClr val="AAB6B7"/>
                </a:solidFill>
              </a:rPr>
              <a:t></a:t>
            </a:r>
          </a:p>
        </p:txBody>
      </p:sp>
      <p:sp>
        <p:nvSpPr>
          <p:cNvPr id="108" name="Shape 108"/>
          <p:cNvSpPr/>
          <p:nvPr/>
        </p:nvSpPr>
        <p:spPr>
          <a:xfrm>
            <a:off x="2630783" y="7810500"/>
            <a:ext cx="96687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256" sz="4800">
                <a:solidFill>
                  <a:srgbClr val="AAB6B7"/>
                </a:solidFill>
                <a:latin typeface="FontAwesome"/>
                <a:ea typeface="FontAwesome"/>
                <a:cs typeface="FontAwesome"/>
                <a:sym typeface="FontAwesome"/>
              </a:defRPr>
            </a:lvl1pPr>
          </a:lstStyle>
          <a:p>
            <a:pPr lvl="0">
              <a:defRPr spc="0" sz="1800">
                <a:solidFill>
                  <a:srgbClr val="000000"/>
                </a:solidFill>
              </a:defRPr>
            </a:pPr>
            <a:r>
              <a:rPr spc="2256" sz="4800">
                <a:solidFill>
                  <a:srgbClr val="AAB6B7"/>
                </a:solidFill>
              </a:rPr>
              <a:t></a:t>
            </a:r>
          </a:p>
        </p:txBody>
      </p:sp>
      <p:sp>
        <p:nvSpPr>
          <p:cNvPr id="109" name="Shape 109"/>
          <p:cNvSpPr/>
          <p:nvPr/>
        </p:nvSpPr>
        <p:spPr>
          <a:xfrm>
            <a:off x="2472943" y="9652000"/>
            <a:ext cx="10104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256" sz="4800">
                <a:solidFill>
                  <a:srgbClr val="BDC3C7"/>
                </a:solidFill>
                <a:latin typeface="FontAwesome"/>
                <a:ea typeface="FontAwesome"/>
                <a:cs typeface="FontAwesome"/>
                <a:sym typeface="FontAwesome"/>
              </a:defRPr>
            </a:lvl1pPr>
          </a:lstStyle>
          <a:p>
            <a:pPr lvl="0">
              <a:defRPr spc="0" sz="1800">
                <a:solidFill>
                  <a:srgbClr val="000000"/>
                </a:solidFill>
              </a:defRPr>
            </a:pPr>
            <a:r>
              <a:rPr spc="2256" sz="4800">
                <a:solidFill>
                  <a:srgbClr val="BDC3C7"/>
                </a:solidFill>
              </a:rPr>
              <a:t></a:t>
            </a:r>
          </a:p>
        </p:txBody>
      </p:sp>
      <p:sp>
        <p:nvSpPr>
          <p:cNvPr id="110" name="Shape 110"/>
          <p:cNvSpPr/>
          <p:nvPr/>
        </p:nvSpPr>
        <p:spPr>
          <a:xfrm>
            <a:off x="5041900" y="6991350"/>
            <a:ext cx="1078929"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pc="-192" sz="6400">
                <a:solidFill>
                  <a:srgbClr val="35414C"/>
                </a:solidFill>
                <a:latin typeface="Open Sans"/>
                <a:ea typeface="Open Sans"/>
                <a:cs typeface="Open Sans"/>
                <a:sym typeface="Open Sans"/>
              </a:defRPr>
            </a:lvl1pPr>
          </a:lstStyle>
          <a:p>
            <a:pPr lvl="0">
              <a:defRPr b="0" spc="0" sz="1800">
                <a:solidFill>
                  <a:srgbClr val="000000"/>
                </a:solidFill>
              </a:defRPr>
            </a:pPr>
            <a:r>
              <a:rPr b="1" spc="-192" sz="6400">
                <a:solidFill>
                  <a:srgbClr val="35414C"/>
                </a:solidFill>
              </a:rPr>
              <a:t>#1</a:t>
            </a:r>
          </a:p>
        </p:txBody>
      </p:sp>
      <p:sp>
        <p:nvSpPr>
          <p:cNvPr id="111" name="Shape 111"/>
          <p:cNvSpPr/>
          <p:nvPr/>
        </p:nvSpPr>
        <p:spPr>
          <a:xfrm>
            <a:off x="11518900" y="4044950"/>
            <a:ext cx="113030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pPr>
            <a:r>
              <a:rPr spc="-192" sz="6400">
                <a:solidFill>
                  <a:srgbClr val="42505D"/>
                </a:solidFill>
                <a:latin typeface="Open Sans Light"/>
                <a:ea typeface="Open Sans Light"/>
                <a:cs typeface="Open Sans Light"/>
                <a:sym typeface="Open Sans Light"/>
              </a:rPr>
              <a:t>An </a:t>
            </a:r>
            <a:r>
              <a:rPr spc="-192" sz="6400">
                <a:solidFill>
                  <a:srgbClr val="E52F6E"/>
                </a:solidFill>
                <a:latin typeface="Open Sans Semibold"/>
                <a:ea typeface="Open Sans Semibold"/>
                <a:cs typeface="Open Sans Semibold"/>
                <a:sym typeface="Open Sans Semibold"/>
              </a:rPr>
              <a:t>Awward-winning</a:t>
            </a:r>
            <a:r>
              <a:rPr spc="-192" sz="6400">
                <a:solidFill>
                  <a:srgbClr val="42505D"/>
                </a:solidFill>
                <a:latin typeface="Open Sans Light"/>
                <a:ea typeface="Open Sans Light"/>
                <a:cs typeface="Open Sans Light"/>
                <a:sym typeface="Open Sans Light"/>
              </a:rPr>
              <a:t> Agency, From 2009 - 2013.</a:t>
            </a:r>
          </a:p>
        </p:txBody>
      </p:sp>
      <p:sp>
        <p:nvSpPr>
          <p:cNvPr id="112" name="Shape 112"/>
          <p:cNvSpPr/>
          <p:nvPr/>
        </p:nvSpPr>
        <p:spPr>
          <a:xfrm>
            <a:off x="11518900" y="6921500"/>
            <a:ext cx="11303000" cy="4800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a:t>
            </a:r>
          </a:p>
        </p:txBody>
      </p:sp>
      <p:sp>
        <p:nvSpPr>
          <p:cNvPr id="113" name="Shape 113"/>
          <p:cNvSpPr/>
          <p:nvPr/>
        </p:nvSpPr>
        <p:spPr>
          <a:xfrm>
            <a:off x="7753855" y="6235700"/>
            <a:ext cx="75372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AAB6B7"/>
                </a:solidFill>
                <a:latin typeface="FontAwesome"/>
                <a:ea typeface="FontAwesome"/>
                <a:cs typeface="FontAwesome"/>
                <a:sym typeface="FontAwesome"/>
              </a:defRPr>
            </a:lvl1pPr>
          </a:lstStyle>
          <a:p>
            <a:pPr lvl="0">
              <a:defRPr spc="0" sz="1800">
                <a:solidFill>
                  <a:srgbClr val="000000"/>
                </a:solidFill>
              </a:defRPr>
            </a:pPr>
            <a:r>
              <a:rPr spc="1692" sz="3600">
                <a:solidFill>
                  <a:srgbClr val="AAB6B7"/>
                </a:solidFill>
              </a:rPr>
              <a:t></a:t>
            </a:r>
          </a:p>
        </p:txBody>
      </p:sp>
    </p:spTree>
  </p:cSld>
  <p:clrMapOvr>
    <a:masterClrMapping/>
  </p:clrMapOvr>
  <p:transition spd="slow" advClick="1">
    <p:push dir="l"/>
  </p:transition>
</p:sld>
</file>

<file path=ppt/slides/slide7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74" name="Shape 2274"/>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EUROPE</a:t>
            </a:r>
          </a:p>
        </p:txBody>
      </p:sp>
      <p:sp>
        <p:nvSpPr>
          <p:cNvPr id="2275" name="Shape 227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276" name="Shape 2276"/>
          <p:cNvSpPr/>
          <p:nvPr/>
        </p:nvSpPr>
        <p:spPr>
          <a:xfrm>
            <a:off x="13687766" y="10262385"/>
            <a:ext cx="3302374" cy="2608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2"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7" name="Shape 2277"/>
          <p:cNvSpPr/>
          <p:nvPr/>
        </p:nvSpPr>
        <p:spPr>
          <a:xfrm>
            <a:off x="13249276" y="10744654"/>
            <a:ext cx="1153776" cy="1687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8" name="Shape 2278"/>
          <p:cNvSpPr/>
          <p:nvPr/>
        </p:nvSpPr>
        <p:spPr>
          <a:xfrm>
            <a:off x="13687766" y="10262385"/>
            <a:ext cx="3302374" cy="2608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2" y="10709"/>
                </a:lnTo>
                <a:lnTo>
                  <a:pt x="16922" y="10709"/>
                </a:lnTo>
                <a:lnTo>
                  <a:pt x="16922"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9" name="Shape 2279"/>
          <p:cNvSpPr/>
          <p:nvPr/>
        </p:nvSpPr>
        <p:spPr>
          <a:xfrm>
            <a:off x="13249276" y="10744654"/>
            <a:ext cx="1153776" cy="1687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0" name="Shape 2280"/>
          <p:cNvSpPr/>
          <p:nvPr/>
        </p:nvSpPr>
        <p:spPr>
          <a:xfrm>
            <a:off x="14309873" y="6579626"/>
            <a:ext cx="1085263" cy="1117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1" name="Shape 2281"/>
          <p:cNvSpPr/>
          <p:nvPr/>
        </p:nvSpPr>
        <p:spPr>
          <a:xfrm>
            <a:off x="15027898" y="6645391"/>
            <a:ext cx="553594" cy="394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2" name="Shape 2282"/>
          <p:cNvSpPr/>
          <p:nvPr/>
        </p:nvSpPr>
        <p:spPr>
          <a:xfrm>
            <a:off x="15164927" y="5615095"/>
            <a:ext cx="1825213" cy="2783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3" name="Shape 2283"/>
          <p:cNvSpPr/>
          <p:nvPr/>
        </p:nvSpPr>
        <p:spPr>
          <a:xfrm>
            <a:off x="15027898" y="6645391"/>
            <a:ext cx="553594" cy="394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4" name="Shape 2284"/>
          <p:cNvSpPr/>
          <p:nvPr/>
        </p:nvSpPr>
        <p:spPr>
          <a:xfrm>
            <a:off x="15164927" y="5615095"/>
            <a:ext cx="1825213" cy="2783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5" name="Shape 2285"/>
          <p:cNvSpPr/>
          <p:nvPr/>
        </p:nvSpPr>
        <p:spPr>
          <a:xfrm>
            <a:off x="13479482" y="3379132"/>
            <a:ext cx="1616931" cy="1161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6" name="Shape 2286"/>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7" name="Shape 2287"/>
          <p:cNvSpPr/>
          <p:nvPr/>
        </p:nvSpPr>
        <p:spPr>
          <a:xfrm>
            <a:off x="13479482" y="3379132"/>
            <a:ext cx="1616931" cy="1161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8" name="Shape 2288"/>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9" name="Shape 2289"/>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0" name="Shape 2290"/>
          <p:cNvSpPr/>
          <p:nvPr/>
        </p:nvSpPr>
        <p:spPr>
          <a:xfrm>
            <a:off x="19045556" y="6667310"/>
            <a:ext cx="298722" cy="482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1" name="Shape 2291"/>
          <p:cNvSpPr/>
          <p:nvPr/>
        </p:nvSpPr>
        <p:spPr>
          <a:xfrm>
            <a:off x="19577228" y="12498349"/>
            <a:ext cx="898904" cy="569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2" name="Shape 2292"/>
          <p:cNvSpPr/>
          <p:nvPr/>
        </p:nvSpPr>
        <p:spPr>
          <a:xfrm>
            <a:off x="19045556" y="6667310"/>
            <a:ext cx="298722" cy="482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3" name="Shape 2293"/>
          <p:cNvSpPr/>
          <p:nvPr/>
        </p:nvSpPr>
        <p:spPr>
          <a:xfrm>
            <a:off x="19577228" y="12498349"/>
            <a:ext cx="898904" cy="569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4" name="Shape 2294"/>
          <p:cNvSpPr/>
          <p:nvPr/>
        </p:nvSpPr>
        <p:spPr>
          <a:xfrm>
            <a:off x="18330273" y="11577660"/>
            <a:ext cx="460415" cy="7891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5" name="Shape 2295"/>
          <p:cNvSpPr/>
          <p:nvPr/>
        </p:nvSpPr>
        <p:spPr>
          <a:xfrm>
            <a:off x="18330273" y="11577660"/>
            <a:ext cx="460415" cy="7891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6" name="Shape 2296"/>
          <p:cNvSpPr/>
          <p:nvPr/>
        </p:nvSpPr>
        <p:spPr>
          <a:xfrm>
            <a:off x="18445376" y="10985788"/>
            <a:ext cx="276797" cy="5261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7" name="Shape 2297"/>
          <p:cNvSpPr/>
          <p:nvPr/>
        </p:nvSpPr>
        <p:spPr>
          <a:xfrm>
            <a:off x="18445376" y="10985788"/>
            <a:ext cx="276797" cy="5261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8" name="Shape 2298"/>
          <p:cNvSpPr/>
          <p:nvPr/>
        </p:nvSpPr>
        <p:spPr>
          <a:xfrm>
            <a:off x="17982220" y="9648592"/>
            <a:ext cx="3233860" cy="29593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9" name="Shape 2299"/>
          <p:cNvSpPr/>
          <p:nvPr/>
        </p:nvSpPr>
        <p:spPr>
          <a:xfrm>
            <a:off x="15258105" y="8245637"/>
            <a:ext cx="3140682" cy="2981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0" name="Shape 2300"/>
          <p:cNvSpPr/>
          <p:nvPr/>
        </p:nvSpPr>
        <p:spPr>
          <a:xfrm>
            <a:off x="17982220" y="9648592"/>
            <a:ext cx="3233860" cy="29593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1" name="Shape 2301"/>
          <p:cNvSpPr/>
          <p:nvPr/>
        </p:nvSpPr>
        <p:spPr>
          <a:xfrm>
            <a:off x="15258105" y="8245637"/>
            <a:ext cx="3140682" cy="2981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2" name="Shape 2302"/>
          <p:cNvSpPr/>
          <p:nvPr/>
        </p:nvSpPr>
        <p:spPr>
          <a:xfrm>
            <a:off x="17083316" y="8179875"/>
            <a:ext cx="898905"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3" name="Shape 2303"/>
          <p:cNvSpPr/>
          <p:nvPr/>
        </p:nvSpPr>
        <p:spPr>
          <a:xfrm>
            <a:off x="17845196" y="8618296"/>
            <a:ext cx="161694" cy="2192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4" name="Shape 2304"/>
          <p:cNvSpPr/>
          <p:nvPr/>
        </p:nvSpPr>
        <p:spPr>
          <a:xfrm>
            <a:off x="17288860" y="7522238"/>
            <a:ext cx="923570"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5" name="Shape 2305"/>
          <p:cNvSpPr/>
          <p:nvPr/>
        </p:nvSpPr>
        <p:spPr>
          <a:xfrm>
            <a:off x="17845196" y="8618296"/>
            <a:ext cx="161694" cy="2192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6" name="Shape 2306"/>
          <p:cNvSpPr/>
          <p:nvPr/>
        </p:nvSpPr>
        <p:spPr>
          <a:xfrm>
            <a:off x="17288860" y="7522238"/>
            <a:ext cx="923570"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7" name="Shape 2307"/>
          <p:cNvSpPr/>
          <p:nvPr/>
        </p:nvSpPr>
        <p:spPr>
          <a:xfrm>
            <a:off x="18420712" y="6185044"/>
            <a:ext cx="578259" cy="9426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8" name="Shape 2308"/>
          <p:cNvSpPr/>
          <p:nvPr/>
        </p:nvSpPr>
        <p:spPr>
          <a:xfrm>
            <a:off x="17902742" y="7116695"/>
            <a:ext cx="2055420" cy="24332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9" name="Shape 2309"/>
          <p:cNvSpPr/>
          <p:nvPr/>
        </p:nvSpPr>
        <p:spPr>
          <a:xfrm>
            <a:off x="18420712" y="6185044"/>
            <a:ext cx="578259" cy="9426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0" name="Shape 2310"/>
          <p:cNvSpPr/>
          <p:nvPr/>
        </p:nvSpPr>
        <p:spPr>
          <a:xfrm>
            <a:off x="17889039" y="7105734"/>
            <a:ext cx="2055420" cy="24332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11" name="Shape 2311"/>
          <p:cNvSpPr/>
          <p:nvPr/>
        </p:nvSpPr>
        <p:spPr>
          <a:xfrm>
            <a:off x="17820526" y="9429385"/>
            <a:ext cx="1153776" cy="635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2" name="Shape 2312"/>
          <p:cNvSpPr/>
          <p:nvPr/>
        </p:nvSpPr>
        <p:spPr>
          <a:xfrm>
            <a:off x="18722175" y="8969039"/>
            <a:ext cx="1869062"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3" name="Shape 2313"/>
          <p:cNvSpPr/>
          <p:nvPr/>
        </p:nvSpPr>
        <p:spPr>
          <a:xfrm>
            <a:off x="17820526" y="9429385"/>
            <a:ext cx="1153776" cy="635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4" name="Shape 2314"/>
          <p:cNvSpPr/>
          <p:nvPr/>
        </p:nvSpPr>
        <p:spPr>
          <a:xfrm>
            <a:off x="18722175" y="8969039"/>
            <a:ext cx="1869062"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5" name="Shape 2315"/>
          <p:cNvSpPr/>
          <p:nvPr/>
        </p:nvSpPr>
        <p:spPr>
          <a:xfrm>
            <a:off x="19322353" y="8289480"/>
            <a:ext cx="1592266"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6" name="Shape 2316"/>
          <p:cNvSpPr/>
          <p:nvPr/>
        </p:nvSpPr>
        <p:spPr>
          <a:xfrm>
            <a:off x="19738920" y="9626672"/>
            <a:ext cx="761877" cy="548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7" name="Shape 2317"/>
          <p:cNvSpPr/>
          <p:nvPr/>
        </p:nvSpPr>
        <p:spPr>
          <a:xfrm>
            <a:off x="19760841" y="9780122"/>
            <a:ext cx="1501828" cy="113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8" name="Shape 2318"/>
          <p:cNvSpPr/>
          <p:nvPr/>
        </p:nvSpPr>
        <p:spPr>
          <a:xfrm>
            <a:off x="19738920" y="9626672"/>
            <a:ext cx="761877" cy="548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9" name="Shape 2319"/>
          <p:cNvSpPr/>
          <p:nvPr/>
        </p:nvSpPr>
        <p:spPr>
          <a:xfrm>
            <a:off x="19760841" y="9780122"/>
            <a:ext cx="1501828" cy="113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0" name="Shape 2320"/>
          <p:cNvSpPr/>
          <p:nvPr/>
        </p:nvSpPr>
        <p:spPr>
          <a:xfrm>
            <a:off x="20314434" y="10152781"/>
            <a:ext cx="1063338" cy="8768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1" name="Shape 2321"/>
          <p:cNvSpPr/>
          <p:nvPr/>
        </p:nvSpPr>
        <p:spPr>
          <a:xfrm>
            <a:off x="20382951" y="8969039"/>
            <a:ext cx="1570341" cy="1008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2" name="Shape 2322"/>
          <p:cNvSpPr/>
          <p:nvPr/>
        </p:nvSpPr>
        <p:spPr>
          <a:xfrm>
            <a:off x="20314434" y="10152781"/>
            <a:ext cx="1063338" cy="8768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3" name="Shape 2323"/>
          <p:cNvSpPr/>
          <p:nvPr/>
        </p:nvSpPr>
        <p:spPr>
          <a:xfrm>
            <a:off x="20382951" y="8969039"/>
            <a:ext cx="1570341" cy="1008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4" name="Shape 2324"/>
          <p:cNvSpPr/>
          <p:nvPr/>
        </p:nvSpPr>
        <p:spPr>
          <a:xfrm>
            <a:off x="21629902" y="8969039"/>
            <a:ext cx="71256" cy="21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5" name="Shape 2325"/>
          <p:cNvSpPr/>
          <p:nvPr/>
        </p:nvSpPr>
        <p:spPr>
          <a:xfrm>
            <a:off x="21701159" y="8990958"/>
            <a:ext cx="4659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6" name="Shape 2326"/>
          <p:cNvSpPr/>
          <p:nvPr/>
        </p:nvSpPr>
        <p:spPr>
          <a:xfrm flipV="1">
            <a:off x="21676498" y="8969039"/>
            <a:ext cx="71256" cy="21922"/>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327" name="Shape 2327"/>
          <p:cNvSpPr/>
          <p:nvPr/>
        </p:nvSpPr>
        <p:spPr>
          <a:xfrm flipV="1">
            <a:off x="21676498" y="8969039"/>
            <a:ext cx="71256" cy="21922"/>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328" name="Shape 2328"/>
          <p:cNvSpPr/>
          <p:nvPr/>
        </p:nvSpPr>
        <p:spPr>
          <a:xfrm>
            <a:off x="21607980" y="8969039"/>
            <a:ext cx="2192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9" name="Shape 2329"/>
          <p:cNvSpPr/>
          <p:nvPr/>
        </p:nvSpPr>
        <p:spPr>
          <a:xfrm>
            <a:off x="20914621" y="8705982"/>
            <a:ext cx="71255" cy="4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0" name="Shape 2330"/>
          <p:cNvSpPr/>
          <p:nvPr/>
        </p:nvSpPr>
        <p:spPr>
          <a:xfrm>
            <a:off x="21607980" y="8969039"/>
            <a:ext cx="2192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1" name="Shape 2331"/>
          <p:cNvSpPr/>
          <p:nvPr/>
        </p:nvSpPr>
        <p:spPr>
          <a:xfrm>
            <a:off x="20914621" y="8705982"/>
            <a:ext cx="71255" cy="4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2" name="Shape 2332"/>
          <p:cNvSpPr/>
          <p:nvPr/>
        </p:nvSpPr>
        <p:spPr>
          <a:xfrm>
            <a:off x="20500795" y="8684062"/>
            <a:ext cx="1315469"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3" name="Shape 2333"/>
          <p:cNvSpPr/>
          <p:nvPr/>
        </p:nvSpPr>
        <p:spPr>
          <a:xfrm>
            <a:off x="21100978" y="9780122"/>
            <a:ext cx="1200365" cy="1381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4" name="Shape 2334"/>
          <p:cNvSpPr/>
          <p:nvPr/>
        </p:nvSpPr>
        <p:spPr>
          <a:xfrm>
            <a:off x="20500795" y="8684062"/>
            <a:ext cx="1315469"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5" name="Shape 2335"/>
          <p:cNvSpPr/>
          <p:nvPr/>
        </p:nvSpPr>
        <p:spPr>
          <a:xfrm>
            <a:off x="21100978" y="9780122"/>
            <a:ext cx="1200365" cy="1381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6" name="Shape 2336"/>
          <p:cNvSpPr/>
          <p:nvPr/>
        </p:nvSpPr>
        <p:spPr>
          <a:xfrm>
            <a:off x="21377774" y="10941944"/>
            <a:ext cx="575518" cy="9645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7" name="Shape 2337"/>
          <p:cNvSpPr/>
          <p:nvPr/>
        </p:nvSpPr>
        <p:spPr>
          <a:xfrm>
            <a:off x="21747746" y="10941944"/>
            <a:ext cx="1660781" cy="19290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8" name="Shape 2338"/>
          <p:cNvSpPr/>
          <p:nvPr/>
        </p:nvSpPr>
        <p:spPr>
          <a:xfrm>
            <a:off x="21377774" y="10941944"/>
            <a:ext cx="575518" cy="9645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9" name="Shape 2339"/>
          <p:cNvSpPr/>
          <p:nvPr/>
        </p:nvSpPr>
        <p:spPr>
          <a:xfrm>
            <a:off x="21747746" y="10941944"/>
            <a:ext cx="1660781" cy="19290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0" name="Shape 2340"/>
          <p:cNvSpPr/>
          <p:nvPr/>
        </p:nvSpPr>
        <p:spPr>
          <a:xfrm>
            <a:off x="21747746" y="10963866"/>
            <a:ext cx="668698" cy="526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1" name="Shape 2341"/>
          <p:cNvSpPr/>
          <p:nvPr/>
        </p:nvSpPr>
        <p:spPr>
          <a:xfrm>
            <a:off x="22114985" y="10130860"/>
            <a:ext cx="1616930" cy="11179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2" name="Shape 2342"/>
          <p:cNvSpPr/>
          <p:nvPr/>
        </p:nvSpPr>
        <p:spPr>
          <a:xfrm>
            <a:off x="21747746" y="10963866"/>
            <a:ext cx="668698" cy="526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3" name="Shape 2343"/>
          <p:cNvSpPr/>
          <p:nvPr/>
        </p:nvSpPr>
        <p:spPr>
          <a:xfrm>
            <a:off x="22114985" y="10130860"/>
            <a:ext cx="1616930" cy="11179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4" name="Shape 2344"/>
          <p:cNvSpPr/>
          <p:nvPr/>
        </p:nvSpPr>
        <p:spPr>
          <a:xfrm>
            <a:off x="23318083" y="10766576"/>
            <a:ext cx="997565" cy="1687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5" name="Shape 2345"/>
          <p:cNvSpPr/>
          <p:nvPr/>
        </p:nvSpPr>
        <p:spPr>
          <a:xfrm>
            <a:off x="23318083" y="10766576"/>
            <a:ext cx="992083" cy="1687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6" name="Shape 2346"/>
          <p:cNvSpPr/>
          <p:nvPr/>
        </p:nvSpPr>
        <p:spPr>
          <a:xfrm>
            <a:off x="23433196" y="10985788"/>
            <a:ext cx="844093" cy="504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7" name="Shape 2347"/>
          <p:cNvSpPr/>
          <p:nvPr/>
        </p:nvSpPr>
        <p:spPr>
          <a:xfrm>
            <a:off x="21446284" y="8815589"/>
            <a:ext cx="2447321" cy="1622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7"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8" name="Shape 2348"/>
          <p:cNvSpPr/>
          <p:nvPr/>
        </p:nvSpPr>
        <p:spPr>
          <a:xfrm>
            <a:off x="22854930" y="8705982"/>
            <a:ext cx="970159" cy="92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9" name="Shape 2349"/>
          <p:cNvSpPr/>
          <p:nvPr/>
        </p:nvSpPr>
        <p:spPr>
          <a:xfrm>
            <a:off x="21446284" y="8815589"/>
            <a:ext cx="2447321" cy="1622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7"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0" name="Shape 2350"/>
          <p:cNvSpPr/>
          <p:nvPr/>
        </p:nvSpPr>
        <p:spPr>
          <a:xfrm>
            <a:off x="22854930" y="8705982"/>
            <a:ext cx="970159" cy="92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1" name="Shape 2351"/>
          <p:cNvSpPr/>
          <p:nvPr/>
        </p:nvSpPr>
        <p:spPr>
          <a:xfrm>
            <a:off x="19714257" y="6996130"/>
            <a:ext cx="2356881" cy="17975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2" name="Shape 2352"/>
          <p:cNvSpPr/>
          <p:nvPr/>
        </p:nvSpPr>
        <p:spPr>
          <a:xfrm>
            <a:off x="20939286" y="6820758"/>
            <a:ext cx="575518" cy="306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3" name="Shape 2353"/>
          <p:cNvSpPr/>
          <p:nvPr/>
        </p:nvSpPr>
        <p:spPr>
          <a:xfrm>
            <a:off x="19714257" y="6996130"/>
            <a:ext cx="2356881" cy="17975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4" name="Shape 2354"/>
          <p:cNvSpPr/>
          <p:nvPr/>
        </p:nvSpPr>
        <p:spPr>
          <a:xfrm>
            <a:off x="20939286" y="6798840"/>
            <a:ext cx="575518" cy="306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5" name="Shape 2355"/>
          <p:cNvSpPr/>
          <p:nvPr/>
        </p:nvSpPr>
        <p:spPr>
          <a:xfrm>
            <a:off x="21054389" y="6316570"/>
            <a:ext cx="1246956"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6" name="Shape 2356"/>
          <p:cNvSpPr/>
          <p:nvPr/>
        </p:nvSpPr>
        <p:spPr>
          <a:xfrm>
            <a:off x="21747746" y="7149579"/>
            <a:ext cx="2655603" cy="25428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7" name="Shape 2357"/>
          <p:cNvSpPr/>
          <p:nvPr/>
        </p:nvSpPr>
        <p:spPr>
          <a:xfrm>
            <a:off x="21054389" y="6294651"/>
            <a:ext cx="1246956"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8" name="Shape 2358"/>
          <p:cNvSpPr/>
          <p:nvPr/>
        </p:nvSpPr>
        <p:spPr>
          <a:xfrm>
            <a:off x="21747746" y="7127659"/>
            <a:ext cx="2655603" cy="25428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9" name="Shape 2359"/>
          <p:cNvSpPr/>
          <p:nvPr/>
        </p:nvSpPr>
        <p:spPr>
          <a:xfrm>
            <a:off x="21723084" y="6250808"/>
            <a:ext cx="1986907" cy="16440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0" name="Shape 2360"/>
          <p:cNvSpPr/>
          <p:nvPr/>
        </p:nvSpPr>
        <p:spPr>
          <a:xfrm>
            <a:off x="21029724" y="5790464"/>
            <a:ext cx="1455237" cy="7672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1" name="Shape 2361"/>
          <p:cNvSpPr/>
          <p:nvPr/>
        </p:nvSpPr>
        <p:spPr>
          <a:xfrm>
            <a:off x="21723084" y="6228887"/>
            <a:ext cx="1986907" cy="16440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2" name="Shape 2362"/>
          <p:cNvSpPr/>
          <p:nvPr/>
        </p:nvSpPr>
        <p:spPr>
          <a:xfrm>
            <a:off x="21029724" y="5768542"/>
            <a:ext cx="1455237" cy="767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3" name="Shape 2363"/>
          <p:cNvSpPr/>
          <p:nvPr/>
        </p:nvSpPr>
        <p:spPr>
          <a:xfrm>
            <a:off x="21331184" y="5220512"/>
            <a:ext cx="923570" cy="6795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4" name="Shape 2364"/>
          <p:cNvSpPr/>
          <p:nvPr/>
        </p:nvSpPr>
        <p:spPr>
          <a:xfrm>
            <a:off x="21353109" y="1384303"/>
            <a:ext cx="3072167" cy="60283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5" name="Shape 2365"/>
          <p:cNvSpPr/>
          <p:nvPr/>
        </p:nvSpPr>
        <p:spPr>
          <a:xfrm>
            <a:off x="21331184" y="5198590"/>
            <a:ext cx="923570" cy="679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6" name="Shape 2366"/>
          <p:cNvSpPr/>
          <p:nvPr/>
        </p:nvSpPr>
        <p:spPr>
          <a:xfrm>
            <a:off x="21353109" y="1411704"/>
            <a:ext cx="3055724" cy="600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7" name="Shape 2367"/>
          <p:cNvSpPr/>
          <p:nvPr/>
        </p:nvSpPr>
        <p:spPr>
          <a:xfrm>
            <a:off x="20221258" y="1778884"/>
            <a:ext cx="2195190" cy="348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8" name="Shape 2368"/>
          <p:cNvSpPr/>
          <p:nvPr/>
        </p:nvSpPr>
        <p:spPr>
          <a:xfrm>
            <a:off x="19045556" y="2261150"/>
            <a:ext cx="1893727" cy="4647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1" y="7132"/>
                </a:lnTo>
                <a:lnTo>
                  <a:pt x="18161" y="6826"/>
                </a:lnTo>
                <a:lnTo>
                  <a:pt x="17911" y="6317"/>
                </a:lnTo>
                <a:lnTo>
                  <a:pt x="18161"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9" name="Shape 2369"/>
          <p:cNvSpPr/>
          <p:nvPr/>
        </p:nvSpPr>
        <p:spPr>
          <a:xfrm>
            <a:off x="20221258" y="1756963"/>
            <a:ext cx="2195190" cy="348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0" name="Shape 2370"/>
          <p:cNvSpPr/>
          <p:nvPr/>
        </p:nvSpPr>
        <p:spPr>
          <a:xfrm>
            <a:off x="19045556" y="2239229"/>
            <a:ext cx="1893727" cy="4647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1" y="7132"/>
                </a:lnTo>
                <a:lnTo>
                  <a:pt x="18161" y="6826"/>
                </a:lnTo>
                <a:lnTo>
                  <a:pt x="17911" y="6317"/>
                </a:lnTo>
                <a:lnTo>
                  <a:pt x="18161"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1" name="Shape 2371"/>
          <p:cNvSpPr/>
          <p:nvPr/>
        </p:nvSpPr>
        <p:spPr>
          <a:xfrm>
            <a:off x="17889039" y="1406224"/>
            <a:ext cx="3672351" cy="46253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2" name="Shape 2372"/>
          <p:cNvSpPr/>
          <p:nvPr/>
        </p:nvSpPr>
        <p:spPr>
          <a:xfrm>
            <a:off x="17889039" y="1384303"/>
            <a:ext cx="3672351" cy="46253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3" name="Shape 2373"/>
          <p:cNvSpPr/>
          <p:nvPr/>
        </p:nvSpPr>
        <p:spPr>
          <a:xfrm>
            <a:off x="12052300" y="1003300"/>
            <a:ext cx="12522200" cy="2209800"/>
          </a:xfrm>
          <a:prstGeom prst="rect">
            <a:avLst/>
          </a:prstGeom>
          <a:solidFill>
            <a:srgbClr val="FFFFFF"/>
          </a:solidFill>
          <a:ln w="25400">
            <a:solidFill>
              <a:srgbClr val="FFFFFF"/>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74" name="Shape 2374"/>
          <p:cNvSpPr/>
          <p:nvPr/>
        </p:nvSpPr>
        <p:spPr>
          <a:xfrm>
            <a:off x="22733000" y="736600"/>
            <a:ext cx="774700" cy="774700"/>
          </a:xfrm>
          <a:prstGeom prst="roundRect">
            <a:avLst>
              <a:gd name="adj" fmla="val 19663"/>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75" name="Shape 237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70</a:t>
            </a:r>
          </a:p>
        </p:txBody>
      </p:sp>
      <p:sp>
        <p:nvSpPr>
          <p:cNvPr id="2376" name="Shape 2376"/>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377" name="Shape 2377"/>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378" name="Shape 2378"/>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379" name="Shape 2379"/>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380" name="Shape 2380"/>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52F6E"/>
                </a:solidFill>
                <a:uFill>
                  <a:solidFill>
                    <a:srgbClr val="E52F6E"/>
                  </a:solidFill>
                </a:uFill>
                <a:latin typeface="Open Sans"/>
                <a:ea typeface="Open Sans"/>
                <a:cs typeface="Open Sans"/>
                <a:sym typeface="Open Sans"/>
              </a:rPr>
              <a:t>21</a:t>
            </a:r>
            <a:r>
              <a:rPr sz="4800">
                <a:solidFill>
                  <a:srgbClr val="E52F6E"/>
                </a:solidFill>
                <a:uFill>
                  <a:solidFill>
                    <a:srgbClr val="E52F6E"/>
                  </a:solidFill>
                </a:uFill>
                <a:latin typeface="Open Sans Light"/>
                <a:ea typeface="Open Sans Light"/>
                <a:cs typeface="Open Sans Light"/>
                <a:sym typeface="Open Sans Light"/>
              </a:rPr>
              <a:t>%</a:t>
            </a:r>
          </a:p>
        </p:txBody>
      </p:sp>
      <p:sp>
        <p:nvSpPr>
          <p:cNvPr id="2381" name="Shape 2381"/>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52F6E"/>
                </a:solidFill>
                <a:uFill>
                  <a:solidFill>
                    <a:srgbClr val="E52F6E"/>
                  </a:solidFill>
                </a:uFill>
                <a:latin typeface="Open Sans"/>
                <a:ea typeface="Open Sans"/>
                <a:cs typeface="Open Sans"/>
                <a:sym typeface="Open Sans"/>
              </a:rPr>
              <a:t>32</a:t>
            </a:r>
            <a:r>
              <a:rPr sz="4800">
                <a:solidFill>
                  <a:srgbClr val="E52F6E"/>
                </a:solidFill>
                <a:uFill>
                  <a:solidFill>
                    <a:srgbClr val="E52F6E"/>
                  </a:solidFill>
                </a:uFill>
                <a:latin typeface="Open Sans Light"/>
                <a:ea typeface="Open Sans Light"/>
                <a:cs typeface="Open Sans Light"/>
                <a:sym typeface="Open Sans Light"/>
              </a:rPr>
              <a:t>%</a:t>
            </a:r>
          </a:p>
        </p:txBody>
      </p:sp>
      <p:sp>
        <p:nvSpPr>
          <p:cNvPr id="2382" name="Shape 2382"/>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52F6E"/>
                </a:solidFill>
                <a:uFill>
                  <a:solidFill>
                    <a:srgbClr val="E52F6E"/>
                  </a:solidFill>
                </a:uFill>
                <a:latin typeface="Open Sans"/>
                <a:ea typeface="Open Sans"/>
                <a:cs typeface="Open Sans"/>
                <a:sym typeface="Open Sans"/>
              </a:rPr>
              <a:t>42</a:t>
            </a:r>
            <a:r>
              <a:rPr sz="4800">
                <a:solidFill>
                  <a:srgbClr val="E52F6E"/>
                </a:solidFill>
                <a:uFill>
                  <a:solidFill>
                    <a:srgbClr val="E52F6E"/>
                  </a:solidFill>
                </a:uFill>
                <a:latin typeface="Open Sans Light"/>
                <a:ea typeface="Open Sans Light"/>
                <a:cs typeface="Open Sans Light"/>
                <a:sym typeface="Open Sans Light"/>
              </a:rPr>
              <a:t>%</a:t>
            </a:r>
          </a:p>
        </p:txBody>
      </p:sp>
      <p:sp>
        <p:nvSpPr>
          <p:cNvPr id="2383" name="Shape 2383"/>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84" name="Shape 2384"/>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7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86" name="Shape 2386"/>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AUSTRALIA</a:t>
            </a:r>
          </a:p>
        </p:txBody>
      </p:sp>
      <p:sp>
        <p:nvSpPr>
          <p:cNvPr id="2387" name="Shape 238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388" name="Shape 2388"/>
          <p:cNvSpPr/>
          <p:nvPr/>
        </p:nvSpPr>
        <p:spPr>
          <a:xfrm>
            <a:off x="11292267" y="7464012"/>
            <a:ext cx="2627236" cy="3051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9" name="Shape 2389"/>
          <p:cNvSpPr/>
          <p:nvPr/>
        </p:nvSpPr>
        <p:spPr>
          <a:xfrm>
            <a:off x="7735889" y="4762108"/>
            <a:ext cx="3567063" cy="4947943"/>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0" name="Shape 2390"/>
          <p:cNvSpPr/>
          <p:nvPr/>
        </p:nvSpPr>
        <p:spPr>
          <a:xfrm>
            <a:off x="11251685" y="4098081"/>
            <a:ext cx="1984312" cy="33846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2"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1" name="Shape 2391"/>
          <p:cNvSpPr/>
          <p:nvPr/>
        </p:nvSpPr>
        <p:spPr>
          <a:xfrm>
            <a:off x="13216774" y="4048122"/>
            <a:ext cx="3421814" cy="4129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2" name="Shape 2392"/>
          <p:cNvSpPr/>
          <p:nvPr/>
        </p:nvSpPr>
        <p:spPr>
          <a:xfrm>
            <a:off x="13919503" y="8057264"/>
            <a:ext cx="2697723" cy="2710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1"/>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3" name="Shape 2393"/>
          <p:cNvSpPr/>
          <p:nvPr/>
        </p:nvSpPr>
        <p:spPr>
          <a:xfrm>
            <a:off x="14673501" y="11260827"/>
            <a:ext cx="869338" cy="8263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4" name="Shape 2394"/>
          <p:cNvSpPr/>
          <p:nvPr/>
        </p:nvSpPr>
        <p:spPr>
          <a:xfrm>
            <a:off x="13896009" y="9597643"/>
            <a:ext cx="1980038" cy="1236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5" name="Shape 2395"/>
          <p:cNvSpPr/>
          <p:nvPr/>
        </p:nvSpPr>
        <p:spPr>
          <a:xfrm>
            <a:off x="14687870" y="9660501"/>
            <a:ext cx="32512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2396" name="Shape 2396"/>
          <p:cNvSpPr/>
          <p:nvPr/>
        </p:nvSpPr>
        <p:spPr>
          <a:xfrm>
            <a:off x="14404171" y="7511168"/>
            <a:ext cx="3553670" cy="147"/>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97" name="Shape 2397"/>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42505D"/>
                </a:solidFill>
              </a:defRPr>
            </a:pPr>
          </a:p>
        </p:txBody>
      </p:sp>
      <p:sp>
        <p:nvSpPr>
          <p:cNvPr id="2398" name="Shape 2398"/>
          <p:cNvSpPr/>
          <p:nvPr/>
        </p:nvSpPr>
        <p:spPr>
          <a:xfrm flipH="1">
            <a:off x="5266677" y="8216922"/>
            <a:ext cx="6931482" cy="3"/>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99" name="Shape 2399"/>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2400" name="Shape 2400"/>
          <p:cNvSpPr/>
          <p:nvPr/>
        </p:nvSpPr>
        <p:spPr>
          <a:xfrm flipH="1">
            <a:off x="5277389" y="4902485"/>
            <a:ext cx="5257801" cy="952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42505D"/>
                </a:solidFill>
              </a:defRPr>
            </a:pPr>
          </a:p>
        </p:txBody>
      </p:sp>
      <p:sp>
        <p:nvSpPr>
          <p:cNvPr id="2401" name="Shape 2401"/>
          <p:cNvSpPr/>
          <p:nvPr/>
        </p:nvSpPr>
        <p:spPr>
          <a:xfrm>
            <a:off x="17755311" y="41275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2" name="Shape 2402"/>
          <p:cNvSpPr/>
          <p:nvPr/>
        </p:nvSpPr>
        <p:spPr>
          <a:xfrm>
            <a:off x="17754600" y="66421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3" name="Shape 2403"/>
          <p:cNvSpPr/>
          <p:nvPr/>
        </p:nvSpPr>
        <p:spPr>
          <a:xfrm>
            <a:off x="17754600" y="98298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4" name="Shape 2404"/>
          <p:cNvSpPr/>
          <p:nvPr/>
        </p:nvSpPr>
        <p:spPr>
          <a:xfrm>
            <a:off x="4854436" y="42672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5" name="Shape 2405"/>
          <p:cNvSpPr/>
          <p:nvPr/>
        </p:nvSpPr>
        <p:spPr>
          <a:xfrm>
            <a:off x="4853725" y="72009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6" name="Shape 2406"/>
          <p:cNvSpPr/>
          <p:nvPr/>
        </p:nvSpPr>
        <p:spPr>
          <a:xfrm>
            <a:off x="4853725" y="99695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7" name="Shape 2407"/>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08" name="Shape 2408"/>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09" name="Shape 2409"/>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10" name="Shape 2410"/>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11" name="Shape 2411"/>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12" name="Shape 2412"/>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13" name="Shape 241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71</a:t>
            </a:r>
          </a:p>
        </p:txBody>
      </p:sp>
      <p:sp>
        <p:nvSpPr>
          <p:cNvPr id="2414" name="Shape 2414"/>
          <p:cNvSpPr/>
          <p:nvPr/>
        </p:nvSpPr>
        <p:spPr>
          <a:xfrm>
            <a:off x="11867505" y="55354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15" name="Shape 2415"/>
          <p:cNvSpPr/>
          <p:nvPr/>
        </p:nvSpPr>
        <p:spPr>
          <a:xfrm>
            <a:off x="141859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16" name="Shape 2416"/>
          <p:cNvSpPr/>
          <p:nvPr/>
        </p:nvSpPr>
        <p:spPr>
          <a:xfrm>
            <a:off x="9347200" y="8775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17" name="Shape 2417"/>
          <p:cNvSpPr/>
          <p:nvPr/>
        </p:nvSpPr>
        <p:spPr>
          <a:xfrm>
            <a:off x="12026900" y="8077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18" name="Shape 2418"/>
          <p:cNvSpPr/>
          <p:nvPr/>
        </p:nvSpPr>
        <p:spPr>
          <a:xfrm>
            <a:off x="14376400" y="9093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19" name="Shape 2419"/>
          <p:cNvSpPr/>
          <p:nvPr/>
        </p:nvSpPr>
        <p:spPr>
          <a:xfrm>
            <a:off x="10274300" y="55879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20" name="Shape 2420"/>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2421" name="Shape 2421"/>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2422" name="Shape 2422"/>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2423" name="Shape 2423"/>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2424" name="Shape 2424"/>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2425" name="Shape 2425"/>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spTree>
  </p:cSld>
  <p:clrMapOvr>
    <a:masterClrMapping/>
  </p:clrMapOvr>
  <p:transition spd="slow" advClick="1">
    <p:push dir="l"/>
  </p:transition>
</p:sld>
</file>

<file path=ppt/slides/slide7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27" name="Shape 2427"/>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AUSTRALIA</a:t>
            </a:r>
          </a:p>
        </p:txBody>
      </p:sp>
      <p:sp>
        <p:nvSpPr>
          <p:cNvPr id="2428" name="Shape 242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429" name="Shape 2429"/>
          <p:cNvSpPr/>
          <p:nvPr/>
        </p:nvSpPr>
        <p:spPr>
          <a:xfrm>
            <a:off x="5983667" y="7464012"/>
            <a:ext cx="2627236" cy="3051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0" name="Shape 2430"/>
          <p:cNvSpPr/>
          <p:nvPr/>
        </p:nvSpPr>
        <p:spPr>
          <a:xfrm>
            <a:off x="2427289" y="4762108"/>
            <a:ext cx="3567063" cy="4947943"/>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1" name="Shape 2431"/>
          <p:cNvSpPr/>
          <p:nvPr/>
        </p:nvSpPr>
        <p:spPr>
          <a:xfrm>
            <a:off x="5943084" y="4098081"/>
            <a:ext cx="1984312" cy="33846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2"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2" name="Shape 2432"/>
          <p:cNvSpPr/>
          <p:nvPr/>
        </p:nvSpPr>
        <p:spPr>
          <a:xfrm>
            <a:off x="7908173" y="4048122"/>
            <a:ext cx="3421815" cy="4129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33" name="Shape 2433"/>
          <p:cNvSpPr/>
          <p:nvPr/>
        </p:nvSpPr>
        <p:spPr>
          <a:xfrm>
            <a:off x="8610903" y="8057264"/>
            <a:ext cx="2697723" cy="2710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1"/>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4" name="Shape 2434"/>
          <p:cNvSpPr/>
          <p:nvPr/>
        </p:nvSpPr>
        <p:spPr>
          <a:xfrm>
            <a:off x="9364900" y="11260827"/>
            <a:ext cx="869338" cy="8263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5" name="Shape 2435"/>
          <p:cNvSpPr/>
          <p:nvPr/>
        </p:nvSpPr>
        <p:spPr>
          <a:xfrm>
            <a:off x="8587409" y="9597643"/>
            <a:ext cx="1980038" cy="1236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6" name="Shape 243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72</a:t>
            </a:r>
          </a:p>
        </p:txBody>
      </p:sp>
      <p:sp>
        <p:nvSpPr>
          <p:cNvPr id="2437" name="Shape 2437"/>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2438" name="Shape 2438"/>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39" name="Shape 2439"/>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2440" name="Shape 2440"/>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1" name="Shape 2441"/>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2442" name="Shape 2442"/>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3" name="Shape 2443"/>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7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45" name="Shape 2445"/>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AUSTRALIA</a:t>
            </a:r>
          </a:p>
        </p:txBody>
      </p:sp>
      <p:sp>
        <p:nvSpPr>
          <p:cNvPr id="2446" name="Shape 244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447" name="Shape 2447"/>
          <p:cNvSpPr/>
          <p:nvPr/>
        </p:nvSpPr>
        <p:spPr>
          <a:xfrm>
            <a:off x="16285415" y="7401069"/>
            <a:ext cx="2900829" cy="3369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8" name="Shape 2448"/>
          <p:cNvSpPr/>
          <p:nvPr/>
        </p:nvSpPr>
        <p:spPr>
          <a:xfrm>
            <a:off x="12358687" y="4417448"/>
            <a:ext cx="3938528" cy="5463846"/>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49" name="Shape 2449"/>
          <p:cNvSpPr/>
          <p:nvPr/>
        </p:nvSpPr>
        <p:spPr>
          <a:xfrm>
            <a:off x="16240607" y="3684186"/>
            <a:ext cx="2190952" cy="37375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3"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0" name="Shape 2450"/>
          <p:cNvSpPr/>
          <p:nvPr/>
        </p:nvSpPr>
        <p:spPr>
          <a:xfrm>
            <a:off x="18410335" y="3629018"/>
            <a:ext cx="3778153" cy="45604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1" name="Shape 2451"/>
          <p:cNvSpPr/>
          <p:nvPr/>
        </p:nvSpPr>
        <p:spPr>
          <a:xfrm>
            <a:off x="19186244" y="8056178"/>
            <a:ext cx="2978655" cy="2992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0"/>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2" name="Shape 2452"/>
          <p:cNvSpPr/>
          <p:nvPr/>
        </p:nvSpPr>
        <p:spPr>
          <a:xfrm>
            <a:off x="20018762" y="11593761"/>
            <a:ext cx="959869" cy="9125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3" name="Shape 2453"/>
          <p:cNvSpPr/>
          <p:nvPr/>
        </p:nvSpPr>
        <p:spPr>
          <a:xfrm>
            <a:off x="19160303" y="9757165"/>
            <a:ext cx="2186233" cy="13653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4" name="Shape 245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73</a:t>
            </a:r>
          </a:p>
        </p:txBody>
      </p:sp>
      <p:sp>
        <p:nvSpPr>
          <p:cNvPr id="2455" name="Shape 2455"/>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456" name="Shape 2456"/>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457" name="Shape 2457"/>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458" name="Shape 2458"/>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459" name="Shape 2459"/>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52F6E"/>
                </a:solidFill>
                <a:uFill>
                  <a:solidFill>
                    <a:srgbClr val="E52F6E"/>
                  </a:solidFill>
                </a:uFill>
                <a:latin typeface="Open Sans"/>
                <a:ea typeface="Open Sans"/>
                <a:cs typeface="Open Sans"/>
                <a:sym typeface="Open Sans"/>
              </a:rPr>
              <a:t>21</a:t>
            </a:r>
            <a:r>
              <a:rPr sz="4800">
                <a:solidFill>
                  <a:srgbClr val="E52F6E"/>
                </a:solidFill>
                <a:uFill>
                  <a:solidFill>
                    <a:srgbClr val="E52F6E"/>
                  </a:solidFill>
                </a:uFill>
                <a:latin typeface="Open Sans Light"/>
                <a:ea typeface="Open Sans Light"/>
                <a:cs typeface="Open Sans Light"/>
                <a:sym typeface="Open Sans Light"/>
              </a:rPr>
              <a:t>%</a:t>
            </a:r>
          </a:p>
        </p:txBody>
      </p:sp>
      <p:sp>
        <p:nvSpPr>
          <p:cNvPr id="2460" name="Shape 2460"/>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52F6E"/>
                </a:solidFill>
                <a:uFill>
                  <a:solidFill>
                    <a:srgbClr val="E52F6E"/>
                  </a:solidFill>
                </a:uFill>
                <a:latin typeface="Open Sans"/>
                <a:ea typeface="Open Sans"/>
                <a:cs typeface="Open Sans"/>
                <a:sym typeface="Open Sans"/>
              </a:rPr>
              <a:t>32</a:t>
            </a:r>
            <a:r>
              <a:rPr sz="4800">
                <a:solidFill>
                  <a:srgbClr val="E52F6E"/>
                </a:solidFill>
                <a:uFill>
                  <a:solidFill>
                    <a:srgbClr val="E52F6E"/>
                  </a:solidFill>
                </a:uFill>
                <a:latin typeface="Open Sans Light"/>
                <a:ea typeface="Open Sans Light"/>
                <a:cs typeface="Open Sans Light"/>
                <a:sym typeface="Open Sans Light"/>
              </a:rPr>
              <a:t>%</a:t>
            </a:r>
          </a:p>
        </p:txBody>
      </p:sp>
      <p:sp>
        <p:nvSpPr>
          <p:cNvPr id="2461" name="Shape 2461"/>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52F6E"/>
                </a:solidFill>
                <a:uFill>
                  <a:solidFill>
                    <a:srgbClr val="E52F6E"/>
                  </a:solidFill>
                </a:uFill>
                <a:latin typeface="Open Sans"/>
                <a:ea typeface="Open Sans"/>
                <a:cs typeface="Open Sans"/>
                <a:sym typeface="Open Sans"/>
              </a:rPr>
              <a:t>42</a:t>
            </a:r>
            <a:r>
              <a:rPr sz="4800">
                <a:solidFill>
                  <a:srgbClr val="E52F6E"/>
                </a:solidFill>
                <a:uFill>
                  <a:solidFill>
                    <a:srgbClr val="E52F6E"/>
                  </a:solidFill>
                </a:uFill>
                <a:latin typeface="Open Sans Light"/>
                <a:ea typeface="Open Sans Light"/>
                <a:cs typeface="Open Sans Light"/>
                <a:sym typeface="Open Sans Light"/>
              </a:rPr>
              <a:t>%</a:t>
            </a:r>
          </a:p>
        </p:txBody>
      </p:sp>
      <p:sp>
        <p:nvSpPr>
          <p:cNvPr id="2462" name="Shape 2462"/>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463" name="Shape 2463"/>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7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465"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466" name="Shape 2466"/>
          <p:cNvSpPr/>
          <p:nvPr/>
        </p:nvSpPr>
        <p:spPr>
          <a:xfrm>
            <a:off x="10006656" y="7086600"/>
            <a:ext cx="436626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MOCKUP</a:t>
            </a:r>
          </a:p>
        </p:txBody>
      </p:sp>
      <p:sp>
        <p:nvSpPr>
          <p:cNvPr id="2467" name="Shape 2467"/>
          <p:cNvSpPr/>
          <p:nvPr/>
        </p:nvSpPr>
        <p:spPr>
          <a:xfrm>
            <a:off x="9661004" y="8197850"/>
            <a:ext cx="506655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E52F6E"/>
                </a:solidFill>
                <a:latin typeface="Open Sans"/>
                <a:ea typeface="Open Sans"/>
                <a:cs typeface="Open Sans"/>
                <a:sym typeface="Open Sans"/>
              </a:defRPr>
            </a:lvl1pPr>
          </a:lstStyle>
          <a:p>
            <a:pPr lvl="0">
              <a:defRPr b="0" sz="1800">
                <a:solidFill>
                  <a:srgbClr val="000000"/>
                </a:solidFill>
              </a:defRPr>
            </a:pPr>
            <a:r>
              <a:rPr b="1" sz="2400">
                <a:solidFill>
                  <a:srgbClr val="E52F6E"/>
                </a:solidFill>
              </a:rPr>
              <a:t>SMARTPHONE, TABLET, DEKSTOP</a:t>
            </a:r>
          </a:p>
        </p:txBody>
      </p:sp>
      <p:sp>
        <p:nvSpPr>
          <p:cNvPr id="2468" name="Shape 2468"/>
          <p:cNvSpPr/>
          <p:nvPr/>
        </p:nvSpPr>
        <p:spPr>
          <a:xfrm>
            <a:off x="10626090" y="4419600"/>
            <a:ext cx="3131821"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2469" name="Shape 246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74</a:t>
            </a:r>
          </a:p>
        </p:txBody>
      </p:sp>
    </p:spTree>
  </p:cSld>
  <p:clrMapOvr>
    <a:masterClrMapping/>
  </p:clrMapOvr>
  <p:transition spd="slow" advClick="1">
    <p:push dir="l"/>
  </p:transition>
</p:sld>
</file>

<file path=ppt/slides/slide7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71" name="Shape 2471"/>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472" name="Shape 247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475" name="Group 2475"/>
          <p:cNvGrpSpPr/>
          <p:nvPr/>
        </p:nvGrpSpPr>
        <p:grpSpPr>
          <a:xfrm>
            <a:off x="1549400" y="4140200"/>
            <a:ext cx="6959622" cy="14630686"/>
            <a:chOff x="0" y="0"/>
            <a:chExt cx="6959621" cy="14630685"/>
          </a:xfrm>
        </p:grpSpPr>
        <p:pic>
          <p:nvPicPr>
            <p:cNvPr id="2473" name="Free Vector Apple iPhone 5 Mock Up.png"/>
            <p:cNvPicPr/>
            <p:nvPr/>
          </p:nvPicPr>
          <p:blipFill>
            <a:blip r:embed="rId2">
              <a:extLst/>
            </a:blip>
            <a:stretch>
              <a:fillRect/>
            </a:stretch>
          </p:blipFill>
          <p:spPr>
            <a:xfrm>
              <a:off x="0" y="0"/>
              <a:ext cx="6959622" cy="14630686"/>
            </a:xfrm>
            <a:prstGeom prst="rect">
              <a:avLst/>
            </a:prstGeom>
            <a:ln w="12700" cap="flat">
              <a:noFill/>
              <a:miter lim="400000"/>
            </a:ln>
            <a:effectLst/>
          </p:spPr>
        </p:pic>
        <p:pic>
          <p:nvPicPr>
            <p:cNvPr id="2474" name="dragdropslidehack-filtered.png"/>
            <p:cNvPicPr/>
            <p:nvPr/>
          </p:nvPicPr>
          <p:blipFill>
            <a:blip r:embed="rId3">
              <a:extLst/>
            </a:blip>
            <a:srcRect l="34347" t="0" r="34284" b="51"/>
            <a:stretch>
              <a:fillRect/>
            </a:stretch>
          </p:blipFill>
          <p:spPr>
            <a:xfrm>
              <a:off x="590143" y="2095500"/>
              <a:ext cx="5827694" cy="10445092"/>
            </a:xfrm>
            <a:prstGeom prst="rect">
              <a:avLst/>
            </a:prstGeom>
            <a:ln w="12700" cap="flat">
              <a:noFill/>
              <a:miter lim="400000"/>
            </a:ln>
            <a:effectLst/>
          </p:spPr>
        </p:pic>
      </p:grpSp>
      <p:sp>
        <p:nvSpPr>
          <p:cNvPr id="2476" name="Shape 247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75</a:t>
            </a:r>
          </a:p>
        </p:txBody>
      </p:sp>
      <p:sp>
        <p:nvSpPr>
          <p:cNvPr id="2477" name="Shape 2477"/>
          <p:cNvSpPr/>
          <p:nvPr/>
        </p:nvSpPr>
        <p:spPr>
          <a:xfrm>
            <a:off x="9271000" y="4025900"/>
            <a:ext cx="13030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478" name="Shape 2478"/>
          <p:cNvSpPr/>
          <p:nvPr/>
        </p:nvSpPr>
        <p:spPr>
          <a:xfrm>
            <a:off x="9271000" y="6680200"/>
            <a:ext cx="130302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479" name="Shape 2479"/>
          <p:cNvSpPr/>
          <p:nvPr/>
        </p:nvSpPr>
        <p:spPr>
          <a:xfrm>
            <a:off x="9271008"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480" name="Shape 2480"/>
          <p:cNvSpPr/>
          <p:nvPr/>
        </p:nvSpPr>
        <p:spPr>
          <a:xfrm>
            <a:off x="12656587" y="8242300"/>
            <a:ext cx="2962377"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481" name="Shape 2481"/>
          <p:cNvSpPr/>
          <p:nvPr/>
        </p:nvSpPr>
        <p:spPr>
          <a:xfrm>
            <a:off x="16042166"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482" name="Shape 2482"/>
          <p:cNvSpPr/>
          <p:nvPr/>
        </p:nvSpPr>
        <p:spPr>
          <a:xfrm>
            <a:off x="19427731"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483" name="Shape 2483"/>
          <p:cNvSpPr/>
          <p:nvPr/>
        </p:nvSpPr>
        <p:spPr>
          <a:xfrm flipH="1">
            <a:off x="10328402" y="87677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484" name="Shape 2484"/>
          <p:cNvSpPr/>
          <p:nvPr/>
        </p:nvSpPr>
        <p:spPr>
          <a:xfrm>
            <a:off x="13439901" y="87677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485" name="Shape 2485"/>
          <p:cNvSpPr/>
          <p:nvPr/>
        </p:nvSpPr>
        <p:spPr>
          <a:xfrm>
            <a:off x="16830801" y="87677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486" name="Shape 2486"/>
          <p:cNvSpPr/>
          <p:nvPr/>
        </p:nvSpPr>
        <p:spPr>
          <a:xfrm>
            <a:off x="20234401" y="8767762"/>
            <a:ext cx="12633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487" name="Shape 2487"/>
          <p:cNvSpPr/>
          <p:nvPr/>
        </p:nvSpPr>
        <p:spPr>
          <a:xfrm>
            <a:off x="9735429" y="101663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488" name="Shape 2488"/>
          <p:cNvSpPr/>
          <p:nvPr/>
        </p:nvSpPr>
        <p:spPr>
          <a:xfrm>
            <a:off x="13119100" y="101854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489" name="Shape 2489"/>
          <p:cNvSpPr/>
          <p:nvPr/>
        </p:nvSpPr>
        <p:spPr>
          <a:xfrm>
            <a:off x="16510000" y="101981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490" name="Shape 2490"/>
          <p:cNvSpPr/>
          <p:nvPr/>
        </p:nvSpPr>
        <p:spPr>
          <a:xfrm>
            <a:off x="198882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Tree>
  </p:cSld>
  <p:clrMapOvr>
    <a:masterClrMapping/>
  </p:clrMapOvr>
  <p:transition spd="slow" advClick="1">
    <p:push dir="l"/>
  </p:transition>
</p:sld>
</file>

<file path=ppt/slides/slide7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92" name="Shape 2492"/>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493" name="Shape 249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494" name="Free Vector Apple iPhone 5 Mock Up.png"/>
          <p:cNvPicPr/>
          <p:nvPr/>
        </p:nvPicPr>
        <p:blipFill>
          <a:blip r:embed="rId2">
            <a:extLst/>
          </a:blip>
          <a:stretch>
            <a:fillRect/>
          </a:stretch>
        </p:blipFill>
        <p:spPr>
          <a:xfrm>
            <a:off x="9334500" y="3804177"/>
            <a:ext cx="5003803" cy="10519124"/>
          </a:xfrm>
          <a:prstGeom prst="rect">
            <a:avLst/>
          </a:prstGeom>
          <a:ln w="12700">
            <a:miter lim="400000"/>
          </a:ln>
        </p:spPr>
      </p:pic>
      <p:pic>
        <p:nvPicPr>
          <p:cNvPr id="2495" name="dragdropslidehack-filtered.png"/>
          <p:cNvPicPr/>
          <p:nvPr/>
        </p:nvPicPr>
        <p:blipFill>
          <a:blip r:embed="rId3">
            <a:extLst/>
          </a:blip>
          <a:srcRect l="34270" t="0" r="34361" b="22"/>
          <a:stretch>
            <a:fillRect/>
          </a:stretch>
        </p:blipFill>
        <p:spPr>
          <a:xfrm>
            <a:off x="9758798" y="5308600"/>
            <a:ext cx="4189970" cy="7511967"/>
          </a:xfrm>
          <a:prstGeom prst="rect">
            <a:avLst/>
          </a:prstGeom>
          <a:ln w="12700">
            <a:miter lim="400000"/>
          </a:ln>
        </p:spPr>
      </p:pic>
      <p:sp>
        <p:nvSpPr>
          <p:cNvPr id="2496" name="Shape 2496"/>
          <p:cNvSpPr/>
          <p:nvPr/>
        </p:nvSpPr>
        <p:spPr>
          <a:xfrm>
            <a:off x="15265400" y="4305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497" name="Shape 2497"/>
          <p:cNvSpPr/>
          <p:nvPr/>
        </p:nvSpPr>
        <p:spPr>
          <a:xfrm>
            <a:off x="15265400" y="7099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498" name="Shape 2498"/>
          <p:cNvSpPr/>
          <p:nvPr/>
        </p:nvSpPr>
        <p:spPr>
          <a:xfrm>
            <a:off x="15663417" y="47307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499" name="Shape 2499"/>
          <p:cNvSpPr/>
          <p:nvPr/>
        </p:nvSpPr>
        <p:spPr>
          <a:xfrm>
            <a:off x="15561818" y="75247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500" name="Shape 2500"/>
          <p:cNvSpPr/>
          <p:nvPr/>
        </p:nvSpPr>
        <p:spPr>
          <a:xfrm>
            <a:off x="173228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Sound video recorder</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01" name="Shape 2501"/>
          <p:cNvSpPr/>
          <p:nvPr/>
        </p:nvSpPr>
        <p:spPr>
          <a:xfrm>
            <a:off x="173228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Amazing UI</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02" name="Shape 250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76</a:t>
            </a:r>
          </a:p>
        </p:txBody>
      </p:sp>
      <p:sp>
        <p:nvSpPr>
          <p:cNvPr id="2503" name="Shape 2503"/>
          <p:cNvSpPr/>
          <p:nvPr/>
        </p:nvSpPr>
        <p:spPr>
          <a:xfrm>
            <a:off x="15265400" y="98298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504" name="Shape 2504"/>
          <p:cNvSpPr/>
          <p:nvPr/>
        </p:nvSpPr>
        <p:spPr>
          <a:xfrm>
            <a:off x="15498317" y="1022985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505" name="Shape 2505"/>
          <p:cNvSpPr/>
          <p:nvPr/>
        </p:nvSpPr>
        <p:spPr>
          <a:xfrm>
            <a:off x="173609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Awesome chat app</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06" name="Shape 2506"/>
          <p:cNvSpPr/>
          <p:nvPr/>
        </p:nvSpPr>
        <p:spPr>
          <a:xfrm>
            <a:off x="13716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Group Chat</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07" name="Shape 2507"/>
          <p:cNvSpPr/>
          <p:nvPr/>
        </p:nvSpPr>
        <p:spPr>
          <a:xfrm>
            <a:off x="13716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Voice Recognizing</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08" name="Shape 2508"/>
          <p:cNvSpPr/>
          <p:nvPr/>
        </p:nvSpPr>
        <p:spPr>
          <a:xfrm>
            <a:off x="6718300" y="4305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509" name="Shape 2509"/>
          <p:cNvSpPr/>
          <p:nvPr/>
        </p:nvSpPr>
        <p:spPr>
          <a:xfrm>
            <a:off x="6718300" y="7099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510" name="Shape 2510"/>
          <p:cNvSpPr/>
          <p:nvPr/>
        </p:nvSpPr>
        <p:spPr>
          <a:xfrm>
            <a:off x="6995666" y="473710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511" name="Shape 2511"/>
          <p:cNvSpPr/>
          <p:nvPr/>
        </p:nvSpPr>
        <p:spPr>
          <a:xfrm>
            <a:off x="7122663" y="753110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512" name="Shape 2512"/>
          <p:cNvSpPr/>
          <p:nvPr/>
        </p:nvSpPr>
        <p:spPr>
          <a:xfrm>
            <a:off x="6718300" y="98298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513" name="Shape 2513"/>
          <p:cNvSpPr/>
          <p:nvPr/>
        </p:nvSpPr>
        <p:spPr>
          <a:xfrm>
            <a:off x="6982968" y="102362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514" name="Shape 2514"/>
          <p:cNvSpPr/>
          <p:nvPr/>
        </p:nvSpPr>
        <p:spPr>
          <a:xfrm>
            <a:off x="14097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Mobile Design</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Tree>
  </p:cSld>
  <p:clrMapOvr>
    <a:masterClrMapping/>
  </p:clrMapOvr>
  <p:transition spd="slow" advClick="1">
    <p:push dir="l"/>
  </p:transition>
</p:sld>
</file>

<file path=ppt/slides/slide7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16" name="Shape 2516"/>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517" name="Shape 2517"/>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grpSp>
        <p:nvGrpSpPr>
          <p:cNvPr id="2520" name="Group 2520"/>
          <p:cNvGrpSpPr/>
          <p:nvPr/>
        </p:nvGrpSpPr>
        <p:grpSpPr>
          <a:xfrm>
            <a:off x="11607800" y="4521199"/>
            <a:ext cx="6591307" cy="13856411"/>
            <a:chOff x="0" y="0"/>
            <a:chExt cx="6591306" cy="13856410"/>
          </a:xfrm>
        </p:grpSpPr>
        <p:pic>
          <p:nvPicPr>
            <p:cNvPr id="2518" name="Free Vector Apple iPhone 5 Mock Up.png"/>
            <p:cNvPicPr/>
            <p:nvPr/>
          </p:nvPicPr>
          <p:blipFill>
            <a:blip r:embed="rId2">
              <a:extLst/>
            </a:blip>
            <a:stretch>
              <a:fillRect/>
            </a:stretch>
          </p:blipFill>
          <p:spPr>
            <a:xfrm>
              <a:off x="0" y="0"/>
              <a:ext cx="6591307" cy="13856410"/>
            </a:xfrm>
            <a:prstGeom prst="rect">
              <a:avLst/>
            </a:prstGeom>
            <a:ln w="12700" cap="flat">
              <a:noFill/>
              <a:miter lim="400000"/>
            </a:ln>
            <a:effectLst/>
          </p:spPr>
        </p:pic>
        <p:pic>
          <p:nvPicPr>
            <p:cNvPr id="2519" name="dragdropslidehack-filtered.png"/>
            <p:cNvPicPr/>
            <p:nvPr/>
          </p:nvPicPr>
          <p:blipFill>
            <a:blip r:embed="rId3">
              <a:extLst/>
            </a:blip>
            <a:srcRect l="34285" t="0" r="34347" b="17"/>
            <a:stretch>
              <a:fillRect/>
            </a:stretch>
          </p:blipFill>
          <p:spPr>
            <a:xfrm>
              <a:off x="558912" y="1981200"/>
              <a:ext cx="5519278" cy="9895723"/>
            </a:xfrm>
            <a:prstGeom prst="rect">
              <a:avLst/>
            </a:prstGeom>
            <a:ln w="12700" cap="flat">
              <a:noFill/>
              <a:miter lim="400000"/>
            </a:ln>
            <a:effectLst/>
          </p:spPr>
        </p:pic>
      </p:grpSp>
      <p:sp>
        <p:nvSpPr>
          <p:cNvPr id="2521" name="Shape 2521"/>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22" name="Shape 252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23" name="Shape 252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77</a:t>
            </a:r>
          </a:p>
        </p:txBody>
      </p:sp>
      <p:sp>
        <p:nvSpPr>
          <p:cNvPr id="2524" name="Shape 2524"/>
          <p:cNvSpPr/>
          <p:nvPr/>
        </p:nvSpPr>
        <p:spPr>
          <a:xfrm>
            <a:off x="16408399" y="4673599"/>
            <a:ext cx="4279902" cy="42799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25" name="Shape 2525"/>
          <p:cNvSpPr/>
          <p:nvPr/>
        </p:nvSpPr>
        <p:spPr>
          <a:xfrm>
            <a:off x="17362335" y="5473700"/>
            <a:ext cx="2602065" cy="2590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1008" sz="144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526" name="Shape 2526"/>
          <p:cNvSpPr/>
          <p:nvPr/>
        </p:nvSpPr>
        <p:spPr>
          <a:xfrm>
            <a:off x="19558000" y="48133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27" name="Shape 2527"/>
          <p:cNvSpPr/>
          <p:nvPr/>
        </p:nvSpPr>
        <p:spPr>
          <a:xfrm>
            <a:off x="19832700" y="51371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7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29" name="Shape 2529"/>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30" name="Shape 253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31" name="Shape 253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78</a:t>
            </a:r>
          </a:p>
        </p:txBody>
      </p:sp>
      <p:grpSp>
        <p:nvGrpSpPr>
          <p:cNvPr id="2538" name="Group 2538"/>
          <p:cNvGrpSpPr/>
          <p:nvPr/>
        </p:nvGrpSpPr>
        <p:grpSpPr>
          <a:xfrm>
            <a:off x="3093983" y="3695985"/>
            <a:ext cx="5994407" cy="8565260"/>
            <a:chOff x="0" y="0"/>
            <a:chExt cx="5994405" cy="8565259"/>
          </a:xfrm>
        </p:grpSpPr>
        <p:grpSp>
          <p:nvGrpSpPr>
            <p:cNvPr id="2534" name="Group 2534"/>
            <p:cNvGrpSpPr/>
            <p:nvPr/>
          </p:nvGrpSpPr>
          <p:grpSpPr>
            <a:xfrm>
              <a:off x="-1" y="401909"/>
              <a:ext cx="3883199" cy="8163351"/>
              <a:chOff x="0" y="0"/>
              <a:chExt cx="3883197" cy="8163349"/>
            </a:xfrm>
          </p:grpSpPr>
          <p:pic>
            <p:nvPicPr>
              <p:cNvPr id="2532" name="Free Vector Apple iPhone 5 Mock Up.png"/>
              <p:cNvPicPr/>
              <p:nvPr/>
            </p:nvPicPr>
            <p:blipFill>
              <a:blip r:embed="rId2">
                <a:extLst/>
              </a:blip>
              <a:stretch>
                <a:fillRect/>
              </a:stretch>
            </p:blipFill>
            <p:spPr>
              <a:xfrm>
                <a:off x="0" y="0"/>
                <a:ext cx="3883198" cy="8163350"/>
              </a:xfrm>
              <a:prstGeom prst="rect">
                <a:avLst/>
              </a:prstGeom>
              <a:ln w="12700" cap="flat">
                <a:noFill/>
                <a:miter lim="400000"/>
              </a:ln>
              <a:effectLst/>
            </p:spPr>
          </p:pic>
          <p:pic>
            <p:nvPicPr>
              <p:cNvPr id="2533" name="dragdropslidehack-filtered.png"/>
              <p:cNvPicPr/>
              <p:nvPr/>
            </p:nvPicPr>
            <p:blipFill>
              <a:blip r:embed="rId3">
                <a:extLst/>
              </a:blip>
              <a:srcRect l="34337" t="0" r="34295" b="37"/>
              <a:stretch>
                <a:fillRect/>
              </a:stretch>
            </p:blipFill>
            <p:spPr>
              <a:xfrm>
                <a:off x="329276" y="1168400"/>
                <a:ext cx="3251624" cy="5828754"/>
              </a:xfrm>
              <a:prstGeom prst="rect">
                <a:avLst/>
              </a:prstGeom>
              <a:ln w="12700" cap="flat">
                <a:noFill/>
                <a:miter lim="400000"/>
              </a:ln>
              <a:effectLst/>
            </p:spPr>
          </p:pic>
        </p:grpSp>
        <p:grpSp>
          <p:nvGrpSpPr>
            <p:cNvPr id="2537" name="Group 2537"/>
            <p:cNvGrpSpPr/>
            <p:nvPr/>
          </p:nvGrpSpPr>
          <p:grpSpPr>
            <a:xfrm>
              <a:off x="1939046" y="0"/>
              <a:ext cx="4055360" cy="8525273"/>
              <a:chOff x="0" y="0"/>
              <a:chExt cx="4055359" cy="8525272"/>
            </a:xfrm>
          </p:grpSpPr>
          <p:pic>
            <p:nvPicPr>
              <p:cNvPr id="2535" name="Free Vector Apple iPhone 5 Mock Up.png"/>
              <p:cNvPicPr/>
              <p:nvPr/>
            </p:nvPicPr>
            <p:blipFill>
              <a:blip r:embed="rId2">
                <a:extLst/>
              </a:blip>
              <a:stretch>
                <a:fillRect/>
              </a:stretch>
            </p:blipFill>
            <p:spPr>
              <a:xfrm>
                <a:off x="0" y="0"/>
                <a:ext cx="4055359" cy="8525273"/>
              </a:xfrm>
              <a:prstGeom prst="rect">
                <a:avLst/>
              </a:prstGeom>
              <a:ln w="12700" cap="flat">
                <a:noFill/>
                <a:miter lim="400000"/>
              </a:ln>
              <a:effectLst/>
            </p:spPr>
          </p:pic>
          <p:pic>
            <p:nvPicPr>
              <p:cNvPr id="2536" name="dragdropslidehack-filtered.png"/>
              <p:cNvPicPr/>
              <p:nvPr/>
            </p:nvPicPr>
            <p:blipFill>
              <a:blip r:embed="rId3">
                <a:extLst/>
              </a:blip>
              <a:srcRect l="34264" t="0" r="34367" b="21"/>
              <a:stretch>
                <a:fillRect/>
              </a:stretch>
            </p:blipFill>
            <p:spPr>
              <a:xfrm>
                <a:off x="343875" y="1219200"/>
                <a:ext cx="3395786" cy="6088174"/>
              </a:xfrm>
              <a:prstGeom prst="rect">
                <a:avLst/>
              </a:prstGeom>
              <a:ln w="12700" cap="flat">
                <a:noFill/>
                <a:miter lim="400000"/>
              </a:ln>
              <a:effectLst/>
            </p:spPr>
          </p:pic>
        </p:grpSp>
      </p:grpSp>
      <p:graphicFrame>
        <p:nvGraphicFramePr>
          <p:cNvPr id="2539" name="Chart 2539"/>
          <p:cNvGraphicFramePr/>
          <p:nvPr/>
        </p:nvGraphicFramePr>
        <p:xfrm>
          <a:off x="9652000" y="5956300"/>
          <a:ext cx="11606429" cy="6191250"/>
        </p:xfrm>
        <a:graphic xmlns:a="http://schemas.openxmlformats.org/drawingml/2006/main">
          <a:graphicData uri="http://schemas.openxmlformats.org/drawingml/2006/chart">
            <c:chart xmlns:c="http://schemas.openxmlformats.org/drawingml/2006/chart" r:id="rId4"/>
          </a:graphicData>
        </a:graphic>
      </p:graphicFrame>
      <p:sp>
        <p:nvSpPr>
          <p:cNvPr id="2540" name="Shape 2540"/>
          <p:cNvSpPr/>
          <p:nvPr/>
        </p:nvSpPr>
        <p:spPr>
          <a:xfrm>
            <a:off x="109347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Well Designed Device Mockup Slides for Your Presentation.</a:t>
            </a:r>
          </a:p>
        </p:txBody>
      </p:sp>
    </p:spTree>
  </p:cSld>
  <p:clrMapOvr>
    <a:masterClrMapping/>
  </p:clrMapOvr>
  <p:transition spd="slow" advClick="1">
    <p:push dir="l"/>
  </p:transition>
</p:sld>
</file>

<file path=ppt/slides/slide7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42" name="Shape 2542"/>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43" name="Shape 254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44" name="Shape 254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79</a:t>
            </a:r>
          </a:p>
        </p:txBody>
      </p:sp>
      <p:sp>
        <p:nvSpPr>
          <p:cNvPr id="2545" name="Shape 2545"/>
          <p:cNvSpPr/>
          <p:nvPr/>
        </p:nvSpPr>
        <p:spPr>
          <a:xfrm>
            <a:off x="8978900" y="4025900"/>
            <a:ext cx="13030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546" name="Shape 2546"/>
          <p:cNvSpPr/>
          <p:nvPr/>
        </p:nvSpPr>
        <p:spPr>
          <a:xfrm>
            <a:off x="8978900" y="6680200"/>
            <a:ext cx="130302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547" name="Shape 2547"/>
          <p:cNvSpPr/>
          <p:nvPr/>
        </p:nvSpPr>
        <p:spPr>
          <a:xfrm>
            <a:off x="8978908"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548" name="Shape 2548"/>
          <p:cNvSpPr/>
          <p:nvPr/>
        </p:nvSpPr>
        <p:spPr>
          <a:xfrm>
            <a:off x="12364487" y="8242300"/>
            <a:ext cx="2962377"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549" name="Shape 2549"/>
          <p:cNvSpPr/>
          <p:nvPr/>
        </p:nvSpPr>
        <p:spPr>
          <a:xfrm>
            <a:off x="15750066"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550" name="Shape 2550"/>
          <p:cNvSpPr/>
          <p:nvPr/>
        </p:nvSpPr>
        <p:spPr>
          <a:xfrm>
            <a:off x="19135631"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551" name="Shape 2551"/>
          <p:cNvSpPr/>
          <p:nvPr/>
        </p:nvSpPr>
        <p:spPr>
          <a:xfrm flipH="1">
            <a:off x="10036302" y="87677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552" name="Shape 2552"/>
          <p:cNvSpPr/>
          <p:nvPr/>
        </p:nvSpPr>
        <p:spPr>
          <a:xfrm>
            <a:off x="13147801" y="87677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553" name="Shape 2553"/>
          <p:cNvSpPr/>
          <p:nvPr/>
        </p:nvSpPr>
        <p:spPr>
          <a:xfrm>
            <a:off x="16538701" y="87677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554" name="Shape 2554"/>
          <p:cNvSpPr/>
          <p:nvPr/>
        </p:nvSpPr>
        <p:spPr>
          <a:xfrm>
            <a:off x="19942301" y="8767762"/>
            <a:ext cx="12633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555" name="Shape 2555"/>
          <p:cNvSpPr/>
          <p:nvPr/>
        </p:nvSpPr>
        <p:spPr>
          <a:xfrm>
            <a:off x="9443329" y="101663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556" name="Shape 2556"/>
          <p:cNvSpPr/>
          <p:nvPr/>
        </p:nvSpPr>
        <p:spPr>
          <a:xfrm>
            <a:off x="12827000" y="101854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557" name="Shape 2557"/>
          <p:cNvSpPr/>
          <p:nvPr/>
        </p:nvSpPr>
        <p:spPr>
          <a:xfrm>
            <a:off x="16217900" y="101981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558" name="Shape 2558"/>
          <p:cNvSpPr/>
          <p:nvPr/>
        </p:nvSpPr>
        <p:spPr>
          <a:xfrm>
            <a:off x="195961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grpSp>
        <p:nvGrpSpPr>
          <p:cNvPr id="2561" name="Group 2561"/>
          <p:cNvGrpSpPr/>
          <p:nvPr/>
        </p:nvGrpSpPr>
        <p:grpSpPr>
          <a:xfrm>
            <a:off x="3415332" y="5096845"/>
            <a:ext cx="4471381" cy="6606142"/>
            <a:chOff x="0" y="0"/>
            <a:chExt cx="4471379" cy="6606140"/>
          </a:xfrm>
        </p:grpSpPr>
        <p:pic>
          <p:nvPicPr>
            <p:cNvPr id="2559" name="ipadmini.png"/>
            <p:cNvPicPr/>
            <p:nvPr/>
          </p:nvPicPr>
          <p:blipFill>
            <a:blip r:embed="rId2">
              <a:extLst/>
            </a:blip>
            <a:stretch>
              <a:fillRect/>
            </a:stretch>
          </p:blipFill>
          <p:spPr>
            <a:xfrm>
              <a:off x="0" y="0"/>
              <a:ext cx="4471380" cy="6606141"/>
            </a:xfrm>
            <a:prstGeom prst="rect">
              <a:avLst/>
            </a:prstGeom>
            <a:ln w="12700" cap="flat">
              <a:noFill/>
              <a:miter lim="400000"/>
            </a:ln>
            <a:effectLst/>
          </p:spPr>
        </p:pic>
        <p:sp>
          <p:nvSpPr>
            <p:cNvPr id="2560" name="Shape 2560"/>
            <p:cNvSpPr/>
            <p:nvPr/>
          </p:nvSpPr>
          <p:spPr>
            <a:xfrm>
              <a:off x="280161" y="683593"/>
              <a:ext cx="3911053" cy="5211003"/>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62" name="dragdropslidehack-filtered.png"/>
          <p:cNvPicPr/>
          <p:nvPr/>
        </p:nvPicPr>
        <p:blipFill>
          <a:blip r:embed="rId3">
            <a:extLst/>
          </a:blip>
          <a:srcRect l="28923" t="37" r="28858" b="0"/>
          <a:stretch>
            <a:fillRect/>
          </a:stretch>
        </p:blipFill>
        <p:spPr>
          <a:xfrm>
            <a:off x="3695494" y="5780439"/>
            <a:ext cx="3911052" cy="5209063"/>
          </a:xfrm>
          <a:prstGeom prst="rect">
            <a:avLst/>
          </a:prstGeom>
          <a:ln w="12700">
            <a:miter lim="400000"/>
          </a:ln>
        </p:spPr>
      </p:pic>
      <p:grpSp>
        <p:nvGrpSpPr>
          <p:cNvPr id="2565" name="Group 2565"/>
          <p:cNvGrpSpPr/>
          <p:nvPr/>
        </p:nvGrpSpPr>
        <p:grpSpPr>
          <a:xfrm>
            <a:off x="1803400" y="4538388"/>
            <a:ext cx="4845312" cy="7158601"/>
            <a:chOff x="0" y="0"/>
            <a:chExt cx="4845311" cy="7158599"/>
          </a:xfrm>
        </p:grpSpPr>
        <p:pic>
          <p:nvPicPr>
            <p:cNvPr id="2563" name="ipadmini.png"/>
            <p:cNvPicPr/>
            <p:nvPr/>
          </p:nvPicPr>
          <p:blipFill>
            <a:blip r:embed="rId2">
              <a:extLst/>
            </a:blip>
            <a:stretch>
              <a:fillRect/>
            </a:stretch>
          </p:blipFill>
          <p:spPr>
            <a:xfrm>
              <a:off x="0" y="0"/>
              <a:ext cx="4845312" cy="7158600"/>
            </a:xfrm>
            <a:prstGeom prst="rect">
              <a:avLst/>
            </a:prstGeom>
            <a:ln w="12700" cap="flat">
              <a:noFill/>
              <a:miter lim="400000"/>
            </a:ln>
            <a:effectLst/>
          </p:spPr>
        </p:pic>
        <p:sp>
          <p:nvSpPr>
            <p:cNvPr id="2564" name="Shape 2564"/>
            <p:cNvSpPr/>
            <p:nvPr/>
          </p:nvSpPr>
          <p:spPr>
            <a:xfrm>
              <a:off x="303590" y="746757"/>
              <a:ext cx="4238126" cy="5646784"/>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66" name="dragdropslidehack-filtered.png"/>
          <p:cNvPicPr/>
          <p:nvPr/>
        </p:nvPicPr>
        <p:blipFill>
          <a:blip r:embed="rId3">
            <a:extLst/>
          </a:blip>
          <a:srcRect l="28832" t="34" r="28949" b="0"/>
          <a:stretch>
            <a:fillRect/>
          </a:stretch>
        </p:blipFill>
        <p:spPr>
          <a:xfrm>
            <a:off x="2106990" y="5285146"/>
            <a:ext cx="4238126" cy="5644837"/>
          </a:xfrm>
          <a:prstGeom prst="rect">
            <a:avLst/>
          </a:prstGeom>
          <a:ln w="12700">
            <a:miter lim="400000"/>
          </a:ln>
        </p:spPr>
      </p:pic>
    </p:spTree>
  </p:cSld>
  <p:clrMapOvr>
    <a:masterClrMapping/>
  </p:clrMapOvr>
  <p:transition spd="slow" advClick="1">
    <p:push dir="l"/>
  </p:transition>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5" name="Shape 115"/>
          <p:cNvSpPr/>
          <p:nvPr/>
        </p:nvSpPr>
        <p:spPr>
          <a:xfrm>
            <a:off x="-114300" y="3187700"/>
            <a:ext cx="24625300" cy="5003800"/>
          </a:xfrm>
          <a:prstGeom prst="rect">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6" name="Shape 116"/>
          <p:cNvSpPr/>
          <p:nvPr/>
        </p:nvSpPr>
        <p:spPr>
          <a:xfrm>
            <a:off x="1413228" y="711200"/>
            <a:ext cx="1225372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WHERE YOU CAN FIND US</a:t>
            </a:r>
          </a:p>
        </p:txBody>
      </p:sp>
      <p:sp>
        <p:nvSpPr>
          <p:cNvPr id="117" name="Shape 11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118" name="dragdropslidehack-filtered.png"/>
          <p:cNvPicPr/>
          <p:nvPr/>
        </p:nvPicPr>
        <p:blipFill>
          <a:blip r:embed="rId2">
            <a:alphaModFix amt="20000"/>
            <a:extLst/>
          </a:blip>
          <a:srcRect l="0" t="32125" r="0" b="32119"/>
          <a:stretch>
            <a:fillRect/>
          </a:stretch>
        </p:blipFill>
        <p:spPr>
          <a:xfrm>
            <a:off x="-355600" y="3187700"/>
            <a:ext cx="24879300" cy="5003800"/>
          </a:xfrm>
          <a:prstGeom prst="rect">
            <a:avLst/>
          </a:prstGeom>
          <a:ln w="12700">
            <a:miter lim="400000"/>
          </a:ln>
        </p:spPr>
      </p:pic>
      <p:sp>
        <p:nvSpPr>
          <p:cNvPr id="119" name="Shape 119"/>
          <p:cNvSpPr/>
          <p:nvPr/>
        </p:nvSpPr>
        <p:spPr>
          <a:xfrm>
            <a:off x="1511300" y="4622800"/>
            <a:ext cx="212090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Our </a:t>
            </a:r>
            <a:r>
              <a:rPr b="1" spc="-192" sz="6400">
                <a:solidFill>
                  <a:srgbClr val="E52F6E"/>
                </a:solidFill>
                <a:latin typeface="Open Sans"/>
                <a:ea typeface="Open Sans"/>
                <a:cs typeface="Open Sans"/>
                <a:sym typeface="Open Sans"/>
              </a:rPr>
              <a:t>Headquarters</a:t>
            </a:r>
          </a:p>
        </p:txBody>
      </p:sp>
      <p:sp>
        <p:nvSpPr>
          <p:cNvPr id="120" name="Shape 120"/>
          <p:cNvSpPr/>
          <p:nvPr/>
        </p:nvSpPr>
        <p:spPr>
          <a:xfrm>
            <a:off x="14287500" y="8661400"/>
            <a:ext cx="0"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1" name="Shape 121"/>
          <p:cNvSpPr/>
          <p:nvPr/>
        </p:nvSpPr>
        <p:spPr>
          <a:xfrm>
            <a:off x="18783300" y="8661400"/>
            <a:ext cx="0"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2" name="Shape 122"/>
          <p:cNvSpPr/>
          <p:nvPr/>
        </p:nvSpPr>
        <p:spPr>
          <a:xfrm>
            <a:off x="11275433" y="8845550"/>
            <a:ext cx="1457374"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351</a:t>
            </a:r>
          </a:p>
        </p:txBody>
      </p:sp>
      <p:sp>
        <p:nvSpPr>
          <p:cNvPr id="123" name="Shape 123"/>
          <p:cNvSpPr/>
          <p:nvPr/>
        </p:nvSpPr>
        <p:spPr>
          <a:xfrm>
            <a:off x="15804094" y="88392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423</a:t>
            </a:r>
          </a:p>
        </p:txBody>
      </p:sp>
      <p:sp>
        <p:nvSpPr>
          <p:cNvPr id="124" name="Shape 124"/>
          <p:cNvSpPr/>
          <p:nvPr/>
        </p:nvSpPr>
        <p:spPr>
          <a:xfrm>
            <a:off x="20312594" y="88392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124</a:t>
            </a:r>
          </a:p>
        </p:txBody>
      </p:sp>
      <p:sp>
        <p:nvSpPr>
          <p:cNvPr id="125" name="Shape 125"/>
          <p:cNvSpPr/>
          <p:nvPr/>
        </p:nvSpPr>
        <p:spPr>
          <a:xfrm>
            <a:off x="11144870" y="10090150"/>
            <a:ext cx="171958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E52F6E"/>
                </a:solidFill>
                <a:latin typeface="Open Sans"/>
                <a:ea typeface="Open Sans"/>
                <a:cs typeface="Open Sans"/>
                <a:sym typeface="Open Sans"/>
              </a:defRPr>
            </a:lvl1pPr>
          </a:lstStyle>
          <a:p>
            <a:pPr lvl="0">
              <a:defRPr b="0" spc="0" sz="1800">
                <a:solidFill>
                  <a:srgbClr val="000000"/>
                </a:solidFill>
              </a:defRPr>
            </a:pPr>
            <a:r>
              <a:rPr b="1" spc="-24" sz="2400">
                <a:solidFill>
                  <a:srgbClr val="E52F6E"/>
                </a:solidFill>
              </a:rPr>
              <a:t>Employees</a:t>
            </a:r>
          </a:p>
        </p:txBody>
      </p:sp>
      <p:sp>
        <p:nvSpPr>
          <p:cNvPr id="126" name="Shape 126"/>
          <p:cNvSpPr/>
          <p:nvPr/>
        </p:nvSpPr>
        <p:spPr>
          <a:xfrm>
            <a:off x="15097298" y="10096500"/>
            <a:ext cx="286440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E52F6E"/>
                </a:solidFill>
                <a:latin typeface="Open Sans"/>
                <a:ea typeface="Open Sans"/>
                <a:cs typeface="Open Sans"/>
                <a:sym typeface="Open Sans"/>
              </a:defRPr>
            </a:lvl1pPr>
          </a:lstStyle>
          <a:p>
            <a:pPr lvl="0">
              <a:defRPr b="0" spc="0" sz="1800">
                <a:solidFill>
                  <a:srgbClr val="000000"/>
                </a:solidFill>
              </a:defRPr>
            </a:pPr>
            <a:r>
              <a:rPr b="1" spc="-24" sz="2400">
                <a:solidFill>
                  <a:srgbClr val="E52F6E"/>
                </a:solidFill>
              </a:rPr>
              <a:t>Daily cup of coffee</a:t>
            </a:r>
          </a:p>
        </p:txBody>
      </p:sp>
      <p:sp>
        <p:nvSpPr>
          <p:cNvPr id="127" name="Shape 127"/>
          <p:cNvSpPr/>
          <p:nvPr/>
        </p:nvSpPr>
        <p:spPr>
          <a:xfrm>
            <a:off x="19357178" y="10096500"/>
            <a:ext cx="336164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E52F6E"/>
                </a:solidFill>
                <a:latin typeface="Open Sans"/>
                <a:ea typeface="Open Sans"/>
                <a:cs typeface="Open Sans"/>
                <a:sym typeface="Open Sans"/>
              </a:defRPr>
            </a:lvl1pPr>
          </a:lstStyle>
          <a:p>
            <a:pPr lvl="0">
              <a:defRPr b="0" spc="0" sz="1800">
                <a:solidFill>
                  <a:srgbClr val="000000"/>
                </a:solidFill>
              </a:defRPr>
            </a:pPr>
            <a:r>
              <a:rPr b="1" spc="-24" sz="2400">
                <a:solidFill>
                  <a:srgbClr val="E52F6E"/>
                </a:solidFill>
              </a:rPr>
              <a:t>Monthly Box of pizzas</a:t>
            </a:r>
          </a:p>
        </p:txBody>
      </p:sp>
      <p:sp>
        <p:nvSpPr>
          <p:cNvPr id="128" name="Shape 12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08</a:t>
            </a:r>
          </a:p>
        </p:txBody>
      </p:sp>
      <p:sp>
        <p:nvSpPr>
          <p:cNvPr id="129" name="Shape 129"/>
          <p:cNvSpPr/>
          <p:nvPr/>
        </p:nvSpPr>
        <p:spPr>
          <a:xfrm flipH="1">
            <a:off x="5384799" y="8737600"/>
            <a:ext cx="1"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30" name="Shape 130"/>
          <p:cNvSpPr/>
          <p:nvPr/>
        </p:nvSpPr>
        <p:spPr>
          <a:xfrm>
            <a:off x="9880600" y="8737600"/>
            <a:ext cx="0"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31" name="Shape 131"/>
          <p:cNvSpPr/>
          <p:nvPr/>
        </p:nvSpPr>
        <p:spPr>
          <a:xfrm>
            <a:off x="2374900" y="89281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351</a:t>
            </a:r>
          </a:p>
        </p:txBody>
      </p:sp>
      <p:sp>
        <p:nvSpPr>
          <p:cNvPr id="132" name="Shape 132"/>
          <p:cNvSpPr/>
          <p:nvPr/>
        </p:nvSpPr>
        <p:spPr>
          <a:xfrm>
            <a:off x="6896100" y="89154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423</a:t>
            </a:r>
          </a:p>
        </p:txBody>
      </p:sp>
      <p:sp>
        <p:nvSpPr>
          <p:cNvPr id="133" name="Shape 133"/>
          <p:cNvSpPr/>
          <p:nvPr/>
        </p:nvSpPr>
        <p:spPr>
          <a:xfrm>
            <a:off x="2247900" y="10172700"/>
            <a:ext cx="171958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E52F6E"/>
                </a:solidFill>
                <a:latin typeface="Open Sans"/>
                <a:ea typeface="Open Sans"/>
                <a:cs typeface="Open Sans"/>
                <a:sym typeface="Open Sans"/>
              </a:defRPr>
            </a:lvl1pPr>
          </a:lstStyle>
          <a:p>
            <a:pPr lvl="0">
              <a:defRPr b="0" spc="0" sz="1800">
                <a:solidFill>
                  <a:srgbClr val="000000"/>
                </a:solidFill>
              </a:defRPr>
            </a:pPr>
            <a:r>
              <a:rPr b="1" spc="-24" sz="2400">
                <a:solidFill>
                  <a:srgbClr val="E52F6E"/>
                </a:solidFill>
              </a:rPr>
              <a:t>Employees</a:t>
            </a:r>
          </a:p>
        </p:txBody>
      </p:sp>
      <p:sp>
        <p:nvSpPr>
          <p:cNvPr id="134" name="Shape 134"/>
          <p:cNvSpPr/>
          <p:nvPr/>
        </p:nvSpPr>
        <p:spPr>
          <a:xfrm>
            <a:off x="6197600" y="10172700"/>
            <a:ext cx="286440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E52F6E"/>
                </a:solidFill>
                <a:latin typeface="Open Sans"/>
                <a:ea typeface="Open Sans"/>
                <a:cs typeface="Open Sans"/>
                <a:sym typeface="Open Sans"/>
              </a:defRPr>
            </a:lvl1pPr>
          </a:lstStyle>
          <a:p>
            <a:pPr lvl="0">
              <a:defRPr b="0" spc="0" sz="1800">
                <a:solidFill>
                  <a:srgbClr val="000000"/>
                </a:solidFill>
              </a:defRPr>
            </a:pPr>
            <a:r>
              <a:rPr b="1" spc="-24" sz="2400">
                <a:solidFill>
                  <a:srgbClr val="E52F6E"/>
                </a:solidFill>
              </a:rPr>
              <a:t>Daily cup of coffee</a:t>
            </a:r>
          </a:p>
        </p:txBody>
      </p:sp>
      <p:sp>
        <p:nvSpPr>
          <p:cNvPr id="135" name="Shape 135"/>
          <p:cNvSpPr/>
          <p:nvPr/>
        </p:nvSpPr>
        <p:spPr>
          <a:xfrm>
            <a:off x="2133600" y="6038850"/>
            <a:ext cx="20739100" cy="571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81" sz="2700">
                <a:solidFill>
                  <a:srgbClr val="FFFFFF"/>
                </a:solidFill>
                <a:latin typeface="Open Sans"/>
                <a:ea typeface="Open Sans"/>
                <a:cs typeface="Open Sans"/>
                <a:sym typeface="Open Sans"/>
              </a:defRPr>
            </a:lvl1pPr>
          </a:lstStyle>
          <a:p>
            <a:pPr lvl="0">
              <a:defRPr spc="0" sz="1800">
                <a:solidFill>
                  <a:srgbClr val="000000"/>
                </a:solidFill>
              </a:defRPr>
            </a:pPr>
            <a:r>
              <a:rPr spc="-81" sz="2700">
                <a:solidFill>
                  <a:srgbClr val="FFFFFF"/>
                </a:solidFill>
              </a:rPr>
              <a:t>Since 2001 we creates awesome things that helps every kind business grows and meet their highest goal</a:t>
            </a:r>
          </a:p>
        </p:txBody>
      </p:sp>
    </p:spTree>
  </p:cSld>
  <p:clrMapOvr>
    <a:masterClrMapping/>
  </p:clrMapOvr>
  <p:transition spd="slow" advClick="1">
    <p:push dir="l"/>
  </p:transition>
</p:sld>
</file>

<file path=ppt/slides/slide8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68" name="Shape 2568"/>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69" name="Shape 256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70" name="Shape 2570"/>
          <p:cNvSpPr/>
          <p:nvPr/>
        </p:nvSpPr>
        <p:spPr>
          <a:xfrm>
            <a:off x="15265400" y="4305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571" name="Shape 2571"/>
          <p:cNvSpPr/>
          <p:nvPr/>
        </p:nvSpPr>
        <p:spPr>
          <a:xfrm>
            <a:off x="15265400" y="7099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572" name="Shape 2572"/>
          <p:cNvSpPr/>
          <p:nvPr/>
        </p:nvSpPr>
        <p:spPr>
          <a:xfrm>
            <a:off x="15663417" y="47307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573" name="Shape 2573"/>
          <p:cNvSpPr/>
          <p:nvPr/>
        </p:nvSpPr>
        <p:spPr>
          <a:xfrm>
            <a:off x="15561818" y="75247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574" name="Shape 2574"/>
          <p:cNvSpPr/>
          <p:nvPr/>
        </p:nvSpPr>
        <p:spPr>
          <a:xfrm>
            <a:off x="173228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Sound video recorder</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75" name="Shape 2575"/>
          <p:cNvSpPr/>
          <p:nvPr/>
        </p:nvSpPr>
        <p:spPr>
          <a:xfrm>
            <a:off x="173228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Amazing UI</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76" name="Shape 257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80</a:t>
            </a:r>
          </a:p>
        </p:txBody>
      </p:sp>
      <p:sp>
        <p:nvSpPr>
          <p:cNvPr id="2577" name="Shape 2577"/>
          <p:cNvSpPr/>
          <p:nvPr/>
        </p:nvSpPr>
        <p:spPr>
          <a:xfrm>
            <a:off x="15265400" y="98298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578" name="Shape 2578"/>
          <p:cNvSpPr/>
          <p:nvPr/>
        </p:nvSpPr>
        <p:spPr>
          <a:xfrm>
            <a:off x="15498317" y="1022985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579" name="Shape 2579"/>
          <p:cNvSpPr/>
          <p:nvPr/>
        </p:nvSpPr>
        <p:spPr>
          <a:xfrm>
            <a:off x="173609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Awesome chat app</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80" name="Shape 2580"/>
          <p:cNvSpPr/>
          <p:nvPr/>
        </p:nvSpPr>
        <p:spPr>
          <a:xfrm>
            <a:off x="13716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Group Chat</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81" name="Shape 2581"/>
          <p:cNvSpPr/>
          <p:nvPr/>
        </p:nvSpPr>
        <p:spPr>
          <a:xfrm>
            <a:off x="13716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Voice Recognizing</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82" name="Shape 2582"/>
          <p:cNvSpPr/>
          <p:nvPr/>
        </p:nvSpPr>
        <p:spPr>
          <a:xfrm>
            <a:off x="6718300" y="4305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583" name="Shape 2583"/>
          <p:cNvSpPr/>
          <p:nvPr/>
        </p:nvSpPr>
        <p:spPr>
          <a:xfrm>
            <a:off x="6718300" y="7099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584" name="Shape 2584"/>
          <p:cNvSpPr/>
          <p:nvPr/>
        </p:nvSpPr>
        <p:spPr>
          <a:xfrm>
            <a:off x="6995666" y="473710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585" name="Shape 2585"/>
          <p:cNvSpPr/>
          <p:nvPr/>
        </p:nvSpPr>
        <p:spPr>
          <a:xfrm>
            <a:off x="7122663" y="753110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586" name="Shape 2586"/>
          <p:cNvSpPr/>
          <p:nvPr/>
        </p:nvSpPr>
        <p:spPr>
          <a:xfrm>
            <a:off x="6718300" y="98298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587" name="Shape 2587"/>
          <p:cNvSpPr/>
          <p:nvPr/>
        </p:nvSpPr>
        <p:spPr>
          <a:xfrm>
            <a:off x="6982968" y="102362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588" name="Shape 2588"/>
          <p:cNvSpPr/>
          <p:nvPr/>
        </p:nvSpPr>
        <p:spPr>
          <a:xfrm>
            <a:off x="14097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Mobile Design</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pic>
        <p:nvPicPr>
          <p:cNvPr id="2589" name="ipadmini.png"/>
          <p:cNvPicPr/>
          <p:nvPr/>
        </p:nvPicPr>
        <p:blipFill>
          <a:blip r:embed="rId2">
            <a:extLst/>
          </a:blip>
          <a:stretch>
            <a:fillRect/>
          </a:stretch>
        </p:blipFill>
        <p:spPr>
          <a:xfrm>
            <a:off x="8928100" y="3851096"/>
            <a:ext cx="5810914" cy="8585211"/>
          </a:xfrm>
          <a:prstGeom prst="rect">
            <a:avLst/>
          </a:prstGeom>
          <a:ln w="12700">
            <a:miter lim="400000"/>
          </a:ln>
        </p:spPr>
      </p:pic>
      <p:sp>
        <p:nvSpPr>
          <p:cNvPr id="2590" name="Shape 2590"/>
          <p:cNvSpPr/>
          <p:nvPr/>
        </p:nvSpPr>
        <p:spPr>
          <a:xfrm>
            <a:off x="9292191" y="4746671"/>
            <a:ext cx="5082724" cy="6772107"/>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pic>
        <p:nvPicPr>
          <p:cNvPr id="2591" name="dragdropslidehack-filtered.png"/>
          <p:cNvPicPr/>
          <p:nvPr/>
        </p:nvPicPr>
        <p:blipFill>
          <a:blip r:embed="rId3">
            <a:extLst/>
          </a:blip>
          <a:srcRect l="28868" t="0" r="28913" b="46"/>
          <a:stretch>
            <a:fillRect/>
          </a:stretch>
        </p:blipFill>
        <p:spPr>
          <a:xfrm>
            <a:off x="9292191" y="4749800"/>
            <a:ext cx="5082724" cy="6768978"/>
          </a:xfrm>
          <a:prstGeom prst="rect">
            <a:avLst/>
          </a:prstGeom>
          <a:ln w="12700">
            <a:miter lim="400000"/>
          </a:ln>
        </p:spPr>
      </p:pic>
    </p:spTree>
  </p:cSld>
  <p:clrMapOvr>
    <a:masterClrMapping/>
  </p:clrMapOvr>
  <p:transition spd="slow" advClick="1">
    <p:push dir="l"/>
  </p:transition>
</p:sld>
</file>

<file path=ppt/slides/slide8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597" name="Group 2597"/>
          <p:cNvGrpSpPr/>
          <p:nvPr/>
        </p:nvGrpSpPr>
        <p:grpSpPr>
          <a:xfrm>
            <a:off x="11163300" y="4333707"/>
            <a:ext cx="8226394" cy="12153907"/>
            <a:chOff x="0" y="0"/>
            <a:chExt cx="8226393" cy="12153906"/>
          </a:xfrm>
        </p:grpSpPr>
        <p:grpSp>
          <p:nvGrpSpPr>
            <p:cNvPr id="2595" name="Group 2595"/>
            <p:cNvGrpSpPr/>
            <p:nvPr/>
          </p:nvGrpSpPr>
          <p:grpSpPr>
            <a:xfrm>
              <a:off x="0" y="-1"/>
              <a:ext cx="8226394" cy="12153908"/>
              <a:chOff x="0" y="0"/>
              <a:chExt cx="8226393" cy="12153906"/>
            </a:xfrm>
          </p:grpSpPr>
          <p:pic>
            <p:nvPicPr>
              <p:cNvPr id="2593" name="ipadmini.png"/>
              <p:cNvPicPr/>
              <p:nvPr/>
            </p:nvPicPr>
            <p:blipFill>
              <a:blip r:embed="rId2">
                <a:extLst/>
              </a:blip>
              <a:stretch>
                <a:fillRect/>
              </a:stretch>
            </p:blipFill>
            <p:spPr>
              <a:xfrm>
                <a:off x="0" y="0"/>
                <a:ext cx="8226394" cy="12153907"/>
              </a:xfrm>
              <a:prstGeom prst="rect">
                <a:avLst/>
              </a:prstGeom>
              <a:ln w="12700" cap="flat">
                <a:noFill/>
                <a:miter lim="400000"/>
              </a:ln>
              <a:effectLst/>
            </p:spPr>
          </p:pic>
          <p:sp>
            <p:nvSpPr>
              <p:cNvPr id="2594" name="Shape 2594"/>
              <p:cNvSpPr/>
              <p:nvPr/>
            </p:nvSpPr>
            <p:spPr>
              <a:xfrm>
                <a:off x="515437" y="1267847"/>
                <a:ext cx="7195506" cy="9587130"/>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96" name="dragdropslidehack-filtered.png"/>
            <p:cNvPicPr/>
            <p:nvPr/>
          </p:nvPicPr>
          <p:blipFill>
            <a:blip r:embed="rId3">
              <a:extLst/>
            </a:blip>
            <a:srcRect l="28880" t="0" r="28901" b="22"/>
            <a:stretch>
              <a:fillRect/>
            </a:stretch>
          </p:blipFill>
          <p:spPr>
            <a:xfrm>
              <a:off x="515437" y="1270000"/>
              <a:ext cx="7195506" cy="9584976"/>
            </a:xfrm>
            <a:prstGeom prst="rect">
              <a:avLst/>
            </a:prstGeom>
            <a:ln w="12700" cap="flat">
              <a:noFill/>
              <a:miter lim="400000"/>
            </a:ln>
            <a:effectLst/>
          </p:spPr>
        </p:pic>
      </p:grpSp>
      <p:sp>
        <p:nvSpPr>
          <p:cNvPr id="2598" name="Shape 2598"/>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599" name="Shape 2599"/>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
        <p:nvSpPr>
          <p:cNvPr id="2600" name="Shape 2600"/>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601" name="Shape 260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602" name="Shape 260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81</a:t>
            </a:r>
          </a:p>
        </p:txBody>
      </p:sp>
      <p:sp>
        <p:nvSpPr>
          <p:cNvPr id="2603" name="Shape 2603"/>
          <p:cNvSpPr/>
          <p:nvPr/>
        </p:nvSpPr>
        <p:spPr>
          <a:xfrm>
            <a:off x="16929099" y="4013199"/>
            <a:ext cx="4279902" cy="42799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04" name="Shape 2604"/>
          <p:cNvSpPr/>
          <p:nvPr/>
        </p:nvSpPr>
        <p:spPr>
          <a:xfrm>
            <a:off x="17883035" y="4813300"/>
            <a:ext cx="2602065" cy="2590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1008" sz="144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605" name="Shape 2605"/>
          <p:cNvSpPr/>
          <p:nvPr/>
        </p:nvSpPr>
        <p:spPr>
          <a:xfrm>
            <a:off x="200787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06" name="Shape 2606"/>
          <p:cNvSpPr/>
          <p:nvPr/>
        </p:nvSpPr>
        <p:spPr>
          <a:xfrm>
            <a:off x="203534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8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612" name="Group 2612"/>
          <p:cNvGrpSpPr/>
          <p:nvPr/>
        </p:nvGrpSpPr>
        <p:grpSpPr>
          <a:xfrm>
            <a:off x="1866900" y="4424275"/>
            <a:ext cx="5245102" cy="7749262"/>
            <a:chOff x="0" y="0"/>
            <a:chExt cx="5245101" cy="7749261"/>
          </a:xfrm>
        </p:grpSpPr>
        <p:grpSp>
          <p:nvGrpSpPr>
            <p:cNvPr id="2610" name="Group 2610"/>
            <p:cNvGrpSpPr/>
            <p:nvPr/>
          </p:nvGrpSpPr>
          <p:grpSpPr>
            <a:xfrm>
              <a:off x="0" y="0"/>
              <a:ext cx="5245102" cy="7749262"/>
              <a:chOff x="0" y="0"/>
              <a:chExt cx="5245101" cy="7749261"/>
            </a:xfrm>
          </p:grpSpPr>
          <p:pic>
            <p:nvPicPr>
              <p:cNvPr id="2608" name="ipadmini.png"/>
              <p:cNvPicPr/>
              <p:nvPr/>
            </p:nvPicPr>
            <p:blipFill>
              <a:blip r:embed="rId2">
                <a:extLst/>
              </a:blip>
              <a:stretch>
                <a:fillRect/>
              </a:stretch>
            </p:blipFill>
            <p:spPr>
              <a:xfrm>
                <a:off x="0" y="0"/>
                <a:ext cx="5245102" cy="7749262"/>
              </a:xfrm>
              <a:prstGeom prst="rect">
                <a:avLst/>
              </a:prstGeom>
              <a:ln w="12700" cap="flat">
                <a:noFill/>
                <a:miter lim="400000"/>
              </a:ln>
              <a:effectLst/>
            </p:spPr>
          </p:pic>
          <p:sp>
            <p:nvSpPr>
              <p:cNvPr id="2609" name="Shape 2609"/>
              <p:cNvSpPr/>
              <p:nvPr/>
            </p:nvSpPr>
            <p:spPr>
              <a:xfrm>
                <a:off x="328639" y="808371"/>
                <a:ext cx="4587813" cy="611269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11" name="dragdropslidehack-filtered.png"/>
            <p:cNvPicPr/>
            <p:nvPr/>
          </p:nvPicPr>
          <p:blipFill>
            <a:blip r:embed="rId3">
              <a:extLst/>
            </a:blip>
            <a:srcRect l="28851" t="0" r="28930" b="72"/>
            <a:stretch>
              <a:fillRect/>
            </a:stretch>
          </p:blipFill>
          <p:spPr>
            <a:xfrm>
              <a:off x="328639" y="812800"/>
              <a:ext cx="4587818" cy="6108274"/>
            </a:xfrm>
            <a:prstGeom prst="rect">
              <a:avLst/>
            </a:prstGeom>
            <a:ln w="12700" cap="flat">
              <a:noFill/>
              <a:miter lim="400000"/>
            </a:ln>
            <a:effectLst/>
          </p:spPr>
        </p:pic>
      </p:grpSp>
      <p:sp>
        <p:nvSpPr>
          <p:cNvPr id="2613" name="Shape 2613"/>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614" name="Shape 261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615" name="Shape 261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82</a:t>
            </a:r>
          </a:p>
        </p:txBody>
      </p:sp>
      <p:graphicFrame>
        <p:nvGraphicFramePr>
          <p:cNvPr id="2616" name="Chart 2616"/>
          <p:cNvGraphicFramePr/>
          <p:nvPr/>
        </p:nvGraphicFramePr>
        <p:xfrm>
          <a:off x="10401300" y="5803900"/>
          <a:ext cx="10857129" cy="6369050"/>
        </p:xfrm>
        <a:graphic xmlns:a="http://schemas.openxmlformats.org/drawingml/2006/main">
          <a:graphicData uri="http://schemas.openxmlformats.org/drawingml/2006/chart">
            <c:chart xmlns:c="http://schemas.openxmlformats.org/drawingml/2006/chart" r:id="rId4"/>
          </a:graphicData>
        </a:graphic>
      </p:graphicFrame>
      <p:sp>
        <p:nvSpPr>
          <p:cNvPr id="2617" name="Shape 2617"/>
          <p:cNvSpPr/>
          <p:nvPr/>
        </p:nvSpPr>
        <p:spPr>
          <a:xfrm>
            <a:off x="10934700" y="39116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Well Designed Device Mockup Slides for Your Presentation.</a:t>
            </a:r>
          </a:p>
        </p:txBody>
      </p:sp>
      <p:grpSp>
        <p:nvGrpSpPr>
          <p:cNvPr id="2622" name="Group 2622"/>
          <p:cNvGrpSpPr/>
          <p:nvPr/>
        </p:nvGrpSpPr>
        <p:grpSpPr>
          <a:xfrm>
            <a:off x="3835399" y="3906777"/>
            <a:ext cx="5600703" cy="8274636"/>
            <a:chOff x="0" y="0"/>
            <a:chExt cx="5600701" cy="8274634"/>
          </a:xfrm>
        </p:grpSpPr>
        <p:grpSp>
          <p:nvGrpSpPr>
            <p:cNvPr id="2620" name="Group 2620"/>
            <p:cNvGrpSpPr/>
            <p:nvPr/>
          </p:nvGrpSpPr>
          <p:grpSpPr>
            <a:xfrm>
              <a:off x="-1" y="-1"/>
              <a:ext cx="5600703" cy="8274636"/>
              <a:chOff x="0" y="0"/>
              <a:chExt cx="5600701" cy="8274634"/>
            </a:xfrm>
          </p:grpSpPr>
          <p:pic>
            <p:nvPicPr>
              <p:cNvPr id="2618" name="ipadmini.png"/>
              <p:cNvPicPr/>
              <p:nvPr/>
            </p:nvPicPr>
            <p:blipFill>
              <a:blip r:embed="rId2">
                <a:extLst/>
              </a:blip>
              <a:stretch>
                <a:fillRect/>
              </a:stretch>
            </p:blipFill>
            <p:spPr>
              <a:xfrm>
                <a:off x="0" y="0"/>
                <a:ext cx="5600702" cy="8274635"/>
              </a:xfrm>
              <a:prstGeom prst="rect">
                <a:avLst/>
              </a:prstGeom>
              <a:ln w="12700" cap="flat">
                <a:noFill/>
                <a:miter lim="400000"/>
              </a:ln>
              <a:effectLst/>
            </p:spPr>
          </p:pic>
          <p:sp>
            <p:nvSpPr>
              <p:cNvPr id="2619" name="Shape 2619"/>
              <p:cNvSpPr/>
              <p:nvPr/>
            </p:nvSpPr>
            <p:spPr>
              <a:xfrm>
                <a:off x="350920" y="863176"/>
                <a:ext cx="4898851" cy="652711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21" name="dragdropslidehack-filtered.png"/>
            <p:cNvPicPr/>
            <p:nvPr/>
          </p:nvPicPr>
          <p:blipFill>
            <a:blip r:embed="rId3">
              <a:extLst/>
            </a:blip>
            <a:srcRect l="28853" t="0" r="28928" b="6"/>
            <a:stretch>
              <a:fillRect/>
            </a:stretch>
          </p:blipFill>
          <p:spPr>
            <a:xfrm>
              <a:off x="350920" y="863600"/>
              <a:ext cx="4898856" cy="6526700"/>
            </a:xfrm>
            <a:prstGeom prst="rect">
              <a:avLst/>
            </a:prstGeom>
            <a:ln w="12700" cap="flat">
              <a:noFill/>
              <a:miter lim="400000"/>
            </a:ln>
            <a:effectLst/>
          </p:spPr>
        </p:pic>
      </p:grpSp>
    </p:spTree>
  </p:cSld>
  <p:clrMapOvr>
    <a:masterClrMapping/>
  </p:clrMapOvr>
  <p:transition spd="slow" advClick="1">
    <p:push dir="l"/>
  </p:transition>
</p:sld>
</file>

<file path=ppt/slides/slide8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24" name="Shape 2624"/>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25" name="Shape 262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30" name="Group 2630"/>
          <p:cNvGrpSpPr/>
          <p:nvPr/>
        </p:nvGrpSpPr>
        <p:grpSpPr>
          <a:xfrm>
            <a:off x="1409699" y="4393546"/>
            <a:ext cx="9182112" cy="8488801"/>
            <a:chOff x="0" y="0"/>
            <a:chExt cx="9182110" cy="8488799"/>
          </a:xfrm>
        </p:grpSpPr>
        <p:grpSp>
          <p:nvGrpSpPr>
            <p:cNvPr id="2628" name="Group 2628"/>
            <p:cNvGrpSpPr/>
            <p:nvPr/>
          </p:nvGrpSpPr>
          <p:grpSpPr>
            <a:xfrm>
              <a:off x="-1" y="0"/>
              <a:ext cx="9182112" cy="8488800"/>
              <a:chOff x="0" y="0"/>
              <a:chExt cx="9182110" cy="8488799"/>
            </a:xfrm>
          </p:grpSpPr>
          <p:pic>
            <p:nvPicPr>
              <p:cNvPr id="2626" name="mockup_0018_iMac-_FRONT.png"/>
              <p:cNvPicPr/>
              <p:nvPr/>
            </p:nvPicPr>
            <p:blipFill>
              <a:blip r:embed="rId2">
                <a:extLst/>
              </a:blip>
              <a:stretch>
                <a:fillRect/>
              </a:stretch>
            </p:blipFill>
            <p:spPr>
              <a:xfrm>
                <a:off x="0" y="0"/>
                <a:ext cx="9182111" cy="8488800"/>
              </a:xfrm>
              <a:prstGeom prst="rect">
                <a:avLst/>
              </a:prstGeom>
              <a:ln w="12700" cap="flat">
                <a:noFill/>
                <a:miter lim="400000"/>
              </a:ln>
              <a:effectLst/>
            </p:spPr>
          </p:pic>
          <p:sp>
            <p:nvSpPr>
              <p:cNvPr id="2627" name="Shape 2627"/>
              <p:cNvSpPr/>
              <p:nvPr/>
            </p:nvSpPr>
            <p:spPr>
              <a:xfrm>
                <a:off x="380472" y="363562"/>
                <a:ext cx="8446492" cy="476013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29" name="dragdropslidehack-filtered.png"/>
            <p:cNvPicPr/>
            <p:nvPr/>
          </p:nvPicPr>
          <p:blipFill>
            <a:blip r:embed="rId3">
              <a:extLst/>
            </a:blip>
            <a:srcRect l="141" t="23" r="46" b="0"/>
            <a:stretch>
              <a:fillRect/>
            </a:stretch>
          </p:blipFill>
          <p:spPr>
            <a:xfrm>
              <a:off x="397671" y="407530"/>
              <a:ext cx="8446491" cy="4759006"/>
            </a:xfrm>
            <a:prstGeom prst="rect">
              <a:avLst/>
            </a:prstGeom>
            <a:ln w="12700" cap="flat">
              <a:noFill/>
              <a:miter lim="400000"/>
            </a:ln>
            <a:effectLst/>
          </p:spPr>
        </p:pic>
      </p:grpSp>
      <p:sp>
        <p:nvSpPr>
          <p:cNvPr id="2631" name="Shape 263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83</a:t>
            </a:r>
          </a:p>
        </p:txBody>
      </p:sp>
      <p:sp>
        <p:nvSpPr>
          <p:cNvPr id="2632" name="Shape 2632"/>
          <p:cNvSpPr/>
          <p:nvPr/>
        </p:nvSpPr>
        <p:spPr>
          <a:xfrm>
            <a:off x="11747500" y="4025900"/>
            <a:ext cx="111379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633" name="Shape 2633"/>
          <p:cNvSpPr/>
          <p:nvPr/>
        </p:nvSpPr>
        <p:spPr>
          <a:xfrm>
            <a:off x="11747500" y="6502400"/>
            <a:ext cx="104648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634" name="Shape 2634"/>
          <p:cNvSpPr/>
          <p:nvPr/>
        </p:nvSpPr>
        <p:spPr>
          <a:xfrm>
            <a:off x="11747508" y="85217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635" name="Shape 2635"/>
          <p:cNvSpPr/>
          <p:nvPr/>
        </p:nvSpPr>
        <p:spPr>
          <a:xfrm>
            <a:off x="15488687" y="8521700"/>
            <a:ext cx="2962377"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636" name="Shape 2636"/>
          <p:cNvSpPr/>
          <p:nvPr/>
        </p:nvSpPr>
        <p:spPr>
          <a:xfrm>
            <a:off x="19242566" y="85217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637" name="Shape 2637"/>
          <p:cNvSpPr/>
          <p:nvPr/>
        </p:nvSpPr>
        <p:spPr>
          <a:xfrm flipH="1">
            <a:off x="12804902" y="90471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638" name="Shape 2638"/>
          <p:cNvSpPr/>
          <p:nvPr/>
        </p:nvSpPr>
        <p:spPr>
          <a:xfrm>
            <a:off x="16272001" y="90471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639" name="Shape 2639"/>
          <p:cNvSpPr/>
          <p:nvPr/>
        </p:nvSpPr>
        <p:spPr>
          <a:xfrm>
            <a:off x="20031201" y="90471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640" name="Shape 2640"/>
          <p:cNvSpPr/>
          <p:nvPr/>
        </p:nvSpPr>
        <p:spPr>
          <a:xfrm>
            <a:off x="12211929" y="104457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641" name="Shape 2641"/>
          <p:cNvSpPr/>
          <p:nvPr/>
        </p:nvSpPr>
        <p:spPr>
          <a:xfrm>
            <a:off x="15951200" y="10464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642" name="Shape 2642"/>
          <p:cNvSpPr/>
          <p:nvPr/>
        </p:nvSpPr>
        <p:spPr>
          <a:xfrm>
            <a:off x="19710400" y="104775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Tree>
  </p:cSld>
  <p:clrMapOvr>
    <a:masterClrMapping/>
  </p:clrMapOvr>
  <p:transition spd="slow" advClick="1">
    <p:push dir="l"/>
  </p:transition>
</p:sld>
</file>

<file path=ppt/slides/slide8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44" name="Shape 2644"/>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45" name="Shape 264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48" name="Group 2648"/>
          <p:cNvGrpSpPr/>
          <p:nvPr/>
        </p:nvGrpSpPr>
        <p:grpSpPr>
          <a:xfrm>
            <a:off x="11662799" y="4513013"/>
            <a:ext cx="7975608" cy="7373395"/>
            <a:chOff x="0" y="0"/>
            <a:chExt cx="7975606" cy="7373394"/>
          </a:xfrm>
        </p:grpSpPr>
        <p:pic>
          <p:nvPicPr>
            <p:cNvPr id="2646" name="mockup_0018_iMac-_FRONT.png"/>
            <p:cNvPicPr/>
            <p:nvPr/>
          </p:nvPicPr>
          <p:blipFill>
            <a:blip r:embed="rId2">
              <a:extLst/>
            </a:blip>
            <a:stretch>
              <a:fillRect/>
            </a:stretch>
          </p:blipFill>
          <p:spPr>
            <a:xfrm>
              <a:off x="0" y="0"/>
              <a:ext cx="7975607" cy="7373394"/>
            </a:xfrm>
            <a:prstGeom prst="rect">
              <a:avLst/>
            </a:prstGeom>
            <a:ln w="12700" cap="flat">
              <a:noFill/>
              <a:miter lim="400000"/>
            </a:ln>
            <a:effectLst/>
          </p:spPr>
        </p:pic>
        <p:sp>
          <p:nvSpPr>
            <p:cNvPr id="2647" name="Shape 2647"/>
            <p:cNvSpPr/>
            <p:nvPr/>
          </p:nvSpPr>
          <p:spPr>
            <a:xfrm>
              <a:off x="330479" y="315791"/>
              <a:ext cx="7336645" cy="413466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49" name="dragdropslidehack-filtered.png"/>
          <p:cNvPicPr/>
          <p:nvPr/>
        </p:nvPicPr>
        <p:blipFill>
          <a:blip r:embed="rId3">
            <a:extLst/>
          </a:blip>
          <a:srcRect l="172" t="0" r="15" b="0"/>
          <a:stretch>
            <a:fillRect/>
          </a:stretch>
        </p:blipFill>
        <p:spPr>
          <a:xfrm>
            <a:off x="11988800" y="4800600"/>
            <a:ext cx="7336645" cy="4134668"/>
          </a:xfrm>
          <a:prstGeom prst="rect">
            <a:avLst/>
          </a:prstGeom>
          <a:ln w="12700">
            <a:miter lim="400000"/>
          </a:ln>
        </p:spPr>
      </p:pic>
      <p:sp>
        <p:nvSpPr>
          <p:cNvPr id="2650" name="Shape 265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sp>
        <p:nvSpPr>
          <p:cNvPr id="2651" name="Shape 2651"/>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652" name="Shape 2652"/>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
        <p:nvSpPr>
          <p:cNvPr id="2653" name="Shape 2653"/>
          <p:cNvSpPr/>
          <p:nvPr/>
        </p:nvSpPr>
        <p:spPr>
          <a:xfrm>
            <a:off x="17525999" y="4013199"/>
            <a:ext cx="3683002" cy="3683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54" name="Shape 2654"/>
          <p:cNvSpPr/>
          <p:nvPr/>
        </p:nvSpPr>
        <p:spPr>
          <a:xfrm>
            <a:off x="18188325" y="4756150"/>
            <a:ext cx="2296776" cy="217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839" sz="120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655" name="Shape 2655"/>
          <p:cNvSpPr/>
          <p:nvPr/>
        </p:nvSpPr>
        <p:spPr>
          <a:xfrm>
            <a:off x="200787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56" name="Shape 2656"/>
          <p:cNvSpPr/>
          <p:nvPr/>
        </p:nvSpPr>
        <p:spPr>
          <a:xfrm>
            <a:off x="203534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8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58" name="Shape 2658"/>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59" name="Shape 265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64" name="Group 2664"/>
          <p:cNvGrpSpPr/>
          <p:nvPr/>
        </p:nvGrpSpPr>
        <p:grpSpPr>
          <a:xfrm>
            <a:off x="1591699" y="4309813"/>
            <a:ext cx="8269832" cy="7645403"/>
            <a:chOff x="0" y="0"/>
            <a:chExt cx="8269830" cy="7645401"/>
          </a:xfrm>
        </p:grpSpPr>
        <p:grpSp>
          <p:nvGrpSpPr>
            <p:cNvPr id="2662" name="Group 2662"/>
            <p:cNvGrpSpPr/>
            <p:nvPr/>
          </p:nvGrpSpPr>
          <p:grpSpPr>
            <a:xfrm>
              <a:off x="0" y="-1"/>
              <a:ext cx="8269831" cy="7645403"/>
              <a:chOff x="0" y="0"/>
              <a:chExt cx="8269830" cy="7645401"/>
            </a:xfrm>
          </p:grpSpPr>
          <p:pic>
            <p:nvPicPr>
              <p:cNvPr id="2660"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61" name="Shape 2661"/>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63"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65" name="Shape 266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graphicFrame>
        <p:nvGraphicFramePr>
          <p:cNvPr id="2666" name="Chart 2666"/>
          <p:cNvGraphicFramePr/>
          <p:nvPr/>
        </p:nvGraphicFramePr>
        <p:xfrm>
          <a:off x="9829800" y="5956300"/>
          <a:ext cx="11606429" cy="6191250"/>
        </p:xfrm>
        <a:graphic xmlns:a="http://schemas.openxmlformats.org/drawingml/2006/main">
          <a:graphicData uri="http://schemas.openxmlformats.org/drawingml/2006/chart">
            <c:chart xmlns:c="http://schemas.openxmlformats.org/drawingml/2006/chart" r:id="rId4"/>
          </a:graphicData>
        </a:graphic>
      </p:graphicFrame>
      <p:sp>
        <p:nvSpPr>
          <p:cNvPr id="2667" name="Shape 2667"/>
          <p:cNvSpPr/>
          <p:nvPr/>
        </p:nvSpPr>
        <p:spPr>
          <a:xfrm>
            <a:off x="111125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Well Designed Device Mockup Slides for Your Presentation.</a:t>
            </a:r>
          </a:p>
        </p:txBody>
      </p:sp>
    </p:spTree>
  </p:cSld>
  <p:clrMapOvr>
    <a:masterClrMapping/>
  </p:clrMapOvr>
  <p:transition spd="slow" advClick="1">
    <p:push dir="l"/>
  </p:transition>
</p:sld>
</file>

<file path=ppt/slides/slide8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69" name="Shape 2669"/>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70" name="Shape 267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75" name="Group 2675"/>
          <p:cNvGrpSpPr/>
          <p:nvPr/>
        </p:nvGrpSpPr>
        <p:grpSpPr>
          <a:xfrm>
            <a:off x="6265299" y="4627313"/>
            <a:ext cx="8269832" cy="7645403"/>
            <a:chOff x="0" y="0"/>
            <a:chExt cx="8269830" cy="7645401"/>
          </a:xfrm>
        </p:grpSpPr>
        <p:grpSp>
          <p:nvGrpSpPr>
            <p:cNvPr id="2673" name="Group 2673"/>
            <p:cNvGrpSpPr/>
            <p:nvPr/>
          </p:nvGrpSpPr>
          <p:grpSpPr>
            <a:xfrm>
              <a:off x="0" y="-1"/>
              <a:ext cx="8269831" cy="7645403"/>
              <a:chOff x="0" y="0"/>
              <a:chExt cx="8269830" cy="7645401"/>
            </a:xfrm>
          </p:grpSpPr>
          <p:pic>
            <p:nvPicPr>
              <p:cNvPr id="2671"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72" name="Shape 2672"/>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74"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76" name="Shape 267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grpSp>
        <p:nvGrpSpPr>
          <p:cNvPr id="2679" name="Group 2679"/>
          <p:cNvGrpSpPr/>
          <p:nvPr/>
        </p:nvGrpSpPr>
        <p:grpSpPr>
          <a:xfrm>
            <a:off x="1308100" y="6885691"/>
            <a:ext cx="6907232" cy="4965705"/>
            <a:chOff x="0" y="0"/>
            <a:chExt cx="6907231" cy="4965704"/>
          </a:xfrm>
        </p:grpSpPr>
        <p:pic>
          <p:nvPicPr>
            <p:cNvPr id="2677" name="mockup_0021_MacBook_FRONT.png"/>
            <p:cNvPicPr/>
            <p:nvPr/>
          </p:nvPicPr>
          <p:blipFill>
            <a:blip r:embed="rId4">
              <a:extLst/>
            </a:blip>
            <a:stretch>
              <a:fillRect/>
            </a:stretch>
          </p:blipFill>
          <p:spPr>
            <a:xfrm>
              <a:off x="0" y="0"/>
              <a:ext cx="6907233" cy="4965705"/>
            </a:xfrm>
            <a:prstGeom prst="rect">
              <a:avLst/>
            </a:prstGeom>
            <a:ln w="12700" cap="flat">
              <a:noFill/>
              <a:miter lim="400000"/>
            </a:ln>
            <a:effectLst/>
          </p:spPr>
        </p:pic>
        <p:pic>
          <p:nvPicPr>
            <p:cNvPr id="2678" name="dragdropslidehack-filtered.png"/>
            <p:cNvPicPr/>
            <p:nvPr/>
          </p:nvPicPr>
          <p:blipFill>
            <a:blip r:embed="rId3">
              <a:extLst/>
            </a:blip>
            <a:srcRect l="5397" t="63" r="5451" b="0"/>
            <a:stretch>
              <a:fillRect/>
            </a:stretch>
          </p:blipFill>
          <p:spPr>
            <a:xfrm>
              <a:off x="625306" y="230882"/>
              <a:ext cx="5656620" cy="3566776"/>
            </a:xfrm>
            <a:prstGeom prst="rect">
              <a:avLst/>
            </a:prstGeom>
            <a:ln w="12700" cap="flat">
              <a:noFill/>
              <a:miter lim="400000"/>
            </a:ln>
            <a:effectLst/>
          </p:spPr>
        </p:pic>
      </p:grpSp>
      <p:grpSp>
        <p:nvGrpSpPr>
          <p:cNvPr id="2684" name="Group 2684"/>
          <p:cNvGrpSpPr/>
          <p:nvPr/>
        </p:nvGrpSpPr>
        <p:grpSpPr>
          <a:xfrm>
            <a:off x="13512799" y="7858965"/>
            <a:ext cx="2616202" cy="3865249"/>
            <a:chOff x="0" y="0"/>
            <a:chExt cx="2616200" cy="3865248"/>
          </a:xfrm>
        </p:grpSpPr>
        <p:grpSp>
          <p:nvGrpSpPr>
            <p:cNvPr id="2682" name="Group 2682"/>
            <p:cNvGrpSpPr/>
            <p:nvPr/>
          </p:nvGrpSpPr>
          <p:grpSpPr>
            <a:xfrm>
              <a:off x="-1" y="-1"/>
              <a:ext cx="2616202" cy="3865250"/>
              <a:chOff x="0" y="0"/>
              <a:chExt cx="2616200" cy="3865248"/>
            </a:xfrm>
          </p:grpSpPr>
          <p:pic>
            <p:nvPicPr>
              <p:cNvPr id="2680" name="ipadmini.png"/>
              <p:cNvPicPr/>
              <p:nvPr/>
            </p:nvPicPr>
            <p:blipFill>
              <a:blip r:embed="rId5">
                <a:extLst/>
              </a:blip>
              <a:stretch>
                <a:fillRect/>
              </a:stretch>
            </p:blipFill>
            <p:spPr>
              <a:xfrm>
                <a:off x="0" y="0"/>
                <a:ext cx="2616201" cy="3865249"/>
              </a:xfrm>
              <a:prstGeom prst="rect">
                <a:avLst/>
              </a:prstGeom>
              <a:ln w="12700" cap="flat">
                <a:noFill/>
                <a:miter lim="400000"/>
              </a:ln>
              <a:effectLst/>
            </p:spPr>
          </p:pic>
          <p:sp>
            <p:nvSpPr>
              <p:cNvPr id="2681" name="Shape 2681"/>
              <p:cNvSpPr/>
              <p:nvPr/>
            </p:nvSpPr>
            <p:spPr>
              <a:xfrm>
                <a:off x="163921" y="403207"/>
                <a:ext cx="2288353" cy="304894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83" name="dragdropslidehack-filtered.png"/>
            <p:cNvPicPr/>
            <p:nvPr/>
          </p:nvPicPr>
          <p:blipFill>
            <a:blip r:embed="rId3">
              <a:extLst/>
            </a:blip>
            <a:srcRect l="28797" t="0" r="28984" b="104"/>
            <a:stretch>
              <a:fillRect/>
            </a:stretch>
          </p:blipFill>
          <p:spPr>
            <a:xfrm>
              <a:off x="163921" y="406400"/>
              <a:ext cx="2288355" cy="3045758"/>
            </a:xfrm>
            <a:prstGeom prst="rect">
              <a:avLst/>
            </a:prstGeom>
            <a:ln w="12700" cap="flat">
              <a:noFill/>
              <a:miter lim="400000"/>
            </a:ln>
            <a:effectLst/>
          </p:spPr>
        </p:pic>
      </p:grpSp>
      <p:grpSp>
        <p:nvGrpSpPr>
          <p:cNvPr id="2687" name="Group 2687"/>
          <p:cNvGrpSpPr/>
          <p:nvPr/>
        </p:nvGrpSpPr>
        <p:grpSpPr>
          <a:xfrm>
            <a:off x="16437629" y="9135157"/>
            <a:ext cx="1232411" cy="2590803"/>
            <a:chOff x="0" y="0"/>
            <a:chExt cx="1232410" cy="2590801"/>
          </a:xfrm>
        </p:grpSpPr>
        <p:pic>
          <p:nvPicPr>
            <p:cNvPr id="2685" name="Free Vector Apple iPhone 5 Mock Up.png"/>
            <p:cNvPicPr/>
            <p:nvPr/>
          </p:nvPicPr>
          <p:blipFill>
            <a:blip r:embed="rId6">
              <a:extLst/>
            </a:blip>
            <a:stretch>
              <a:fillRect/>
            </a:stretch>
          </p:blipFill>
          <p:spPr>
            <a:xfrm>
              <a:off x="0" y="0"/>
              <a:ext cx="1232411" cy="2590802"/>
            </a:xfrm>
            <a:prstGeom prst="rect">
              <a:avLst/>
            </a:prstGeom>
            <a:ln w="12700" cap="flat">
              <a:noFill/>
              <a:miter lim="400000"/>
            </a:ln>
            <a:effectLst/>
          </p:spPr>
        </p:pic>
        <p:pic>
          <p:nvPicPr>
            <p:cNvPr id="2686" name="dragdropslidehack-filtered.png"/>
            <p:cNvPicPr/>
            <p:nvPr/>
          </p:nvPicPr>
          <p:blipFill>
            <a:blip r:embed="rId3">
              <a:extLst/>
            </a:blip>
            <a:srcRect l="34187" t="97" r="34444" b="0"/>
            <a:stretch>
              <a:fillRect/>
            </a:stretch>
          </p:blipFill>
          <p:spPr>
            <a:xfrm flipH="1">
              <a:off x="104503" y="370113"/>
              <a:ext cx="1031968" cy="1848760"/>
            </a:xfrm>
            <a:prstGeom prst="rect">
              <a:avLst/>
            </a:prstGeom>
            <a:ln w="12700" cap="flat">
              <a:noFill/>
              <a:miter lim="400000"/>
            </a:ln>
            <a:effectLst/>
          </p:spPr>
        </p:pic>
      </p:grpSp>
      <p:sp>
        <p:nvSpPr>
          <p:cNvPr id="2688" name="Shape 2688"/>
          <p:cNvSpPr/>
          <p:nvPr/>
        </p:nvSpPr>
        <p:spPr>
          <a:xfrm>
            <a:off x="16852900" y="4483100"/>
            <a:ext cx="6273800" cy="2578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b="1" spc="-144" sz="4800">
                <a:solidFill>
                  <a:srgbClr val="E52F6E"/>
                </a:solidFill>
                <a:latin typeface="Open Sans"/>
                <a:ea typeface="Open Sans"/>
                <a:cs typeface="Open Sans"/>
                <a:sym typeface="Open Sans"/>
              </a:rPr>
              <a:t>Well</a:t>
            </a:r>
            <a:r>
              <a:rPr spc="-144" sz="4800">
                <a:solidFill>
                  <a:srgbClr val="E52F6E"/>
                </a:solidFill>
                <a:latin typeface="Open Sans Light"/>
                <a:ea typeface="Open Sans Light"/>
                <a:cs typeface="Open Sans Light"/>
                <a:sym typeface="Open Sans Light"/>
              </a:rPr>
              <a:t> </a:t>
            </a:r>
            <a:r>
              <a:rPr b="1" spc="-144" sz="4800">
                <a:solidFill>
                  <a:srgbClr val="E52F6E"/>
                </a:solidFill>
                <a:latin typeface="Open Sans"/>
                <a:ea typeface="Open Sans"/>
                <a:cs typeface="Open Sans"/>
                <a:sym typeface="Open Sans"/>
              </a:rPr>
              <a:t>Designed</a:t>
            </a:r>
            <a:r>
              <a:rPr spc="-144" sz="4800">
                <a:solidFill>
                  <a:srgbClr val="42505D"/>
                </a:solidFill>
                <a:latin typeface="Open Sans Light"/>
                <a:ea typeface="Open Sans Light"/>
                <a:cs typeface="Open Sans Light"/>
                <a:sym typeface="Open Sans Light"/>
              </a:rPr>
              <a:t> Device Mockup Slides for Your Presentation.</a:t>
            </a:r>
          </a:p>
        </p:txBody>
      </p:sp>
      <p:sp>
        <p:nvSpPr>
          <p:cNvPr id="2689" name="Shape 2689"/>
          <p:cNvSpPr/>
          <p:nvPr/>
        </p:nvSpPr>
        <p:spPr>
          <a:xfrm>
            <a:off x="19418300" y="7607300"/>
            <a:ext cx="37084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a:t>
            </a:r>
          </a:p>
        </p:txBody>
      </p:sp>
    </p:spTree>
  </p:cSld>
  <p:clrMapOvr>
    <a:masterClrMapping/>
  </p:clrMapOvr>
  <p:transition spd="slow" advClick="1">
    <p:push dir="l"/>
  </p:transition>
</p:sld>
</file>

<file path=ppt/slides/slide8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91" name="Shape 2691"/>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92" name="Shape 269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97" name="Group 2697"/>
          <p:cNvGrpSpPr/>
          <p:nvPr/>
        </p:nvGrpSpPr>
        <p:grpSpPr>
          <a:xfrm>
            <a:off x="13859899" y="4652713"/>
            <a:ext cx="8269832" cy="7645403"/>
            <a:chOff x="0" y="0"/>
            <a:chExt cx="8269830" cy="7645401"/>
          </a:xfrm>
        </p:grpSpPr>
        <p:grpSp>
          <p:nvGrpSpPr>
            <p:cNvPr id="2695" name="Group 2695"/>
            <p:cNvGrpSpPr/>
            <p:nvPr/>
          </p:nvGrpSpPr>
          <p:grpSpPr>
            <a:xfrm>
              <a:off x="0" y="-1"/>
              <a:ext cx="8269831" cy="7645403"/>
              <a:chOff x="0" y="0"/>
              <a:chExt cx="8269830" cy="7645401"/>
            </a:xfrm>
          </p:grpSpPr>
          <p:pic>
            <p:nvPicPr>
              <p:cNvPr id="2693"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94" name="Shape 2694"/>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96"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98" name="Shape 269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87</a:t>
            </a:r>
          </a:p>
        </p:txBody>
      </p:sp>
      <p:grpSp>
        <p:nvGrpSpPr>
          <p:cNvPr id="2701" name="Group 2701"/>
          <p:cNvGrpSpPr/>
          <p:nvPr/>
        </p:nvGrpSpPr>
        <p:grpSpPr>
          <a:xfrm>
            <a:off x="8877300" y="7330191"/>
            <a:ext cx="6907232" cy="4965705"/>
            <a:chOff x="0" y="0"/>
            <a:chExt cx="6907231" cy="4965704"/>
          </a:xfrm>
        </p:grpSpPr>
        <p:pic>
          <p:nvPicPr>
            <p:cNvPr id="2699" name="mockup_0021_MacBook_FRONT.png"/>
            <p:cNvPicPr/>
            <p:nvPr/>
          </p:nvPicPr>
          <p:blipFill>
            <a:blip r:embed="rId4">
              <a:extLst/>
            </a:blip>
            <a:stretch>
              <a:fillRect/>
            </a:stretch>
          </p:blipFill>
          <p:spPr>
            <a:xfrm>
              <a:off x="0" y="0"/>
              <a:ext cx="6907233" cy="4965705"/>
            </a:xfrm>
            <a:prstGeom prst="rect">
              <a:avLst/>
            </a:prstGeom>
            <a:ln w="12700" cap="flat">
              <a:noFill/>
              <a:miter lim="400000"/>
            </a:ln>
            <a:effectLst/>
          </p:spPr>
        </p:pic>
        <p:pic>
          <p:nvPicPr>
            <p:cNvPr id="2700" name="dragdropslidehack-filtered.png"/>
            <p:cNvPicPr/>
            <p:nvPr/>
          </p:nvPicPr>
          <p:blipFill>
            <a:blip r:embed="rId3">
              <a:extLst/>
            </a:blip>
            <a:srcRect l="5397" t="63" r="5451" b="0"/>
            <a:stretch>
              <a:fillRect/>
            </a:stretch>
          </p:blipFill>
          <p:spPr>
            <a:xfrm>
              <a:off x="625306" y="230882"/>
              <a:ext cx="5656621" cy="3566776"/>
            </a:xfrm>
            <a:prstGeom prst="rect">
              <a:avLst/>
            </a:prstGeom>
            <a:ln w="12700" cap="flat">
              <a:noFill/>
              <a:miter lim="400000"/>
            </a:ln>
            <a:effectLst/>
          </p:spPr>
        </p:pic>
      </p:grpSp>
      <p:sp>
        <p:nvSpPr>
          <p:cNvPr id="2702" name="Shape 2702"/>
          <p:cNvSpPr/>
          <p:nvPr/>
        </p:nvSpPr>
        <p:spPr>
          <a:xfrm>
            <a:off x="1409700" y="4406900"/>
            <a:ext cx="9779000" cy="2032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b="1" spc="-168" sz="5600">
                <a:solidFill>
                  <a:srgbClr val="E52F6E"/>
                </a:solidFill>
                <a:latin typeface="Open Sans"/>
                <a:ea typeface="Open Sans"/>
                <a:cs typeface="Open Sans"/>
                <a:sym typeface="Open Sans"/>
              </a:rPr>
              <a:t>Well</a:t>
            </a:r>
            <a:r>
              <a:rPr spc="-168" sz="5600">
                <a:solidFill>
                  <a:srgbClr val="E52F6E"/>
                </a:solidFill>
                <a:latin typeface="Open Sans Light"/>
                <a:ea typeface="Open Sans Light"/>
                <a:cs typeface="Open Sans Light"/>
                <a:sym typeface="Open Sans Light"/>
              </a:rPr>
              <a:t> </a:t>
            </a:r>
            <a:r>
              <a:rPr b="1" spc="-168" sz="5600">
                <a:solidFill>
                  <a:srgbClr val="E52F6E"/>
                </a:solidFill>
                <a:latin typeface="Open Sans"/>
                <a:ea typeface="Open Sans"/>
                <a:cs typeface="Open Sans"/>
                <a:sym typeface="Open Sans"/>
              </a:rPr>
              <a:t>Designed</a:t>
            </a:r>
            <a:r>
              <a:rPr spc="-168" sz="5600">
                <a:solidFill>
                  <a:srgbClr val="42505D"/>
                </a:solidFill>
                <a:latin typeface="Open Sans Light"/>
                <a:ea typeface="Open Sans Light"/>
                <a:cs typeface="Open Sans Light"/>
                <a:sym typeface="Open Sans Light"/>
              </a:rPr>
              <a:t> Device Mockup Slides for Your Presentation.</a:t>
            </a:r>
          </a:p>
        </p:txBody>
      </p:sp>
      <p:sp>
        <p:nvSpPr>
          <p:cNvPr id="2703" name="Shape 2703"/>
          <p:cNvSpPr/>
          <p:nvPr/>
        </p:nvSpPr>
        <p:spPr>
          <a:xfrm>
            <a:off x="1409700" y="6858000"/>
            <a:ext cx="6375400" cy="38735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a:t>
            </a:r>
            <a:endParaRPr sz="2400">
              <a:solidFill>
                <a:srgbClr val="748A9F"/>
              </a:solidFill>
              <a:latin typeface="Open Sans"/>
              <a:ea typeface="Open Sans"/>
              <a:cs typeface="Open Sans"/>
              <a:sym typeface="Open Sans"/>
            </a:endParaRPr>
          </a:p>
          <a:p>
            <a:pPr lvl="0" algn="l">
              <a:defRPr sz="1800"/>
            </a:pPr>
            <a:endParaRPr sz="2400">
              <a:solidFill>
                <a:srgbClr val="748A9F"/>
              </a:solidFill>
              <a:latin typeface="Open Sans"/>
              <a:ea typeface="Open Sans"/>
              <a:cs typeface="Open Sans"/>
              <a:sym typeface="Open Sans"/>
            </a:endParaRPr>
          </a:p>
          <a:p>
            <a:pPr lvl="0" algn="l">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a:t>
            </a:r>
          </a:p>
        </p:txBody>
      </p:sp>
    </p:spTree>
  </p:cSld>
  <p:clrMapOvr>
    <a:masterClrMapping/>
  </p:clrMapOvr>
  <p:transition spd="slow" advClick="1">
    <p:push dir="l"/>
  </p:transition>
</p:sld>
</file>

<file path=ppt/slides/slide8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707" name="Group 2707"/>
          <p:cNvGrpSpPr/>
          <p:nvPr/>
        </p:nvGrpSpPr>
        <p:grpSpPr>
          <a:xfrm>
            <a:off x="1415572" y="3756281"/>
            <a:ext cx="13525517" cy="12504242"/>
            <a:chOff x="0" y="0"/>
            <a:chExt cx="13525515" cy="12504240"/>
          </a:xfrm>
        </p:grpSpPr>
        <p:pic>
          <p:nvPicPr>
            <p:cNvPr id="2705" name="mockup_0018_iMac-_FRONT.png"/>
            <p:cNvPicPr/>
            <p:nvPr/>
          </p:nvPicPr>
          <p:blipFill>
            <a:blip r:embed="rId2">
              <a:extLst/>
            </a:blip>
            <a:stretch>
              <a:fillRect/>
            </a:stretch>
          </p:blipFill>
          <p:spPr>
            <a:xfrm>
              <a:off x="0" y="0"/>
              <a:ext cx="13525516" cy="12504241"/>
            </a:xfrm>
            <a:prstGeom prst="rect">
              <a:avLst/>
            </a:prstGeom>
            <a:ln w="12700" cap="flat">
              <a:noFill/>
              <a:miter lim="400000"/>
            </a:ln>
            <a:effectLst/>
          </p:spPr>
        </p:pic>
        <p:sp>
          <p:nvSpPr>
            <p:cNvPr id="2706" name="Shape 2706"/>
            <p:cNvSpPr/>
            <p:nvPr/>
          </p:nvSpPr>
          <p:spPr>
            <a:xfrm>
              <a:off x="560446" y="535538"/>
              <a:ext cx="12441910" cy="7011811"/>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708" name="dragdropslidehack-filtered.png"/>
          <p:cNvPicPr/>
          <p:nvPr/>
        </p:nvPicPr>
        <p:blipFill>
          <a:blip r:embed="rId3">
            <a:extLst/>
          </a:blip>
          <a:srcRect l="101" t="0" r="86" b="0"/>
          <a:stretch>
            <a:fillRect/>
          </a:stretch>
        </p:blipFill>
        <p:spPr>
          <a:xfrm>
            <a:off x="1993900" y="4318000"/>
            <a:ext cx="12441910" cy="7011810"/>
          </a:xfrm>
          <a:prstGeom prst="rect">
            <a:avLst/>
          </a:prstGeom>
          <a:ln w="12700">
            <a:miter lim="400000"/>
          </a:ln>
        </p:spPr>
      </p:pic>
      <p:sp>
        <p:nvSpPr>
          <p:cNvPr id="2709" name="Shape 2709"/>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10" name="Shape 271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711" name="Shape 2711"/>
          <p:cNvSpPr/>
          <p:nvPr/>
        </p:nvSpPr>
        <p:spPr>
          <a:xfrm>
            <a:off x="15913100" y="46355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712" name="Shape 2712"/>
          <p:cNvSpPr/>
          <p:nvPr/>
        </p:nvSpPr>
        <p:spPr>
          <a:xfrm>
            <a:off x="15913100" y="73914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713" name="Shape 2713"/>
          <p:cNvSpPr/>
          <p:nvPr/>
        </p:nvSpPr>
        <p:spPr>
          <a:xfrm>
            <a:off x="16311117" y="50609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714" name="Shape 2714"/>
          <p:cNvSpPr/>
          <p:nvPr/>
        </p:nvSpPr>
        <p:spPr>
          <a:xfrm>
            <a:off x="16209518" y="78168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715" name="Shape 2715"/>
          <p:cNvSpPr/>
          <p:nvPr/>
        </p:nvSpPr>
        <p:spPr>
          <a:xfrm>
            <a:off x="17970500" y="44323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Sound video recorder</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velit aliquet Integer</a:t>
            </a:r>
          </a:p>
        </p:txBody>
      </p:sp>
      <p:sp>
        <p:nvSpPr>
          <p:cNvPr id="2716" name="Shape 2716"/>
          <p:cNvSpPr/>
          <p:nvPr/>
        </p:nvSpPr>
        <p:spPr>
          <a:xfrm>
            <a:off x="17970500" y="71247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Amazing UI</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velit aliquet Integer</a:t>
            </a:r>
          </a:p>
        </p:txBody>
      </p:sp>
      <p:sp>
        <p:nvSpPr>
          <p:cNvPr id="2717" name="Shape 271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88</a:t>
            </a:r>
          </a:p>
        </p:txBody>
      </p:sp>
      <p:sp>
        <p:nvSpPr>
          <p:cNvPr id="2718" name="Shape 2718"/>
          <p:cNvSpPr/>
          <p:nvPr/>
        </p:nvSpPr>
        <p:spPr>
          <a:xfrm>
            <a:off x="15913100" y="99568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719" name="Shape 2719"/>
          <p:cNvSpPr/>
          <p:nvPr/>
        </p:nvSpPr>
        <p:spPr>
          <a:xfrm>
            <a:off x="16215863" y="103886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720" name="Shape 2720"/>
          <p:cNvSpPr/>
          <p:nvPr/>
        </p:nvSpPr>
        <p:spPr>
          <a:xfrm>
            <a:off x="17970500" y="9690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Amazing UI</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velit aliquet Integer</a:t>
            </a:r>
          </a:p>
        </p:txBody>
      </p:sp>
    </p:spTree>
  </p:cSld>
  <p:clrMapOvr>
    <a:masterClrMapping/>
  </p:clrMapOvr>
  <p:transition spd="slow" advClick="1">
    <p:push dir="l"/>
  </p:transition>
</p:sld>
</file>

<file path=ppt/slides/slide8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22" name="Shape 2722"/>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23" name="Shape 272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724" name="Shape 2724"/>
          <p:cNvSpPr/>
          <p:nvPr/>
        </p:nvSpPr>
        <p:spPr>
          <a:xfrm>
            <a:off x="2095500" y="5130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nvGrpSpPr>
          <p:cNvPr id="2727" name="Group 2727"/>
          <p:cNvGrpSpPr/>
          <p:nvPr/>
        </p:nvGrpSpPr>
        <p:grpSpPr>
          <a:xfrm>
            <a:off x="1269999" y="4813300"/>
            <a:ext cx="9118601" cy="6555491"/>
            <a:chOff x="0" y="0"/>
            <a:chExt cx="9118600" cy="6555490"/>
          </a:xfrm>
        </p:grpSpPr>
        <p:pic>
          <p:nvPicPr>
            <p:cNvPr id="2725" name="mockup_0021_MacBook_FRONT.png"/>
            <p:cNvPicPr/>
            <p:nvPr/>
          </p:nvPicPr>
          <p:blipFill>
            <a:blip r:embed="rId2">
              <a:extLst/>
            </a:blip>
            <a:stretch>
              <a:fillRect/>
            </a:stretch>
          </p:blipFill>
          <p:spPr>
            <a:xfrm>
              <a:off x="0" y="0"/>
              <a:ext cx="9118600" cy="6555491"/>
            </a:xfrm>
            <a:prstGeom prst="rect">
              <a:avLst/>
            </a:prstGeom>
            <a:ln w="12700" cap="flat">
              <a:noFill/>
              <a:miter lim="400000"/>
            </a:ln>
            <a:effectLst/>
          </p:spPr>
        </p:pic>
        <p:pic>
          <p:nvPicPr>
            <p:cNvPr id="2726" name="dragdropslidehack-filtered.png"/>
            <p:cNvPicPr/>
            <p:nvPr/>
          </p:nvPicPr>
          <p:blipFill>
            <a:blip r:embed="rId3">
              <a:extLst/>
            </a:blip>
            <a:srcRect l="5458" t="0" r="5390" b="0"/>
            <a:stretch>
              <a:fillRect/>
            </a:stretch>
          </p:blipFill>
          <p:spPr>
            <a:xfrm>
              <a:off x="825500" y="304800"/>
              <a:ext cx="7467600" cy="4711700"/>
            </a:xfrm>
            <a:prstGeom prst="rect">
              <a:avLst/>
            </a:prstGeom>
            <a:ln w="12700" cap="flat">
              <a:noFill/>
              <a:miter lim="400000"/>
            </a:ln>
            <a:effectLst/>
          </p:spPr>
        </p:pic>
      </p:grpSp>
      <p:sp>
        <p:nvSpPr>
          <p:cNvPr id="2728" name="Shape 272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89</a:t>
            </a:r>
          </a:p>
        </p:txBody>
      </p:sp>
      <p:sp>
        <p:nvSpPr>
          <p:cNvPr id="2729" name="Shape 2729"/>
          <p:cNvSpPr/>
          <p:nvPr/>
        </p:nvSpPr>
        <p:spPr>
          <a:xfrm>
            <a:off x="11747500" y="3771900"/>
            <a:ext cx="111379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730" name="Shape 2730"/>
          <p:cNvSpPr/>
          <p:nvPr/>
        </p:nvSpPr>
        <p:spPr>
          <a:xfrm>
            <a:off x="11747500" y="6248400"/>
            <a:ext cx="104648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731" name="Shape 2731"/>
          <p:cNvSpPr/>
          <p:nvPr/>
        </p:nvSpPr>
        <p:spPr>
          <a:xfrm>
            <a:off x="11747508" y="82677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732" name="Shape 2732"/>
          <p:cNvSpPr/>
          <p:nvPr/>
        </p:nvSpPr>
        <p:spPr>
          <a:xfrm>
            <a:off x="15488687" y="8267700"/>
            <a:ext cx="2962377"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733" name="Shape 2733"/>
          <p:cNvSpPr/>
          <p:nvPr/>
        </p:nvSpPr>
        <p:spPr>
          <a:xfrm>
            <a:off x="19242566" y="82677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734" name="Shape 2734"/>
          <p:cNvSpPr/>
          <p:nvPr/>
        </p:nvSpPr>
        <p:spPr>
          <a:xfrm flipH="1">
            <a:off x="12804902" y="87931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735" name="Shape 2735"/>
          <p:cNvSpPr/>
          <p:nvPr/>
        </p:nvSpPr>
        <p:spPr>
          <a:xfrm>
            <a:off x="16272001" y="87931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736" name="Shape 2736"/>
          <p:cNvSpPr/>
          <p:nvPr/>
        </p:nvSpPr>
        <p:spPr>
          <a:xfrm>
            <a:off x="20031201" y="87931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737" name="Shape 2737"/>
          <p:cNvSpPr/>
          <p:nvPr/>
        </p:nvSpPr>
        <p:spPr>
          <a:xfrm>
            <a:off x="12211929" y="101917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738" name="Shape 2738"/>
          <p:cNvSpPr/>
          <p:nvPr/>
        </p:nvSpPr>
        <p:spPr>
          <a:xfrm>
            <a:off x="159512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739" name="Shape 2739"/>
          <p:cNvSpPr/>
          <p:nvPr/>
        </p:nvSpPr>
        <p:spPr>
          <a:xfrm>
            <a:off x="19710400" y="102235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Tree>
  </p:cSld>
  <p:clrMapOvr>
    <a:masterClrMapping/>
  </p:clrMapOvr>
  <p:transition spd="slow" advClick="1">
    <p:push dir="l"/>
  </p:transition>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7" name="Shape 137"/>
          <p:cNvSpPr/>
          <p:nvPr/>
        </p:nvSpPr>
        <p:spPr>
          <a:xfrm>
            <a:off x="1413228" y="711200"/>
            <a:ext cx="1225372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WHERE YOU CAN FIND US</a:t>
            </a:r>
          </a:p>
        </p:txBody>
      </p:sp>
      <p:sp>
        <p:nvSpPr>
          <p:cNvPr id="138" name="Shape 13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9" name="Shape 139"/>
          <p:cNvSpPr/>
          <p:nvPr/>
        </p:nvSpPr>
        <p:spPr>
          <a:xfrm>
            <a:off x="10662938" y="46608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5"/>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1" y="2631"/>
                </a:lnTo>
                <a:lnTo>
                  <a:pt x="17241" y="2647"/>
                </a:lnTo>
                <a:lnTo>
                  <a:pt x="17241"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7"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2"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0"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0"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8"/>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9"/>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2"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7"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8"/>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2"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9"/>
                </a:lnTo>
                <a:lnTo>
                  <a:pt x="10638" y="14129"/>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7"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6"/>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5"/>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6"/>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8"/>
                </a:lnTo>
                <a:lnTo>
                  <a:pt x="17396" y="9148"/>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1"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1" y="9868"/>
                </a:lnTo>
                <a:lnTo>
                  <a:pt x="17198" y="10056"/>
                </a:lnTo>
                <a:close/>
              </a:path>
            </a:pathLst>
          </a:custGeom>
          <a:solidFill>
            <a:srgbClr val="BDC3C7">
              <a:alpha val="4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0" name="Shape 140"/>
          <p:cNvSpPr/>
          <p:nvPr/>
        </p:nvSpPr>
        <p:spPr>
          <a:xfrm>
            <a:off x="5788214" y="47210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3" y="3450"/>
                </a:lnTo>
                <a:lnTo>
                  <a:pt x="17731" y="3485"/>
                </a:lnTo>
                <a:lnTo>
                  <a:pt x="17731" y="3536"/>
                </a:lnTo>
                <a:lnTo>
                  <a:pt x="17731" y="3607"/>
                </a:lnTo>
                <a:lnTo>
                  <a:pt x="17712" y="3664"/>
                </a:lnTo>
                <a:lnTo>
                  <a:pt x="17683"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3"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7"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3"/>
                </a:lnTo>
                <a:lnTo>
                  <a:pt x="16500" y="20376"/>
                </a:lnTo>
                <a:lnTo>
                  <a:pt x="16481" y="20212"/>
                </a:lnTo>
                <a:lnTo>
                  <a:pt x="16823" y="19904"/>
                </a:lnTo>
                <a:lnTo>
                  <a:pt x="16999" y="19617"/>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BDC3C7">
              <a:alpha val="4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141" name="Shape 141"/>
          <p:cNvSpPr/>
          <p:nvPr/>
        </p:nvSpPr>
        <p:spPr>
          <a:xfrm>
            <a:off x="12235749" y="7478659"/>
            <a:ext cx="92166" cy="56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571"/>
                </a:moveTo>
                <a:lnTo>
                  <a:pt x="1409" y="13114"/>
                </a:lnTo>
                <a:lnTo>
                  <a:pt x="5635" y="10800"/>
                </a:lnTo>
                <a:lnTo>
                  <a:pt x="6104" y="6171"/>
                </a:lnTo>
                <a:lnTo>
                  <a:pt x="12678" y="6943"/>
                </a:lnTo>
                <a:lnTo>
                  <a:pt x="21600" y="0"/>
                </a:lnTo>
                <a:lnTo>
                  <a:pt x="21600" y="771"/>
                </a:lnTo>
                <a:lnTo>
                  <a:pt x="15496" y="8486"/>
                </a:lnTo>
                <a:lnTo>
                  <a:pt x="16904" y="13886"/>
                </a:lnTo>
                <a:lnTo>
                  <a:pt x="12678" y="16200"/>
                </a:lnTo>
                <a:lnTo>
                  <a:pt x="7043" y="21600"/>
                </a:lnTo>
                <a:lnTo>
                  <a:pt x="6104" y="21600"/>
                </a:lnTo>
                <a:lnTo>
                  <a:pt x="3757" y="20057"/>
                </a:lnTo>
                <a:lnTo>
                  <a:pt x="939" y="17743"/>
                </a:lnTo>
                <a:lnTo>
                  <a:pt x="0" y="11571"/>
                </a:lnTo>
                <a:close/>
              </a:path>
            </a:pathLst>
          </a:custGeom>
          <a:solidFill>
            <a:srgbClr val="E4E4E4"/>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2" name="Shape 142"/>
          <p:cNvSpPr/>
          <p:nvPr/>
        </p:nvSpPr>
        <p:spPr>
          <a:xfrm>
            <a:off x="8737136" y="702855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3" name="Shape 143"/>
          <p:cNvSpPr/>
          <p:nvPr/>
        </p:nvSpPr>
        <p:spPr>
          <a:xfrm>
            <a:off x="8229645" y="8070969"/>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4" name="Shape 144"/>
          <p:cNvSpPr/>
          <p:nvPr/>
        </p:nvSpPr>
        <p:spPr>
          <a:xfrm>
            <a:off x="14730992" y="8921357"/>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5" name="Shape 145"/>
          <p:cNvSpPr/>
          <p:nvPr/>
        </p:nvSpPr>
        <p:spPr>
          <a:xfrm>
            <a:off x="15716570" y="9660501"/>
            <a:ext cx="22225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solidFill>
            <a:miter lim="400000"/>
          </a:ln>
        </p:spPr>
        <p:txBody>
          <a:bodyPr lIns="0" tIns="0" rIns="0" bIns="0" anchor="ctr"/>
          <a:lstStyle/>
          <a:p>
            <a:pPr lvl="0"/>
          </a:p>
        </p:txBody>
      </p:sp>
      <p:sp>
        <p:nvSpPr>
          <p:cNvPr id="146" name="Shape 146"/>
          <p:cNvSpPr/>
          <p:nvPr/>
        </p:nvSpPr>
        <p:spPr>
          <a:xfrm>
            <a:off x="13956545" y="7511166"/>
            <a:ext cx="4001296" cy="2"/>
          </a:xfrm>
          <a:prstGeom prst="line">
            <a:avLst/>
          </a:prstGeom>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7" name="Shape 147"/>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C0C0C0"/>
            </a:solidFill>
            <a:miter lim="400000"/>
          </a:ln>
        </p:spPr>
        <p:txBody>
          <a:bodyPr lIns="0" tIns="0" rIns="0" bIns="0" anchor="ctr"/>
          <a:lstStyle/>
          <a:p>
            <a:pPr lvl="0"/>
          </a:p>
        </p:txBody>
      </p:sp>
      <p:sp>
        <p:nvSpPr>
          <p:cNvPr id="148" name="Shape 148"/>
          <p:cNvSpPr/>
          <p:nvPr/>
        </p:nvSpPr>
        <p:spPr>
          <a:xfrm flipH="1">
            <a:off x="5266677" y="7467622"/>
            <a:ext cx="3039482" cy="1"/>
          </a:xfrm>
          <a:prstGeom prst="line">
            <a:avLst/>
          </a:prstGeom>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9" name="Shape 149"/>
          <p:cNvSpPr/>
          <p:nvPr/>
        </p:nvSpPr>
        <p:spPr>
          <a:xfrm>
            <a:off x="14891974" y="4575759"/>
            <a:ext cx="3010758" cy="14165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ln>
        </p:spPr>
        <p:txBody>
          <a:bodyPr lIns="0" tIns="0" rIns="0" bIns="0" anchor="ctr"/>
          <a:lstStyle/>
          <a:p>
            <a:pPr lvl="0"/>
          </a:p>
        </p:txBody>
      </p:sp>
      <p:sp>
        <p:nvSpPr>
          <p:cNvPr id="150" name="Shape 150"/>
          <p:cNvSpPr/>
          <p:nvPr/>
        </p:nvSpPr>
        <p:spPr>
          <a:xfrm flipH="1">
            <a:off x="5278930" y="4902485"/>
            <a:ext cx="2219419" cy="14131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ln>
        </p:spPr>
        <p:txBody>
          <a:bodyPr lIns="0" tIns="0" rIns="0" bIns="0" anchor="ctr"/>
          <a:lstStyle/>
          <a:p>
            <a:pPr lvl="0"/>
          </a:p>
        </p:txBody>
      </p:sp>
      <p:sp>
        <p:nvSpPr>
          <p:cNvPr id="151" name="Shape 151"/>
          <p:cNvSpPr/>
          <p:nvPr/>
        </p:nvSpPr>
        <p:spPr>
          <a:xfrm>
            <a:off x="17756925" y="4127500"/>
            <a:ext cx="4940301" cy="1409700"/>
          </a:xfrm>
          <a:prstGeom prst="roundRect">
            <a:avLst>
              <a:gd name="adj" fmla="val 4869"/>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2" name="Shape 152"/>
          <p:cNvSpPr/>
          <p:nvPr/>
        </p:nvSpPr>
        <p:spPr>
          <a:xfrm>
            <a:off x="17754600" y="6642100"/>
            <a:ext cx="4940300" cy="1409700"/>
          </a:xfrm>
          <a:prstGeom prst="roundRect">
            <a:avLst>
              <a:gd name="adj" fmla="val 4869"/>
            </a:avLst>
          </a:prstGeom>
          <a:solidFill>
            <a:srgbClr val="F2F2F2"/>
          </a:solidFill>
          <a:ln w="25400">
            <a:solidFill>
              <a:srgbClr val="BDC3C7"/>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3" name="Shape 153"/>
          <p:cNvSpPr/>
          <p:nvPr/>
        </p:nvSpPr>
        <p:spPr>
          <a:xfrm>
            <a:off x="17754600" y="9829800"/>
            <a:ext cx="4940300" cy="1409700"/>
          </a:xfrm>
          <a:prstGeom prst="roundRect">
            <a:avLst>
              <a:gd name="adj" fmla="val 4869"/>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4" name="Shape 154"/>
          <p:cNvSpPr/>
          <p:nvPr/>
        </p:nvSpPr>
        <p:spPr>
          <a:xfrm>
            <a:off x="1424725" y="4267200"/>
            <a:ext cx="4940301" cy="1409700"/>
          </a:xfrm>
          <a:prstGeom prst="roundRect">
            <a:avLst>
              <a:gd name="adj" fmla="val 4869"/>
            </a:avLst>
          </a:prstGeom>
          <a:solidFill>
            <a:srgbClr val="F2F2F2"/>
          </a:solidFill>
          <a:ln w="25400">
            <a:solidFill>
              <a:srgbClr val="BDC3C7"/>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55" name="Shape 155"/>
          <p:cNvSpPr/>
          <p:nvPr/>
        </p:nvSpPr>
        <p:spPr>
          <a:xfrm>
            <a:off x="1422400" y="7200900"/>
            <a:ext cx="4940300" cy="1409700"/>
          </a:xfrm>
          <a:prstGeom prst="roundRect">
            <a:avLst>
              <a:gd name="adj" fmla="val 4869"/>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6" name="Shape 156"/>
          <p:cNvSpPr/>
          <p:nvPr/>
        </p:nvSpPr>
        <p:spPr>
          <a:xfrm>
            <a:off x="1422400" y="9969500"/>
            <a:ext cx="4940300" cy="1409700"/>
          </a:xfrm>
          <a:prstGeom prst="roundRect">
            <a:avLst>
              <a:gd name="adj" fmla="val 4869"/>
            </a:avLst>
          </a:prstGeom>
          <a:solidFill>
            <a:srgbClr val="F2F2F2"/>
          </a:solidFill>
          <a:ln w="25400">
            <a:solidFill>
              <a:srgbClr val="BDC3C7"/>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7" name="Shape 157"/>
          <p:cNvSpPr/>
          <p:nvPr/>
        </p:nvSpPr>
        <p:spPr>
          <a:xfrm>
            <a:off x="18034748" y="4286250"/>
            <a:ext cx="193167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XIN JIANG</a:t>
            </a:r>
          </a:p>
        </p:txBody>
      </p:sp>
      <p:sp>
        <p:nvSpPr>
          <p:cNvPr id="158" name="Shape 158"/>
          <p:cNvSpPr/>
          <p:nvPr/>
        </p:nvSpPr>
        <p:spPr>
          <a:xfrm>
            <a:off x="18034000" y="6819900"/>
            <a:ext cx="130106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NEPAL</a:t>
            </a:r>
          </a:p>
        </p:txBody>
      </p:sp>
      <p:sp>
        <p:nvSpPr>
          <p:cNvPr id="159" name="Shape 159"/>
          <p:cNvSpPr/>
          <p:nvPr/>
        </p:nvSpPr>
        <p:spPr>
          <a:xfrm>
            <a:off x="18034000" y="10020300"/>
            <a:ext cx="239115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MELBOURNE</a:t>
            </a:r>
          </a:p>
        </p:txBody>
      </p:sp>
      <p:sp>
        <p:nvSpPr>
          <p:cNvPr id="160" name="Shape 160"/>
          <p:cNvSpPr/>
          <p:nvPr/>
        </p:nvSpPr>
        <p:spPr>
          <a:xfrm>
            <a:off x="4064000" y="10134600"/>
            <a:ext cx="207568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CITY NAME</a:t>
            </a:r>
          </a:p>
        </p:txBody>
      </p:sp>
      <p:sp>
        <p:nvSpPr>
          <p:cNvPr id="161" name="Shape 161"/>
          <p:cNvSpPr/>
          <p:nvPr/>
        </p:nvSpPr>
        <p:spPr>
          <a:xfrm>
            <a:off x="4064000" y="7340600"/>
            <a:ext cx="207568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CITY NAME</a:t>
            </a:r>
          </a:p>
        </p:txBody>
      </p:sp>
      <p:sp>
        <p:nvSpPr>
          <p:cNvPr id="162" name="Shape 162"/>
          <p:cNvSpPr/>
          <p:nvPr/>
        </p:nvSpPr>
        <p:spPr>
          <a:xfrm>
            <a:off x="4064000" y="4445000"/>
            <a:ext cx="207568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CITY NAME</a:t>
            </a:r>
          </a:p>
        </p:txBody>
      </p:sp>
      <p:sp>
        <p:nvSpPr>
          <p:cNvPr id="163" name="Shape 163"/>
          <p:cNvSpPr/>
          <p:nvPr/>
        </p:nvSpPr>
        <p:spPr>
          <a:xfrm>
            <a:off x="18027650" y="4806950"/>
            <a:ext cx="41765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Manufacture and assembling</a:t>
            </a:r>
          </a:p>
        </p:txBody>
      </p:sp>
      <p:sp>
        <p:nvSpPr>
          <p:cNvPr id="164" name="Shape 164"/>
          <p:cNvSpPr/>
          <p:nvPr/>
        </p:nvSpPr>
        <p:spPr>
          <a:xfrm>
            <a:off x="18034000" y="7353300"/>
            <a:ext cx="388516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Photography and travelling</a:t>
            </a:r>
          </a:p>
        </p:txBody>
      </p:sp>
      <p:sp>
        <p:nvSpPr>
          <p:cNvPr id="165" name="Shape 165"/>
          <p:cNvSpPr/>
          <p:nvPr/>
        </p:nvSpPr>
        <p:spPr>
          <a:xfrm>
            <a:off x="18034000" y="10566400"/>
            <a:ext cx="360044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Design and development</a:t>
            </a:r>
          </a:p>
        </p:txBody>
      </p:sp>
      <p:sp>
        <p:nvSpPr>
          <p:cNvPr id="166" name="Shape 166"/>
          <p:cNvSpPr/>
          <p:nvPr/>
        </p:nvSpPr>
        <p:spPr>
          <a:xfrm>
            <a:off x="1955800" y="4927600"/>
            <a:ext cx="41765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Manufacture and assembling</a:t>
            </a:r>
          </a:p>
        </p:txBody>
      </p:sp>
      <p:sp>
        <p:nvSpPr>
          <p:cNvPr id="167" name="Shape 167"/>
          <p:cNvSpPr/>
          <p:nvPr/>
        </p:nvSpPr>
        <p:spPr>
          <a:xfrm>
            <a:off x="2247900" y="7835900"/>
            <a:ext cx="388516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Photography and travelling</a:t>
            </a:r>
          </a:p>
        </p:txBody>
      </p:sp>
      <p:sp>
        <p:nvSpPr>
          <p:cNvPr id="168" name="Shape 168"/>
          <p:cNvSpPr/>
          <p:nvPr/>
        </p:nvSpPr>
        <p:spPr>
          <a:xfrm>
            <a:off x="2540000" y="10629900"/>
            <a:ext cx="360044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Design and development</a:t>
            </a:r>
          </a:p>
        </p:txBody>
      </p:sp>
      <p:sp>
        <p:nvSpPr>
          <p:cNvPr id="169" name="Shape 169"/>
          <p:cNvSpPr/>
          <p:nvPr/>
        </p:nvSpPr>
        <p:spPr>
          <a:xfrm>
            <a:off x="7823200" y="120650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0" name="Shape 170"/>
          <p:cNvSpPr/>
          <p:nvPr/>
        </p:nvSpPr>
        <p:spPr>
          <a:xfrm>
            <a:off x="8255000" y="11950700"/>
            <a:ext cx="269629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Development area</a:t>
            </a:r>
          </a:p>
        </p:txBody>
      </p:sp>
      <p:sp>
        <p:nvSpPr>
          <p:cNvPr id="171" name="Shape 171"/>
          <p:cNvSpPr/>
          <p:nvPr/>
        </p:nvSpPr>
        <p:spPr>
          <a:xfrm>
            <a:off x="11531600" y="120650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2" name="Shape 172"/>
          <p:cNvSpPr/>
          <p:nvPr/>
        </p:nvSpPr>
        <p:spPr>
          <a:xfrm>
            <a:off x="11963400" y="11950700"/>
            <a:ext cx="487495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Manufacture and assembling area</a:t>
            </a:r>
          </a:p>
        </p:txBody>
      </p:sp>
      <p:sp>
        <p:nvSpPr>
          <p:cNvPr id="173" name="Shape 17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09</a:t>
            </a:r>
          </a:p>
        </p:txBody>
      </p:sp>
      <p:sp>
        <p:nvSpPr>
          <p:cNvPr id="174" name="Shape 174"/>
          <p:cNvSpPr/>
          <p:nvPr/>
        </p:nvSpPr>
        <p:spPr>
          <a:xfrm>
            <a:off x="7365544" y="6109589"/>
            <a:ext cx="301752"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5" name="Shape 175"/>
          <p:cNvSpPr/>
          <p:nvPr/>
        </p:nvSpPr>
        <p:spPr>
          <a:xfrm>
            <a:off x="9368068" y="8756765"/>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6" name="Shape 176"/>
          <p:cNvSpPr/>
          <p:nvPr/>
        </p:nvSpPr>
        <p:spPr>
          <a:xfrm>
            <a:off x="11452886" y="790637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7" name="Shape 177"/>
          <p:cNvSpPr/>
          <p:nvPr/>
        </p:nvSpPr>
        <p:spPr>
          <a:xfrm>
            <a:off x="12371854" y="6438772"/>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8" name="Shape 178"/>
          <p:cNvSpPr/>
          <p:nvPr/>
        </p:nvSpPr>
        <p:spPr>
          <a:xfrm>
            <a:off x="13743443" y="7357740"/>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9" name="Shape 179"/>
          <p:cNvSpPr/>
          <p:nvPr/>
        </p:nvSpPr>
        <p:spPr>
          <a:xfrm>
            <a:off x="14730992" y="5780406"/>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0" name="Shape 180"/>
          <p:cNvSpPr/>
          <p:nvPr/>
        </p:nvSpPr>
        <p:spPr>
          <a:xfrm>
            <a:off x="15581379" y="9511143"/>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1" name="Shape 181"/>
          <p:cNvSpPr/>
          <p:nvPr/>
        </p:nvSpPr>
        <p:spPr>
          <a:xfrm>
            <a:off x="8102600" y="72898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9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41" name="Shape 2741"/>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42" name="Shape 274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743" name="mockup_0021_MacBook_FRONT.png"/>
          <p:cNvPicPr/>
          <p:nvPr/>
        </p:nvPicPr>
        <p:blipFill>
          <a:blip r:embed="rId2">
            <a:extLst/>
          </a:blip>
          <a:stretch>
            <a:fillRect/>
          </a:stretch>
        </p:blipFill>
        <p:spPr>
          <a:xfrm>
            <a:off x="1384300" y="4292600"/>
            <a:ext cx="9118600" cy="6555491"/>
          </a:xfrm>
          <a:prstGeom prst="rect">
            <a:avLst/>
          </a:prstGeom>
          <a:ln w="12700">
            <a:miter lim="400000"/>
          </a:ln>
        </p:spPr>
      </p:pic>
      <p:sp>
        <p:nvSpPr>
          <p:cNvPr id="2744" name="Shape 2744"/>
          <p:cNvSpPr/>
          <p:nvPr/>
        </p:nvSpPr>
        <p:spPr>
          <a:xfrm>
            <a:off x="2209800" y="46101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45" name="dragdropslidehack-filtered.png"/>
          <p:cNvPicPr/>
          <p:nvPr/>
        </p:nvPicPr>
        <p:blipFill>
          <a:blip r:embed="rId3">
            <a:extLst/>
          </a:blip>
          <a:srcRect l="5390" t="0" r="5458" b="0"/>
          <a:stretch>
            <a:fillRect/>
          </a:stretch>
        </p:blipFill>
        <p:spPr>
          <a:xfrm>
            <a:off x="2209800" y="4597400"/>
            <a:ext cx="7467600" cy="4711700"/>
          </a:xfrm>
          <a:prstGeom prst="rect">
            <a:avLst/>
          </a:prstGeom>
          <a:ln w="12700">
            <a:miter lim="400000"/>
          </a:ln>
        </p:spPr>
      </p:pic>
      <p:graphicFrame>
        <p:nvGraphicFramePr>
          <p:cNvPr id="2746" name="Chart 2746"/>
          <p:cNvGraphicFramePr/>
          <p:nvPr/>
        </p:nvGraphicFramePr>
        <p:xfrm>
          <a:off x="6070600" y="5956300"/>
          <a:ext cx="15822829" cy="6191250"/>
        </p:xfrm>
        <a:graphic xmlns:a="http://schemas.openxmlformats.org/drawingml/2006/main">
          <a:graphicData uri="http://schemas.openxmlformats.org/drawingml/2006/chart">
            <c:chart xmlns:c="http://schemas.openxmlformats.org/drawingml/2006/chart" r:id="rId4"/>
          </a:graphicData>
        </a:graphic>
      </p:graphicFrame>
      <p:sp>
        <p:nvSpPr>
          <p:cNvPr id="2747" name="Shape 2747"/>
          <p:cNvSpPr/>
          <p:nvPr/>
        </p:nvSpPr>
        <p:spPr>
          <a:xfrm>
            <a:off x="115697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Well Designed Device Mockup Slides for Your Presentation.</a:t>
            </a:r>
          </a:p>
        </p:txBody>
      </p:sp>
      <p:sp>
        <p:nvSpPr>
          <p:cNvPr id="2748" name="Shape 274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90</a:t>
            </a:r>
          </a:p>
        </p:txBody>
      </p:sp>
    </p:spTree>
  </p:cSld>
  <p:clrMapOvr>
    <a:masterClrMapping/>
  </p:clrMapOvr>
  <p:transition spd="slow" advClick="1">
    <p:push dir="l"/>
  </p:transition>
</p:sld>
</file>

<file path=ppt/slides/slide9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50" name="Shape 2750"/>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51" name="Shape 275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752" name="mockup_0021_MacBook_FRONT.png"/>
          <p:cNvPicPr/>
          <p:nvPr/>
        </p:nvPicPr>
        <p:blipFill>
          <a:blip r:embed="rId2">
            <a:extLst/>
          </a:blip>
          <a:stretch>
            <a:fillRect/>
          </a:stretch>
        </p:blipFill>
        <p:spPr>
          <a:xfrm>
            <a:off x="2146300" y="5448300"/>
            <a:ext cx="9118600" cy="6555491"/>
          </a:xfrm>
          <a:prstGeom prst="rect">
            <a:avLst/>
          </a:prstGeom>
          <a:ln w="12700">
            <a:miter lim="400000"/>
          </a:ln>
        </p:spPr>
      </p:pic>
      <p:sp>
        <p:nvSpPr>
          <p:cNvPr id="2753" name="Shape 2753"/>
          <p:cNvSpPr/>
          <p:nvPr/>
        </p:nvSpPr>
        <p:spPr>
          <a:xfrm>
            <a:off x="2971800" y="5765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54" name="dragdropslidehack-filtered.png"/>
          <p:cNvPicPr/>
          <p:nvPr/>
        </p:nvPicPr>
        <p:blipFill>
          <a:blip r:embed="rId3">
            <a:extLst/>
          </a:blip>
          <a:srcRect l="5458" t="0" r="5390" b="0"/>
          <a:stretch>
            <a:fillRect/>
          </a:stretch>
        </p:blipFill>
        <p:spPr>
          <a:xfrm>
            <a:off x="2971800" y="5753100"/>
            <a:ext cx="7467600" cy="4711700"/>
          </a:xfrm>
          <a:prstGeom prst="rect">
            <a:avLst/>
          </a:prstGeom>
          <a:ln w="12700">
            <a:miter lim="400000"/>
          </a:ln>
        </p:spPr>
      </p:pic>
      <p:pic>
        <p:nvPicPr>
          <p:cNvPr id="2755" name="mockup_0021_MacBook_FRONT.png"/>
          <p:cNvPicPr/>
          <p:nvPr/>
        </p:nvPicPr>
        <p:blipFill>
          <a:blip r:embed="rId2">
            <a:extLst/>
          </a:blip>
          <a:stretch>
            <a:fillRect/>
          </a:stretch>
        </p:blipFill>
        <p:spPr>
          <a:xfrm>
            <a:off x="13030200" y="5448300"/>
            <a:ext cx="9118600" cy="6555491"/>
          </a:xfrm>
          <a:prstGeom prst="rect">
            <a:avLst/>
          </a:prstGeom>
          <a:ln w="12700">
            <a:miter lim="400000"/>
          </a:ln>
        </p:spPr>
      </p:pic>
      <p:sp>
        <p:nvSpPr>
          <p:cNvPr id="2756" name="Shape 2756"/>
          <p:cNvSpPr/>
          <p:nvPr/>
        </p:nvSpPr>
        <p:spPr>
          <a:xfrm>
            <a:off x="13855700" y="5765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57" name="dragdropslidehack-filtered.png"/>
          <p:cNvPicPr/>
          <p:nvPr/>
        </p:nvPicPr>
        <p:blipFill>
          <a:blip r:embed="rId3">
            <a:extLst/>
          </a:blip>
          <a:srcRect l="5458" t="0" r="5390" b="0"/>
          <a:stretch>
            <a:fillRect/>
          </a:stretch>
        </p:blipFill>
        <p:spPr>
          <a:xfrm>
            <a:off x="13855700" y="5753100"/>
            <a:ext cx="7467600" cy="4711700"/>
          </a:xfrm>
          <a:prstGeom prst="rect">
            <a:avLst/>
          </a:prstGeom>
          <a:ln w="12700">
            <a:miter lim="400000"/>
          </a:ln>
        </p:spPr>
      </p:pic>
      <p:sp>
        <p:nvSpPr>
          <p:cNvPr id="2758" name="Shape 2758"/>
          <p:cNvSpPr/>
          <p:nvPr/>
        </p:nvSpPr>
        <p:spPr>
          <a:xfrm>
            <a:off x="19811999" y="5118099"/>
            <a:ext cx="2844801" cy="28448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508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59" name="Shape 2759"/>
          <p:cNvSpPr/>
          <p:nvPr/>
        </p:nvSpPr>
        <p:spPr>
          <a:xfrm>
            <a:off x="20358217" y="5568950"/>
            <a:ext cx="1815983" cy="1765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pc="-672" sz="9600">
                <a:solidFill>
                  <a:srgbClr val="FFFFFF"/>
                </a:solidFill>
                <a:latin typeface="Open Sans Light"/>
                <a:ea typeface="Open Sans Light"/>
                <a:cs typeface="Open Sans Light"/>
                <a:sym typeface="Open Sans Light"/>
              </a:rPr>
              <a:t>21</a:t>
            </a:r>
            <a:r>
              <a:rPr b="1" spc="-294" sz="4200">
                <a:solidFill>
                  <a:srgbClr val="FFFFFF"/>
                </a:solidFill>
                <a:latin typeface="Open Sans"/>
                <a:ea typeface="Open Sans"/>
                <a:cs typeface="Open Sans"/>
                <a:sym typeface="Open Sans"/>
              </a:rPr>
              <a:t>%</a:t>
            </a:r>
          </a:p>
        </p:txBody>
      </p:sp>
      <p:grpSp>
        <p:nvGrpSpPr>
          <p:cNvPr id="2762" name="Group 2762"/>
          <p:cNvGrpSpPr/>
          <p:nvPr/>
        </p:nvGrpSpPr>
        <p:grpSpPr>
          <a:xfrm>
            <a:off x="21717000" y="4991099"/>
            <a:ext cx="1130300" cy="1130301"/>
            <a:chOff x="0" y="0"/>
            <a:chExt cx="1130299" cy="1130300"/>
          </a:xfrm>
        </p:grpSpPr>
        <p:sp>
          <p:nvSpPr>
            <p:cNvPr id="2760" name="Shape 2760"/>
            <p:cNvSpPr/>
            <p:nvPr/>
          </p:nvSpPr>
          <p:spPr>
            <a:xfrm>
              <a:off x="0" y="0"/>
              <a:ext cx="1130300" cy="11303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50800" cap="flat">
              <a:solidFill>
                <a:srgbClr val="FFFFFF"/>
              </a:solidFill>
              <a:prstDash val="solid"/>
              <a:miter lim="400000"/>
            </a:ln>
            <a:effectLst/>
          </p:spPr>
          <p:txBody>
            <a:bodyPr wrap="square" lIns="0" tIns="0" rIns="0" bIns="0" numCol="1" anchor="ctr">
              <a:noAutofit/>
            </a:bodyP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61" name="Shape 2761"/>
            <p:cNvSpPr/>
            <p:nvPr/>
          </p:nvSpPr>
          <p:spPr>
            <a:xfrm>
              <a:off x="178307" y="241299"/>
              <a:ext cx="786385" cy="558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grpSp>
      <p:sp>
        <p:nvSpPr>
          <p:cNvPr id="2763" name="Shape 2763"/>
          <p:cNvSpPr/>
          <p:nvPr/>
        </p:nvSpPr>
        <p:spPr>
          <a:xfrm>
            <a:off x="4165600" y="3898900"/>
            <a:ext cx="5064323"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a:defRPr sz="1800"/>
            </a:pPr>
            <a:r>
              <a:rPr spc="-168" sz="5600">
                <a:solidFill>
                  <a:srgbClr val="42505D"/>
                </a:solidFill>
                <a:latin typeface="Open Sans Light"/>
                <a:ea typeface="Open Sans Light"/>
                <a:cs typeface="Open Sans Light"/>
                <a:sym typeface="Open Sans Light"/>
              </a:rPr>
              <a:t>Screen </a:t>
            </a:r>
            <a:r>
              <a:rPr b="1" spc="-168" sz="5600">
                <a:solidFill>
                  <a:srgbClr val="42505D"/>
                </a:solidFill>
                <a:latin typeface="Open Sans"/>
                <a:ea typeface="Open Sans"/>
                <a:cs typeface="Open Sans"/>
                <a:sym typeface="Open Sans"/>
              </a:rPr>
              <a:t>Preview</a:t>
            </a:r>
          </a:p>
        </p:txBody>
      </p:sp>
      <p:sp>
        <p:nvSpPr>
          <p:cNvPr id="2764" name="Shape 2764"/>
          <p:cNvSpPr/>
          <p:nvPr/>
        </p:nvSpPr>
        <p:spPr>
          <a:xfrm>
            <a:off x="15049500" y="3898900"/>
            <a:ext cx="5064323"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a:defRPr sz="1800"/>
            </a:pPr>
            <a:r>
              <a:rPr spc="-168" sz="5600">
                <a:solidFill>
                  <a:srgbClr val="42505D"/>
                </a:solidFill>
                <a:latin typeface="Open Sans Light"/>
                <a:ea typeface="Open Sans Light"/>
                <a:cs typeface="Open Sans Light"/>
                <a:sym typeface="Open Sans Light"/>
              </a:rPr>
              <a:t>Screen </a:t>
            </a:r>
            <a:r>
              <a:rPr b="1" spc="-168" sz="5600">
                <a:solidFill>
                  <a:srgbClr val="42505D"/>
                </a:solidFill>
                <a:latin typeface="Open Sans"/>
                <a:ea typeface="Open Sans"/>
                <a:cs typeface="Open Sans"/>
                <a:sym typeface="Open Sans"/>
              </a:rPr>
              <a:t>Preview</a:t>
            </a:r>
          </a:p>
        </p:txBody>
      </p:sp>
      <p:sp>
        <p:nvSpPr>
          <p:cNvPr id="2765" name="Shape 276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91</a:t>
            </a:r>
          </a:p>
        </p:txBody>
      </p:sp>
    </p:spTree>
  </p:cSld>
  <p:clrMapOvr>
    <a:masterClrMapping/>
  </p:clrMapOvr>
  <p:transition spd="med" advClick="1"/>
</p:sld>
</file>

<file path=ppt/slides/slide9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67" name="Shape 2767"/>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68" name="Shape 276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771" name="Group 2771"/>
          <p:cNvGrpSpPr/>
          <p:nvPr/>
        </p:nvGrpSpPr>
        <p:grpSpPr>
          <a:xfrm>
            <a:off x="11241186" y="4518386"/>
            <a:ext cx="10236225" cy="7358969"/>
            <a:chOff x="0" y="0"/>
            <a:chExt cx="10236224" cy="7358968"/>
          </a:xfrm>
        </p:grpSpPr>
        <p:pic>
          <p:nvPicPr>
            <p:cNvPr id="2769" name="mockup_0021_MacBook_FRONT.png"/>
            <p:cNvPicPr/>
            <p:nvPr/>
          </p:nvPicPr>
          <p:blipFill>
            <a:blip r:embed="rId2">
              <a:extLst/>
            </a:blip>
            <a:stretch>
              <a:fillRect/>
            </a:stretch>
          </p:blipFill>
          <p:spPr>
            <a:xfrm>
              <a:off x="0" y="0"/>
              <a:ext cx="10236224" cy="7358969"/>
            </a:xfrm>
            <a:prstGeom prst="rect">
              <a:avLst/>
            </a:prstGeom>
            <a:ln w="12700" cap="flat">
              <a:noFill/>
              <a:miter lim="400000"/>
            </a:ln>
            <a:effectLst/>
          </p:spPr>
        </p:pic>
        <p:sp>
          <p:nvSpPr>
            <p:cNvPr id="2770" name="Shape 2770"/>
            <p:cNvSpPr/>
            <p:nvPr/>
          </p:nvSpPr>
          <p:spPr>
            <a:xfrm>
              <a:off x="927961" y="298458"/>
              <a:ext cx="8382854" cy="5289182"/>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772" name="dragdropslidehack-filtered.png"/>
          <p:cNvPicPr/>
          <p:nvPr/>
        </p:nvPicPr>
        <p:blipFill>
          <a:blip r:embed="rId3">
            <a:extLst/>
          </a:blip>
          <a:srcRect l="5402" t="0" r="5446" b="0"/>
          <a:stretch>
            <a:fillRect/>
          </a:stretch>
        </p:blipFill>
        <p:spPr>
          <a:xfrm>
            <a:off x="12204700" y="4838700"/>
            <a:ext cx="8382853" cy="5289182"/>
          </a:xfrm>
          <a:prstGeom prst="rect">
            <a:avLst/>
          </a:prstGeom>
          <a:ln w="12700">
            <a:miter lim="400000"/>
          </a:ln>
        </p:spPr>
      </p:pic>
      <p:sp>
        <p:nvSpPr>
          <p:cNvPr id="2773" name="Shape 277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92</a:t>
            </a:r>
          </a:p>
        </p:txBody>
      </p:sp>
      <p:sp>
        <p:nvSpPr>
          <p:cNvPr id="2774" name="Shape 2774"/>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775" name="Shape 2775"/>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
        <p:nvSpPr>
          <p:cNvPr id="2776" name="Shape 2776"/>
          <p:cNvSpPr/>
          <p:nvPr/>
        </p:nvSpPr>
        <p:spPr>
          <a:xfrm>
            <a:off x="18846799" y="4013199"/>
            <a:ext cx="3683002" cy="3683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77" name="Shape 2777"/>
          <p:cNvSpPr/>
          <p:nvPr/>
        </p:nvSpPr>
        <p:spPr>
          <a:xfrm>
            <a:off x="19814412" y="4959350"/>
            <a:ext cx="1991488" cy="1765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672" sz="96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778" name="Shape 2778"/>
          <p:cNvSpPr/>
          <p:nvPr/>
        </p:nvSpPr>
        <p:spPr>
          <a:xfrm>
            <a:off x="213995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79" name="Shape 2779"/>
          <p:cNvSpPr/>
          <p:nvPr/>
        </p:nvSpPr>
        <p:spPr>
          <a:xfrm>
            <a:off x="216742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med" advClick="1"/>
</p:sld>
</file>

<file path=ppt/slides/slide9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781"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782" name="Shape 2782"/>
          <p:cNvSpPr/>
          <p:nvPr/>
        </p:nvSpPr>
        <p:spPr>
          <a:xfrm>
            <a:off x="5398604" y="7086600"/>
            <a:ext cx="1358231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MODERN IMAGES PREVIEWS</a:t>
            </a:r>
          </a:p>
        </p:txBody>
      </p:sp>
      <p:sp>
        <p:nvSpPr>
          <p:cNvPr id="2783" name="Shape 2783"/>
          <p:cNvSpPr/>
          <p:nvPr/>
        </p:nvSpPr>
        <p:spPr>
          <a:xfrm>
            <a:off x="9694416" y="8197850"/>
            <a:ext cx="499973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E52F6E"/>
                </a:solidFill>
                <a:latin typeface="Open Sans"/>
                <a:ea typeface="Open Sans"/>
                <a:cs typeface="Open Sans"/>
                <a:sym typeface="Open Sans"/>
              </a:defRPr>
            </a:lvl1pPr>
          </a:lstStyle>
          <a:p>
            <a:pPr lvl="0">
              <a:defRPr b="0" sz="1800">
                <a:solidFill>
                  <a:srgbClr val="000000"/>
                </a:solidFill>
              </a:defRPr>
            </a:pPr>
            <a:r>
              <a:rPr b="1" sz="2400">
                <a:solidFill>
                  <a:srgbClr val="E52F6E"/>
                </a:solidFill>
              </a:rPr>
              <a:t>SQUARE, OVAL, MASONRY STYLE</a:t>
            </a:r>
          </a:p>
        </p:txBody>
      </p:sp>
      <p:sp>
        <p:nvSpPr>
          <p:cNvPr id="2784" name="Shape 2784"/>
          <p:cNvSpPr/>
          <p:nvPr/>
        </p:nvSpPr>
        <p:spPr>
          <a:xfrm>
            <a:off x="10626090" y="4419600"/>
            <a:ext cx="3131821"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2785" name="Shape 278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93</a:t>
            </a:r>
          </a:p>
        </p:txBody>
      </p:sp>
    </p:spTree>
  </p:cSld>
  <p:clrMapOvr>
    <a:masterClrMapping/>
  </p:clrMapOvr>
  <p:transition spd="slow" advClick="1">
    <p:push dir="l"/>
  </p:transition>
</p:sld>
</file>

<file path=ppt/slides/slide9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87" name="Shape 2787"/>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788" name="Shape 278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789" name="dragdropslidehack-filtered.png"/>
          <p:cNvPicPr/>
          <p:nvPr/>
        </p:nvPicPr>
        <p:blipFill>
          <a:blip r:embed="rId2">
            <a:extLst/>
          </a:blip>
          <a:srcRect l="14047" t="0" r="14048" b="32"/>
          <a:stretch>
            <a:fillRect/>
          </a:stretch>
        </p:blipFill>
        <p:spPr>
          <a:xfrm>
            <a:off x="1526815" y="3886200"/>
            <a:ext cx="10480656" cy="8196297"/>
          </a:xfrm>
          <a:prstGeom prst="rect">
            <a:avLst/>
          </a:prstGeom>
          <a:ln w="12700">
            <a:miter lim="400000"/>
          </a:ln>
        </p:spPr>
      </p:pic>
      <p:pic>
        <p:nvPicPr>
          <p:cNvPr id="2790" name="dragdropslidehack-filtered.png"/>
          <p:cNvPicPr/>
          <p:nvPr/>
        </p:nvPicPr>
        <p:blipFill>
          <a:blip r:embed="rId2">
            <a:extLst/>
          </a:blip>
          <a:srcRect l="14025" t="32" r="14070" b="0"/>
          <a:stretch>
            <a:fillRect/>
          </a:stretch>
        </p:blipFill>
        <p:spPr>
          <a:xfrm>
            <a:off x="12293262" y="3888832"/>
            <a:ext cx="10480656" cy="8196301"/>
          </a:xfrm>
          <a:prstGeom prst="rect">
            <a:avLst/>
          </a:prstGeom>
          <a:ln w="12700">
            <a:miter lim="400000"/>
          </a:ln>
        </p:spPr>
      </p:pic>
      <p:sp>
        <p:nvSpPr>
          <p:cNvPr id="2791" name="Shape 2791"/>
          <p:cNvSpPr/>
          <p:nvPr/>
        </p:nvSpPr>
        <p:spPr>
          <a:xfrm>
            <a:off x="1528715" y="8846629"/>
            <a:ext cx="10477501" cy="32258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92" name="Shape 2792"/>
          <p:cNvSpPr/>
          <p:nvPr/>
        </p:nvSpPr>
        <p:spPr>
          <a:xfrm>
            <a:off x="2187928" y="96012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793" name="Shape 2793"/>
          <p:cNvSpPr/>
          <p:nvPr/>
        </p:nvSpPr>
        <p:spPr>
          <a:xfrm>
            <a:off x="2182192" y="106616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E52F6E"/>
                </a:solidFill>
                <a:latin typeface="Open Sans"/>
                <a:ea typeface="Open Sans"/>
                <a:cs typeface="Open Sans"/>
                <a:sym typeface="Open Sans"/>
              </a:defRPr>
            </a:lvl1pPr>
          </a:lstStyle>
          <a:p>
            <a:pPr lvl="0">
              <a:defRPr b="0" sz="1800">
                <a:solidFill>
                  <a:srgbClr val="000000"/>
                </a:solidFill>
              </a:defRPr>
            </a:pPr>
            <a:r>
              <a:rPr b="1" sz="3200">
                <a:solidFill>
                  <a:srgbClr val="E52F6E"/>
                </a:solidFill>
              </a:rPr>
              <a:t>Subtitle goes here</a:t>
            </a:r>
          </a:p>
        </p:txBody>
      </p:sp>
      <p:sp>
        <p:nvSpPr>
          <p:cNvPr id="2794" name="Shape 2794"/>
          <p:cNvSpPr/>
          <p:nvPr/>
        </p:nvSpPr>
        <p:spPr>
          <a:xfrm>
            <a:off x="12280900" y="8851900"/>
            <a:ext cx="10477500" cy="3225800"/>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95" name="Shape 2795"/>
          <p:cNvSpPr/>
          <p:nvPr/>
        </p:nvSpPr>
        <p:spPr>
          <a:xfrm>
            <a:off x="12979400" y="9690100"/>
            <a:ext cx="7921526"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796" name="Shape 2796"/>
          <p:cNvSpPr/>
          <p:nvPr/>
        </p:nvSpPr>
        <p:spPr>
          <a:xfrm>
            <a:off x="12979400" y="1075690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E52F6E"/>
                </a:solidFill>
                <a:latin typeface="Open Sans"/>
                <a:ea typeface="Open Sans"/>
                <a:cs typeface="Open Sans"/>
                <a:sym typeface="Open Sans"/>
              </a:defRPr>
            </a:lvl1pPr>
          </a:lstStyle>
          <a:p>
            <a:pPr lvl="0">
              <a:defRPr b="0" sz="1800">
                <a:solidFill>
                  <a:srgbClr val="000000"/>
                </a:solidFill>
              </a:defRPr>
            </a:pPr>
            <a:r>
              <a:rPr b="1" sz="3200">
                <a:solidFill>
                  <a:srgbClr val="E52F6E"/>
                </a:solidFill>
              </a:rPr>
              <a:t>Subtitle goes here</a:t>
            </a:r>
          </a:p>
        </p:txBody>
      </p:sp>
      <p:sp>
        <p:nvSpPr>
          <p:cNvPr id="2797" name="Shape 279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94</a:t>
            </a:r>
          </a:p>
        </p:txBody>
      </p:sp>
    </p:spTree>
  </p:cSld>
  <p:clrMapOvr>
    <a:masterClrMapping/>
  </p:clrMapOvr>
  <p:transition spd="slow" advClick="1">
    <p:push dir="l"/>
  </p:transition>
</p:sld>
</file>

<file path=ppt/slides/slide9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99" name="Shape 2799"/>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00" name="Shape 280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801" name="dragdropslidehack-filtered.png"/>
          <p:cNvPicPr/>
          <p:nvPr/>
        </p:nvPicPr>
        <p:blipFill>
          <a:blip r:embed="rId2">
            <a:extLst/>
          </a:blip>
          <a:srcRect l="14025" t="32" r="14070" b="0"/>
          <a:stretch>
            <a:fillRect/>
          </a:stretch>
        </p:blipFill>
        <p:spPr>
          <a:xfrm>
            <a:off x="12293262" y="3876132"/>
            <a:ext cx="10480656" cy="8196301"/>
          </a:xfrm>
          <a:prstGeom prst="rect">
            <a:avLst/>
          </a:prstGeom>
          <a:ln w="12700">
            <a:miter lim="400000"/>
          </a:ln>
        </p:spPr>
      </p:pic>
      <p:pic>
        <p:nvPicPr>
          <p:cNvPr id="2802" name="dragdropslidehack-filtered.png"/>
          <p:cNvPicPr/>
          <p:nvPr/>
        </p:nvPicPr>
        <p:blipFill>
          <a:blip r:embed="rId2">
            <a:extLst/>
          </a:blip>
          <a:srcRect l="22" t="16696" r="0" b="16682"/>
          <a:stretch>
            <a:fillRect/>
          </a:stretch>
        </p:blipFill>
        <p:spPr>
          <a:xfrm>
            <a:off x="1526367" y="8133984"/>
            <a:ext cx="10473555" cy="3925754"/>
          </a:xfrm>
          <a:prstGeom prst="rect">
            <a:avLst/>
          </a:prstGeom>
          <a:ln w="12700">
            <a:miter lim="400000"/>
          </a:ln>
        </p:spPr>
      </p:pic>
      <p:pic>
        <p:nvPicPr>
          <p:cNvPr id="2803" name="dragdropslidehack-filtered.png"/>
          <p:cNvPicPr/>
          <p:nvPr/>
        </p:nvPicPr>
        <p:blipFill>
          <a:blip r:embed="rId2">
            <a:extLst/>
          </a:blip>
          <a:srcRect l="7" t="16721" r="0" b="16658"/>
          <a:stretch>
            <a:fillRect/>
          </a:stretch>
        </p:blipFill>
        <p:spPr>
          <a:xfrm>
            <a:off x="1524789" y="3855532"/>
            <a:ext cx="10475133" cy="3925754"/>
          </a:xfrm>
          <a:prstGeom prst="rect">
            <a:avLst/>
          </a:prstGeom>
          <a:ln w="12700">
            <a:miter lim="400000"/>
          </a:ln>
        </p:spPr>
      </p:pic>
      <p:sp>
        <p:nvSpPr>
          <p:cNvPr id="2804" name="Shape 2804"/>
          <p:cNvSpPr/>
          <p:nvPr/>
        </p:nvSpPr>
        <p:spPr>
          <a:xfrm>
            <a:off x="12285615" y="8084629"/>
            <a:ext cx="10490201" cy="40005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05" name="Shape 2805"/>
          <p:cNvSpPr/>
          <p:nvPr/>
        </p:nvSpPr>
        <p:spPr>
          <a:xfrm>
            <a:off x="12982928" y="85852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806" name="Shape 2806"/>
          <p:cNvSpPr/>
          <p:nvPr/>
        </p:nvSpPr>
        <p:spPr>
          <a:xfrm>
            <a:off x="12977192" y="96456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E52F6E"/>
                </a:solidFill>
                <a:latin typeface="Open Sans"/>
                <a:ea typeface="Open Sans"/>
                <a:cs typeface="Open Sans"/>
                <a:sym typeface="Open Sans"/>
              </a:defRPr>
            </a:lvl1pPr>
          </a:lstStyle>
          <a:p>
            <a:pPr lvl="0">
              <a:defRPr b="0" sz="1800">
                <a:solidFill>
                  <a:srgbClr val="000000"/>
                </a:solidFill>
              </a:defRPr>
            </a:pPr>
            <a:r>
              <a:rPr b="1" sz="3200">
                <a:solidFill>
                  <a:srgbClr val="E52F6E"/>
                </a:solidFill>
              </a:rPr>
              <a:t>Subtitle goes here</a:t>
            </a:r>
          </a:p>
        </p:txBody>
      </p:sp>
      <p:sp>
        <p:nvSpPr>
          <p:cNvPr id="2807" name="Shape 2807"/>
          <p:cNvSpPr/>
          <p:nvPr/>
        </p:nvSpPr>
        <p:spPr>
          <a:xfrm>
            <a:off x="12979400" y="10502900"/>
            <a:ext cx="8242300" cy="939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BDC3C7"/>
                </a:solidFill>
                <a:latin typeface="Open Sans"/>
                <a:ea typeface="Open Sans"/>
                <a:cs typeface="Open Sans"/>
                <a:sym typeface="Open Sans"/>
              </a:defRPr>
            </a:lvl1pPr>
          </a:lstStyle>
          <a:p>
            <a:pPr lvl="0">
              <a:defRPr sz="1800">
                <a:solidFill>
                  <a:srgbClr val="000000"/>
                </a:solidFill>
              </a:defRPr>
            </a:pPr>
            <a:r>
              <a:rPr sz="2400">
                <a:solidFill>
                  <a:srgbClr val="BDC3C7"/>
                </a:solidFill>
              </a:rPr>
              <a:t>Nulla vitae elit libero, a pharetra augue. Donec sed odio dui. Nullam id dolor id nibh </a:t>
            </a:r>
          </a:p>
        </p:txBody>
      </p:sp>
      <p:sp>
        <p:nvSpPr>
          <p:cNvPr id="2808" name="Shape 280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95</a:t>
            </a:r>
          </a:p>
        </p:txBody>
      </p:sp>
    </p:spTree>
  </p:cSld>
  <p:clrMapOvr>
    <a:masterClrMapping/>
  </p:clrMapOvr>
  <p:transition spd="med" advClick="1"/>
</p:sld>
</file>

<file path=ppt/slides/slide9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10" name="Shape 2810"/>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11" name="Shape 281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812" name="dragdropslidehack-filtered.png"/>
          <p:cNvPicPr/>
          <p:nvPr/>
        </p:nvPicPr>
        <p:blipFill>
          <a:blip r:embed="rId2">
            <a:extLst/>
          </a:blip>
          <a:srcRect l="14106" t="0" r="14057" b="64"/>
          <a:stretch>
            <a:fillRect/>
          </a:stretch>
        </p:blipFill>
        <p:spPr>
          <a:xfrm>
            <a:off x="1524000" y="3860800"/>
            <a:ext cx="10477500" cy="8198933"/>
          </a:xfrm>
          <a:prstGeom prst="rect">
            <a:avLst/>
          </a:prstGeom>
          <a:ln w="12700">
            <a:miter lim="400000"/>
          </a:ln>
        </p:spPr>
      </p:pic>
      <p:grpSp>
        <p:nvGrpSpPr>
          <p:cNvPr id="2815" name="Group 2815"/>
          <p:cNvGrpSpPr/>
          <p:nvPr/>
        </p:nvGrpSpPr>
        <p:grpSpPr>
          <a:xfrm>
            <a:off x="12331362" y="3873496"/>
            <a:ext cx="10439399" cy="8204201"/>
            <a:chOff x="0" y="0"/>
            <a:chExt cx="10439398" cy="8204200"/>
          </a:xfrm>
        </p:grpSpPr>
        <p:pic>
          <p:nvPicPr>
            <p:cNvPr id="2813"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14"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sp>
        <p:nvSpPr>
          <p:cNvPr id="2816" name="Shape 2816"/>
          <p:cNvSpPr/>
          <p:nvPr/>
        </p:nvSpPr>
        <p:spPr>
          <a:xfrm>
            <a:off x="1528715" y="8059229"/>
            <a:ext cx="10414001" cy="40005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17" name="Shape 2817"/>
          <p:cNvSpPr/>
          <p:nvPr/>
        </p:nvSpPr>
        <p:spPr>
          <a:xfrm>
            <a:off x="2124428" y="85598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818" name="Shape 2818"/>
          <p:cNvSpPr/>
          <p:nvPr/>
        </p:nvSpPr>
        <p:spPr>
          <a:xfrm>
            <a:off x="2118692" y="96202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E52F6E"/>
                </a:solidFill>
                <a:latin typeface="Open Sans"/>
                <a:ea typeface="Open Sans"/>
                <a:cs typeface="Open Sans"/>
                <a:sym typeface="Open Sans"/>
              </a:defRPr>
            </a:lvl1pPr>
          </a:lstStyle>
          <a:p>
            <a:pPr lvl="0">
              <a:defRPr b="0" sz="1800">
                <a:solidFill>
                  <a:srgbClr val="000000"/>
                </a:solidFill>
              </a:defRPr>
            </a:pPr>
            <a:r>
              <a:rPr b="1" sz="3200">
                <a:solidFill>
                  <a:srgbClr val="E52F6E"/>
                </a:solidFill>
              </a:rPr>
              <a:t>Subtitle goes here</a:t>
            </a:r>
          </a:p>
        </p:txBody>
      </p:sp>
      <p:sp>
        <p:nvSpPr>
          <p:cNvPr id="2819" name="Shape 2819"/>
          <p:cNvSpPr/>
          <p:nvPr/>
        </p:nvSpPr>
        <p:spPr>
          <a:xfrm>
            <a:off x="2120900" y="10477500"/>
            <a:ext cx="8242300" cy="939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BDC3C7"/>
                </a:solidFill>
                <a:latin typeface="Open Sans"/>
                <a:ea typeface="Open Sans"/>
                <a:cs typeface="Open Sans"/>
                <a:sym typeface="Open Sans"/>
              </a:defRPr>
            </a:lvl1pPr>
          </a:lstStyle>
          <a:p>
            <a:pPr lvl="0">
              <a:defRPr sz="1800">
                <a:solidFill>
                  <a:srgbClr val="000000"/>
                </a:solidFill>
              </a:defRPr>
            </a:pPr>
            <a:r>
              <a:rPr sz="2400">
                <a:solidFill>
                  <a:srgbClr val="BDC3C7"/>
                </a:solidFill>
              </a:rPr>
              <a:t>Nulla vitae elit libero, a pharetra augue. Donec sed odio dui. Nullam id dolor id nibh </a:t>
            </a:r>
          </a:p>
        </p:txBody>
      </p:sp>
      <p:sp>
        <p:nvSpPr>
          <p:cNvPr id="2820" name="Shape 282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96</a:t>
            </a:r>
          </a:p>
        </p:txBody>
      </p:sp>
    </p:spTree>
  </p:cSld>
  <p:clrMapOvr>
    <a:masterClrMapping/>
  </p:clrMapOvr>
  <p:transition spd="med" advClick="1"/>
</p:sld>
</file>

<file path=ppt/slides/slide9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22" name="Shape 2822"/>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23" name="Shape 282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826" name="Group 2826"/>
          <p:cNvGrpSpPr/>
          <p:nvPr/>
        </p:nvGrpSpPr>
        <p:grpSpPr>
          <a:xfrm>
            <a:off x="12331362" y="3873496"/>
            <a:ext cx="10439399" cy="8204201"/>
            <a:chOff x="0" y="0"/>
            <a:chExt cx="10439398" cy="8204200"/>
          </a:xfrm>
        </p:grpSpPr>
        <p:pic>
          <p:nvPicPr>
            <p:cNvPr id="2824"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25"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grpSp>
        <p:nvGrpSpPr>
          <p:cNvPr id="2829" name="Group 2829"/>
          <p:cNvGrpSpPr/>
          <p:nvPr/>
        </p:nvGrpSpPr>
        <p:grpSpPr>
          <a:xfrm>
            <a:off x="1574800" y="3873500"/>
            <a:ext cx="10439399" cy="8204200"/>
            <a:chOff x="0" y="0"/>
            <a:chExt cx="10439398" cy="8204200"/>
          </a:xfrm>
        </p:grpSpPr>
        <p:pic>
          <p:nvPicPr>
            <p:cNvPr id="2827"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28"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sp>
        <p:nvSpPr>
          <p:cNvPr id="2830" name="Shape 283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97</a:t>
            </a:r>
          </a:p>
        </p:txBody>
      </p:sp>
    </p:spTree>
  </p:cSld>
  <p:clrMapOvr>
    <a:masterClrMapping/>
  </p:clrMapOvr>
  <p:transition spd="med" advClick="1"/>
</p:sld>
</file>

<file path=ppt/slides/slide9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32" name="Shape 2832"/>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33" name="Shape 283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836" name="Group 2836"/>
          <p:cNvGrpSpPr/>
          <p:nvPr/>
        </p:nvGrpSpPr>
        <p:grpSpPr>
          <a:xfrm>
            <a:off x="12331362" y="3873496"/>
            <a:ext cx="10439402" cy="8204192"/>
            <a:chOff x="0" y="0"/>
            <a:chExt cx="10439401" cy="8204191"/>
          </a:xfrm>
        </p:grpSpPr>
        <p:pic>
          <p:nvPicPr>
            <p:cNvPr id="2834" name="dragdropslidehack-filtered.png"/>
            <p:cNvPicPr/>
            <p:nvPr/>
          </p:nvPicPr>
          <p:blipFill>
            <a:blip r:embed="rId2">
              <a:extLst/>
            </a:blip>
            <a:srcRect l="32652" t="0" r="32604" b="0"/>
            <a:stretch>
              <a:fillRect/>
            </a:stretch>
          </p:blipFill>
          <p:spPr>
            <a:xfrm>
              <a:off x="0" y="0"/>
              <a:ext cx="5067301" cy="8204192"/>
            </a:xfrm>
            <a:prstGeom prst="rect">
              <a:avLst/>
            </a:prstGeom>
            <a:ln w="12700" cap="flat">
              <a:noFill/>
              <a:miter lim="400000"/>
            </a:ln>
            <a:effectLst/>
          </p:spPr>
        </p:pic>
        <p:pic>
          <p:nvPicPr>
            <p:cNvPr id="2835" name="dragdropslidehack-filtered.png"/>
            <p:cNvPicPr/>
            <p:nvPr/>
          </p:nvPicPr>
          <p:blipFill>
            <a:blip r:embed="rId2">
              <a:extLst/>
            </a:blip>
            <a:srcRect l="32660" t="0" r="32604" b="0"/>
            <a:stretch>
              <a:fillRect/>
            </a:stretch>
          </p:blipFill>
          <p:spPr>
            <a:xfrm>
              <a:off x="5373219" y="3"/>
              <a:ext cx="5066183" cy="8204185"/>
            </a:xfrm>
            <a:prstGeom prst="rect">
              <a:avLst/>
            </a:prstGeom>
            <a:ln w="12700" cap="flat">
              <a:noFill/>
              <a:miter lim="400000"/>
            </a:ln>
            <a:effectLst/>
          </p:spPr>
        </p:pic>
      </p:grpSp>
      <p:grpSp>
        <p:nvGrpSpPr>
          <p:cNvPr id="2839" name="Group 2839"/>
          <p:cNvGrpSpPr/>
          <p:nvPr/>
        </p:nvGrpSpPr>
        <p:grpSpPr>
          <a:xfrm>
            <a:off x="1574799" y="8216901"/>
            <a:ext cx="10439401" cy="3860805"/>
            <a:chOff x="0" y="0"/>
            <a:chExt cx="10439400" cy="3860803"/>
          </a:xfrm>
        </p:grpSpPr>
        <p:pic>
          <p:nvPicPr>
            <p:cNvPr id="2837"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38"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40"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sp>
        <p:nvSpPr>
          <p:cNvPr id="2841" name="Shape 284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98</a:t>
            </a:r>
          </a:p>
        </p:txBody>
      </p:sp>
    </p:spTree>
  </p:cSld>
  <p:clrMapOvr>
    <a:masterClrMapping/>
  </p:clrMapOvr>
  <p:transition spd="med" advClick="1"/>
</p:sld>
</file>

<file path=ppt/slides/slide9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43" name="Shape 2843"/>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44" name="Shape 284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845" name="dragdropslidehack-filtered.png"/>
          <p:cNvPicPr/>
          <p:nvPr/>
        </p:nvPicPr>
        <p:blipFill>
          <a:blip r:embed="rId2">
            <a:extLst/>
          </a:blip>
          <a:srcRect l="32650" t="0" r="32606" b="0"/>
          <a:stretch>
            <a:fillRect/>
          </a:stretch>
        </p:blipFill>
        <p:spPr>
          <a:xfrm>
            <a:off x="12331362" y="3873500"/>
            <a:ext cx="5067301" cy="8204188"/>
          </a:xfrm>
          <a:prstGeom prst="rect">
            <a:avLst/>
          </a:prstGeom>
          <a:ln w="12700">
            <a:miter lim="400000"/>
          </a:ln>
        </p:spPr>
      </p:pic>
      <p:grpSp>
        <p:nvGrpSpPr>
          <p:cNvPr id="2848" name="Group 2848"/>
          <p:cNvGrpSpPr/>
          <p:nvPr/>
        </p:nvGrpSpPr>
        <p:grpSpPr>
          <a:xfrm>
            <a:off x="1574799" y="8216901"/>
            <a:ext cx="10439401" cy="3860805"/>
            <a:chOff x="0" y="0"/>
            <a:chExt cx="10439400" cy="3860803"/>
          </a:xfrm>
        </p:grpSpPr>
        <p:pic>
          <p:nvPicPr>
            <p:cNvPr id="2846"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47"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49"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pic>
        <p:nvPicPr>
          <p:cNvPr id="2850" name="dragdropslidehack-filtered.png"/>
          <p:cNvPicPr/>
          <p:nvPr/>
        </p:nvPicPr>
        <p:blipFill>
          <a:blip r:embed="rId2">
            <a:extLst/>
          </a:blip>
          <a:srcRect l="15190" t="0" r="15108" b="0"/>
          <a:stretch>
            <a:fillRect/>
          </a:stretch>
        </p:blipFill>
        <p:spPr>
          <a:xfrm>
            <a:off x="17715940" y="3873500"/>
            <a:ext cx="5067301" cy="4089400"/>
          </a:xfrm>
          <a:prstGeom prst="rect">
            <a:avLst/>
          </a:prstGeom>
          <a:ln w="12700">
            <a:miter lim="400000"/>
          </a:ln>
        </p:spPr>
      </p:pic>
      <p:pic>
        <p:nvPicPr>
          <p:cNvPr id="2851" name="dragdropslidehack-filtered.png"/>
          <p:cNvPicPr/>
          <p:nvPr/>
        </p:nvPicPr>
        <p:blipFill>
          <a:blip r:embed="rId2">
            <a:extLst/>
          </a:blip>
          <a:srcRect l="13137" t="0" r="13050" b="0"/>
          <a:stretch>
            <a:fillRect/>
          </a:stretch>
        </p:blipFill>
        <p:spPr>
          <a:xfrm>
            <a:off x="17716500" y="8216900"/>
            <a:ext cx="5066182" cy="3860803"/>
          </a:xfrm>
          <a:prstGeom prst="rect">
            <a:avLst/>
          </a:prstGeom>
          <a:ln w="12700">
            <a:miter lim="400000"/>
          </a:ln>
        </p:spPr>
      </p:pic>
      <p:sp>
        <p:nvSpPr>
          <p:cNvPr id="2852" name="Shape 285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99</a:t>
            </a:r>
          </a:p>
        </p:txBody>
      </p:sp>
    </p:spTree>
  </p:cSld>
  <p:clrMapOvr>
    <a:masterClrMapping/>
  </p:clrMapOvr>
  <p:transition spd="med" advClick="1"/>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4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1" hangingPunct="0">
          <a:lnSpc>
            <a:spcPct val="100000"/>
          </a:lnSpc>
          <a:spcBef>
            <a:spcPts val="0"/>
          </a:spcBef>
          <a:spcAft>
            <a:spcPts val="0"/>
          </a:spcAft>
          <a:buClrTx/>
          <a:buSzTx/>
          <a:buFontTx/>
          <a:buNone/>
          <a:tabLst/>
          <a:defRPr b="0" baseline="0" cap="none" i="0" spc="0" strike="noStrike" sz="56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4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1" hangingPunct="0">
          <a:lnSpc>
            <a:spcPct val="100000"/>
          </a:lnSpc>
          <a:spcBef>
            <a:spcPts val="0"/>
          </a:spcBef>
          <a:spcAft>
            <a:spcPts val="0"/>
          </a:spcAft>
          <a:buClrTx/>
          <a:buSzTx/>
          <a:buFontTx/>
          <a:buNone/>
          <a:tabLst/>
          <a:defRPr b="0" baseline="0" cap="none" i="0" spc="0" strike="noStrike" sz="56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