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5" r:id="rId21"/>
    <p:sldId id="277" r:id="rId22"/>
    <p:sldId id="278" r:id="rId23"/>
    <p:sldId id="279" r:id="rId24"/>
    <p:sldId id="280" r:id="rId25"/>
    <p:sldId id="281" r:id="rId26"/>
    <p:sldId id="26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E8BE"/>
    <a:srgbClr val="859398"/>
    <a:srgbClr val="283048"/>
    <a:srgbClr val="DD2476"/>
    <a:srgbClr val="3A7BD5"/>
    <a:srgbClr val="3CD3AD"/>
    <a:srgbClr val="F09810"/>
    <a:srgbClr val="FF512F"/>
    <a:srgbClr val="4CB8C4"/>
    <a:srgbClr val="00D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0"/>
    <p:restoredTop sz="95673" autoAdjust="0"/>
  </p:normalViewPr>
  <p:slideViewPr>
    <p:cSldViewPr snapToGrid="0" snapToObjects="1">
      <p:cViewPr>
        <p:scale>
          <a:sx n="78" d="100"/>
          <a:sy n="78" d="100"/>
        </p:scale>
        <p:origin x="1456" y="608"/>
      </p:cViewPr>
      <p:guideLst>
        <p:guide orient="horz" pos="2160"/>
        <p:guide pos="3840"/>
      </p:guideLst>
    </p:cSldViewPr>
  </p:slideViewPr>
  <p:notesTextViewPr>
    <p:cViewPr>
      <p:scale>
        <a:sx n="80" d="100"/>
        <a:sy n="80" d="100"/>
      </p:scale>
      <p:origin x="0" y="0"/>
    </p:cViewPr>
  </p:notesTextViewPr>
  <p:sorterViewPr>
    <p:cViewPr>
      <p:scale>
        <a:sx n="55" d="100"/>
        <a:sy n="55" d="100"/>
      </p:scale>
      <p:origin x="0" y="6928"/>
    </p:cViewPr>
  </p:sorterViewPr>
  <p:notesViewPr>
    <p:cSldViewPr snapToGrid="0" snapToObjects="1">
      <p:cViewPr varScale="1">
        <p:scale>
          <a:sx n="81" d="100"/>
          <a:sy n="81" d="100"/>
        </p:scale>
        <p:origin x="338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D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0694685"/>
          <c:y val="0.0577578"/>
          <c:w val="0.929252"/>
          <c:h val="0.7427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Our Stuff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17.0</c:v>
                </c:pt>
                <c:pt idx="1">
                  <c:v>26.0</c:v>
                </c:pt>
                <c:pt idx="2">
                  <c:v>53.0</c:v>
                </c:pt>
                <c:pt idx="3">
                  <c:v>96.0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Their Copy-cat stuff</c:v>
                </c:pt>
              </c:strCache>
            </c:strRef>
          </c:tx>
          <c:spPr>
            <a:solidFill>
              <a:srgbClr val="D1E8BE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55.0</c:v>
                </c:pt>
                <c:pt idx="1">
                  <c:v>43.0</c:v>
                </c:pt>
                <c:pt idx="2">
                  <c:v>70.0</c:v>
                </c:pt>
                <c:pt idx="3">
                  <c:v>58.0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61"/>
        <c:axId val="-2115921376"/>
        <c:axId val="-2115978192"/>
      </c:barChart>
      <c:catAx>
        <c:axId val="-21159213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FE6EB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000" b="0" i="0" u="none" strike="noStrike" baseline="0">
                <a:solidFill>
                  <a:srgbClr val="606060"/>
                </a:solidFill>
                <a:effectLst/>
                <a:latin typeface="Open Sans"/>
              </a:defRPr>
            </a:pPr>
            <a:endParaRPr lang="en-US"/>
          </a:p>
        </c:txPr>
        <c:crossAx val="-2115978192"/>
        <c:crosses val="autoZero"/>
        <c:auto val="1"/>
        <c:lblAlgn val="ctr"/>
        <c:lblOffset val="100"/>
        <c:noMultiLvlLbl val="1"/>
      </c:catAx>
      <c:valAx>
        <c:axId val="-2115978192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95000"/>
                </a:schemeClr>
              </a:solidFill>
              <a:prstDash val="solid"/>
              <a:miter lim="400000"/>
            </a:ln>
          </c:spPr>
        </c:maj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000" b="0" i="0" u="none" strike="noStrike" baseline="0">
                <a:solidFill>
                  <a:srgbClr val="606060"/>
                </a:solidFill>
                <a:effectLst/>
                <a:latin typeface="lato" charset="0"/>
              </a:defRPr>
            </a:pPr>
            <a:endParaRPr lang="en-US"/>
          </a:p>
        </c:txPr>
        <c:crossAx val="-2115921376"/>
        <c:crosses val="autoZero"/>
        <c:crossBetween val="between"/>
        <c:majorUnit val="25.0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D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0398243"/>
          <c:y val="0.0577578"/>
          <c:w val="0.958896"/>
          <c:h val="0.7427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Our Stuff</c:v>
                </c:pt>
              </c:strCache>
            </c:strRef>
          </c:tx>
          <c:spPr>
            <a:solidFill>
              <a:srgbClr val="D1E8BE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17.0</c:v>
                </c:pt>
                <c:pt idx="1">
                  <c:v>26.0</c:v>
                </c:pt>
                <c:pt idx="2">
                  <c:v>53.0</c:v>
                </c:pt>
                <c:pt idx="3">
                  <c:v>96.0</c:v>
                </c:pt>
                <c:pt idx="4">
                  <c:v>17.0</c:v>
                </c:pt>
                <c:pt idx="5">
                  <c:v>26.0</c:v>
                </c:pt>
                <c:pt idx="6">
                  <c:v>53.0</c:v>
                </c:pt>
                <c:pt idx="7">
                  <c:v>96.0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Their Copy-cat stuff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Sheet1!$B$1:$I$1</c:f>
              <c:strCach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55.0</c:v>
                </c:pt>
                <c:pt idx="1">
                  <c:v>43.0</c:v>
                </c:pt>
                <c:pt idx="2">
                  <c:v>70.0</c:v>
                </c:pt>
                <c:pt idx="3">
                  <c:v>58.0</c:v>
                </c:pt>
                <c:pt idx="4">
                  <c:v>55.0</c:v>
                </c:pt>
                <c:pt idx="5">
                  <c:v>43.0</c:v>
                </c:pt>
                <c:pt idx="6">
                  <c:v>70.0</c:v>
                </c:pt>
                <c:pt idx="7">
                  <c:v>58.0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40"/>
        <c:axId val="-2116743136"/>
        <c:axId val="-2116164272"/>
      </c:barChart>
      <c:catAx>
        <c:axId val="-21167431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FE6EB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1000" b="0" i="0" u="none" strike="noStrike" baseline="0">
                <a:solidFill>
                  <a:srgbClr val="606060"/>
                </a:solidFill>
                <a:effectLst/>
                <a:latin typeface="lato" charset="0"/>
              </a:defRPr>
            </a:pPr>
            <a:endParaRPr lang="en-US"/>
          </a:p>
        </c:txPr>
        <c:crossAx val="-2116164272"/>
        <c:crosses val="autoZero"/>
        <c:auto val="1"/>
        <c:lblAlgn val="ctr"/>
        <c:lblOffset val="100"/>
        <c:noMultiLvlLbl val="1"/>
      </c:catAx>
      <c:valAx>
        <c:axId val="-2116164272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95000"/>
                </a:schemeClr>
              </a:solidFill>
              <a:prstDash val="solid"/>
              <a:miter lim="400000"/>
            </a:ln>
          </c:spPr>
        </c:majorGridlines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sz="1000" b="0" i="0" u="none" strike="noStrike" baseline="0">
                <a:solidFill>
                  <a:srgbClr val="606060"/>
                </a:solidFill>
                <a:effectLst/>
                <a:latin typeface="LATO" charset="0"/>
              </a:defRPr>
            </a:pPr>
            <a:endParaRPr lang="en-US"/>
          </a:p>
        </c:txPr>
        <c:crossAx val="-2116743136"/>
        <c:crosses val="autoZero"/>
        <c:crossBetween val="between"/>
        <c:majorUnit val="25.0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"/>
          <c:y val="0.025"/>
          <c:w val="0.74"/>
          <c:h val="0.92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D1E8BE"/>
              </a:solidFill>
            </c:spPr>
          </c:dPt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>
                    <a:solidFill>
                      <a:schemeClr val="bg1"/>
                    </a:solidFill>
                    <a:latin typeface="Source Sans Pro"/>
                    <a:cs typeface="Roboto Light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</cdr:x>
      <cdr:y>0.25</cdr:y>
    </cdr:from>
    <cdr:to>
      <cdr:x>0.7</cdr:x>
      <cdr:y>0.7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9200" y="762000"/>
          <a:ext cx="1447800" cy="1371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JM" sz="1100" dirty="0">
            <a:latin typeface="Roboto Ligh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Montserra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9CAD6-A77E-7340-8CD2-6503039259D2}" type="datetimeFigureOut">
              <a:rPr lang="en-US">
                <a:latin typeface="Montserrat"/>
              </a:rPr>
              <a:t>12/2/16</a:t>
            </a:fld>
            <a:endParaRPr lang="en-US">
              <a:latin typeface="Montserra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Montserra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47705-CDE1-494C-AF8B-3D5B1D35C210}" type="slidenum">
              <a:rPr>
                <a:latin typeface="Montserrat"/>
              </a:rPr>
              <a:t>‹#›</a:t>
            </a:fld>
            <a:endParaRPr lang="en-US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7889890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ontserrat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ontserrat"/>
              </a:defRPr>
            </a:lvl1pPr>
          </a:lstStyle>
          <a:p>
            <a:fld id="{1CCDA3CD-81FC-FA46-9094-A85CF4B769E5}" type="datetimeFigureOut">
              <a:rPr lang="en-US"/>
              <a:pPr/>
              <a:t>12/2/16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ontserrat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ontserrat"/>
              </a:defRPr>
            </a:lvl1pPr>
          </a:lstStyle>
          <a:p>
            <a:fld id="{9074FDCC-7F0A-3E4E-9157-EFF4A3E081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5270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Montserra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Montserra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Montserra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Montserra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Montserra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4FDCC-7F0A-3E4E-9157-EFF4A3E0812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9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072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111067" y="954342"/>
            <a:ext cx="3215536" cy="515251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351867" y="954342"/>
            <a:ext cx="3215536" cy="515251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102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4199467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562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675140" y="954342"/>
            <a:ext cx="3215536" cy="225991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15940" y="954342"/>
            <a:ext cx="3215536" cy="225991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675140" y="3714262"/>
            <a:ext cx="3215536" cy="225991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5940" y="3714262"/>
            <a:ext cx="3215536" cy="225991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702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556886" y="954342"/>
            <a:ext cx="3215536" cy="225991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7556886" y="3714262"/>
            <a:ext cx="3215536" cy="225991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874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63823" y="1480143"/>
            <a:ext cx="2132748" cy="1836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06507" y="885269"/>
            <a:ext cx="1689494" cy="486294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50673" y="885269"/>
            <a:ext cx="1689494" cy="486294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094839" y="885269"/>
            <a:ext cx="1689494" cy="486294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9939005" y="885269"/>
            <a:ext cx="1689494" cy="486294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929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351867" y="954342"/>
            <a:ext cx="3215536" cy="515251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37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709493" y="1025236"/>
            <a:ext cx="2255237" cy="228224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719455" y="0"/>
            <a:ext cx="5472545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111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5472545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501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649449" y="2429907"/>
            <a:ext cx="1060464" cy="1060464"/>
          </a:xfrm>
          <a:custGeom>
            <a:avLst/>
            <a:gdLst>
              <a:gd name="connsiteX0" fmla="*/ 530232 w 1060464"/>
              <a:gd name="connsiteY0" fmla="*/ 0 h 1060464"/>
              <a:gd name="connsiteX1" fmla="*/ 1060464 w 1060464"/>
              <a:gd name="connsiteY1" fmla="*/ 530232 h 1060464"/>
              <a:gd name="connsiteX2" fmla="*/ 530232 w 1060464"/>
              <a:gd name="connsiteY2" fmla="*/ 1060464 h 1060464"/>
              <a:gd name="connsiteX3" fmla="*/ 0 w 1060464"/>
              <a:gd name="connsiteY3" fmla="*/ 530232 h 1060464"/>
              <a:gd name="connsiteX4" fmla="*/ 530232 w 1060464"/>
              <a:gd name="connsiteY4" fmla="*/ 0 h 106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64" h="1060464">
                <a:moveTo>
                  <a:pt x="530232" y="0"/>
                </a:moveTo>
                <a:cubicBezTo>
                  <a:pt x="823071" y="0"/>
                  <a:pt x="1060464" y="237393"/>
                  <a:pt x="1060464" y="530232"/>
                </a:cubicBezTo>
                <a:cubicBezTo>
                  <a:pt x="1060464" y="823071"/>
                  <a:pt x="823071" y="1060464"/>
                  <a:pt x="530232" y="1060464"/>
                </a:cubicBezTo>
                <a:cubicBezTo>
                  <a:pt x="237393" y="1060464"/>
                  <a:pt x="0" y="823071"/>
                  <a:pt x="0" y="530232"/>
                </a:cubicBezTo>
                <a:cubicBezTo>
                  <a:pt x="0" y="237393"/>
                  <a:pt x="237393" y="0"/>
                  <a:pt x="5302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9370009" y="2429907"/>
            <a:ext cx="1060464" cy="1060464"/>
          </a:xfrm>
          <a:custGeom>
            <a:avLst/>
            <a:gdLst>
              <a:gd name="connsiteX0" fmla="*/ 530232 w 1060464"/>
              <a:gd name="connsiteY0" fmla="*/ 0 h 1060464"/>
              <a:gd name="connsiteX1" fmla="*/ 1060464 w 1060464"/>
              <a:gd name="connsiteY1" fmla="*/ 530232 h 1060464"/>
              <a:gd name="connsiteX2" fmla="*/ 530232 w 1060464"/>
              <a:gd name="connsiteY2" fmla="*/ 1060464 h 1060464"/>
              <a:gd name="connsiteX3" fmla="*/ 0 w 1060464"/>
              <a:gd name="connsiteY3" fmla="*/ 530232 h 1060464"/>
              <a:gd name="connsiteX4" fmla="*/ 530232 w 1060464"/>
              <a:gd name="connsiteY4" fmla="*/ 0 h 106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64" h="1060464">
                <a:moveTo>
                  <a:pt x="530232" y="0"/>
                </a:moveTo>
                <a:cubicBezTo>
                  <a:pt x="823071" y="0"/>
                  <a:pt x="1060464" y="237393"/>
                  <a:pt x="1060464" y="530232"/>
                </a:cubicBezTo>
                <a:cubicBezTo>
                  <a:pt x="1060464" y="823071"/>
                  <a:pt x="823071" y="1060464"/>
                  <a:pt x="530232" y="1060464"/>
                </a:cubicBezTo>
                <a:cubicBezTo>
                  <a:pt x="237393" y="1060464"/>
                  <a:pt x="0" y="823071"/>
                  <a:pt x="0" y="530232"/>
                </a:cubicBezTo>
                <a:cubicBezTo>
                  <a:pt x="0" y="237393"/>
                  <a:pt x="237393" y="0"/>
                  <a:pt x="5302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738859" y="3241713"/>
            <a:ext cx="1060464" cy="1060464"/>
          </a:xfrm>
          <a:custGeom>
            <a:avLst/>
            <a:gdLst>
              <a:gd name="connsiteX0" fmla="*/ 530232 w 1060464"/>
              <a:gd name="connsiteY0" fmla="*/ 0 h 1060464"/>
              <a:gd name="connsiteX1" fmla="*/ 1060464 w 1060464"/>
              <a:gd name="connsiteY1" fmla="*/ 530232 h 1060464"/>
              <a:gd name="connsiteX2" fmla="*/ 530232 w 1060464"/>
              <a:gd name="connsiteY2" fmla="*/ 1060464 h 1060464"/>
              <a:gd name="connsiteX3" fmla="*/ 0 w 1060464"/>
              <a:gd name="connsiteY3" fmla="*/ 530232 h 1060464"/>
              <a:gd name="connsiteX4" fmla="*/ 530232 w 1060464"/>
              <a:gd name="connsiteY4" fmla="*/ 0 h 106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64" h="1060464">
                <a:moveTo>
                  <a:pt x="530232" y="0"/>
                </a:moveTo>
                <a:cubicBezTo>
                  <a:pt x="823071" y="0"/>
                  <a:pt x="1060464" y="237393"/>
                  <a:pt x="1060464" y="530232"/>
                </a:cubicBezTo>
                <a:cubicBezTo>
                  <a:pt x="1060464" y="823071"/>
                  <a:pt x="823071" y="1060464"/>
                  <a:pt x="530232" y="1060464"/>
                </a:cubicBezTo>
                <a:cubicBezTo>
                  <a:pt x="237393" y="1060464"/>
                  <a:pt x="0" y="823071"/>
                  <a:pt x="0" y="530232"/>
                </a:cubicBezTo>
                <a:cubicBezTo>
                  <a:pt x="0" y="237393"/>
                  <a:pt x="237393" y="0"/>
                  <a:pt x="5302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7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125391" y="2588740"/>
            <a:ext cx="1879478" cy="1879478"/>
          </a:xfrm>
          <a:custGeom>
            <a:avLst/>
            <a:gdLst>
              <a:gd name="connsiteX0" fmla="*/ 530232 w 1060464"/>
              <a:gd name="connsiteY0" fmla="*/ 0 h 1060464"/>
              <a:gd name="connsiteX1" fmla="*/ 1060464 w 1060464"/>
              <a:gd name="connsiteY1" fmla="*/ 530232 h 1060464"/>
              <a:gd name="connsiteX2" fmla="*/ 530232 w 1060464"/>
              <a:gd name="connsiteY2" fmla="*/ 1060464 h 1060464"/>
              <a:gd name="connsiteX3" fmla="*/ 0 w 1060464"/>
              <a:gd name="connsiteY3" fmla="*/ 530232 h 1060464"/>
              <a:gd name="connsiteX4" fmla="*/ 530232 w 1060464"/>
              <a:gd name="connsiteY4" fmla="*/ 0 h 106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64" h="1060464">
                <a:moveTo>
                  <a:pt x="530232" y="0"/>
                </a:moveTo>
                <a:cubicBezTo>
                  <a:pt x="823071" y="0"/>
                  <a:pt x="1060464" y="237393"/>
                  <a:pt x="1060464" y="530232"/>
                </a:cubicBezTo>
                <a:cubicBezTo>
                  <a:pt x="1060464" y="823071"/>
                  <a:pt x="823071" y="1060464"/>
                  <a:pt x="530232" y="1060464"/>
                </a:cubicBezTo>
                <a:cubicBezTo>
                  <a:pt x="237393" y="1060464"/>
                  <a:pt x="0" y="823071"/>
                  <a:pt x="0" y="530232"/>
                </a:cubicBezTo>
                <a:cubicBezTo>
                  <a:pt x="0" y="237393"/>
                  <a:pt x="237393" y="0"/>
                  <a:pt x="5302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56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928361" y="0"/>
            <a:ext cx="626364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755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7774752" y="3975058"/>
            <a:ext cx="2132748" cy="1836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5472545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539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5029625" y="1382169"/>
            <a:ext cx="2132748" cy="1836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98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3514724"/>
            <a:ext cx="12192000" cy="334327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3106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980517" y="2509738"/>
            <a:ext cx="1287134" cy="1287134"/>
          </a:xfrm>
          <a:custGeom>
            <a:avLst/>
            <a:gdLst>
              <a:gd name="connsiteX0" fmla="*/ 530232 w 1060464"/>
              <a:gd name="connsiteY0" fmla="*/ 0 h 1060464"/>
              <a:gd name="connsiteX1" fmla="*/ 1060464 w 1060464"/>
              <a:gd name="connsiteY1" fmla="*/ 530232 h 1060464"/>
              <a:gd name="connsiteX2" fmla="*/ 530232 w 1060464"/>
              <a:gd name="connsiteY2" fmla="*/ 1060464 h 1060464"/>
              <a:gd name="connsiteX3" fmla="*/ 0 w 1060464"/>
              <a:gd name="connsiteY3" fmla="*/ 530232 h 1060464"/>
              <a:gd name="connsiteX4" fmla="*/ 530232 w 1060464"/>
              <a:gd name="connsiteY4" fmla="*/ 0 h 106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64" h="1060464">
                <a:moveTo>
                  <a:pt x="530232" y="0"/>
                </a:moveTo>
                <a:cubicBezTo>
                  <a:pt x="823071" y="0"/>
                  <a:pt x="1060464" y="237393"/>
                  <a:pt x="1060464" y="530232"/>
                </a:cubicBezTo>
                <a:cubicBezTo>
                  <a:pt x="1060464" y="823071"/>
                  <a:pt x="823071" y="1060464"/>
                  <a:pt x="530232" y="1060464"/>
                </a:cubicBezTo>
                <a:cubicBezTo>
                  <a:pt x="237393" y="1060464"/>
                  <a:pt x="0" y="823071"/>
                  <a:pt x="0" y="530232"/>
                </a:cubicBezTo>
                <a:cubicBezTo>
                  <a:pt x="0" y="237393"/>
                  <a:pt x="237393" y="0"/>
                  <a:pt x="5302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452433" y="2509737"/>
            <a:ext cx="1287134" cy="1287134"/>
          </a:xfrm>
          <a:custGeom>
            <a:avLst/>
            <a:gdLst>
              <a:gd name="connsiteX0" fmla="*/ 530232 w 1060464"/>
              <a:gd name="connsiteY0" fmla="*/ 0 h 1060464"/>
              <a:gd name="connsiteX1" fmla="*/ 1060464 w 1060464"/>
              <a:gd name="connsiteY1" fmla="*/ 530232 h 1060464"/>
              <a:gd name="connsiteX2" fmla="*/ 530232 w 1060464"/>
              <a:gd name="connsiteY2" fmla="*/ 1060464 h 1060464"/>
              <a:gd name="connsiteX3" fmla="*/ 0 w 1060464"/>
              <a:gd name="connsiteY3" fmla="*/ 530232 h 1060464"/>
              <a:gd name="connsiteX4" fmla="*/ 530232 w 1060464"/>
              <a:gd name="connsiteY4" fmla="*/ 0 h 106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64" h="1060464">
                <a:moveTo>
                  <a:pt x="530232" y="0"/>
                </a:moveTo>
                <a:cubicBezTo>
                  <a:pt x="823071" y="0"/>
                  <a:pt x="1060464" y="237393"/>
                  <a:pt x="1060464" y="530232"/>
                </a:cubicBezTo>
                <a:cubicBezTo>
                  <a:pt x="1060464" y="823071"/>
                  <a:pt x="823071" y="1060464"/>
                  <a:pt x="530232" y="1060464"/>
                </a:cubicBezTo>
                <a:cubicBezTo>
                  <a:pt x="237393" y="1060464"/>
                  <a:pt x="0" y="823071"/>
                  <a:pt x="0" y="530232"/>
                </a:cubicBezTo>
                <a:cubicBezTo>
                  <a:pt x="0" y="237393"/>
                  <a:pt x="237393" y="0"/>
                  <a:pt x="5302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924349" y="2509737"/>
            <a:ext cx="1287134" cy="1287134"/>
          </a:xfrm>
          <a:custGeom>
            <a:avLst/>
            <a:gdLst>
              <a:gd name="connsiteX0" fmla="*/ 530232 w 1060464"/>
              <a:gd name="connsiteY0" fmla="*/ 0 h 1060464"/>
              <a:gd name="connsiteX1" fmla="*/ 1060464 w 1060464"/>
              <a:gd name="connsiteY1" fmla="*/ 530232 h 1060464"/>
              <a:gd name="connsiteX2" fmla="*/ 530232 w 1060464"/>
              <a:gd name="connsiteY2" fmla="*/ 1060464 h 1060464"/>
              <a:gd name="connsiteX3" fmla="*/ 0 w 1060464"/>
              <a:gd name="connsiteY3" fmla="*/ 530232 h 1060464"/>
              <a:gd name="connsiteX4" fmla="*/ 530232 w 1060464"/>
              <a:gd name="connsiteY4" fmla="*/ 0 h 106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0464" h="1060464">
                <a:moveTo>
                  <a:pt x="530232" y="0"/>
                </a:moveTo>
                <a:cubicBezTo>
                  <a:pt x="823071" y="0"/>
                  <a:pt x="1060464" y="237393"/>
                  <a:pt x="1060464" y="530232"/>
                </a:cubicBezTo>
                <a:cubicBezTo>
                  <a:pt x="1060464" y="823071"/>
                  <a:pt x="823071" y="1060464"/>
                  <a:pt x="530232" y="1060464"/>
                </a:cubicBezTo>
                <a:cubicBezTo>
                  <a:pt x="237393" y="1060464"/>
                  <a:pt x="0" y="823071"/>
                  <a:pt x="0" y="530232"/>
                </a:cubicBezTo>
                <a:cubicBezTo>
                  <a:pt x="0" y="237393"/>
                  <a:pt x="237393" y="0"/>
                  <a:pt x="5302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122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082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63823" y="1480143"/>
            <a:ext cx="2132748" cy="1836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903881" y="0"/>
            <a:ext cx="3599338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98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79621" y="-20320"/>
            <a:ext cx="2515979" cy="691134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63823" y="1480143"/>
            <a:ext cx="2132748" cy="1836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984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498258" y="1480144"/>
            <a:ext cx="7693743" cy="264629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63823" y="1480143"/>
            <a:ext cx="2132748" cy="1836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80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5"/>
          </p:nvPr>
        </p:nvSpPr>
        <p:spPr>
          <a:xfrm>
            <a:off x="4995568" y="3730169"/>
            <a:ext cx="1287134" cy="1287134"/>
          </a:xfrm>
          <a:custGeom>
            <a:avLst/>
            <a:gdLst>
              <a:gd name="connsiteX0" fmla="*/ 643567 w 1287134"/>
              <a:gd name="connsiteY0" fmla="*/ 0 h 1287134"/>
              <a:gd name="connsiteX1" fmla="*/ 1287134 w 1287134"/>
              <a:gd name="connsiteY1" fmla="*/ 643567 h 1287134"/>
              <a:gd name="connsiteX2" fmla="*/ 643567 w 1287134"/>
              <a:gd name="connsiteY2" fmla="*/ 1287134 h 1287134"/>
              <a:gd name="connsiteX3" fmla="*/ 0 w 1287134"/>
              <a:gd name="connsiteY3" fmla="*/ 643567 h 1287134"/>
              <a:gd name="connsiteX4" fmla="*/ 643567 w 1287134"/>
              <a:gd name="connsiteY4" fmla="*/ 0 h 128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7134" h="1287134">
                <a:moveTo>
                  <a:pt x="643567" y="0"/>
                </a:moveTo>
                <a:cubicBezTo>
                  <a:pt x="998999" y="0"/>
                  <a:pt x="1287134" y="288135"/>
                  <a:pt x="1287134" y="643567"/>
                </a:cubicBezTo>
                <a:cubicBezTo>
                  <a:pt x="1287134" y="998999"/>
                  <a:pt x="998999" y="1287134"/>
                  <a:pt x="643567" y="1287134"/>
                </a:cubicBezTo>
                <a:cubicBezTo>
                  <a:pt x="288135" y="1287134"/>
                  <a:pt x="0" y="998999"/>
                  <a:pt x="0" y="643567"/>
                </a:cubicBezTo>
                <a:cubicBezTo>
                  <a:pt x="0" y="288135"/>
                  <a:pt x="288135" y="0"/>
                  <a:pt x="6435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6"/>
          </p:nvPr>
        </p:nvSpPr>
        <p:spPr>
          <a:xfrm>
            <a:off x="7243459" y="3730169"/>
            <a:ext cx="1287134" cy="1287134"/>
          </a:xfrm>
          <a:custGeom>
            <a:avLst/>
            <a:gdLst>
              <a:gd name="connsiteX0" fmla="*/ 643567 w 1287134"/>
              <a:gd name="connsiteY0" fmla="*/ 0 h 1287134"/>
              <a:gd name="connsiteX1" fmla="*/ 1287134 w 1287134"/>
              <a:gd name="connsiteY1" fmla="*/ 643567 h 1287134"/>
              <a:gd name="connsiteX2" fmla="*/ 643567 w 1287134"/>
              <a:gd name="connsiteY2" fmla="*/ 1287134 h 1287134"/>
              <a:gd name="connsiteX3" fmla="*/ 0 w 1287134"/>
              <a:gd name="connsiteY3" fmla="*/ 643567 h 1287134"/>
              <a:gd name="connsiteX4" fmla="*/ 643567 w 1287134"/>
              <a:gd name="connsiteY4" fmla="*/ 0 h 128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7134" h="1287134">
                <a:moveTo>
                  <a:pt x="643567" y="0"/>
                </a:moveTo>
                <a:cubicBezTo>
                  <a:pt x="998999" y="0"/>
                  <a:pt x="1287134" y="288135"/>
                  <a:pt x="1287134" y="643567"/>
                </a:cubicBezTo>
                <a:cubicBezTo>
                  <a:pt x="1287134" y="998999"/>
                  <a:pt x="998999" y="1287134"/>
                  <a:pt x="643567" y="1287134"/>
                </a:cubicBezTo>
                <a:cubicBezTo>
                  <a:pt x="288135" y="1287134"/>
                  <a:pt x="0" y="998999"/>
                  <a:pt x="0" y="643567"/>
                </a:cubicBezTo>
                <a:cubicBezTo>
                  <a:pt x="0" y="288135"/>
                  <a:pt x="288135" y="0"/>
                  <a:pt x="6435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7"/>
          </p:nvPr>
        </p:nvSpPr>
        <p:spPr>
          <a:xfrm>
            <a:off x="9456957" y="3730169"/>
            <a:ext cx="1287134" cy="1287134"/>
          </a:xfrm>
          <a:custGeom>
            <a:avLst/>
            <a:gdLst>
              <a:gd name="connsiteX0" fmla="*/ 643567 w 1287134"/>
              <a:gd name="connsiteY0" fmla="*/ 0 h 1287134"/>
              <a:gd name="connsiteX1" fmla="*/ 1287134 w 1287134"/>
              <a:gd name="connsiteY1" fmla="*/ 643567 h 1287134"/>
              <a:gd name="connsiteX2" fmla="*/ 643567 w 1287134"/>
              <a:gd name="connsiteY2" fmla="*/ 1287134 h 1287134"/>
              <a:gd name="connsiteX3" fmla="*/ 0 w 1287134"/>
              <a:gd name="connsiteY3" fmla="*/ 643567 h 1287134"/>
              <a:gd name="connsiteX4" fmla="*/ 643567 w 1287134"/>
              <a:gd name="connsiteY4" fmla="*/ 0 h 128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7134" h="1287134">
                <a:moveTo>
                  <a:pt x="643567" y="0"/>
                </a:moveTo>
                <a:cubicBezTo>
                  <a:pt x="998999" y="0"/>
                  <a:pt x="1287134" y="288135"/>
                  <a:pt x="1287134" y="643567"/>
                </a:cubicBezTo>
                <a:cubicBezTo>
                  <a:pt x="1287134" y="998999"/>
                  <a:pt x="998999" y="1287134"/>
                  <a:pt x="643567" y="1287134"/>
                </a:cubicBezTo>
                <a:cubicBezTo>
                  <a:pt x="288135" y="1287134"/>
                  <a:pt x="0" y="998999"/>
                  <a:pt x="0" y="643567"/>
                </a:cubicBezTo>
                <a:cubicBezTo>
                  <a:pt x="0" y="288135"/>
                  <a:pt x="288135" y="0"/>
                  <a:pt x="6435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4995569" y="1366736"/>
            <a:ext cx="1287134" cy="1287134"/>
          </a:xfrm>
          <a:custGeom>
            <a:avLst/>
            <a:gdLst>
              <a:gd name="connsiteX0" fmla="*/ 643567 w 1287134"/>
              <a:gd name="connsiteY0" fmla="*/ 0 h 1287134"/>
              <a:gd name="connsiteX1" fmla="*/ 1287134 w 1287134"/>
              <a:gd name="connsiteY1" fmla="*/ 643567 h 1287134"/>
              <a:gd name="connsiteX2" fmla="*/ 643567 w 1287134"/>
              <a:gd name="connsiteY2" fmla="*/ 1287134 h 1287134"/>
              <a:gd name="connsiteX3" fmla="*/ 0 w 1287134"/>
              <a:gd name="connsiteY3" fmla="*/ 643567 h 1287134"/>
              <a:gd name="connsiteX4" fmla="*/ 643567 w 1287134"/>
              <a:gd name="connsiteY4" fmla="*/ 0 h 128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7134" h="1287134">
                <a:moveTo>
                  <a:pt x="643567" y="0"/>
                </a:moveTo>
                <a:cubicBezTo>
                  <a:pt x="998999" y="0"/>
                  <a:pt x="1287134" y="288135"/>
                  <a:pt x="1287134" y="643567"/>
                </a:cubicBezTo>
                <a:cubicBezTo>
                  <a:pt x="1287134" y="998999"/>
                  <a:pt x="998999" y="1287134"/>
                  <a:pt x="643567" y="1287134"/>
                </a:cubicBezTo>
                <a:cubicBezTo>
                  <a:pt x="288135" y="1287134"/>
                  <a:pt x="0" y="998999"/>
                  <a:pt x="0" y="643567"/>
                </a:cubicBezTo>
                <a:cubicBezTo>
                  <a:pt x="0" y="288135"/>
                  <a:pt x="288135" y="0"/>
                  <a:pt x="6435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7243460" y="1366736"/>
            <a:ext cx="1287134" cy="1287134"/>
          </a:xfrm>
          <a:custGeom>
            <a:avLst/>
            <a:gdLst>
              <a:gd name="connsiteX0" fmla="*/ 643567 w 1287134"/>
              <a:gd name="connsiteY0" fmla="*/ 0 h 1287134"/>
              <a:gd name="connsiteX1" fmla="*/ 1287134 w 1287134"/>
              <a:gd name="connsiteY1" fmla="*/ 643567 h 1287134"/>
              <a:gd name="connsiteX2" fmla="*/ 643567 w 1287134"/>
              <a:gd name="connsiteY2" fmla="*/ 1287134 h 1287134"/>
              <a:gd name="connsiteX3" fmla="*/ 0 w 1287134"/>
              <a:gd name="connsiteY3" fmla="*/ 643567 h 1287134"/>
              <a:gd name="connsiteX4" fmla="*/ 643567 w 1287134"/>
              <a:gd name="connsiteY4" fmla="*/ 0 h 128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7134" h="1287134">
                <a:moveTo>
                  <a:pt x="643567" y="0"/>
                </a:moveTo>
                <a:cubicBezTo>
                  <a:pt x="998999" y="0"/>
                  <a:pt x="1287134" y="288135"/>
                  <a:pt x="1287134" y="643567"/>
                </a:cubicBezTo>
                <a:cubicBezTo>
                  <a:pt x="1287134" y="998999"/>
                  <a:pt x="998999" y="1287134"/>
                  <a:pt x="643567" y="1287134"/>
                </a:cubicBezTo>
                <a:cubicBezTo>
                  <a:pt x="288135" y="1287134"/>
                  <a:pt x="0" y="998999"/>
                  <a:pt x="0" y="643567"/>
                </a:cubicBezTo>
                <a:cubicBezTo>
                  <a:pt x="0" y="288135"/>
                  <a:pt x="288135" y="0"/>
                  <a:pt x="6435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9456958" y="1366736"/>
            <a:ext cx="1287134" cy="1287134"/>
          </a:xfrm>
          <a:custGeom>
            <a:avLst/>
            <a:gdLst>
              <a:gd name="connsiteX0" fmla="*/ 643567 w 1287134"/>
              <a:gd name="connsiteY0" fmla="*/ 0 h 1287134"/>
              <a:gd name="connsiteX1" fmla="*/ 1287134 w 1287134"/>
              <a:gd name="connsiteY1" fmla="*/ 643567 h 1287134"/>
              <a:gd name="connsiteX2" fmla="*/ 643567 w 1287134"/>
              <a:gd name="connsiteY2" fmla="*/ 1287134 h 1287134"/>
              <a:gd name="connsiteX3" fmla="*/ 0 w 1287134"/>
              <a:gd name="connsiteY3" fmla="*/ 643567 h 1287134"/>
              <a:gd name="connsiteX4" fmla="*/ 643567 w 1287134"/>
              <a:gd name="connsiteY4" fmla="*/ 0 h 128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7134" h="1287134">
                <a:moveTo>
                  <a:pt x="643567" y="0"/>
                </a:moveTo>
                <a:cubicBezTo>
                  <a:pt x="998999" y="0"/>
                  <a:pt x="1287134" y="288135"/>
                  <a:pt x="1287134" y="643567"/>
                </a:cubicBezTo>
                <a:cubicBezTo>
                  <a:pt x="1287134" y="998999"/>
                  <a:pt x="998999" y="1287134"/>
                  <a:pt x="643567" y="1287134"/>
                </a:cubicBezTo>
                <a:cubicBezTo>
                  <a:pt x="288135" y="1287134"/>
                  <a:pt x="0" y="998999"/>
                  <a:pt x="0" y="643567"/>
                </a:cubicBezTo>
                <a:cubicBezTo>
                  <a:pt x="0" y="288135"/>
                  <a:pt x="288135" y="0"/>
                  <a:pt x="6435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1084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50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79620" y="0"/>
            <a:ext cx="2515979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91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903881" y="0"/>
            <a:ext cx="3599338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984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064933"/>
            <a:ext cx="12192000" cy="24045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80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876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383" rtl="0" eaLnBrk="1" latinLnBrk="0" hangingPunct="1">
        <a:spcBef>
          <a:spcPct val="0"/>
        </a:spcBef>
        <a:buNone/>
        <a:defRPr sz="44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3037" indent="-343037" algn="l" defTabSz="457383" rtl="0" eaLnBrk="1" latinLnBrk="0" hangingPunct="1">
        <a:spcBef>
          <a:spcPct val="20000"/>
        </a:spcBef>
        <a:buFont typeface="Arial"/>
        <a:buChar char="•"/>
        <a:defRPr sz="3201" kern="1200">
          <a:solidFill>
            <a:schemeClr val="tx1"/>
          </a:solidFill>
          <a:latin typeface="+mn-lt"/>
          <a:ea typeface="+mn-ea"/>
          <a:cs typeface="+mn-cs"/>
        </a:defRPr>
      </a:lvl1pPr>
      <a:lvl2pPr marL="743247" indent="-285864" algn="l" defTabSz="457383" rtl="0" eaLnBrk="1" latinLnBrk="0" hangingPunct="1">
        <a:spcBef>
          <a:spcPct val="20000"/>
        </a:spcBef>
        <a:buFont typeface="Arial"/>
        <a:buChar char="–"/>
        <a:defRPr sz="2801" kern="1200">
          <a:solidFill>
            <a:schemeClr val="tx1"/>
          </a:solidFill>
          <a:latin typeface="+mn-lt"/>
          <a:ea typeface="+mn-ea"/>
          <a:cs typeface="+mn-cs"/>
        </a:defRPr>
      </a:lvl2pPr>
      <a:lvl3pPr marL="1143457" indent="-228691" algn="l" defTabSz="457383" rtl="0" eaLnBrk="1" latinLnBrk="0" hangingPunct="1">
        <a:spcBef>
          <a:spcPct val="20000"/>
        </a:spcBef>
        <a:buFont typeface="Arial"/>
        <a:buChar char="•"/>
        <a:defRPr sz="2401" kern="1200">
          <a:solidFill>
            <a:schemeClr val="tx1"/>
          </a:solidFill>
          <a:latin typeface="+mn-lt"/>
          <a:ea typeface="+mn-ea"/>
          <a:cs typeface="+mn-cs"/>
        </a:defRPr>
      </a:lvl3pPr>
      <a:lvl4pPr marL="1600840" indent="-228691" algn="l" defTabSz="457383" rtl="0" eaLnBrk="1" latinLnBrk="0" hangingPunct="1">
        <a:spcBef>
          <a:spcPct val="20000"/>
        </a:spcBef>
        <a:buFont typeface="Arial"/>
        <a:buChar char="–"/>
        <a:defRPr sz="2001" kern="1200">
          <a:solidFill>
            <a:schemeClr val="tx1"/>
          </a:solidFill>
          <a:latin typeface="+mn-lt"/>
          <a:ea typeface="+mn-ea"/>
          <a:cs typeface="+mn-cs"/>
        </a:defRPr>
      </a:lvl4pPr>
      <a:lvl5pPr marL="2058223" indent="-228691" algn="l" defTabSz="457383" rtl="0" eaLnBrk="1" latinLnBrk="0" hangingPunct="1">
        <a:spcBef>
          <a:spcPct val="20000"/>
        </a:spcBef>
        <a:buFont typeface="Arial"/>
        <a:buChar char="»"/>
        <a:defRPr sz="2001" kern="1200">
          <a:solidFill>
            <a:schemeClr val="tx1"/>
          </a:solidFill>
          <a:latin typeface="+mn-lt"/>
          <a:ea typeface="+mn-ea"/>
          <a:cs typeface="+mn-cs"/>
        </a:defRPr>
      </a:lvl5pPr>
      <a:lvl6pPr marL="2515606" indent="-228691" algn="l" defTabSz="457383" rtl="0" eaLnBrk="1" latinLnBrk="0" hangingPunct="1">
        <a:spcBef>
          <a:spcPct val="20000"/>
        </a:spcBef>
        <a:buFont typeface="Arial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6pPr>
      <a:lvl7pPr marL="2972989" indent="-228691" algn="l" defTabSz="457383" rtl="0" eaLnBrk="1" latinLnBrk="0" hangingPunct="1">
        <a:spcBef>
          <a:spcPct val="20000"/>
        </a:spcBef>
        <a:buFont typeface="Arial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7pPr>
      <a:lvl8pPr marL="3430372" indent="-228691" algn="l" defTabSz="457383" rtl="0" eaLnBrk="1" latinLnBrk="0" hangingPunct="1">
        <a:spcBef>
          <a:spcPct val="20000"/>
        </a:spcBef>
        <a:buFont typeface="Arial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8pPr>
      <a:lvl9pPr marL="3887754" indent="-228691" algn="l" defTabSz="457383" rtl="0" eaLnBrk="1" latinLnBrk="0" hangingPunct="1">
        <a:spcBef>
          <a:spcPct val="20000"/>
        </a:spcBef>
        <a:buFont typeface="Arial"/>
        <a:buChar char="•"/>
        <a:defRPr sz="2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3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383" algn="l" defTabSz="4573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766" algn="l" defTabSz="4573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2149" algn="l" defTabSz="4573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9532" algn="l" defTabSz="4573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914" algn="l" defTabSz="4573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4297" algn="l" defTabSz="4573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1680" algn="l" defTabSz="4573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9063" algn="l" defTabSz="4573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20" Type="http://schemas.openxmlformats.org/officeDocument/2006/relationships/image" Target="../media/image27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7" Type="http://schemas.openxmlformats.org/officeDocument/2006/relationships/image" Target="../media/image24.png"/><Relationship Id="rId18" Type="http://schemas.openxmlformats.org/officeDocument/2006/relationships/image" Target="../media/image25.png"/><Relationship Id="rId19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 bwMode="auto">
          <a:xfrm>
            <a:off x="0" y="440870"/>
            <a:ext cx="12192000" cy="6417129"/>
          </a:xfrm>
          <a:prstGeom prst="rect">
            <a:avLst/>
          </a:prstGeom>
          <a:solidFill>
            <a:srgbClr val="000000">
              <a:alpha val="41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012" y="1447811"/>
            <a:ext cx="3199306" cy="319930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367173" y="6192901"/>
            <a:ext cx="3392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pc="6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1050" spc="6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76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89130" y="453010"/>
            <a:ext cx="2294996" cy="319930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auto">
          <a:xfrm>
            <a:off x="4055705" y="1049867"/>
            <a:ext cx="5647095" cy="31731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64494" y="6210806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83494" y="1683003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FOOD 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GALLERY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6194" y="2401014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38355" y="2754634"/>
            <a:ext cx="4339512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candy canes chocolate cake sesame snaps chocolate cake lollipop sweet. Tiramisu pie liquorice shmallow gingerbread icing jelly sesame snaps Unerdwear.com chocolate donut 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clawPie jujubes pie ice cream ice brand advertising.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651234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" grpId="0"/>
      <p:bldP spid="19" grpId="0"/>
      <p:bldP spid="2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86181" y="2549827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FOOD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GALLERY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8881" y="3267838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4368" y="3588440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37836511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4902282" y="2256060"/>
            <a:ext cx="2988651" cy="1897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  <a:spcAft>
                <a:spcPts val="400"/>
              </a:spcAft>
            </a:pPr>
            <a:endParaRPr lang="en-AU" sz="900" dirty="0" smtClean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endParaRPr lang="en-AU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sesame snaps cotton candy.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Dragée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icing cheesecake icing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oreo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cake sweet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lolypop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jelly donut bear caramels gummy jell Toffee caramels candy canes bonbon bonbon soufflé bonbon wafer. Topping I love halvah I love lemon cake. Gummies jelly-o fruitcake. Pastry candy canes chocolate cake sesame snaps chocolate cake lollipop sweet. Tiramisu pie liquorice marshmallow gingerbread icing jelly sesame snaps.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Unerdwear.com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chocolate donut caramels 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48604" y="2871560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FOOD</a:t>
            </a:r>
          </a:p>
          <a:p>
            <a:pPr algn="r"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GALLERY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47414" y="3589571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40149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600270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347414" y="3327961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40149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81352" y="3657856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48604" y="2549827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FOOD </a:t>
            </a:r>
          </a:p>
          <a:p>
            <a:pPr algn="r"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GALLERY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2957657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24949" y="1641779"/>
            <a:ext cx="2720981" cy="35650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wafer. Topping I love halvah I love lemon cake. Gummies jelly-o fruitcake. Pastry candy canes chocolate cake sesame snaps chocolate cake lollipop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sweeiramisu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pie liquorice marshmallow gingerbread icing jelly sesame snaps. Unerdwear.com chocolate donut 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claw. Pie jujubes pie ice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cream.</a:t>
            </a: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endParaRPr lang="en-AU" sz="900" dirty="0" smtClean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endParaRPr lang="en-AU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sesame snaps cotton candy.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Dragée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icing cheesecake icing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oreo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cake sweet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lolypop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jelly donut bear caramels gummy jell Toffee caramels candy canes bonbon bonbon soufflé bonbon wafer. Topping I love halvah I love lemon cake. Gummies jelly-o fruitcake. Pastry candy canes chocolate cake sesame snaps chocolate cake lollipop sweet. Tiramisu pie liquorice marshmallow gingerbread icing jelly sesame snaps.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Unerdwear.com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chocolate donut caramels 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6181" y="2549827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FOOD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GALLERY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8881" y="3267838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8223" y="3588440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0400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6181" y="3316743"/>
            <a:ext cx="4054556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FAVORITE MENU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8881" y="3753786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8223" y="4126439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pic>
        <p:nvPicPr>
          <p:cNvPr id="34" name="Picture Placeholder 33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46" t="1698" r="-1" b="23243"/>
          <a:stretch/>
        </p:blipFill>
        <p:spPr>
          <a:xfrm flipH="1">
            <a:off x="863823" y="1480143"/>
            <a:ext cx="2132748" cy="1836599"/>
          </a:xfrm>
        </p:spPr>
      </p:pic>
      <p:sp>
        <p:nvSpPr>
          <p:cNvPr id="40" name="Rectangle 39"/>
          <p:cNvSpPr/>
          <p:nvPr/>
        </p:nvSpPr>
        <p:spPr bwMode="auto">
          <a:xfrm>
            <a:off x="4406507" y="3753786"/>
            <a:ext cx="1689494" cy="1994428"/>
          </a:xfrm>
          <a:prstGeom prst="rect">
            <a:avLst/>
          </a:prstGeom>
          <a:solidFill>
            <a:srgbClr val="000000">
              <a:alpha val="37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629040" y="4418858"/>
            <a:ext cx="1282516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/>
                </a:solidFill>
                <a:latin typeface="Source Sans Pro"/>
                <a:cs typeface="Source Sans Pro"/>
              </a:rPr>
              <a:t>Toffee caramels candy canes bonbon bonbon soufflé bonbon wafer. Topping I love halvah I love lemon cake. </a:t>
            </a:r>
            <a:endParaRPr lang="en-US" sz="9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40737" y="3972550"/>
            <a:ext cx="859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Montserrat"/>
                <a:cs typeface="Montserrat"/>
              </a:rPr>
              <a:t>PIZZA</a:t>
            </a:r>
            <a:endParaRPr lang="en-US" sz="1400" b="1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6250673" y="3753786"/>
            <a:ext cx="1689494" cy="1994428"/>
          </a:xfrm>
          <a:prstGeom prst="rect">
            <a:avLst/>
          </a:prstGeom>
          <a:solidFill>
            <a:srgbClr val="000000">
              <a:alpha val="37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6473206" y="4418858"/>
            <a:ext cx="1282516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/>
                </a:solidFill>
                <a:latin typeface="Source Sans Pro"/>
                <a:cs typeface="Source Sans Pro"/>
              </a:rPr>
              <a:t>Toffee caramels candy canes bonbon bonbon soufflé bonbon wafer. Topping I love halvah I love lemon cake. </a:t>
            </a:r>
            <a:endParaRPr lang="en-US" sz="9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72655" y="3972550"/>
            <a:ext cx="1226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Montserrat"/>
                <a:cs typeface="Montserrat"/>
              </a:rPr>
              <a:t>DESSERT</a:t>
            </a:r>
            <a:endParaRPr lang="en-US" sz="1400" b="1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8094839" y="3753786"/>
            <a:ext cx="1689494" cy="1994428"/>
          </a:xfrm>
          <a:prstGeom prst="rect">
            <a:avLst/>
          </a:prstGeom>
          <a:solidFill>
            <a:srgbClr val="000000">
              <a:alpha val="37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8317372" y="4418858"/>
            <a:ext cx="1282516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/>
                </a:solidFill>
                <a:latin typeface="Source Sans Pro"/>
                <a:cs typeface="Source Sans Pro"/>
              </a:rPr>
              <a:t>Toffee caramels candy canes bonbon bonbon soufflé bonbon wafer. Topping I love halvah I love lemon cake. </a:t>
            </a:r>
            <a:endParaRPr lang="en-US" sz="9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16821" y="3972550"/>
            <a:ext cx="1283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Montserrat"/>
                <a:cs typeface="Montserrat"/>
              </a:rPr>
              <a:t>APPETIZER</a:t>
            </a:r>
            <a:endParaRPr lang="en-US" sz="1400" b="1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9938454" y="3753786"/>
            <a:ext cx="1689494" cy="1994428"/>
          </a:xfrm>
          <a:prstGeom prst="rect">
            <a:avLst/>
          </a:prstGeom>
          <a:solidFill>
            <a:srgbClr val="000000">
              <a:alpha val="37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0160987" y="4418858"/>
            <a:ext cx="1282516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/>
                </a:solidFill>
                <a:latin typeface="Source Sans Pro"/>
                <a:cs typeface="Source Sans Pro"/>
              </a:rPr>
              <a:t>Toffee caramels candy canes bonbon bonbon soufflé bonbon wafer. Topping I love halvah I love lemon cake. </a:t>
            </a:r>
            <a:endParaRPr lang="en-US" sz="9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075590" y="3972550"/>
            <a:ext cx="1437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Montserrat"/>
                <a:cs typeface="Montserrat"/>
              </a:rPr>
              <a:t>SPHAGETTI</a:t>
            </a:r>
            <a:endParaRPr lang="en-US" sz="1400" b="1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31009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5" grpId="0"/>
      <p:bldP spid="16" grpId="0"/>
      <p:bldP spid="40" grpId="0" animBg="1"/>
      <p:bldP spid="41" grpId="0"/>
      <p:bldP spid="42" grpId="0"/>
      <p:bldP spid="43" grpId="0" animBg="1"/>
      <p:bldP spid="44" grpId="0"/>
      <p:bldP spid="45" grpId="0"/>
      <p:bldP spid="46" grpId="0" animBg="1"/>
      <p:bldP spid="47" grpId="0"/>
      <p:bldP spid="48" grpId="0"/>
      <p:bldP spid="49" grpId="0" animBg="1"/>
      <p:bldP spid="50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12108" y="1616103"/>
            <a:ext cx="2720981" cy="35650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wafer. Topping I love halvah I love lemon cake. Gummies jelly-o fruitcake. Pastry candy canes chocolate cake sesame snaps chocolate cake lollipop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sweeiramisu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pie liquorice marshmallow gingerbread icing jelly sesame snaps. Unerdwear.com chocolate donut 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claw. Pie jujubes pie ice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cream.</a:t>
            </a: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endParaRPr lang="en-AU" sz="900" dirty="0" smtClean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endParaRPr lang="en-AU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sesame snaps cotton candy.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Dragée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icing cheesecake icing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oreo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cake sweet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lolypop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jelly donut bear caramels gummy jell Toffee caramels candy canes bonbon bonbon soufflé bonbon wafer. Topping I love halvah I love lemon cake. Gummies jelly-o fruitcake. Pastry candy canes chocolate cake sesame snaps chocolate cake lollipop sweet. Tiramisu pie liquorice marshmallow gingerbread icing jelly sesame snaps.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Unerdwear.com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chocolate donut caramels 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6181" y="2549827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FAVORITE 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MENU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8881" y="3267838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78223" y="3588440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718749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20" grpId="0"/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2848248" y="3020290"/>
            <a:ext cx="6585527" cy="28817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" t="42" r="-1843" b="27364"/>
          <a:stretch/>
        </p:blipFill>
        <p:spPr/>
      </p:pic>
      <p:sp>
        <p:nvSpPr>
          <p:cNvPr id="6" name="TextBox 5"/>
          <p:cNvSpPr txBox="1"/>
          <p:nvPr/>
        </p:nvSpPr>
        <p:spPr>
          <a:xfrm>
            <a:off x="4146185" y="3335600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FAVORITE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MENU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46185" y="4007566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9490" y="4407231"/>
            <a:ext cx="4273358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candyV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candy canes chocolate cake sesame snaps chocolate cake lollipop sweet. Tiramisu pie liquorice shmallow gingerbread icing jelly sesame snaps Unerdwear.com chocolate donut 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clawPie jujubes pie ice cream ice brand advertising.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3758" y="1383183"/>
            <a:ext cx="198337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0869" y="1025236"/>
            <a:ext cx="1225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APPETIZER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63758" y="2578572"/>
            <a:ext cx="198337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0869" y="2220625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BURGER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70598" y="3722696"/>
            <a:ext cx="198337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7709" y="3364749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HONEY BEEF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70598" y="4918085"/>
            <a:ext cx="198337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7709" y="4560138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PIZZA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67709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16550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68"/>
          <p:cNvSpPr/>
          <p:nvPr/>
        </p:nvSpPr>
        <p:spPr>
          <a:xfrm>
            <a:off x="2050509" y="2159483"/>
            <a:ext cx="2502570" cy="3910860"/>
          </a:xfrm>
          <a:prstGeom prst="rect">
            <a:avLst/>
          </a:prstGeom>
          <a:solidFill>
            <a:schemeClr val="bg1">
              <a:lumMod val="75000"/>
              <a:alpha val="1383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lvl="0" defTabSz="914400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100"/>
          </a:p>
        </p:txBody>
      </p:sp>
      <p:sp>
        <p:nvSpPr>
          <p:cNvPr id="7" name="Shape 376"/>
          <p:cNvSpPr/>
          <p:nvPr/>
        </p:nvSpPr>
        <p:spPr>
          <a:xfrm>
            <a:off x="2050509" y="2424653"/>
            <a:ext cx="250256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defTabSz="825500">
              <a:defRPr sz="3000" b="1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1600" dirty="0" smtClean="0">
                <a:solidFill>
                  <a:srgbClr val="45454F"/>
                </a:solidFill>
                <a:latin typeface="Montserrat" charset="0"/>
                <a:ea typeface="Montserrat" charset="0"/>
                <a:cs typeface="Montserrat" charset="0"/>
              </a:rPr>
              <a:t>STANDARD</a:t>
            </a:r>
            <a:endParaRPr sz="1600" dirty="0">
              <a:solidFill>
                <a:srgbClr val="45454F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Shape 379"/>
          <p:cNvSpPr/>
          <p:nvPr/>
        </p:nvSpPr>
        <p:spPr>
          <a:xfrm>
            <a:off x="2810425" y="2703505"/>
            <a:ext cx="891270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825500">
              <a:defRPr sz="1800">
                <a:solidFill>
                  <a:srgbClr val="000000"/>
                </a:solidFill>
              </a:defRPr>
            </a:pPr>
            <a:r>
              <a:rPr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  <a:sym typeface="Open Sans"/>
              </a:rPr>
              <a:t>$</a:t>
            </a: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  <a:sym typeface="Open Sans"/>
              </a:rPr>
              <a:t>70</a:t>
            </a:r>
            <a:endParaRPr sz="4400" b="1" dirty="0">
              <a:solidFill>
                <a:schemeClr val="tx1">
                  <a:lumMod val="75000"/>
                  <a:lumOff val="25000"/>
                </a:schemeClr>
              </a:solidFill>
              <a:latin typeface="Lato" charset="0"/>
              <a:ea typeface="Lato" charset="0"/>
              <a:cs typeface="Lato" charset="0"/>
              <a:sym typeface="Open Sans"/>
            </a:endParaRPr>
          </a:p>
        </p:txBody>
      </p:sp>
      <p:sp>
        <p:nvSpPr>
          <p:cNvPr id="9" name="Shape 384"/>
          <p:cNvSpPr/>
          <p:nvPr/>
        </p:nvSpPr>
        <p:spPr>
          <a:xfrm>
            <a:off x="2385544" y="3659855"/>
            <a:ext cx="1832501" cy="0"/>
          </a:xfrm>
          <a:prstGeom prst="line">
            <a:avLst/>
          </a:prstGeom>
          <a:ln w="19050">
            <a:solidFill>
              <a:srgbClr val="767982">
                <a:alpha val="42649"/>
              </a:srgb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11" name="Rectangle 10"/>
          <p:cNvSpPr/>
          <p:nvPr/>
        </p:nvSpPr>
        <p:spPr>
          <a:xfrm>
            <a:off x="2488075" y="3829575"/>
            <a:ext cx="1532201" cy="16966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Appetizer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r>
              <a:rPr lang="en-US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Vip</a:t>
            </a: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Seating Voucher</a:t>
            </a:r>
          </a:p>
          <a:p>
            <a:pPr algn="ctr">
              <a:lnSpc>
                <a:spcPct val="150000"/>
              </a:lnSpc>
            </a:pPr>
            <a:endParaRPr lang="en-US" sz="1050" dirty="0" smtClean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Dessert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Non- alcoholic beverages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378458" y="4208259"/>
            <a:ext cx="1757146" cy="462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407962" y="4674724"/>
            <a:ext cx="1757146" cy="462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423813" y="5141189"/>
            <a:ext cx="1757146" cy="462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Shape 368"/>
          <p:cNvSpPr/>
          <p:nvPr/>
        </p:nvSpPr>
        <p:spPr>
          <a:xfrm>
            <a:off x="4881027" y="2159483"/>
            <a:ext cx="2502570" cy="3910860"/>
          </a:xfrm>
          <a:prstGeom prst="rect">
            <a:avLst/>
          </a:prstGeom>
          <a:solidFill>
            <a:schemeClr val="bg1">
              <a:lumMod val="75000"/>
              <a:alpha val="1383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lvl="0" defTabSz="914400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100"/>
          </a:p>
        </p:txBody>
      </p:sp>
      <p:sp>
        <p:nvSpPr>
          <p:cNvPr id="25" name="Shape 376"/>
          <p:cNvSpPr/>
          <p:nvPr/>
        </p:nvSpPr>
        <p:spPr>
          <a:xfrm>
            <a:off x="4881027" y="2424653"/>
            <a:ext cx="250256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defTabSz="825500">
              <a:defRPr sz="3000" b="1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1600" dirty="0" smtClean="0">
                <a:solidFill>
                  <a:srgbClr val="45454F"/>
                </a:solidFill>
                <a:latin typeface="Montserrat" charset="0"/>
                <a:ea typeface="Montserrat" charset="0"/>
                <a:cs typeface="Montserrat" charset="0"/>
              </a:rPr>
              <a:t>VIP LOUNGE</a:t>
            </a:r>
            <a:endParaRPr sz="1600" dirty="0">
              <a:solidFill>
                <a:srgbClr val="45454F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6" name="Shape 379"/>
          <p:cNvSpPr/>
          <p:nvPr/>
        </p:nvSpPr>
        <p:spPr>
          <a:xfrm>
            <a:off x="5640943" y="2703505"/>
            <a:ext cx="891270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825500">
              <a:defRPr sz="1800">
                <a:solidFill>
                  <a:srgbClr val="000000"/>
                </a:solidFill>
              </a:defRPr>
            </a:pPr>
            <a:r>
              <a:rPr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  <a:sym typeface="Open Sans"/>
              </a:rPr>
              <a:t>$</a:t>
            </a: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  <a:sym typeface="Open Sans"/>
              </a:rPr>
              <a:t>90</a:t>
            </a:r>
            <a:endParaRPr sz="4400" b="1" dirty="0">
              <a:solidFill>
                <a:schemeClr val="tx1">
                  <a:lumMod val="75000"/>
                  <a:lumOff val="25000"/>
                </a:schemeClr>
              </a:solidFill>
              <a:latin typeface="Lato" charset="0"/>
              <a:ea typeface="Lato" charset="0"/>
              <a:cs typeface="Lato" charset="0"/>
              <a:sym typeface="Open Sans"/>
            </a:endParaRPr>
          </a:p>
        </p:txBody>
      </p:sp>
      <p:sp>
        <p:nvSpPr>
          <p:cNvPr id="27" name="Shape 384"/>
          <p:cNvSpPr/>
          <p:nvPr/>
        </p:nvSpPr>
        <p:spPr>
          <a:xfrm>
            <a:off x="5216062" y="3659855"/>
            <a:ext cx="1832501" cy="0"/>
          </a:xfrm>
          <a:prstGeom prst="line">
            <a:avLst/>
          </a:prstGeom>
          <a:ln w="19050">
            <a:solidFill>
              <a:srgbClr val="767982">
                <a:alpha val="42649"/>
              </a:srgb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8" name="Rectangle 27"/>
          <p:cNvSpPr/>
          <p:nvPr/>
        </p:nvSpPr>
        <p:spPr>
          <a:xfrm>
            <a:off x="5318593" y="3829575"/>
            <a:ext cx="1532201" cy="16966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Appetizer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r>
              <a:rPr lang="en-US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Vip</a:t>
            </a: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Seating Voucher</a:t>
            </a:r>
          </a:p>
          <a:p>
            <a:pPr algn="ctr">
              <a:lnSpc>
                <a:spcPct val="150000"/>
              </a:lnSpc>
            </a:pPr>
            <a:endParaRPr lang="en-US" sz="1050" dirty="0" smtClean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Dessert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Non- alcoholic beverages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208976" y="4208259"/>
            <a:ext cx="1757146" cy="462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238480" y="4674724"/>
            <a:ext cx="1757146" cy="462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5254331" y="5141189"/>
            <a:ext cx="1757146" cy="462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Shape 368"/>
          <p:cNvSpPr/>
          <p:nvPr/>
        </p:nvSpPr>
        <p:spPr>
          <a:xfrm>
            <a:off x="7711544" y="2165198"/>
            <a:ext cx="2502570" cy="3910860"/>
          </a:xfrm>
          <a:prstGeom prst="rect">
            <a:avLst/>
          </a:prstGeom>
          <a:solidFill>
            <a:schemeClr val="bg1">
              <a:lumMod val="75000"/>
              <a:alpha val="1383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lvl="0" defTabSz="914400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100"/>
          </a:p>
        </p:txBody>
      </p:sp>
      <p:sp>
        <p:nvSpPr>
          <p:cNvPr id="33" name="Shape 376"/>
          <p:cNvSpPr/>
          <p:nvPr/>
        </p:nvSpPr>
        <p:spPr>
          <a:xfrm>
            <a:off x="7711544" y="2430368"/>
            <a:ext cx="250256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defTabSz="825500">
              <a:defRPr sz="3000" b="1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en-US" sz="1600" dirty="0" smtClean="0">
                <a:solidFill>
                  <a:srgbClr val="45454F"/>
                </a:solidFill>
                <a:latin typeface="Montserrat" charset="0"/>
                <a:ea typeface="Montserrat" charset="0"/>
                <a:cs typeface="Montserrat" charset="0"/>
              </a:rPr>
              <a:t>MEDIUM </a:t>
            </a:r>
            <a:endParaRPr sz="1600" dirty="0">
              <a:solidFill>
                <a:srgbClr val="45454F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4" name="Shape 379"/>
          <p:cNvSpPr/>
          <p:nvPr/>
        </p:nvSpPr>
        <p:spPr>
          <a:xfrm>
            <a:off x="8471460" y="2709220"/>
            <a:ext cx="891270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825500">
              <a:defRPr sz="1800">
                <a:solidFill>
                  <a:srgbClr val="000000"/>
                </a:solidFill>
              </a:defRPr>
            </a:pPr>
            <a:r>
              <a:rPr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  <a:sym typeface="Open Sans"/>
              </a:rPr>
              <a:t>$</a:t>
            </a: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  <a:sym typeface="Open Sans"/>
              </a:rPr>
              <a:t>80</a:t>
            </a:r>
            <a:endParaRPr sz="4400" b="1" dirty="0">
              <a:solidFill>
                <a:schemeClr val="tx1">
                  <a:lumMod val="75000"/>
                  <a:lumOff val="25000"/>
                </a:schemeClr>
              </a:solidFill>
              <a:latin typeface="Lato" charset="0"/>
              <a:ea typeface="Lato" charset="0"/>
              <a:cs typeface="Lato" charset="0"/>
              <a:sym typeface="Open Sans"/>
            </a:endParaRPr>
          </a:p>
        </p:txBody>
      </p:sp>
      <p:sp>
        <p:nvSpPr>
          <p:cNvPr id="35" name="Shape 384"/>
          <p:cNvSpPr/>
          <p:nvPr/>
        </p:nvSpPr>
        <p:spPr>
          <a:xfrm>
            <a:off x="8046579" y="3665570"/>
            <a:ext cx="1832501" cy="0"/>
          </a:xfrm>
          <a:prstGeom prst="line">
            <a:avLst/>
          </a:prstGeom>
          <a:ln w="19050">
            <a:solidFill>
              <a:srgbClr val="767982">
                <a:alpha val="42649"/>
              </a:srgb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36" name="Rectangle 35"/>
          <p:cNvSpPr/>
          <p:nvPr/>
        </p:nvSpPr>
        <p:spPr>
          <a:xfrm>
            <a:off x="8149110" y="3835290"/>
            <a:ext cx="1532201" cy="16966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Appetizer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r>
              <a:rPr lang="en-US" sz="105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Vip</a:t>
            </a: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Seating Voucher</a:t>
            </a:r>
          </a:p>
          <a:p>
            <a:pPr algn="ctr">
              <a:lnSpc>
                <a:spcPct val="150000"/>
              </a:lnSpc>
            </a:pPr>
            <a:endParaRPr lang="en-US" sz="1050" dirty="0" smtClean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Dessert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Non- alcoholic beverages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8039493" y="4213974"/>
            <a:ext cx="1757146" cy="462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8068997" y="4680439"/>
            <a:ext cx="1757146" cy="462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8084848" y="5146904"/>
            <a:ext cx="1757146" cy="4623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0" y="620363"/>
            <a:ext cx="1219200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DINNING PACKAGES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89180" y="1026402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74438" y="1436090"/>
            <a:ext cx="522051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4049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/>
      <p:bldP spid="24" grpId="0" animBg="1"/>
      <p:bldP spid="25" grpId="0" animBg="1"/>
      <p:bldP spid="26" grpId="0" animBg="1"/>
      <p:bldP spid="27" grpId="0" animBg="1"/>
      <p:bldP spid="28" grpId="0"/>
      <p:bldP spid="32" grpId="0" animBg="1"/>
      <p:bldP spid="33" grpId="0" animBg="1"/>
      <p:bldP spid="34" grpId="0" animBg="1"/>
      <p:bldP spid="35" grpId="0" animBg="1"/>
      <p:bldP spid="36" grpId="0"/>
      <p:bldP spid="40" grpId="0"/>
      <p:bldP spid="41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513"/>
          <p:cNvGraphicFramePr/>
          <p:nvPr>
            <p:extLst>
              <p:ext uri="{D42A27DB-BD31-4B8C-83A1-F6EECF244321}">
                <p14:modId xmlns:p14="http://schemas.microsoft.com/office/powerpoint/2010/main" val="1269477705"/>
              </p:ext>
            </p:extLst>
          </p:nvPr>
        </p:nvGraphicFramePr>
        <p:xfrm>
          <a:off x="4840737" y="1744011"/>
          <a:ext cx="5902570" cy="368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6181" y="2549827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CUSTOMER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DATABASE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8881" y="3267838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8223" y="3588440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913232" y="5322068"/>
            <a:ext cx="809345" cy="221599"/>
            <a:chOff x="7053909" y="1243403"/>
            <a:chExt cx="809345" cy="221599"/>
          </a:xfrm>
        </p:grpSpPr>
        <p:sp>
          <p:nvSpPr>
            <p:cNvPr id="9" name="Rectangle 8"/>
            <p:cNvSpPr/>
            <p:nvPr/>
          </p:nvSpPr>
          <p:spPr bwMode="auto">
            <a:xfrm flipV="1">
              <a:off x="7053909" y="1299494"/>
              <a:ext cx="96913" cy="96913"/>
            </a:xfrm>
            <a:prstGeom prst="rect">
              <a:avLst/>
            </a:prstGeom>
            <a:solidFill>
              <a:srgbClr val="D1E8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50822" y="1243403"/>
              <a:ext cx="712432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/>
                  <a:cs typeface="Montserrat"/>
                </a:rPr>
                <a:t>MALE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155902" y="5319516"/>
            <a:ext cx="1023651" cy="221599"/>
            <a:chOff x="7053909" y="1243403"/>
            <a:chExt cx="1023651" cy="221599"/>
          </a:xfrm>
        </p:grpSpPr>
        <p:sp>
          <p:nvSpPr>
            <p:cNvPr id="13" name="Rectangle 12"/>
            <p:cNvSpPr/>
            <p:nvPr/>
          </p:nvSpPr>
          <p:spPr bwMode="auto">
            <a:xfrm flipV="1">
              <a:off x="7053909" y="1299494"/>
              <a:ext cx="96913" cy="969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50822" y="1243403"/>
              <a:ext cx="926738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/>
                  <a:cs typeface="Montserrat"/>
                </a:rPr>
                <a:t>FEMALE</a:t>
              </a:r>
              <a:endPara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42367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49570" y="2133402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ABOUT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CHEF BISTRO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62270" y="2851413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240" y="3440158"/>
            <a:ext cx="4041857" cy="897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candy canes chocolate cake sesame snaps chocolate cake lollipop sweet. Tiramisu pie liquorice shmallow gingerbread icing jelly sesame snaps Unerdwear.com chocolate donut 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clawPie jujubes pie ice cream ice brand advertising.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064" y="631856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80" r="-15003" b="11123"/>
          <a:stretch/>
        </p:blipFill>
        <p:spPr/>
      </p:pic>
    </p:spTree>
    <p:extLst>
      <p:ext uri="{BB962C8B-B14F-4D97-AF65-F5344CB8AC3E}">
        <p14:creationId xmlns:p14="http://schemas.microsoft.com/office/powerpoint/2010/main" val="3848930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524"/>
          <p:cNvGraphicFramePr/>
          <p:nvPr>
            <p:extLst>
              <p:ext uri="{D42A27DB-BD31-4B8C-83A1-F6EECF244321}">
                <p14:modId xmlns:p14="http://schemas.microsoft.com/office/powerpoint/2010/main" val="1835355851"/>
              </p:ext>
            </p:extLst>
          </p:nvPr>
        </p:nvGraphicFramePr>
        <p:xfrm>
          <a:off x="989351" y="2960140"/>
          <a:ext cx="9863820" cy="35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20363"/>
            <a:ext cx="1219200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MENU DATABASE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89180" y="1026402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6798" y="1436090"/>
            <a:ext cx="522051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493811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8732598"/>
              </p:ext>
            </p:extLst>
          </p:nvPr>
        </p:nvGraphicFramePr>
        <p:xfrm>
          <a:off x="3619339" y="1671059"/>
          <a:ext cx="4792202" cy="3834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6181" y="2549827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MENU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FAVORITE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8881" y="3267838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8223" y="3588440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38722" y="1383183"/>
            <a:ext cx="198337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56153" y="1025236"/>
            <a:ext cx="1225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APPETIZER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838722" y="2578572"/>
            <a:ext cx="198337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45993" y="2220625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BURGER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45562" y="3722696"/>
            <a:ext cx="198337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752833" y="3364749"/>
            <a:ext cx="1372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HONEY BEEF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45562" y="4918085"/>
            <a:ext cx="198337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752833" y="4560138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PIZZA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64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P spid="5" grpId="0"/>
      <p:bldP spid="8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 bwMode="auto">
          <a:xfrm>
            <a:off x="0" y="4169940"/>
            <a:ext cx="12192000" cy="2688060"/>
          </a:xfrm>
          <a:prstGeom prst="rect">
            <a:avLst/>
          </a:prstGeom>
          <a:solidFill>
            <a:srgbClr val="000000">
              <a:alpha val="41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pic>
        <p:nvPicPr>
          <p:cNvPr id="20" name="Picture Placeholder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t="-8242" r="-19227" b="25185"/>
          <a:stretch/>
        </p:blipFill>
        <p:spPr>
          <a:xfrm>
            <a:off x="8786812" y="1033570"/>
            <a:ext cx="2132748" cy="18365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14793" y="1092502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CHEFBISTRO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TESTIMONIAL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7493" y="1810513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06835" y="2131115"/>
            <a:ext cx="5079665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wafer. Topping I love halvah I love lemon cake. Gummies jelly-o fruitcake. Pastry candy canes chocolate cake sesame snaps chocolate cake lollipop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sweeiramisu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pie liquorice marshmallow gingerbread icing jelly sesame snaps.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Unerdwear.com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chocolate donut 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claw. Pie jujubes pie ice cream.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8891429" y="2521595"/>
            <a:ext cx="1676715" cy="1676715"/>
          </a:xfrm>
          <a:prstGeom prst="ellipse">
            <a:avLst/>
          </a:prstGeom>
          <a:solidFill>
            <a:srgbClr val="D1E8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9330974" y="2849260"/>
            <a:ext cx="798546" cy="895072"/>
            <a:chOff x="2035550" y="1710196"/>
            <a:chExt cx="358172" cy="40146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1" name="Freeform 230"/>
            <p:cNvSpPr>
              <a:spLocks noChangeArrowheads="1"/>
            </p:cNvSpPr>
            <p:nvPr/>
          </p:nvSpPr>
          <p:spPr bwMode="auto">
            <a:xfrm>
              <a:off x="2035550" y="2010641"/>
              <a:ext cx="356859" cy="101022"/>
            </a:xfrm>
            <a:custGeom>
              <a:avLst/>
              <a:gdLst>
                <a:gd name="T0" fmla="*/ 1157 w 1201"/>
                <a:gd name="T1" fmla="*/ 42 h 341"/>
                <a:gd name="T2" fmla="*/ 1157 w 1201"/>
                <a:gd name="T3" fmla="*/ 42 h 341"/>
                <a:gd name="T4" fmla="*/ 1152 w 1201"/>
                <a:gd name="T5" fmla="*/ 95 h 341"/>
                <a:gd name="T6" fmla="*/ 1131 w 1201"/>
                <a:gd name="T7" fmla="*/ 143 h 341"/>
                <a:gd name="T8" fmla="*/ 1104 w 1201"/>
                <a:gd name="T9" fmla="*/ 186 h 341"/>
                <a:gd name="T10" fmla="*/ 1072 w 1201"/>
                <a:gd name="T11" fmla="*/ 223 h 341"/>
                <a:gd name="T12" fmla="*/ 1030 w 1201"/>
                <a:gd name="T13" fmla="*/ 255 h 341"/>
                <a:gd name="T14" fmla="*/ 982 w 1201"/>
                <a:gd name="T15" fmla="*/ 276 h 341"/>
                <a:gd name="T16" fmla="*/ 935 w 1201"/>
                <a:gd name="T17" fmla="*/ 292 h 341"/>
                <a:gd name="T18" fmla="*/ 882 w 1201"/>
                <a:gd name="T19" fmla="*/ 297 h 341"/>
                <a:gd name="T20" fmla="*/ 324 w 1201"/>
                <a:gd name="T21" fmla="*/ 297 h 341"/>
                <a:gd name="T22" fmla="*/ 324 w 1201"/>
                <a:gd name="T23" fmla="*/ 297 h 341"/>
                <a:gd name="T24" fmla="*/ 271 w 1201"/>
                <a:gd name="T25" fmla="*/ 292 h 341"/>
                <a:gd name="T26" fmla="*/ 218 w 1201"/>
                <a:gd name="T27" fmla="*/ 276 h 341"/>
                <a:gd name="T28" fmla="*/ 175 w 1201"/>
                <a:gd name="T29" fmla="*/ 255 h 341"/>
                <a:gd name="T30" fmla="*/ 133 w 1201"/>
                <a:gd name="T31" fmla="*/ 223 h 341"/>
                <a:gd name="T32" fmla="*/ 101 w 1201"/>
                <a:gd name="T33" fmla="*/ 186 h 341"/>
                <a:gd name="T34" fmla="*/ 74 w 1201"/>
                <a:gd name="T35" fmla="*/ 143 h 341"/>
                <a:gd name="T36" fmla="*/ 53 w 1201"/>
                <a:gd name="T37" fmla="*/ 95 h 341"/>
                <a:gd name="T38" fmla="*/ 43 w 1201"/>
                <a:gd name="T39" fmla="*/ 42 h 341"/>
                <a:gd name="T40" fmla="*/ 313 w 1201"/>
                <a:gd name="T41" fmla="*/ 42 h 341"/>
                <a:gd name="T42" fmla="*/ 430 w 1201"/>
                <a:gd name="T43" fmla="*/ 133 h 341"/>
                <a:gd name="T44" fmla="*/ 547 w 1201"/>
                <a:gd name="T45" fmla="*/ 42 h 341"/>
                <a:gd name="T46" fmla="*/ 1157 w 1201"/>
                <a:gd name="T47" fmla="*/ 42 h 341"/>
                <a:gd name="T48" fmla="*/ 430 w 1201"/>
                <a:gd name="T49" fmla="*/ 80 h 341"/>
                <a:gd name="T50" fmla="*/ 329 w 1201"/>
                <a:gd name="T51" fmla="*/ 0 h 341"/>
                <a:gd name="T52" fmla="*/ 0 w 1201"/>
                <a:gd name="T53" fmla="*/ 0 h 341"/>
                <a:gd name="T54" fmla="*/ 0 w 1201"/>
                <a:gd name="T55" fmla="*/ 21 h 341"/>
                <a:gd name="T56" fmla="*/ 0 w 1201"/>
                <a:gd name="T57" fmla="*/ 21 h 341"/>
                <a:gd name="T58" fmla="*/ 0 w 1201"/>
                <a:gd name="T59" fmla="*/ 53 h 341"/>
                <a:gd name="T60" fmla="*/ 5 w 1201"/>
                <a:gd name="T61" fmla="*/ 84 h 341"/>
                <a:gd name="T62" fmla="*/ 26 w 1201"/>
                <a:gd name="T63" fmla="*/ 143 h 341"/>
                <a:gd name="T64" fmla="*/ 58 w 1201"/>
                <a:gd name="T65" fmla="*/ 202 h 341"/>
                <a:gd name="T66" fmla="*/ 96 w 1201"/>
                <a:gd name="T67" fmla="*/ 249 h 341"/>
                <a:gd name="T68" fmla="*/ 144 w 1201"/>
                <a:gd name="T69" fmla="*/ 287 h 341"/>
                <a:gd name="T70" fmla="*/ 197 w 1201"/>
                <a:gd name="T71" fmla="*/ 319 h 341"/>
                <a:gd name="T72" fmla="*/ 260 w 1201"/>
                <a:gd name="T73" fmla="*/ 334 h 341"/>
                <a:gd name="T74" fmla="*/ 292 w 1201"/>
                <a:gd name="T75" fmla="*/ 340 h 341"/>
                <a:gd name="T76" fmla="*/ 324 w 1201"/>
                <a:gd name="T77" fmla="*/ 340 h 341"/>
                <a:gd name="T78" fmla="*/ 882 w 1201"/>
                <a:gd name="T79" fmla="*/ 340 h 341"/>
                <a:gd name="T80" fmla="*/ 882 w 1201"/>
                <a:gd name="T81" fmla="*/ 340 h 341"/>
                <a:gd name="T82" fmla="*/ 913 w 1201"/>
                <a:gd name="T83" fmla="*/ 340 h 341"/>
                <a:gd name="T84" fmla="*/ 945 w 1201"/>
                <a:gd name="T85" fmla="*/ 334 h 341"/>
                <a:gd name="T86" fmla="*/ 1004 w 1201"/>
                <a:gd name="T87" fmla="*/ 319 h 341"/>
                <a:gd name="T88" fmla="*/ 1062 w 1201"/>
                <a:gd name="T89" fmla="*/ 287 h 341"/>
                <a:gd name="T90" fmla="*/ 1110 w 1201"/>
                <a:gd name="T91" fmla="*/ 249 h 341"/>
                <a:gd name="T92" fmla="*/ 1147 w 1201"/>
                <a:gd name="T93" fmla="*/ 202 h 341"/>
                <a:gd name="T94" fmla="*/ 1179 w 1201"/>
                <a:gd name="T95" fmla="*/ 143 h 341"/>
                <a:gd name="T96" fmla="*/ 1195 w 1201"/>
                <a:gd name="T97" fmla="*/ 84 h 341"/>
                <a:gd name="T98" fmla="*/ 1200 w 1201"/>
                <a:gd name="T99" fmla="*/ 53 h 341"/>
                <a:gd name="T100" fmla="*/ 1200 w 1201"/>
                <a:gd name="T101" fmla="*/ 21 h 341"/>
                <a:gd name="T102" fmla="*/ 1200 w 1201"/>
                <a:gd name="T103" fmla="*/ 0 h 341"/>
                <a:gd name="T104" fmla="*/ 531 w 1201"/>
                <a:gd name="T105" fmla="*/ 0 h 341"/>
                <a:gd name="T106" fmla="*/ 430 w 1201"/>
                <a:gd name="T107" fmla="*/ 8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01" h="341">
                  <a:moveTo>
                    <a:pt x="1157" y="42"/>
                  </a:moveTo>
                  <a:lnTo>
                    <a:pt x="1157" y="42"/>
                  </a:lnTo>
                  <a:lnTo>
                    <a:pt x="1152" y="95"/>
                  </a:lnTo>
                  <a:lnTo>
                    <a:pt x="1131" y="143"/>
                  </a:lnTo>
                  <a:lnTo>
                    <a:pt x="1104" y="186"/>
                  </a:lnTo>
                  <a:lnTo>
                    <a:pt x="1072" y="223"/>
                  </a:lnTo>
                  <a:lnTo>
                    <a:pt x="1030" y="255"/>
                  </a:lnTo>
                  <a:lnTo>
                    <a:pt x="982" y="276"/>
                  </a:lnTo>
                  <a:lnTo>
                    <a:pt x="935" y="292"/>
                  </a:lnTo>
                  <a:lnTo>
                    <a:pt x="882" y="297"/>
                  </a:lnTo>
                  <a:lnTo>
                    <a:pt x="324" y="297"/>
                  </a:lnTo>
                  <a:lnTo>
                    <a:pt x="324" y="297"/>
                  </a:lnTo>
                  <a:lnTo>
                    <a:pt x="271" y="292"/>
                  </a:lnTo>
                  <a:lnTo>
                    <a:pt x="218" y="276"/>
                  </a:lnTo>
                  <a:lnTo>
                    <a:pt x="175" y="255"/>
                  </a:lnTo>
                  <a:lnTo>
                    <a:pt x="133" y="223"/>
                  </a:lnTo>
                  <a:lnTo>
                    <a:pt x="101" y="186"/>
                  </a:lnTo>
                  <a:lnTo>
                    <a:pt x="74" y="143"/>
                  </a:lnTo>
                  <a:lnTo>
                    <a:pt x="53" y="95"/>
                  </a:lnTo>
                  <a:lnTo>
                    <a:pt x="43" y="42"/>
                  </a:lnTo>
                  <a:lnTo>
                    <a:pt x="313" y="42"/>
                  </a:lnTo>
                  <a:lnTo>
                    <a:pt x="430" y="133"/>
                  </a:lnTo>
                  <a:lnTo>
                    <a:pt x="547" y="42"/>
                  </a:lnTo>
                  <a:lnTo>
                    <a:pt x="1157" y="42"/>
                  </a:lnTo>
                  <a:close/>
                  <a:moveTo>
                    <a:pt x="430" y="80"/>
                  </a:moveTo>
                  <a:lnTo>
                    <a:pt x="329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53"/>
                  </a:lnTo>
                  <a:lnTo>
                    <a:pt x="5" y="84"/>
                  </a:lnTo>
                  <a:lnTo>
                    <a:pt x="26" y="143"/>
                  </a:lnTo>
                  <a:lnTo>
                    <a:pt x="58" y="202"/>
                  </a:lnTo>
                  <a:lnTo>
                    <a:pt x="96" y="249"/>
                  </a:lnTo>
                  <a:lnTo>
                    <a:pt x="144" y="287"/>
                  </a:lnTo>
                  <a:lnTo>
                    <a:pt x="197" y="319"/>
                  </a:lnTo>
                  <a:lnTo>
                    <a:pt x="260" y="334"/>
                  </a:lnTo>
                  <a:lnTo>
                    <a:pt x="292" y="340"/>
                  </a:lnTo>
                  <a:lnTo>
                    <a:pt x="324" y="340"/>
                  </a:lnTo>
                  <a:lnTo>
                    <a:pt x="882" y="340"/>
                  </a:lnTo>
                  <a:lnTo>
                    <a:pt x="882" y="340"/>
                  </a:lnTo>
                  <a:lnTo>
                    <a:pt x="913" y="340"/>
                  </a:lnTo>
                  <a:lnTo>
                    <a:pt x="945" y="334"/>
                  </a:lnTo>
                  <a:lnTo>
                    <a:pt x="1004" y="319"/>
                  </a:lnTo>
                  <a:lnTo>
                    <a:pt x="1062" y="287"/>
                  </a:lnTo>
                  <a:lnTo>
                    <a:pt x="1110" y="249"/>
                  </a:lnTo>
                  <a:lnTo>
                    <a:pt x="1147" y="202"/>
                  </a:lnTo>
                  <a:lnTo>
                    <a:pt x="1179" y="143"/>
                  </a:lnTo>
                  <a:lnTo>
                    <a:pt x="1195" y="84"/>
                  </a:lnTo>
                  <a:lnTo>
                    <a:pt x="1200" y="53"/>
                  </a:lnTo>
                  <a:lnTo>
                    <a:pt x="1200" y="21"/>
                  </a:lnTo>
                  <a:lnTo>
                    <a:pt x="1200" y="0"/>
                  </a:lnTo>
                  <a:lnTo>
                    <a:pt x="531" y="0"/>
                  </a:lnTo>
                  <a:lnTo>
                    <a:pt x="430" y="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231"/>
            <p:cNvSpPr>
              <a:spLocks noChangeArrowheads="1"/>
            </p:cNvSpPr>
            <p:nvPr/>
          </p:nvSpPr>
          <p:spPr bwMode="auto">
            <a:xfrm>
              <a:off x="2047358" y="1895186"/>
              <a:ext cx="331932" cy="60351"/>
            </a:xfrm>
            <a:custGeom>
              <a:avLst/>
              <a:gdLst>
                <a:gd name="T0" fmla="*/ 1114 w 1115"/>
                <a:gd name="T1" fmla="*/ 0 h 203"/>
                <a:gd name="T2" fmla="*/ 376 w 1115"/>
                <a:gd name="T3" fmla="*/ 0 h 203"/>
                <a:gd name="T4" fmla="*/ 239 w 1115"/>
                <a:gd name="T5" fmla="*/ 138 h 203"/>
                <a:gd name="T6" fmla="*/ 95 w 1115"/>
                <a:gd name="T7" fmla="*/ 0 h 203"/>
                <a:gd name="T8" fmla="*/ 0 w 1115"/>
                <a:gd name="T9" fmla="*/ 0 h 203"/>
                <a:gd name="T10" fmla="*/ 0 w 1115"/>
                <a:gd name="T11" fmla="*/ 43 h 203"/>
                <a:gd name="T12" fmla="*/ 79 w 1115"/>
                <a:gd name="T13" fmla="*/ 43 h 203"/>
                <a:gd name="T14" fmla="*/ 239 w 1115"/>
                <a:gd name="T15" fmla="*/ 202 h 203"/>
                <a:gd name="T16" fmla="*/ 398 w 1115"/>
                <a:gd name="T17" fmla="*/ 43 h 203"/>
                <a:gd name="T18" fmla="*/ 1114 w 1115"/>
                <a:gd name="T19" fmla="*/ 43 h 203"/>
                <a:gd name="T20" fmla="*/ 1114 w 1115"/>
                <a:gd name="T2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5" h="203">
                  <a:moveTo>
                    <a:pt x="1114" y="0"/>
                  </a:moveTo>
                  <a:lnTo>
                    <a:pt x="376" y="0"/>
                  </a:lnTo>
                  <a:lnTo>
                    <a:pt x="239" y="138"/>
                  </a:lnTo>
                  <a:lnTo>
                    <a:pt x="95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79" y="43"/>
                  </a:lnTo>
                  <a:lnTo>
                    <a:pt x="239" y="202"/>
                  </a:lnTo>
                  <a:lnTo>
                    <a:pt x="398" y="43"/>
                  </a:lnTo>
                  <a:lnTo>
                    <a:pt x="1114" y="43"/>
                  </a:lnTo>
                  <a:lnTo>
                    <a:pt x="111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232"/>
            <p:cNvSpPr>
              <a:spLocks noChangeArrowheads="1"/>
            </p:cNvSpPr>
            <p:nvPr/>
          </p:nvSpPr>
          <p:spPr bwMode="auto">
            <a:xfrm>
              <a:off x="2047358" y="1914865"/>
              <a:ext cx="24928" cy="13120"/>
            </a:xfrm>
            <a:custGeom>
              <a:avLst/>
              <a:gdLst>
                <a:gd name="T0" fmla="*/ 0 w 85"/>
                <a:gd name="T1" fmla="*/ 0 h 44"/>
                <a:gd name="T2" fmla="*/ 84 w 85"/>
                <a:gd name="T3" fmla="*/ 0 h 44"/>
                <a:gd name="T4" fmla="*/ 84 w 85"/>
                <a:gd name="T5" fmla="*/ 43 h 44"/>
                <a:gd name="T6" fmla="*/ 0 w 85"/>
                <a:gd name="T7" fmla="*/ 43 h 44"/>
                <a:gd name="T8" fmla="*/ 0 w 8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4">
                  <a:moveTo>
                    <a:pt x="0" y="0"/>
                  </a:moveTo>
                  <a:lnTo>
                    <a:pt x="84" y="0"/>
                  </a:lnTo>
                  <a:lnTo>
                    <a:pt x="84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233"/>
            <p:cNvSpPr>
              <a:spLocks noChangeArrowheads="1"/>
            </p:cNvSpPr>
            <p:nvPr/>
          </p:nvSpPr>
          <p:spPr bwMode="auto">
            <a:xfrm>
              <a:off x="2162812" y="1914865"/>
              <a:ext cx="216478" cy="44607"/>
            </a:xfrm>
            <a:custGeom>
              <a:avLst/>
              <a:gdLst>
                <a:gd name="T0" fmla="*/ 414 w 728"/>
                <a:gd name="T1" fmla="*/ 43 h 149"/>
                <a:gd name="T2" fmla="*/ 727 w 728"/>
                <a:gd name="T3" fmla="*/ 43 h 149"/>
                <a:gd name="T4" fmla="*/ 727 w 728"/>
                <a:gd name="T5" fmla="*/ 0 h 149"/>
                <a:gd name="T6" fmla="*/ 398 w 728"/>
                <a:gd name="T7" fmla="*/ 0 h 149"/>
                <a:gd name="T8" fmla="*/ 313 w 728"/>
                <a:gd name="T9" fmla="*/ 90 h 149"/>
                <a:gd name="T10" fmla="*/ 223 w 728"/>
                <a:gd name="T11" fmla="*/ 0 h 149"/>
                <a:gd name="T12" fmla="*/ 0 w 728"/>
                <a:gd name="T13" fmla="*/ 0 h 149"/>
                <a:gd name="T14" fmla="*/ 0 w 728"/>
                <a:gd name="T15" fmla="*/ 43 h 149"/>
                <a:gd name="T16" fmla="*/ 207 w 728"/>
                <a:gd name="T17" fmla="*/ 43 h 149"/>
                <a:gd name="T18" fmla="*/ 313 w 728"/>
                <a:gd name="T19" fmla="*/ 148 h 149"/>
                <a:gd name="T20" fmla="*/ 414 w 728"/>
                <a:gd name="T21" fmla="*/ 4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8" h="149">
                  <a:moveTo>
                    <a:pt x="414" y="43"/>
                  </a:moveTo>
                  <a:lnTo>
                    <a:pt x="727" y="43"/>
                  </a:lnTo>
                  <a:lnTo>
                    <a:pt x="727" y="0"/>
                  </a:lnTo>
                  <a:lnTo>
                    <a:pt x="398" y="0"/>
                  </a:lnTo>
                  <a:lnTo>
                    <a:pt x="313" y="90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207" y="43"/>
                  </a:lnTo>
                  <a:lnTo>
                    <a:pt x="313" y="148"/>
                  </a:lnTo>
                  <a:lnTo>
                    <a:pt x="414" y="4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234"/>
            <p:cNvSpPr>
              <a:spLocks noChangeArrowheads="1"/>
            </p:cNvSpPr>
            <p:nvPr/>
          </p:nvSpPr>
          <p:spPr bwMode="auto">
            <a:xfrm>
              <a:off x="2035550" y="1710196"/>
              <a:ext cx="356859" cy="178430"/>
            </a:xfrm>
            <a:custGeom>
              <a:avLst/>
              <a:gdLst>
                <a:gd name="T0" fmla="*/ 43 w 1201"/>
                <a:gd name="T1" fmla="*/ 557 h 601"/>
                <a:gd name="T2" fmla="*/ 74 w 1201"/>
                <a:gd name="T3" fmla="*/ 457 h 601"/>
                <a:gd name="T4" fmla="*/ 133 w 1201"/>
                <a:gd name="T5" fmla="*/ 372 h 601"/>
                <a:gd name="T6" fmla="*/ 218 w 1201"/>
                <a:gd name="T7" fmla="*/ 318 h 601"/>
                <a:gd name="T8" fmla="*/ 324 w 1201"/>
                <a:gd name="T9" fmla="*/ 297 h 601"/>
                <a:gd name="T10" fmla="*/ 882 w 1201"/>
                <a:gd name="T11" fmla="*/ 297 h 601"/>
                <a:gd name="T12" fmla="*/ 982 w 1201"/>
                <a:gd name="T13" fmla="*/ 318 h 601"/>
                <a:gd name="T14" fmla="*/ 1072 w 1201"/>
                <a:gd name="T15" fmla="*/ 372 h 601"/>
                <a:gd name="T16" fmla="*/ 1131 w 1201"/>
                <a:gd name="T17" fmla="*/ 457 h 601"/>
                <a:gd name="T18" fmla="*/ 1157 w 1201"/>
                <a:gd name="T19" fmla="*/ 557 h 601"/>
                <a:gd name="T20" fmla="*/ 515 w 1201"/>
                <a:gd name="T21" fmla="*/ 106 h 601"/>
                <a:gd name="T22" fmla="*/ 520 w 1201"/>
                <a:gd name="T23" fmla="*/ 90 h 601"/>
                <a:gd name="T24" fmla="*/ 568 w 1201"/>
                <a:gd name="T25" fmla="*/ 69 h 601"/>
                <a:gd name="T26" fmla="*/ 600 w 1201"/>
                <a:gd name="T27" fmla="*/ 64 h 601"/>
                <a:gd name="T28" fmla="*/ 664 w 1201"/>
                <a:gd name="T29" fmla="*/ 75 h 601"/>
                <a:gd name="T30" fmla="*/ 685 w 1201"/>
                <a:gd name="T31" fmla="*/ 106 h 601"/>
                <a:gd name="T32" fmla="*/ 679 w 1201"/>
                <a:gd name="T33" fmla="*/ 122 h 601"/>
                <a:gd name="T34" fmla="*/ 637 w 1201"/>
                <a:gd name="T35" fmla="*/ 143 h 601"/>
                <a:gd name="T36" fmla="*/ 600 w 1201"/>
                <a:gd name="T37" fmla="*/ 149 h 601"/>
                <a:gd name="T38" fmla="*/ 542 w 1201"/>
                <a:gd name="T39" fmla="*/ 133 h 601"/>
                <a:gd name="T40" fmla="*/ 515 w 1201"/>
                <a:gd name="T41" fmla="*/ 106 h 601"/>
                <a:gd name="T42" fmla="*/ 1200 w 1201"/>
                <a:gd name="T43" fmla="*/ 579 h 601"/>
                <a:gd name="T44" fmla="*/ 1200 w 1201"/>
                <a:gd name="T45" fmla="*/ 547 h 601"/>
                <a:gd name="T46" fmla="*/ 1179 w 1201"/>
                <a:gd name="T47" fmla="*/ 451 h 601"/>
                <a:gd name="T48" fmla="*/ 1110 w 1201"/>
                <a:gd name="T49" fmla="*/ 350 h 601"/>
                <a:gd name="T50" fmla="*/ 1004 w 1201"/>
                <a:gd name="T51" fmla="*/ 282 h 601"/>
                <a:gd name="T52" fmla="*/ 913 w 1201"/>
                <a:gd name="T53" fmla="*/ 255 h 601"/>
                <a:gd name="T54" fmla="*/ 621 w 1201"/>
                <a:gd name="T55" fmla="*/ 255 h 601"/>
                <a:gd name="T56" fmla="*/ 621 w 1201"/>
                <a:gd name="T57" fmla="*/ 191 h 601"/>
                <a:gd name="T58" fmla="*/ 701 w 1201"/>
                <a:gd name="T59" fmla="*/ 159 h 601"/>
                <a:gd name="T60" fmla="*/ 722 w 1201"/>
                <a:gd name="T61" fmla="*/ 138 h 601"/>
                <a:gd name="T62" fmla="*/ 733 w 1201"/>
                <a:gd name="T63" fmla="*/ 106 h 601"/>
                <a:gd name="T64" fmla="*/ 727 w 1201"/>
                <a:gd name="T65" fmla="*/ 90 h 601"/>
                <a:gd name="T66" fmla="*/ 711 w 1201"/>
                <a:gd name="T67" fmla="*/ 64 h 601"/>
                <a:gd name="T68" fmla="*/ 664 w 1201"/>
                <a:gd name="T69" fmla="*/ 32 h 601"/>
                <a:gd name="T70" fmla="*/ 621 w 1201"/>
                <a:gd name="T71" fmla="*/ 0 h 601"/>
                <a:gd name="T72" fmla="*/ 579 w 1201"/>
                <a:gd name="T73" fmla="*/ 21 h 601"/>
                <a:gd name="T74" fmla="*/ 536 w 1201"/>
                <a:gd name="T75" fmla="*/ 32 h 601"/>
                <a:gd name="T76" fmla="*/ 489 w 1201"/>
                <a:gd name="T77" fmla="*/ 64 h 601"/>
                <a:gd name="T78" fmla="*/ 472 w 1201"/>
                <a:gd name="T79" fmla="*/ 90 h 601"/>
                <a:gd name="T80" fmla="*/ 472 w 1201"/>
                <a:gd name="T81" fmla="*/ 106 h 601"/>
                <a:gd name="T82" fmla="*/ 483 w 1201"/>
                <a:gd name="T83" fmla="*/ 138 h 601"/>
                <a:gd name="T84" fmla="*/ 504 w 1201"/>
                <a:gd name="T85" fmla="*/ 159 h 601"/>
                <a:gd name="T86" fmla="*/ 579 w 1201"/>
                <a:gd name="T87" fmla="*/ 191 h 601"/>
                <a:gd name="T88" fmla="*/ 324 w 1201"/>
                <a:gd name="T89" fmla="*/ 255 h 601"/>
                <a:gd name="T90" fmla="*/ 292 w 1201"/>
                <a:gd name="T91" fmla="*/ 255 h 601"/>
                <a:gd name="T92" fmla="*/ 197 w 1201"/>
                <a:gd name="T93" fmla="*/ 282 h 601"/>
                <a:gd name="T94" fmla="*/ 96 w 1201"/>
                <a:gd name="T95" fmla="*/ 350 h 601"/>
                <a:gd name="T96" fmla="*/ 26 w 1201"/>
                <a:gd name="T97" fmla="*/ 451 h 601"/>
                <a:gd name="T98" fmla="*/ 0 w 1201"/>
                <a:gd name="T99" fmla="*/ 547 h 601"/>
                <a:gd name="T100" fmla="*/ 0 w 1201"/>
                <a:gd name="T101" fmla="*/ 600 h 601"/>
                <a:gd name="T102" fmla="*/ 1200 w 1201"/>
                <a:gd name="T103" fmla="*/ 60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01" h="601">
                  <a:moveTo>
                    <a:pt x="43" y="557"/>
                  </a:moveTo>
                  <a:lnTo>
                    <a:pt x="43" y="557"/>
                  </a:lnTo>
                  <a:lnTo>
                    <a:pt x="53" y="504"/>
                  </a:lnTo>
                  <a:lnTo>
                    <a:pt x="74" y="457"/>
                  </a:lnTo>
                  <a:lnTo>
                    <a:pt x="101" y="414"/>
                  </a:lnTo>
                  <a:lnTo>
                    <a:pt x="133" y="372"/>
                  </a:lnTo>
                  <a:lnTo>
                    <a:pt x="175" y="340"/>
                  </a:lnTo>
                  <a:lnTo>
                    <a:pt x="218" y="318"/>
                  </a:lnTo>
                  <a:lnTo>
                    <a:pt x="271" y="303"/>
                  </a:lnTo>
                  <a:lnTo>
                    <a:pt x="324" y="297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935" y="303"/>
                  </a:lnTo>
                  <a:lnTo>
                    <a:pt x="982" y="318"/>
                  </a:lnTo>
                  <a:lnTo>
                    <a:pt x="1030" y="340"/>
                  </a:lnTo>
                  <a:lnTo>
                    <a:pt x="1072" y="372"/>
                  </a:lnTo>
                  <a:lnTo>
                    <a:pt x="1104" y="414"/>
                  </a:lnTo>
                  <a:lnTo>
                    <a:pt x="1131" y="457"/>
                  </a:lnTo>
                  <a:lnTo>
                    <a:pt x="1152" y="504"/>
                  </a:lnTo>
                  <a:lnTo>
                    <a:pt x="1157" y="557"/>
                  </a:lnTo>
                  <a:lnTo>
                    <a:pt x="43" y="557"/>
                  </a:lnTo>
                  <a:close/>
                  <a:moveTo>
                    <a:pt x="515" y="106"/>
                  </a:moveTo>
                  <a:lnTo>
                    <a:pt x="515" y="106"/>
                  </a:lnTo>
                  <a:lnTo>
                    <a:pt x="520" y="90"/>
                  </a:lnTo>
                  <a:lnTo>
                    <a:pt x="542" y="75"/>
                  </a:lnTo>
                  <a:lnTo>
                    <a:pt x="568" y="69"/>
                  </a:lnTo>
                  <a:lnTo>
                    <a:pt x="600" y="64"/>
                  </a:lnTo>
                  <a:lnTo>
                    <a:pt x="600" y="64"/>
                  </a:lnTo>
                  <a:lnTo>
                    <a:pt x="637" y="69"/>
                  </a:lnTo>
                  <a:lnTo>
                    <a:pt x="664" y="75"/>
                  </a:lnTo>
                  <a:lnTo>
                    <a:pt x="679" y="90"/>
                  </a:lnTo>
                  <a:lnTo>
                    <a:pt x="685" y="106"/>
                  </a:lnTo>
                  <a:lnTo>
                    <a:pt x="685" y="106"/>
                  </a:lnTo>
                  <a:lnTo>
                    <a:pt x="679" y="122"/>
                  </a:lnTo>
                  <a:lnTo>
                    <a:pt x="664" y="133"/>
                  </a:lnTo>
                  <a:lnTo>
                    <a:pt x="637" y="143"/>
                  </a:lnTo>
                  <a:lnTo>
                    <a:pt x="600" y="149"/>
                  </a:lnTo>
                  <a:lnTo>
                    <a:pt x="600" y="149"/>
                  </a:lnTo>
                  <a:lnTo>
                    <a:pt x="568" y="143"/>
                  </a:lnTo>
                  <a:lnTo>
                    <a:pt x="542" y="133"/>
                  </a:lnTo>
                  <a:lnTo>
                    <a:pt x="520" y="122"/>
                  </a:lnTo>
                  <a:lnTo>
                    <a:pt x="515" y="106"/>
                  </a:lnTo>
                  <a:close/>
                  <a:moveTo>
                    <a:pt x="1200" y="600"/>
                  </a:moveTo>
                  <a:lnTo>
                    <a:pt x="1200" y="579"/>
                  </a:lnTo>
                  <a:lnTo>
                    <a:pt x="1200" y="579"/>
                  </a:lnTo>
                  <a:lnTo>
                    <a:pt x="1200" y="547"/>
                  </a:lnTo>
                  <a:lnTo>
                    <a:pt x="1195" y="515"/>
                  </a:lnTo>
                  <a:lnTo>
                    <a:pt x="1179" y="451"/>
                  </a:lnTo>
                  <a:lnTo>
                    <a:pt x="1147" y="398"/>
                  </a:lnTo>
                  <a:lnTo>
                    <a:pt x="1110" y="350"/>
                  </a:lnTo>
                  <a:lnTo>
                    <a:pt x="1062" y="314"/>
                  </a:lnTo>
                  <a:lnTo>
                    <a:pt x="1004" y="282"/>
                  </a:lnTo>
                  <a:lnTo>
                    <a:pt x="945" y="260"/>
                  </a:lnTo>
                  <a:lnTo>
                    <a:pt x="913" y="255"/>
                  </a:lnTo>
                  <a:lnTo>
                    <a:pt x="882" y="255"/>
                  </a:lnTo>
                  <a:lnTo>
                    <a:pt x="621" y="255"/>
                  </a:lnTo>
                  <a:lnTo>
                    <a:pt x="621" y="191"/>
                  </a:lnTo>
                  <a:lnTo>
                    <a:pt x="621" y="191"/>
                  </a:lnTo>
                  <a:lnTo>
                    <a:pt x="664" y="181"/>
                  </a:lnTo>
                  <a:lnTo>
                    <a:pt x="701" y="159"/>
                  </a:lnTo>
                  <a:lnTo>
                    <a:pt x="711" y="149"/>
                  </a:lnTo>
                  <a:lnTo>
                    <a:pt x="722" y="138"/>
                  </a:lnTo>
                  <a:lnTo>
                    <a:pt x="727" y="122"/>
                  </a:lnTo>
                  <a:lnTo>
                    <a:pt x="733" y="106"/>
                  </a:lnTo>
                  <a:lnTo>
                    <a:pt x="733" y="106"/>
                  </a:lnTo>
                  <a:lnTo>
                    <a:pt x="727" y="90"/>
                  </a:lnTo>
                  <a:lnTo>
                    <a:pt x="722" y="75"/>
                  </a:lnTo>
                  <a:lnTo>
                    <a:pt x="711" y="64"/>
                  </a:lnTo>
                  <a:lnTo>
                    <a:pt x="701" y="48"/>
                  </a:lnTo>
                  <a:lnTo>
                    <a:pt x="664" y="32"/>
                  </a:lnTo>
                  <a:lnTo>
                    <a:pt x="621" y="21"/>
                  </a:lnTo>
                  <a:lnTo>
                    <a:pt x="621" y="0"/>
                  </a:lnTo>
                  <a:lnTo>
                    <a:pt x="579" y="0"/>
                  </a:lnTo>
                  <a:lnTo>
                    <a:pt x="579" y="21"/>
                  </a:lnTo>
                  <a:lnTo>
                    <a:pt x="579" y="21"/>
                  </a:lnTo>
                  <a:lnTo>
                    <a:pt x="536" y="32"/>
                  </a:lnTo>
                  <a:lnTo>
                    <a:pt x="504" y="48"/>
                  </a:lnTo>
                  <a:lnTo>
                    <a:pt x="489" y="64"/>
                  </a:lnTo>
                  <a:lnTo>
                    <a:pt x="483" y="75"/>
                  </a:lnTo>
                  <a:lnTo>
                    <a:pt x="472" y="90"/>
                  </a:lnTo>
                  <a:lnTo>
                    <a:pt x="472" y="106"/>
                  </a:lnTo>
                  <a:lnTo>
                    <a:pt x="472" y="106"/>
                  </a:lnTo>
                  <a:lnTo>
                    <a:pt x="472" y="122"/>
                  </a:lnTo>
                  <a:lnTo>
                    <a:pt x="483" y="138"/>
                  </a:lnTo>
                  <a:lnTo>
                    <a:pt x="489" y="149"/>
                  </a:lnTo>
                  <a:lnTo>
                    <a:pt x="504" y="159"/>
                  </a:lnTo>
                  <a:lnTo>
                    <a:pt x="536" y="181"/>
                  </a:lnTo>
                  <a:lnTo>
                    <a:pt x="579" y="191"/>
                  </a:lnTo>
                  <a:lnTo>
                    <a:pt x="579" y="255"/>
                  </a:lnTo>
                  <a:lnTo>
                    <a:pt x="324" y="255"/>
                  </a:lnTo>
                  <a:lnTo>
                    <a:pt x="324" y="255"/>
                  </a:lnTo>
                  <a:lnTo>
                    <a:pt x="292" y="255"/>
                  </a:lnTo>
                  <a:lnTo>
                    <a:pt x="260" y="260"/>
                  </a:lnTo>
                  <a:lnTo>
                    <a:pt x="197" y="282"/>
                  </a:lnTo>
                  <a:lnTo>
                    <a:pt x="144" y="314"/>
                  </a:lnTo>
                  <a:lnTo>
                    <a:pt x="96" y="350"/>
                  </a:lnTo>
                  <a:lnTo>
                    <a:pt x="58" y="398"/>
                  </a:lnTo>
                  <a:lnTo>
                    <a:pt x="26" y="451"/>
                  </a:lnTo>
                  <a:lnTo>
                    <a:pt x="5" y="515"/>
                  </a:lnTo>
                  <a:lnTo>
                    <a:pt x="0" y="547"/>
                  </a:lnTo>
                  <a:lnTo>
                    <a:pt x="0" y="579"/>
                  </a:lnTo>
                  <a:lnTo>
                    <a:pt x="0" y="600"/>
                  </a:lnTo>
                  <a:lnTo>
                    <a:pt x="1179" y="600"/>
                  </a:lnTo>
                  <a:lnTo>
                    <a:pt x="1200" y="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235"/>
            <p:cNvSpPr>
              <a:spLocks noChangeArrowheads="1"/>
            </p:cNvSpPr>
            <p:nvPr/>
          </p:nvSpPr>
          <p:spPr bwMode="auto">
            <a:xfrm>
              <a:off x="2220539" y="1736436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236"/>
            <p:cNvSpPr>
              <a:spLocks noChangeArrowheads="1"/>
            </p:cNvSpPr>
            <p:nvPr/>
          </p:nvSpPr>
          <p:spPr bwMode="auto">
            <a:xfrm>
              <a:off x="2067038" y="1857138"/>
              <a:ext cx="47231" cy="13120"/>
            </a:xfrm>
            <a:custGeom>
              <a:avLst/>
              <a:gdLst>
                <a:gd name="T0" fmla="*/ 0 w 160"/>
                <a:gd name="T1" fmla="*/ 0 h 44"/>
                <a:gd name="T2" fmla="*/ 159 w 160"/>
                <a:gd name="T3" fmla="*/ 0 h 44"/>
                <a:gd name="T4" fmla="*/ 159 w 160"/>
                <a:gd name="T5" fmla="*/ 43 h 44"/>
                <a:gd name="T6" fmla="*/ 0 w 160"/>
                <a:gd name="T7" fmla="*/ 43 h 44"/>
                <a:gd name="T8" fmla="*/ 0 w 160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44">
                  <a:moveTo>
                    <a:pt x="0" y="0"/>
                  </a:moveTo>
                  <a:lnTo>
                    <a:pt x="159" y="0"/>
                  </a:lnTo>
                  <a:lnTo>
                    <a:pt x="159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237"/>
            <p:cNvSpPr>
              <a:spLocks noChangeArrowheads="1"/>
            </p:cNvSpPr>
            <p:nvPr/>
          </p:nvSpPr>
          <p:spPr bwMode="auto">
            <a:xfrm>
              <a:off x="2122141" y="1857138"/>
              <a:ext cx="19679" cy="13120"/>
            </a:xfrm>
            <a:custGeom>
              <a:avLst/>
              <a:gdLst>
                <a:gd name="T0" fmla="*/ 0 w 65"/>
                <a:gd name="T1" fmla="*/ 0 h 44"/>
                <a:gd name="T2" fmla="*/ 64 w 65"/>
                <a:gd name="T3" fmla="*/ 0 h 44"/>
                <a:gd name="T4" fmla="*/ 64 w 65"/>
                <a:gd name="T5" fmla="*/ 43 h 44"/>
                <a:gd name="T6" fmla="*/ 0 w 65"/>
                <a:gd name="T7" fmla="*/ 43 h 44"/>
                <a:gd name="T8" fmla="*/ 0 w 6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4">
                  <a:moveTo>
                    <a:pt x="0" y="0"/>
                  </a:moveTo>
                  <a:lnTo>
                    <a:pt x="64" y="0"/>
                  </a:lnTo>
                  <a:lnTo>
                    <a:pt x="64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238"/>
            <p:cNvSpPr>
              <a:spLocks noChangeArrowheads="1"/>
            </p:cNvSpPr>
            <p:nvPr/>
          </p:nvSpPr>
          <p:spPr bwMode="auto">
            <a:xfrm>
              <a:off x="2189052" y="1857138"/>
              <a:ext cx="69536" cy="13120"/>
            </a:xfrm>
            <a:custGeom>
              <a:avLst/>
              <a:gdLst>
                <a:gd name="T0" fmla="*/ 0 w 235"/>
                <a:gd name="T1" fmla="*/ 0 h 44"/>
                <a:gd name="T2" fmla="*/ 234 w 235"/>
                <a:gd name="T3" fmla="*/ 0 h 44"/>
                <a:gd name="T4" fmla="*/ 234 w 235"/>
                <a:gd name="T5" fmla="*/ 43 h 44"/>
                <a:gd name="T6" fmla="*/ 0 w 235"/>
                <a:gd name="T7" fmla="*/ 43 h 44"/>
                <a:gd name="T8" fmla="*/ 0 w 23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44">
                  <a:moveTo>
                    <a:pt x="0" y="0"/>
                  </a:moveTo>
                  <a:lnTo>
                    <a:pt x="234" y="0"/>
                  </a:lnTo>
                  <a:lnTo>
                    <a:pt x="234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239"/>
            <p:cNvSpPr>
              <a:spLocks noChangeArrowheads="1"/>
            </p:cNvSpPr>
            <p:nvPr/>
          </p:nvSpPr>
          <p:spPr bwMode="auto">
            <a:xfrm>
              <a:off x="2081469" y="1972593"/>
              <a:ext cx="26240" cy="13120"/>
            </a:xfrm>
            <a:custGeom>
              <a:avLst/>
              <a:gdLst>
                <a:gd name="T0" fmla="*/ 0 w 86"/>
                <a:gd name="T1" fmla="*/ 0 h 43"/>
                <a:gd name="T2" fmla="*/ 85 w 86"/>
                <a:gd name="T3" fmla="*/ 0 h 43"/>
                <a:gd name="T4" fmla="*/ 85 w 86"/>
                <a:gd name="T5" fmla="*/ 42 h 43"/>
                <a:gd name="T6" fmla="*/ 0 w 86"/>
                <a:gd name="T7" fmla="*/ 42 h 43"/>
                <a:gd name="T8" fmla="*/ 0 w 8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43">
                  <a:moveTo>
                    <a:pt x="0" y="0"/>
                  </a:moveTo>
                  <a:lnTo>
                    <a:pt x="85" y="0"/>
                  </a:lnTo>
                  <a:lnTo>
                    <a:pt x="85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240"/>
            <p:cNvSpPr>
              <a:spLocks noChangeArrowheads="1"/>
            </p:cNvSpPr>
            <p:nvPr/>
          </p:nvSpPr>
          <p:spPr bwMode="auto">
            <a:xfrm>
              <a:off x="2106397" y="1958161"/>
              <a:ext cx="11807" cy="14431"/>
            </a:xfrm>
            <a:custGeom>
              <a:avLst/>
              <a:gdLst>
                <a:gd name="T0" fmla="*/ 0 w 38"/>
                <a:gd name="T1" fmla="*/ 0 h 50"/>
                <a:gd name="T2" fmla="*/ 37 w 38"/>
                <a:gd name="T3" fmla="*/ 0 h 50"/>
                <a:gd name="T4" fmla="*/ 37 w 38"/>
                <a:gd name="T5" fmla="*/ 49 h 50"/>
                <a:gd name="T6" fmla="*/ 0 w 38"/>
                <a:gd name="T7" fmla="*/ 49 h 50"/>
                <a:gd name="T8" fmla="*/ 0 w 38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0">
                  <a:moveTo>
                    <a:pt x="0" y="0"/>
                  </a:moveTo>
                  <a:lnTo>
                    <a:pt x="37" y="0"/>
                  </a:lnTo>
                  <a:lnTo>
                    <a:pt x="37" y="49"/>
                  </a:lnTo>
                  <a:lnTo>
                    <a:pt x="0" y="4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241"/>
            <p:cNvSpPr>
              <a:spLocks noChangeArrowheads="1"/>
            </p:cNvSpPr>
            <p:nvPr/>
          </p:nvSpPr>
          <p:spPr bwMode="auto">
            <a:xfrm>
              <a:off x="2156253" y="1972593"/>
              <a:ext cx="38047" cy="13120"/>
            </a:xfrm>
            <a:custGeom>
              <a:avLst/>
              <a:gdLst>
                <a:gd name="T0" fmla="*/ 0 w 128"/>
                <a:gd name="T1" fmla="*/ 0 h 43"/>
                <a:gd name="T2" fmla="*/ 127 w 128"/>
                <a:gd name="T3" fmla="*/ 0 h 43"/>
                <a:gd name="T4" fmla="*/ 127 w 128"/>
                <a:gd name="T5" fmla="*/ 42 h 43"/>
                <a:gd name="T6" fmla="*/ 0 w 128"/>
                <a:gd name="T7" fmla="*/ 42 h 43"/>
                <a:gd name="T8" fmla="*/ 0 w 128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43">
                  <a:moveTo>
                    <a:pt x="0" y="0"/>
                  </a:moveTo>
                  <a:lnTo>
                    <a:pt x="127" y="0"/>
                  </a:lnTo>
                  <a:lnTo>
                    <a:pt x="127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242"/>
            <p:cNvSpPr>
              <a:spLocks noChangeArrowheads="1"/>
            </p:cNvSpPr>
            <p:nvPr/>
          </p:nvSpPr>
          <p:spPr bwMode="auto">
            <a:xfrm>
              <a:off x="2144444" y="1933233"/>
              <a:ext cx="83967" cy="19680"/>
            </a:xfrm>
            <a:custGeom>
              <a:avLst/>
              <a:gdLst>
                <a:gd name="T0" fmla="*/ 213 w 283"/>
                <a:gd name="T1" fmla="*/ 42 h 64"/>
                <a:gd name="T2" fmla="*/ 282 w 283"/>
                <a:gd name="T3" fmla="*/ 42 h 64"/>
                <a:gd name="T4" fmla="*/ 282 w 283"/>
                <a:gd name="T5" fmla="*/ 0 h 64"/>
                <a:gd name="T6" fmla="*/ 0 w 283"/>
                <a:gd name="T7" fmla="*/ 0 h 64"/>
                <a:gd name="T8" fmla="*/ 0 w 283"/>
                <a:gd name="T9" fmla="*/ 42 h 64"/>
                <a:gd name="T10" fmla="*/ 170 w 283"/>
                <a:gd name="T11" fmla="*/ 42 h 64"/>
                <a:gd name="T12" fmla="*/ 170 w 283"/>
                <a:gd name="T13" fmla="*/ 63 h 64"/>
                <a:gd name="T14" fmla="*/ 213 w 283"/>
                <a:gd name="T15" fmla="*/ 63 h 64"/>
                <a:gd name="T16" fmla="*/ 213 w 283"/>
                <a:gd name="T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64">
                  <a:moveTo>
                    <a:pt x="213" y="42"/>
                  </a:moveTo>
                  <a:lnTo>
                    <a:pt x="282" y="42"/>
                  </a:lnTo>
                  <a:lnTo>
                    <a:pt x="282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70" y="42"/>
                  </a:lnTo>
                  <a:lnTo>
                    <a:pt x="170" y="63"/>
                  </a:lnTo>
                  <a:lnTo>
                    <a:pt x="213" y="63"/>
                  </a:lnTo>
                  <a:lnTo>
                    <a:pt x="213" y="4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243"/>
            <p:cNvSpPr>
              <a:spLocks noChangeArrowheads="1"/>
            </p:cNvSpPr>
            <p:nvPr/>
          </p:nvSpPr>
          <p:spPr bwMode="auto">
            <a:xfrm>
              <a:off x="2220539" y="1964721"/>
              <a:ext cx="19680" cy="14432"/>
            </a:xfrm>
            <a:custGeom>
              <a:avLst/>
              <a:gdLst>
                <a:gd name="T0" fmla="*/ 0 w 65"/>
                <a:gd name="T1" fmla="*/ 0 h 49"/>
                <a:gd name="T2" fmla="*/ 64 w 65"/>
                <a:gd name="T3" fmla="*/ 0 h 49"/>
                <a:gd name="T4" fmla="*/ 64 w 65"/>
                <a:gd name="T5" fmla="*/ 48 h 49"/>
                <a:gd name="T6" fmla="*/ 0 w 65"/>
                <a:gd name="T7" fmla="*/ 48 h 49"/>
                <a:gd name="T8" fmla="*/ 0 w 6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9">
                  <a:moveTo>
                    <a:pt x="0" y="0"/>
                  </a:moveTo>
                  <a:lnTo>
                    <a:pt x="64" y="0"/>
                  </a:lnTo>
                  <a:lnTo>
                    <a:pt x="64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244"/>
            <p:cNvSpPr>
              <a:spLocks noChangeArrowheads="1"/>
            </p:cNvSpPr>
            <p:nvPr/>
          </p:nvSpPr>
          <p:spPr bwMode="auto">
            <a:xfrm>
              <a:off x="2042110" y="1933233"/>
              <a:ext cx="351612" cy="70847"/>
            </a:xfrm>
            <a:custGeom>
              <a:avLst/>
              <a:gdLst>
                <a:gd name="T0" fmla="*/ 0 w 1184"/>
                <a:gd name="T1" fmla="*/ 116 h 240"/>
                <a:gd name="T2" fmla="*/ 10 w 1184"/>
                <a:gd name="T3" fmla="*/ 164 h 240"/>
                <a:gd name="T4" fmla="*/ 52 w 1184"/>
                <a:gd name="T5" fmla="*/ 217 h 240"/>
                <a:gd name="T6" fmla="*/ 116 w 1184"/>
                <a:gd name="T7" fmla="*/ 239 h 240"/>
                <a:gd name="T8" fmla="*/ 1088 w 1184"/>
                <a:gd name="T9" fmla="*/ 233 h 240"/>
                <a:gd name="T10" fmla="*/ 1146 w 1184"/>
                <a:gd name="T11" fmla="*/ 201 h 240"/>
                <a:gd name="T12" fmla="*/ 1178 w 1184"/>
                <a:gd name="T13" fmla="*/ 143 h 240"/>
                <a:gd name="T14" fmla="*/ 1178 w 1184"/>
                <a:gd name="T15" fmla="*/ 95 h 240"/>
                <a:gd name="T16" fmla="*/ 1146 w 1184"/>
                <a:gd name="T17" fmla="*/ 37 h 240"/>
                <a:gd name="T18" fmla="*/ 1088 w 1184"/>
                <a:gd name="T19" fmla="*/ 5 h 240"/>
                <a:gd name="T20" fmla="*/ 817 w 1184"/>
                <a:gd name="T21" fmla="*/ 42 h 240"/>
                <a:gd name="T22" fmla="*/ 1067 w 1184"/>
                <a:gd name="T23" fmla="*/ 42 h 240"/>
                <a:gd name="T24" fmla="*/ 1067 w 1184"/>
                <a:gd name="T25" fmla="*/ 42 h 240"/>
                <a:gd name="T26" fmla="*/ 1072 w 1184"/>
                <a:gd name="T27" fmla="*/ 47 h 240"/>
                <a:gd name="T28" fmla="*/ 1072 w 1184"/>
                <a:gd name="T29" fmla="*/ 47 h 240"/>
                <a:gd name="T30" fmla="*/ 1077 w 1184"/>
                <a:gd name="T31" fmla="*/ 47 h 240"/>
                <a:gd name="T32" fmla="*/ 1077 w 1184"/>
                <a:gd name="T33" fmla="*/ 47 h 240"/>
                <a:gd name="T34" fmla="*/ 1082 w 1184"/>
                <a:gd name="T35" fmla="*/ 47 h 240"/>
                <a:gd name="T36" fmla="*/ 1082 w 1184"/>
                <a:gd name="T37" fmla="*/ 47 h 240"/>
                <a:gd name="T38" fmla="*/ 1088 w 1184"/>
                <a:gd name="T39" fmla="*/ 47 h 240"/>
                <a:gd name="T40" fmla="*/ 1088 w 1184"/>
                <a:gd name="T41" fmla="*/ 47 h 240"/>
                <a:gd name="T42" fmla="*/ 1093 w 1184"/>
                <a:gd name="T43" fmla="*/ 53 h 240"/>
                <a:gd name="T44" fmla="*/ 1093 w 1184"/>
                <a:gd name="T45" fmla="*/ 53 h 240"/>
                <a:gd name="T46" fmla="*/ 1099 w 1184"/>
                <a:gd name="T47" fmla="*/ 53 h 240"/>
                <a:gd name="T48" fmla="*/ 1099 w 1184"/>
                <a:gd name="T49" fmla="*/ 53 h 240"/>
                <a:gd name="T50" fmla="*/ 1103 w 1184"/>
                <a:gd name="T51" fmla="*/ 53 h 240"/>
                <a:gd name="T52" fmla="*/ 1103 w 1184"/>
                <a:gd name="T53" fmla="*/ 58 h 240"/>
                <a:gd name="T54" fmla="*/ 1103 w 1184"/>
                <a:gd name="T55" fmla="*/ 58 h 240"/>
                <a:gd name="T56" fmla="*/ 1109 w 1184"/>
                <a:gd name="T57" fmla="*/ 58 h 240"/>
                <a:gd name="T58" fmla="*/ 1109 w 1184"/>
                <a:gd name="T59" fmla="*/ 63 h 240"/>
                <a:gd name="T60" fmla="*/ 1114 w 1184"/>
                <a:gd name="T61" fmla="*/ 63 h 240"/>
                <a:gd name="T62" fmla="*/ 1050 w 1184"/>
                <a:gd name="T63" fmla="*/ 106 h 240"/>
                <a:gd name="T64" fmla="*/ 1135 w 1184"/>
                <a:gd name="T65" fmla="*/ 111 h 240"/>
                <a:gd name="T66" fmla="*/ 1135 w 1184"/>
                <a:gd name="T67" fmla="*/ 111 h 240"/>
                <a:gd name="T68" fmla="*/ 1130 w 1184"/>
                <a:gd name="T69" fmla="*/ 148 h 240"/>
                <a:gd name="T70" fmla="*/ 1061 w 1184"/>
                <a:gd name="T71" fmla="*/ 191 h 240"/>
                <a:gd name="T72" fmla="*/ 944 w 1184"/>
                <a:gd name="T73" fmla="*/ 175 h 240"/>
                <a:gd name="T74" fmla="*/ 838 w 1184"/>
                <a:gd name="T75" fmla="*/ 169 h 240"/>
                <a:gd name="T76" fmla="*/ 116 w 1184"/>
                <a:gd name="T77" fmla="*/ 191 h 240"/>
                <a:gd name="T78" fmla="*/ 68 w 1184"/>
                <a:gd name="T79" fmla="*/ 169 h 240"/>
                <a:gd name="T80" fmla="*/ 42 w 1184"/>
                <a:gd name="T81" fmla="*/ 116 h 240"/>
                <a:gd name="T82" fmla="*/ 90 w 1184"/>
                <a:gd name="T83" fmla="*/ 53 h 240"/>
                <a:gd name="T84" fmla="*/ 169 w 1184"/>
                <a:gd name="T85" fmla="*/ 0 h 240"/>
                <a:gd name="T86" fmla="*/ 95 w 1184"/>
                <a:gd name="T87" fmla="*/ 5 h 240"/>
                <a:gd name="T88" fmla="*/ 36 w 1184"/>
                <a:gd name="T89" fmla="*/ 37 h 240"/>
                <a:gd name="T90" fmla="*/ 4 w 1184"/>
                <a:gd name="T91" fmla="*/ 9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4" h="240">
                  <a:moveTo>
                    <a:pt x="0" y="116"/>
                  </a:move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4" y="143"/>
                  </a:lnTo>
                  <a:lnTo>
                    <a:pt x="10" y="164"/>
                  </a:lnTo>
                  <a:lnTo>
                    <a:pt x="21" y="186"/>
                  </a:lnTo>
                  <a:lnTo>
                    <a:pt x="36" y="201"/>
                  </a:lnTo>
                  <a:lnTo>
                    <a:pt x="52" y="217"/>
                  </a:lnTo>
                  <a:lnTo>
                    <a:pt x="74" y="228"/>
                  </a:lnTo>
                  <a:lnTo>
                    <a:pt x="95" y="233"/>
                  </a:lnTo>
                  <a:lnTo>
                    <a:pt x="116" y="239"/>
                  </a:lnTo>
                  <a:lnTo>
                    <a:pt x="1061" y="239"/>
                  </a:lnTo>
                  <a:lnTo>
                    <a:pt x="1061" y="239"/>
                  </a:lnTo>
                  <a:lnTo>
                    <a:pt x="1088" y="233"/>
                  </a:lnTo>
                  <a:lnTo>
                    <a:pt x="1109" y="228"/>
                  </a:lnTo>
                  <a:lnTo>
                    <a:pt x="1130" y="217"/>
                  </a:lnTo>
                  <a:lnTo>
                    <a:pt x="1146" y="201"/>
                  </a:lnTo>
                  <a:lnTo>
                    <a:pt x="1162" y="186"/>
                  </a:lnTo>
                  <a:lnTo>
                    <a:pt x="1173" y="164"/>
                  </a:lnTo>
                  <a:lnTo>
                    <a:pt x="1178" y="143"/>
                  </a:lnTo>
                  <a:lnTo>
                    <a:pt x="1183" y="116"/>
                  </a:lnTo>
                  <a:lnTo>
                    <a:pt x="1183" y="116"/>
                  </a:lnTo>
                  <a:lnTo>
                    <a:pt x="1178" y="95"/>
                  </a:lnTo>
                  <a:lnTo>
                    <a:pt x="1173" y="74"/>
                  </a:lnTo>
                  <a:lnTo>
                    <a:pt x="1162" y="53"/>
                  </a:lnTo>
                  <a:lnTo>
                    <a:pt x="1146" y="37"/>
                  </a:lnTo>
                  <a:lnTo>
                    <a:pt x="1130" y="21"/>
                  </a:lnTo>
                  <a:lnTo>
                    <a:pt x="1109" y="10"/>
                  </a:lnTo>
                  <a:lnTo>
                    <a:pt x="1088" y="5"/>
                  </a:lnTo>
                  <a:lnTo>
                    <a:pt x="1061" y="0"/>
                  </a:lnTo>
                  <a:lnTo>
                    <a:pt x="817" y="0"/>
                  </a:lnTo>
                  <a:lnTo>
                    <a:pt x="817" y="42"/>
                  </a:lnTo>
                  <a:lnTo>
                    <a:pt x="1061" y="42"/>
                  </a:lnTo>
                  <a:lnTo>
                    <a:pt x="1061" y="42"/>
                  </a:lnTo>
                  <a:lnTo>
                    <a:pt x="1067" y="42"/>
                  </a:lnTo>
                  <a:lnTo>
                    <a:pt x="1067" y="42"/>
                  </a:lnTo>
                  <a:lnTo>
                    <a:pt x="1067" y="42"/>
                  </a:lnTo>
                  <a:lnTo>
                    <a:pt x="1067" y="42"/>
                  </a:lnTo>
                  <a:lnTo>
                    <a:pt x="1072" y="42"/>
                  </a:lnTo>
                  <a:lnTo>
                    <a:pt x="1072" y="42"/>
                  </a:lnTo>
                  <a:lnTo>
                    <a:pt x="1072" y="47"/>
                  </a:lnTo>
                  <a:lnTo>
                    <a:pt x="1072" y="47"/>
                  </a:lnTo>
                  <a:lnTo>
                    <a:pt x="1072" y="47"/>
                  </a:lnTo>
                  <a:lnTo>
                    <a:pt x="1072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93" y="47"/>
                  </a:lnTo>
                  <a:lnTo>
                    <a:pt x="1093" y="47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103" y="53"/>
                  </a:lnTo>
                  <a:lnTo>
                    <a:pt x="1103" y="53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9" y="58"/>
                  </a:lnTo>
                  <a:lnTo>
                    <a:pt x="1109" y="58"/>
                  </a:lnTo>
                  <a:lnTo>
                    <a:pt x="1109" y="58"/>
                  </a:lnTo>
                  <a:lnTo>
                    <a:pt x="1109" y="58"/>
                  </a:lnTo>
                  <a:lnTo>
                    <a:pt x="1109" y="63"/>
                  </a:lnTo>
                  <a:lnTo>
                    <a:pt x="1109" y="63"/>
                  </a:lnTo>
                  <a:lnTo>
                    <a:pt x="1114" y="63"/>
                  </a:lnTo>
                  <a:lnTo>
                    <a:pt x="1114" y="63"/>
                  </a:lnTo>
                  <a:lnTo>
                    <a:pt x="1114" y="63"/>
                  </a:lnTo>
                  <a:lnTo>
                    <a:pt x="1050" y="63"/>
                  </a:lnTo>
                  <a:lnTo>
                    <a:pt x="1050" y="106"/>
                  </a:lnTo>
                  <a:lnTo>
                    <a:pt x="1135" y="106"/>
                  </a:lnTo>
                  <a:lnTo>
                    <a:pt x="1135" y="106"/>
                  </a:lnTo>
                  <a:lnTo>
                    <a:pt x="1135" y="111"/>
                  </a:lnTo>
                  <a:lnTo>
                    <a:pt x="1135" y="111"/>
                  </a:lnTo>
                  <a:lnTo>
                    <a:pt x="1135" y="111"/>
                  </a:lnTo>
                  <a:lnTo>
                    <a:pt x="1135" y="111"/>
                  </a:lnTo>
                  <a:lnTo>
                    <a:pt x="1135" y="116"/>
                  </a:lnTo>
                  <a:lnTo>
                    <a:pt x="1135" y="116"/>
                  </a:lnTo>
                  <a:lnTo>
                    <a:pt x="1130" y="148"/>
                  </a:lnTo>
                  <a:lnTo>
                    <a:pt x="1114" y="169"/>
                  </a:lnTo>
                  <a:lnTo>
                    <a:pt x="1093" y="186"/>
                  </a:lnTo>
                  <a:lnTo>
                    <a:pt x="1061" y="191"/>
                  </a:lnTo>
                  <a:lnTo>
                    <a:pt x="838" y="191"/>
                  </a:lnTo>
                  <a:lnTo>
                    <a:pt x="838" y="175"/>
                  </a:lnTo>
                  <a:lnTo>
                    <a:pt x="944" y="175"/>
                  </a:lnTo>
                  <a:lnTo>
                    <a:pt x="944" y="133"/>
                  </a:lnTo>
                  <a:lnTo>
                    <a:pt x="838" y="133"/>
                  </a:lnTo>
                  <a:lnTo>
                    <a:pt x="838" y="169"/>
                  </a:lnTo>
                  <a:lnTo>
                    <a:pt x="796" y="169"/>
                  </a:lnTo>
                  <a:lnTo>
                    <a:pt x="796" y="191"/>
                  </a:lnTo>
                  <a:lnTo>
                    <a:pt x="116" y="191"/>
                  </a:lnTo>
                  <a:lnTo>
                    <a:pt x="116" y="191"/>
                  </a:lnTo>
                  <a:lnTo>
                    <a:pt x="90" y="186"/>
                  </a:lnTo>
                  <a:lnTo>
                    <a:pt x="68" y="169"/>
                  </a:lnTo>
                  <a:lnTo>
                    <a:pt x="52" y="148"/>
                  </a:lnTo>
                  <a:lnTo>
                    <a:pt x="42" y="116"/>
                  </a:lnTo>
                  <a:lnTo>
                    <a:pt x="42" y="116"/>
                  </a:lnTo>
                  <a:lnTo>
                    <a:pt x="52" y="90"/>
                  </a:lnTo>
                  <a:lnTo>
                    <a:pt x="68" y="69"/>
                  </a:lnTo>
                  <a:lnTo>
                    <a:pt x="90" y="53"/>
                  </a:lnTo>
                  <a:lnTo>
                    <a:pt x="116" y="42"/>
                  </a:lnTo>
                  <a:lnTo>
                    <a:pt x="169" y="42"/>
                  </a:lnTo>
                  <a:lnTo>
                    <a:pt x="169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95" y="5"/>
                  </a:lnTo>
                  <a:lnTo>
                    <a:pt x="74" y="10"/>
                  </a:lnTo>
                  <a:lnTo>
                    <a:pt x="52" y="21"/>
                  </a:lnTo>
                  <a:lnTo>
                    <a:pt x="36" y="37"/>
                  </a:lnTo>
                  <a:lnTo>
                    <a:pt x="21" y="53"/>
                  </a:lnTo>
                  <a:lnTo>
                    <a:pt x="10" y="74"/>
                  </a:lnTo>
                  <a:lnTo>
                    <a:pt x="4" y="95"/>
                  </a:lnTo>
                  <a:lnTo>
                    <a:pt x="0" y="11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245"/>
            <p:cNvSpPr>
              <a:spLocks noChangeArrowheads="1"/>
            </p:cNvSpPr>
            <p:nvPr/>
          </p:nvSpPr>
          <p:spPr bwMode="auto">
            <a:xfrm>
              <a:off x="2206108" y="2027696"/>
              <a:ext cx="97087" cy="14432"/>
            </a:xfrm>
            <a:custGeom>
              <a:avLst/>
              <a:gdLst>
                <a:gd name="T0" fmla="*/ 0 w 325"/>
                <a:gd name="T1" fmla="*/ 0 h 49"/>
                <a:gd name="T2" fmla="*/ 324 w 325"/>
                <a:gd name="T3" fmla="*/ 0 h 49"/>
                <a:gd name="T4" fmla="*/ 324 w 325"/>
                <a:gd name="T5" fmla="*/ 48 h 49"/>
                <a:gd name="T6" fmla="*/ 0 w 325"/>
                <a:gd name="T7" fmla="*/ 48 h 49"/>
                <a:gd name="T8" fmla="*/ 0 w 32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49">
                  <a:moveTo>
                    <a:pt x="0" y="0"/>
                  </a:moveTo>
                  <a:lnTo>
                    <a:pt x="324" y="0"/>
                  </a:lnTo>
                  <a:lnTo>
                    <a:pt x="324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246"/>
            <p:cNvSpPr>
              <a:spLocks noChangeArrowheads="1"/>
            </p:cNvSpPr>
            <p:nvPr/>
          </p:nvSpPr>
          <p:spPr bwMode="auto">
            <a:xfrm>
              <a:off x="2315002" y="2027696"/>
              <a:ext cx="19680" cy="14432"/>
            </a:xfrm>
            <a:custGeom>
              <a:avLst/>
              <a:gdLst>
                <a:gd name="T0" fmla="*/ 0 w 65"/>
                <a:gd name="T1" fmla="*/ 0 h 49"/>
                <a:gd name="T2" fmla="*/ 64 w 65"/>
                <a:gd name="T3" fmla="*/ 0 h 49"/>
                <a:gd name="T4" fmla="*/ 64 w 65"/>
                <a:gd name="T5" fmla="*/ 48 h 49"/>
                <a:gd name="T6" fmla="*/ 0 w 65"/>
                <a:gd name="T7" fmla="*/ 48 h 49"/>
                <a:gd name="T8" fmla="*/ 0 w 6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9">
                  <a:moveTo>
                    <a:pt x="0" y="0"/>
                  </a:moveTo>
                  <a:lnTo>
                    <a:pt x="64" y="0"/>
                  </a:lnTo>
                  <a:lnTo>
                    <a:pt x="64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247"/>
            <p:cNvSpPr>
              <a:spLocks noChangeArrowheads="1"/>
            </p:cNvSpPr>
            <p:nvPr/>
          </p:nvSpPr>
          <p:spPr bwMode="auto">
            <a:xfrm>
              <a:off x="2194300" y="2055248"/>
              <a:ext cx="34112" cy="13120"/>
            </a:xfrm>
            <a:custGeom>
              <a:avLst/>
              <a:gdLst>
                <a:gd name="T0" fmla="*/ 0 w 113"/>
                <a:gd name="T1" fmla="*/ 0 h 44"/>
                <a:gd name="T2" fmla="*/ 112 w 113"/>
                <a:gd name="T3" fmla="*/ 0 h 44"/>
                <a:gd name="T4" fmla="*/ 112 w 113"/>
                <a:gd name="T5" fmla="*/ 43 h 44"/>
                <a:gd name="T6" fmla="*/ 0 w 113"/>
                <a:gd name="T7" fmla="*/ 43 h 44"/>
                <a:gd name="T8" fmla="*/ 0 w 11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44">
                  <a:moveTo>
                    <a:pt x="0" y="0"/>
                  </a:moveTo>
                  <a:lnTo>
                    <a:pt x="112" y="0"/>
                  </a:lnTo>
                  <a:lnTo>
                    <a:pt x="11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114793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867477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5" grpId="0"/>
      <p:bldP spid="16" grpId="0"/>
      <p:bldP spid="17" grpId="0"/>
      <p:bldP spid="18" grpId="0" animBg="1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20363"/>
            <a:ext cx="12192000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CUSTOMER TESTIMONIAL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89180" y="1026402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4438" y="1436090"/>
            <a:ext cx="522051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6" name="Shape 384"/>
          <p:cNvSpPr/>
          <p:nvPr/>
        </p:nvSpPr>
        <p:spPr>
          <a:xfrm>
            <a:off x="1641937" y="4149712"/>
            <a:ext cx="1832501" cy="0"/>
          </a:xfrm>
          <a:prstGeom prst="line">
            <a:avLst/>
          </a:prstGeom>
          <a:ln w="19050">
            <a:solidFill>
              <a:srgbClr val="767982">
                <a:alpha val="42649"/>
              </a:srgb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17" name="TextBox 16"/>
          <p:cNvSpPr txBox="1"/>
          <p:nvPr/>
        </p:nvSpPr>
        <p:spPr>
          <a:xfrm>
            <a:off x="1391998" y="4899665"/>
            <a:ext cx="2332377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wafer. Topping I love halvah I love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donut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claw. Pie jujubes pie ice cream.</a:t>
            </a:r>
          </a:p>
        </p:txBody>
      </p:sp>
      <p:sp>
        <p:nvSpPr>
          <p:cNvPr id="18" name="Text Placeholder 12"/>
          <p:cNvSpPr txBox="1">
            <a:spLocks/>
          </p:cNvSpPr>
          <p:nvPr/>
        </p:nvSpPr>
        <p:spPr>
          <a:xfrm>
            <a:off x="1701862" y="4473192"/>
            <a:ext cx="1849134" cy="658351"/>
          </a:xfrm>
          <a:prstGeom prst="rect">
            <a:avLst/>
          </a:prstGeom>
        </p:spPr>
        <p:txBody>
          <a:bodyPr>
            <a:noAutofit/>
          </a:bodyPr>
          <a:lstStyle>
            <a:lvl1pPr marL="343037" indent="-343037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32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247" indent="-285864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457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840" indent="-228691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223" indent="-228691" algn="l" defTabSz="457383" rtl="0" eaLnBrk="1" latinLnBrk="0" hangingPunct="1">
              <a:spcBef>
                <a:spcPct val="20000"/>
              </a:spcBef>
              <a:buFont typeface="Arial"/>
              <a:buChar char="»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606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989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372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754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00"/>
              </a:lnSpc>
              <a:spcBef>
                <a:spcPts val="0"/>
              </a:spcBef>
              <a:buNone/>
            </a:pP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CEO Of </a:t>
            </a:r>
            <a:r>
              <a:rPr lang="en-US" sz="1050" spc="-4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Zuke</a:t>
            </a: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App</a:t>
            </a:r>
            <a:endParaRPr lang="en-US" sz="1050" spc="-4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554382" y="4238060"/>
            <a:ext cx="2169993" cy="661605"/>
          </a:xfrm>
          <a:prstGeom prst="rect">
            <a:avLst/>
          </a:prstGeom>
        </p:spPr>
        <p:txBody>
          <a:bodyPr/>
          <a:lstStyle>
            <a:lvl1pPr algn="ctr" defTabSz="457383" rtl="0" eaLnBrk="1" latinLnBrk="0" hangingPunct="1">
              <a:spcBef>
                <a:spcPct val="0"/>
              </a:spcBef>
              <a:buNone/>
              <a:defRPr sz="440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Kendal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Margott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Shape 384"/>
          <p:cNvSpPr/>
          <p:nvPr/>
        </p:nvSpPr>
        <p:spPr>
          <a:xfrm>
            <a:off x="5114061" y="4149712"/>
            <a:ext cx="1832501" cy="0"/>
          </a:xfrm>
          <a:prstGeom prst="line">
            <a:avLst/>
          </a:prstGeom>
          <a:ln w="19050">
            <a:solidFill>
              <a:srgbClr val="767982">
                <a:alpha val="42649"/>
              </a:srgb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1" name="TextBox 20"/>
          <p:cNvSpPr txBox="1"/>
          <p:nvPr/>
        </p:nvSpPr>
        <p:spPr>
          <a:xfrm>
            <a:off x="4864122" y="4899665"/>
            <a:ext cx="2332377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wafer. Topping I love halvah I love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donut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claw. Pie jujubes pie ice cream.</a:t>
            </a:r>
          </a:p>
        </p:txBody>
      </p:sp>
      <p:sp>
        <p:nvSpPr>
          <p:cNvPr id="22" name="Text Placeholder 12"/>
          <p:cNvSpPr txBox="1">
            <a:spLocks/>
          </p:cNvSpPr>
          <p:nvPr/>
        </p:nvSpPr>
        <p:spPr>
          <a:xfrm>
            <a:off x="5173986" y="4473192"/>
            <a:ext cx="1849134" cy="658351"/>
          </a:xfrm>
          <a:prstGeom prst="rect">
            <a:avLst/>
          </a:prstGeom>
        </p:spPr>
        <p:txBody>
          <a:bodyPr>
            <a:noAutofit/>
          </a:bodyPr>
          <a:lstStyle>
            <a:lvl1pPr marL="343037" indent="-343037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32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247" indent="-285864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457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840" indent="-228691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223" indent="-228691" algn="l" defTabSz="457383" rtl="0" eaLnBrk="1" latinLnBrk="0" hangingPunct="1">
              <a:spcBef>
                <a:spcPct val="20000"/>
              </a:spcBef>
              <a:buFont typeface="Arial"/>
              <a:buChar char="»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606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989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372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754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00"/>
              </a:lnSpc>
              <a:spcBef>
                <a:spcPts val="0"/>
              </a:spcBef>
              <a:buNone/>
            </a:pP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CEO Of </a:t>
            </a:r>
            <a:r>
              <a:rPr lang="en-US" sz="1050" spc="-4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Zuke</a:t>
            </a: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App</a:t>
            </a:r>
            <a:endParaRPr lang="en-US" sz="1050" spc="-4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5026506" y="4238060"/>
            <a:ext cx="2169993" cy="661605"/>
          </a:xfrm>
          <a:prstGeom prst="rect">
            <a:avLst/>
          </a:prstGeom>
        </p:spPr>
        <p:txBody>
          <a:bodyPr/>
          <a:lstStyle>
            <a:lvl1pPr algn="ctr" defTabSz="457383" rtl="0" eaLnBrk="1" latinLnBrk="0" hangingPunct="1">
              <a:spcBef>
                <a:spcPct val="0"/>
              </a:spcBef>
              <a:buNone/>
              <a:defRPr sz="440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Kendal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Margott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Shape 384"/>
          <p:cNvSpPr/>
          <p:nvPr/>
        </p:nvSpPr>
        <p:spPr>
          <a:xfrm>
            <a:off x="8586185" y="4149712"/>
            <a:ext cx="1832501" cy="0"/>
          </a:xfrm>
          <a:prstGeom prst="line">
            <a:avLst/>
          </a:prstGeom>
          <a:ln w="19050">
            <a:solidFill>
              <a:srgbClr val="767982">
                <a:alpha val="42649"/>
              </a:srgb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 lvl="0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/>
          </a:p>
        </p:txBody>
      </p:sp>
      <p:sp>
        <p:nvSpPr>
          <p:cNvPr id="25" name="TextBox 24"/>
          <p:cNvSpPr txBox="1"/>
          <p:nvPr/>
        </p:nvSpPr>
        <p:spPr>
          <a:xfrm>
            <a:off x="8336246" y="4899665"/>
            <a:ext cx="2332377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wafer. Topping I love halvah I love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donut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claw. Pie jujubes pie ice cream.</a:t>
            </a:r>
          </a:p>
        </p:txBody>
      </p:sp>
      <p:sp>
        <p:nvSpPr>
          <p:cNvPr id="26" name="Text Placeholder 12"/>
          <p:cNvSpPr txBox="1">
            <a:spLocks/>
          </p:cNvSpPr>
          <p:nvPr/>
        </p:nvSpPr>
        <p:spPr>
          <a:xfrm>
            <a:off x="8646110" y="4473192"/>
            <a:ext cx="1849134" cy="658351"/>
          </a:xfrm>
          <a:prstGeom prst="rect">
            <a:avLst/>
          </a:prstGeom>
        </p:spPr>
        <p:txBody>
          <a:bodyPr>
            <a:noAutofit/>
          </a:bodyPr>
          <a:lstStyle>
            <a:lvl1pPr marL="343037" indent="-343037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32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247" indent="-285864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457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840" indent="-228691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223" indent="-228691" algn="l" defTabSz="457383" rtl="0" eaLnBrk="1" latinLnBrk="0" hangingPunct="1">
              <a:spcBef>
                <a:spcPct val="20000"/>
              </a:spcBef>
              <a:buFont typeface="Arial"/>
              <a:buChar char="»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606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989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372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754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00"/>
              </a:lnSpc>
              <a:spcBef>
                <a:spcPts val="0"/>
              </a:spcBef>
              <a:buNone/>
            </a:pP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CEO Of </a:t>
            </a:r>
            <a:r>
              <a:rPr lang="en-US" sz="1050" spc="-4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Zuke</a:t>
            </a: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App</a:t>
            </a:r>
            <a:endParaRPr lang="en-US" sz="1050" spc="-4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8498630" y="4238060"/>
            <a:ext cx="2169993" cy="661605"/>
          </a:xfrm>
          <a:prstGeom prst="rect">
            <a:avLst/>
          </a:prstGeom>
        </p:spPr>
        <p:txBody>
          <a:bodyPr/>
          <a:lstStyle>
            <a:lvl1pPr algn="ctr" defTabSz="457383" rtl="0" eaLnBrk="1" latinLnBrk="0" hangingPunct="1">
              <a:spcBef>
                <a:spcPct val="0"/>
              </a:spcBef>
              <a:buNone/>
              <a:defRPr sz="440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Kendal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Margott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04202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6" grpId="0" animBg="1"/>
      <p:bldP spid="17" grpId="0"/>
      <p:bldP spid="18" grpId="0"/>
      <p:bldP spid="19" grpId="0"/>
      <p:bldP spid="20" grpId="0" animBg="1"/>
      <p:bldP spid="21" grpId="0"/>
      <p:bldP spid="22" grpId="0"/>
      <p:bldP spid="23" grpId="0"/>
      <p:bldP spid="24" grpId="0" animBg="1"/>
      <p:bldP spid="25" grpId="0"/>
      <p:bldP spid="2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t="-8242" r="-19227" b="25185"/>
          <a:stretch/>
        </p:blipFill>
        <p:spPr>
          <a:xfrm>
            <a:off x="7774751" y="3934545"/>
            <a:ext cx="2132748" cy="1836599"/>
          </a:xfrm>
        </p:spPr>
      </p:pic>
      <p:sp>
        <p:nvSpPr>
          <p:cNvPr id="13" name="Rectangle 12"/>
          <p:cNvSpPr/>
          <p:nvPr/>
        </p:nvSpPr>
        <p:spPr bwMode="auto">
          <a:xfrm>
            <a:off x="0" y="873456"/>
            <a:ext cx="5472545" cy="5984543"/>
          </a:xfrm>
          <a:prstGeom prst="rect">
            <a:avLst/>
          </a:prstGeom>
          <a:solidFill>
            <a:srgbClr val="000000">
              <a:alpha val="38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6" name="Shape 193"/>
          <p:cNvSpPr/>
          <p:nvPr/>
        </p:nvSpPr>
        <p:spPr>
          <a:xfrm>
            <a:off x="1290152" y="4289137"/>
            <a:ext cx="879790" cy="273177"/>
          </a:xfrm>
          <a:prstGeom prst="roundRect">
            <a:avLst>
              <a:gd name="adj" fmla="val 50000"/>
            </a:avLst>
          </a:prstGeom>
          <a:solidFill>
            <a:srgbClr val="D1E8B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050">
              <a:solidFill>
                <a:schemeClr val="tx1">
                  <a:lumMod val="75000"/>
                  <a:lumOff val="2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Shape 194"/>
          <p:cNvSpPr/>
          <p:nvPr/>
        </p:nvSpPr>
        <p:spPr>
          <a:xfrm>
            <a:off x="1429284" y="4223973"/>
            <a:ext cx="644406" cy="32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21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chemeClr val="tx1">
                    <a:lumMod val="75000"/>
                    <a:lumOff val="2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more…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9942" y="2357323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Montserrat"/>
                <a:cs typeface="Montserrat"/>
              </a:rPr>
              <a:t>VISIT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Montserrat"/>
                <a:cs typeface="Montserrat"/>
              </a:rPr>
              <a:t>OUR LOCATION</a:t>
            </a:r>
            <a:endParaRPr lang="en-US" sz="2800" b="1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22642" y="3075334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Quick service restaurant in real time</a:t>
            </a:r>
            <a:endParaRPr lang="en-US" sz="11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01984" y="3395936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/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/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/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62743" y="2854479"/>
            <a:ext cx="6356767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AU" sz="1400" b="1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Chef Bistro Restaurant</a:t>
            </a:r>
          </a:p>
          <a:p>
            <a:pPr algn="ctr">
              <a:spcAft>
                <a:spcPts val="400"/>
              </a:spcAft>
            </a:pPr>
            <a:r>
              <a:rPr lang="en-AU" sz="1400" b="1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271 Manchester City, London</a:t>
            </a:r>
          </a:p>
          <a:p>
            <a:pPr algn="ctr">
              <a:spcAft>
                <a:spcPts val="400"/>
              </a:spcAft>
            </a:pPr>
            <a:r>
              <a:rPr lang="en-AU" sz="1400" b="1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 W17  3QA</a:t>
            </a:r>
          </a:p>
          <a:p>
            <a:pPr algn="ctr">
              <a:spcAft>
                <a:spcPts val="400"/>
              </a:spcAft>
            </a:pPr>
            <a:endParaRPr lang="en-US" sz="1400" b="1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577049" y="2122706"/>
            <a:ext cx="651772" cy="469233"/>
            <a:chOff x="8640621" y="2132591"/>
            <a:chExt cx="651772" cy="469233"/>
          </a:xfrm>
        </p:grpSpPr>
        <p:sp>
          <p:nvSpPr>
            <p:cNvPr id="19" name="Oval 18"/>
            <p:cNvSpPr/>
            <p:nvPr/>
          </p:nvSpPr>
          <p:spPr bwMode="auto">
            <a:xfrm>
              <a:off x="8640621" y="2132591"/>
              <a:ext cx="469233" cy="469233"/>
            </a:xfrm>
            <a:prstGeom prst="ellipse">
              <a:avLst/>
            </a:prstGeom>
            <a:solidFill>
              <a:srgbClr val="D1E8B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723135" y="2157268"/>
              <a:ext cx="569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pc="1974" dirty="0" smtClean="0">
                  <a:solidFill>
                    <a:srgbClr val="53585F"/>
                  </a:solidFill>
                  <a:latin typeface="FontAwesome" charset="0"/>
                  <a:ea typeface="FontAwesome" charset="0"/>
                  <a:cs typeface="FontAwesome" charset="0"/>
                </a:rPr>
                <a:t></a:t>
              </a:r>
              <a:endParaRPr lang="en-US" dirty="0">
                <a:latin typeface="FontAwesome" charset="0"/>
                <a:ea typeface="FontAwesome" charset="0"/>
                <a:cs typeface="FontAwesome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828669" y="5811657"/>
            <a:ext cx="20249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7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0851500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" grpId="0" animBg="1"/>
      <p:bldP spid="7" grpId="0" animBg="1"/>
      <p:bldP spid="8" grpId="0"/>
      <p:bldP spid="9" grpId="0"/>
      <p:bldP spid="10" grpId="0"/>
      <p:bldP spid="17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228600"/>
            <a:ext cx="12192000" cy="6629400"/>
          </a:xfrm>
          <a:prstGeom prst="rect">
            <a:avLst/>
          </a:prstGeom>
          <a:solidFill>
            <a:srgbClr val="000000">
              <a:alpha val="47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" t="179" r="-5359" b="33299"/>
          <a:stretch/>
        </p:blipFill>
        <p:spPr>
          <a:xfrm>
            <a:off x="5029625" y="1196425"/>
            <a:ext cx="2132748" cy="1836599"/>
          </a:xfrm>
        </p:spPr>
      </p:pic>
      <p:sp>
        <p:nvSpPr>
          <p:cNvPr id="6" name="TextBox 5"/>
          <p:cNvSpPr txBox="1"/>
          <p:nvPr/>
        </p:nvSpPr>
        <p:spPr>
          <a:xfrm>
            <a:off x="0" y="3033024"/>
            <a:ext cx="12191999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Montserrat"/>
                <a:cs typeface="Montserrat"/>
              </a:rPr>
              <a:t>THANK YOU</a:t>
            </a:r>
          </a:p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Montserrat"/>
                <a:cs typeface="Montserrat"/>
              </a:rPr>
              <a:t>FOR WATCHING</a:t>
            </a:r>
            <a:endParaRPr lang="en-US" sz="2800" b="1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2371" y="3751035"/>
            <a:ext cx="6783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Quick service restaurant in real time</a:t>
            </a:r>
            <a:endParaRPr lang="en-US" sz="11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85744" y="4173714"/>
            <a:ext cx="522051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/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/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/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/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58558" y="5966020"/>
            <a:ext cx="30748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spc="6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900" b="1" spc="6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7616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0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"/>
          <p:cNvSpPr>
            <a:spLocks noChangeArrowheads="1"/>
          </p:cNvSpPr>
          <p:nvPr/>
        </p:nvSpPr>
        <p:spPr bwMode="auto">
          <a:xfrm>
            <a:off x="5838990" y="2775527"/>
            <a:ext cx="137759" cy="31488"/>
          </a:xfrm>
          <a:custGeom>
            <a:avLst/>
            <a:gdLst>
              <a:gd name="T0" fmla="*/ 420 w 463"/>
              <a:gd name="T1" fmla="*/ 64 h 108"/>
              <a:gd name="T2" fmla="*/ 42 w 463"/>
              <a:gd name="T3" fmla="*/ 64 h 108"/>
              <a:gd name="T4" fmla="*/ 42 w 463"/>
              <a:gd name="T5" fmla="*/ 43 h 108"/>
              <a:gd name="T6" fmla="*/ 420 w 463"/>
              <a:gd name="T7" fmla="*/ 43 h 108"/>
              <a:gd name="T8" fmla="*/ 420 w 463"/>
              <a:gd name="T9" fmla="*/ 64 h 108"/>
              <a:gd name="T10" fmla="*/ 462 w 463"/>
              <a:gd name="T11" fmla="*/ 0 h 108"/>
              <a:gd name="T12" fmla="*/ 0 w 463"/>
              <a:gd name="T13" fmla="*/ 0 h 108"/>
              <a:gd name="T14" fmla="*/ 0 w 463"/>
              <a:gd name="T15" fmla="*/ 107 h 108"/>
              <a:gd name="T16" fmla="*/ 462 w 463"/>
              <a:gd name="T17" fmla="*/ 107 h 108"/>
              <a:gd name="T18" fmla="*/ 462 w 463"/>
              <a:gd name="T1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3" h="108">
                <a:moveTo>
                  <a:pt x="420" y="64"/>
                </a:moveTo>
                <a:lnTo>
                  <a:pt x="42" y="64"/>
                </a:lnTo>
                <a:lnTo>
                  <a:pt x="42" y="43"/>
                </a:lnTo>
                <a:lnTo>
                  <a:pt x="420" y="43"/>
                </a:lnTo>
                <a:lnTo>
                  <a:pt x="420" y="64"/>
                </a:lnTo>
                <a:close/>
                <a:moveTo>
                  <a:pt x="462" y="0"/>
                </a:moveTo>
                <a:lnTo>
                  <a:pt x="0" y="0"/>
                </a:lnTo>
                <a:lnTo>
                  <a:pt x="0" y="107"/>
                </a:lnTo>
                <a:lnTo>
                  <a:pt x="462" y="107"/>
                </a:lnTo>
                <a:lnTo>
                  <a:pt x="4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2"/>
          <p:cNvSpPr>
            <a:spLocks noChangeArrowheads="1"/>
          </p:cNvSpPr>
          <p:nvPr/>
        </p:nvSpPr>
        <p:spPr bwMode="auto">
          <a:xfrm>
            <a:off x="5845550" y="2813574"/>
            <a:ext cx="143006" cy="62975"/>
          </a:xfrm>
          <a:custGeom>
            <a:avLst/>
            <a:gdLst>
              <a:gd name="T0" fmla="*/ 441 w 479"/>
              <a:gd name="T1" fmla="*/ 64 h 213"/>
              <a:gd name="T2" fmla="*/ 441 w 479"/>
              <a:gd name="T3" fmla="*/ 148 h 213"/>
              <a:gd name="T4" fmla="*/ 420 w 479"/>
              <a:gd name="T5" fmla="*/ 148 h 213"/>
              <a:gd name="T6" fmla="*/ 420 w 479"/>
              <a:gd name="T7" fmla="*/ 64 h 213"/>
              <a:gd name="T8" fmla="*/ 441 w 479"/>
              <a:gd name="T9" fmla="*/ 64 h 213"/>
              <a:gd name="T10" fmla="*/ 0 w 479"/>
              <a:gd name="T11" fmla="*/ 0 h 213"/>
              <a:gd name="T12" fmla="*/ 0 w 479"/>
              <a:gd name="T13" fmla="*/ 212 h 213"/>
              <a:gd name="T14" fmla="*/ 420 w 479"/>
              <a:gd name="T15" fmla="*/ 212 h 213"/>
              <a:gd name="T16" fmla="*/ 420 w 479"/>
              <a:gd name="T17" fmla="*/ 191 h 213"/>
              <a:gd name="T18" fmla="*/ 478 w 479"/>
              <a:gd name="T19" fmla="*/ 191 h 213"/>
              <a:gd name="T20" fmla="*/ 478 w 479"/>
              <a:gd name="T21" fmla="*/ 26 h 213"/>
              <a:gd name="T22" fmla="*/ 420 w 479"/>
              <a:gd name="T23" fmla="*/ 26 h 213"/>
              <a:gd name="T24" fmla="*/ 420 w 479"/>
              <a:gd name="T25" fmla="*/ 0 h 213"/>
              <a:gd name="T26" fmla="*/ 377 w 479"/>
              <a:gd name="T27" fmla="*/ 0 h 213"/>
              <a:gd name="T28" fmla="*/ 377 w 479"/>
              <a:gd name="T29" fmla="*/ 106 h 213"/>
              <a:gd name="T30" fmla="*/ 356 w 479"/>
              <a:gd name="T31" fmla="*/ 106 h 213"/>
              <a:gd name="T32" fmla="*/ 356 w 479"/>
              <a:gd name="T33" fmla="*/ 143 h 213"/>
              <a:gd name="T34" fmla="*/ 377 w 479"/>
              <a:gd name="T35" fmla="*/ 143 h 213"/>
              <a:gd name="T36" fmla="*/ 377 w 479"/>
              <a:gd name="T37" fmla="*/ 169 h 213"/>
              <a:gd name="T38" fmla="*/ 38 w 479"/>
              <a:gd name="T39" fmla="*/ 169 h 213"/>
              <a:gd name="T40" fmla="*/ 38 w 479"/>
              <a:gd name="T41" fmla="*/ 143 h 213"/>
              <a:gd name="T42" fmla="*/ 64 w 479"/>
              <a:gd name="T43" fmla="*/ 143 h 213"/>
              <a:gd name="T44" fmla="*/ 64 w 479"/>
              <a:gd name="T45" fmla="*/ 106 h 213"/>
              <a:gd name="T46" fmla="*/ 38 w 479"/>
              <a:gd name="T47" fmla="*/ 106 h 213"/>
              <a:gd name="T48" fmla="*/ 38 w 479"/>
              <a:gd name="T49" fmla="*/ 0 h 213"/>
              <a:gd name="T50" fmla="*/ 0 w 479"/>
              <a:gd name="T51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79" h="213">
                <a:moveTo>
                  <a:pt x="441" y="64"/>
                </a:moveTo>
                <a:lnTo>
                  <a:pt x="441" y="148"/>
                </a:lnTo>
                <a:lnTo>
                  <a:pt x="420" y="148"/>
                </a:lnTo>
                <a:lnTo>
                  <a:pt x="420" y="64"/>
                </a:lnTo>
                <a:lnTo>
                  <a:pt x="441" y="64"/>
                </a:lnTo>
                <a:close/>
                <a:moveTo>
                  <a:pt x="0" y="0"/>
                </a:moveTo>
                <a:lnTo>
                  <a:pt x="0" y="212"/>
                </a:lnTo>
                <a:lnTo>
                  <a:pt x="420" y="212"/>
                </a:lnTo>
                <a:lnTo>
                  <a:pt x="420" y="191"/>
                </a:lnTo>
                <a:lnTo>
                  <a:pt x="478" y="191"/>
                </a:lnTo>
                <a:lnTo>
                  <a:pt x="478" y="26"/>
                </a:lnTo>
                <a:lnTo>
                  <a:pt x="420" y="26"/>
                </a:lnTo>
                <a:lnTo>
                  <a:pt x="420" y="0"/>
                </a:lnTo>
                <a:lnTo>
                  <a:pt x="377" y="0"/>
                </a:lnTo>
                <a:lnTo>
                  <a:pt x="377" y="106"/>
                </a:lnTo>
                <a:lnTo>
                  <a:pt x="356" y="106"/>
                </a:lnTo>
                <a:lnTo>
                  <a:pt x="356" y="143"/>
                </a:lnTo>
                <a:lnTo>
                  <a:pt x="377" y="143"/>
                </a:lnTo>
                <a:lnTo>
                  <a:pt x="377" y="169"/>
                </a:lnTo>
                <a:lnTo>
                  <a:pt x="38" y="169"/>
                </a:lnTo>
                <a:lnTo>
                  <a:pt x="38" y="143"/>
                </a:lnTo>
                <a:lnTo>
                  <a:pt x="64" y="143"/>
                </a:lnTo>
                <a:lnTo>
                  <a:pt x="64" y="106"/>
                </a:lnTo>
                <a:lnTo>
                  <a:pt x="38" y="106"/>
                </a:lnTo>
                <a:lnTo>
                  <a:pt x="3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3"/>
          <p:cNvSpPr>
            <a:spLocks noChangeArrowheads="1"/>
          </p:cNvSpPr>
          <p:nvPr/>
        </p:nvSpPr>
        <p:spPr bwMode="auto">
          <a:xfrm>
            <a:off x="5870477" y="2845062"/>
            <a:ext cx="74783" cy="11807"/>
          </a:xfrm>
          <a:custGeom>
            <a:avLst/>
            <a:gdLst>
              <a:gd name="T0" fmla="*/ 0 w 251"/>
              <a:gd name="T1" fmla="*/ 0 h 38"/>
              <a:gd name="T2" fmla="*/ 250 w 251"/>
              <a:gd name="T3" fmla="*/ 0 h 38"/>
              <a:gd name="T4" fmla="*/ 250 w 251"/>
              <a:gd name="T5" fmla="*/ 37 h 38"/>
              <a:gd name="T6" fmla="*/ 0 w 251"/>
              <a:gd name="T7" fmla="*/ 37 h 38"/>
              <a:gd name="T8" fmla="*/ 0 w 251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" h="38">
                <a:moveTo>
                  <a:pt x="0" y="0"/>
                </a:moveTo>
                <a:lnTo>
                  <a:pt x="250" y="0"/>
                </a:lnTo>
                <a:lnTo>
                  <a:pt x="250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Freeform 4"/>
          <p:cNvSpPr>
            <a:spLocks noChangeArrowheads="1"/>
          </p:cNvSpPr>
          <p:nvPr/>
        </p:nvSpPr>
        <p:spPr bwMode="auto">
          <a:xfrm>
            <a:off x="5807502" y="2887046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5"/>
          <p:cNvSpPr>
            <a:spLocks noChangeArrowheads="1"/>
          </p:cNvSpPr>
          <p:nvPr/>
        </p:nvSpPr>
        <p:spPr bwMode="auto">
          <a:xfrm>
            <a:off x="5825870" y="2887046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6"/>
          <p:cNvSpPr>
            <a:spLocks noChangeArrowheads="1"/>
          </p:cNvSpPr>
          <p:nvPr/>
        </p:nvSpPr>
        <p:spPr bwMode="auto">
          <a:xfrm>
            <a:off x="5845550" y="2887046"/>
            <a:ext cx="11807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7"/>
          <p:cNvSpPr>
            <a:spLocks noChangeArrowheads="1"/>
          </p:cNvSpPr>
          <p:nvPr/>
        </p:nvSpPr>
        <p:spPr bwMode="auto">
          <a:xfrm>
            <a:off x="5863918" y="2887046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8"/>
          <p:cNvSpPr>
            <a:spLocks noChangeArrowheads="1"/>
          </p:cNvSpPr>
          <p:nvPr/>
        </p:nvSpPr>
        <p:spPr bwMode="auto">
          <a:xfrm>
            <a:off x="5883597" y="2887046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9"/>
          <p:cNvSpPr>
            <a:spLocks noChangeArrowheads="1"/>
          </p:cNvSpPr>
          <p:nvPr/>
        </p:nvSpPr>
        <p:spPr bwMode="auto">
          <a:xfrm>
            <a:off x="5901965" y="2887046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10"/>
          <p:cNvSpPr>
            <a:spLocks noChangeArrowheads="1"/>
          </p:cNvSpPr>
          <p:nvPr/>
        </p:nvSpPr>
        <p:spPr bwMode="auto">
          <a:xfrm>
            <a:off x="5920333" y="2887046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11"/>
          <p:cNvSpPr>
            <a:spLocks noChangeArrowheads="1"/>
          </p:cNvSpPr>
          <p:nvPr/>
        </p:nvSpPr>
        <p:spPr bwMode="auto">
          <a:xfrm>
            <a:off x="5938700" y="2887046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12"/>
          <p:cNvSpPr>
            <a:spLocks noChangeArrowheads="1"/>
          </p:cNvSpPr>
          <p:nvPr/>
        </p:nvSpPr>
        <p:spPr bwMode="auto">
          <a:xfrm>
            <a:off x="5958380" y="2887046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13"/>
          <p:cNvSpPr>
            <a:spLocks noChangeArrowheads="1"/>
          </p:cNvSpPr>
          <p:nvPr/>
        </p:nvSpPr>
        <p:spPr bwMode="auto">
          <a:xfrm>
            <a:off x="5978060" y="2887046"/>
            <a:ext cx="11808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14"/>
          <p:cNvSpPr>
            <a:spLocks noChangeArrowheads="1"/>
          </p:cNvSpPr>
          <p:nvPr/>
        </p:nvSpPr>
        <p:spPr bwMode="auto">
          <a:xfrm>
            <a:off x="5995116" y="2887046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15"/>
          <p:cNvSpPr>
            <a:spLocks noChangeArrowheads="1"/>
          </p:cNvSpPr>
          <p:nvPr/>
        </p:nvSpPr>
        <p:spPr bwMode="auto">
          <a:xfrm>
            <a:off x="5863918" y="2604969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16"/>
          <p:cNvSpPr>
            <a:spLocks noChangeArrowheads="1"/>
          </p:cNvSpPr>
          <p:nvPr/>
        </p:nvSpPr>
        <p:spPr bwMode="auto">
          <a:xfrm>
            <a:off x="5883597" y="2604969"/>
            <a:ext cx="11808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17"/>
          <p:cNvSpPr>
            <a:spLocks noChangeArrowheads="1"/>
          </p:cNvSpPr>
          <p:nvPr/>
        </p:nvSpPr>
        <p:spPr bwMode="auto">
          <a:xfrm>
            <a:off x="5901965" y="2604969"/>
            <a:ext cx="11808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18"/>
          <p:cNvSpPr>
            <a:spLocks noChangeArrowheads="1"/>
          </p:cNvSpPr>
          <p:nvPr/>
        </p:nvSpPr>
        <p:spPr bwMode="auto">
          <a:xfrm>
            <a:off x="5920333" y="2604969"/>
            <a:ext cx="11808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19"/>
          <p:cNvSpPr>
            <a:spLocks noChangeArrowheads="1"/>
          </p:cNvSpPr>
          <p:nvPr/>
        </p:nvSpPr>
        <p:spPr bwMode="auto">
          <a:xfrm>
            <a:off x="5938700" y="2604969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Freeform 20"/>
          <p:cNvSpPr>
            <a:spLocks noChangeArrowheads="1"/>
          </p:cNvSpPr>
          <p:nvPr/>
        </p:nvSpPr>
        <p:spPr bwMode="auto">
          <a:xfrm>
            <a:off x="5706480" y="2518378"/>
            <a:ext cx="402778" cy="401467"/>
          </a:xfrm>
          <a:custGeom>
            <a:avLst/>
            <a:gdLst>
              <a:gd name="T0" fmla="*/ 276 w 1354"/>
              <a:gd name="T1" fmla="*/ 1242 h 1349"/>
              <a:gd name="T2" fmla="*/ 298 w 1354"/>
              <a:gd name="T3" fmla="*/ 637 h 1349"/>
              <a:gd name="T4" fmla="*/ 383 w 1354"/>
              <a:gd name="T5" fmla="*/ 611 h 1349"/>
              <a:gd name="T6" fmla="*/ 467 w 1354"/>
              <a:gd name="T7" fmla="*/ 552 h 1349"/>
              <a:gd name="T8" fmla="*/ 505 w 1354"/>
              <a:gd name="T9" fmla="*/ 334 h 1349"/>
              <a:gd name="T10" fmla="*/ 866 w 1354"/>
              <a:gd name="T11" fmla="*/ 292 h 1349"/>
              <a:gd name="T12" fmla="*/ 866 w 1354"/>
              <a:gd name="T13" fmla="*/ 483 h 1349"/>
              <a:gd name="T14" fmla="*/ 924 w 1354"/>
              <a:gd name="T15" fmla="*/ 590 h 1349"/>
              <a:gd name="T16" fmla="*/ 1009 w 1354"/>
              <a:gd name="T17" fmla="*/ 611 h 1349"/>
              <a:gd name="T18" fmla="*/ 1078 w 1354"/>
              <a:gd name="T19" fmla="*/ 695 h 1349"/>
              <a:gd name="T20" fmla="*/ 1078 w 1354"/>
              <a:gd name="T21" fmla="*/ 1311 h 1349"/>
              <a:gd name="T22" fmla="*/ 605 w 1354"/>
              <a:gd name="T23" fmla="*/ 53 h 1349"/>
              <a:gd name="T24" fmla="*/ 748 w 1354"/>
              <a:gd name="T25" fmla="*/ 53 h 1349"/>
              <a:gd name="T26" fmla="*/ 855 w 1354"/>
              <a:gd name="T27" fmla="*/ 159 h 1349"/>
              <a:gd name="T28" fmla="*/ 488 w 1354"/>
              <a:gd name="T29" fmla="*/ 197 h 1349"/>
              <a:gd name="T30" fmla="*/ 1120 w 1354"/>
              <a:gd name="T31" fmla="*/ 191 h 1349"/>
              <a:gd name="T32" fmla="*/ 1057 w 1354"/>
              <a:gd name="T33" fmla="*/ 127 h 1349"/>
              <a:gd name="T34" fmla="*/ 1120 w 1354"/>
              <a:gd name="T35" fmla="*/ 64 h 1349"/>
              <a:gd name="T36" fmla="*/ 1062 w 1354"/>
              <a:gd name="T37" fmla="*/ 43 h 1349"/>
              <a:gd name="T38" fmla="*/ 1014 w 1354"/>
              <a:gd name="T39" fmla="*/ 127 h 1349"/>
              <a:gd name="T40" fmla="*/ 1046 w 1354"/>
              <a:gd name="T41" fmla="*/ 202 h 1349"/>
              <a:gd name="T42" fmla="*/ 1141 w 1354"/>
              <a:gd name="T43" fmla="*/ 233 h 1349"/>
              <a:gd name="T44" fmla="*/ 1264 w 1354"/>
              <a:gd name="T45" fmla="*/ 281 h 1349"/>
              <a:gd name="T46" fmla="*/ 1311 w 1354"/>
              <a:gd name="T47" fmla="*/ 404 h 1349"/>
              <a:gd name="T48" fmla="*/ 1237 w 1354"/>
              <a:gd name="T49" fmla="*/ 547 h 1349"/>
              <a:gd name="T50" fmla="*/ 993 w 1354"/>
              <a:gd name="T51" fmla="*/ 568 h 1349"/>
              <a:gd name="T52" fmla="*/ 913 w 1354"/>
              <a:gd name="T53" fmla="*/ 515 h 1349"/>
              <a:gd name="T54" fmla="*/ 908 w 1354"/>
              <a:gd name="T55" fmla="*/ 233 h 1349"/>
              <a:gd name="T56" fmla="*/ 839 w 1354"/>
              <a:gd name="T57" fmla="*/ 69 h 1349"/>
              <a:gd name="T58" fmla="*/ 680 w 1354"/>
              <a:gd name="T59" fmla="*/ 0 h 1349"/>
              <a:gd name="T60" fmla="*/ 515 w 1354"/>
              <a:gd name="T61" fmla="*/ 69 h 1349"/>
              <a:gd name="T62" fmla="*/ 446 w 1354"/>
              <a:gd name="T63" fmla="*/ 483 h 1349"/>
              <a:gd name="T64" fmla="*/ 420 w 1354"/>
              <a:gd name="T65" fmla="*/ 547 h 1349"/>
              <a:gd name="T66" fmla="*/ 361 w 1354"/>
              <a:gd name="T67" fmla="*/ 568 h 1349"/>
              <a:gd name="T68" fmla="*/ 117 w 1354"/>
              <a:gd name="T69" fmla="*/ 541 h 1349"/>
              <a:gd name="T70" fmla="*/ 48 w 1354"/>
              <a:gd name="T71" fmla="*/ 430 h 1349"/>
              <a:gd name="T72" fmla="*/ 69 w 1354"/>
              <a:gd name="T73" fmla="*/ 302 h 1349"/>
              <a:gd name="T74" fmla="*/ 213 w 1354"/>
              <a:gd name="T75" fmla="*/ 228 h 1349"/>
              <a:gd name="T76" fmla="*/ 292 w 1354"/>
              <a:gd name="T77" fmla="*/ 207 h 1349"/>
              <a:gd name="T78" fmla="*/ 340 w 1354"/>
              <a:gd name="T79" fmla="*/ 122 h 1349"/>
              <a:gd name="T80" fmla="*/ 308 w 1354"/>
              <a:gd name="T81" fmla="*/ 48 h 1349"/>
              <a:gd name="T82" fmla="*/ 234 w 1354"/>
              <a:gd name="T83" fmla="*/ 58 h 1349"/>
              <a:gd name="T84" fmla="*/ 298 w 1354"/>
              <a:gd name="T85" fmla="*/ 122 h 1349"/>
              <a:gd name="T86" fmla="*/ 234 w 1354"/>
              <a:gd name="T87" fmla="*/ 186 h 1349"/>
              <a:gd name="T88" fmla="*/ 95 w 1354"/>
              <a:gd name="T89" fmla="*/ 223 h 1349"/>
              <a:gd name="T90" fmla="*/ 0 w 1354"/>
              <a:gd name="T91" fmla="*/ 398 h 1349"/>
              <a:gd name="T92" fmla="*/ 64 w 1354"/>
              <a:gd name="T93" fmla="*/ 547 h 1349"/>
              <a:gd name="T94" fmla="*/ 213 w 1354"/>
              <a:gd name="T95" fmla="*/ 611 h 1349"/>
              <a:gd name="T96" fmla="*/ 234 w 1354"/>
              <a:gd name="T97" fmla="*/ 674 h 1349"/>
              <a:gd name="T98" fmla="*/ 1120 w 1354"/>
              <a:gd name="T99" fmla="*/ 695 h 1349"/>
              <a:gd name="T100" fmla="*/ 1141 w 1354"/>
              <a:gd name="T101" fmla="*/ 616 h 1349"/>
              <a:gd name="T102" fmla="*/ 1258 w 1354"/>
              <a:gd name="T103" fmla="*/ 579 h 1349"/>
              <a:gd name="T104" fmla="*/ 1353 w 1354"/>
              <a:gd name="T105" fmla="*/ 404 h 1349"/>
              <a:gd name="T106" fmla="*/ 1290 w 1354"/>
              <a:gd name="T107" fmla="*/ 255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54" h="1349">
                <a:moveTo>
                  <a:pt x="276" y="1311"/>
                </a:moveTo>
                <a:lnTo>
                  <a:pt x="276" y="1285"/>
                </a:lnTo>
                <a:lnTo>
                  <a:pt x="313" y="1285"/>
                </a:lnTo>
                <a:lnTo>
                  <a:pt x="313" y="1242"/>
                </a:lnTo>
                <a:lnTo>
                  <a:pt x="276" y="1242"/>
                </a:lnTo>
                <a:lnTo>
                  <a:pt x="276" y="695"/>
                </a:lnTo>
                <a:lnTo>
                  <a:pt x="276" y="695"/>
                </a:lnTo>
                <a:lnTo>
                  <a:pt x="276" y="680"/>
                </a:lnTo>
                <a:lnTo>
                  <a:pt x="281" y="664"/>
                </a:lnTo>
                <a:lnTo>
                  <a:pt x="298" y="637"/>
                </a:lnTo>
                <a:lnTo>
                  <a:pt x="330" y="616"/>
                </a:lnTo>
                <a:lnTo>
                  <a:pt x="345" y="611"/>
                </a:lnTo>
                <a:lnTo>
                  <a:pt x="361" y="611"/>
                </a:lnTo>
                <a:lnTo>
                  <a:pt x="361" y="611"/>
                </a:lnTo>
                <a:lnTo>
                  <a:pt x="383" y="611"/>
                </a:lnTo>
                <a:lnTo>
                  <a:pt x="409" y="600"/>
                </a:lnTo>
                <a:lnTo>
                  <a:pt x="430" y="590"/>
                </a:lnTo>
                <a:lnTo>
                  <a:pt x="451" y="573"/>
                </a:lnTo>
                <a:lnTo>
                  <a:pt x="451" y="573"/>
                </a:lnTo>
                <a:lnTo>
                  <a:pt x="467" y="552"/>
                </a:lnTo>
                <a:lnTo>
                  <a:pt x="478" y="531"/>
                </a:lnTo>
                <a:lnTo>
                  <a:pt x="483" y="510"/>
                </a:lnTo>
                <a:lnTo>
                  <a:pt x="488" y="483"/>
                </a:lnTo>
                <a:lnTo>
                  <a:pt x="488" y="334"/>
                </a:lnTo>
                <a:lnTo>
                  <a:pt x="505" y="334"/>
                </a:lnTo>
                <a:lnTo>
                  <a:pt x="505" y="292"/>
                </a:lnTo>
                <a:lnTo>
                  <a:pt x="488" y="292"/>
                </a:lnTo>
                <a:lnTo>
                  <a:pt x="488" y="271"/>
                </a:lnTo>
                <a:lnTo>
                  <a:pt x="866" y="271"/>
                </a:lnTo>
                <a:lnTo>
                  <a:pt x="866" y="292"/>
                </a:lnTo>
                <a:lnTo>
                  <a:pt x="850" y="292"/>
                </a:lnTo>
                <a:lnTo>
                  <a:pt x="850" y="334"/>
                </a:lnTo>
                <a:lnTo>
                  <a:pt x="866" y="334"/>
                </a:lnTo>
                <a:lnTo>
                  <a:pt x="866" y="483"/>
                </a:lnTo>
                <a:lnTo>
                  <a:pt x="866" y="483"/>
                </a:lnTo>
                <a:lnTo>
                  <a:pt x="871" y="510"/>
                </a:lnTo>
                <a:lnTo>
                  <a:pt x="876" y="536"/>
                </a:lnTo>
                <a:lnTo>
                  <a:pt x="887" y="558"/>
                </a:lnTo>
                <a:lnTo>
                  <a:pt x="903" y="573"/>
                </a:lnTo>
                <a:lnTo>
                  <a:pt x="924" y="590"/>
                </a:lnTo>
                <a:lnTo>
                  <a:pt x="945" y="600"/>
                </a:lnTo>
                <a:lnTo>
                  <a:pt x="966" y="611"/>
                </a:lnTo>
                <a:lnTo>
                  <a:pt x="993" y="611"/>
                </a:lnTo>
                <a:lnTo>
                  <a:pt x="993" y="611"/>
                </a:lnTo>
                <a:lnTo>
                  <a:pt x="1009" y="611"/>
                </a:lnTo>
                <a:lnTo>
                  <a:pt x="1025" y="616"/>
                </a:lnTo>
                <a:lnTo>
                  <a:pt x="1051" y="637"/>
                </a:lnTo>
                <a:lnTo>
                  <a:pt x="1073" y="664"/>
                </a:lnTo>
                <a:lnTo>
                  <a:pt x="1078" y="680"/>
                </a:lnTo>
                <a:lnTo>
                  <a:pt x="1078" y="695"/>
                </a:lnTo>
                <a:lnTo>
                  <a:pt x="1078" y="1242"/>
                </a:lnTo>
                <a:lnTo>
                  <a:pt x="1041" y="1242"/>
                </a:lnTo>
                <a:lnTo>
                  <a:pt x="1041" y="1285"/>
                </a:lnTo>
                <a:lnTo>
                  <a:pt x="1078" y="1285"/>
                </a:lnTo>
                <a:lnTo>
                  <a:pt x="1078" y="1311"/>
                </a:lnTo>
                <a:lnTo>
                  <a:pt x="276" y="1311"/>
                </a:lnTo>
                <a:close/>
                <a:moveTo>
                  <a:pt x="541" y="95"/>
                </a:moveTo>
                <a:lnTo>
                  <a:pt x="541" y="95"/>
                </a:lnTo>
                <a:lnTo>
                  <a:pt x="573" y="74"/>
                </a:lnTo>
                <a:lnTo>
                  <a:pt x="605" y="53"/>
                </a:lnTo>
                <a:lnTo>
                  <a:pt x="643" y="43"/>
                </a:lnTo>
                <a:lnTo>
                  <a:pt x="680" y="43"/>
                </a:lnTo>
                <a:lnTo>
                  <a:pt x="680" y="43"/>
                </a:lnTo>
                <a:lnTo>
                  <a:pt x="717" y="43"/>
                </a:lnTo>
                <a:lnTo>
                  <a:pt x="748" y="53"/>
                </a:lnTo>
                <a:lnTo>
                  <a:pt x="780" y="74"/>
                </a:lnTo>
                <a:lnTo>
                  <a:pt x="812" y="95"/>
                </a:lnTo>
                <a:lnTo>
                  <a:pt x="812" y="95"/>
                </a:lnTo>
                <a:lnTo>
                  <a:pt x="834" y="127"/>
                </a:lnTo>
                <a:lnTo>
                  <a:pt x="855" y="159"/>
                </a:lnTo>
                <a:lnTo>
                  <a:pt x="866" y="197"/>
                </a:lnTo>
                <a:lnTo>
                  <a:pt x="866" y="233"/>
                </a:lnTo>
                <a:lnTo>
                  <a:pt x="483" y="233"/>
                </a:lnTo>
                <a:lnTo>
                  <a:pt x="483" y="233"/>
                </a:lnTo>
                <a:lnTo>
                  <a:pt x="488" y="197"/>
                </a:lnTo>
                <a:lnTo>
                  <a:pt x="499" y="159"/>
                </a:lnTo>
                <a:lnTo>
                  <a:pt x="520" y="127"/>
                </a:lnTo>
                <a:lnTo>
                  <a:pt x="541" y="95"/>
                </a:lnTo>
                <a:close/>
                <a:moveTo>
                  <a:pt x="1141" y="191"/>
                </a:moveTo>
                <a:lnTo>
                  <a:pt x="1120" y="191"/>
                </a:lnTo>
                <a:lnTo>
                  <a:pt x="1120" y="191"/>
                </a:lnTo>
                <a:lnTo>
                  <a:pt x="1094" y="186"/>
                </a:lnTo>
                <a:lnTo>
                  <a:pt x="1078" y="175"/>
                </a:lnTo>
                <a:lnTo>
                  <a:pt x="1062" y="154"/>
                </a:lnTo>
                <a:lnTo>
                  <a:pt x="1057" y="127"/>
                </a:lnTo>
                <a:lnTo>
                  <a:pt x="1057" y="127"/>
                </a:lnTo>
                <a:lnTo>
                  <a:pt x="1062" y="101"/>
                </a:lnTo>
                <a:lnTo>
                  <a:pt x="1078" y="85"/>
                </a:lnTo>
                <a:lnTo>
                  <a:pt x="1094" y="69"/>
                </a:lnTo>
                <a:lnTo>
                  <a:pt x="1120" y="64"/>
                </a:lnTo>
                <a:lnTo>
                  <a:pt x="1120" y="21"/>
                </a:lnTo>
                <a:lnTo>
                  <a:pt x="1120" y="21"/>
                </a:lnTo>
                <a:lnTo>
                  <a:pt x="1099" y="26"/>
                </a:lnTo>
                <a:lnTo>
                  <a:pt x="1078" y="32"/>
                </a:lnTo>
                <a:lnTo>
                  <a:pt x="1062" y="43"/>
                </a:lnTo>
                <a:lnTo>
                  <a:pt x="1046" y="53"/>
                </a:lnTo>
                <a:lnTo>
                  <a:pt x="1036" y="69"/>
                </a:lnTo>
                <a:lnTo>
                  <a:pt x="1025" y="85"/>
                </a:lnTo>
                <a:lnTo>
                  <a:pt x="1019" y="106"/>
                </a:lnTo>
                <a:lnTo>
                  <a:pt x="1014" y="127"/>
                </a:lnTo>
                <a:lnTo>
                  <a:pt x="1014" y="127"/>
                </a:lnTo>
                <a:lnTo>
                  <a:pt x="1019" y="148"/>
                </a:lnTo>
                <a:lnTo>
                  <a:pt x="1025" y="170"/>
                </a:lnTo>
                <a:lnTo>
                  <a:pt x="1036" y="186"/>
                </a:lnTo>
                <a:lnTo>
                  <a:pt x="1046" y="202"/>
                </a:lnTo>
                <a:lnTo>
                  <a:pt x="1062" y="212"/>
                </a:lnTo>
                <a:lnTo>
                  <a:pt x="1078" y="223"/>
                </a:lnTo>
                <a:lnTo>
                  <a:pt x="1099" y="228"/>
                </a:lnTo>
                <a:lnTo>
                  <a:pt x="1120" y="233"/>
                </a:lnTo>
                <a:lnTo>
                  <a:pt x="1141" y="233"/>
                </a:lnTo>
                <a:lnTo>
                  <a:pt x="1141" y="233"/>
                </a:lnTo>
                <a:lnTo>
                  <a:pt x="1173" y="239"/>
                </a:lnTo>
                <a:lnTo>
                  <a:pt x="1205" y="244"/>
                </a:lnTo>
                <a:lnTo>
                  <a:pt x="1237" y="260"/>
                </a:lnTo>
                <a:lnTo>
                  <a:pt x="1264" y="281"/>
                </a:lnTo>
                <a:lnTo>
                  <a:pt x="1280" y="308"/>
                </a:lnTo>
                <a:lnTo>
                  <a:pt x="1296" y="334"/>
                </a:lnTo>
                <a:lnTo>
                  <a:pt x="1306" y="366"/>
                </a:lnTo>
                <a:lnTo>
                  <a:pt x="1311" y="404"/>
                </a:lnTo>
                <a:lnTo>
                  <a:pt x="1311" y="404"/>
                </a:lnTo>
                <a:lnTo>
                  <a:pt x="1306" y="435"/>
                </a:lnTo>
                <a:lnTo>
                  <a:pt x="1296" y="467"/>
                </a:lnTo>
                <a:lnTo>
                  <a:pt x="1280" y="499"/>
                </a:lnTo>
                <a:lnTo>
                  <a:pt x="1264" y="526"/>
                </a:lnTo>
                <a:lnTo>
                  <a:pt x="1237" y="547"/>
                </a:lnTo>
                <a:lnTo>
                  <a:pt x="1205" y="562"/>
                </a:lnTo>
                <a:lnTo>
                  <a:pt x="1173" y="568"/>
                </a:lnTo>
                <a:lnTo>
                  <a:pt x="1141" y="573"/>
                </a:lnTo>
                <a:lnTo>
                  <a:pt x="1141" y="573"/>
                </a:lnTo>
                <a:lnTo>
                  <a:pt x="993" y="568"/>
                </a:lnTo>
                <a:lnTo>
                  <a:pt x="993" y="568"/>
                </a:lnTo>
                <a:lnTo>
                  <a:pt x="977" y="568"/>
                </a:lnTo>
                <a:lnTo>
                  <a:pt x="961" y="562"/>
                </a:lnTo>
                <a:lnTo>
                  <a:pt x="934" y="547"/>
                </a:lnTo>
                <a:lnTo>
                  <a:pt x="913" y="515"/>
                </a:lnTo>
                <a:lnTo>
                  <a:pt x="913" y="499"/>
                </a:lnTo>
                <a:lnTo>
                  <a:pt x="908" y="483"/>
                </a:lnTo>
                <a:lnTo>
                  <a:pt x="908" y="233"/>
                </a:lnTo>
                <a:lnTo>
                  <a:pt x="908" y="233"/>
                </a:lnTo>
                <a:lnTo>
                  <a:pt x="908" y="233"/>
                </a:lnTo>
                <a:lnTo>
                  <a:pt x="903" y="186"/>
                </a:lnTo>
                <a:lnTo>
                  <a:pt x="892" y="144"/>
                </a:lnTo>
                <a:lnTo>
                  <a:pt x="871" y="106"/>
                </a:lnTo>
                <a:lnTo>
                  <a:pt x="839" y="69"/>
                </a:lnTo>
                <a:lnTo>
                  <a:pt x="839" y="69"/>
                </a:lnTo>
                <a:lnTo>
                  <a:pt x="807" y="37"/>
                </a:lnTo>
                <a:lnTo>
                  <a:pt x="765" y="16"/>
                </a:lnTo>
                <a:lnTo>
                  <a:pt x="722" y="5"/>
                </a:lnTo>
                <a:lnTo>
                  <a:pt x="680" y="0"/>
                </a:lnTo>
                <a:lnTo>
                  <a:pt x="680" y="0"/>
                </a:lnTo>
                <a:lnTo>
                  <a:pt x="632" y="5"/>
                </a:lnTo>
                <a:lnTo>
                  <a:pt x="590" y="16"/>
                </a:lnTo>
                <a:lnTo>
                  <a:pt x="547" y="37"/>
                </a:lnTo>
                <a:lnTo>
                  <a:pt x="515" y="69"/>
                </a:lnTo>
                <a:lnTo>
                  <a:pt x="515" y="69"/>
                </a:lnTo>
                <a:lnTo>
                  <a:pt x="483" y="101"/>
                </a:lnTo>
                <a:lnTo>
                  <a:pt x="462" y="144"/>
                </a:lnTo>
                <a:lnTo>
                  <a:pt x="446" y="186"/>
                </a:lnTo>
                <a:lnTo>
                  <a:pt x="446" y="233"/>
                </a:lnTo>
                <a:lnTo>
                  <a:pt x="446" y="483"/>
                </a:lnTo>
                <a:lnTo>
                  <a:pt x="446" y="483"/>
                </a:lnTo>
                <a:lnTo>
                  <a:pt x="441" y="499"/>
                </a:lnTo>
                <a:lnTo>
                  <a:pt x="441" y="515"/>
                </a:lnTo>
                <a:lnTo>
                  <a:pt x="430" y="531"/>
                </a:lnTo>
                <a:lnTo>
                  <a:pt x="420" y="547"/>
                </a:lnTo>
                <a:lnTo>
                  <a:pt x="420" y="547"/>
                </a:lnTo>
                <a:lnTo>
                  <a:pt x="409" y="558"/>
                </a:lnTo>
                <a:lnTo>
                  <a:pt x="393" y="562"/>
                </a:lnTo>
                <a:lnTo>
                  <a:pt x="377" y="568"/>
                </a:lnTo>
                <a:lnTo>
                  <a:pt x="361" y="568"/>
                </a:lnTo>
                <a:lnTo>
                  <a:pt x="213" y="568"/>
                </a:lnTo>
                <a:lnTo>
                  <a:pt x="213" y="568"/>
                </a:lnTo>
                <a:lnTo>
                  <a:pt x="181" y="562"/>
                </a:lnTo>
                <a:lnTo>
                  <a:pt x="149" y="558"/>
                </a:lnTo>
                <a:lnTo>
                  <a:pt x="117" y="541"/>
                </a:lnTo>
                <a:lnTo>
                  <a:pt x="95" y="520"/>
                </a:lnTo>
                <a:lnTo>
                  <a:pt x="95" y="520"/>
                </a:lnTo>
                <a:lnTo>
                  <a:pt x="69" y="494"/>
                </a:lnTo>
                <a:lnTo>
                  <a:pt x="53" y="462"/>
                </a:lnTo>
                <a:lnTo>
                  <a:pt x="48" y="430"/>
                </a:lnTo>
                <a:lnTo>
                  <a:pt x="43" y="398"/>
                </a:lnTo>
                <a:lnTo>
                  <a:pt x="43" y="398"/>
                </a:lnTo>
                <a:lnTo>
                  <a:pt x="48" y="361"/>
                </a:lnTo>
                <a:lnTo>
                  <a:pt x="59" y="329"/>
                </a:lnTo>
                <a:lnTo>
                  <a:pt x="69" y="302"/>
                </a:lnTo>
                <a:lnTo>
                  <a:pt x="91" y="276"/>
                </a:lnTo>
                <a:lnTo>
                  <a:pt x="117" y="255"/>
                </a:lnTo>
                <a:lnTo>
                  <a:pt x="144" y="239"/>
                </a:lnTo>
                <a:lnTo>
                  <a:pt x="176" y="228"/>
                </a:lnTo>
                <a:lnTo>
                  <a:pt x="213" y="228"/>
                </a:lnTo>
                <a:lnTo>
                  <a:pt x="234" y="228"/>
                </a:lnTo>
                <a:lnTo>
                  <a:pt x="234" y="228"/>
                </a:lnTo>
                <a:lnTo>
                  <a:pt x="255" y="223"/>
                </a:lnTo>
                <a:lnTo>
                  <a:pt x="276" y="218"/>
                </a:lnTo>
                <a:lnTo>
                  <a:pt x="292" y="207"/>
                </a:lnTo>
                <a:lnTo>
                  <a:pt x="308" y="197"/>
                </a:lnTo>
                <a:lnTo>
                  <a:pt x="319" y="180"/>
                </a:lnTo>
                <a:lnTo>
                  <a:pt x="330" y="165"/>
                </a:lnTo>
                <a:lnTo>
                  <a:pt x="334" y="144"/>
                </a:lnTo>
                <a:lnTo>
                  <a:pt x="340" y="122"/>
                </a:lnTo>
                <a:lnTo>
                  <a:pt x="340" y="122"/>
                </a:lnTo>
                <a:lnTo>
                  <a:pt x="334" y="101"/>
                </a:lnTo>
                <a:lnTo>
                  <a:pt x="330" y="80"/>
                </a:lnTo>
                <a:lnTo>
                  <a:pt x="319" y="64"/>
                </a:lnTo>
                <a:lnTo>
                  <a:pt x="308" y="48"/>
                </a:lnTo>
                <a:lnTo>
                  <a:pt x="292" y="32"/>
                </a:lnTo>
                <a:lnTo>
                  <a:pt x="271" y="26"/>
                </a:lnTo>
                <a:lnTo>
                  <a:pt x="255" y="16"/>
                </a:lnTo>
                <a:lnTo>
                  <a:pt x="234" y="16"/>
                </a:lnTo>
                <a:lnTo>
                  <a:pt x="234" y="58"/>
                </a:lnTo>
                <a:lnTo>
                  <a:pt x="234" y="58"/>
                </a:lnTo>
                <a:lnTo>
                  <a:pt x="255" y="64"/>
                </a:lnTo>
                <a:lnTo>
                  <a:pt x="276" y="74"/>
                </a:lnTo>
                <a:lnTo>
                  <a:pt x="292" y="95"/>
                </a:lnTo>
                <a:lnTo>
                  <a:pt x="298" y="122"/>
                </a:lnTo>
                <a:lnTo>
                  <a:pt x="298" y="122"/>
                </a:lnTo>
                <a:lnTo>
                  <a:pt x="292" y="148"/>
                </a:lnTo>
                <a:lnTo>
                  <a:pt x="276" y="165"/>
                </a:lnTo>
                <a:lnTo>
                  <a:pt x="260" y="180"/>
                </a:lnTo>
                <a:lnTo>
                  <a:pt x="234" y="186"/>
                </a:lnTo>
                <a:lnTo>
                  <a:pt x="213" y="186"/>
                </a:lnTo>
                <a:lnTo>
                  <a:pt x="213" y="186"/>
                </a:lnTo>
                <a:lnTo>
                  <a:pt x="170" y="191"/>
                </a:lnTo>
                <a:lnTo>
                  <a:pt x="127" y="202"/>
                </a:lnTo>
                <a:lnTo>
                  <a:pt x="95" y="223"/>
                </a:lnTo>
                <a:lnTo>
                  <a:pt x="64" y="250"/>
                </a:lnTo>
                <a:lnTo>
                  <a:pt x="37" y="281"/>
                </a:lnTo>
                <a:lnTo>
                  <a:pt x="16" y="313"/>
                </a:lnTo>
                <a:lnTo>
                  <a:pt x="6" y="355"/>
                </a:lnTo>
                <a:lnTo>
                  <a:pt x="0" y="398"/>
                </a:lnTo>
                <a:lnTo>
                  <a:pt x="0" y="398"/>
                </a:lnTo>
                <a:lnTo>
                  <a:pt x="6" y="441"/>
                </a:lnTo>
                <a:lnTo>
                  <a:pt x="16" y="478"/>
                </a:lnTo>
                <a:lnTo>
                  <a:pt x="37" y="515"/>
                </a:lnTo>
                <a:lnTo>
                  <a:pt x="64" y="547"/>
                </a:lnTo>
                <a:lnTo>
                  <a:pt x="64" y="547"/>
                </a:lnTo>
                <a:lnTo>
                  <a:pt x="95" y="573"/>
                </a:lnTo>
                <a:lnTo>
                  <a:pt x="133" y="594"/>
                </a:lnTo>
                <a:lnTo>
                  <a:pt x="170" y="605"/>
                </a:lnTo>
                <a:lnTo>
                  <a:pt x="213" y="611"/>
                </a:lnTo>
                <a:lnTo>
                  <a:pt x="266" y="611"/>
                </a:lnTo>
                <a:lnTo>
                  <a:pt x="266" y="611"/>
                </a:lnTo>
                <a:lnTo>
                  <a:pt x="255" y="626"/>
                </a:lnTo>
                <a:lnTo>
                  <a:pt x="244" y="648"/>
                </a:lnTo>
                <a:lnTo>
                  <a:pt x="234" y="674"/>
                </a:lnTo>
                <a:lnTo>
                  <a:pt x="234" y="695"/>
                </a:lnTo>
                <a:lnTo>
                  <a:pt x="234" y="1348"/>
                </a:lnTo>
                <a:lnTo>
                  <a:pt x="1120" y="1348"/>
                </a:lnTo>
                <a:lnTo>
                  <a:pt x="1120" y="695"/>
                </a:lnTo>
                <a:lnTo>
                  <a:pt x="1120" y="695"/>
                </a:lnTo>
                <a:lnTo>
                  <a:pt x="1120" y="674"/>
                </a:lnTo>
                <a:lnTo>
                  <a:pt x="1110" y="653"/>
                </a:lnTo>
                <a:lnTo>
                  <a:pt x="1104" y="632"/>
                </a:lnTo>
                <a:lnTo>
                  <a:pt x="1089" y="616"/>
                </a:lnTo>
                <a:lnTo>
                  <a:pt x="1141" y="616"/>
                </a:lnTo>
                <a:lnTo>
                  <a:pt x="1141" y="616"/>
                </a:lnTo>
                <a:lnTo>
                  <a:pt x="1141" y="616"/>
                </a:lnTo>
                <a:lnTo>
                  <a:pt x="1184" y="611"/>
                </a:lnTo>
                <a:lnTo>
                  <a:pt x="1222" y="600"/>
                </a:lnTo>
                <a:lnTo>
                  <a:pt x="1258" y="579"/>
                </a:lnTo>
                <a:lnTo>
                  <a:pt x="1290" y="552"/>
                </a:lnTo>
                <a:lnTo>
                  <a:pt x="1316" y="520"/>
                </a:lnTo>
                <a:lnTo>
                  <a:pt x="1337" y="483"/>
                </a:lnTo>
                <a:lnTo>
                  <a:pt x="1348" y="446"/>
                </a:lnTo>
                <a:lnTo>
                  <a:pt x="1353" y="404"/>
                </a:lnTo>
                <a:lnTo>
                  <a:pt x="1353" y="404"/>
                </a:lnTo>
                <a:lnTo>
                  <a:pt x="1348" y="361"/>
                </a:lnTo>
                <a:lnTo>
                  <a:pt x="1337" y="319"/>
                </a:lnTo>
                <a:lnTo>
                  <a:pt x="1316" y="287"/>
                </a:lnTo>
                <a:lnTo>
                  <a:pt x="1290" y="255"/>
                </a:lnTo>
                <a:lnTo>
                  <a:pt x="1258" y="228"/>
                </a:lnTo>
                <a:lnTo>
                  <a:pt x="1222" y="207"/>
                </a:lnTo>
                <a:lnTo>
                  <a:pt x="1184" y="197"/>
                </a:lnTo>
                <a:lnTo>
                  <a:pt x="1141" y="19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1"/>
          <p:cNvSpPr>
            <a:spLocks noChangeArrowheads="1"/>
          </p:cNvSpPr>
          <p:nvPr/>
        </p:nvSpPr>
        <p:spPr bwMode="auto">
          <a:xfrm>
            <a:off x="6044971" y="2523626"/>
            <a:ext cx="19679" cy="13120"/>
          </a:xfrm>
          <a:custGeom>
            <a:avLst/>
            <a:gdLst>
              <a:gd name="T0" fmla="*/ 0 w 65"/>
              <a:gd name="T1" fmla="*/ 0 h 44"/>
              <a:gd name="T2" fmla="*/ 64 w 65"/>
              <a:gd name="T3" fmla="*/ 0 h 44"/>
              <a:gd name="T4" fmla="*/ 64 w 65"/>
              <a:gd name="T5" fmla="*/ 43 h 44"/>
              <a:gd name="T6" fmla="*/ 0 w 65"/>
              <a:gd name="T7" fmla="*/ 43 h 44"/>
              <a:gd name="T8" fmla="*/ 0 w 6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0" y="0"/>
                </a:moveTo>
                <a:lnTo>
                  <a:pt x="64" y="0"/>
                </a:lnTo>
                <a:lnTo>
                  <a:pt x="6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22"/>
          <p:cNvSpPr>
            <a:spLocks noChangeArrowheads="1"/>
          </p:cNvSpPr>
          <p:nvPr/>
        </p:nvSpPr>
        <p:spPr bwMode="auto">
          <a:xfrm>
            <a:off x="5749775" y="2522314"/>
            <a:ext cx="19680" cy="13120"/>
          </a:xfrm>
          <a:custGeom>
            <a:avLst/>
            <a:gdLst>
              <a:gd name="T0" fmla="*/ 0 w 65"/>
              <a:gd name="T1" fmla="*/ 0 h 43"/>
              <a:gd name="T2" fmla="*/ 64 w 65"/>
              <a:gd name="T3" fmla="*/ 0 h 43"/>
              <a:gd name="T4" fmla="*/ 64 w 65"/>
              <a:gd name="T5" fmla="*/ 42 h 43"/>
              <a:gd name="T6" fmla="*/ 0 w 65"/>
              <a:gd name="T7" fmla="*/ 42 h 43"/>
              <a:gd name="T8" fmla="*/ 0 w 65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3">
                <a:moveTo>
                  <a:pt x="0" y="0"/>
                </a:moveTo>
                <a:lnTo>
                  <a:pt x="64" y="0"/>
                </a:lnTo>
                <a:lnTo>
                  <a:pt x="64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Freeform 23"/>
          <p:cNvSpPr>
            <a:spLocks noChangeArrowheads="1"/>
          </p:cNvSpPr>
          <p:nvPr/>
        </p:nvSpPr>
        <p:spPr bwMode="auto">
          <a:xfrm>
            <a:off x="2661366" y="5825888"/>
            <a:ext cx="237469" cy="225661"/>
          </a:xfrm>
          <a:custGeom>
            <a:avLst/>
            <a:gdLst>
              <a:gd name="T0" fmla="*/ 398 w 797"/>
              <a:gd name="T1" fmla="*/ 525 h 759"/>
              <a:gd name="T2" fmla="*/ 440 w 797"/>
              <a:gd name="T3" fmla="*/ 674 h 759"/>
              <a:gd name="T4" fmla="*/ 414 w 797"/>
              <a:gd name="T5" fmla="*/ 711 h 759"/>
              <a:gd name="T6" fmla="*/ 382 w 797"/>
              <a:gd name="T7" fmla="*/ 711 h 759"/>
              <a:gd name="T8" fmla="*/ 355 w 797"/>
              <a:gd name="T9" fmla="*/ 674 h 759"/>
              <a:gd name="T10" fmla="*/ 398 w 797"/>
              <a:gd name="T11" fmla="*/ 610 h 759"/>
              <a:gd name="T12" fmla="*/ 355 w 797"/>
              <a:gd name="T13" fmla="*/ 419 h 759"/>
              <a:gd name="T14" fmla="*/ 440 w 797"/>
              <a:gd name="T15" fmla="*/ 419 h 759"/>
              <a:gd name="T16" fmla="*/ 546 w 797"/>
              <a:gd name="T17" fmla="*/ 482 h 759"/>
              <a:gd name="T18" fmla="*/ 674 w 797"/>
              <a:gd name="T19" fmla="*/ 546 h 759"/>
              <a:gd name="T20" fmla="*/ 567 w 797"/>
              <a:gd name="T21" fmla="*/ 604 h 759"/>
              <a:gd name="T22" fmla="*/ 525 w 797"/>
              <a:gd name="T23" fmla="*/ 610 h 759"/>
              <a:gd name="T24" fmla="*/ 488 w 797"/>
              <a:gd name="T25" fmla="*/ 568 h 759"/>
              <a:gd name="T26" fmla="*/ 482 w 797"/>
              <a:gd name="T27" fmla="*/ 530 h 759"/>
              <a:gd name="T28" fmla="*/ 509 w 797"/>
              <a:gd name="T29" fmla="*/ 498 h 759"/>
              <a:gd name="T30" fmla="*/ 631 w 797"/>
              <a:gd name="T31" fmla="*/ 42 h 759"/>
              <a:gd name="T32" fmla="*/ 753 w 797"/>
              <a:gd name="T33" fmla="*/ 79 h 759"/>
              <a:gd name="T34" fmla="*/ 721 w 797"/>
              <a:gd name="T35" fmla="*/ 175 h 759"/>
              <a:gd name="T36" fmla="*/ 594 w 797"/>
              <a:gd name="T37" fmla="*/ 323 h 759"/>
              <a:gd name="T38" fmla="*/ 467 w 797"/>
              <a:gd name="T39" fmla="*/ 371 h 759"/>
              <a:gd name="T40" fmla="*/ 398 w 797"/>
              <a:gd name="T41" fmla="*/ 382 h 759"/>
              <a:gd name="T42" fmla="*/ 292 w 797"/>
              <a:gd name="T43" fmla="*/ 365 h 759"/>
              <a:gd name="T44" fmla="*/ 324 w 797"/>
              <a:gd name="T45" fmla="*/ 238 h 759"/>
              <a:gd name="T46" fmla="*/ 446 w 797"/>
              <a:gd name="T47" fmla="*/ 95 h 759"/>
              <a:gd name="T48" fmla="*/ 594 w 797"/>
              <a:gd name="T49" fmla="*/ 42 h 759"/>
              <a:gd name="T50" fmla="*/ 313 w 797"/>
              <a:gd name="T51" fmla="*/ 42 h 759"/>
              <a:gd name="T52" fmla="*/ 355 w 797"/>
              <a:gd name="T53" fmla="*/ 58 h 759"/>
              <a:gd name="T54" fmla="*/ 376 w 797"/>
              <a:gd name="T55" fmla="*/ 95 h 759"/>
              <a:gd name="T56" fmla="*/ 307 w 797"/>
              <a:gd name="T57" fmla="*/ 180 h 759"/>
              <a:gd name="T58" fmla="*/ 265 w 797"/>
              <a:gd name="T59" fmla="*/ 275 h 759"/>
              <a:gd name="T60" fmla="*/ 249 w 797"/>
              <a:gd name="T61" fmla="*/ 350 h 759"/>
              <a:gd name="T62" fmla="*/ 132 w 797"/>
              <a:gd name="T63" fmla="*/ 265 h 759"/>
              <a:gd name="T64" fmla="*/ 58 w 797"/>
              <a:gd name="T65" fmla="*/ 137 h 759"/>
              <a:gd name="T66" fmla="*/ 796 w 797"/>
              <a:gd name="T67" fmla="*/ 21 h 759"/>
              <a:gd name="T68" fmla="*/ 631 w 797"/>
              <a:gd name="T69" fmla="*/ 0 h 759"/>
              <a:gd name="T70" fmla="*/ 461 w 797"/>
              <a:gd name="T71" fmla="*/ 42 h 759"/>
              <a:gd name="T72" fmla="*/ 398 w 797"/>
              <a:gd name="T73" fmla="*/ 42 h 759"/>
              <a:gd name="T74" fmla="*/ 313 w 797"/>
              <a:gd name="T75" fmla="*/ 0 h 759"/>
              <a:gd name="T76" fmla="*/ 0 w 797"/>
              <a:gd name="T77" fmla="*/ 21 h 759"/>
              <a:gd name="T78" fmla="*/ 53 w 797"/>
              <a:gd name="T79" fmla="*/ 217 h 759"/>
              <a:gd name="T80" fmla="*/ 191 w 797"/>
              <a:gd name="T81" fmla="*/ 361 h 759"/>
              <a:gd name="T82" fmla="*/ 313 w 797"/>
              <a:gd name="T83" fmla="*/ 674 h 759"/>
              <a:gd name="T84" fmla="*/ 318 w 797"/>
              <a:gd name="T85" fmla="*/ 705 h 759"/>
              <a:gd name="T86" fmla="*/ 382 w 797"/>
              <a:gd name="T87" fmla="*/ 758 h 759"/>
              <a:gd name="T88" fmla="*/ 414 w 797"/>
              <a:gd name="T89" fmla="*/ 758 h 759"/>
              <a:gd name="T90" fmla="*/ 477 w 797"/>
              <a:gd name="T91" fmla="*/ 705 h 759"/>
              <a:gd name="T92" fmla="*/ 482 w 797"/>
              <a:gd name="T93" fmla="*/ 631 h 759"/>
              <a:gd name="T94" fmla="*/ 546 w 797"/>
              <a:gd name="T95" fmla="*/ 653 h 759"/>
              <a:gd name="T96" fmla="*/ 594 w 797"/>
              <a:gd name="T97" fmla="*/ 642 h 759"/>
              <a:gd name="T98" fmla="*/ 748 w 797"/>
              <a:gd name="T99" fmla="*/ 546 h 759"/>
              <a:gd name="T100" fmla="*/ 647 w 797"/>
              <a:gd name="T101" fmla="*/ 482 h 759"/>
              <a:gd name="T102" fmla="*/ 546 w 797"/>
              <a:gd name="T103" fmla="*/ 440 h 759"/>
              <a:gd name="T104" fmla="*/ 482 w 797"/>
              <a:gd name="T105" fmla="*/ 467 h 759"/>
              <a:gd name="T106" fmla="*/ 546 w 797"/>
              <a:gd name="T107" fmla="*/ 393 h 759"/>
              <a:gd name="T108" fmla="*/ 706 w 797"/>
              <a:gd name="T109" fmla="*/ 275 h 759"/>
              <a:gd name="T110" fmla="*/ 791 w 797"/>
              <a:gd name="T111" fmla="*/ 90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7" h="759">
                <a:moveTo>
                  <a:pt x="440" y="482"/>
                </a:moveTo>
                <a:lnTo>
                  <a:pt x="398" y="482"/>
                </a:lnTo>
                <a:lnTo>
                  <a:pt x="398" y="525"/>
                </a:lnTo>
                <a:lnTo>
                  <a:pt x="440" y="525"/>
                </a:lnTo>
                <a:lnTo>
                  <a:pt x="440" y="674"/>
                </a:lnTo>
                <a:lnTo>
                  <a:pt x="440" y="674"/>
                </a:lnTo>
                <a:lnTo>
                  <a:pt x="435" y="690"/>
                </a:lnTo>
                <a:lnTo>
                  <a:pt x="429" y="705"/>
                </a:lnTo>
                <a:lnTo>
                  <a:pt x="414" y="711"/>
                </a:lnTo>
                <a:lnTo>
                  <a:pt x="398" y="716"/>
                </a:lnTo>
                <a:lnTo>
                  <a:pt x="398" y="716"/>
                </a:lnTo>
                <a:lnTo>
                  <a:pt x="382" y="711"/>
                </a:lnTo>
                <a:lnTo>
                  <a:pt x="366" y="705"/>
                </a:lnTo>
                <a:lnTo>
                  <a:pt x="360" y="690"/>
                </a:lnTo>
                <a:lnTo>
                  <a:pt x="355" y="674"/>
                </a:lnTo>
                <a:lnTo>
                  <a:pt x="355" y="653"/>
                </a:lnTo>
                <a:lnTo>
                  <a:pt x="398" y="653"/>
                </a:lnTo>
                <a:lnTo>
                  <a:pt x="398" y="610"/>
                </a:lnTo>
                <a:lnTo>
                  <a:pt x="355" y="610"/>
                </a:lnTo>
                <a:lnTo>
                  <a:pt x="355" y="419"/>
                </a:lnTo>
                <a:lnTo>
                  <a:pt x="355" y="419"/>
                </a:lnTo>
                <a:lnTo>
                  <a:pt x="398" y="419"/>
                </a:lnTo>
                <a:lnTo>
                  <a:pt x="398" y="419"/>
                </a:lnTo>
                <a:lnTo>
                  <a:pt x="440" y="419"/>
                </a:lnTo>
                <a:lnTo>
                  <a:pt x="440" y="482"/>
                </a:lnTo>
                <a:close/>
                <a:moveTo>
                  <a:pt x="546" y="482"/>
                </a:moveTo>
                <a:lnTo>
                  <a:pt x="546" y="482"/>
                </a:lnTo>
                <a:lnTo>
                  <a:pt x="567" y="488"/>
                </a:lnTo>
                <a:lnTo>
                  <a:pt x="599" y="504"/>
                </a:lnTo>
                <a:lnTo>
                  <a:pt x="674" y="546"/>
                </a:lnTo>
                <a:lnTo>
                  <a:pt x="674" y="546"/>
                </a:lnTo>
                <a:lnTo>
                  <a:pt x="599" y="589"/>
                </a:lnTo>
                <a:lnTo>
                  <a:pt x="567" y="604"/>
                </a:lnTo>
                <a:lnTo>
                  <a:pt x="546" y="610"/>
                </a:lnTo>
                <a:lnTo>
                  <a:pt x="546" y="610"/>
                </a:lnTo>
                <a:lnTo>
                  <a:pt x="525" y="610"/>
                </a:lnTo>
                <a:lnTo>
                  <a:pt x="509" y="600"/>
                </a:lnTo>
                <a:lnTo>
                  <a:pt x="493" y="589"/>
                </a:lnTo>
                <a:lnTo>
                  <a:pt x="488" y="568"/>
                </a:lnTo>
                <a:lnTo>
                  <a:pt x="546" y="568"/>
                </a:lnTo>
                <a:lnTo>
                  <a:pt x="546" y="530"/>
                </a:lnTo>
                <a:lnTo>
                  <a:pt x="482" y="530"/>
                </a:lnTo>
                <a:lnTo>
                  <a:pt x="482" y="530"/>
                </a:lnTo>
                <a:lnTo>
                  <a:pt x="493" y="509"/>
                </a:lnTo>
                <a:lnTo>
                  <a:pt x="509" y="498"/>
                </a:lnTo>
                <a:lnTo>
                  <a:pt x="525" y="488"/>
                </a:lnTo>
                <a:lnTo>
                  <a:pt x="546" y="482"/>
                </a:lnTo>
                <a:close/>
                <a:moveTo>
                  <a:pt x="631" y="42"/>
                </a:moveTo>
                <a:lnTo>
                  <a:pt x="753" y="42"/>
                </a:lnTo>
                <a:lnTo>
                  <a:pt x="753" y="42"/>
                </a:lnTo>
                <a:lnTo>
                  <a:pt x="753" y="79"/>
                </a:lnTo>
                <a:lnTo>
                  <a:pt x="742" y="111"/>
                </a:lnTo>
                <a:lnTo>
                  <a:pt x="732" y="143"/>
                </a:lnTo>
                <a:lnTo>
                  <a:pt x="721" y="175"/>
                </a:lnTo>
                <a:lnTo>
                  <a:pt x="689" y="233"/>
                </a:lnTo>
                <a:lnTo>
                  <a:pt x="642" y="281"/>
                </a:lnTo>
                <a:lnTo>
                  <a:pt x="594" y="323"/>
                </a:lnTo>
                <a:lnTo>
                  <a:pt x="531" y="355"/>
                </a:lnTo>
                <a:lnTo>
                  <a:pt x="499" y="365"/>
                </a:lnTo>
                <a:lnTo>
                  <a:pt x="467" y="371"/>
                </a:lnTo>
                <a:lnTo>
                  <a:pt x="435" y="376"/>
                </a:lnTo>
                <a:lnTo>
                  <a:pt x="398" y="382"/>
                </a:lnTo>
                <a:lnTo>
                  <a:pt x="398" y="382"/>
                </a:lnTo>
                <a:lnTo>
                  <a:pt x="345" y="376"/>
                </a:lnTo>
                <a:lnTo>
                  <a:pt x="292" y="365"/>
                </a:lnTo>
                <a:lnTo>
                  <a:pt x="292" y="365"/>
                </a:lnTo>
                <a:lnTo>
                  <a:pt x="297" y="329"/>
                </a:lnTo>
                <a:lnTo>
                  <a:pt x="302" y="297"/>
                </a:lnTo>
                <a:lnTo>
                  <a:pt x="324" y="238"/>
                </a:lnTo>
                <a:lnTo>
                  <a:pt x="355" y="185"/>
                </a:lnTo>
                <a:lnTo>
                  <a:pt x="398" y="137"/>
                </a:lnTo>
                <a:lnTo>
                  <a:pt x="446" y="95"/>
                </a:lnTo>
                <a:lnTo>
                  <a:pt x="504" y="68"/>
                </a:lnTo>
                <a:lnTo>
                  <a:pt x="562" y="47"/>
                </a:lnTo>
                <a:lnTo>
                  <a:pt x="594" y="42"/>
                </a:lnTo>
                <a:lnTo>
                  <a:pt x="631" y="42"/>
                </a:lnTo>
                <a:close/>
                <a:moveTo>
                  <a:pt x="42" y="42"/>
                </a:moveTo>
                <a:lnTo>
                  <a:pt x="313" y="42"/>
                </a:lnTo>
                <a:lnTo>
                  <a:pt x="313" y="42"/>
                </a:lnTo>
                <a:lnTo>
                  <a:pt x="334" y="47"/>
                </a:lnTo>
                <a:lnTo>
                  <a:pt x="355" y="58"/>
                </a:lnTo>
                <a:lnTo>
                  <a:pt x="371" y="74"/>
                </a:lnTo>
                <a:lnTo>
                  <a:pt x="376" y="95"/>
                </a:lnTo>
                <a:lnTo>
                  <a:pt x="376" y="95"/>
                </a:lnTo>
                <a:lnTo>
                  <a:pt x="350" y="122"/>
                </a:lnTo>
                <a:lnTo>
                  <a:pt x="328" y="148"/>
                </a:lnTo>
                <a:lnTo>
                  <a:pt x="307" y="180"/>
                </a:lnTo>
                <a:lnTo>
                  <a:pt x="292" y="212"/>
                </a:lnTo>
                <a:lnTo>
                  <a:pt x="275" y="243"/>
                </a:lnTo>
                <a:lnTo>
                  <a:pt x="265" y="275"/>
                </a:lnTo>
                <a:lnTo>
                  <a:pt x="254" y="313"/>
                </a:lnTo>
                <a:lnTo>
                  <a:pt x="249" y="350"/>
                </a:lnTo>
                <a:lnTo>
                  <a:pt x="249" y="350"/>
                </a:lnTo>
                <a:lnTo>
                  <a:pt x="207" y="323"/>
                </a:lnTo>
                <a:lnTo>
                  <a:pt x="169" y="297"/>
                </a:lnTo>
                <a:lnTo>
                  <a:pt x="132" y="265"/>
                </a:lnTo>
                <a:lnTo>
                  <a:pt x="106" y="228"/>
                </a:lnTo>
                <a:lnTo>
                  <a:pt x="79" y="185"/>
                </a:lnTo>
                <a:lnTo>
                  <a:pt x="58" y="137"/>
                </a:lnTo>
                <a:lnTo>
                  <a:pt x="47" y="90"/>
                </a:lnTo>
                <a:lnTo>
                  <a:pt x="42" y="42"/>
                </a:lnTo>
                <a:close/>
                <a:moveTo>
                  <a:pt x="796" y="21"/>
                </a:moveTo>
                <a:lnTo>
                  <a:pt x="796" y="0"/>
                </a:lnTo>
                <a:lnTo>
                  <a:pt x="631" y="0"/>
                </a:lnTo>
                <a:lnTo>
                  <a:pt x="631" y="0"/>
                </a:lnTo>
                <a:lnTo>
                  <a:pt x="567" y="4"/>
                </a:lnTo>
                <a:lnTo>
                  <a:pt x="514" y="21"/>
                </a:lnTo>
                <a:lnTo>
                  <a:pt x="461" y="42"/>
                </a:lnTo>
                <a:lnTo>
                  <a:pt x="414" y="68"/>
                </a:lnTo>
                <a:lnTo>
                  <a:pt x="414" y="68"/>
                </a:lnTo>
                <a:lnTo>
                  <a:pt x="398" y="42"/>
                </a:lnTo>
                <a:lnTo>
                  <a:pt x="376" y="21"/>
                </a:lnTo>
                <a:lnTo>
                  <a:pt x="345" y="4"/>
                </a:lnTo>
                <a:lnTo>
                  <a:pt x="313" y="0"/>
                </a:lnTo>
                <a:lnTo>
                  <a:pt x="0" y="0"/>
                </a:lnTo>
                <a:lnTo>
                  <a:pt x="0" y="21"/>
                </a:lnTo>
                <a:lnTo>
                  <a:pt x="0" y="21"/>
                </a:lnTo>
                <a:lnTo>
                  <a:pt x="5" y="90"/>
                </a:lnTo>
                <a:lnTo>
                  <a:pt x="21" y="158"/>
                </a:lnTo>
                <a:lnTo>
                  <a:pt x="53" y="217"/>
                </a:lnTo>
                <a:lnTo>
                  <a:pt x="90" y="275"/>
                </a:lnTo>
                <a:lnTo>
                  <a:pt x="132" y="323"/>
                </a:lnTo>
                <a:lnTo>
                  <a:pt x="191" y="361"/>
                </a:lnTo>
                <a:lnTo>
                  <a:pt x="249" y="393"/>
                </a:lnTo>
                <a:lnTo>
                  <a:pt x="313" y="414"/>
                </a:lnTo>
                <a:lnTo>
                  <a:pt x="313" y="674"/>
                </a:lnTo>
                <a:lnTo>
                  <a:pt x="313" y="674"/>
                </a:lnTo>
                <a:lnTo>
                  <a:pt x="313" y="690"/>
                </a:lnTo>
                <a:lnTo>
                  <a:pt x="318" y="705"/>
                </a:lnTo>
                <a:lnTo>
                  <a:pt x="339" y="732"/>
                </a:lnTo>
                <a:lnTo>
                  <a:pt x="366" y="753"/>
                </a:lnTo>
                <a:lnTo>
                  <a:pt x="382" y="758"/>
                </a:lnTo>
                <a:lnTo>
                  <a:pt x="398" y="758"/>
                </a:lnTo>
                <a:lnTo>
                  <a:pt x="398" y="758"/>
                </a:lnTo>
                <a:lnTo>
                  <a:pt x="414" y="758"/>
                </a:lnTo>
                <a:lnTo>
                  <a:pt x="429" y="753"/>
                </a:lnTo>
                <a:lnTo>
                  <a:pt x="456" y="732"/>
                </a:lnTo>
                <a:lnTo>
                  <a:pt x="477" y="705"/>
                </a:lnTo>
                <a:lnTo>
                  <a:pt x="477" y="690"/>
                </a:lnTo>
                <a:lnTo>
                  <a:pt x="482" y="674"/>
                </a:lnTo>
                <a:lnTo>
                  <a:pt x="482" y="631"/>
                </a:lnTo>
                <a:lnTo>
                  <a:pt x="482" y="631"/>
                </a:lnTo>
                <a:lnTo>
                  <a:pt x="509" y="647"/>
                </a:lnTo>
                <a:lnTo>
                  <a:pt x="546" y="653"/>
                </a:lnTo>
                <a:lnTo>
                  <a:pt x="546" y="653"/>
                </a:lnTo>
                <a:lnTo>
                  <a:pt x="567" y="647"/>
                </a:lnTo>
                <a:lnTo>
                  <a:pt x="594" y="642"/>
                </a:lnTo>
                <a:lnTo>
                  <a:pt x="647" y="615"/>
                </a:lnTo>
                <a:lnTo>
                  <a:pt x="727" y="568"/>
                </a:lnTo>
                <a:lnTo>
                  <a:pt x="748" y="546"/>
                </a:lnTo>
                <a:lnTo>
                  <a:pt x="727" y="530"/>
                </a:lnTo>
                <a:lnTo>
                  <a:pt x="727" y="530"/>
                </a:lnTo>
                <a:lnTo>
                  <a:pt x="647" y="482"/>
                </a:lnTo>
                <a:lnTo>
                  <a:pt x="594" y="456"/>
                </a:lnTo>
                <a:lnTo>
                  <a:pt x="567" y="446"/>
                </a:lnTo>
                <a:lnTo>
                  <a:pt x="546" y="440"/>
                </a:lnTo>
                <a:lnTo>
                  <a:pt x="546" y="440"/>
                </a:lnTo>
                <a:lnTo>
                  <a:pt x="509" y="451"/>
                </a:lnTo>
                <a:lnTo>
                  <a:pt x="482" y="467"/>
                </a:lnTo>
                <a:lnTo>
                  <a:pt x="482" y="414"/>
                </a:lnTo>
                <a:lnTo>
                  <a:pt x="482" y="414"/>
                </a:lnTo>
                <a:lnTo>
                  <a:pt x="546" y="393"/>
                </a:lnTo>
                <a:lnTo>
                  <a:pt x="605" y="361"/>
                </a:lnTo>
                <a:lnTo>
                  <a:pt x="663" y="323"/>
                </a:lnTo>
                <a:lnTo>
                  <a:pt x="706" y="275"/>
                </a:lnTo>
                <a:lnTo>
                  <a:pt x="742" y="217"/>
                </a:lnTo>
                <a:lnTo>
                  <a:pt x="774" y="158"/>
                </a:lnTo>
                <a:lnTo>
                  <a:pt x="791" y="90"/>
                </a:lnTo>
                <a:lnTo>
                  <a:pt x="796" y="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Freeform 24"/>
          <p:cNvSpPr>
            <a:spLocks noChangeArrowheads="1"/>
          </p:cNvSpPr>
          <p:nvPr/>
        </p:nvSpPr>
        <p:spPr bwMode="auto">
          <a:xfrm>
            <a:off x="2686294" y="5737985"/>
            <a:ext cx="186302" cy="81343"/>
          </a:xfrm>
          <a:custGeom>
            <a:avLst/>
            <a:gdLst>
              <a:gd name="T0" fmla="*/ 36 w 627"/>
              <a:gd name="T1" fmla="*/ 37 h 272"/>
              <a:gd name="T2" fmla="*/ 228 w 627"/>
              <a:gd name="T3" fmla="*/ 37 h 272"/>
              <a:gd name="T4" fmla="*/ 228 w 627"/>
              <a:gd name="T5" fmla="*/ 37 h 272"/>
              <a:gd name="T6" fmla="*/ 275 w 627"/>
              <a:gd name="T7" fmla="*/ 43 h 272"/>
              <a:gd name="T8" fmla="*/ 318 w 627"/>
              <a:gd name="T9" fmla="*/ 58 h 272"/>
              <a:gd name="T10" fmla="*/ 361 w 627"/>
              <a:gd name="T11" fmla="*/ 80 h 272"/>
              <a:gd name="T12" fmla="*/ 392 w 627"/>
              <a:gd name="T13" fmla="*/ 107 h 272"/>
              <a:gd name="T14" fmla="*/ 419 w 627"/>
              <a:gd name="T15" fmla="*/ 144 h 272"/>
              <a:gd name="T16" fmla="*/ 440 w 627"/>
              <a:gd name="T17" fmla="*/ 181 h 272"/>
              <a:gd name="T18" fmla="*/ 456 w 627"/>
              <a:gd name="T19" fmla="*/ 223 h 272"/>
              <a:gd name="T20" fmla="*/ 461 w 627"/>
              <a:gd name="T21" fmla="*/ 271 h 272"/>
              <a:gd name="T22" fmla="*/ 504 w 627"/>
              <a:gd name="T23" fmla="*/ 271 h 272"/>
              <a:gd name="T24" fmla="*/ 504 w 627"/>
              <a:gd name="T25" fmla="*/ 271 h 272"/>
              <a:gd name="T26" fmla="*/ 499 w 627"/>
              <a:gd name="T27" fmla="*/ 223 h 272"/>
              <a:gd name="T28" fmla="*/ 482 w 627"/>
              <a:gd name="T29" fmla="*/ 176 h 272"/>
              <a:gd name="T30" fmla="*/ 467 w 627"/>
              <a:gd name="T31" fmla="*/ 133 h 272"/>
              <a:gd name="T32" fmla="*/ 440 w 627"/>
              <a:gd name="T33" fmla="*/ 96 h 272"/>
              <a:gd name="T34" fmla="*/ 440 w 627"/>
              <a:gd name="T35" fmla="*/ 96 h 272"/>
              <a:gd name="T36" fmla="*/ 446 w 627"/>
              <a:gd name="T37" fmla="*/ 75 h 272"/>
              <a:gd name="T38" fmla="*/ 461 w 627"/>
              <a:gd name="T39" fmla="*/ 58 h 272"/>
              <a:gd name="T40" fmla="*/ 477 w 627"/>
              <a:gd name="T41" fmla="*/ 43 h 272"/>
              <a:gd name="T42" fmla="*/ 504 w 627"/>
              <a:gd name="T43" fmla="*/ 37 h 272"/>
              <a:gd name="T44" fmla="*/ 589 w 627"/>
              <a:gd name="T45" fmla="*/ 37 h 272"/>
              <a:gd name="T46" fmla="*/ 589 w 627"/>
              <a:gd name="T47" fmla="*/ 271 h 272"/>
              <a:gd name="T48" fmla="*/ 626 w 627"/>
              <a:gd name="T49" fmla="*/ 271 h 272"/>
              <a:gd name="T50" fmla="*/ 626 w 627"/>
              <a:gd name="T51" fmla="*/ 0 h 272"/>
              <a:gd name="T52" fmla="*/ 504 w 627"/>
              <a:gd name="T53" fmla="*/ 0 h 272"/>
              <a:gd name="T54" fmla="*/ 504 w 627"/>
              <a:gd name="T55" fmla="*/ 0 h 272"/>
              <a:gd name="T56" fmla="*/ 472 w 627"/>
              <a:gd name="T57" fmla="*/ 6 h 272"/>
              <a:gd name="T58" fmla="*/ 446 w 627"/>
              <a:gd name="T59" fmla="*/ 16 h 272"/>
              <a:gd name="T60" fmla="*/ 419 w 627"/>
              <a:gd name="T61" fmla="*/ 37 h 272"/>
              <a:gd name="T62" fmla="*/ 403 w 627"/>
              <a:gd name="T63" fmla="*/ 64 h 272"/>
              <a:gd name="T64" fmla="*/ 403 w 627"/>
              <a:gd name="T65" fmla="*/ 64 h 272"/>
              <a:gd name="T66" fmla="*/ 366 w 627"/>
              <a:gd name="T67" fmla="*/ 37 h 272"/>
              <a:gd name="T68" fmla="*/ 323 w 627"/>
              <a:gd name="T69" fmla="*/ 16 h 272"/>
              <a:gd name="T70" fmla="*/ 275 w 627"/>
              <a:gd name="T71" fmla="*/ 0 h 272"/>
              <a:gd name="T72" fmla="*/ 228 w 627"/>
              <a:gd name="T73" fmla="*/ 0 h 272"/>
              <a:gd name="T74" fmla="*/ 0 w 627"/>
              <a:gd name="T75" fmla="*/ 0 h 272"/>
              <a:gd name="T76" fmla="*/ 0 w 627"/>
              <a:gd name="T77" fmla="*/ 271 h 272"/>
              <a:gd name="T78" fmla="*/ 36 w 627"/>
              <a:gd name="T79" fmla="*/ 271 h 272"/>
              <a:gd name="T80" fmla="*/ 36 w 627"/>
              <a:gd name="T81" fmla="*/ 3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27" h="272">
                <a:moveTo>
                  <a:pt x="36" y="37"/>
                </a:moveTo>
                <a:lnTo>
                  <a:pt x="228" y="37"/>
                </a:lnTo>
                <a:lnTo>
                  <a:pt x="228" y="37"/>
                </a:lnTo>
                <a:lnTo>
                  <a:pt x="275" y="43"/>
                </a:lnTo>
                <a:lnTo>
                  <a:pt x="318" y="58"/>
                </a:lnTo>
                <a:lnTo>
                  <a:pt x="361" y="80"/>
                </a:lnTo>
                <a:lnTo>
                  <a:pt x="392" y="107"/>
                </a:lnTo>
                <a:lnTo>
                  <a:pt x="419" y="144"/>
                </a:lnTo>
                <a:lnTo>
                  <a:pt x="440" y="181"/>
                </a:lnTo>
                <a:lnTo>
                  <a:pt x="456" y="223"/>
                </a:lnTo>
                <a:lnTo>
                  <a:pt x="461" y="271"/>
                </a:lnTo>
                <a:lnTo>
                  <a:pt x="504" y="271"/>
                </a:lnTo>
                <a:lnTo>
                  <a:pt x="504" y="271"/>
                </a:lnTo>
                <a:lnTo>
                  <a:pt x="499" y="223"/>
                </a:lnTo>
                <a:lnTo>
                  <a:pt x="482" y="176"/>
                </a:lnTo>
                <a:lnTo>
                  <a:pt x="467" y="133"/>
                </a:lnTo>
                <a:lnTo>
                  <a:pt x="440" y="96"/>
                </a:lnTo>
                <a:lnTo>
                  <a:pt x="440" y="96"/>
                </a:lnTo>
                <a:lnTo>
                  <a:pt x="446" y="75"/>
                </a:lnTo>
                <a:lnTo>
                  <a:pt x="461" y="58"/>
                </a:lnTo>
                <a:lnTo>
                  <a:pt x="477" y="43"/>
                </a:lnTo>
                <a:lnTo>
                  <a:pt x="504" y="37"/>
                </a:lnTo>
                <a:lnTo>
                  <a:pt x="589" y="37"/>
                </a:lnTo>
                <a:lnTo>
                  <a:pt x="589" y="271"/>
                </a:lnTo>
                <a:lnTo>
                  <a:pt x="626" y="271"/>
                </a:lnTo>
                <a:lnTo>
                  <a:pt x="626" y="0"/>
                </a:lnTo>
                <a:lnTo>
                  <a:pt x="504" y="0"/>
                </a:lnTo>
                <a:lnTo>
                  <a:pt x="504" y="0"/>
                </a:lnTo>
                <a:lnTo>
                  <a:pt x="472" y="6"/>
                </a:lnTo>
                <a:lnTo>
                  <a:pt x="446" y="16"/>
                </a:lnTo>
                <a:lnTo>
                  <a:pt x="419" y="37"/>
                </a:lnTo>
                <a:lnTo>
                  <a:pt x="403" y="64"/>
                </a:lnTo>
                <a:lnTo>
                  <a:pt x="403" y="64"/>
                </a:lnTo>
                <a:lnTo>
                  <a:pt x="366" y="37"/>
                </a:lnTo>
                <a:lnTo>
                  <a:pt x="323" y="16"/>
                </a:lnTo>
                <a:lnTo>
                  <a:pt x="275" y="0"/>
                </a:lnTo>
                <a:lnTo>
                  <a:pt x="228" y="0"/>
                </a:lnTo>
                <a:lnTo>
                  <a:pt x="0" y="0"/>
                </a:lnTo>
                <a:lnTo>
                  <a:pt x="0" y="271"/>
                </a:lnTo>
                <a:lnTo>
                  <a:pt x="36" y="271"/>
                </a:lnTo>
                <a:lnTo>
                  <a:pt x="36" y="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Freeform 25"/>
          <p:cNvSpPr>
            <a:spLocks noChangeArrowheads="1"/>
          </p:cNvSpPr>
          <p:nvPr/>
        </p:nvSpPr>
        <p:spPr bwMode="auto">
          <a:xfrm>
            <a:off x="2709910" y="5648770"/>
            <a:ext cx="139070" cy="83967"/>
          </a:xfrm>
          <a:custGeom>
            <a:avLst/>
            <a:gdLst>
              <a:gd name="T0" fmla="*/ 234 w 468"/>
              <a:gd name="T1" fmla="*/ 53 h 282"/>
              <a:gd name="T2" fmla="*/ 234 w 468"/>
              <a:gd name="T3" fmla="*/ 53 h 282"/>
              <a:gd name="T4" fmla="*/ 287 w 468"/>
              <a:gd name="T5" fmla="*/ 95 h 282"/>
              <a:gd name="T6" fmla="*/ 350 w 468"/>
              <a:gd name="T7" fmla="*/ 149 h 282"/>
              <a:gd name="T8" fmla="*/ 382 w 468"/>
              <a:gd name="T9" fmla="*/ 180 h 282"/>
              <a:gd name="T10" fmla="*/ 403 w 468"/>
              <a:gd name="T11" fmla="*/ 217 h 282"/>
              <a:gd name="T12" fmla="*/ 420 w 468"/>
              <a:gd name="T13" fmla="*/ 249 h 282"/>
              <a:gd name="T14" fmla="*/ 425 w 468"/>
              <a:gd name="T15" fmla="*/ 281 h 282"/>
              <a:gd name="T16" fmla="*/ 467 w 468"/>
              <a:gd name="T17" fmla="*/ 281 h 282"/>
              <a:gd name="T18" fmla="*/ 467 w 468"/>
              <a:gd name="T19" fmla="*/ 281 h 282"/>
              <a:gd name="T20" fmla="*/ 462 w 468"/>
              <a:gd name="T21" fmla="*/ 260 h 282"/>
              <a:gd name="T22" fmla="*/ 457 w 468"/>
              <a:gd name="T23" fmla="*/ 239 h 282"/>
              <a:gd name="T24" fmla="*/ 435 w 468"/>
              <a:gd name="T25" fmla="*/ 191 h 282"/>
              <a:gd name="T26" fmla="*/ 403 w 468"/>
              <a:gd name="T27" fmla="*/ 143 h 282"/>
              <a:gd name="T28" fmla="*/ 350 w 468"/>
              <a:gd name="T29" fmla="*/ 95 h 282"/>
              <a:gd name="T30" fmla="*/ 350 w 468"/>
              <a:gd name="T31" fmla="*/ 95 h 282"/>
              <a:gd name="T32" fmla="*/ 282 w 468"/>
              <a:gd name="T33" fmla="*/ 31 h 282"/>
              <a:gd name="T34" fmla="*/ 244 w 468"/>
              <a:gd name="T35" fmla="*/ 10 h 282"/>
              <a:gd name="T36" fmla="*/ 234 w 468"/>
              <a:gd name="T37" fmla="*/ 0 h 282"/>
              <a:gd name="T38" fmla="*/ 223 w 468"/>
              <a:gd name="T39" fmla="*/ 10 h 282"/>
              <a:gd name="T40" fmla="*/ 223 w 468"/>
              <a:gd name="T41" fmla="*/ 10 h 282"/>
              <a:gd name="T42" fmla="*/ 186 w 468"/>
              <a:gd name="T43" fmla="*/ 31 h 282"/>
              <a:gd name="T44" fmla="*/ 111 w 468"/>
              <a:gd name="T45" fmla="*/ 95 h 282"/>
              <a:gd name="T46" fmla="*/ 111 w 468"/>
              <a:gd name="T47" fmla="*/ 95 h 282"/>
              <a:gd name="T48" fmla="*/ 64 w 468"/>
              <a:gd name="T49" fmla="*/ 143 h 282"/>
              <a:gd name="T50" fmla="*/ 32 w 468"/>
              <a:gd name="T51" fmla="*/ 191 h 282"/>
              <a:gd name="T52" fmla="*/ 11 w 468"/>
              <a:gd name="T53" fmla="*/ 239 h 282"/>
              <a:gd name="T54" fmla="*/ 5 w 468"/>
              <a:gd name="T55" fmla="*/ 260 h 282"/>
              <a:gd name="T56" fmla="*/ 0 w 468"/>
              <a:gd name="T57" fmla="*/ 281 h 282"/>
              <a:gd name="T58" fmla="*/ 43 w 468"/>
              <a:gd name="T59" fmla="*/ 281 h 282"/>
              <a:gd name="T60" fmla="*/ 43 w 468"/>
              <a:gd name="T61" fmla="*/ 281 h 282"/>
              <a:gd name="T62" fmla="*/ 48 w 468"/>
              <a:gd name="T63" fmla="*/ 249 h 282"/>
              <a:gd name="T64" fmla="*/ 64 w 468"/>
              <a:gd name="T65" fmla="*/ 217 h 282"/>
              <a:gd name="T66" fmla="*/ 85 w 468"/>
              <a:gd name="T67" fmla="*/ 180 h 282"/>
              <a:gd name="T68" fmla="*/ 117 w 468"/>
              <a:gd name="T69" fmla="*/ 149 h 282"/>
              <a:gd name="T70" fmla="*/ 175 w 468"/>
              <a:gd name="T71" fmla="*/ 95 h 282"/>
              <a:gd name="T72" fmla="*/ 234 w 468"/>
              <a:gd name="T73" fmla="*/ 5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8" h="282">
                <a:moveTo>
                  <a:pt x="234" y="53"/>
                </a:moveTo>
                <a:lnTo>
                  <a:pt x="234" y="53"/>
                </a:lnTo>
                <a:lnTo>
                  <a:pt x="287" y="95"/>
                </a:lnTo>
                <a:lnTo>
                  <a:pt x="350" y="149"/>
                </a:lnTo>
                <a:lnTo>
                  <a:pt x="382" y="180"/>
                </a:lnTo>
                <a:lnTo>
                  <a:pt x="403" y="217"/>
                </a:lnTo>
                <a:lnTo>
                  <a:pt x="420" y="249"/>
                </a:lnTo>
                <a:lnTo>
                  <a:pt x="425" y="281"/>
                </a:lnTo>
                <a:lnTo>
                  <a:pt x="467" y="281"/>
                </a:lnTo>
                <a:lnTo>
                  <a:pt x="467" y="281"/>
                </a:lnTo>
                <a:lnTo>
                  <a:pt x="462" y="260"/>
                </a:lnTo>
                <a:lnTo>
                  <a:pt x="457" y="239"/>
                </a:lnTo>
                <a:lnTo>
                  <a:pt x="435" y="191"/>
                </a:lnTo>
                <a:lnTo>
                  <a:pt x="403" y="143"/>
                </a:lnTo>
                <a:lnTo>
                  <a:pt x="350" y="95"/>
                </a:lnTo>
                <a:lnTo>
                  <a:pt x="350" y="95"/>
                </a:lnTo>
                <a:lnTo>
                  <a:pt x="282" y="31"/>
                </a:lnTo>
                <a:lnTo>
                  <a:pt x="244" y="10"/>
                </a:lnTo>
                <a:lnTo>
                  <a:pt x="234" y="0"/>
                </a:lnTo>
                <a:lnTo>
                  <a:pt x="223" y="10"/>
                </a:lnTo>
                <a:lnTo>
                  <a:pt x="223" y="10"/>
                </a:lnTo>
                <a:lnTo>
                  <a:pt x="186" y="31"/>
                </a:lnTo>
                <a:lnTo>
                  <a:pt x="111" y="95"/>
                </a:lnTo>
                <a:lnTo>
                  <a:pt x="111" y="95"/>
                </a:lnTo>
                <a:lnTo>
                  <a:pt x="64" y="143"/>
                </a:lnTo>
                <a:lnTo>
                  <a:pt x="32" y="191"/>
                </a:lnTo>
                <a:lnTo>
                  <a:pt x="11" y="239"/>
                </a:lnTo>
                <a:lnTo>
                  <a:pt x="5" y="260"/>
                </a:lnTo>
                <a:lnTo>
                  <a:pt x="0" y="281"/>
                </a:lnTo>
                <a:lnTo>
                  <a:pt x="43" y="281"/>
                </a:lnTo>
                <a:lnTo>
                  <a:pt x="43" y="281"/>
                </a:lnTo>
                <a:lnTo>
                  <a:pt x="48" y="249"/>
                </a:lnTo>
                <a:lnTo>
                  <a:pt x="64" y="217"/>
                </a:lnTo>
                <a:lnTo>
                  <a:pt x="85" y="180"/>
                </a:lnTo>
                <a:lnTo>
                  <a:pt x="117" y="149"/>
                </a:lnTo>
                <a:lnTo>
                  <a:pt x="175" y="95"/>
                </a:lnTo>
                <a:lnTo>
                  <a:pt x="234" y="5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26"/>
          <p:cNvSpPr>
            <a:spLocks noChangeArrowheads="1"/>
          </p:cNvSpPr>
          <p:nvPr/>
        </p:nvSpPr>
        <p:spPr bwMode="auto">
          <a:xfrm>
            <a:off x="2786005" y="5908543"/>
            <a:ext cx="27551" cy="17056"/>
          </a:xfrm>
          <a:custGeom>
            <a:avLst/>
            <a:gdLst>
              <a:gd name="T0" fmla="*/ 80 w 91"/>
              <a:gd name="T1" fmla="*/ 0 h 59"/>
              <a:gd name="T2" fmla="*/ 80 w 91"/>
              <a:gd name="T3" fmla="*/ 0 h 59"/>
              <a:gd name="T4" fmla="*/ 37 w 91"/>
              <a:gd name="T5" fmla="*/ 10 h 59"/>
              <a:gd name="T6" fmla="*/ 0 w 91"/>
              <a:gd name="T7" fmla="*/ 16 h 59"/>
              <a:gd name="T8" fmla="*/ 0 w 91"/>
              <a:gd name="T9" fmla="*/ 58 h 59"/>
              <a:gd name="T10" fmla="*/ 0 w 91"/>
              <a:gd name="T11" fmla="*/ 58 h 59"/>
              <a:gd name="T12" fmla="*/ 48 w 91"/>
              <a:gd name="T13" fmla="*/ 53 h 59"/>
              <a:gd name="T14" fmla="*/ 90 w 91"/>
              <a:gd name="T15" fmla="*/ 37 h 59"/>
              <a:gd name="T16" fmla="*/ 80 w 91"/>
              <a:gd name="T17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" h="59">
                <a:moveTo>
                  <a:pt x="80" y="0"/>
                </a:moveTo>
                <a:lnTo>
                  <a:pt x="80" y="0"/>
                </a:lnTo>
                <a:lnTo>
                  <a:pt x="37" y="10"/>
                </a:lnTo>
                <a:lnTo>
                  <a:pt x="0" y="16"/>
                </a:lnTo>
                <a:lnTo>
                  <a:pt x="0" y="58"/>
                </a:lnTo>
                <a:lnTo>
                  <a:pt x="0" y="58"/>
                </a:lnTo>
                <a:lnTo>
                  <a:pt x="48" y="53"/>
                </a:lnTo>
                <a:lnTo>
                  <a:pt x="90" y="37"/>
                </a:lnTo>
                <a:lnTo>
                  <a:pt x="8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Freeform 27"/>
          <p:cNvSpPr>
            <a:spLocks noChangeArrowheads="1"/>
          </p:cNvSpPr>
          <p:nvPr/>
        </p:nvSpPr>
        <p:spPr bwMode="auto">
          <a:xfrm>
            <a:off x="2813556" y="5850816"/>
            <a:ext cx="48544" cy="66912"/>
          </a:xfrm>
          <a:custGeom>
            <a:avLst/>
            <a:gdLst>
              <a:gd name="T0" fmla="*/ 160 w 161"/>
              <a:gd name="T1" fmla="*/ 0 h 224"/>
              <a:gd name="T2" fmla="*/ 117 w 161"/>
              <a:gd name="T3" fmla="*/ 0 h 224"/>
              <a:gd name="T4" fmla="*/ 117 w 161"/>
              <a:gd name="T5" fmla="*/ 0 h 224"/>
              <a:gd name="T6" fmla="*/ 112 w 161"/>
              <a:gd name="T7" fmla="*/ 32 h 224"/>
              <a:gd name="T8" fmla="*/ 107 w 161"/>
              <a:gd name="T9" fmla="*/ 59 h 224"/>
              <a:gd name="T10" fmla="*/ 96 w 161"/>
              <a:gd name="T11" fmla="*/ 85 h 224"/>
              <a:gd name="T12" fmla="*/ 85 w 161"/>
              <a:gd name="T13" fmla="*/ 112 h 224"/>
              <a:gd name="T14" fmla="*/ 70 w 161"/>
              <a:gd name="T15" fmla="*/ 133 h 224"/>
              <a:gd name="T16" fmla="*/ 48 w 161"/>
              <a:gd name="T17" fmla="*/ 154 h 224"/>
              <a:gd name="T18" fmla="*/ 27 w 161"/>
              <a:gd name="T19" fmla="*/ 176 h 224"/>
              <a:gd name="T20" fmla="*/ 0 w 161"/>
              <a:gd name="T21" fmla="*/ 186 h 224"/>
              <a:gd name="T22" fmla="*/ 21 w 161"/>
              <a:gd name="T23" fmla="*/ 223 h 224"/>
              <a:gd name="T24" fmla="*/ 21 w 161"/>
              <a:gd name="T25" fmla="*/ 223 h 224"/>
              <a:gd name="T26" fmla="*/ 48 w 161"/>
              <a:gd name="T27" fmla="*/ 207 h 224"/>
              <a:gd name="T28" fmla="*/ 75 w 161"/>
              <a:gd name="T29" fmla="*/ 186 h 224"/>
              <a:gd name="T30" fmla="*/ 101 w 161"/>
              <a:gd name="T31" fmla="*/ 159 h 224"/>
              <a:gd name="T32" fmla="*/ 122 w 161"/>
              <a:gd name="T33" fmla="*/ 133 h 224"/>
              <a:gd name="T34" fmla="*/ 139 w 161"/>
              <a:gd name="T35" fmla="*/ 101 h 224"/>
              <a:gd name="T36" fmla="*/ 149 w 161"/>
              <a:gd name="T37" fmla="*/ 69 h 224"/>
              <a:gd name="T38" fmla="*/ 154 w 161"/>
              <a:gd name="T39" fmla="*/ 38 h 224"/>
              <a:gd name="T40" fmla="*/ 160 w 161"/>
              <a:gd name="T41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1" h="224">
                <a:moveTo>
                  <a:pt x="160" y="0"/>
                </a:moveTo>
                <a:lnTo>
                  <a:pt x="117" y="0"/>
                </a:lnTo>
                <a:lnTo>
                  <a:pt x="117" y="0"/>
                </a:lnTo>
                <a:lnTo>
                  <a:pt x="112" y="32"/>
                </a:lnTo>
                <a:lnTo>
                  <a:pt x="107" y="59"/>
                </a:lnTo>
                <a:lnTo>
                  <a:pt x="96" y="85"/>
                </a:lnTo>
                <a:lnTo>
                  <a:pt x="85" y="112"/>
                </a:lnTo>
                <a:lnTo>
                  <a:pt x="70" y="133"/>
                </a:lnTo>
                <a:lnTo>
                  <a:pt x="48" y="154"/>
                </a:lnTo>
                <a:lnTo>
                  <a:pt x="27" y="176"/>
                </a:lnTo>
                <a:lnTo>
                  <a:pt x="0" y="186"/>
                </a:lnTo>
                <a:lnTo>
                  <a:pt x="21" y="223"/>
                </a:lnTo>
                <a:lnTo>
                  <a:pt x="21" y="223"/>
                </a:lnTo>
                <a:lnTo>
                  <a:pt x="48" y="207"/>
                </a:lnTo>
                <a:lnTo>
                  <a:pt x="75" y="186"/>
                </a:lnTo>
                <a:lnTo>
                  <a:pt x="101" y="159"/>
                </a:lnTo>
                <a:lnTo>
                  <a:pt x="122" y="133"/>
                </a:lnTo>
                <a:lnTo>
                  <a:pt x="139" y="101"/>
                </a:lnTo>
                <a:lnTo>
                  <a:pt x="149" y="69"/>
                </a:lnTo>
                <a:lnTo>
                  <a:pt x="154" y="38"/>
                </a:lnTo>
                <a:lnTo>
                  <a:pt x="16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Freeform 28"/>
          <p:cNvSpPr>
            <a:spLocks noChangeArrowheads="1"/>
          </p:cNvSpPr>
          <p:nvPr/>
        </p:nvSpPr>
        <p:spPr bwMode="auto">
          <a:xfrm>
            <a:off x="2711221" y="5774721"/>
            <a:ext cx="11808" cy="44607"/>
          </a:xfrm>
          <a:custGeom>
            <a:avLst/>
            <a:gdLst>
              <a:gd name="T0" fmla="*/ 0 w 39"/>
              <a:gd name="T1" fmla="*/ 0 h 150"/>
              <a:gd name="T2" fmla="*/ 38 w 39"/>
              <a:gd name="T3" fmla="*/ 0 h 150"/>
              <a:gd name="T4" fmla="*/ 38 w 39"/>
              <a:gd name="T5" fmla="*/ 149 h 150"/>
              <a:gd name="T6" fmla="*/ 0 w 39"/>
              <a:gd name="T7" fmla="*/ 149 h 150"/>
              <a:gd name="T8" fmla="*/ 0 w 39"/>
              <a:gd name="T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50">
                <a:moveTo>
                  <a:pt x="0" y="0"/>
                </a:moveTo>
                <a:lnTo>
                  <a:pt x="38" y="0"/>
                </a:lnTo>
                <a:lnTo>
                  <a:pt x="38" y="149"/>
                </a:lnTo>
                <a:lnTo>
                  <a:pt x="0" y="149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29"/>
          <p:cNvSpPr>
            <a:spLocks noChangeArrowheads="1"/>
          </p:cNvSpPr>
          <p:nvPr/>
        </p:nvSpPr>
        <p:spPr bwMode="auto">
          <a:xfrm>
            <a:off x="2778133" y="5681570"/>
            <a:ext cx="39360" cy="44607"/>
          </a:xfrm>
          <a:custGeom>
            <a:avLst/>
            <a:gdLst>
              <a:gd name="T0" fmla="*/ 69 w 134"/>
              <a:gd name="T1" fmla="*/ 38 h 150"/>
              <a:gd name="T2" fmla="*/ 69 w 134"/>
              <a:gd name="T3" fmla="*/ 38 h 150"/>
              <a:gd name="T4" fmla="*/ 32 w 134"/>
              <a:gd name="T5" fmla="*/ 11 h 150"/>
              <a:gd name="T6" fmla="*/ 11 w 134"/>
              <a:gd name="T7" fmla="*/ 0 h 150"/>
              <a:gd name="T8" fmla="*/ 0 w 134"/>
              <a:gd name="T9" fmla="*/ 38 h 150"/>
              <a:gd name="T10" fmla="*/ 0 w 134"/>
              <a:gd name="T11" fmla="*/ 38 h 150"/>
              <a:gd name="T12" fmla="*/ 11 w 134"/>
              <a:gd name="T13" fmla="*/ 48 h 150"/>
              <a:gd name="T14" fmla="*/ 43 w 134"/>
              <a:gd name="T15" fmla="*/ 69 h 150"/>
              <a:gd name="T16" fmla="*/ 64 w 134"/>
              <a:gd name="T17" fmla="*/ 80 h 150"/>
              <a:gd name="T18" fmla="*/ 75 w 134"/>
              <a:gd name="T19" fmla="*/ 101 h 150"/>
              <a:gd name="T20" fmla="*/ 85 w 134"/>
              <a:gd name="T21" fmla="*/ 123 h 150"/>
              <a:gd name="T22" fmla="*/ 90 w 134"/>
              <a:gd name="T23" fmla="*/ 149 h 150"/>
              <a:gd name="T24" fmla="*/ 133 w 134"/>
              <a:gd name="T25" fmla="*/ 149 h 150"/>
              <a:gd name="T26" fmla="*/ 133 w 134"/>
              <a:gd name="T27" fmla="*/ 149 h 150"/>
              <a:gd name="T28" fmla="*/ 128 w 134"/>
              <a:gd name="T29" fmla="*/ 117 h 150"/>
              <a:gd name="T30" fmla="*/ 117 w 134"/>
              <a:gd name="T31" fmla="*/ 85 h 150"/>
              <a:gd name="T32" fmla="*/ 96 w 134"/>
              <a:gd name="T33" fmla="*/ 59 h 150"/>
              <a:gd name="T34" fmla="*/ 69 w 134"/>
              <a:gd name="T35" fmla="*/ 3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4" h="150">
                <a:moveTo>
                  <a:pt x="69" y="38"/>
                </a:moveTo>
                <a:lnTo>
                  <a:pt x="69" y="38"/>
                </a:lnTo>
                <a:lnTo>
                  <a:pt x="32" y="11"/>
                </a:lnTo>
                <a:lnTo>
                  <a:pt x="11" y="0"/>
                </a:lnTo>
                <a:lnTo>
                  <a:pt x="0" y="38"/>
                </a:lnTo>
                <a:lnTo>
                  <a:pt x="0" y="38"/>
                </a:lnTo>
                <a:lnTo>
                  <a:pt x="11" y="48"/>
                </a:lnTo>
                <a:lnTo>
                  <a:pt x="43" y="69"/>
                </a:lnTo>
                <a:lnTo>
                  <a:pt x="64" y="80"/>
                </a:lnTo>
                <a:lnTo>
                  <a:pt x="75" y="101"/>
                </a:lnTo>
                <a:lnTo>
                  <a:pt x="85" y="123"/>
                </a:lnTo>
                <a:lnTo>
                  <a:pt x="90" y="149"/>
                </a:lnTo>
                <a:lnTo>
                  <a:pt x="133" y="149"/>
                </a:lnTo>
                <a:lnTo>
                  <a:pt x="133" y="149"/>
                </a:lnTo>
                <a:lnTo>
                  <a:pt x="128" y="117"/>
                </a:lnTo>
                <a:lnTo>
                  <a:pt x="117" y="85"/>
                </a:lnTo>
                <a:lnTo>
                  <a:pt x="96" y="59"/>
                </a:lnTo>
                <a:lnTo>
                  <a:pt x="69" y="3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4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848" y="5680258"/>
            <a:ext cx="313564" cy="40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5" name="Freeform 31"/>
          <p:cNvSpPr>
            <a:spLocks noChangeArrowheads="1"/>
          </p:cNvSpPr>
          <p:nvPr/>
        </p:nvSpPr>
        <p:spPr bwMode="auto">
          <a:xfrm>
            <a:off x="3246510" y="5895423"/>
            <a:ext cx="139070" cy="137759"/>
          </a:xfrm>
          <a:custGeom>
            <a:avLst/>
            <a:gdLst>
              <a:gd name="T0" fmla="*/ 43 w 468"/>
              <a:gd name="T1" fmla="*/ 228 h 463"/>
              <a:gd name="T2" fmla="*/ 58 w 468"/>
              <a:gd name="T3" fmla="*/ 154 h 463"/>
              <a:gd name="T4" fmla="*/ 101 w 468"/>
              <a:gd name="T5" fmla="*/ 96 h 463"/>
              <a:gd name="T6" fmla="*/ 159 w 468"/>
              <a:gd name="T7" fmla="*/ 53 h 463"/>
              <a:gd name="T8" fmla="*/ 233 w 468"/>
              <a:gd name="T9" fmla="*/ 42 h 463"/>
              <a:gd name="T10" fmla="*/ 271 w 468"/>
              <a:gd name="T11" fmla="*/ 42 h 463"/>
              <a:gd name="T12" fmla="*/ 340 w 468"/>
              <a:gd name="T13" fmla="*/ 74 h 463"/>
              <a:gd name="T14" fmla="*/ 393 w 468"/>
              <a:gd name="T15" fmla="*/ 122 h 463"/>
              <a:gd name="T16" fmla="*/ 419 w 468"/>
              <a:gd name="T17" fmla="*/ 191 h 463"/>
              <a:gd name="T18" fmla="*/ 425 w 468"/>
              <a:gd name="T19" fmla="*/ 228 h 463"/>
              <a:gd name="T20" fmla="*/ 409 w 468"/>
              <a:gd name="T21" fmla="*/ 303 h 463"/>
              <a:gd name="T22" fmla="*/ 372 w 468"/>
              <a:gd name="T23" fmla="*/ 367 h 463"/>
              <a:gd name="T24" fmla="*/ 308 w 468"/>
              <a:gd name="T25" fmla="*/ 409 h 463"/>
              <a:gd name="T26" fmla="*/ 233 w 468"/>
              <a:gd name="T27" fmla="*/ 420 h 463"/>
              <a:gd name="T28" fmla="*/ 197 w 468"/>
              <a:gd name="T29" fmla="*/ 420 h 463"/>
              <a:gd name="T30" fmla="*/ 128 w 468"/>
              <a:gd name="T31" fmla="*/ 388 h 463"/>
              <a:gd name="T32" fmla="*/ 75 w 468"/>
              <a:gd name="T33" fmla="*/ 339 h 463"/>
              <a:gd name="T34" fmla="*/ 48 w 468"/>
              <a:gd name="T35" fmla="*/ 271 h 463"/>
              <a:gd name="T36" fmla="*/ 467 w 468"/>
              <a:gd name="T37" fmla="*/ 228 h 463"/>
              <a:gd name="T38" fmla="*/ 462 w 468"/>
              <a:gd name="T39" fmla="*/ 186 h 463"/>
              <a:gd name="T40" fmla="*/ 425 w 468"/>
              <a:gd name="T41" fmla="*/ 101 h 463"/>
              <a:gd name="T42" fmla="*/ 366 w 468"/>
              <a:gd name="T43" fmla="*/ 37 h 463"/>
              <a:gd name="T44" fmla="*/ 282 w 468"/>
              <a:gd name="T45" fmla="*/ 5 h 463"/>
              <a:gd name="T46" fmla="*/ 233 w 468"/>
              <a:gd name="T47" fmla="*/ 0 h 463"/>
              <a:gd name="T48" fmla="*/ 143 w 468"/>
              <a:gd name="T49" fmla="*/ 16 h 463"/>
              <a:gd name="T50" fmla="*/ 69 w 468"/>
              <a:gd name="T51" fmla="*/ 69 h 463"/>
              <a:gd name="T52" fmla="*/ 21 w 468"/>
              <a:gd name="T53" fmla="*/ 138 h 463"/>
              <a:gd name="T54" fmla="*/ 0 w 468"/>
              <a:gd name="T55" fmla="*/ 228 h 463"/>
              <a:gd name="T56" fmla="*/ 5 w 468"/>
              <a:gd name="T57" fmla="*/ 276 h 463"/>
              <a:gd name="T58" fmla="*/ 43 w 468"/>
              <a:gd name="T59" fmla="*/ 361 h 463"/>
              <a:gd name="T60" fmla="*/ 106 w 468"/>
              <a:gd name="T61" fmla="*/ 425 h 463"/>
              <a:gd name="T62" fmla="*/ 186 w 468"/>
              <a:gd name="T63" fmla="*/ 457 h 463"/>
              <a:gd name="T64" fmla="*/ 233 w 468"/>
              <a:gd name="T65" fmla="*/ 462 h 463"/>
              <a:gd name="T66" fmla="*/ 324 w 468"/>
              <a:gd name="T67" fmla="*/ 446 h 463"/>
              <a:gd name="T68" fmla="*/ 398 w 468"/>
              <a:gd name="T69" fmla="*/ 393 h 463"/>
              <a:gd name="T70" fmla="*/ 446 w 468"/>
              <a:gd name="T71" fmla="*/ 318 h 463"/>
              <a:gd name="T72" fmla="*/ 467 w 468"/>
              <a:gd name="T73" fmla="*/ 22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8" h="463">
                <a:moveTo>
                  <a:pt x="43" y="228"/>
                </a:moveTo>
                <a:lnTo>
                  <a:pt x="43" y="228"/>
                </a:lnTo>
                <a:lnTo>
                  <a:pt x="48" y="191"/>
                </a:lnTo>
                <a:lnTo>
                  <a:pt x="58" y="154"/>
                </a:lnTo>
                <a:lnTo>
                  <a:pt x="75" y="122"/>
                </a:lnTo>
                <a:lnTo>
                  <a:pt x="101" y="96"/>
                </a:lnTo>
                <a:lnTo>
                  <a:pt x="128" y="74"/>
                </a:lnTo>
                <a:lnTo>
                  <a:pt x="159" y="53"/>
                </a:lnTo>
                <a:lnTo>
                  <a:pt x="197" y="42"/>
                </a:lnTo>
                <a:lnTo>
                  <a:pt x="233" y="42"/>
                </a:lnTo>
                <a:lnTo>
                  <a:pt x="233" y="42"/>
                </a:lnTo>
                <a:lnTo>
                  <a:pt x="271" y="42"/>
                </a:lnTo>
                <a:lnTo>
                  <a:pt x="308" y="53"/>
                </a:lnTo>
                <a:lnTo>
                  <a:pt x="340" y="74"/>
                </a:lnTo>
                <a:lnTo>
                  <a:pt x="372" y="96"/>
                </a:lnTo>
                <a:lnTo>
                  <a:pt x="393" y="122"/>
                </a:lnTo>
                <a:lnTo>
                  <a:pt x="409" y="154"/>
                </a:lnTo>
                <a:lnTo>
                  <a:pt x="419" y="191"/>
                </a:lnTo>
                <a:lnTo>
                  <a:pt x="425" y="228"/>
                </a:lnTo>
                <a:lnTo>
                  <a:pt x="425" y="228"/>
                </a:lnTo>
                <a:lnTo>
                  <a:pt x="419" y="271"/>
                </a:lnTo>
                <a:lnTo>
                  <a:pt x="409" y="303"/>
                </a:lnTo>
                <a:lnTo>
                  <a:pt x="393" y="339"/>
                </a:lnTo>
                <a:lnTo>
                  <a:pt x="372" y="367"/>
                </a:lnTo>
                <a:lnTo>
                  <a:pt x="340" y="388"/>
                </a:lnTo>
                <a:lnTo>
                  <a:pt x="308" y="409"/>
                </a:lnTo>
                <a:lnTo>
                  <a:pt x="271" y="420"/>
                </a:lnTo>
                <a:lnTo>
                  <a:pt x="233" y="420"/>
                </a:lnTo>
                <a:lnTo>
                  <a:pt x="233" y="420"/>
                </a:lnTo>
                <a:lnTo>
                  <a:pt x="197" y="420"/>
                </a:lnTo>
                <a:lnTo>
                  <a:pt x="159" y="409"/>
                </a:lnTo>
                <a:lnTo>
                  <a:pt x="128" y="388"/>
                </a:lnTo>
                <a:lnTo>
                  <a:pt x="101" y="367"/>
                </a:lnTo>
                <a:lnTo>
                  <a:pt x="75" y="339"/>
                </a:lnTo>
                <a:lnTo>
                  <a:pt x="58" y="303"/>
                </a:lnTo>
                <a:lnTo>
                  <a:pt x="48" y="271"/>
                </a:lnTo>
                <a:lnTo>
                  <a:pt x="43" y="228"/>
                </a:lnTo>
                <a:close/>
                <a:moveTo>
                  <a:pt x="467" y="228"/>
                </a:moveTo>
                <a:lnTo>
                  <a:pt x="467" y="228"/>
                </a:lnTo>
                <a:lnTo>
                  <a:pt x="462" y="186"/>
                </a:lnTo>
                <a:lnTo>
                  <a:pt x="446" y="138"/>
                </a:lnTo>
                <a:lnTo>
                  <a:pt x="425" y="101"/>
                </a:lnTo>
                <a:lnTo>
                  <a:pt x="398" y="69"/>
                </a:lnTo>
                <a:lnTo>
                  <a:pt x="366" y="37"/>
                </a:lnTo>
                <a:lnTo>
                  <a:pt x="324" y="16"/>
                </a:lnTo>
                <a:lnTo>
                  <a:pt x="282" y="5"/>
                </a:lnTo>
                <a:lnTo>
                  <a:pt x="233" y="0"/>
                </a:lnTo>
                <a:lnTo>
                  <a:pt x="233" y="0"/>
                </a:lnTo>
                <a:lnTo>
                  <a:pt x="186" y="5"/>
                </a:lnTo>
                <a:lnTo>
                  <a:pt x="143" y="16"/>
                </a:lnTo>
                <a:lnTo>
                  <a:pt x="106" y="37"/>
                </a:lnTo>
                <a:lnTo>
                  <a:pt x="69" y="69"/>
                </a:lnTo>
                <a:lnTo>
                  <a:pt x="43" y="101"/>
                </a:lnTo>
                <a:lnTo>
                  <a:pt x="21" y="138"/>
                </a:lnTo>
                <a:lnTo>
                  <a:pt x="5" y="186"/>
                </a:lnTo>
                <a:lnTo>
                  <a:pt x="0" y="228"/>
                </a:lnTo>
                <a:lnTo>
                  <a:pt x="0" y="228"/>
                </a:lnTo>
                <a:lnTo>
                  <a:pt x="5" y="276"/>
                </a:lnTo>
                <a:lnTo>
                  <a:pt x="21" y="318"/>
                </a:lnTo>
                <a:lnTo>
                  <a:pt x="43" y="361"/>
                </a:lnTo>
                <a:lnTo>
                  <a:pt x="69" y="393"/>
                </a:lnTo>
                <a:lnTo>
                  <a:pt x="106" y="425"/>
                </a:lnTo>
                <a:lnTo>
                  <a:pt x="143" y="446"/>
                </a:lnTo>
                <a:lnTo>
                  <a:pt x="186" y="457"/>
                </a:lnTo>
                <a:lnTo>
                  <a:pt x="233" y="462"/>
                </a:lnTo>
                <a:lnTo>
                  <a:pt x="233" y="462"/>
                </a:lnTo>
                <a:lnTo>
                  <a:pt x="282" y="457"/>
                </a:lnTo>
                <a:lnTo>
                  <a:pt x="324" y="446"/>
                </a:lnTo>
                <a:lnTo>
                  <a:pt x="366" y="425"/>
                </a:lnTo>
                <a:lnTo>
                  <a:pt x="398" y="393"/>
                </a:lnTo>
                <a:lnTo>
                  <a:pt x="425" y="361"/>
                </a:lnTo>
                <a:lnTo>
                  <a:pt x="446" y="318"/>
                </a:lnTo>
                <a:lnTo>
                  <a:pt x="462" y="276"/>
                </a:lnTo>
                <a:lnTo>
                  <a:pt x="467" y="2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32"/>
          <p:cNvSpPr>
            <a:spLocks noChangeArrowheads="1"/>
          </p:cNvSpPr>
          <p:nvPr/>
        </p:nvSpPr>
        <p:spPr bwMode="auto">
          <a:xfrm>
            <a:off x="3316046" y="5920351"/>
            <a:ext cx="44607" cy="44607"/>
          </a:xfrm>
          <a:custGeom>
            <a:avLst/>
            <a:gdLst>
              <a:gd name="T0" fmla="*/ 107 w 150"/>
              <a:gd name="T1" fmla="*/ 149 h 150"/>
              <a:gd name="T2" fmla="*/ 149 w 150"/>
              <a:gd name="T3" fmla="*/ 149 h 150"/>
              <a:gd name="T4" fmla="*/ 149 w 150"/>
              <a:gd name="T5" fmla="*/ 149 h 150"/>
              <a:gd name="T6" fmla="*/ 144 w 150"/>
              <a:gd name="T7" fmla="*/ 117 h 150"/>
              <a:gd name="T8" fmla="*/ 139 w 150"/>
              <a:gd name="T9" fmla="*/ 90 h 150"/>
              <a:gd name="T10" fmla="*/ 123 w 150"/>
              <a:gd name="T11" fmla="*/ 64 h 150"/>
              <a:gd name="T12" fmla="*/ 107 w 150"/>
              <a:gd name="T13" fmla="*/ 43 h 150"/>
              <a:gd name="T14" fmla="*/ 85 w 150"/>
              <a:gd name="T15" fmla="*/ 21 h 150"/>
              <a:gd name="T16" fmla="*/ 59 w 150"/>
              <a:gd name="T17" fmla="*/ 11 h 150"/>
              <a:gd name="T18" fmla="*/ 32 w 150"/>
              <a:gd name="T19" fmla="*/ 0 h 150"/>
              <a:gd name="T20" fmla="*/ 0 w 150"/>
              <a:gd name="T21" fmla="*/ 0 h 150"/>
              <a:gd name="T22" fmla="*/ 0 w 150"/>
              <a:gd name="T23" fmla="*/ 37 h 150"/>
              <a:gd name="T24" fmla="*/ 0 w 150"/>
              <a:gd name="T25" fmla="*/ 37 h 150"/>
              <a:gd name="T26" fmla="*/ 22 w 150"/>
              <a:gd name="T27" fmla="*/ 43 h 150"/>
              <a:gd name="T28" fmla="*/ 43 w 150"/>
              <a:gd name="T29" fmla="*/ 47 h 150"/>
              <a:gd name="T30" fmla="*/ 59 w 150"/>
              <a:gd name="T31" fmla="*/ 58 h 150"/>
              <a:gd name="T32" fmla="*/ 75 w 150"/>
              <a:gd name="T33" fmla="*/ 69 h 150"/>
              <a:gd name="T34" fmla="*/ 91 w 150"/>
              <a:gd name="T35" fmla="*/ 85 h 150"/>
              <a:gd name="T36" fmla="*/ 102 w 150"/>
              <a:gd name="T37" fmla="*/ 106 h 150"/>
              <a:gd name="T38" fmla="*/ 107 w 150"/>
              <a:gd name="T39" fmla="*/ 128 h 150"/>
              <a:gd name="T40" fmla="*/ 107 w 150"/>
              <a:gd name="T41" fmla="*/ 14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0" h="150">
                <a:moveTo>
                  <a:pt x="107" y="149"/>
                </a:moveTo>
                <a:lnTo>
                  <a:pt x="149" y="149"/>
                </a:lnTo>
                <a:lnTo>
                  <a:pt x="149" y="149"/>
                </a:lnTo>
                <a:lnTo>
                  <a:pt x="144" y="117"/>
                </a:lnTo>
                <a:lnTo>
                  <a:pt x="139" y="90"/>
                </a:lnTo>
                <a:lnTo>
                  <a:pt x="123" y="64"/>
                </a:lnTo>
                <a:lnTo>
                  <a:pt x="107" y="43"/>
                </a:lnTo>
                <a:lnTo>
                  <a:pt x="85" y="21"/>
                </a:lnTo>
                <a:lnTo>
                  <a:pt x="59" y="11"/>
                </a:lnTo>
                <a:lnTo>
                  <a:pt x="32" y="0"/>
                </a:lnTo>
                <a:lnTo>
                  <a:pt x="0" y="0"/>
                </a:lnTo>
                <a:lnTo>
                  <a:pt x="0" y="37"/>
                </a:lnTo>
                <a:lnTo>
                  <a:pt x="0" y="37"/>
                </a:lnTo>
                <a:lnTo>
                  <a:pt x="22" y="43"/>
                </a:lnTo>
                <a:lnTo>
                  <a:pt x="43" y="47"/>
                </a:lnTo>
                <a:lnTo>
                  <a:pt x="59" y="58"/>
                </a:lnTo>
                <a:lnTo>
                  <a:pt x="75" y="69"/>
                </a:lnTo>
                <a:lnTo>
                  <a:pt x="91" y="85"/>
                </a:lnTo>
                <a:lnTo>
                  <a:pt x="102" y="106"/>
                </a:lnTo>
                <a:lnTo>
                  <a:pt x="107" y="128"/>
                </a:lnTo>
                <a:lnTo>
                  <a:pt x="107" y="14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Freeform 33"/>
          <p:cNvSpPr>
            <a:spLocks noChangeArrowheads="1"/>
          </p:cNvSpPr>
          <p:nvPr/>
        </p:nvSpPr>
        <p:spPr bwMode="auto">
          <a:xfrm>
            <a:off x="3402637" y="5736673"/>
            <a:ext cx="14431" cy="13120"/>
          </a:xfrm>
          <a:custGeom>
            <a:avLst/>
            <a:gdLst>
              <a:gd name="T0" fmla="*/ 0 w 50"/>
              <a:gd name="T1" fmla="*/ 0 h 43"/>
              <a:gd name="T2" fmla="*/ 49 w 50"/>
              <a:gd name="T3" fmla="*/ 0 h 43"/>
              <a:gd name="T4" fmla="*/ 49 w 50"/>
              <a:gd name="T5" fmla="*/ 42 h 43"/>
              <a:gd name="T6" fmla="*/ 0 w 50"/>
              <a:gd name="T7" fmla="*/ 42 h 43"/>
              <a:gd name="T8" fmla="*/ 0 w 50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43">
                <a:moveTo>
                  <a:pt x="0" y="0"/>
                </a:moveTo>
                <a:lnTo>
                  <a:pt x="49" y="0"/>
                </a:lnTo>
                <a:lnTo>
                  <a:pt x="49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Freeform 34"/>
          <p:cNvSpPr>
            <a:spLocks noChangeArrowheads="1"/>
          </p:cNvSpPr>
          <p:nvPr/>
        </p:nvSpPr>
        <p:spPr bwMode="auto">
          <a:xfrm>
            <a:off x="3402637" y="5850816"/>
            <a:ext cx="14431" cy="13120"/>
          </a:xfrm>
          <a:custGeom>
            <a:avLst/>
            <a:gdLst>
              <a:gd name="T0" fmla="*/ 0 w 50"/>
              <a:gd name="T1" fmla="*/ 0 h 44"/>
              <a:gd name="T2" fmla="*/ 49 w 50"/>
              <a:gd name="T3" fmla="*/ 0 h 44"/>
              <a:gd name="T4" fmla="*/ 49 w 50"/>
              <a:gd name="T5" fmla="*/ 43 h 44"/>
              <a:gd name="T6" fmla="*/ 0 w 50"/>
              <a:gd name="T7" fmla="*/ 43 h 44"/>
              <a:gd name="T8" fmla="*/ 0 w 50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44">
                <a:moveTo>
                  <a:pt x="0" y="0"/>
                </a:moveTo>
                <a:lnTo>
                  <a:pt x="49" y="0"/>
                </a:lnTo>
                <a:lnTo>
                  <a:pt x="49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Freeform 35"/>
          <p:cNvSpPr>
            <a:spLocks noChangeArrowheads="1"/>
          </p:cNvSpPr>
          <p:nvPr/>
        </p:nvSpPr>
        <p:spPr bwMode="auto">
          <a:xfrm>
            <a:off x="3448556" y="5945278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0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0426" y="1774484"/>
            <a:ext cx="417211" cy="41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1" name="Picture 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527" y="5644835"/>
            <a:ext cx="246653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2" name="Freeform 38"/>
          <p:cNvSpPr>
            <a:spLocks noChangeArrowheads="1"/>
          </p:cNvSpPr>
          <p:nvPr/>
        </p:nvSpPr>
        <p:spPr bwMode="auto">
          <a:xfrm>
            <a:off x="3804104" y="5680258"/>
            <a:ext cx="150878" cy="44607"/>
          </a:xfrm>
          <a:custGeom>
            <a:avLst/>
            <a:gdLst>
              <a:gd name="T0" fmla="*/ 106 w 505"/>
              <a:gd name="T1" fmla="*/ 85 h 150"/>
              <a:gd name="T2" fmla="*/ 133 w 505"/>
              <a:gd name="T3" fmla="*/ 90 h 150"/>
              <a:gd name="T4" fmla="*/ 160 w 505"/>
              <a:gd name="T5" fmla="*/ 85 h 150"/>
              <a:gd name="T6" fmla="*/ 175 w 505"/>
              <a:gd name="T7" fmla="*/ 69 h 150"/>
              <a:gd name="T8" fmla="*/ 223 w 505"/>
              <a:gd name="T9" fmla="*/ 47 h 150"/>
              <a:gd name="T10" fmla="*/ 255 w 505"/>
              <a:gd name="T11" fmla="*/ 43 h 150"/>
              <a:gd name="T12" fmla="*/ 297 w 505"/>
              <a:gd name="T13" fmla="*/ 53 h 150"/>
              <a:gd name="T14" fmla="*/ 340 w 505"/>
              <a:gd name="T15" fmla="*/ 74 h 150"/>
              <a:gd name="T16" fmla="*/ 361 w 505"/>
              <a:gd name="T17" fmla="*/ 74 h 150"/>
              <a:gd name="T18" fmla="*/ 382 w 505"/>
              <a:gd name="T19" fmla="*/ 69 h 150"/>
              <a:gd name="T20" fmla="*/ 399 w 505"/>
              <a:gd name="T21" fmla="*/ 64 h 150"/>
              <a:gd name="T22" fmla="*/ 446 w 505"/>
              <a:gd name="T23" fmla="*/ 85 h 150"/>
              <a:gd name="T24" fmla="*/ 462 w 505"/>
              <a:gd name="T25" fmla="*/ 128 h 150"/>
              <a:gd name="T26" fmla="*/ 504 w 505"/>
              <a:gd name="T27" fmla="*/ 149 h 150"/>
              <a:gd name="T28" fmla="*/ 504 w 505"/>
              <a:gd name="T29" fmla="*/ 128 h 150"/>
              <a:gd name="T30" fmla="*/ 499 w 505"/>
              <a:gd name="T31" fmla="*/ 85 h 150"/>
              <a:gd name="T32" fmla="*/ 473 w 505"/>
              <a:gd name="T33" fmla="*/ 53 h 150"/>
              <a:gd name="T34" fmla="*/ 441 w 505"/>
              <a:gd name="T35" fmla="*/ 32 h 150"/>
              <a:gd name="T36" fmla="*/ 399 w 505"/>
              <a:gd name="T37" fmla="*/ 21 h 150"/>
              <a:gd name="T38" fmla="*/ 377 w 505"/>
              <a:gd name="T39" fmla="*/ 26 h 150"/>
              <a:gd name="T40" fmla="*/ 350 w 505"/>
              <a:gd name="T41" fmla="*/ 32 h 150"/>
              <a:gd name="T42" fmla="*/ 303 w 505"/>
              <a:gd name="T43" fmla="*/ 11 h 150"/>
              <a:gd name="T44" fmla="*/ 255 w 505"/>
              <a:gd name="T45" fmla="*/ 0 h 150"/>
              <a:gd name="T46" fmla="*/ 223 w 505"/>
              <a:gd name="T47" fmla="*/ 5 h 150"/>
              <a:gd name="T48" fmla="*/ 160 w 505"/>
              <a:gd name="T49" fmla="*/ 26 h 150"/>
              <a:gd name="T50" fmla="*/ 138 w 505"/>
              <a:gd name="T51" fmla="*/ 47 h 150"/>
              <a:gd name="T52" fmla="*/ 106 w 505"/>
              <a:gd name="T53" fmla="*/ 43 h 150"/>
              <a:gd name="T54" fmla="*/ 64 w 505"/>
              <a:gd name="T55" fmla="*/ 53 h 150"/>
              <a:gd name="T56" fmla="*/ 32 w 505"/>
              <a:gd name="T57" fmla="*/ 74 h 150"/>
              <a:gd name="T58" fmla="*/ 6 w 505"/>
              <a:gd name="T59" fmla="*/ 106 h 150"/>
              <a:gd name="T60" fmla="*/ 0 w 505"/>
              <a:gd name="T61" fmla="*/ 149 h 150"/>
              <a:gd name="T62" fmla="*/ 43 w 505"/>
              <a:gd name="T63" fmla="*/ 149 h 150"/>
              <a:gd name="T64" fmla="*/ 59 w 505"/>
              <a:gd name="T65" fmla="*/ 101 h 150"/>
              <a:gd name="T66" fmla="*/ 106 w 505"/>
              <a:gd name="T67" fmla="*/ 8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05" h="150">
                <a:moveTo>
                  <a:pt x="106" y="85"/>
                </a:moveTo>
                <a:lnTo>
                  <a:pt x="106" y="85"/>
                </a:lnTo>
                <a:lnTo>
                  <a:pt x="117" y="85"/>
                </a:lnTo>
                <a:lnTo>
                  <a:pt x="133" y="90"/>
                </a:lnTo>
                <a:lnTo>
                  <a:pt x="149" y="96"/>
                </a:lnTo>
                <a:lnTo>
                  <a:pt x="160" y="85"/>
                </a:lnTo>
                <a:lnTo>
                  <a:pt x="160" y="85"/>
                </a:lnTo>
                <a:lnTo>
                  <a:pt x="175" y="69"/>
                </a:lnTo>
                <a:lnTo>
                  <a:pt x="202" y="53"/>
                </a:lnTo>
                <a:lnTo>
                  <a:pt x="223" y="47"/>
                </a:lnTo>
                <a:lnTo>
                  <a:pt x="255" y="43"/>
                </a:lnTo>
                <a:lnTo>
                  <a:pt x="255" y="43"/>
                </a:lnTo>
                <a:lnTo>
                  <a:pt x="276" y="43"/>
                </a:lnTo>
                <a:lnTo>
                  <a:pt x="297" y="53"/>
                </a:lnTo>
                <a:lnTo>
                  <a:pt x="319" y="58"/>
                </a:lnTo>
                <a:lnTo>
                  <a:pt x="340" y="74"/>
                </a:lnTo>
                <a:lnTo>
                  <a:pt x="350" y="85"/>
                </a:lnTo>
                <a:lnTo>
                  <a:pt x="361" y="74"/>
                </a:lnTo>
                <a:lnTo>
                  <a:pt x="361" y="74"/>
                </a:lnTo>
                <a:lnTo>
                  <a:pt x="382" y="69"/>
                </a:lnTo>
                <a:lnTo>
                  <a:pt x="399" y="64"/>
                </a:lnTo>
                <a:lnTo>
                  <a:pt x="399" y="64"/>
                </a:lnTo>
                <a:lnTo>
                  <a:pt x="425" y="69"/>
                </a:lnTo>
                <a:lnTo>
                  <a:pt x="446" y="85"/>
                </a:lnTo>
                <a:lnTo>
                  <a:pt x="462" y="101"/>
                </a:lnTo>
                <a:lnTo>
                  <a:pt x="462" y="128"/>
                </a:lnTo>
                <a:lnTo>
                  <a:pt x="462" y="149"/>
                </a:lnTo>
                <a:lnTo>
                  <a:pt x="504" y="149"/>
                </a:lnTo>
                <a:lnTo>
                  <a:pt x="504" y="128"/>
                </a:lnTo>
                <a:lnTo>
                  <a:pt x="504" y="128"/>
                </a:lnTo>
                <a:lnTo>
                  <a:pt x="504" y="106"/>
                </a:lnTo>
                <a:lnTo>
                  <a:pt x="499" y="85"/>
                </a:lnTo>
                <a:lnTo>
                  <a:pt x="489" y="69"/>
                </a:lnTo>
                <a:lnTo>
                  <a:pt x="473" y="53"/>
                </a:lnTo>
                <a:lnTo>
                  <a:pt x="462" y="43"/>
                </a:lnTo>
                <a:lnTo>
                  <a:pt x="441" y="32"/>
                </a:lnTo>
                <a:lnTo>
                  <a:pt x="420" y="26"/>
                </a:lnTo>
                <a:lnTo>
                  <a:pt x="399" y="21"/>
                </a:lnTo>
                <a:lnTo>
                  <a:pt x="399" y="21"/>
                </a:lnTo>
                <a:lnTo>
                  <a:pt x="377" y="26"/>
                </a:lnTo>
                <a:lnTo>
                  <a:pt x="350" y="32"/>
                </a:lnTo>
                <a:lnTo>
                  <a:pt x="350" y="32"/>
                </a:lnTo>
                <a:lnTo>
                  <a:pt x="329" y="21"/>
                </a:lnTo>
                <a:lnTo>
                  <a:pt x="303" y="11"/>
                </a:lnTo>
                <a:lnTo>
                  <a:pt x="282" y="5"/>
                </a:lnTo>
                <a:lnTo>
                  <a:pt x="255" y="0"/>
                </a:lnTo>
                <a:lnTo>
                  <a:pt x="255" y="0"/>
                </a:lnTo>
                <a:lnTo>
                  <a:pt x="223" y="5"/>
                </a:lnTo>
                <a:lnTo>
                  <a:pt x="192" y="16"/>
                </a:lnTo>
                <a:lnTo>
                  <a:pt x="160" y="26"/>
                </a:lnTo>
                <a:lnTo>
                  <a:pt x="138" y="47"/>
                </a:lnTo>
                <a:lnTo>
                  <a:pt x="138" y="47"/>
                </a:lnTo>
                <a:lnTo>
                  <a:pt x="106" y="43"/>
                </a:lnTo>
                <a:lnTo>
                  <a:pt x="106" y="43"/>
                </a:lnTo>
                <a:lnTo>
                  <a:pt x="85" y="47"/>
                </a:lnTo>
                <a:lnTo>
                  <a:pt x="64" y="53"/>
                </a:lnTo>
                <a:lnTo>
                  <a:pt x="48" y="64"/>
                </a:lnTo>
                <a:lnTo>
                  <a:pt x="32" y="74"/>
                </a:lnTo>
                <a:lnTo>
                  <a:pt x="16" y="90"/>
                </a:lnTo>
                <a:lnTo>
                  <a:pt x="6" y="106"/>
                </a:lnTo>
                <a:lnTo>
                  <a:pt x="0" y="128"/>
                </a:lnTo>
                <a:lnTo>
                  <a:pt x="0" y="149"/>
                </a:lnTo>
                <a:lnTo>
                  <a:pt x="43" y="149"/>
                </a:lnTo>
                <a:lnTo>
                  <a:pt x="43" y="149"/>
                </a:lnTo>
                <a:lnTo>
                  <a:pt x="48" y="122"/>
                </a:lnTo>
                <a:lnTo>
                  <a:pt x="59" y="101"/>
                </a:lnTo>
                <a:lnTo>
                  <a:pt x="80" y="90"/>
                </a:lnTo>
                <a:lnTo>
                  <a:pt x="106" y="85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Freeform 39"/>
          <p:cNvSpPr>
            <a:spLocks noChangeArrowheads="1"/>
          </p:cNvSpPr>
          <p:nvPr/>
        </p:nvSpPr>
        <p:spPr bwMode="auto">
          <a:xfrm>
            <a:off x="3810663" y="5812768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40"/>
          <p:cNvSpPr>
            <a:spLocks noChangeArrowheads="1"/>
          </p:cNvSpPr>
          <p:nvPr/>
        </p:nvSpPr>
        <p:spPr bwMode="auto">
          <a:xfrm>
            <a:off x="3835591" y="5819328"/>
            <a:ext cx="13120" cy="11808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Freeform 41"/>
          <p:cNvSpPr>
            <a:spLocks noChangeArrowheads="1"/>
          </p:cNvSpPr>
          <p:nvPr/>
        </p:nvSpPr>
        <p:spPr bwMode="auto">
          <a:xfrm>
            <a:off x="3886758" y="5882303"/>
            <a:ext cx="13120" cy="11808"/>
          </a:xfrm>
          <a:custGeom>
            <a:avLst/>
            <a:gdLst>
              <a:gd name="T0" fmla="*/ 0 w 44"/>
              <a:gd name="T1" fmla="*/ 0 h 39"/>
              <a:gd name="T2" fmla="*/ 43 w 44"/>
              <a:gd name="T3" fmla="*/ 0 h 39"/>
              <a:gd name="T4" fmla="*/ 43 w 44"/>
              <a:gd name="T5" fmla="*/ 38 h 39"/>
              <a:gd name="T6" fmla="*/ 0 w 44"/>
              <a:gd name="T7" fmla="*/ 38 h 39"/>
              <a:gd name="T8" fmla="*/ 0 w 44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9">
                <a:moveTo>
                  <a:pt x="0" y="0"/>
                </a:moveTo>
                <a:lnTo>
                  <a:pt x="43" y="0"/>
                </a:lnTo>
                <a:lnTo>
                  <a:pt x="43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Freeform 42"/>
          <p:cNvSpPr>
            <a:spLocks noChangeArrowheads="1"/>
          </p:cNvSpPr>
          <p:nvPr/>
        </p:nvSpPr>
        <p:spPr bwMode="auto">
          <a:xfrm>
            <a:off x="3842151" y="5907231"/>
            <a:ext cx="13120" cy="11807"/>
          </a:xfrm>
          <a:custGeom>
            <a:avLst/>
            <a:gdLst>
              <a:gd name="T0" fmla="*/ 0 w 43"/>
              <a:gd name="T1" fmla="*/ 0 h 39"/>
              <a:gd name="T2" fmla="*/ 42 w 43"/>
              <a:gd name="T3" fmla="*/ 0 h 39"/>
              <a:gd name="T4" fmla="*/ 42 w 43"/>
              <a:gd name="T5" fmla="*/ 38 h 39"/>
              <a:gd name="T6" fmla="*/ 0 w 43"/>
              <a:gd name="T7" fmla="*/ 38 h 39"/>
              <a:gd name="T8" fmla="*/ 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0" y="0"/>
                </a:moveTo>
                <a:lnTo>
                  <a:pt x="42" y="0"/>
                </a:lnTo>
                <a:lnTo>
                  <a:pt x="42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Freeform 43"/>
          <p:cNvSpPr>
            <a:spLocks noChangeArrowheads="1"/>
          </p:cNvSpPr>
          <p:nvPr/>
        </p:nvSpPr>
        <p:spPr bwMode="auto">
          <a:xfrm>
            <a:off x="3886758" y="5933471"/>
            <a:ext cx="13120" cy="10496"/>
          </a:xfrm>
          <a:custGeom>
            <a:avLst/>
            <a:gdLst>
              <a:gd name="T0" fmla="*/ 0 w 44"/>
              <a:gd name="T1" fmla="*/ 0 h 37"/>
              <a:gd name="T2" fmla="*/ 43 w 44"/>
              <a:gd name="T3" fmla="*/ 0 h 37"/>
              <a:gd name="T4" fmla="*/ 43 w 44"/>
              <a:gd name="T5" fmla="*/ 36 h 37"/>
              <a:gd name="T6" fmla="*/ 0 w 44"/>
              <a:gd name="T7" fmla="*/ 36 h 37"/>
              <a:gd name="T8" fmla="*/ 0 w 44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7">
                <a:moveTo>
                  <a:pt x="0" y="0"/>
                </a:moveTo>
                <a:lnTo>
                  <a:pt x="43" y="0"/>
                </a:lnTo>
                <a:lnTo>
                  <a:pt x="43" y="36"/>
                </a:lnTo>
                <a:lnTo>
                  <a:pt x="0" y="3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Freeform 44"/>
          <p:cNvSpPr>
            <a:spLocks noChangeArrowheads="1"/>
          </p:cNvSpPr>
          <p:nvPr/>
        </p:nvSpPr>
        <p:spPr bwMode="auto">
          <a:xfrm>
            <a:off x="3829031" y="5955774"/>
            <a:ext cx="13120" cy="38048"/>
          </a:xfrm>
          <a:custGeom>
            <a:avLst/>
            <a:gdLst>
              <a:gd name="T0" fmla="*/ 0 w 44"/>
              <a:gd name="T1" fmla="*/ 0 h 129"/>
              <a:gd name="T2" fmla="*/ 43 w 44"/>
              <a:gd name="T3" fmla="*/ 0 h 129"/>
              <a:gd name="T4" fmla="*/ 43 w 44"/>
              <a:gd name="T5" fmla="*/ 128 h 129"/>
              <a:gd name="T6" fmla="*/ 0 w 44"/>
              <a:gd name="T7" fmla="*/ 128 h 129"/>
              <a:gd name="T8" fmla="*/ 0 w 44"/>
              <a:gd name="T9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129">
                <a:moveTo>
                  <a:pt x="0" y="0"/>
                </a:moveTo>
                <a:lnTo>
                  <a:pt x="43" y="0"/>
                </a:lnTo>
                <a:lnTo>
                  <a:pt x="43" y="128"/>
                </a:lnTo>
                <a:lnTo>
                  <a:pt x="0" y="12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Freeform 45"/>
          <p:cNvSpPr>
            <a:spLocks noChangeArrowheads="1"/>
          </p:cNvSpPr>
          <p:nvPr/>
        </p:nvSpPr>
        <p:spPr bwMode="auto">
          <a:xfrm>
            <a:off x="3861831" y="6000382"/>
            <a:ext cx="10496" cy="13120"/>
          </a:xfrm>
          <a:custGeom>
            <a:avLst/>
            <a:gdLst>
              <a:gd name="T0" fmla="*/ 0 w 37"/>
              <a:gd name="T1" fmla="*/ 0 h 43"/>
              <a:gd name="T2" fmla="*/ 36 w 37"/>
              <a:gd name="T3" fmla="*/ 0 h 43"/>
              <a:gd name="T4" fmla="*/ 36 w 37"/>
              <a:gd name="T5" fmla="*/ 42 h 43"/>
              <a:gd name="T6" fmla="*/ 0 w 37"/>
              <a:gd name="T7" fmla="*/ 42 h 43"/>
              <a:gd name="T8" fmla="*/ 0 w 37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43">
                <a:moveTo>
                  <a:pt x="0" y="0"/>
                </a:moveTo>
                <a:lnTo>
                  <a:pt x="36" y="0"/>
                </a:lnTo>
                <a:lnTo>
                  <a:pt x="36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Freeform 46"/>
          <p:cNvSpPr>
            <a:spLocks noChangeArrowheads="1"/>
          </p:cNvSpPr>
          <p:nvPr/>
        </p:nvSpPr>
        <p:spPr bwMode="auto">
          <a:xfrm>
            <a:off x="3890695" y="6013502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Freeform 47"/>
          <p:cNvSpPr>
            <a:spLocks noChangeArrowheads="1"/>
          </p:cNvSpPr>
          <p:nvPr/>
        </p:nvSpPr>
        <p:spPr bwMode="auto">
          <a:xfrm>
            <a:off x="3923494" y="5812768"/>
            <a:ext cx="11808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48"/>
          <p:cNvSpPr>
            <a:spLocks noChangeArrowheads="1"/>
          </p:cNvSpPr>
          <p:nvPr/>
        </p:nvSpPr>
        <p:spPr bwMode="auto">
          <a:xfrm>
            <a:off x="3928742" y="5899359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Freeform 49"/>
          <p:cNvSpPr>
            <a:spLocks noChangeArrowheads="1"/>
          </p:cNvSpPr>
          <p:nvPr/>
        </p:nvSpPr>
        <p:spPr bwMode="auto">
          <a:xfrm>
            <a:off x="3835591" y="587574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Freeform 50"/>
          <p:cNvSpPr>
            <a:spLocks noChangeArrowheads="1"/>
          </p:cNvSpPr>
          <p:nvPr/>
        </p:nvSpPr>
        <p:spPr bwMode="auto">
          <a:xfrm>
            <a:off x="3829031" y="6026621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Freeform 51"/>
          <p:cNvSpPr>
            <a:spLocks noChangeArrowheads="1"/>
          </p:cNvSpPr>
          <p:nvPr/>
        </p:nvSpPr>
        <p:spPr bwMode="auto">
          <a:xfrm>
            <a:off x="3910374" y="5955774"/>
            <a:ext cx="14432" cy="13120"/>
          </a:xfrm>
          <a:custGeom>
            <a:avLst/>
            <a:gdLst>
              <a:gd name="T0" fmla="*/ 0 w 48"/>
              <a:gd name="T1" fmla="*/ 0 h 43"/>
              <a:gd name="T2" fmla="*/ 47 w 48"/>
              <a:gd name="T3" fmla="*/ 0 h 43"/>
              <a:gd name="T4" fmla="*/ 47 w 48"/>
              <a:gd name="T5" fmla="*/ 42 h 43"/>
              <a:gd name="T6" fmla="*/ 0 w 48"/>
              <a:gd name="T7" fmla="*/ 42 h 43"/>
              <a:gd name="T8" fmla="*/ 0 w 4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3">
                <a:moveTo>
                  <a:pt x="0" y="0"/>
                </a:moveTo>
                <a:lnTo>
                  <a:pt x="47" y="0"/>
                </a:lnTo>
                <a:lnTo>
                  <a:pt x="4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Freeform 52"/>
          <p:cNvSpPr>
            <a:spLocks noChangeArrowheads="1"/>
          </p:cNvSpPr>
          <p:nvPr/>
        </p:nvSpPr>
        <p:spPr bwMode="auto">
          <a:xfrm>
            <a:off x="3829031" y="6051549"/>
            <a:ext cx="99711" cy="13120"/>
          </a:xfrm>
          <a:custGeom>
            <a:avLst/>
            <a:gdLst>
              <a:gd name="T0" fmla="*/ 0 w 336"/>
              <a:gd name="T1" fmla="*/ 0 h 44"/>
              <a:gd name="T2" fmla="*/ 335 w 336"/>
              <a:gd name="T3" fmla="*/ 0 h 44"/>
              <a:gd name="T4" fmla="*/ 335 w 336"/>
              <a:gd name="T5" fmla="*/ 43 h 44"/>
              <a:gd name="T6" fmla="*/ 0 w 336"/>
              <a:gd name="T7" fmla="*/ 43 h 44"/>
              <a:gd name="T8" fmla="*/ 0 w 33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4">
                <a:moveTo>
                  <a:pt x="0" y="0"/>
                </a:moveTo>
                <a:lnTo>
                  <a:pt x="335" y="0"/>
                </a:lnTo>
                <a:lnTo>
                  <a:pt x="33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Freeform 53"/>
          <p:cNvSpPr>
            <a:spLocks noChangeArrowheads="1"/>
          </p:cNvSpPr>
          <p:nvPr/>
        </p:nvSpPr>
        <p:spPr bwMode="auto">
          <a:xfrm>
            <a:off x="3855271" y="5705186"/>
            <a:ext cx="17056" cy="19679"/>
          </a:xfrm>
          <a:custGeom>
            <a:avLst/>
            <a:gdLst>
              <a:gd name="T0" fmla="*/ 43 w 59"/>
              <a:gd name="T1" fmla="*/ 64 h 65"/>
              <a:gd name="T2" fmla="*/ 43 w 59"/>
              <a:gd name="T3" fmla="*/ 64 h 65"/>
              <a:gd name="T4" fmla="*/ 48 w 59"/>
              <a:gd name="T5" fmla="*/ 48 h 65"/>
              <a:gd name="T6" fmla="*/ 53 w 59"/>
              <a:gd name="T7" fmla="*/ 43 h 65"/>
              <a:gd name="T8" fmla="*/ 58 w 59"/>
              <a:gd name="T9" fmla="*/ 43 h 65"/>
              <a:gd name="T10" fmla="*/ 58 w 59"/>
              <a:gd name="T11" fmla="*/ 0 h 65"/>
              <a:gd name="T12" fmla="*/ 58 w 59"/>
              <a:gd name="T13" fmla="*/ 0 h 65"/>
              <a:gd name="T14" fmla="*/ 37 w 59"/>
              <a:gd name="T15" fmla="*/ 5 h 65"/>
              <a:gd name="T16" fmla="*/ 16 w 59"/>
              <a:gd name="T17" fmla="*/ 21 h 65"/>
              <a:gd name="T18" fmla="*/ 5 w 59"/>
              <a:gd name="T19" fmla="*/ 37 h 65"/>
              <a:gd name="T20" fmla="*/ 0 w 59"/>
              <a:gd name="T21" fmla="*/ 64 h 65"/>
              <a:gd name="T22" fmla="*/ 43 w 59"/>
              <a:gd name="T23" fmla="*/ 6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" h="65">
                <a:moveTo>
                  <a:pt x="43" y="64"/>
                </a:moveTo>
                <a:lnTo>
                  <a:pt x="43" y="64"/>
                </a:lnTo>
                <a:lnTo>
                  <a:pt x="48" y="48"/>
                </a:lnTo>
                <a:lnTo>
                  <a:pt x="53" y="43"/>
                </a:lnTo>
                <a:lnTo>
                  <a:pt x="58" y="43"/>
                </a:lnTo>
                <a:lnTo>
                  <a:pt x="58" y="0"/>
                </a:lnTo>
                <a:lnTo>
                  <a:pt x="58" y="0"/>
                </a:lnTo>
                <a:lnTo>
                  <a:pt x="37" y="5"/>
                </a:lnTo>
                <a:lnTo>
                  <a:pt x="16" y="21"/>
                </a:lnTo>
                <a:lnTo>
                  <a:pt x="5" y="37"/>
                </a:lnTo>
                <a:lnTo>
                  <a:pt x="0" y="64"/>
                </a:lnTo>
                <a:lnTo>
                  <a:pt x="43" y="6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Freeform 54"/>
          <p:cNvSpPr>
            <a:spLocks noChangeArrowheads="1"/>
          </p:cNvSpPr>
          <p:nvPr/>
        </p:nvSpPr>
        <p:spPr bwMode="auto">
          <a:xfrm>
            <a:off x="3772616" y="5730113"/>
            <a:ext cx="213853" cy="352924"/>
          </a:xfrm>
          <a:custGeom>
            <a:avLst/>
            <a:gdLst>
              <a:gd name="T0" fmla="*/ 579 w 717"/>
              <a:gd name="T1" fmla="*/ 865 h 1185"/>
              <a:gd name="T2" fmla="*/ 579 w 717"/>
              <a:gd name="T3" fmla="*/ 908 h 1185"/>
              <a:gd name="T4" fmla="*/ 127 w 717"/>
              <a:gd name="T5" fmla="*/ 483 h 1185"/>
              <a:gd name="T6" fmla="*/ 127 w 717"/>
              <a:gd name="T7" fmla="*/ 446 h 1185"/>
              <a:gd name="T8" fmla="*/ 382 w 717"/>
              <a:gd name="T9" fmla="*/ 361 h 1185"/>
              <a:gd name="T10" fmla="*/ 80 w 717"/>
              <a:gd name="T11" fmla="*/ 340 h 1185"/>
              <a:gd name="T12" fmla="*/ 42 w 717"/>
              <a:gd name="T13" fmla="*/ 255 h 1185"/>
              <a:gd name="T14" fmla="*/ 212 w 717"/>
              <a:gd name="T15" fmla="*/ 233 h 1185"/>
              <a:gd name="T16" fmla="*/ 59 w 717"/>
              <a:gd name="T17" fmla="*/ 191 h 1185"/>
              <a:gd name="T18" fmla="*/ 191 w 717"/>
              <a:gd name="T19" fmla="*/ 148 h 1185"/>
              <a:gd name="T20" fmla="*/ 127 w 717"/>
              <a:gd name="T21" fmla="*/ 42 h 1185"/>
              <a:gd name="T22" fmla="*/ 191 w 717"/>
              <a:gd name="T23" fmla="*/ 42 h 1185"/>
              <a:gd name="T24" fmla="*/ 212 w 717"/>
              <a:gd name="T25" fmla="*/ 74 h 1185"/>
              <a:gd name="T26" fmla="*/ 212 w 717"/>
              <a:gd name="T27" fmla="*/ 148 h 1185"/>
              <a:gd name="T28" fmla="*/ 244 w 717"/>
              <a:gd name="T29" fmla="*/ 207 h 1185"/>
              <a:gd name="T30" fmla="*/ 281 w 717"/>
              <a:gd name="T31" fmla="*/ 228 h 1185"/>
              <a:gd name="T32" fmla="*/ 329 w 717"/>
              <a:gd name="T33" fmla="*/ 233 h 1185"/>
              <a:gd name="T34" fmla="*/ 409 w 717"/>
              <a:gd name="T35" fmla="*/ 180 h 1185"/>
              <a:gd name="T36" fmla="*/ 605 w 717"/>
              <a:gd name="T37" fmla="*/ 148 h 1185"/>
              <a:gd name="T38" fmla="*/ 425 w 717"/>
              <a:gd name="T39" fmla="*/ 191 h 1185"/>
              <a:gd name="T40" fmla="*/ 674 w 717"/>
              <a:gd name="T41" fmla="*/ 233 h 1185"/>
              <a:gd name="T42" fmla="*/ 669 w 717"/>
              <a:gd name="T43" fmla="*/ 287 h 1185"/>
              <a:gd name="T44" fmla="*/ 605 w 717"/>
              <a:gd name="T45" fmla="*/ 355 h 1185"/>
              <a:gd name="T46" fmla="*/ 589 w 717"/>
              <a:gd name="T47" fmla="*/ 106 h 1185"/>
              <a:gd name="T48" fmla="*/ 419 w 717"/>
              <a:gd name="T49" fmla="*/ 74 h 1185"/>
              <a:gd name="T50" fmla="*/ 441 w 717"/>
              <a:gd name="T51" fmla="*/ 42 h 1185"/>
              <a:gd name="T52" fmla="*/ 632 w 717"/>
              <a:gd name="T53" fmla="*/ 0 h 1185"/>
              <a:gd name="T54" fmla="*/ 425 w 717"/>
              <a:gd name="T55" fmla="*/ 5 h 1185"/>
              <a:gd name="T56" fmla="*/ 382 w 717"/>
              <a:gd name="T57" fmla="*/ 74 h 1185"/>
              <a:gd name="T58" fmla="*/ 377 w 717"/>
              <a:gd name="T59" fmla="*/ 148 h 1185"/>
              <a:gd name="T60" fmla="*/ 324 w 717"/>
              <a:gd name="T61" fmla="*/ 191 h 1185"/>
              <a:gd name="T62" fmla="*/ 276 w 717"/>
              <a:gd name="T63" fmla="*/ 175 h 1185"/>
              <a:gd name="T64" fmla="*/ 255 w 717"/>
              <a:gd name="T65" fmla="*/ 127 h 1185"/>
              <a:gd name="T66" fmla="*/ 249 w 717"/>
              <a:gd name="T67" fmla="*/ 42 h 1185"/>
              <a:gd name="T68" fmla="*/ 181 w 717"/>
              <a:gd name="T69" fmla="*/ 0 h 1185"/>
              <a:gd name="T70" fmla="*/ 85 w 717"/>
              <a:gd name="T71" fmla="*/ 112 h 1185"/>
              <a:gd name="T72" fmla="*/ 5 w 717"/>
              <a:gd name="T73" fmla="*/ 212 h 1185"/>
              <a:gd name="T74" fmla="*/ 5 w 717"/>
              <a:gd name="T75" fmla="*/ 297 h 1185"/>
              <a:gd name="T76" fmla="*/ 69 w 717"/>
              <a:gd name="T77" fmla="*/ 382 h 1185"/>
              <a:gd name="T78" fmla="*/ 610 w 717"/>
              <a:gd name="T79" fmla="*/ 1184 h 1185"/>
              <a:gd name="T80" fmla="*/ 669 w 717"/>
              <a:gd name="T81" fmla="*/ 366 h 1185"/>
              <a:gd name="T82" fmla="*/ 716 w 717"/>
              <a:gd name="T83" fmla="*/ 255 h 1185"/>
              <a:gd name="T84" fmla="*/ 712 w 717"/>
              <a:gd name="T85" fmla="*/ 212 h 1185"/>
              <a:gd name="T86" fmla="*/ 632 w 717"/>
              <a:gd name="T87" fmla="*/ 112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17" h="1185">
                <a:moveTo>
                  <a:pt x="605" y="355"/>
                </a:moveTo>
                <a:lnTo>
                  <a:pt x="595" y="355"/>
                </a:lnTo>
                <a:lnTo>
                  <a:pt x="579" y="865"/>
                </a:lnTo>
                <a:lnTo>
                  <a:pt x="547" y="865"/>
                </a:lnTo>
                <a:lnTo>
                  <a:pt x="547" y="908"/>
                </a:lnTo>
                <a:lnTo>
                  <a:pt x="579" y="908"/>
                </a:lnTo>
                <a:lnTo>
                  <a:pt x="573" y="1141"/>
                </a:lnTo>
                <a:lnTo>
                  <a:pt x="149" y="1141"/>
                </a:lnTo>
                <a:lnTo>
                  <a:pt x="127" y="483"/>
                </a:lnTo>
                <a:lnTo>
                  <a:pt x="170" y="483"/>
                </a:lnTo>
                <a:lnTo>
                  <a:pt x="170" y="446"/>
                </a:lnTo>
                <a:lnTo>
                  <a:pt x="127" y="446"/>
                </a:lnTo>
                <a:lnTo>
                  <a:pt x="127" y="398"/>
                </a:lnTo>
                <a:lnTo>
                  <a:pt x="382" y="398"/>
                </a:lnTo>
                <a:lnTo>
                  <a:pt x="382" y="361"/>
                </a:lnTo>
                <a:lnTo>
                  <a:pt x="106" y="361"/>
                </a:lnTo>
                <a:lnTo>
                  <a:pt x="106" y="361"/>
                </a:lnTo>
                <a:lnTo>
                  <a:pt x="80" y="340"/>
                </a:lnTo>
                <a:lnTo>
                  <a:pt x="59" y="319"/>
                </a:lnTo>
                <a:lnTo>
                  <a:pt x="48" y="287"/>
                </a:lnTo>
                <a:lnTo>
                  <a:pt x="42" y="255"/>
                </a:lnTo>
                <a:lnTo>
                  <a:pt x="42" y="255"/>
                </a:lnTo>
                <a:lnTo>
                  <a:pt x="42" y="233"/>
                </a:lnTo>
                <a:lnTo>
                  <a:pt x="212" y="233"/>
                </a:lnTo>
                <a:lnTo>
                  <a:pt x="212" y="191"/>
                </a:lnTo>
                <a:lnTo>
                  <a:pt x="59" y="191"/>
                </a:lnTo>
                <a:lnTo>
                  <a:pt x="59" y="191"/>
                </a:lnTo>
                <a:lnTo>
                  <a:pt x="80" y="165"/>
                </a:lnTo>
                <a:lnTo>
                  <a:pt x="112" y="148"/>
                </a:lnTo>
                <a:lnTo>
                  <a:pt x="191" y="148"/>
                </a:lnTo>
                <a:lnTo>
                  <a:pt x="191" y="106"/>
                </a:lnTo>
                <a:lnTo>
                  <a:pt x="127" y="106"/>
                </a:lnTo>
                <a:lnTo>
                  <a:pt x="127" y="42"/>
                </a:lnTo>
                <a:lnTo>
                  <a:pt x="181" y="42"/>
                </a:lnTo>
                <a:lnTo>
                  <a:pt x="181" y="42"/>
                </a:lnTo>
                <a:lnTo>
                  <a:pt x="191" y="42"/>
                </a:lnTo>
                <a:lnTo>
                  <a:pt x="202" y="53"/>
                </a:lnTo>
                <a:lnTo>
                  <a:pt x="207" y="58"/>
                </a:lnTo>
                <a:lnTo>
                  <a:pt x="212" y="74"/>
                </a:lnTo>
                <a:lnTo>
                  <a:pt x="212" y="127"/>
                </a:lnTo>
                <a:lnTo>
                  <a:pt x="212" y="127"/>
                </a:lnTo>
                <a:lnTo>
                  <a:pt x="212" y="148"/>
                </a:lnTo>
                <a:lnTo>
                  <a:pt x="223" y="170"/>
                </a:lnTo>
                <a:lnTo>
                  <a:pt x="234" y="186"/>
                </a:lnTo>
                <a:lnTo>
                  <a:pt x="244" y="207"/>
                </a:lnTo>
                <a:lnTo>
                  <a:pt x="244" y="207"/>
                </a:lnTo>
                <a:lnTo>
                  <a:pt x="266" y="217"/>
                </a:lnTo>
                <a:lnTo>
                  <a:pt x="281" y="228"/>
                </a:lnTo>
                <a:lnTo>
                  <a:pt x="302" y="233"/>
                </a:lnTo>
                <a:lnTo>
                  <a:pt x="329" y="233"/>
                </a:lnTo>
                <a:lnTo>
                  <a:pt x="329" y="233"/>
                </a:lnTo>
                <a:lnTo>
                  <a:pt x="361" y="223"/>
                </a:lnTo>
                <a:lnTo>
                  <a:pt x="388" y="202"/>
                </a:lnTo>
                <a:lnTo>
                  <a:pt x="409" y="180"/>
                </a:lnTo>
                <a:lnTo>
                  <a:pt x="419" y="148"/>
                </a:lnTo>
                <a:lnTo>
                  <a:pt x="605" y="148"/>
                </a:lnTo>
                <a:lnTo>
                  <a:pt x="605" y="148"/>
                </a:lnTo>
                <a:lnTo>
                  <a:pt x="632" y="165"/>
                </a:lnTo>
                <a:lnTo>
                  <a:pt x="653" y="191"/>
                </a:lnTo>
                <a:lnTo>
                  <a:pt x="425" y="191"/>
                </a:lnTo>
                <a:lnTo>
                  <a:pt x="425" y="233"/>
                </a:lnTo>
                <a:lnTo>
                  <a:pt x="674" y="233"/>
                </a:lnTo>
                <a:lnTo>
                  <a:pt x="674" y="233"/>
                </a:lnTo>
                <a:lnTo>
                  <a:pt x="674" y="255"/>
                </a:lnTo>
                <a:lnTo>
                  <a:pt x="674" y="255"/>
                </a:lnTo>
                <a:lnTo>
                  <a:pt x="669" y="287"/>
                </a:lnTo>
                <a:lnTo>
                  <a:pt x="658" y="313"/>
                </a:lnTo>
                <a:lnTo>
                  <a:pt x="637" y="340"/>
                </a:lnTo>
                <a:lnTo>
                  <a:pt x="605" y="355"/>
                </a:lnTo>
                <a:close/>
                <a:moveTo>
                  <a:pt x="451" y="42"/>
                </a:moveTo>
                <a:lnTo>
                  <a:pt x="589" y="42"/>
                </a:lnTo>
                <a:lnTo>
                  <a:pt x="589" y="106"/>
                </a:lnTo>
                <a:lnTo>
                  <a:pt x="419" y="106"/>
                </a:lnTo>
                <a:lnTo>
                  <a:pt x="419" y="74"/>
                </a:lnTo>
                <a:lnTo>
                  <a:pt x="419" y="74"/>
                </a:lnTo>
                <a:lnTo>
                  <a:pt x="425" y="58"/>
                </a:lnTo>
                <a:lnTo>
                  <a:pt x="430" y="53"/>
                </a:lnTo>
                <a:lnTo>
                  <a:pt x="441" y="42"/>
                </a:lnTo>
                <a:lnTo>
                  <a:pt x="451" y="42"/>
                </a:lnTo>
                <a:close/>
                <a:moveTo>
                  <a:pt x="632" y="112"/>
                </a:moveTo>
                <a:lnTo>
                  <a:pt x="632" y="0"/>
                </a:lnTo>
                <a:lnTo>
                  <a:pt x="451" y="0"/>
                </a:lnTo>
                <a:lnTo>
                  <a:pt x="451" y="0"/>
                </a:lnTo>
                <a:lnTo>
                  <a:pt x="425" y="5"/>
                </a:lnTo>
                <a:lnTo>
                  <a:pt x="403" y="21"/>
                </a:lnTo>
                <a:lnTo>
                  <a:pt x="388" y="42"/>
                </a:lnTo>
                <a:lnTo>
                  <a:pt x="382" y="74"/>
                </a:lnTo>
                <a:lnTo>
                  <a:pt x="382" y="122"/>
                </a:lnTo>
                <a:lnTo>
                  <a:pt x="382" y="122"/>
                </a:lnTo>
                <a:lnTo>
                  <a:pt x="377" y="148"/>
                </a:lnTo>
                <a:lnTo>
                  <a:pt x="366" y="170"/>
                </a:lnTo>
                <a:lnTo>
                  <a:pt x="345" y="186"/>
                </a:lnTo>
                <a:lnTo>
                  <a:pt x="324" y="191"/>
                </a:lnTo>
                <a:lnTo>
                  <a:pt x="324" y="191"/>
                </a:lnTo>
                <a:lnTo>
                  <a:pt x="298" y="186"/>
                </a:lnTo>
                <a:lnTo>
                  <a:pt x="276" y="175"/>
                </a:lnTo>
                <a:lnTo>
                  <a:pt x="276" y="175"/>
                </a:lnTo>
                <a:lnTo>
                  <a:pt x="260" y="154"/>
                </a:lnTo>
                <a:lnTo>
                  <a:pt x="255" y="127"/>
                </a:lnTo>
                <a:lnTo>
                  <a:pt x="255" y="74"/>
                </a:lnTo>
                <a:lnTo>
                  <a:pt x="255" y="74"/>
                </a:lnTo>
                <a:lnTo>
                  <a:pt x="249" y="42"/>
                </a:lnTo>
                <a:lnTo>
                  <a:pt x="234" y="21"/>
                </a:lnTo>
                <a:lnTo>
                  <a:pt x="207" y="5"/>
                </a:lnTo>
                <a:lnTo>
                  <a:pt x="181" y="0"/>
                </a:lnTo>
                <a:lnTo>
                  <a:pt x="85" y="0"/>
                </a:lnTo>
                <a:lnTo>
                  <a:pt x="85" y="112"/>
                </a:lnTo>
                <a:lnTo>
                  <a:pt x="85" y="112"/>
                </a:lnTo>
                <a:lnTo>
                  <a:pt x="48" y="138"/>
                </a:lnTo>
                <a:lnTo>
                  <a:pt x="21" y="170"/>
                </a:lnTo>
                <a:lnTo>
                  <a:pt x="5" y="212"/>
                </a:lnTo>
                <a:lnTo>
                  <a:pt x="0" y="255"/>
                </a:lnTo>
                <a:lnTo>
                  <a:pt x="0" y="255"/>
                </a:lnTo>
                <a:lnTo>
                  <a:pt x="5" y="297"/>
                </a:lnTo>
                <a:lnTo>
                  <a:pt x="21" y="334"/>
                </a:lnTo>
                <a:lnTo>
                  <a:pt x="53" y="372"/>
                </a:lnTo>
                <a:lnTo>
                  <a:pt x="69" y="382"/>
                </a:lnTo>
                <a:lnTo>
                  <a:pt x="85" y="393"/>
                </a:lnTo>
                <a:lnTo>
                  <a:pt x="106" y="1184"/>
                </a:lnTo>
                <a:lnTo>
                  <a:pt x="610" y="1184"/>
                </a:lnTo>
                <a:lnTo>
                  <a:pt x="632" y="387"/>
                </a:lnTo>
                <a:lnTo>
                  <a:pt x="632" y="387"/>
                </a:lnTo>
                <a:lnTo>
                  <a:pt x="669" y="366"/>
                </a:lnTo>
                <a:lnTo>
                  <a:pt x="695" y="334"/>
                </a:lnTo>
                <a:lnTo>
                  <a:pt x="712" y="297"/>
                </a:lnTo>
                <a:lnTo>
                  <a:pt x="716" y="255"/>
                </a:lnTo>
                <a:lnTo>
                  <a:pt x="716" y="255"/>
                </a:lnTo>
                <a:lnTo>
                  <a:pt x="716" y="233"/>
                </a:lnTo>
                <a:lnTo>
                  <a:pt x="712" y="212"/>
                </a:lnTo>
                <a:lnTo>
                  <a:pt x="690" y="170"/>
                </a:lnTo>
                <a:lnTo>
                  <a:pt x="663" y="138"/>
                </a:lnTo>
                <a:lnTo>
                  <a:pt x="632" y="1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Freeform 55"/>
          <p:cNvSpPr>
            <a:spLocks noChangeArrowheads="1"/>
          </p:cNvSpPr>
          <p:nvPr/>
        </p:nvSpPr>
        <p:spPr bwMode="auto">
          <a:xfrm>
            <a:off x="4296097" y="5621219"/>
            <a:ext cx="207293" cy="74783"/>
          </a:xfrm>
          <a:custGeom>
            <a:avLst/>
            <a:gdLst>
              <a:gd name="T0" fmla="*/ 159 w 697"/>
              <a:gd name="T1" fmla="*/ 106 h 250"/>
              <a:gd name="T2" fmla="*/ 165 w 697"/>
              <a:gd name="T3" fmla="*/ 100 h 250"/>
              <a:gd name="T4" fmla="*/ 212 w 697"/>
              <a:gd name="T5" fmla="*/ 53 h 250"/>
              <a:gd name="T6" fmla="*/ 271 w 697"/>
              <a:gd name="T7" fmla="*/ 36 h 250"/>
              <a:gd name="T8" fmla="*/ 297 w 697"/>
              <a:gd name="T9" fmla="*/ 42 h 250"/>
              <a:gd name="T10" fmla="*/ 340 w 697"/>
              <a:gd name="T11" fmla="*/ 58 h 250"/>
              <a:gd name="T12" fmla="*/ 372 w 697"/>
              <a:gd name="T13" fmla="*/ 85 h 250"/>
              <a:gd name="T14" fmla="*/ 383 w 697"/>
              <a:gd name="T15" fmla="*/ 74 h 250"/>
              <a:gd name="T16" fmla="*/ 419 w 697"/>
              <a:gd name="T17" fmla="*/ 58 h 250"/>
              <a:gd name="T18" fmla="*/ 436 w 697"/>
              <a:gd name="T19" fmla="*/ 63 h 250"/>
              <a:gd name="T20" fmla="*/ 468 w 697"/>
              <a:gd name="T21" fmla="*/ 79 h 250"/>
              <a:gd name="T22" fmla="*/ 483 w 697"/>
              <a:gd name="T23" fmla="*/ 100 h 250"/>
              <a:gd name="T24" fmla="*/ 494 w 697"/>
              <a:gd name="T25" fmla="*/ 106 h 250"/>
              <a:gd name="T26" fmla="*/ 547 w 697"/>
              <a:gd name="T27" fmla="*/ 117 h 250"/>
              <a:gd name="T28" fmla="*/ 600 w 697"/>
              <a:gd name="T29" fmla="*/ 148 h 250"/>
              <a:gd name="T30" fmla="*/ 637 w 697"/>
              <a:gd name="T31" fmla="*/ 196 h 250"/>
              <a:gd name="T32" fmla="*/ 653 w 697"/>
              <a:gd name="T33" fmla="*/ 249 h 250"/>
              <a:gd name="T34" fmla="*/ 696 w 697"/>
              <a:gd name="T35" fmla="*/ 249 h 250"/>
              <a:gd name="T36" fmla="*/ 680 w 697"/>
              <a:gd name="T37" fmla="*/ 180 h 250"/>
              <a:gd name="T38" fmla="*/ 632 w 697"/>
              <a:gd name="T39" fmla="*/ 121 h 250"/>
              <a:gd name="T40" fmla="*/ 600 w 697"/>
              <a:gd name="T41" fmla="*/ 100 h 250"/>
              <a:gd name="T42" fmla="*/ 536 w 697"/>
              <a:gd name="T43" fmla="*/ 68 h 250"/>
              <a:gd name="T44" fmla="*/ 504 w 697"/>
              <a:gd name="T45" fmla="*/ 63 h 250"/>
              <a:gd name="T46" fmla="*/ 468 w 697"/>
              <a:gd name="T47" fmla="*/ 31 h 250"/>
              <a:gd name="T48" fmla="*/ 419 w 697"/>
              <a:gd name="T49" fmla="*/ 21 h 250"/>
              <a:gd name="T50" fmla="*/ 393 w 697"/>
              <a:gd name="T51" fmla="*/ 21 h 250"/>
              <a:gd name="T52" fmla="*/ 372 w 697"/>
              <a:gd name="T53" fmla="*/ 31 h 250"/>
              <a:gd name="T54" fmla="*/ 324 w 697"/>
              <a:gd name="T55" fmla="*/ 5 h 250"/>
              <a:gd name="T56" fmla="*/ 271 w 697"/>
              <a:gd name="T57" fmla="*/ 0 h 250"/>
              <a:gd name="T58" fmla="*/ 234 w 697"/>
              <a:gd name="T59" fmla="*/ 5 h 250"/>
              <a:gd name="T60" fmla="*/ 165 w 697"/>
              <a:gd name="T61" fmla="*/ 36 h 250"/>
              <a:gd name="T62" fmla="*/ 133 w 697"/>
              <a:gd name="T63" fmla="*/ 68 h 250"/>
              <a:gd name="T64" fmla="*/ 80 w 697"/>
              <a:gd name="T65" fmla="*/ 95 h 250"/>
              <a:gd name="T66" fmla="*/ 37 w 697"/>
              <a:gd name="T67" fmla="*/ 138 h 250"/>
              <a:gd name="T68" fmla="*/ 5 w 697"/>
              <a:gd name="T69" fmla="*/ 191 h 250"/>
              <a:gd name="T70" fmla="*/ 0 w 697"/>
              <a:gd name="T71" fmla="*/ 249 h 250"/>
              <a:gd name="T72" fmla="*/ 37 w 697"/>
              <a:gd name="T73" fmla="*/ 249 h 250"/>
              <a:gd name="T74" fmla="*/ 48 w 697"/>
              <a:gd name="T75" fmla="*/ 201 h 250"/>
              <a:gd name="T76" fmla="*/ 69 w 697"/>
              <a:gd name="T77" fmla="*/ 159 h 250"/>
              <a:gd name="T78" fmla="*/ 107 w 697"/>
              <a:gd name="T79" fmla="*/ 127 h 250"/>
              <a:gd name="T80" fmla="*/ 154 w 697"/>
              <a:gd name="T81" fmla="*/ 106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97" h="250">
                <a:moveTo>
                  <a:pt x="154" y="106"/>
                </a:moveTo>
                <a:lnTo>
                  <a:pt x="159" y="106"/>
                </a:lnTo>
                <a:lnTo>
                  <a:pt x="165" y="100"/>
                </a:lnTo>
                <a:lnTo>
                  <a:pt x="165" y="100"/>
                </a:lnTo>
                <a:lnTo>
                  <a:pt x="186" y="74"/>
                </a:lnTo>
                <a:lnTo>
                  <a:pt x="212" y="53"/>
                </a:lnTo>
                <a:lnTo>
                  <a:pt x="239" y="42"/>
                </a:lnTo>
                <a:lnTo>
                  <a:pt x="271" y="36"/>
                </a:lnTo>
                <a:lnTo>
                  <a:pt x="271" y="36"/>
                </a:lnTo>
                <a:lnTo>
                  <a:pt x="297" y="42"/>
                </a:lnTo>
                <a:lnTo>
                  <a:pt x="319" y="47"/>
                </a:lnTo>
                <a:lnTo>
                  <a:pt x="340" y="58"/>
                </a:lnTo>
                <a:lnTo>
                  <a:pt x="356" y="74"/>
                </a:lnTo>
                <a:lnTo>
                  <a:pt x="372" y="85"/>
                </a:lnTo>
                <a:lnTo>
                  <a:pt x="383" y="74"/>
                </a:lnTo>
                <a:lnTo>
                  <a:pt x="383" y="74"/>
                </a:lnTo>
                <a:lnTo>
                  <a:pt x="398" y="63"/>
                </a:lnTo>
                <a:lnTo>
                  <a:pt x="419" y="58"/>
                </a:lnTo>
                <a:lnTo>
                  <a:pt x="419" y="58"/>
                </a:lnTo>
                <a:lnTo>
                  <a:pt x="436" y="63"/>
                </a:lnTo>
                <a:lnTo>
                  <a:pt x="451" y="68"/>
                </a:lnTo>
                <a:lnTo>
                  <a:pt x="468" y="79"/>
                </a:lnTo>
                <a:lnTo>
                  <a:pt x="478" y="95"/>
                </a:lnTo>
                <a:lnTo>
                  <a:pt x="483" y="100"/>
                </a:lnTo>
                <a:lnTo>
                  <a:pt x="494" y="106"/>
                </a:lnTo>
                <a:lnTo>
                  <a:pt x="494" y="106"/>
                </a:lnTo>
                <a:lnTo>
                  <a:pt x="521" y="106"/>
                </a:lnTo>
                <a:lnTo>
                  <a:pt x="547" y="117"/>
                </a:lnTo>
                <a:lnTo>
                  <a:pt x="579" y="132"/>
                </a:lnTo>
                <a:lnTo>
                  <a:pt x="600" y="148"/>
                </a:lnTo>
                <a:lnTo>
                  <a:pt x="621" y="169"/>
                </a:lnTo>
                <a:lnTo>
                  <a:pt x="637" y="196"/>
                </a:lnTo>
                <a:lnTo>
                  <a:pt x="648" y="222"/>
                </a:lnTo>
                <a:lnTo>
                  <a:pt x="653" y="249"/>
                </a:lnTo>
                <a:lnTo>
                  <a:pt x="696" y="249"/>
                </a:lnTo>
                <a:lnTo>
                  <a:pt x="696" y="249"/>
                </a:lnTo>
                <a:lnTo>
                  <a:pt x="690" y="217"/>
                </a:lnTo>
                <a:lnTo>
                  <a:pt x="680" y="180"/>
                </a:lnTo>
                <a:lnTo>
                  <a:pt x="658" y="148"/>
                </a:lnTo>
                <a:lnTo>
                  <a:pt x="632" y="121"/>
                </a:lnTo>
                <a:lnTo>
                  <a:pt x="632" y="121"/>
                </a:lnTo>
                <a:lnTo>
                  <a:pt x="600" y="100"/>
                </a:lnTo>
                <a:lnTo>
                  <a:pt x="574" y="79"/>
                </a:lnTo>
                <a:lnTo>
                  <a:pt x="536" y="68"/>
                </a:lnTo>
                <a:lnTo>
                  <a:pt x="504" y="63"/>
                </a:lnTo>
                <a:lnTo>
                  <a:pt x="504" y="63"/>
                </a:lnTo>
                <a:lnTo>
                  <a:pt x="489" y="42"/>
                </a:lnTo>
                <a:lnTo>
                  <a:pt x="468" y="31"/>
                </a:lnTo>
                <a:lnTo>
                  <a:pt x="446" y="21"/>
                </a:lnTo>
                <a:lnTo>
                  <a:pt x="419" y="21"/>
                </a:lnTo>
                <a:lnTo>
                  <a:pt x="419" y="21"/>
                </a:lnTo>
                <a:lnTo>
                  <a:pt x="393" y="21"/>
                </a:lnTo>
                <a:lnTo>
                  <a:pt x="372" y="31"/>
                </a:lnTo>
                <a:lnTo>
                  <a:pt x="372" y="31"/>
                </a:lnTo>
                <a:lnTo>
                  <a:pt x="351" y="15"/>
                </a:lnTo>
                <a:lnTo>
                  <a:pt x="324" y="5"/>
                </a:lnTo>
                <a:lnTo>
                  <a:pt x="297" y="0"/>
                </a:lnTo>
                <a:lnTo>
                  <a:pt x="271" y="0"/>
                </a:lnTo>
                <a:lnTo>
                  <a:pt x="271" y="0"/>
                </a:lnTo>
                <a:lnTo>
                  <a:pt x="234" y="5"/>
                </a:lnTo>
                <a:lnTo>
                  <a:pt x="197" y="15"/>
                </a:lnTo>
                <a:lnTo>
                  <a:pt x="165" y="36"/>
                </a:lnTo>
                <a:lnTo>
                  <a:pt x="133" y="68"/>
                </a:lnTo>
                <a:lnTo>
                  <a:pt x="133" y="68"/>
                </a:lnTo>
                <a:lnTo>
                  <a:pt x="107" y="79"/>
                </a:lnTo>
                <a:lnTo>
                  <a:pt x="80" y="95"/>
                </a:lnTo>
                <a:lnTo>
                  <a:pt x="58" y="117"/>
                </a:lnTo>
                <a:lnTo>
                  <a:pt x="37" y="138"/>
                </a:lnTo>
                <a:lnTo>
                  <a:pt x="22" y="164"/>
                </a:lnTo>
                <a:lnTo>
                  <a:pt x="5" y="191"/>
                </a:lnTo>
                <a:lnTo>
                  <a:pt x="0" y="222"/>
                </a:lnTo>
                <a:lnTo>
                  <a:pt x="0" y="249"/>
                </a:lnTo>
                <a:lnTo>
                  <a:pt x="37" y="249"/>
                </a:lnTo>
                <a:lnTo>
                  <a:pt x="37" y="249"/>
                </a:lnTo>
                <a:lnTo>
                  <a:pt x="43" y="228"/>
                </a:lnTo>
                <a:lnTo>
                  <a:pt x="48" y="201"/>
                </a:lnTo>
                <a:lnTo>
                  <a:pt x="58" y="180"/>
                </a:lnTo>
                <a:lnTo>
                  <a:pt x="69" y="159"/>
                </a:lnTo>
                <a:lnTo>
                  <a:pt x="85" y="143"/>
                </a:lnTo>
                <a:lnTo>
                  <a:pt x="107" y="127"/>
                </a:lnTo>
                <a:lnTo>
                  <a:pt x="128" y="117"/>
                </a:lnTo>
                <a:lnTo>
                  <a:pt x="154" y="10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Freeform 56"/>
          <p:cNvSpPr>
            <a:spLocks noChangeArrowheads="1"/>
          </p:cNvSpPr>
          <p:nvPr/>
        </p:nvSpPr>
        <p:spPr bwMode="auto">
          <a:xfrm>
            <a:off x="4321025" y="5727489"/>
            <a:ext cx="23616" cy="245341"/>
          </a:xfrm>
          <a:custGeom>
            <a:avLst/>
            <a:gdLst>
              <a:gd name="T0" fmla="*/ 80 w 81"/>
              <a:gd name="T1" fmla="*/ 781 h 824"/>
              <a:gd name="T2" fmla="*/ 37 w 81"/>
              <a:gd name="T3" fmla="*/ 781 h 824"/>
              <a:gd name="T4" fmla="*/ 37 w 81"/>
              <a:gd name="T5" fmla="*/ 0 h 824"/>
              <a:gd name="T6" fmla="*/ 0 w 81"/>
              <a:gd name="T7" fmla="*/ 0 h 824"/>
              <a:gd name="T8" fmla="*/ 0 w 81"/>
              <a:gd name="T9" fmla="*/ 823 h 824"/>
              <a:gd name="T10" fmla="*/ 80 w 81"/>
              <a:gd name="T11" fmla="*/ 823 h 824"/>
              <a:gd name="T12" fmla="*/ 80 w 81"/>
              <a:gd name="T13" fmla="*/ 781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24">
                <a:moveTo>
                  <a:pt x="80" y="781"/>
                </a:moveTo>
                <a:lnTo>
                  <a:pt x="37" y="781"/>
                </a:lnTo>
                <a:lnTo>
                  <a:pt x="37" y="0"/>
                </a:lnTo>
                <a:lnTo>
                  <a:pt x="0" y="0"/>
                </a:lnTo>
                <a:lnTo>
                  <a:pt x="0" y="823"/>
                </a:lnTo>
                <a:lnTo>
                  <a:pt x="80" y="823"/>
                </a:lnTo>
                <a:lnTo>
                  <a:pt x="80" y="78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Freeform 57"/>
          <p:cNvSpPr>
            <a:spLocks noChangeArrowheads="1"/>
          </p:cNvSpPr>
          <p:nvPr/>
        </p:nvSpPr>
        <p:spPr bwMode="auto">
          <a:xfrm>
            <a:off x="4363009" y="5790464"/>
            <a:ext cx="26240" cy="182366"/>
          </a:xfrm>
          <a:custGeom>
            <a:avLst/>
            <a:gdLst>
              <a:gd name="T0" fmla="*/ 85 w 86"/>
              <a:gd name="T1" fmla="*/ 568 h 611"/>
              <a:gd name="T2" fmla="*/ 42 w 86"/>
              <a:gd name="T3" fmla="*/ 568 h 611"/>
              <a:gd name="T4" fmla="*/ 42 w 86"/>
              <a:gd name="T5" fmla="*/ 0 h 611"/>
              <a:gd name="T6" fmla="*/ 0 w 86"/>
              <a:gd name="T7" fmla="*/ 0 h 611"/>
              <a:gd name="T8" fmla="*/ 0 w 86"/>
              <a:gd name="T9" fmla="*/ 610 h 611"/>
              <a:gd name="T10" fmla="*/ 85 w 86"/>
              <a:gd name="T11" fmla="*/ 610 h 611"/>
              <a:gd name="T12" fmla="*/ 85 w 86"/>
              <a:gd name="T13" fmla="*/ 568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611">
                <a:moveTo>
                  <a:pt x="85" y="568"/>
                </a:moveTo>
                <a:lnTo>
                  <a:pt x="42" y="568"/>
                </a:lnTo>
                <a:lnTo>
                  <a:pt x="42" y="0"/>
                </a:lnTo>
                <a:lnTo>
                  <a:pt x="0" y="0"/>
                </a:lnTo>
                <a:lnTo>
                  <a:pt x="0" y="610"/>
                </a:lnTo>
                <a:lnTo>
                  <a:pt x="85" y="610"/>
                </a:lnTo>
                <a:lnTo>
                  <a:pt x="85" y="56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Freeform 58"/>
          <p:cNvSpPr>
            <a:spLocks noChangeArrowheads="1"/>
          </p:cNvSpPr>
          <p:nvPr/>
        </p:nvSpPr>
        <p:spPr bwMode="auto">
          <a:xfrm>
            <a:off x="4407616" y="5752417"/>
            <a:ext cx="26240" cy="220413"/>
          </a:xfrm>
          <a:custGeom>
            <a:avLst/>
            <a:gdLst>
              <a:gd name="T0" fmla="*/ 85 w 86"/>
              <a:gd name="T1" fmla="*/ 696 h 739"/>
              <a:gd name="T2" fmla="*/ 42 w 86"/>
              <a:gd name="T3" fmla="*/ 696 h 739"/>
              <a:gd name="T4" fmla="*/ 42 w 86"/>
              <a:gd name="T5" fmla="*/ 0 h 739"/>
              <a:gd name="T6" fmla="*/ 0 w 86"/>
              <a:gd name="T7" fmla="*/ 0 h 739"/>
              <a:gd name="T8" fmla="*/ 0 w 86"/>
              <a:gd name="T9" fmla="*/ 738 h 739"/>
              <a:gd name="T10" fmla="*/ 85 w 86"/>
              <a:gd name="T11" fmla="*/ 738 h 739"/>
              <a:gd name="T12" fmla="*/ 85 w 86"/>
              <a:gd name="T13" fmla="*/ 696 h 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739">
                <a:moveTo>
                  <a:pt x="85" y="696"/>
                </a:moveTo>
                <a:lnTo>
                  <a:pt x="42" y="696"/>
                </a:lnTo>
                <a:lnTo>
                  <a:pt x="42" y="0"/>
                </a:lnTo>
                <a:lnTo>
                  <a:pt x="0" y="0"/>
                </a:lnTo>
                <a:lnTo>
                  <a:pt x="0" y="738"/>
                </a:lnTo>
                <a:lnTo>
                  <a:pt x="85" y="738"/>
                </a:lnTo>
                <a:lnTo>
                  <a:pt x="85" y="69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Freeform 59"/>
          <p:cNvSpPr>
            <a:spLocks noChangeArrowheads="1"/>
          </p:cNvSpPr>
          <p:nvPr/>
        </p:nvSpPr>
        <p:spPr bwMode="auto">
          <a:xfrm>
            <a:off x="4452224" y="5741921"/>
            <a:ext cx="26240" cy="230909"/>
          </a:xfrm>
          <a:custGeom>
            <a:avLst/>
            <a:gdLst>
              <a:gd name="T0" fmla="*/ 85 w 86"/>
              <a:gd name="T1" fmla="*/ 733 h 776"/>
              <a:gd name="T2" fmla="*/ 42 w 86"/>
              <a:gd name="T3" fmla="*/ 733 h 776"/>
              <a:gd name="T4" fmla="*/ 42 w 86"/>
              <a:gd name="T5" fmla="*/ 0 h 776"/>
              <a:gd name="T6" fmla="*/ 0 w 86"/>
              <a:gd name="T7" fmla="*/ 0 h 776"/>
              <a:gd name="T8" fmla="*/ 0 w 86"/>
              <a:gd name="T9" fmla="*/ 775 h 776"/>
              <a:gd name="T10" fmla="*/ 85 w 86"/>
              <a:gd name="T11" fmla="*/ 775 h 776"/>
              <a:gd name="T12" fmla="*/ 85 w 86"/>
              <a:gd name="T13" fmla="*/ 733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776">
                <a:moveTo>
                  <a:pt x="85" y="733"/>
                </a:moveTo>
                <a:lnTo>
                  <a:pt x="42" y="733"/>
                </a:lnTo>
                <a:lnTo>
                  <a:pt x="42" y="0"/>
                </a:lnTo>
                <a:lnTo>
                  <a:pt x="0" y="0"/>
                </a:lnTo>
                <a:lnTo>
                  <a:pt x="0" y="775"/>
                </a:lnTo>
                <a:lnTo>
                  <a:pt x="85" y="775"/>
                </a:lnTo>
                <a:lnTo>
                  <a:pt x="85" y="73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Freeform 60"/>
          <p:cNvSpPr>
            <a:spLocks noChangeArrowheads="1"/>
          </p:cNvSpPr>
          <p:nvPr/>
        </p:nvSpPr>
        <p:spPr bwMode="auto">
          <a:xfrm>
            <a:off x="4327585" y="5985950"/>
            <a:ext cx="144318" cy="11807"/>
          </a:xfrm>
          <a:custGeom>
            <a:avLst/>
            <a:gdLst>
              <a:gd name="T0" fmla="*/ 0 w 484"/>
              <a:gd name="T1" fmla="*/ 0 h 38"/>
              <a:gd name="T2" fmla="*/ 483 w 484"/>
              <a:gd name="T3" fmla="*/ 0 h 38"/>
              <a:gd name="T4" fmla="*/ 483 w 484"/>
              <a:gd name="T5" fmla="*/ 37 h 38"/>
              <a:gd name="T6" fmla="*/ 0 w 484"/>
              <a:gd name="T7" fmla="*/ 37 h 38"/>
              <a:gd name="T8" fmla="*/ 0 w 48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4" h="38">
                <a:moveTo>
                  <a:pt x="0" y="0"/>
                </a:moveTo>
                <a:lnTo>
                  <a:pt x="483" y="0"/>
                </a:lnTo>
                <a:lnTo>
                  <a:pt x="48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Freeform 61"/>
          <p:cNvSpPr>
            <a:spLocks noChangeArrowheads="1"/>
          </p:cNvSpPr>
          <p:nvPr/>
        </p:nvSpPr>
        <p:spPr bwMode="auto">
          <a:xfrm>
            <a:off x="4296097" y="5702562"/>
            <a:ext cx="283388" cy="321436"/>
          </a:xfrm>
          <a:custGeom>
            <a:avLst/>
            <a:gdLst>
              <a:gd name="T0" fmla="*/ 897 w 951"/>
              <a:gd name="T1" fmla="*/ 680 h 1079"/>
              <a:gd name="T2" fmla="*/ 844 w 951"/>
              <a:gd name="T3" fmla="*/ 733 h 1079"/>
              <a:gd name="T4" fmla="*/ 696 w 951"/>
              <a:gd name="T5" fmla="*/ 552 h 1079"/>
              <a:gd name="T6" fmla="*/ 743 w 951"/>
              <a:gd name="T7" fmla="*/ 658 h 1079"/>
              <a:gd name="T8" fmla="*/ 802 w 951"/>
              <a:gd name="T9" fmla="*/ 701 h 1079"/>
              <a:gd name="T10" fmla="*/ 865 w 951"/>
              <a:gd name="T11" fmla="*/ 637 h 1079"/>
              <a:gd name="T12" fmla="*/ 844 w 951"/>
              <a:gd name="T13" fmla="*/ 170 h 1079"/>
              <a:gd name="T14" fmla="*/ 775 w 951"/>
              <a:gd name="T15" fmla="*/ 154 h 1079"/>
              <a:gd name="T16" fmla="*/ 738 w 951"/>
              <a:gd name="T17" fmla="*/ 298 h 1079"/>
              <a:gd name="T18" fmla="*/ 775 w 951"/>
              <a:gd name="T19" fmla="*/ 106 h 1079"/>
              <a:gd name="T20" fmla="*/ 871 w 951"/>
              <a:gd name="T21" fmla="*/ 144 h 1079"/>
              <a:gd name="T22" fmla="*/ 908 w 951"/>
              <a:gd name="T23" fmla="*/ 239 h 1079"/>
              <a:gd name="T24" fmla="*/ 85 w 951"/>
              <a:gd name="T25" fmla="*/ 993 h 1079"/>
              <a:gd name="T26" fmla="*/ 144 w 951"/>
              <a:gd name="T27" fmla="*/ 43 h 1079"/>
              <a:gd name="T28" fmla="*/ 165 w 951"/>
              <a:gd name="T29" fmla="*/ 59 h 1079"/>
              <a:gd name="T30" fmla="*/ 170 w 951"/>
              <a:gd name="T31" fmla="*/ 180 h 1079"/>
              <a:gd name="T32" fmla="*/ 207 w 951"/>
              <a:gd name="T33" fmla="*/ 239 h 1079"/>
              <a:gd name="T34" fmla="*/ 261 w 951"/>
              <a:gd name="T35" fmla="*/ 255 h 1079"/>
              <a:gd name="T36" fmla="*/ 329 w 951"/>
              <a:gd name="T37" fmla="*/ 229 h 1079"/>
              <a:gd name="T38" fmla="*/ 356 w 951"/>
              <a:gd name="T39" fmla="*/ 180 h 1079"/>
              <a:gd name="T40" fmla="*/ 356 w 951"/>
              <a:gd name="T41" fmla="*/ 59 h 1079"/>
              <a:gd name="T42" fmla="*/ 377 w 951"/>
              <a:gd name="T43" fmla="*/ 43 h 1079"/>
              <a:gd name="T44" fmla="*/ 398 w 951"/>
              <a:gd name="T45" fmla="*/ 64 h 1079"/>
              <a:gd name="T46" fmla="*/ 419 w 951"/>
              <a:gd name="T47" fmla="*/ 133 h 1079"/>
              <a:gd name="T48" fmla="*/ 489 w 951"/>
              <a:gd name="T49" fmla="*/ 144 h 1079"/>
              <a:gd name="T50" fmla="*/ 526 w 951"/>
              <a:gd name="T51" fmla="*/ 64 h 1079"/>
              <a:gd name="T52" fmla="*/ 536 w 951"/>
              <a:gd name="T53" fmla="*/ 43 h 1079"/>
              <a:gd name="T54" fmla="*/ 611 w 951"/>
              <a:gd name="T55" fmla="*/ 956 h 1079"/>
              <a:gd name="T56" fmla="*/ 37 w 951"/>
              <a:gd name="T57" fmla="*/ 1036 h 1079"/>
              <a:gd name="T58" fmla="*/ 781 w 951"/>
              <a:gd name="T59" fmla="*/ 212 h 1079"/>
              <a:gd name="T60" fmla="*/ 791 w 951"/>
              <a:gd name="T61" fmla="*/ 191 h 1079"/>
              <a:gd name="T62" fmla="*/ 818 w 951"/>
              <a:gd name="T63" fmla="*/ 197 h 1079"/>
              <a:gd name="T64" fmla="*/ 823 w 951"/>
              <a:gd name="T65" fmla="*/ 637 h 1079"/>
              <a:gd name="T66" fmla="*/ 802 w 951"/>
              <a:gd name="T67" fmla="*/ 658 h 1079"/>
              <a:gd name="T68" fmla="*/ 781 w 951"/>
              <a:gd name="T69" fmla="*/ 643 h 1079"/>
              <a:gd name="T70" fmla="*/ 775 w 951"/>
              <a:gd name="T71" fmla="*/ 64 h 1079"/>
              <a:gd name="T72" fmla="*/ 547 w 951"/>
              <a:gd name="T73" fmla="*/ 0 h 1079"/>
              <a:gd name="T74" fmla="*/ 483 w 951"/>
              <a:gd name="T75" fmla="*/ 64 h 1079"/>
              <a:gd name="T76" fmla="*/ 478 w 951"/>
              <a:gd name="T77" fmla="*/ 101 h 1079"/>
              <a:gd name="T78" fmla="*/ 457 w 951"/>
              <a:gd name="T79" fmla="*/ 106 h 1079"/>
              <a:gd name="T80" fmla="*/ 441 w 951"/>
              <a:gd name="T81" fmla="*/ 64 h 1079"/>
              <a:gd name="T82" fmla="*/ 404 w 951"/>
              <a:gd name="T83" fmla="*/ 5 h 1079"/>
              <a:gd name="T84" fmla="*/ 335 w 951"/>
              <a:gd name="T85" fmla="*/ 22 h 1079"/>
              <a:gd name="T86" fmla="*/ 314 w 951"/>
              <a:gd name="T87" fmla="*/ 159 h 1079"/>
              <a:gd name="T88" fmla="*/ 282 w 951"/>
              <a:gd name="T89" fmla="*/ 208 h 1079"/>
              <a:gd name="T90" fmla="*/ 223 w 951"/>
              <a:gd name="T91" fmla="*/ 197 h 1079"/>
              <a:gd name="T92" fmla="*/ 207 w 951"/>
              <a:gd name="T93" fmla="*/ 64 h 1079"/>
              <a:gd name="T94" fmla="*/ 144 w 951"/>
              <a:gd name="T95" fmla="*/ 0 h 1079"/>
              <a:gd name="T96" fmla="*/ 696 w 951"/>
              <a:gd name="T97" fmla="*/ 786 h 1079"/>
              <a:gd name="T98" fmla="*/ 860 w 951"/>
              <a:gd name="T99" fmla="*/ 770 h 1079"/>
              <a:gd name="T100" fmla="*/ 940 w 951"/>
              <a:gd name="T101" fmla="*/ 696 h 1079"/>
              <a:gd name="T102" fmla="*/ 950 w 951"/>
              <a:gd name="T103" fmla="*/ 239 h 1079"/>
              <a:gd name="T104" fmla="*/ 897 w 951"/>
              <a:gd name="T105" fmla="*/ 117 h 1079"/>
              <a:gd name="T106" fmla="*/ 775 w 951"/>
              <a:gd name="T107" fmla="*/ 64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1" h="1079">
                <a:moveTo>
                  <a:pt x="908" y="643"/>
                </a:moveTo>
                <a:lnTo>
                  <a:pt x="908" y="643"/>
                </a:lnTo>
                <a:lnTo>
                  <a:pt x="903" y="664"/>
                </a:lnTo>
                <a:lnTo>
                  <a:pt x="897" y="680"/>
                </a:lnTo>
                <a:lnTo>
                  <a:pt x="892" y="696"/>
                </a:lnTo>
                <a:lnTo>
                  <a:pt x="876" y="712"/>
                </a:lnTo>
                <a:lnTo>
                  <a:pt x="860" y="722"/>
                </a:lnTo>
                <a:lnTo>
                  <a:pt x="844" y="733"/>
                </a:lnTo>
                <a:lnTo>
                  <a:pt x="829" y="738"/>
                </a:lnTo>
                <a:lnTo>
                  <a:pt x="807" y="744"/>
                </a:lnTo>
                <a:lnTo>
                  <a:pt x="696" y="744"/>
                </a:lnTo>
                <a:lnTo>
                  <a:pt x="696" y="552"/>
                </a:lnTo>
                <a:lnTo>
                  <a:pt x="738" y="552"/>
                </a:lnTo>
                <a:lnTo>
                  <a:pt x="738" y="637"/>
                </a:lnTo>
                <a:lnTo>
                  <a:pt x="738" y="637"/>
                </a:lnTo>
                <a:lnTo>
                  <a:pt x="743" y="658"/>
                </a:lnTo>
                <a:lnTo>
                  <a:pt x="754" y="680"/>
                </a:lnTo>
                <a:lnTo>
                  <a:pt x="775" y="696"/>
                </a:lnTo>
                <a:lnTo>
                  <a:pt x="802" y="701"/>
                </a:lnTo>
                <a:lnTo>
                  <a:pt x="802" y="701"/>
                </a:lnTo>
                <a:lnTo>
                  <a:pt x="823" y="696"/>
                </a:lnTo>
                <a:lnTo>
                  <a:pt x="844" y="680"/>
                </a:lnTo>
                <a:lnTo>
                  <a:pt x="860" y="658"/>
                </a:lnTo>
                <a:lnTo>
                  <a:pt x="865" y="637"/>
                </a:lnTo>
                <a:lnTo>
                  <a:pt x="865" y="212"/>
                </a:lnTo>
                <a:lnTo>
                  <a:pt x="865" y="212"/>
                </a:lnTo>
                <a:lnTo>
                  <a:pt x="860" y="186"/>
                </a:lnTo>
                <a:lnTo>
                  <a:pt x="844" y="170"/>
                </a:lnTo>
                <a:lnTo>
                  <a:pt x="823" y="154"/>
                </a:lnTo>
                <a:lnTo>
                  <a:pt x="802" y="149"/>
                </a:lnTo>
                <a:lnTo>
                  <a:pt x="802" y="149"/>
                </a:lnTo>
                <a:lnTo>
                  <a:pt x="775" y="154"/>
                </a:lnTo>
                <a:lnTo>
                  <a:pt x="754" y="170"/>
                </a:lnTo>
                <a:lnTo>
                  <a:pt x="743" y="186"/>
                </a:lnTo>
                <a:lnTo>
                  <a:pt x="738" y="212"/>
                </a:lnTo>
                <a:lnTo>
                  <a:pt x="738" y="298"/>
                </a:lnTo>
                <a:lnTo>
                  <a:pt x="696" y="298"/>
                </a:lnTo>
                <a:lnTo>
                  <a:pt x="696" y="106"/>
                </a:lnTo>
                <a:lnTo>
                  <a:pt x="775" y="106"/>
                </a:lnTo>
                <a:lnTo>
                  <a:pt x="775" y="106"/>
                </a:lnTo>
                <a:lnTo>
                  <a:pt x="802" y="112"/>
                </a:lnTo>
                <a:lnTo>
                  <a:pt x="829" y="117"/>
                </a:lnTo>
                <a:lnTo>
                  <a:pt x="850" y="128"/>
                </a:lnTo>
                <a:lnTo>
                  <a:pt x="871" y="144"/>
                </a:lnTo>
                <a:lnTo>
                  <a:pt x="887" y="165"/>
                </a:lnTo>
                <a:lnTo>
                  <a:pt x="897" y="186"/>
                </a:lnTo>
                <a:lnTo>
                  <a:pt x="903" y="212"/>
                </a:lnTo>
                <a:lnTo>
                  <a:pt x="908" y="239"/>
                </a:lnTo>
                <a:lnTo>
                  <a:pt x="908" y="643"/>
                </a:lnTo>
                <a:close/>
                <a:moveTo>
                  <a:pt x="37" y="1036"/>
                </a:moveTo>
                <a:lnTo>
                  <a:pt x="37" y="993"/>
                </a:lnTo>
                <a:lnTo>
                  <a:pt x="85" y="993"/>
                </a:lnTo>
                <a:lnTo>
                  <a:pt x="85" y="956"/>
                </a:lnTo>
                <a:lnTo>
                  <a:pt x="37" y="956"/>
                </a:lnTo>
                <a:lnTo>
                  <a:pt x="37" y="43"/>
                </a:lnTo>
                <a:lnTo>
                  <a:pt x="144" y="43"/>
                </a:lnTo>
                <a:lnTo>
                  <a:pt x="144" y="43"/>
                </a:lnTo>
                <a:lnTo>
                  <a:pt x="154" y="43"/>
                </a:lnTo>
                <a:lnTo>
                  <a:pt x="159" y="48"/>
                </a:lnTo>
                <a:lnTo>
                  <a:pt x="165" y="59"/>
                </a:lnTo>
                <a:lnTo>
                  <a:pt x="165" y="64"/>
                </a:lnTo>
                <a:lnTo>
                  <a:pt x="165" y="159"/>
                </a:lnTo>
                <a:lnTo>
                  <a:pt x="165" y="159"/>
                </a:lnTo>
                <a:lnTo>
                  <a:pt x="170" y="180"/>
                </a:lnTo>
                <a:lnTo>
                  <a:pt x="176" y="197"/>
                </a:lnTo>
                <a:lnTo>
                  <a:pt x="186" y="212"/>
                </a:lnTo>
                <a:lnTo>
                  <a:pt x="197" y="229"/>
                </a:lnTo>
                <a:lnTo>
                  <a:pt x="207" y="239"/>
                </a:lnTo>
                <a:lnTo>
                  <a:pt x="223" y="250"/>
                </a:lnTo>
                <a:lnTo>
                  <a:pt x="244" y="255"/>
                </a:lnTo>
                <a:lnTo>
                  <a:pt x="261" y="255"/>
                </a:lnTo>
                <a:lnTo>
                  <a:pt x="261" y="255"/>
                </a:lnTo>
                <a:lnTo>
                  <a:pt x="282" y="255"/>
                </a:lnTo>
                <a:lnTo>
                  <a:pt x="297" y="250"/>
                </a:lnTo>
                <a:lnTo>
                  <a:pt x="314" y="239"/>
                </a:lnTo>
                <a:lnTo>
                  <a:pt x="329" y="229"/>
                </a:lnTo>
                <a:lnTo>
                  <a:pt x="329" y="229"/>
                </a:lnTo>
                <a:lnTo>
                  <a:pt x="340" y="212"/>
                </a:lnTo>
                <a:lnTo>
                  <a:pt x="351" y="197"/>
                </a:lnTo>
                <a:lnTo>
                  <a:pt x="356" y="180"/>
                </a:lnTo>
                <a:lnTo>
                  <a:pt x="356" y="159"/>
                </a:lnTo>
                <a:lnTo>
                  <a:pt x="356" y="64"/>
                </a:lnTo>
                <a:lnTo>
                  <a:pt x="356" y="64"/>
                </a:lnTo>
                <a:lnTo>
                  <a:pt x="356" y="59"/>
                </a:lnTo>
                <a:lnTo>
                  <a:pt x="361" y="48"/>
                </a:lnTo>
                <a:lnTo>
                  <a:pt x="372" y="43"/>
                </a:lnTo>
                <a:lnTo>
                  <a:pt x="377" y="43"/>
                </a:lnTo>
                <a:lnTo>
                  <a:pt x="377" y="43"/>
                </a:lnTo>
                <a:lnTo>
                  <a:pt x="388" y="43"/>
                </a:lnTo>
                <a:lnTo>
                  <a:pt x="393" y="48"/>
                </a:lnTo>
                <a:lnTo>
                  <a:pt x="398" y="59"/>
                </a:lnTo>
                <a:lnTo>
                  <a:pt x="398" y="64"/>
                </a:lnTo>
                <a:lnTo>
                  <a:pt x="398" y="85"/>
                </a:lnTo>
                <a:lnTo>
                  <a:pt x="398" y="85"/>
                </a:lnTo>
                <a:lnTo>
                  <a:pt x="404" y="112"/>
                </a:lnTo>
                <a:lnTo>
                  <a:pt x="419" y="133"/>
                </a:lnTo>
                <a:lnTo>
                  <a:pt x="441" y="144"/>
                </a:lnTo>
                <a:lnTo>
                  <a:pt x="462" y="149"/>
                </a:lnTo>
                <a:lnTo>
                  <a:pt x="462" y="149"/>
                </a:lnTo>
                <a:lnTo>
                  <a:pt x="489" y="144"/>
                </a:lnTo>
                <a:lnTo>
                  <a:pt x="510" y="133"/>
                </a:lnTo>
                <a:lnTo>
                  <a:pt x="521" y="112"/>
                </a:lnTo>
                <a:lnTo>
                  <a:pt x="526" y="85"/>
                </a:lnTo>
                <a:lnTo>
                  <a:pt x="526" y="64"/>
                </a:lnTo>
                <a:lnTo>
                  <a:pt x="526" y="64"/>
                </a:lnTo>
                <a:lnTo>
                  <a:pt x="526" y="59"/>
                </a:lnTo>
                <a:lnTo>
                  <a:pt x="531" y="48"/>
                </a:lnTo>
                <a:lnTo>
                  <a:pt x="536" y="43"/>
                </a:lnTo>
                <a:lnTo>
                  <a:pt x="547" y="43"/>
                </a:lnTo>
                <a:lnTo>
                  <a:pt x="653" y="43"/>
                </a:lnTo>
                <a:lnTo>
                  <a:pt x="653" y="956"/>
                </a:lnTo>
                <a:lnTo>
                  <a:pt x="611" y="956"/>
                </a:lnTo>
                <a:lnTo>
                  <a:pt x="611" y="993"/>
                </a:lnTo>
                <a:lnTo>
                  <a:pt x="653" y="993"/>
                </a:lnTo>
                <a:lnTo>
                  <a:pt x="653" y="1036"/>
                </a:lnTo>
                <a:lnTo>
                  <a:pt x="37" y="1036"/>
                </a:lnTo>
                <a:close/>
                <a:moveTo>
                  <a:pt x="696" y="510"/>
                </a:moveTo>
                <a:lnTo>
                  <a:pt x="696" y="340"/>
                </a:lnTo>
                <a:lnTo>
                  <a:pt x="781" y="340"/>
                </a:lnTo>
                <a:lnTo>
                  <a:pt x="781" y="212"/>
                </a:lnTo>
                <a:lnTo>
                  <a:pt x="781" y="212"/>
                </a:lnTo>
                <a:lnTo>
                  <a:pt x="781" y="208"/>
                </a:lnTo>
                <a:lnTo>
                  <a:pt x="786" y="197"/>
                </a:lnTo>
                <a:lnTo>
                  <a:pt x="791" y="191"/>
                </a:lnTo>
                <a:lnTo>
                  <a:pt x="802" y="191"/>
                </a:lnTo>
                <a:lnTo>
                  <a:pt x="802" y="191"/>
                </a:lnTo>
                <a:lnTo>
                  <a:pt x="807" y="191"/>
                </a:lnTo>
                <a:lnTo>
                  <a:pt x="818" y="197"/>
                </a:lnTo>
                <a:lnTo>
                  <a:pt x="823" y="208"/>
                </a:lnTo>
                <a:lnTo>
                  <a:pt x="823" y="212"/>
                </a:lnTo>
                <a:lnTo>
                  <a:pt x="823" y="637"/>
                </a:lnTo>
                <a:lnTo>
                  <a:pt x="823" y="637"/>
                </a:lnTo>
                <a:lnTo>
                  <a:pt x="823" y="643"/>
                </a:lnTo>
                <a:lnTo>
                  <a:pt x="818" y="653"/>
                </a:lnTo>
                <a:lnTo>
                  <a:pt x="807" y="653"/>
                </a:lnTo>
                <a:lnTo>
                  <a:pt x="802" y="658"/>
                </a:lnTo>
                <a:lnTo>
                  <a:pt x="802" y="658"/>
                </a:lnTo>
                <a:lnTo>
                  <a:pt x="791" y="653"/>
                </a:lnTo>
                <a:lnTo>
                  <a:pt x="786" y="653"/>
                </a:lnTo>
                <a:lnTo>
                  <a:pt x="781" y="643"/>
                </a:lnTo>
                <a:lnTo>
                  <a:pt x="781" y="637"/>
                </a:lnTo>
                <a:lnTo>
                  <a:pt x="781" y="510"/>
                </a:lnTo>
                <a:lnTo>
                  <a:pt x="696" y="510"/>
                </a:lnTo>
                <a:close/>
                <a:moveTo>
                  <a:pt x="775" y="64"/>
                </a:moveTo>
                <a:lnTo>
                  <a:pt x="696" y="64"/>
                </a:lnTo>
                <a:lnTo>
                  <a:pt x="696" y="0"/>
                </a:lnTo>
                <a:lnTo>
                  <a:pt x="547" y="0"/>
                </a:lnTo>
                <a:lnTo>
                  <a:pt x="547" y="0"/>
                </a:lnTo>
                <a:lnTo>
                  <a:pt x="521" y="5"/>
                </a:lnTo>
                <a:lnTo>
                  <a:pt x="504" y="22"/>
                </a:lnTo>
                <a:lnTo>
                  <a:pt x="489" y="43"/>
                </a:lnTo>
                <a:lnTo>
                  <a:pt x="483" y="64"/>
                </a:lnTo>
                <a:lnTo>
                  <a:pt x="483" y="85"/>
                </a:lnTo>
                <a:lnTo>
                  <a:pt x="483" y="85"/>
                </a:lnTo>
                <a:lnTo>
                  <a:pt x="483" y="96"/>
                </a:lnTo>
                <a:lnTo>
                  <a:pt x="478" y="101"/>
                </a:lnTo>
                <a:lnTo>
                  <a:pt x="472" y="106"/>
                </a:lnTo>
                <a:lnTo>
                  <a:pt x="462" y="106"/>
                </a:lnTo>
                <a:lnTo>
                  <a:pt x="462" y="106"/>
                </a:lnTo>
                <a:lnTo>
                  <a:pt x="457" y="106"/>
                </a:lnTo>
                <a:lnTo>
                  <a:pt x="446" y="101"/>
                </a:lnTo>
                <a:lnTo>
                  <a:pt x="441" y="96"/>
                </a:lnTo>
                <a:lnTo>
                  <a:pt x="441" y="85"/>
                </a:lnTo>
                <a:lnTo>
                  <a:pt x="441" y="64"/>
                </a:lnTo>
                <a:lnTo>
                  <a:pt x="441" y="64"/>
                </a:lnTo>
                <a:lnTo>
                  <a:pt x="436" y="43"/>
                </a:lnTo>
                <a:lnTo>
                  <a:pt x="425" y="22"/>
                </a:lnTo>
                <a:lnTo>
                  <a:pt x="404" y="5"/>
                </a:lnTo>
                <a:lnTo>
                  <a:pt x="377" y="0"/>
                </a:lnTo>
                <a:lnTo>
                  <a:pt x="377" y="0"/>
                </a:lnTo>
                <a:lnTo>
                  <a:pt x="356" y="5"/>
                </a:lnTo>
                <a:lnTo>
                  <a:pt x="335" y="22"/>
                </a:lnTo>
                <a:lnTo>
                  <a:pt x="319" y="43"/>
                </a:lnTo>
                <a:lnTo>
                  <a:pt x="314" y="64"/>
                </a:lnTo>
                <a:lnTo>
                  <a:pt x="314" y="159"/>
                </a:lnTo>
                <a:lnTo>
                  <a:pt x="314" y="159"/>
                </a:lnTo>
                <a:lnTo>
                  <a:pt x="314" y="180"/>
                </a:lnTo>
                <a:lnTo>
                  <a:pt x="297" y="197"/>
                </a:lnTo>
                <a:lnTo>
                  <a:pt x="297" y="197"/>
                </a:lnTo>
                <a:lnTo>
                  <a:pt x="282" y="208"/>
                </a:lnTo>
                <a:lnTo>
                  <a:pt x="261" y="212"/>
                </a:lnTo>
                <a:lnTo>
                  <a:pt x="261" y="212"/>
                </a:lnTo>
                <a:lnTo>
                  <a:pt x="239" y="208"/>
                </a:lnTo>
                <a:lnTo>
                  <a:pt x="223" y="197"/>
                </a:lnTo>
                <a:lnTo>
                  <a:pt x="212" y="180"/>
                </a:lnTo>
                <a:lnTo>
                  <a:pt x="207" y="159"/>
                </a:lnTo>
                <a:lnTo>
                  <a:pt x="207" y="64"/>
                </a:lnTo>
                <a:lnTo>
                  <a:pt x="207" y="64"/>
                </a:lnTo>
                <a:lnTo>
                  <a:pt x="202" y="43"/>
                </a:lnTo>
                <a:lnTo>
                  <a:pt x="191" y="22"/>
                </a:lnTo>
                <a:lnTo>
                  <a:pt x="170" y="5"/>
                </a:lnTo>
                <a:lnTo>
                  <a:pt x="144" y="0"/>
                </a:lnTo>
                <a:lnTo>
                  <a:pt x="0" y="0"/>
                </a:lnTo>
                <a:lnTo>
                  <a:pt x="0" y="1078"/>
                </a:lnTo>
                <a:lnTo>
                  <a:pt x="696" y="1078"/>
                </a:lnTo>
                <a:lnTo>
                  <a:pt x="696" y="786"/>
                </a:lnTo>
                <a:lnTo>
                  <a:pt x="807" y="786"/>
                </a:lnTo>
                <a:lnTo>
                  <a:pt x="807" y="786"/>
                </a:lnTo>
                <a:lnTo>
                  <a:pt x="834" y="780"/>
                </a:lnTo>
                <a:lnTo>
                  <a:pt x="860" y="770"/>
                </a:lnTo>
                <a:lnTo>
                  <a:pt x="887" y="759"/>
                </a:lnTo>
                <a:lnTo>
                  <a:pt x="908" y="744"/>
                </a:lnTo>
                <a:lnTo>
                  <a:pt x="924" y="722"/>
                </a:lnTo>
                <a:lnTo>
                  <a:pt x="940" y="696"/>
                </a:lnTo>
                <a:lnTo>
                  <a:pt x="946" y="669"/>
                </a:lnTo>
                <a:lnTo>
                  <a:pt x="950" y="643"/>
                </a:lnTo>
                <a:lnTo>
                  <a:pt x="950" y="239"/>
                </a:lnTo>
                <a:lnTo>
                  <a:pt x="950" y="239"/>
                </a:lnTo>
                <a:lnTo>
                  <a:pt x="946" y="202"/>
                </a:lnTo>
                <a:lnTo>
                  <a:pt x="935" y="170"/>
                </a:lnTo>
                <a:lnTo>
                  <a:pt x="918" y="144"/>
                </a:lnTo>
                <a:lnTo>
                  <a:pt x="897" y="117"/>
                </a:lnTo>
                <a:lnTo>
                  <a:pt x="871" y="96"/>
                </a:lnTo>
                <a:lnTo>
                  <a:pt x="844" y="80"/>
                </a:lnTo>
                <a:lnTo>
                  <a:pt x="812" y="69"/>
                </a:lnTo>
                <a:lnTo>
                  <a:pt x="775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Freeform 62"/>
          <p:cNvSpPr>
            <a:spLocks noChangeArrowheads="1"/>
          </p:cNvSpPr>
          <p:nvPr/>
        </p:nvSpPr>
        <p:spPr bwMode="auto">
          <a:xfrm>
            <a:off x="9370849" y="1784979"/>
            <a:ext cx="124639" cy="401467"/>
          </a:xfrm>
          <a:custGeom>
            <a:avLst/>
            <a:gdLst>
              <a:gd name="T0" fmla="*/ 80 w 421"/>
              <a:gd name="T1" fmla="*/ 1306 h 1349"/>
              <a:gd name="T2" fmla="*/ 42 w 421"/>
              <a:gd name="T3" fmla="*/ 1178 h 1349"/>
              <a:gd name="T4" fmla="*/ 377 w 421"/>
              <a:gd name="T5" fmla="*/ 1268 h 1349"/>
              <a:gd name="T6" fmla="*/ 334 w 421"/>
              <a:gd name="T7" fmla="*/ 780 h 1349"/>
              <a:gd name="T8" fmla="*/ 377 w 421"/>
              <a:gd name="T9" fmla="*/ 780 h 1349"/>
              <a:gd name="T10" fmla="*/ 127 w 421"/>
              <a:gd name="T11" fmla="*/ 785 h 1349"/>
              <a:gd name="T12" fmla="*/ 191 w 421"/>
              <a:gd name="T13" fmla="*/ 716 h 1349"/>
              <a:gd name="T14" fmla="*/ 244 w 421"/>
              <a:gd name="T15" fmla="*/ 722 h 1349"/>
              <a:gd name="T16" fmla="*/ 298 w 421"/>
              <a:gd name="T17" fmla="*/ 801 h 1349"/>
              <a:gd name="T18" fmla="*/ 271 w 421"/>
              <a:gd name="T19" fmla="*/ 860 h 1349"/>
              <a:gd name="T20" fmla="*/ 213 w 421"/>
              <a:gd name="T21" fmla="*/ 886 h 1349"/>
              <a:gd name="T22" fmla="*/ 133 w 421"/>
              <a:gd name="T23" fmla="*/ 833 h 1349"/>
              <a:gd name="T24" fmla="*/ 42 w 421"/>
              <a:gd name="T25" fmla="*/ 780 h 1349"/>
              <a:gd name="T26" fmla="*/ 85 w 421"/>
              <a:gd name="T27" fmla="*/ 780 h 1349"/>
              <a:gd name="T28" fmla="*/ 42 w 421"/>
              <a:gd name="T29" fmla="*/ 1120 h 1349"/>
              <a:gd name="T30" fmla="*/ 85 w 421"/>
              <a:gd name="T31" fmla="*/ 822 h 1349"/>
              <a:gd name="T32" fmla="*/ 112 w 421"/>
              <a:gd name="T33" fmla="*/ 881 h 1349"/>
              <a:gd name="T34" fmla="*/ 186 w 421"/>
              <a:gd name="T35" fmla="*/ 923 h 1349"/>
              <a:gd name="T36" fmla="*/ 255 w 421"/>
              <a:gd name="T37" fmla="*/ 918 h 1349"/>
              <a:gd name="T38" fmla="*/ 319 w 421"/>
              <a:gd name="T39" fmla="*/ 865 h 1349"/>
              <a:gd name="T40" fmla="*/ 377 w 421"/>
              <a:gd name="T41" fmla="*/ 1078 h 1349"/>
              <a:gd name="T42" fmla="*/ 117 w 421"/>
              <a:gd name="T43" fmla="*/ 382 h 1349"/>
              <a:gd name="T44" fmla="*/ 175 w 421"/>
              <a:gd name="T45" fmla="*/ 408 h 1349"/>
              <a:gd name="T46" fmla="*/ 228 w 421"/>
              <a:gd name="T47" fmla="*/ 419 h 1349"/>
              <a:gd name="T48" fmla="*/ 303 w 421"/>
              <a:gd name="T49" fmla="*/ 382 h 1349"/>
              <a:gd name="T50" fmla="*/ 345 w 421"/>
              <a:gd name="T51" fmla="*/ 488 h 1349"/>
              <a:gd name="T52" fmla="*/ 377 w 421"/>
              <a:gd name="T53" fmla="*/ 716 h 1349"/>
              <a:gd name="T54" fmla="*/ 260 w 421"/>
              <a:gd name="T55" fmla="*/ 685 h 1349"/>
              <a:gd name="T56" fmla="*/ 181 w 421"/>
              <a:gd name="T57" fmla="*/ 679 h 1349"/>
              <a:gd name="T58" fmla="*/ 42 w 421"/>
              <a:gd name="T59" fmla="*/ 716 h 1349"/>
              <a:gd name="T60" fmla="*/ 59 w 421"/>
              <a:gd name="T61" fmla="*/ 557 h 1349"/>
              <a:gd name="T62" fmla="*/ 266 w 421"/>
              <a:gd name="T63" fmla="*/ 42 h 1349"/>
              <a:gd name="T64" fmla="*/ 287 w 421"/>
              <a:gd name="T65" fmla="*/ 85 h 1349"/>
              <a:gd name="T66" fmla="*/ 138 w 421"/>
              <a:gd name="T67" fmla="*/ 53 h 1349"/>
              <a:gd name="T68" fmla="*/ 255 w 421"/>
              <a:gd name="T69" fmla="*/ 127 h 1349"/>
              <a:gd name="T70" fmla="*/ 159 w 421"/>
              <a:gd name="T71" fmla="*/ 233 h 1349"/>
              <a:gd name="T72" fmla="*/ 255 w 421"/>
              <a:gd name="T73" fmla="*/ 127 h 1349"/>
              <a:gd name="T74" fmla="*/ 223 w 421"/>
              <a:gd name="T75" fmla="*/ 371 h 1349"/>
              <a:gd name="T76" fmla="*/ 202 w 421"/>
              <a:gd name="T77" fmla="*/ 376 h 1349"/>
              <a:gd name="T78" fmla="*/ 191 w 421"/>
              <a:gd name="T79" fmla="*/ 355 h 1349"/>
              <a:gd name="T80" fmla="*/ 213 w 421"/>
              <a:gd name="T81" fmla="*/ 334 h 1349"/>
              <a:gd name="T82" fmla="*/ 228 w 421"/>
              <a:gd name="T83" fmla="*/ 350 h 1349"/>
              <a:gd name="T84" fmla="*/ 260 w 421"/>
              <a:gd name="T85" fmla="*/ 318 h 1349"/>
              <a:gd name="T86" fmla="*/ 213 w 421"/>
              <a:gd name="T87" fmla="*/ 297 h 1349"/>
              <a:gd name="T88" fmla="*/ 149 w 421"/>
              <a:gd name="T89" fmla="*/ 339 h 1349"/>
              <a:gd name="T90" fmla="*/ 271 w 421"/>
              <a:gd name="T91" fmla="*/ 275 h 1349"/>
              <a:gd name="T92" fmla="*/ 356 w 421"/>
              <a:gd name="T93" fmla="*/ 403 h 1349"/>
              <a:gd name="T94" fmla="*/ 298 w 421"/>
              <a:gd name="T95" fmla="*/ 196 h 1349"/>
              <a:gd name="T96" fmla="*/ 324 w 421"/>
              <a:gd name="T97" fmla="*/ 111 h 1349"/>
              <a:gd name="T98" fmla="*/ 324 w 421"/>
              <a:gd name="T99" fmla="*/ 42 h 1349"/>
              <a:gd name="T100" fmla="*/ 287 w 421"/>
              <a:gd name="T101" fmla="*/ 0 h 1349"/>
              <a:gd name="T102" fmla="*/ 133 w 421"/>
              <a:gd name="T103" fmla="*/ 0 h 1349"/>
              <a:gd name="T104" fmla="*/ 90 w 421"/>
              <a:gd name="T105" fmla="*/ 74 h 1349"/>
              <a:gd name="T106" fmla="*/ 101 w 421"/>
              <a:gd name="T107" fmla="*/ 111 h 1349"/>
              <a:gd name="T108" fmla="*/ 122 w 421"/>
              <a:gd name="T109" fmla="*/ 196 h 1349"/>
              <a:gd name="T110" fmla="*/ 64 w 421"/>
              <a:gd name="T111" fmla="*/ 403 h 1349"/>
              <a:gd name="T112" fmla="*/ 0 w 421"/>
              <a:gd name="T113" fmla="*/ 700 h 1349"/>
              <a:gd name="T114" fmla="*/ 6 w 421"/>
              <a:gd name="T115" fmla="*/ 1285 h 1349"/>
              <a:gd name="T116" fmla="*/ 64 w 421"/>
              <a:gd name="T117" fmla="*/ 1343 h 1349"/>
              <a:gd name="T118" fmla="*/ 313 w 421"/>
              <a:gd name="T119" fmla="*/ 1348 h 1349"/>
              <a:gd name="T120" fmla="*/ 388 w 421"/>
              <a:gd name="T121" fmla="*/ 1321 h 1349"/>
              <a:gd name="T122" fmla="*/ 420 w 421"/>
              <a:gd name="T123" fmla="*/ 1247 h 1349"/>
              <a:gd name="T124" fmla="*/ 403 w 421"/>
              <a:gd name="T125" fmla="*/ 546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1" h="1349">
                <a:moveTo>
                  <a:pt x="313" y="1311"/>
                </a:moveTo>
                <a:lnTo>
                  <a:pt x="106" y="1311"/>
                </a:lnTo>
                <a:lnTo>
                  <a:pt x="106" y="1311"/>
                </a:lnTo>
                <a:lnTo>
                  <a:pt x="80" y="1306"/>
                </a:lnTo>
                <a:lnTo>
                  <a:pt x="59" y="1290"/>
                </a:lnTo>
                <a:lnTo>
                  <a:pt x="48" y="1268"/>
                </a:lnTo>
                <a:lnTo>
                  <a:pt x="42" y="1247"/>
                </a:lnTo>
                <a:lnTo>
                  <a:pt x="42" y="1178"/>
                </a:lnTo>
                <a:lnTo>
                  <a:pt x="377" y="1178"/>
                </a:lnTo>
                <a:lnTo>
                  <a:pt x="377" y="1247"/>
                </a:lnTo>
                <a:lnTo>
                  <a:pt x="377" y="1247"/>
                </a:lnTo>
                <a:lnTo>
                  <a:pt x="377" y="1268"/>
                </a:lnTo>
                <a:lnTo>
                  <a:pt x="361" y="1290"/>
                </a:lnTo>
                <a:lnTo>
                  <a:pt x="340" y="1306"/>
                </a:lnTo>
                <a:lnTo>
                  <a:pt x="313" y="1311"/>
                </a:lnTo>
                <a:close/>
                <a:moveTo>
                  <a:pt x="334" y="780"/>
                </a:moveTo>
                <a:lnTo>
                  <a:pt x="334" y="780"/>
                </a:lnTo>
                <a:lnTo>
                  <a:pt x="329" y="759"/>
                </a:lnTo>
                <a:lnTo>
                  <a:pt x="377" y="759"/>
                </a:lnTo>
                <a:lnTo>
                  <a:pt x="377" y="780"/>
                </a:lnTo>
                <a:lnTo>
                  <a:pt x="334" y="780"/>
                </a:lnTo>
                <a:close/>
                <a:moveTo>
                  <a:pt x="127" y="801"/>
                </a:moveTo>
                <a:lnTo>
                  <a:pt x="127" y="801"/>
                </a:lnTo>
                <a:lnTo>
                  <a:pt x="127" y="785"/>
                </a:lnTo>
                <a:lnTo>
                  <a:pt x="133" y="769"/>
                </a:lnTo>
                <a:lnTo>
                  <a:pt x="149" y="743"/>
                </a:lnTo>
                <a:lnTo>
                  <a:pt x="175" y="722"/>
                </a:lnTo>
                <a:lnTo>
                  <a:pt x="191" y="716"/>
                </a:lnTo>
                <a:lnTo>
                  <a:pt x="213" y="716"/>
                </a:lnTo>
                <a:lnTo>
                  <a:pt x="213" y="716"/>
                </a:lnTo>
                <a:lnTo>
                  <a:pt x="228" y="716"/>
                </a:lnTo>
                <a:lnTo>
                  <a:pt x="244" y="722"/>
                </a:lnTo>
                <a:lnTo>
                  <a:pt x="271" y="743"/>
                </a:lnTo>
                <a:lnTo>
                  <a:pt x="287" y="769"/>
                </a:lnTo>
                <a:lnTo>
                  <a:pt x="292" y="785"/>
                </a:lnTo>
                <a:lnTo>
                  <a:pt x="298" y="801"/>
                </a:lnTo>
                <a:lnTo>
                  <a:pt x="298" y="801"/>
                </a:lnTo>
                <a:lnTo>
                  <a:pt x="292" y="817"/>
                </a:lnTo>
                <a:lnTo>
                  <a:pt x="287" y="833"/>
                </a:lnTo>
                <a:lnTo>
                  <a:pt x="271" y="860"/>
                </a:lnTo>
                <a:lnTo>
                  <a:pt x="244" y="881"/>
                </a:lnTo>
                <a:lnTo>
                  <a:pt x="228" y="886"/>
                </a:lnTo>
                <a:lnTo>
                  <a:pt x="213" y="886"/>
                </a:lnTo>
                <a:lnTo>
                  <a:pt x="213" y="886"/>
                </a:lnTo>
                <a:lnTo>
                  <a:pt x="191" y="886"/>
                </a:lnTo>
                <a:lnTo>
                  <a:pt x="175" y="881"/>
                </a:lnTo>
                <a:lnTo>
                  <a:pt x="149" y="860"/>
                </a:lnTo>
                <a:lnTo>
                  <a:pt x="133" y="833"/>
                </a:lnTo>
                <a:lnTo>
                  <a:pt x="127" y="817"/>
                </a:lnTo>
                <a:lnTo>
                  <a:pt x="127" y="801"/>
                </a:lnTo>
                <a:close/>
                <a:moveTo>
                  <a:pt x="85" y="780"/>
                </a:moveTo>
                <a:lnTo>
                  <a:pt x="42" y="780"/>
                </a:lnTo>
                <a:lnTo>
                  <a:pt x="42" y="759"/>
                </a:lnTo>
                <a:lnTo>
                  <a:pt x="90" y="759"/>
                </a:lnTo>
                <a:lnTo>
                  <a:pt x="90" y="759"/>
                </a:lnTo>
                <a:lnTo>
                  <a:pt x="85" y="780"/>
                </a:lnTo>
                <a:close/>
                <a:moveTo>
                  <a:pt x="377" y="1120"/>
                </a:moveTo>
                <a:lnTo>
                  <a:pt x="377" y="1136"/>
                </a:lnTo>
                <a:lnTo>
                  <a:pt x="42" y="1136"/>
                </a:lnTo>
                <a:lnTo>
                  <a:pt x="42" y="1120"/>
                </a:lnTo>
                <a:lnTo>
                  <a:pt x="377" y="1120"/>
                </a:lnTo>
                <a:close/>
                <a:moveTo>
                  <a:pt x="42" y="1078"/>
                </a:moveTo>
                <a:lnTo>
                  <a:pt x="42" y="822"/>
                </a:lnTo>
                <a:lnTo>
                  <a:pt x="85" y="822"/>
                </a:lnTo>
                <a:lnTo>
                  <a:pt x="85" y="822"/>
                </a:lnTo>
                <a:lnTo>
                  <a:pt x="90" y="843"/>
                </a:lnTo>
                <a:lnTo>
                  <a:pt x="101" y="865"/>
                </a:lnTo>
                <a:lnTo>
                  <a:pt x="112" y="881"/>
                </a:lnTo>
                <a:lnTo>
                  <a:pt x="127" y="897"/>
                </a:lnTo>
                <a:lnTo>
                  <a:pt x="143" y="913"/>
                </a:lnTo>
                <a:lnTo>
                  <a:pt x="165" y="918"/>
                </a:lnTo>
                <a:lnTo>
                  <a:pt x="186" y="923"/>
                </a:lnTo>
                <a:lnTo>
                  <a:pt x="213" y="929"/>
                </a:lnTo>
                <a:lnTo>
                  <a:pt x="213" y="929"/>
                </a:lnTo>
                <a:lnTo>
                  <a:pt x="234" y="923"/>
                </a:lnTo>
                <a:lnTo>
                  <a:pt x="255" y="918"/>
                </a:lnTo>
                <a:lnTo>
                  <a:pt x="276" y="913"/>
                </a:lnTo>
                <a:lnTo>
                  <a:pt x="292" y="897"/>
                </a:lnTo>
                <a:lnTo>
                  <a:pt x="308" y="881"/>
                </a:lnTo>
                <a:lnTo>
                  <a:pt x="319" y="865"/>
                </a:lnTo>
                <a:lnTo>
                  <a:pt x="329" y="843"/>
                </a:lnTo>
                <a:lnTo>
                  <a:pt x="334" y="822"/>
                </a:lnTo>
                <a:lnTo>
                  <a:pt x="377" y="822"/>
                </a:lnTo>
                <a:lnTo>
                  <a:pt x="377" y="1078"/>
                </a:lnTo>
                <a:lnTo>
                  <a:pt x="42" y="1078"/>
                </a:lnTo>
                <a:close/>
                <a:moveTo>
                  <a:pt x="101" y="419"/>
                </a:moveTo>
                <a:lnTo>
                  <a:pt x="101" y="419"/>
                </a:lnTo>
                <a:lnTo>
                  <a:pt x="117" y="382"/>
                </a:lnTo>
                <a:lnTo>
                  <a:pt x="149" y="382"/>
                </a:lnTo>
                <a:lnTo>
                  <a:pt x="149" y="382"/>
                </a:lnTo>
                <a:lnTo>
                  <a:pt x="159" y="398"/>
                </a:lnTo>
                <a:lnTo>
                  <a:pt x="175" y="408"/>
                </a:lnTo>
                <a:lnTo>
                  <a:pt x="191" y="419"/>
                </a:lnTo>
                <a:lnTo>
                  <a:pt x="213" y="419"/>
                </a:lnTo>
                <a:lnTo>
                  <a:pt x="213" y="419"/>
                </a:lnTo>
                <a:lnTo>
                  <a:pt x="228" y="419"/>
                </a:lnTo>
                <a:lnTo>
                  <a:pt x="244" y="408"/>
                </a:lnTo>
                <a:lnTo>
                  <a:pt x="260" y="398"/>
                </a:lnTo>
                <a:lnTo>
                  <a:pt x="271" y="382"/>
                </a:lnTo>
                <a:lnTo>
                  <a:pt x="303" y="382"/>
                </a:lnTo>
                <a:lnTo>
                  <a:pt x="303" y="382"/>
                </a:lnTo>
                <a:lnTo>
                  <a:pt x="319" y="419"/>
                </a:lnTo>
                <a:lnTo>
                  <a:pt x="319" y="419"/>
                </a:lnTo>
                <a:lnTo>
                  <a:pt x="345" y="488"/>
                </a:lnTo>
                <a:lnTo>
                  <a:pt x="366" y="557"/>
                </a:lnTo>
                <a:lnTo>
                  <a:pt x="377" y="626"/>
                </a:lnTo>
                <a:lnTo>
                  <a:pt x="377" y="700"/>
                </a:lnTo>
                <a:lnTo>
                  <a:pt x="377" y="716"/>
                </a:lnTo>
                <a:lnTo>
                  <a:pt x="303" y="716"/>
                </a:lnTo>
                <a:lnTo>
                  <a:pt x="303" y="716"/>
                </a:lnTo>
                <a:lnTo>
                  <a:pt x="287" y="700"/>
                </a:lnTo>
                <a:lnTo>
                  <a:pt x="260" y="685"/>
                </a:lnTo>
                <a:lnTo>
                  <a:pt x="239" y="679"/>
                </a:lnTo>
                <a:lnTo>
                  <a:pt x="213" y="674"/>
                </a:lnTo>
                <a:lnTo>
                  <a:pt x="213" y="674"/>
                </a:lnTo>
                <a:lnTo>
                  <a:pt x="181" y="679"/>
                </a:lnTo>
                <a:lnTo>
                  <a:pt x="159" y="685"/>
                </a:lnTo>
                <a:lnTo>
                  <a:pt x="133" y="700"/>
                </a:lnTo>
                <a:lnTo>
                  <a:pt x="117" y="716"/>
                </a:lnTo>
                <a:lnTo>
                  <a:pt x="42" y="716"/>
                </a:lnTo>
                <a:lnTo>
                  <a:pt x="42" y="700"/>
                </a:lnTo>
                <a:lnTo>
                  <a:pt x="42" y="700"/>
                </a:lnTo>
                <a:lnTo>
                  <a:pt x="42" y="626"/>
                </a:lnTo>
                <a:lnTo>
                  <a:pt x="59" y="557"/>
                </a:lnTo>
                <a:lnTo>
                  <a:pt x="74" y="488"/>
                </a:lnTo>
                <a:lnTo>
                  <a:pt x="101" y="419"/>
                </a:lnTo>
                <a:close/>
                <a:moveTo>
                  <a:pt x="154" y="42"/>
                </a:moveTo>
                <a:lnTo>
                  <a:pt x="266" y="42"/>
                </a:lnTo>
                <a:lnTo>
                  <a:pt x="266" y="42"/>
                </a:lnTo>
                <a:lnTo>
                  <a:pt x="276" y="42"/>
                </a:lnTo>
                <a:lnTo>
                  <a:pt x="281" y="53"/>
                </a:lnTo>
                <a:lnTo>
                  <a:pt x="287" y="85"/>
                </a:lnTo>
                <a:lnTo>
                  <a:pt x="287" y="85"/>
                </a:lnTo>
                <a:lnTo>
                  <a:pt x="287" y="85"/>
                </a:lnTo>
                <a:lnTo>
                  <a:pt x="133" y="85"/>
                </a:lnTo>
                <a:lnTo>
                  <a:pt x="138" y="53"/>
                </a:lnTo>
                <a:lnTo>
                  <a:pt x="138" y="53"/>
                </a:lnTo>
                <a:lnTo>
                  <a:pt x="143" y="42"/>
                </a:lnTo>
                <a:lnTo>
                  <a:pt x="154" y="42"/>
                </a:lnTo>
                <a:close/>
                <a:moveTo>
                  <a:pt x="255" y="127"/>
                </a:moveTo>
                <a:lnTo>
                  <a:pt x="255" y="127"/>
                </a:lnTo>
                <a:lnTo>
                  <a:pt x="255" y="180"/>
                </a:lnTo>
                <a:lnTo>
                  <a:pt x="260" y="233"/>
                </a:lnTo>
                <a:lnTo>
                  <a:pt x="159" y="233"/>
                </a:lnTo>
                <a:lnTo>
                  <a:pt x="159" y="233"/>
                </a:lnTo>
                <a:lnTo>
                  <a:pt x="165" y="180"/>
                </a:lnTo>
                <a:lnTo>
                  <a:pt x="170" y="127"/>
                </a:lnTo>
                <a:lnTo>
                  <a:pt x="255" y="127"/>
                </a:lnTo>
                <a:close/>
                <a:moveTo>
                  <a:pt x="234" y="355"/>
                </a:moveTo>
                <a:lnTo>
                  <a:pt x="234" y="355"/>
                </a:lnTo>
                <a:lnTo>
                  <a:pt x="228" y="366"/>
                </a:lnTo>
                <a:lnTo>
                  <a:pt x="223" y="371"/>
                </a:lnTo>
                <a:lnTo>
                  <a:pt x="217" y="376"/>
                </a:lnTo>
                <a:lnTo>
                  <a:pt x="213" y="376"/>
                </a:lnTo>
                <a:lnTo>
                  <a:pt x="213" y="376"/>
                </a:lnTo>
                <a:lnTo>
                  <a:pt x="202" y="376"/>
                </a:lnTo>
                <a:lnTo>
                  <a:pt x="196" y="371"/>
                </a:lnTo>
                <a:lnTo>
                  <a:pt x="191" y="366"/>
                </a:lnTo>
                <a:lnTo>
                  <a:pt x="191" y="355"/>
                </a:lnTo>
                <a:lnTo>
                  <a:pt x="191" y="355"/>
                </a:lnTo>
                <a:lnTo>
                  <a:pt x="191" y="350"/>
                </a:lnTo>
                <a:lnTo>
                  <a:pt x="196" y="345"/>
                </a:lnTo>
                <a:lnTo>
                  <a:pt x="202" y="339"/>
                </a:lnTo>
                <a:lnTo>
                  <a:pt x="213" y="334"/>
                </a:lnTo>
                <a:lnTo>
                  <a:pt x="213" y="334"/>
                </a:lnTo>
                <a:lnTo>
                  <a:pt x="217" y="339"/>
                </a:lnTo>
                <a:lnTo>
                  <a:pt x="223" y="345"/>
                </a:lnTo>
                <a:lnTo>
                  <a:pt x="228" y="350"/>
                </a:lnTo>
                <a:lnTo>
                  <a:pt x="234" y="355"/>
                </a:lnTo>
                <a:close/>
                <a:moveTo>
                  <a:pt x="271" y="339"/>
                </a:moveTo>
                <a:lnTo>
                  <a:pt x="271" y="339"/>
                </a:lnTo>
                <a:lnTo>
                  <a:pt x="260" y="318"/>
                </a:lnTo>
                <a:lnTo>
                  <a:pt x="249" y="307"/>
                </a:lnTo>
                <a:lnTo>
                  <a:pt x="228" y="297"/>
                </a:lnTo>
                <a:lnTo>
                  <a:pt x="213" y="297"/>
                </a:lnTo>
                <a:lnTo>
                  <a:pt x="213" y="297"/>
                </a:lnTo>
                <a:lnTo>
                  <a:pt x="191" y="297"/>
                </a:lnTo>
                <a:lnTo>
                  <a:pt x="175" y="307"/>
                </a:lnTo>
                <a:lnTo>
                  <a:pt x="159" y="318"/>
                </a:lnTo>
                <a:lnTo>
                  <a:pt x="149" y="339"/>
                </a:lnTo>
                <a:lnTo>
                  <a:pt x="133" y="339"/>
                </a:lnTo>
                <a:lnTo>
                  <a:pt x="133" y="339"/>
                </a:lnTo>
                <a:lnTo>
                  <a:pt x="149" y="275"/>
                </a:lnTo>
                <a:lnTo>
                  <a:pt x="271" y="275"/>
                </a:lnTo>
                <a:lnTo>
                  <a:pt x="271" y="275"/>
                </a:lnTo>
                <a:lnTo>
                  <a:pt x="287" y="339"/>
                </a:lnTo>
                <a:lnTo>
                  <a:pt x="271" y="339"/>
                </a:lnTo>
                <a:close/>
                <a:moveTo>
                  <a:pt x="356" y="403"/>
                </a:moveTo>
                <a:lnTo>
                  <a:pt x="356" y="403"/>
                </a:lnTo>
                <a:lnTo>
                  <a:pt x="329" y="334"/>
                </a:lnTo>
                <a:lnTo>
                  <a:pt x="308" y="265"/>
                </a:lnTo>
                <a:lnTo>
                  <a:pt x="298" y="196"/>
                </a:lnTo>
                <a:lnTo>
                  <a:pt x="292" y="127"/>
                </a:lnTo>
                <a:lnTo>
                  <a:pt x="292" y="127"/>
                </a:lnTo>
                <a:lnTo>
                  <a:pt x="308" y="122"/>
                </a:lnTo>
                <a:lnTo>
                  <a:pt x="324" y="111"/>
                </a:lnTo>
                <a:lnTo>
                  <a:pt x="324" y="111"/>
                </a:lnTo>
                <a:lnTo>
                  <a:pt x="329" y="90"/>
                </a:lnTo>
                <a:lnTo>
                  <a:pt x="329" y="74"/>
                </a:lnTo>
                <a:lnTo>
                  <a:pt x="324" y="42"/>
                </a:lnTo>
                <a:lnTo>
                  <a:pt x="324" y="42"/>
                </a:lnTo>
                <a:lnTo>
                  <a:pt x="313" y="26"/>
                </a:lnTo>
                <a:lnTo>
                  <a:pt x="303" y="10"/>
                </a:lnTo>
                <a:lnTo>
                  <a:pt x="287" y="0"/>
                </a:lnTo>
                <a:lnTo>
                  <a:pt x="266" y="0"/>
                </a:lnTo>
                <a:lnTo>
                  <a:pt x="154" y="0"/>
                </a:lnTo>
                <a:lnTo>
                  <a:pt x="154" y="0"/>
                </a:lnTo>
                <a:lnTo>
                  <a:pt x="133" y="0"/>
                </a:lnTo>
                <a:lnTo>
                  <a:pt x="117" y="10"/>
                </a:lnTo>
                <a:lnTo>
                  <a:pt x="106" y="26"/>
                </a:lnTo>
                <a:lnTo>
                  <a:pt x="101" y="42"/>
                </a:lnTo>
                <a:lnTo>
                  <a:pt x="90" y="74"/>
                </a:lnTo>
                <a:lnTo>
                  <a:pt x="90" y="74"/>
                </a:lnTo>
                <a:lnTo>
                  <a:pt x="90" y="90"/>
                </a:lnTo>
                <a:lnTo>
                  <a:pt x="101" y="111"/>
                </a:lnTo>
                <a:lnTo>
                  <a:pt x="101" y="111"/>
                </a:lnTo>
                <a:lnTo>
                  <a:pt x="112" y="122"/>
                </a:lnTo>
                <a:lnTo>
                  <a:pt x="127" y="127"/>
                </a:lnTo>
                <a:lnTo>
                  <a:pt x="127" y="127"/>
                </a:lnTo>
                <a:lnTo>
                  <a:pt x="122" y="196"/>
                </a:lnTo>
                <a:lnTo>
                  <a:pt x="112" y="265"/>
                </a:lnTo>
                <a:lnTo>
                  <a:pt x="90" y="334"/>
                </a:lnTo>
                <a:lnTo>
                  <a:pt x="64" y="403"/>
                </a:lnTo>
                <a:lnTo>
                  <a:pt x="64" y="403"/>
                </a:lnTo>
                <a:lnTo>
                  <a:pt x="37" y="472"/>
                </a:lnTo>
                <a:lnTo>
                  <a:pt x="16" y="546"/>
                </a:lnTo>
                <a:lnTo>
                  <a:pt x="6" y="621"/>
                </a:lnTo>
                <a:lnTo>
                  <a:pt x="0" y="700"/>
                </a:lnTo>
                <a:lnTo>
                  <a:pt x="0" y="1247"/>
                </a:lnTo>
                <a:lnTo>
                  <a:pt x="0" y="1247"/>
                </a:lnTo>
                <a:lnTo>
                  <a:pt x="0" y="1268"/>
                </a:lnTo>
                <a:lnTo>
                  <a:pt x="6" y="1285"/>
                </a:lnTo>
                <a:lnTo>
                  <a:pt x="16" y="1306"/>
                </a:lnTo>
                <a:lnTo>
                  <a:pt x="32" y="1321"/>
                </a:lnTo>
                <a:lnTo>
                  <a:pt x="48" y="1332"/>
                </a:lnTo>
                <a:lnTo>
                  <a:pt x="64" y="1343"/>
                </a:lnTo>
                <a:lnTo>
                  <a:pt x="85" y="1348"/>
                </a:lnTo>
                <a:lnTo>
                  <a:pt x="106" y="1348"/>
                </a:lnTo>
                <a:lnTo>
                  <a:pt x="313" y="1348"/>
                </a:lnTo>
                <a:lnTo>
                  <a:pt x="313" y="1348"/>
                </a:lnTo>
                <a:lnTo>
                  <a:pt x="334" y="1348"/>
                </a:lnTo>
                <a:lnTo>
                  <a:pt x="356" y="1343"/>
                </a:lnTo>
                <a:lnTo>
                  <a:pt x="377" y="1332"/>
                </a:lnTo>
                <a:lnTo>
                  <a:pt x="388" y="1321"/>
                </a:lnTo>
                <a:lnTo>
                  <a:pt x="403" y="1306"/>
                </a:lnTo>
                <a:lnTo>
                  <a:pt x="414" y="1285"/>
                </a:lnTo>
                <a:lnTo>
                  <a:pt x="420" y="1268"/>
                </a:lnTo>
                <a:lnTo>
                  <a:pt x="420" y="1247"/>
                </a:lnTo>
                <a:lnTo>
                  <a:pt x="420" y="700"/>
                </a:lnTo>
                <a:lnTo>
                  <a:pt x="420" y="700"/>
                </a:lnTo>
                <a:lnTo>
                  <a:pt x="420" y="621"/>
                </a:lnTo>
                <a:lnTo>
                  <a:pt x="403" y="546"/>
                </a:lnTo>
                <a:lnTo>
                  <a:pt x="382" y="472"/>
                </a:lnTo>
                <a:lnTo>
                  <a:pt x="356" y="4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" name="Freeform 63"/>
          <p:cNvSpPr>
            <a:spLocks noChangeArrowheads="1"/>
          </p:cNvSpPr>
          <p:nvPr/>
        </p:nvSpPr>
        <p:spPr bwMode="auto">
          <a:xfrm>
            <a:off x="9414145" y="2004080"/>
            <a:ext cx="36736" cy="38048"/>
          </a:xfrm>
          <a:custGeom>
            <a:avLst/>
            <a:gdLst>
              <a:gd name="T0" fmla="*/ 42 w 123"/>
              <a:gd name="T1" fmla="*/ 63 h 128"/>
              <a:gd name="T2" fmla="*/ 42 w 123"/>
              <a:gd name="T3" fmla="*/ 63 h 128"/>
              <a:gd name="T4" fmla="*/ 42 w 123"/>
              <a:gd name="T5" fmla="*/ 52 h 128"/>
              <a:gd name="T6" fmla="*/ 47 w 123"/>
              <a:gd name="T7" fmla="*/ 47 h 128"/>
              <a:gd name="T8" fmla="*/ 53 w 123"/>
              <a:gd name="T9" fmla="*/ 42 h 128"/>
              <a:gd name="T10" fmla="*/ 64 w 123"/>
              <a:gd name="T11" fmla="*/ 42 h 128"/>
              <a:gd name="T12" fmla="*/ 64 w 123"/>
              <a:gd name="T13" fmla="*/ 42 h 128"/>
              <a:gd name="T14" fmla="*/ 68 w 123"/>
              <a:gd name="T15" fmla="*/ 42 h 128"/>
              <a:gd name="T16" fmla="*/ 74 w 123"/>
              <a:gd name="T17" fmla="*/ 47 h 128"/>
              <a:gd name="T18" fmla="*/ 79 w 123"/>
              <a:gd name="T19" fmla="*/ 52 h 128"/>
              <a:gd name="T20" fmla="*/ 85 w 123"/>
              <a:gd name="T21" fmla="*/ 63 h 128"/>
              <a:gd name="T22" fmla="*/ 85 w 123"/>
              <a:gd name="T23" fmla="*/ 63 h 128"/>
              <a:gd name="T24" fmla="*/ 79 w 123"/>
              <a:gd name="T25" fmla="*/ 74 h 128"/>
              <a:gd name="T26" fmla="*/ 74 w 123"/>
              <a:gd name="T27" fmla="*/ 79 h 128"/>
              <a:gd name="T28" fmla="*/ 68 w 123"/>
              <a:gd name="T29" fmla="*/ 84 h 128"/>
              <a:gd name="T30" fmla="*/ 64 w 123"/>
              <a:gd name="T31" fmla="*/ 84 h 128"/>
              <a:gd name="T32" fmla="*/ 64 w 123"/>
              <a:gd name="T33" fmla="*/ 84 h 128"/>
              <a:gd name="T34" fmla="*/ 53 w 123"/>
              <a:gd name="T35" fmla="*/ 84 h 128"/>
              <a:gd name="T36" fmla="*/ 47 w 123"/>
              <a:gd name="T37" fmla="*/ 79 h 128"/>
              <a:gd name="T38" fmla="*/ 42 w 123"/>
              <a:gd name="T39" fmla="*/ 74 h 128"/>
              <a:gd name="T40" fmla="*/ 42 w 123"/>
              <a:gd name="T41" fmla="*/ 63 h 128"/>
              <a:gd name="T42" fmla="*/ 122 w 123"/>
              <a:gd name="T43" fmla="*/ 63 h 128"/>
              <a:gd name="T44" fmla="*/ 122 w 123"/>
              <a:gd name="T45" fmla="*/ 63 h 128"/>
              <a:gd name="T46" fmla="*/ 122 w 123"/>
              <a:gd name="T47" fmla="*/ 37 h 128"/>
              <a:gd name="T48" fmla="*/ 106 w 123"/>
              <a:gd name="T49" fmla="*/ 21 h 128"/>
              <a:gd name="T50" fmla="*/ 85 w 123"/>
              <a:gd name="T51" fmla="*/ 5 h 128"/>
              <a:gd name="T52" fmla="*/ 64 w 123"/>
              <a:gd name="T53" fmla="*/ 0 h 128"/>
              <a:gd name="T54" fmla="*/ 64 w 123"/>
              <a:gd name="T55" fmla="*/ 0 h 128"/>
              <a:gd name="T56" fmla="*/ 37 w 123"/>
              <a:gd name="T57" fmla="*/ 5 h 128"/>
              <a:gd name="T58" fmla="*/ 16 w 123"/>
              <a:gd name="T59" fmla="*/ 21 h 128"/>
              <a:gd name="T60" fmla="*/ 5 w 123"/>
              <a:gd name="T61" fmla="*/ 37 h 128"/>
              <a:gd name="T62" fmla="*/ 0 w 123"/>
              <a:gd name="T63" fmla="*/ 63 h 128"/>
              <a:gd name="T64" fmla="*/ 0 w 123"/>
              <a:gd name="T65" fmla="*/ 63 h 128"/>
              <a:gd name="T66" fmla="*/ 5 w 123"/>
              <a:gd name="T67" fmla="*/ 90 h 128"/>
              <a:gd name="T68" fmla="*/ 16 w 123"/>
              <a:gd name="T69" fmla="*/ 105 h 128"/>
              <a:gd name="T70" fmla="*/ 37 w 123"/>
              <a:gd name="T71" fmla="*/ 122 h 128"/>
              <a:gd name="T72" fmla="*/ 64 w 123"/>
              <a:gd name="T73" fmla="*/ 127 h 128"/>
              <a:gd name="T74" fmla="*/ 64 w 123"/>
              <a:gd name="T75" fmla="*/ 127 h 128"/>
              <a:gd name="T76" fmla="*/ 85 w 123"/>
              <a:gd name="T77" fmla="*/ 122 h 128"/>
              <a:gd name="T78" fmla="*/ 106 w 123"/>
              <a:gd name="T79" fmla="*/ 105 h 128"/>
              <a:gd name="T80" fmla="*/ 122 w 123"/>
              <a:gd name="T81" fmla="*/ 90 h 128"/>
              <a:gd name="T82" fmla="*/ 122 w 123"/>
              <a:gd name="T83" fmla="*/ 6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8">
                <a:moveTo>
                  <a:pt x="42" y="63"/>
                </a:moveTo>
                <a:lnTo>
                  <a:pt x="42" y="63"/>
                </a:lnTo>
                <a:lnTo>
                  <a:pt x="42" y="52"/>
                </a:lnTo>
                <a:lnTo>
                  <a:pt x="47" y="47"/>
                </a:lnTo>
                <a:lnTo>
                  <a:pt x="53" y="42"/>
                </a:lnTo>
                <a:lnTo>
                  <a:pt x="64" y="42"/>
                </a:lnTo>
                <a:lnTo>
                  <a:pt x="64" y="42"/>
                </a:lnTo>
                <a:lnTo>
                  <a:pt x="68" y="42"/>
                </a:lnTo>
                <a:lnTo>
                  <a:pt x="74" y="47"/>
                </a:lnTo>
                <a:lnTo>
                  <a:pt x="79" y="52"/>
                </a:lnTo>
                <a:lnTo>
                  <a:pt x="85" y="63"/>
                </a:lnTo>
                <a:lnTo>
                  <a:pt x="85" y="63"/>
                </a:lnTo>
                <a:lnTo>
                  <a:pt x="79" y="74"/>
                </a:lnTo>
                <a:lnTo>
                  <a:pt x="74" y="79"/>
                </a:lnTo>
                <a:lnTo>
                  <a:pt x="68" y="84"/>
                </a:lnTo>
                <a:lnTo>
                  <a:pt x="64" y="84"/>
                </a:lnTo>
                <a:lnTo>
                  <a:pt x="64" y="84"/>
                </a:lnTo>
                <a:lnTo>
                  <a:pt x="53" y="84"/>
                </a:lnTo>
                <a:lnTo>
                  <a:pt x="47" y="79"/>
                </a:lnTo>
                <a:lnTo>
                  <a:pt x="42" y="74"/>
                </a:lnTo>
                <a:lnTo>
                  <a:pt x="42" y="63"/>
                </a:lnTo>
                <a:close/>
                <a:moveTo>
                  <a:pt x="122" y="63"/>
                </a:moveTo>
                <a:lnTo>
                  <a:pt x="122" y="63"/>
                </a:lnTo>
                <a:lnTo>
                  <a:pt x="122" y="37"/>
                </a:lnTo>
                <a:lnTo>
                  <a:pt x="106" y="21"/>
                </a:lnTo>
                <a:lnTo>
                  <a:pt x="85" y="5"/>
                </a:lnTo>
                <a:lnTo>
                  <a:pt x="64" y="0"/>
                </a:lnTo>
                <a:lnTo>
                  <a:pt x="64" y="0"/>
                </a:lnTo>
                <a:lnTo>
                  <a:pt x="37" y="5"/>
                </a:lnTo>
                <a:lnTo>
                  <a:pt x="16" y="21"/>
                </a:lnTo>
                <a:lnTo>
                  <a:pt x="5" y="37"/>
                </a:lnTo>
                <a:lnTo>
                  <a:pt x="0" y="63"/>
                </a:lnTo>
                <a:lnTo>
                  <a:pt x="0" y="63"/>
                </a:lnTo>
                <a:lnTo>
                  <a:pt x="5" y="90"/>
                </a:lnTo>
                <a:lnTo>
                  <a:pt x="16" y="105"/>
                </a:lnTo>
                <a:lnTo>
                  <a:pt x="37" y="122"/>
                </a:lnTo>
                <a:lnTo>
                  <a:pt x="64" y="127"/>
                </a:lnTo>
                <a:lnTo>
                  <a:pt x="64" y="127"/>
                </a:lnTo>
                <a:lnTo>
                  <a:pt x="85" y="122"/>
                </a:lnTo>
                <a:lnTo>
                  <a:pt x="106" y="105"/>
                </a:lnTo>
                <a:lnTo>
                  <a:pt x="122" y="90"/>
                </a:lnTo>
                <a:lnTo>
                  <a:pt x="122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" name="Freeform 64"/>
          <p:cNvSpPr>
            <a:spLocks noChangeArrowheads="1"/>
          </p:cNvSpPr>
          <p:nvPr/>
        </p:nvSpPr>
        <p:spPr bwMode="auto">
          <a:xfrm>
            <a:off x="9395777" y="2086736"/>
            <a:ext cx="74783" cy="13120"/>
          </a:xfrm>
          <a:custGeom>
            <a:avLst/>
            <a:gdLst>
              <a:gd name="T0" fmla="*/ 0 w 250"/>
              <a:gd name="T1" fmla="*/ 0 h 43"/>
              <a:gd name="T2" fmla="*/ 249 w 250"/>
              <a:gd name="T3" fmla="*/ 0 h 43"/>
              <a:gd name="T4" fmla="*/ 249 w 250"/>
              <a:gd name="T5" fmla="*/ 42 h 43"/>
              <a:gd name="T6" fmla="*/ 0 w 250"/>
              <a:gd name="T7" fmla="*/ 42 h 43"/>
              <a:gd name="T8" fmla="*/ 0 w 250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" h="43">
                <a:moveTo>
                  <a:pt x="0" y="0"/>
                </a:moveTo>
                <a:lnTo>
                  <a:pt x="249" y="0"/>
                </a:lnTo>
                <a:lnTo>
                  <a:pt x="249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" name="Freeform 65"/>
          <p:cNvSpPr>
            <a:spLocks noChangeArrowheads="1"/>
          </p:cNvSpPr>
          <p:nvPr/>
        </p:nvSpPr>
        <p:spPr bwMode="auto">
          <a:xfrm>
            <a:off x="9406273" y="2068368"/>
            <a:ext cx="52479" cy="13120"/>
          </a:xfrm>
          <a:custGeom>
            <a:avLst/>
            <a:gdLst>
              <a:gd name="T0" fmla="*/ 0 w 177"/>
              <a:gd name="T1" fmla="*/ 0 h 43"/>
              <a:gd name="T2" fmla="*/ 176 w 177"/>
              <a:gd name="T3" fmla="*/ 0 h 43"/>
              <a:gd name="T4" fmla="*/ 176 w 177"/>
              <a:gd name="T5" fmla="*/ 42 h 43"/>
              <a:gd name="T6" fmla="*/ 0 w 177"/>
              <a:gd name="T7" fmla="*/ 42 h 43"/>
              <a:gd name="T8" fmla="*/ 0 w 177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43">
                <a:moveTo>
                  <a:pt x="0" y="0"/>
                </a:moveTo>
                <a:lnTo>
                  <a:pt x="176" y="0"/>
                </a:lnTo>
                <a:lnTo>
                  <a:pt x="176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Freeform 66"/>
          <p:cNvSpPr>
            <a:spLocks noChangeArrowheads="1"/>
          </p:cNvSpPr>
          <p:nvPr/>
        </p:nvSpPr>
        <p:spPr bwMode="auto">
          <a:xfrm>
            <a:off x="9988793" y="2035568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Freeform 67"/>
          <p:cNvSpPr>
            <a:spLocks noChangeArrowheads="1"/>
          </p:cNvSpPr>
          <p:nvPr/>
        </p:nvSpPr>
        <p:spPr bwMode="auto">
          <a:xfrm>
            <a:off x="9894331" y="1746932"/>
            <a:ext cx="215165" cy="402779"/>
          </a:xfrm>
          <a:custGeom>
            <a:avLst/>
            <a:gdLst>
              <a:gd name="T0" fmla="*/ 617 w 724"/>
              <a:gd name="T1" fmla="*/ 1227 h 1355"/>
              <a:gd name="T2" fmla="*/ 563 w 724"/>
              <a:gd name="T3" fmla="*/ 1306 h 1355"/>
              <a:gd name="T4" fmla="*/ 500 w 724"/>
              <a:gd name="T5" fmla="*/ 1306 h 1355"/>
              <a:gd name="T6" fmla="*/ 489 w 724"/>
              <a:gd name="T7" fmla="*/ 1242 h 1355"/>
              <a:gd name="T8" fmla="*/ 489 w 724"/>
              <a:gd name="T9" fmla="*/ 1232 h 1355"/>
              <a:gd name="T10" fmla="*/ 595 w 724"/>
              <a:gd name="T11" fmla="*/ 526 h 1355"/>
              <a:gd name="T12" fmla="*/ 553 w 724"/>
              <a:gd name="T13" fmla="*/ 457 h 1355"/>
              <a:gd name="T14" fmla="*/ 548 w 724"/>
              <a:gd name="T15" fmla="*/ 446 h 1355"/>
              <a:gd name="T16" fmla="*/ 510 w 724"/>
              <a:gd name="T17" fmla="*/ 350 h 1355"/>
              <a:gd name="T18" fmla="*/ 531 w 724"/>
              <a:gd name="T19" fmla="*/ 318 h 1355"/>
              <a:gd name="T20" fmla="*/ 653 w 724"/>
              <a:gd name="T21" fmla="*/ 382 h 1355"/>
              <a:gd name="T22" fmla="*/ 446 w 724"/>
              <a:gd name="T23" fmla="*/ 1227 h 1355"/>
              <a:gd name="T24" fmla="*/ 446 w 724"/>
              <a:gd name="T25" fmla="*/ 1232 h 1355"/>
              <a:gd name="T26" fmla="*/ 446 w 724"/>
              <a:gd name="T27" fmla="*/ 1242 h 1355"/>
              <a:gd name="T28" fmla="*/ 446 w 724"/>
              <a:gd name="T29" fmla="*/ 1248 h 1355"/>
              <a:gd name="T30" fmla="*/ 415 w 724"/>
              <a:gd name="T31" fmla="*/ 1296 h 1355"/>
              <a:gd name="T32" fmla="*/ 340 w 724"/>
              <a:gd name="T33" fmla="*/ 1311 h 1355"/>
              <a:gd name="T34" fmla="*/ 292 w 724"/>
              <a:gd name="T35" fmla="*/ 1274 h 1355"/>
              <a:gd name="T36" fmla="*/ 277 w 724"/>
              <a:gd name="T37" fmla="*/ 1232 h 1355"/>
              <a:gd name="T38" fmla="*/ 319 w 724"/>
              <a:gd name="T39" fmla="*/ 1014 h 1355"/>
              <a:gd name="T40" fmla="*/ 213 w 724"/>
              <a:gd name="T41" fmla="*/ 483 h 1355"/>
              <a:gd name="T42" fmla="*/ 213 w 724"/>
              <a:gd name="T43" fmla="*/ 441 h 1355"/>
              <a:gd name="T44" fmla="*/ 239 w 724"/>
              <a:gd name="T45" fmla="*/ 377 h 1355"/>
              <a:gd name="T46" fmla="*/ 324 w 724"/>
              <a:gd name="T47" fmla="*/ 318 h 1355"/>
              <a:gd name="T48" fmla="*/ 436 w 724"/>
              <a:gd name="T49" fmla="*/ 335 h 1355"/>
              <a:gd name="T50" fmla="*/ 505 w 724"/>
              <a:gd name="T51" fmla="*/ 441 h 1355"/>
              <a:gd name="T52" fmla="*/ 510 w 724"/>
              <a:gd name="T53" fmla="*/ 446 h 1355"/>
              <a:gd name="T54" fmla="*/ 510 w 724"/>
              <a:gd name="T55" fmla="*/ 457 h 1355"/>
              <a:gd name="T56" fmla="*/ 489 w 724"/>
              <a:gd name="T57" fmla="*/ 701 h 1355"/>
              <a:gd name="T58" fmla="*/ 192 w 724"/>
              <a:gd name="T59" fmla="*/ 1311 h 1355"/>
              <a:gd name="T60" fmla="*/ 117 w 724"/>
              <a:gd name="T61" fmla="*/ 1269 h 1355"/>
              <a:gd name="T62" fmla="*/ 43 w 724"/>
              <a:gd name="T63" fmla="*/ 462 h 1355"/>
              <a:gd name="T64" fmla="*/ 85 w 724"/>
              <a:gd name="T65" fmla="*/ 361 h 1355"/>
              <a:gd name="T66" fmla="*/ 192 w 724"/>
              <a:gd name="T67" fmla="*/ 318 h 1355"/>
              <a:gd name="T68" fmla="*/ 192 w 724"/>
              <a:gd name="T69" fmla="*/ 382 h 1355"/>
              <a:gd name="T70" fmla="*/ 171 w 724"/>
              <a:gd name="T71" fmla="*/ 457 h 1355"/>
              <a:gd name="T72" fmla="*/ 107 w 724"/>
              <a:gd name="T73" fmla="*/ 611 h 1355"/>
              <a:gd name="T74" fmla="*/ 250 w 724"/>
              <a:gd name="T75" fmla="*/ 1285 h 1355"/>
              <a:gd name="T76" fmla="*/ 531 w 724"/>
              <a:gd name="T77" fmla="*/ 276 h 1355"/>
              <a:gd name="T78" fmla="*/ 415 w 724"/>
              <a:gd name="T79" fmla="*/ 282 h 1355"/>
              <a:gd name="T80" fmla="*/ 393 w 724"/>
              <a:gd name="T81" fmla="*/ 202 h 1355"/>
              <a:gd name="T82" fmla="*/ 404 w 724"/>
              <a:gd name="T83" fmla="*/ 154 h 1355"/>
              <a:gd name="T84" fmla="*/ 388 w 724"/>
              <a:gd name="T85" fmla="*/ 96 h 1355"/>
              <a:gd name="T86" fmla="*/ 468 w 724"/>
              <a:gd name="T87" fmla="*/ 42 h 1355"/>
              <a:gd name="T88" fmla="*/ 553 w 724"/>
              <a:gd name="T89" fmla="*/ 111 h 1355"/>
              <a:gd name="T90" fmla="*/ 585 w 724"/>
              <a:gd name="T91" fmla="*/ 80 h 1355"/>
              <a:gd name="T92" fmla="*/ 495 w 724"/>
              <a:gd name="T93" fmla="*/ 6 h 1355"/>
              <a:gd name="T94" fmla="*/ 367 w 724"/>
              <a:gd name="T95" fmla="*/ 48 h 1355"/>
              <a:gd name="T96" fmla="*/ 298 w 724"/>
              <a:gd name="T97" fmla="*/ 106 h 1355"/>
              <a:gd name="T98" fmla="*/ 340 w 724"/>
              <a:gd name="T99" fmla="*/ 149 h 1355"/>
              <a:gd name="T100" fmla="*/ 277 w 724"/>
              <a:gd name="T101" fmla="*/ 297 h 1355"/>
              <a:gd name="T102" fmla="*/ 117 w 724"/>
              <a:gd name="T103" fmla="*/ 292 h 1355"/>
              <a:gd name="T104" fmla="*/ 6 w 724"/>
              <a:gd name="T105" fmla="*/ 425 h 1355"/>
              <a:gd name="T106" fmla="*/ 70 w 724"/>
              <a:gd name="T107" fmla="*/ 1253 h 1355"/>
              <a:gd name="T108" fmla="*/ 144 w 724"/>
              <a:gd name="T109" fmla="*/ 1343 h 1355"/>
              <a:gd name="T110" fmla="*/ 239 w 724"/>
              <a:gd name="T111" fmla="*/ 1343 h 1355"/>
              <a:gd name="T112" fmla="*/ 314 w 724"/>
              <a:gd name="T113" fmla="*/ 1343 h 1355"/>
              <a:gd name="T114" fmla="*/ 410 w 724"/>
              <a:gd name="T115" fmla="*/ 1343 h 1355"/>
              <a:gd name="T116" fmla="*/ 484 w 724"/>
              <a:gd name="T117" fmla="*/ 1343 h 1355"/>
              <a:gd name="T118" fmla="*/ 579 w 724"/>
              <a:gd name="T119" fmla="*/ 1343 h 1355"/>
              <a:gd name="T120" fmla="*/ 653 w 724"/>
              <a:gd name="T121" fmla="*/ 1253 h 1355"/>
              <a:gd name="T122" fmla="*/ 717 w 724"/>
              <a:gd name="T123" fmla="*/ 425 h 1355"/>
              <a:gd name="T124" fmla="*/ 606 w 724"/>
              <a:gd name="T125" fmla="*/ 292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24" h="1355">
                <a:moveTo>
                  <a:pt x="617" y="1184"/>
                </a:moveTo>
                <a:lnTo>
                  <a:pt x="574" y="1184"/>
                </a:lnTo>
                <a:lnTo>
                  <a:pt x="574" y="1227"/>
                </a:lnTo>
                <a:lnTo>
                  <a:pt x="617" y="1227"/>
                </a:lnTo>
                <a:lnTo>
                  <a:pt x="617" y="1227"/>
                </a:lnTo>
                <a:lnTo>
                  <a:pt x="617" y="1227"/>
                </a:lnTo>
                <a:lnTo>
                  <a:pt x="617" y="1242"/>
                </a:lnTo>
                <a:lnTo>
                  <a:pt x="611" y="1258"/>
                </a:lnTo>
                <a:lnTo>
                  <a:pt x="590" y="1285"/>
                </a:lnTo>
                <a:lnTo>
                  <a:pt x="563" y="1306"/>
                </a:lnTo>
                <a:lnTo>
                  <a:pt x="548" y="1311"/>
                </a:lnTo>
                <a:lnTo>
                  <a:pt x="531" y="1311"/>
                </a:lnTo>
                <a:lnTo>
                  <a:pt x="531" y="1311"/>
                </a:lnTo>
                <a:lnTo>
                  <a:pt x="516" y="1311"/>
                </a:lnTo>
                <a:lnTo>
                  <a:pt x="500" y="1306"/>
                </a:lnTo>
                <a:lnTo>
                  <a:pt x="473" y="1285"/>
                </a:lnTo>
                <a:lnTo>
                  <a:pt x="473" y="1285"/>
                </a:lnTo>
                <a:lnTo>
                  <a:pt x="484" y="1264"/>
                </a:lnTo>
                <a:lnTo>
                  <a:pt x="489" y="1242"/>
                </a:lnTo>
                <a:lnTo>
                  <a:pt x="489" y="1242"/>
                </a:lnTo>
                <a:lnTo>
                  <a:pt x="489" y="1242"/>
                </a:lnTo>
                <a:lnTo>
                  <a:pt x="489" y="1242"/>
                </a:lnTo>
                <a:lnTo>
                  <a:pt x="489" y="1237"/>
                </a:lnTo>
                <a:lnTo>
                  <a:pt x="489" y="1237"/>
                </a:lnTo>
                <a:lnTo>
                  <a:pt x="489" y="1232"/>
                </a:lnTo>
                <a:lnTo>
                  <a:pt x="489" y="1232"/>
                </a:lnTo>
                <a:lnTo>
                  <a:pt x="489" y="1227"/>
                </a:lnTo>
                <a:lnTo>
                  <a:pt x="542" y="568"/>
                </a:lnTo>
                <a:lnTo>
                  <a:pt x="595" y="568"/>
                </a:lnTo>
                <a:lnTo>
                  <a:pt x="595" y="526"/>
                </a:lnTo>
                <a:lnTo>
                  <a:pt x="548" y="526"/>
                </a:lnTo>
                <a:lnTo>
                  <a:pt x="553" y="467"/>
                </a:lnTo>
                <a:lnTo>
                  <a:pt x="553" y="467"/>
                </a:lnTo>
                <a:lnTo>
                  <a:pt x="553" y="467"/>
                </a:lnTo>
                <a:lnTo>
                  <a:pt x="553" y="457"/>
                </a:lnTo>
                <a:lnTo>
                  <a:pt x="553" y="457"/>
                </a:lnTo>
                <a:lnTo>
                  <a:pt x="553" y="457"/>
                </a:lnTo>
                <a:lnTo>
                  <a:pt x="553" y="457"/>
                </a:lnTo>
                <a:lnTo>
                  <a:pt x="548" y="446"/>
                </a:lnTo>
                <a:lnTo>
                  <a:pt x="548" y="446"/>
                </a:lnTo>
                <a:lnTo>
                  <a:pt x="548" y="446"/>
                </a:lnTo>
                <a:lnTo>
                  <a:pt x="548" y="446"/>
                </a:lnTo>
                <a:lnTo>
                  <a:pt x="542" y="409"/>
                </a:lnTo>
                <a:lnTo>
                  <a:pt x="531" y="377"/>
                </a:lnTo>
                <a:lnTo>
                  <a:pt x="510" y="350"/>
                </a:lnTo>
                <a:lnTo>
                  <a:pt x="489" y="324"/>
                </a:lnTo>
                <a:lnTo>
                  <a:pt x="489" y="324"/>
                </a:lnTo>
                <a:lnTo>
                  <a:pt x="510" y="318"/>
                </a:lnTo>
                <a:lnTo>
                  <a:pt x="531" y="318"/>
                </a:lnTo>
                <a:lnTo>
                  <a:pt x="531" y="318"/>
                </a:lnTo>
                <a:lnTo>
                  <a:pt x="558" y="318"/>
                </a:lnTo>
                <a:lnTo>
                  <a:pt x="590" y="329"/>
                </a:lnTo>
                <a:lnTo>
                  <a:pt x="611" y="340"/>
                </a:lnTo>
                <a:lnTo>
                  <a:pt x="638" y="361"/>
                </a:lnTo>
                <a:lnTo>
                  <a:pt x="653" y="382"/>
                </a:lnTo>
                <a:lnTo>
                  <a:pt x="670" y="409"/>
                </a:lnTo>
                <a:lnTo>
                  <a:pt x="675" y="435"/>
                </a:lnTo>
                <a:lnTo>
                  <a:pt x="680" y="462"/>
                </a:lnTo>
                <a:lnTo>
                  <a:pt x="617" y="1184"/>
                </a:lnTo>
                <a:close/>
                <a:moveTo>
                  <a:pt x="446" y="1227"/>
                </a:moveTo>
                <a:lnTo>
                  <a:pt x="446" y="1227"/>
                </a:lnTo>
                <a:lnTo>
                  <a:pt x="446" y="1232"/>
                </a:lnTo>
                <a:lnTo>
                  <a:pt x="446" y="1232"/>
                </a:lnTo>
                <a:lnTo>
                  <a:pt x="446" y="1232"/>
                </a:lnTo>
                <a:lnTo>
                  <a:pt x="446" y="1232"/>
                </a:lnTo>
                <a:lnTo>
                  <a:pt x="446" y="1237"/>
                </a:lnTo>
                <a:lnTo>
                  <a:pt x="446" y="1237"/>
                </a:lnTo>
                <a:lnTo>
                  <a:pt x="446" y="1237"/>
                </a:lnTo>
                <a:lnTo>
                  <a:pt x="446" y="1237"/>
                </a:lnTo>
                <a:lnTo>
                  <a:pt x="446" y="1242"/>
                </a:lnTo>
                <a:lnTo>
                  <a:pt x="446" y="1242"/>
                </a:lnTo>
                <a:lnTo>
                  <a:pt x="446" y="1248"/>
                </a:lnTo>
                <a:lnTo>
                  <a:pt x="446" y="1248"/>
                </a:lnTo>
                <a:lnTo>
                  <a:pt x="446" y="1248"/>
                </a:lnTo>
                <a:lnTo>
                  <a:pt x="446" y="1248"/>
                </a:lnTo>
                <a:lnTo>
                  <a:pt x="436" y="1264"/>
                </a:lnTo>
                <a:lnTo>
                  <a:pt x="431" y="1274"/>
                </a:lnTo>
                <a:lnTo>
                  <a:pt x="425" y="1280"/>
                </a:lnTo>
                <a:lnTo>
                  <a:pt x="425" y="1280"/>
                </a:lnTo>
                <a:lnTo>
                  <a:pt x="415" y="1296"/>
                </a:lnTo>
                <a:lnTo>
                  <a:pt x="399" y="1301"/>
                </a:lnTo>
                <a:lnTo>
                  <a:pt x="378" y="1311"/>
                </a:lnTo>
                <a:lnTo>
                  <a:pt x="362" y="1311"/>
                </a:lnTo>
                <a:lnTo>
                  <a:pt x="362" y="1311"/>
                </a:lnTo>
                <a:lnTo>
                  <a:pt x="340" y="1311"/>
                </a:lnTo>
                <a:lnTo>
                  <a:pt x="324" y="1306"/>
                </a:lnTo>
                <a:lnTo>
                  <a:pt x="309" y="1296"/>
                </a:lnTo>
                <a:lnTo>
                  <a:pt x="298" y="1285"/>
                </a:lnTo>
                <a:lnTo>
                  <a:pt x="292" y="1274"/>
                </a:lnTo>
                <a:lnTo>
                  <a:pt x="292" y="1274"/>
                </a:lnTo>
                <a:lnTo>
                  <a:pt x="282" y="1258"/>
                </a:lnTo>
                <a:lnTo>
                  <a:pt x="277" y="1232"/>
                </a:lnTo>
                <a:lnTo>
                  <a:pt x="277" y="1232"/>
                </a:lnTo>
                <a:lnTo>
                  <a:pt x="277" y="1232"/>
                </a:lnTo>
                <a:lnTo>
                  <a:pt x="277" y="1232"/>
                </a:lnTo>
                <a:lnTo>
                  <a:pt x="277" y="1227"/>
                </a:lnTo>
                <a:lnTo>
                  <a:pt x="277" y="1227"/>
                </a:lnTo>
                <a:lnTo>
                  <a:pt x="261" y="1057"/>
                </a:lnTo>
                <a:lnTo>
                  <a:pt x="319" y="1057"/>
                </a:lnTo>
                <a:lnTo>
                  <a:pt x="319" y="1014"/>
                </a:lnTo>
                <a:lnTo>
                  <a:pt x="261" y="1014"/>
                </a:lnTo>
                <a:lnTo>
                  <a:pt x="218" y="526"/>
                </a:lnTo>
                <a:lnTo>
                  <a:pt x="256" y="526"/>
                </a:lnTo>
                <a:lnTo>
                  <a:pt x="256" y="483"/>
                </a:lnTo>
                <a:lnTo>
                  <a:pt x="213" y="483"/>
                </a:lnTo>
                <a:lnTo>
                  <a:pt x="213" y="462"/>
                </a:lnTo>
                <a:lnTo>
                  <a:pt x="213" y="462"/>
                </a:lnTo>
                <a:lnTo>
                  <a:pt x="213" y="441"/>
                </a:lnTo>
                <a:lnTo>
                  <a:pt x="213" y="441"/>
                </a:lnTo>
                <a:lnTo>
                  <a:pt x="213" y="441"/>
                </a:lnTo>
                <a:lnTo>
                  <a:pt x="213" y="441"/>
                </a:lnTo>
                <a:lnTo>
                  <a:pt x="213" y="435"/>
                </a:lnTo>
                <a:lnTo>
                  <a:pt x="213" y="435"/>
                </a:lnTo>
                <a:lnTo>
                  <a:pt x="224" y="409"/>
                </a:lnTo>
                <a:lnTo>
                  <a:pt x="239" y="377"/>
                </a:lnTo>
                <a:lnTo>
                  <a:pt x="261" y="356"/>
                </a:lnTo>
                <a:lnTo>
                  <a:pt x="288" y="335"/>
                </a:lnTo>
                <a:lnTo>
                  <a:pt x="292" y="335"/>
                </a:lnTo>
                <a:lnTo>
                  <a:pt x="292" y="335"/>
                </a:lnTo>
                <a:lnTo>
                  <a:pt x="324" y="318"/>
                </a:lnTo>
                <a:lnTo>
                  <a:pt x="362" y="318"/>
                </a:lnTo>
                <a:lnTo>
                  <a:pt x="362" y="318"/>
                </a:lnTo>
                <a:lnTo>
                  <a:pt x="399" y="318"/>
                </a:lnTo>
                <a:lnTo>
                  <a:pt x="431" y="335"/>
                </a:lnTo>
                <a:lnTo>
                  <a:pt x="436" y="335"/>
                </a:lnTo>
                <a:lnTo>
                  <a:pt x="436" y="335"/>
                </a:lnTo>
                <a:lnTo>
                  <a:pt x="463" y="356"/>
                </a:lnTo>
                <a:lnTo>
                  <a:pt x="484" y="382"/>
                </a:lnTo>
                <a:lnTo>
                  <a:pt x="500" y="409"/>
                </a:lnTo>
                <a:lnTo>
                  <a:pt x="505" y="441"/>
                </a:lnTo>
                <a:lnTo>
                  <a:pt x="505" y="441"/>
                </a:lnTo>
                <a:lnTo>
                  <a:pt x="510" y="441"/>
                </a:lnTo>
                <a:lnTo>
                  <a:pt x="510" y="441"/>
                </a:lnTo>
                <a:lnTo>
                  <a:pt x="510" y="446"/>
                </a:lnTo>
                <a:lnTo>
                  <a:pt x="510" y="446"/>
                </a:lnTo>
                <a:lnTo>
                  <a:pt x="510" y="446"/>
                </a:lnTo>
                <a:lnTo>
                  <a:pt x="510" y="446"/>
                </a:lnTo>
                <a:lnTo>
                  <a:pt x="510" y="451"/>
                </a:lnTo>
                <a:lnTo>
                  <a:pt x="510" y="451"/>
                </a:lnTo>
                <a:lnTo>
                  <a:pt x="510" y="457"/>
                </a:lnTo>
                <a:lnTo>
                  <a:pt x="510" y="457"/>
                </a:lnTo>
                <a:lnTo>
                  <a:pt x="510" y="457"/>
                </a:lnTo>
                <a:lnTo>
                  <a:pt x="510" y="457"/>
                </a:lnTo>
                <a:lnTo>
                  <a:pt x="510" y="462"/>
                </a:lnTo>
                <a:lnTo>
                  <a:pt x="489" y="701"/>
                </a:lnTo>
                <a:lnTo>
                  <a:pt x="425" y="701"/>
                </a:lnTo>
                <a:lnTo>
                  <a:pt x="425" y="738"/>
                </a:lnTo>
                <a:lnTo>
                  <a:pt x="489" y="738"/>
                </a:lnTo>
                <a:lnTo>
                  <a:pt x="446" y="1227"/>
                </a:lnTo>
                <a:close/>
                <a:moveTo>
                  <a:pt x="192" y="1311"/>
                </a:moveTo>
                <a:lnTo>
                  <a:pt x="192" y="1311"/>
                </a:lnTo>
                <a:lnTo>
                  <a:pt x="171" y="1306"/>
                </a:lnTo>
                <a:lnTo>
                  <a:pt x="149" y="1301"/>
                </a:lnTo>
                <a:lnTo>
                  <a:pt x="128" y="1285"/>
                </a:lnTo>
                <a:lnTo>
                  <a:pt x="117" y="1269"/>
                </a:lnTo>
                <a:lnTo>
                  <a:pt x="149" y="1269"/>
                </a:lnTo>
                <a:lnTo>
                  <a:pt x="149" y="1227"/>
                </a:lnTo>
                <a:lnTo>
                  <a:pt x="107" y="1227"/>
                </a:lnTo>
                <a:lnTo>
                  <a:pt x="107" y="1227"/>
                </a:lnTo>
                <a:lnTo>
                  <a:pt x="43" y="462"/>
                </a:lnTo>
                <a:lnTo>
                  <a:pt x="43" y="462"/>
                </a:lnTo>
                <a:lnTo>
                  <a:pt x="49" y="435"/>
                </a:lnTo>
                <a:lnTo>
                  <a:pt x="54" y="409"/>
                </a:lnTo>
                <a:lnTo>
                  <a:pt x="70" y="382"/>
                </a:lnTo>
                <a:lnTo>
                  <a:pt x="85" y="361"/>
                </a:lnTo>
                <a:lnTo>
                  <a:pt x="107" y="340"/>
                </a:lnTo>
                <a:lnTo>
                  <a:pt x="133" y="329"/>
                </a:lnTo>
                <a:lnTo>
                  <a:pt x="160" y="318"/>
                </a:lnTo>
                <a:lnTo>
                  <a:pt x="192" y="318"/>
                </a:lnTo>
                <a:lnTo>
                  <a:pt x="192" y="318"/>
                </a:lnTo>
                <a:lnTo>
                  <a:pt x="213" y="318"/>
                </a:lnTo>
                <a:lnTo>
                  <a:pt x="234" y="324"/>
                </a:lnTo>
                <a:lnTo>
                  <a:pt x="234" y="324"/>
                </a:lnTo>
                <a:lnTo>
                  <a:pt x="213" y="350"/>
                </a:lnTo>
                <a:lnTo>
                  <a:pt x="192" y="382"/>
                </a:lnTo>
                <a:lnTo>
                  <a:pt x="176" y="414"/>
                </a:lnTo>
                <a:lnTo>
                  <a:pt x="171" y="457"/>
                </a:lnTo>
                <a:lnTo>
                  <a:pt x="171" y="457"/>
                </a:lnTo>
                <a:lnTo>
                  <a:pt x="171" y="457"/>
                </a:lnTo>
                <a:lnTo>
                  <a:pt x="171" y="457"/>
                </a:lnTo>
                <a:lnTo>
                  <a:pt x="171" y="467"/>
                </a:lnTo>
                <a:lnTo>
                  <a:pt x="171" y="467"/>
                </a:lnTo>
                <a:lnTo>
                  <a:pt x="181" y="568"/>
                </a:lnTo>
                <a:lnTo>
                  <a:pt x="107" y="568"/>
                </a:lnTo>
                <a:lnTo>
                  <a:pt x="107" y="611"/>
                </a:lnTo>
                <a:lnTo>
                  <a:pt x="181" y="611"/>
                </a:lnTo>
                <a:lnTo>
                  <a:pt x="234" y="1227"/>
                </a:lnTo>
                <a:lnTo>
                  <a:pt x="234" y="1227"/>
                </a:lnTo>
                <a:lnTo>
                  <a:pt x="239" y="1258"/>
                </a:lnTo>
                <a:lnTo>
                  <a:pt x="250" y="1285"/>
                </a:lnTo>
                <a:lnTo>
                  <a:pt x="250" y="1285"/>
                </a:lnTo>
                <a:lnTo>
                  <a:pt x="224" y="1306"/>
                </a:lnTo>
                <a:lnTo>
                  <a:pt x="207" y="1311"/>
                </a:lnTo>
                <a:lnTo>
                  <a:pt x="192" y="1311"/>
                </a:lnTo>
                <a:close/>
                <a:moveTo>
                  <a:pt x="531" y="276"/>
                </a:moveTo>
                <a:lnTo>
                  <a:pt x="531" y="276"/>
                </a:lnTo>
                <a:lnTo>
                  <a:pt x="489" y="282"/>
                </a:lnTo>
                <a:lnTo>
                  <a:pt x="446" y="297"/>
                </a:lnTo>
                <a:lnTo>
                  <a:pt x="446" y="297"/>
                </a:lnTo>
                <a:lnTo>
                  <a:pt x="415" y="282"/>
                </a:lnTo>
                <a:lnTo>
                  <a:pt x="383" y="276"/>
                </a:lnTo>
                <a:lnTo>
                  <a:pt x="383" y="234"/>
                </a:lnTo>
                <a:lnTo>
                  <a:pt x="383" y="234"/>
                </a:lnTo>
                <a:lnTo>
                  <a:pt x="383" y="218"/>
                </a:lnTo>
                <a:lnTo>
                  <a:pt x="393" y="202"/>
                </a:lnTo>
                <a:lnTo>
                  <a:pt x="410" y="192"/>
                </a:lnTo>
                <a:lnTo>
                  <a:pt x="425" y="192"/>
                </a:lnTo>
                <a:lnTo>
                  <a:pt x="425" y="149"/>
                </a:lnTo>
                <a:lnTo>
                  <a:pt x="425" y="149"/>
                </a:lnTo>
                <a:lnTo>
                  <a:pt x="404" y="154"/>
                </a:lnTo>
                <a:lnTo>
                  <a:pt x="383" y="160"/>
                </a:lnTo>
                <a:lnTo>
                  <a:pt x="383" y="128"/>
                </a:lnTo>
                <a:lnTo>
                  <a:pt x="383" y="128"/>
                </a:lnTo>
                <a:lnTo>
                  <a:pt x="383" y="111"/>
                </a:lnTo>
                <a:lnTo>
                  <a:pt x="388" y="96"/>
                </a:lnTo>
                <a:lnTo>
                  <a:pt x="410" y="69"/>
                </a:lnTo>
                <a:lnTo>
                  <a:pt x="436" y="48"/>
                </a:lnTo>
                <a:lnTo>
                  <a:pt x="452" y="42"/>
                </a:lnTo>
                <a:lnTo>
                  <a:pt x="468" y="42"/>
                </a:lnTo>
                <a:lnTo>
                  <a:pt x="468" y="42"/>
                </a:lnTo>
                <a:lnTo>
                  <a:pt x="484" y="42"/>
                </a:lnTo>
                <a:lnTo>
                  <a:pt x="500" y="48"/>
                </a:lnTo>
                <a:lnTo>
                  <a:pt x="526" y="69"/>
                </a:lnTo>
                <a:lnTo>
                  <a:pt x="548" y="96"/>
                </a:lnTo>
                <a:lnTo>
                  <a:pt x="553" y="111"/>
                </a:lnTo>
                <a:lnTo>
                  <a:pt x="553" y="128"/>
                </a:lnTo>
                <a:lnTo>
                  <a:pt x="595" y="128"/>
                </a:lnTo>
                <a:lnTo>
                  <a:pt x="595" y="128"/>
                </a:lnTo>
                <a:lnTo>
                  <a:pt x="590" y="101"/>
                </a:lnTo>
                <a:lnTo>
                  <a:pt x="585" y="80"/>
                </a:lnTo>
                <a:lnTo>
                  <a:pt x="574" y="59"/>
                </a:lnTo>
                <a:lnTo>
                  <a:pt x="558" y="37"/>
                </a:lnTo>
                <a:lnTo>
                  <a:pt x="537" y="21"/>
                </a:lnTo>
                <a:lnTo>
                  <a:pt x="516" y="11"/>
                </a:lnTo>
                <a:lnTo>
                  <a:pt x="495" y="6"/>
                </a:lnTo>
                <a:lnTo>
                  <a:pt x="468" y="0"/>
                </a:lnTo>
                <a:lnTo>
                  <a:pt x="468" y="0"/>
                </a:lnTo>
                <a:lnTo>
                  <a:pt x="431" y="6"/>
                </a:lnTo>
                <a:lnTo>
                  <a:pt x="393" y="21"/>
                </a:lnTo>
                <a:lnTo>
                  <a:pt x="367" y="48"/>
                </a:lnTo>
                <a:lnTo>
                  <a:pt x="351" y="80"/>
                </a:lnTo>
                <a:lnTo>
                  <a:pt x="351" y="80"/>
                </a:lnTo>
                <a:lnTo>
                  <a:pt x="324" y="69"/>
                </a:lnTo>
                <a:lnTo>
                  <a:pt x="298" y="64"/>
                </a:lnTo>
                <a:lnTo>
                  <a:pt x="298" y="106"/>
                </a:lnTo>
                <a:lnTo>
                  <a:pt x="298" y="106"/>
                </a:lnTo>
                <a:lnTo>
                  <a:pt x="314" y="106"/>
                </a:lnTo>
                <a:lnTo>
                  <a:pt x="330" y="117"/>
                </a:lnTo>
                <a:lnTo>
                  <a:pt x="335" y="133"/>
                </a:lnTo>
                <a:lnTo>
                  <a:pt x="340" y="149"/>
                </a:lnTo>
                <a:lnTo>
                  <a:pt x="340" y="276"/>
                </a:lnTo>
                <a:lnTo>
                  <a:pt x="340" y="276"/>
                </a:lnTo>
                <a:lnTo>
                  <a:pt x="309" y="282"/>
                </a:lnTo>
                <a:lnTo>
                  <a:pt x="277" y="297"/>
                </a:lnTo>
                <a:lnTo>
                  <a:pt x="277" y="297"/>
                </a:lnTo>
                <a:lnTo>
                  <a:pt x="234" y="282"/>
                </a:lnTo>
                <a:lnTo>
                  <a:pt x="192" y="276"/>
                </a:lnTo>
                <a:lnTo>
                  <a:pt x="192" y="276"/>
                </a:lnTo>
                <a:lnTo>
                  <a:pt x="155" y="282"/>
                </a:lnTo>
                <a:lnTo>
                  <a:pt x="117" y="292"/>
                </a:lnTo>
                <a:lnTo>
                  <a:pt x="85" y="308"/>
                </a:lnTo>
                <a:lnTo>
                  <a:pt x="59" y="329"/>
                </a:lnTo>
                <a:lnTo>
                  <a:pt x="32" y="361"/>
                </a:lnTo>
                <a:lnTo>
                  <a:pt x="17" y="393"/>
                </a:lnTo>
                <a:lnTo>
                  <a:pt x="6" y="425"/>
                </a:lnTo>
                <a:lnTo>
                  <a:pt x="0" y="467"/>
                </a:lnTo>
                <a:lnTo>
                  <a:pt x="0" y="467"/>
                </a:lnTo>
                <a:lnTo>
                  <a:pt x="64" y="1227"/>
                </a:lnTo>
                <a:lnTo>
                  <a:pt x="64" y="1227"/>
                </a:lnTo>
                <a:lnTo>
                  <a:pt x="70" y="1253"/>
                </a:lnTo>
                <a:lnTo>
                  <a:pt x="75" y="1274"/>
                </a:lnTo>
                <a:lnTo>
                  <a:pt x="85" y="1296"/>
                </a:lnTo>
                <a:lnTo>
                  <a:pt x="102" y="1317"/>
                </a:lnTo>
                <a:lnTo>
                  <a:pt x="123" y="1332"/>
                </a:lnTo>
                <a:lnTo>
                  <a:pt x="144" y="1343"/>
                </a:lnTo>
                <a:lnTo>
                  <a:pt x="165" y="1349"/>
                </a:lnTo>
                <a:lnTo>
                  <a:pt x="192" y="1354"/>
                </a:lnTo>
                <a:lnTo>
                  <a:pt x="192" y="1354"/>
                </a:lnTo>
                <a:lnTo>
                  <a:pt x="213" y="1349"/>
                </a:lnTo>
                <a:lnTo>
                  <a:pt x="239" y="1343"/>
                </a:lnTo>
                <a:lnTo>
                  <a:pt x="261" y="1332"/>
                </a:lnTo>
                <a:lnTo>
                  <a:pt x="277" y="1322"/>
                </a:lnTo>
                <a:lnTo>
                  <a:pt x="277" y="1322"/>
                </a:lnTo>
                <a:lnTo>
                  <a:pt x="292" y="1332"/>
                </a:lnTo>
                <a:lnTo>
                  <a:pt x="314" y="1343"/>
                </a:lnTo>
                <a:lnTo>
                  <a:pt x="335" y="1349"/>
                </a:lnTo>
                <a:lnTo>
                  <a:pt x="362" y="1354"/>
                </a:lnTo>
                <a:lnTo>
                  <a:pt x="362" y="1354"/>
                </a:lnTo>
                <a:lnTo>
                  <a:pt x="383" y="1349"/>
                </a:lnTo>
                <a:lnTo>
                  <a:pt x="410" y="1343"/>
                </a:lnTo>
                <a:lnTo>
                  <a:pt x="425" y="1332"/>
                </a:lnTo>
                <a:lnTo>
                  <a:pt x="446" y="1322"/>
                </a:lnTo>
                <a:lnTo>
                  <a:pt x="446" y="1322"/>
                </a:lnTo>
                <a:lnTo>
                  <a:pt x="463" y="1332"/>
                </a:lnTo>
                <a:lnTo>
                  <a:pt x="484" y="1343"/>
                </a:lnTo>
                <a:lnTo>
                  <a:pt x="505" y="1349"/>
                </a:lnTo>
                <a:lnTo>
                  <a:pt x="531" y="1354"/>
                </a:lnTo>
                <a:lnTo>
                  <a:pt x="531" y="1354"/>
                </a:lnTo>
                <a:lnTo>
                  <a:pt x="558" y="1349"/>
                </a:lnTo>
                <a:lnTo>
                  <a:pt x="579" y="1343"/>
                </a:lnTo>
                <a:lnTo>
                  <a:pt x="600" y="1332"/>
                </a:lnTo>
                <a:lnTo>
                  <a:pt x="622" y="1317"/>
                </a:lnTo>
                <a:lnTo>
                  <a:pt x="632" y="1296"/>
                </a:lnTo>
                <a:lnTo>
                  <a:pt x="648" y="1274"/>
                </a:lnTo>
                <a:lnTo>
                  <a:pt x="653" y="1253"/>
                </a:lnTo>
                <a:lnTo>
                  <a:pt x="659" y="1227"/>
                </a:lnTo>
                <a:lnTo>
                  <a:pt x="723" y="467"/>
                </a:lnTo>
                <a:lnTo>
                  <a:pt x="723" y="467"/>
                </a:lnTo>
                <a:lnTo>
                  <a:pt x="723" y="467"/>
                </a:lnTo>
                <a:lnTo>
                  <a:pt x="717" y="425"/>
                </a:lnTo>
                <a:lnTo>
                  <a:pt x="707" y="393"/>
                </a:lnTo>
                <a:lnTo>
                  <a:pt x="685" y="361"/>
                </a:lnTo>
                <a:lnTo>
                  <a:pt x="664" y="329"/>
                </a:lnTo>
                <a:lnTo>
                  <a:pt x="638" y="308"/>
                </a:lnTo>
                <a:lnTo>
                  <a:pt x="606" y="292"/>
                </a:lnTo>
                <a:lnTo>
                  <a:pt x="569" y="282"/>
                </a:lnTo>
                <a:lnTo>
                  <a:pt x="531" y="2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Freeform 68"/>
          <p:cNvSpPr>
            <a:spLocks noChangeArrowheads="1"/>
          </p:cNvSpPr>
          <p:nvPr/>
        </p:nvSpPr>
        <p:spPr bwMode="auto">
          <a:xfrm>
            <a:off x="9983545" y="2111663"/>
            <a:ext cx="19679" cy="19680"/>
          </a:xfrm>
          <a:custGeom>
            <a:avLst/>
            <a:gdLst>
              <a:gd name="T0" fmla="*/ 42 w 65"/>
              <a:gd name="T1" fmla="*/ 0 h 64"/>
              <a:gd name="T2" fmla="*/ 0 w 65"/>
              <a:gd name="T3" fmla="*/ 0 h 64"/>
              <a:gd name="T4" fmla="*/ 0 w 65"/>
              <a:gd name="T5" fmla="*/ 0 h 64"/>
              <a:gd name="T6" fmla="*/ 5 w 65"/>
              <a:gd name="T7" fmla="*/ 21 h 64"/>
              <a:gd name="T8" fmla="*/ 16 w 65"/>
              <a:gd name="T9" fmla="*/ 42 h 64"/>
              <a:gd name="T10" fmla="*/ 37 w 65"/>
              <a:gd name="T11" fmla="*/ 58 h 64"/>
              <a:gd name="T12" fmla="*/ 64 w 65"/>
              <a:gd name="T13" fmla="*/ 63 h 64"/>
              <a:gd name="T14" fmla="*/ 64 w 65"/>
              <a:gd name="T15" fmla="*/ 21 h 64"/>
              <a:gd name="T16" fmla="*/ 64 w 65"/>
              <a:gd name="T17" fmla="*/ 21 h 64"/>
              <a:gd name="T18" fmla="*/ 48 w 65"/>
              <a:gd name="T19" fmla="*/ 15 h 64"/>
              <a:gd name="T20" fmla="*/ 42 w 65"/>
              <a:gd name="T21" fmla="*/ 10 h 64"/>
              <a:gd name="T22" fmla="*/ 42 w 65"/>
              <a:gd name="T2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" h="64">
                <a:moveTo>
                  <a:pt x="42" y="0"/>
                </a:moveTo>
                <a:lnTo>
                  <a:pt x="0" y="0"/>
                </a:lnTo>
                <a:lnTo>
                  <a:pt x="0" y="0"/>
                </a:lnTo>
                <a:lnTo>
                  <a:pt x="5" y="21"/>
                </a:lnTo>
                <a:lnTo>
                  <a:pt x="16" y="42"/>
                </a:lnTo>
                <a:lnTo>
                  <a:pt x="37" y="58"/>
                </a:lnTo>
                <a:lnTo>
                  <a:pt x="64" y="63"/>
                </a:lnTo>
                <a:lnTo>
                  <a:pt x="64" y="21"/>
                </a:lnTo>
                <a:lnTo>
                  <a:pt x="64" y="21"/>
                </a:lnTo>
                <a:lnTo>
                  <a:pt x="48" y="15"/>
                </a:lnTo>
                <a:lnTo>
                  <a:pt x="42" y="10"/>
                </a:lnTo>
                <a:lnTo>
                  <a:pt x="4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Freeform 69"/>
          <p:cNvSpPr>
            <a:spLocks noChangeArrowheads="1"/>
          </p:cNvSpPr>
          <p:nvPr/>
        </p:nvSpPr>
        <p:spPr bwMode="auto">
          <a:xfrm>
            <a:off x="10001913" y="1854514"/>
            <a:ext cx="31488" cy="31488"/>
          </a:xfrm>
          <a:custGeom>
            <a:avLst/>
            <a:gdLst>
              <a:gd name="T0" fmla="*/ 0 w 107"/>
              <a:gd name="T1" fmla="*/ 0 h 107"/>
              <a:gd name="T2" fmla="*/ 0 w 107"/>
              <a:gd name="T3" fmla="*/ 42 h 107"/>
              <a:gd name="T4" fmla="*/ 0 w 107"/>
              <a:gd name="T5" fmla="*/ 42 h 107"/>
              <a:gd name="T6" fmla="*/ 26 w 107"/>
              <a:gd name="T7" fmla="*/ 42 h 107"/>
              <a:gd name="T8" fmla="*/ 42 w 107"/>
              <a:gd name="T9" fmla="*/ 59 h 107"/>
              <a:gd name="T10" fmla="*/ 58 w 107"/>
              <a:gd name="T11" fmla="*/ 80 h 107"/>
              <a:gd name="T12" fmla="*/ 63 w 107"/>
              <a:gd name="T13" fmla="*/ 106 h 107"/>
              <a:gd name="T14" fmla="*/ 106 w 107"/>
              <a:gd name="T15" fmla="*/ 106 h 107"/>
              <a:gd name="T16" fmla="*/ 106 w 107"/>
              <a:gd name="T17" fmla="*/ 106 h 107"/>
              <a:gd name="T18" fmla="*/ 101 w 107"/>
              <a:gd name="T19" fmla="*/ 85 h 107"/>
              <a:gd name="T20" fmla="*/ 95 w 107"/>
              <a:gd name="T21" fmla="*/ 64 h 107"/>
              <a:gd name="T22" fmla="*/ 84 w 107"/>
              <a:gd name="T23" fmla="*/ 48 h 107"/>
              <a:gd name="T24" fmla="*/ 74 w 107"/>
              <a:gd name="T25" fmla="*/ 32 h 107"/>
              <a:gd name="T26" fmla="*/ 58 w 107"/>
              <a:gd name="T27" fmla="*/ 16 h 107"/>
              <a:gd name="T28" fmla="*/ 42 w 107"/>
              <a:gd name="T29" fmla="*/ 6 h 107"/>
              <a:gd name="T30" fmla="*/ 21 w 107"/>
              <a:gd name="T31" fmla="*/ 0 h 107"/>
              <a:gd name="T32" fmla="*/ 0 w 107"/>
              <a:gd name="T3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7" h="107">
                <a:moveTo>
                  <a:pt x="0" y="0"/>
                </a:moveTo>
                <a:lnTo>
                  <a:pt x="0" y="42"/>
                </a:lnTo>
                <a:lnTo>
                  <a:pt x="0" y="42"/>
                </a:lnTo>
                <a:lnTo>
                  <a:pt x="26" y="42"/>
                </a:lnTo>
                <a:lnTo>
                  <a:pt x="42" y="59"/>
                </a:lnTo>
                <a:lnTo>
                  <a:pt x="58" y="80"/>
                </a:lnTo>
                <a:lnTo>
                  <a:pt x="63" y="106"/>
                </a:lnTo>
                <a:lnTo>
                  <a:pt x="106" y="106"/>
                </a:lnTo>
                <a:lnTo>
                  <a:pt x="106" y="106"/>
                </a:lnTo>
                <a:lnTo>
                  <a:pt x="101" y="85"/>
                </a:lnTo>
                <a:lnTo>
                  <a:pt x="95" y="64"/>
                </a:lnTo>
                <a:lnTo>
                  <a:pt x="84" y="48"/>
                </a:lnTo>
                <a:lnTo>
                  <a:pt x="74" y="32"/>
                </a:lnTo>
                <a:lnTo>
                  <a:pt x="58" y="16"/>
                </a:lnTo>
                <a:lnTo>
                  <a:pt x="42" y="6"/>
                </a:lnTo>
                <a:lnTo>
                  <a:pt x="21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Freeform 70"/>
          <p:cNvSpPr>
            <a:spLocks noChangeArrowheads="1"/>
          </p:cNvSpPr>
          <p:nvPr/>
        </p:nvSpPr>
        <p:spPr bwMode="auto">
          <a:xfrm>
            <a:off x="8688617" y="2074927"/>
            <a:ext cx="402779" cy="51168"/>
          </a:xfrm>
          <a:custGeom>
            <a:avLst/>
            <a:gdLst>
              <a:gd name="T0" fmla="*/ 1141 w 1354"/>
              <a:gd name="T1" fmla="*/ 128 h 171"/>
              <a:gd name="T2" fmla="*/ 212 w 1354"/>
              <a:gd name="T3" fmla="*/ 128 h 171"/>
              <a:gd name="T4" fmla="*/ 212 w 1354"/>
              <a:gd name="T5" fmla="*/ 128 h 171"/>
              <a:gd name="T6" fmla="*/ 196 w 1354"/>
              <a:gd name="T7" fmla="*/ 128 h 171"/>
              <a:gd name="T8" fmla="*/ 175 w 1354"/>
              <a:gd name="T9" fmla="*/ 123 h 171"/>
              <a:gd name="T10" fmla="*/ 143 w 1354"/>
              <a:gd name="T11" fmla="*/ 106 h 171"/>
              <a:gd name="T12" fmla="*/ 122 w 1354"/>
              <a:gd name="T13" fmla="*/ 80 h 171"/>
              <a:gd name="T14" fmla="*/ 116 w 1354"/>
              <a:gd name="T15" fmla="*/ 59 h 171"/>
              <a:gd name="T16" fmla="*/ 111 w 1354"/>
              <a:gd name="T17" fmla="*/ 43 h 171"/>
              <a:gd name="T18" fmla="*/ 1242 w 1354"/>
              <a:gd name="T19" fmla="*/ 43 h 171"/>
              <a:gd name="T20" fmla="*/ 1242 w 1354"/>
              <a:gd name="T21" fmla="*/ 43 h 171"/>
              <a:gd name="T22" fmla="*/ 1236 w 1354"/>
              <a:gd name="T23" fmla="*/ 59 h 171"/>
              <a:gd name="T24" fmla="*/ 1231 w 1354"/>
              <a:gd name="T25" fmla="*/ 80 h 171"/>
              <a:gd name="T26" fmla="*/ 1210 w 1354"/>
              <a:gd name="T27" fmla="*/ 106 h 171"/>
              <a:gd name="T28" fmla="*/ 1178 w 1354"/>
              <a:gd name="T29" fmla="*/ 123 h 171"/>
              <a:gd name="T30" fmla="*/ 1157 w 1354"/>
              <a:gd name="T31" fmla="*/ 128 h 171"/>
              <a:gd name="T32" fmla="*/ 1141 w 1354"/>
              <a:gd name="T33" fmla="*/ 128 h 171"/>
              <a:gd name="T34" fmla="*/ 1353 w 1354"/>
              <a:gd name="T35" fmla="*/ 0 h 171"/>
              <a:gd name="T36" fmla="*/ 0 w 1354"/>
              <a:gd name="T37" fmla="*/ 0 h 171"/>
              <a:gd name="T38" fmla="*/ 0 w 1354"/>
              <a:gd name="T39" fmla="*/ 43 h 171"/>
              <a:gd name="T40" fmla="*/ 69 w 1354"/>
              <a:gd name="T41" fmla="*/ 43 h 171"/>
              <a:gd name="T42" fmla="*/ 69 w 1354"/>
              <a:gd name="T43" fmla="*/ 43 h 171"/>
              <a:gd name="T44" fmla="*/ 74 w 1354"/>
              <a:gd name="T45" fmla="*/ 70 h 171"/>
              <a:gd name="T46" fmla="*/ 84 w 1354"/>
              <a:gd name="T47" fmla="*/ 96 h 171"/>
              <a:gd name="T48" fmla="*/ 95 w 1354"/>
              <a:gd name="T49" fmla="*/ 117 h 171"/>
              <a:gd name="T50" fmla="*/ 116 w 1354"/>
              <a:gd name="T51" fmla="*/ 133 h 171"/>
              <a:gd name="T52" fmla="*/ 137 w 1354"/>
              <a:gd name="T53" fmla="*/ 149 h 171"/>
              <a:gd name="T54" fmla="*/ 159 w 1354"/>
              <a:gd name="T55" fmla="*/ 160 h 171"/>
              <a:gd name="T56" fmla="*/ 186 w 1354"/>
              <a:gd name="T57" fmla="*/ 170 h 171"/>
              <a:gd name="T58" fmla="*/ 212 w 1354"/>
              <a:gd name="T59" fmla="*/ 170 h 171"/>
              <a:gd name="T60" fmla="*/ 1141 w 1354"/>
              <a:gd name="T61" fmla="*/ 170 h 171"/>
              <a:gd name="T62" fmla="*/ 1141 w 1354"/>
              <a:gd name="T63" fmla="*/ 170 h 171"/>
              <a:gd name="T64" fmla="*/ 1168 w 1354"/>
              <a:gd name="T65" fmla="*/ 170 h 171"/>
              <a:gd name="T66" fmla="*/ 1194 w 1354"/>
              <a:gd name="T67" fmla="*/ 160 h 171"/>
              <a:gd name="T68" fmla="*/ 1215 w 1354"/>
              <a:gd name="T69" fmla="*/ 149 h 171"/>
              <a:gd name="T70" fmla="*/ 1236 w 1354"/>
              <a:gd name="T71" fmla="*/ 133 h 171"/>
              <a:gd name="T72" fmla="*/ 1258 w 1354"/>
              <a:gd name="T73" fmla="*/ 117 h 171"/>
              <a:gd name="T74" fmla="*/ 1268 w 1354"/>
              <a:gd name="T75" fmla="*/ 96 h 171"/>
              <a:gd name="T76" fmla="*/ 1279 w 1354"/>
              <a:gd name="T77" fmla="*/ 70 h 171"/>
              <a:gd name="T78" fmla="*/ 1285 w 1354"/>
              <a:gd name="T79" fmla="*/ 43 h 171"/>
              <a:gd name="T80" fmla="*/ 1353 w 1354"/>
              <a:gd name="T81" fmla="*/ 43 h 171"/>
              <a:gd name="T82" fmla="*/ 1353 w 1354"/>
              <a:gd name="T83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54" h="171">
                <a:moveTo>
                  <a:pt x="1141" y="128"/>
                </a:moveTo>
                <a:lnTo>
                  <a:pt x="212" y="128"/>
                </a:lnTo>
                <a:lnTo>
                  <a:pt x="212" y="128"/>
                </a:lnTo>
                <a:lnTo>
                  <a:pt x="196" y="128"/>
                </a:lnTo>
                <a:lnTo>
                  <a:pt x="175" y="123"/>
                </a:lnTo>
                <a:lnTo>
                  <a:pt x="143" y="106"/>
                </a:lnTo>
                <a:lnTo>
                  <a:pt x="122" y="80"/>
                </a:lnTo>
                <a:lnTo>
                  <a:pt x="116" y="59"/>
                </a:lnTo>
                <a:lnTo>
                  <a:pt x="111" y="43"/>
                </a:lnTo>
                <a:lnTo>
                  <a:pt x="1242" y="43"/>
                </a:lnTo>
                <a:lnTo>
                  <a:pt x="1242" y="43"/>
                </a:lnTo>
                <a:lnTo>
                  <a:pt x="1236" y="59"/>
                </a:lnTo>
                <a:lnTo>
                  <a:pt x="1231" y="80"/>
                </a:lnTo>
                <a:lnTo>
                  <a:pt x="1210" y="106"/>
                </a:lnTo>
                <a:lnTo>
                  <a:pt x="1178" y="123"/>
                </a:lnTo>
                <a:lnTo>
                  <a:pt x="1157" y="128"/>
                </a:lnTo>
                <a:lnTo>
                  <a:pt x="1141" y="128"/>
                </a:lnTo>
                <a:close/>
                <a:moveTo>
                  <a:pt x="1353" y="0"/>
                </a:moveTo>
                <a:lnTo>
                  <a:pt x="0" y="0"/>
                </a:lnTo>
                <a:lnTo>
                  <a:pt x="0" y="43"/>
                </a:lnTo>
                <a:lnTo>
                  <a:pt x="69" y="43"/>
                </a:lnTo>
                <a:lnTo>
                  <a:pt x="69" y="43"/>
                </a:lnTo>
                <a:lnTo>
                  <a:pt x="74" y="70"/>
                </a:lnTo>
                <a:lnTo>
                  <a:pt x="84" y="96"/>
                </a:lnTo>
                <a:lnTo>
                  <a:pt x="95" y="117"/>
                </a:lnTo>
                <a:lnTo>
                  <a:pt x="116" y="133"/>
                </a:lnTo>
                <a:lnTo>
                  <a:pt x="137" y="149"/>
                </a:lnTo>
                <a:lnTo>
                  <a:pt x="159" y="160"/>
                </a:lnTo>
                <a:lnTo>
                  <a:pt x="186" y="170"/>
                </a:lnTo>
                <a:lnTo>
                  <a:pt x="212" y="170"/>
                </a:lnTo>
                <a:lnTo>
                  <a:pt x="1141" y="170"/>
                </a:lnTo>
                <a:lnTo>
                  <a:pt x="1141" y="170"/>
                </a:lnTo>
                <a:lnTo>
                  <a:pt x="1168" y="170"/>
                </a:lnTo>
                <a:lnTo>
                  <a:pt x="1194" y="160"/>
                </a:lnTo>
                <a:lnTo>
                  <a:pt x="1215" y="149"/>
                </a:lnTo>
                <a:lnTo>
                  <a:pt x="1236" y="133"/>
                </a:lnTo>
                <a:lnTo>
                  <a:pt x="1258" y="117"/>
                </a:lnTo>
                <a:lnTo>
                  <a:pt x="1268" y="96"/>
                </a:lnTo>
                <a:lnTo>
                  <a:pt x="1279" y="70"/>
                </a:lnTo>
                <a:lnTo>
                  <a:pt x="1285" y="43"/>
                </a:lnTo>
                <a:lnTo>
                  <a:pt x="1353" y="43"/>
                </a:lnTo>
                <a:lnTo>
                  <a:pt x="135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Freeform 71"/>
          <p:cNvSpPr>
            <a:spLocks noChangeArrowheads="1"/>
          </p:cNvSpPr>
          <p:nvPr/>
        </p:nvSpPr>
        <p:spPr bwMode="auto">
          <a:xfrm>
            <a:off x="8756841" y="1757427"/>
            <a:ext cx="275517" cy="310940"/>
          </a:xfrm>
          <a:custGeom>
            <a:avLst/>
            <a:gdLst>
              <a:gd name="T0" fmla="*/ 420 w 925"/>
              <a:gd name="T1" fmla="*/ 271 h 1047"/>
              <a:gd name="T2" fmla="*/ 557 w 925"/>
              <a:gd name="T3" fmla="*/ 467 h 1047"/>
              <a:gd name="T4" fmla="*/ 526 w 925"/>
              <a:gd name="T5" fmla="*/ 542 h 1047"/>
              <a:gd name="T6" fmla="*/ 489 w 925"/>
              <a:gd name="T7" fmla="*/ 484 h 1047"/>
              <a:gd name="T8" fmla="*/ 420 w 925"/>
              <a:gd name="T9" fmla="*/ 308 h 1047"/>
              <a:gd name="T10" fmla="*/ 420 w 925"/>
              <a:gd name="T11" fmla="*/ 127 h 1047"/>
              <a:gd name="T12" fmla="*/ 382 w 925"/>
              <a:gd name="T13" fmla="*/ 127 h 1047"/>
              <a:gd name="T14" fmla="*/ 760 w 925"/>
              <a:gd name="T15" fmla="*/ 738 h 1047"/>
              <a:gd name="T16" fmla="*/ 589 w 925"/>
              <a:gd name="T17" fmla="*/ 738 h 1047"/>
              <a:gd name="T18" fmla="*/ 420 w 925"/>
              <a:gd name="T19" fmla="*/ 738 h 1047"/>
              <a:gd name="T20" fmla="*/ 250 w 925"/>
              <a:gd name="T21" fmla="*/ 738 h 1047"/>
              <a:gd name="T22" fmla="*/ 107 w 925"/>
              <a:gd name="T23" fmla="*/ 669 h 1047"/>
              <a:gd name="T24" fmla="*/ 664 w 925"/>
              <a:gd name="T25" fmla="*/ 983 h 1047"/>
              <a:gd name="T26" fmla="*/ 494 w 925"/>
              <a:gd name="T27" fmla="*/ 983 h 1047"/>
              <a:gd name="T28" fmla="*/ 324 w 925"/>
              <a:gd name="T29" fmla="*/ 983 h 1047"/>
              <a:gd name="T30" fmla="*/ 160 w 925"/>
              <a:gd name="T31" fmla="*/ 983 h 1047"/>
              <a:gd name="T32" fmla="*/ 149 w 925"/>
              <a:gd name="T33" fmla="*/ 962 h 1047"/>
              <a:gd name="T34" fmla="*/ 318 w 925"/>
              <a:gd name="T35" fmla="*/ 962 h 1047"/>
              <a:gd name="T36" fmla="*/ 483 w 925"/>
              <a:gd name="T37" fmla="*/ 962 h 1047"/>
              <a:gd name="T38" fmla="*/ 653 w 925"/>
              <a:gd name="T39" fmla="*/ 962 h 1047"/>
              <a:gd name="T40" fmla="*/ 760 w 925"/>
              <a:gd name="T41" fmla="*/ 972 h 1047"/>
              <a:gd name="T42" fmla="*/ 664 w 925"/>
              <a:gd name="T43" fmla="*/ 813 h 1047"/>
              <a:gd name="T44" fmla="*/ 494 w 925"/>
              <a:gd name="T45" fmla="*/ 813 h 1047"/>
              <a:gd name="T46" fmla="*/ 324 w 925"/>
              <a:gd name="T47" fmla="*/ 813 h 1047"/>
              <a:gd name="T48" fmla="*/ 160 w 925"/>
              <a:gd name="T49" fmla="*/ 813 h 1047"/>
              <a:gd name="T50" fmla="*/ 170 w 925"/>
              <a:gd name="T51" fmla="*/ 791 h 1047"/>
              <a:gd name="T52" fmla="*/ 335 w 925"/>
              <a:gd name="T53" fmla="*/ 791 h 1047"/>
              <a:gd name="T54" fmla="*/ 504 w 925"/>
              <a:gd name="T55" fmla="*/ 791 h 1047"/>
              <a:gd name="T56" fmla="*/ 674 w 925"/>
              <a:gd name="T57" fmla="*/ 791 h 1047"/>
              <a:gd name="T58" fmla="*/ 128 w 925"/>
              <a:gd name="T59" fmla="*/ 850 h 1047"/>
              <a:gd name="T60" fmla="*/ 297 w 925"/>
              <a:gd name="T61" fmla="*/ 855 h 1047"/>
              <a:gd name="T62" fmla="*/ 467 w 925"/>
              <a:gd name="T63" fmla="*/ 855 h 1047"/>
              <a:gd name="T64" fmla="*/ 637 w 925"/>
              <a:gd name="T65" fmla="*/ 855 h 1047"/>
              <a:gd name="T66" fmla="*/ 781 w 925"/>
              <a:gd name="T67" fmla="*/ 850 h 1047"/>
              <a:gd name="T68" fmla="*/ 664 w 925"/>
              <a:gd name="T69" fmla="*/ 919 h 1047"/>
              <a:gd name="T70" fmla="*/ 494 w 925"/>
              <a:gd name="T71" fmla="*/ 919 h 1047"/>
              <a:gd name="T72" fmla="*/ 324 w 925"/>
              <a:gd name="T73" fmla="*/ 919 h 1047"/>
              <a:gd name="T74" fmla="*/ 160 w 925"/>
              <a:gd name="T75" fmla="*/ 919 h 1047"/>
              <a:gd name="T76" fmla="*/ 107 w 925"/>
              <a:gd name="T77" fmla="*/ 1014 h 1047"/>
              <a:gd name="T78" fmla="*/ 239 w 925"/>
              <a:gd name="T79" fmla="*/ 1009 h 1047"/>
              <a:gd name="T80" fmla="*/ 409 w 925"/>
              <a:gd name="T81" fmla="*/ 1009 h 1047"/>
              <a:gd name="T82" fmla="*/ 579 w 925"/>
              <a:gd name="T83" fmla="*/ 1009 h 1047"/>
              <a:gd name="T84" fmla="*/ 749 w 925"/>
              <a:gd name="T85" fmla="*/ 1009 h 1047"/>
              <a:gd name="T86" fmla="*/ 64 w 925"/>
              <a:gd name="T87" fmla="*/ 627 h 1047"/>
              <a:gd name="T88" fmla="*/ 43 w 925"/>
              <a:gd name="T89" fmla="*/ 600 h 1047"/>
              <a:gd name="T90" fmla="*/ 887 w 925"/>
              <a:gd name="T91" fmla="*/ 605 h 1047"/>
              <a:gd name="T92" fmla="*/ 887 w 925"/>
              <a:gd name="T93" fmla="*/ 552 h 1047"/>
              <a:gd name="T94" fmla="*/ 760 w 925"/>
              <a:gd name="T95" fmla="*/ 520 h 1047"/>
              <a:gd name="T96" fmla="*/ 600 w 925"/>
              <a:gd name="T97" fmla="*/ 547 h 1047"/>
              <a:gd name="T98" fmla="*/ 589 w 925"/>
              <a:gd name="T99" fmla="*/ 446 h 1047"/>
              <a:gd name="T100" fmla="*/ 664 w 925"/>
              <a:gd name="T101" fmla="*/ 308 h 1047"/>
              <a:gd name="T102" fmla="*/ 606 w 925"/>
              <a:gd name="T103" fmla="*/ 287 h 1047"/>
              <a:gd name="T104" fmla="*/ 510 w 925"/>
              <a:gd name="T105" fmla="*/ 420 h 1047"/>
              <a:gd name="T106" fmla="*/ 420 w 925"/>
              <a:gd name="T107" fmla="*/ 181 h 1047"/>
              <a:gd name="T108" fmla="*/ 457 w 925"/>
              <a:gd name="T109" fmla="*/ 91 h 1047"/>
              <a:gd name="T110" fmla="*/ 345 w 925"/>
              <a:gd name="T111" fmla="*/ 91 h 1047"/>
              <a:gd name="T112" fmla="*/ 382 w 925"/>
              <a:gd name="T113" fmla="*/ 181 h 1047"/>
              <a:gd name="T114" fmla="*/ 255 w 925"/>
              <a:gd name="T115" fmla="*/ 547 h 1047"/>
              <a:gd name="T116" fmla="*/ 85 w 925"/>
              <a:gd name="T117" fmla="*/ 520 h 1047"/>
              <a:gd name="T118" fmla="*/ 0 w 925"/>
              <a:gd name="T119" fmla="*/ 605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5" h="1047">
                <a:moveTo>
                  <a:pt x="377" y="372"/>
                </a:moveTo>
                <a:lnTo>
                  <a:pt x="420" y="372"/>
                </a:lnTo>
                <a:lnTo>
                  <a:pt x="420" y="547"/>
                </a:lnTo>
                <a:lnTo>
                  <a:pt x="377" y="547"/>
                </a:lnTo>
                <a:lnTo>
                  <a:pt x="377" y="372"/>
                </a:lnTo>
                <a:close/>
                <a:moveTo>
                  <a:pt x="420" y="250"/>
                </a:moveTo>
                <a:lnTo>
                  <a:pt x="420" y="271"/>
                </a:lnTo>
                <a:lnTo>
                  <a:pt x="377" y="271"/>
                </a:lnTo>
                <a:lnTo>
                  <a:pt x="377" y="250"/>
                </a:lnTo>
                <a:lnTo>
                  <a:pt x="420" y="250"/>
                </a:lnTo>
                <a:close/>
                <a:moveTo>
                  <a:pt x="526" y="457"/>
                </a:moveTo>
                <a:lnTo>
                  <a:pt x="526" y="457"/>
                </a:lnTo>
                <a:lnTo>
                  <a:pt x="547" y="462"/>
                </a:lnTo>
                <a:lnTo>
                  <a:pt x="557" y="467"/>
                </a:lnTo>
                <a:lnTo>
                  <a:pt x="568" y="484"/>
                </a:lnTo>
                <a:lnTo>
                  <a:pt x="568" y="499"/>
                </a:lnTo>
                <a:lnTo>
                  <a:pt x="568" y="499"/>
                </a:lnTo>
                <a:lnTo>
                  <a:pt x="568" y="515"/>
                </a:lnTo>
                <a:lnTo>
                  <a:pt x="557" y="531"/>
                </a:lnTo>
                <a:lnTo>
                  <a:pt x="547" y="542"/>
                </a:lnTo>
                <a:lnTo>
                  <a:pt x="526" y="542"/>
                </a:lnTo>
                <a:lnTo>
                  <a:pt x="526" y="542"/>
                </a:lnTo>
                <a:lnTo>
                  <a:pt x="510" y="542"/>
                </a:lnTo>
                <a:lnTo>
                  <a:pt x="499" y="531"/>
                </a:lnTo>
                <a:lnTo>
                  <a:pt x="489" y="515"/>
                </a:lnTo>
                <a:lnTo>
                  <a:pt x="483" y="499"/>
                </a:lnTo>
                <a:lnTo>
                  <a:pt x="483" y="499"/>
                </a:lnTo>
                <a:lnTo>
                  <a:pt x="489" y="484"/>
                </a:lnTo>
                <a:lnTo>
                  <a:pt x="499" y="467"/>
                </a:lnTo>
                <a:lnTo>
                  <a:pt x="510" y="462"/>
                </a:lnTo>
                <a:lnTo>
                  <a:pt x="526" y="457"/>
                </a:lnTo>
                <a:close/>
                <a:moveTo>
                  <a:pt x="420" y="334"/>
                </a:moveTo>
                <a:lnTo>
                  <a:pt x="377" y="334"/>
                </a:lnTo>
                <a:lnTo>
                  <a:pt x="377" y="308"/>
                </a:lnTo>
                <a:lnTo>
                  <a:pt x="420" y="308"/>
                </a:lnTo>
                <a:lnTo>
                  <a:pt x="420" y="334"/>
                </a:lnTo>
                <a:close/>
                <a:moveTo>
                  <a:pt x="404" y="74"/>
                </a:moveTo>
                <a:lnTo>
                  <a:pt x="404" y="74"/>
                </a:lnTo>
                <a:lnTo>
                  <a:pt x="414" y="101"/>
                </a:lnTo>
                <a:lnTo>
                  <a:pt x="425" y="123"/>
                </a:lnTo>
                <a:lnTo>
                  <a:pt x="425" y="123"/>
                </a:lnTo>
                <a:lnTo>
                  <a:pt x="420" y="127"/>
                </a:lnTo>
                <a:lnTo>
                  <a:pt x="414" y="138"/>
                </a:lnTo>
                <a:lnTo>
                  <a:pt x="409" y="138"/>
                </a:lnTo>
                <a:lnTo>
                  <a:pt x="404" y="144"/>
                </a:lnTo>
                <a:lnTo>
                  <a:pt x="404" y="144"/>
                </a:lnTo>
                <a:lnTo>
                  <a:pt x="393" y="138"/>
                </a:lnTo>
                <a:lnTo>
                  <a:pt x="388" y="138"/>
                </a:lnTo>
                <a:lnTo>
                  <a:pt x="382" y="127"/>
                </a:lnTo>
                <a:lnTo>
                  <a:pt x="382" y="123"/>
                </a:lnTo>
                <a:lnTo>
                  <a:pt x="382" y="123"/>
                </a:lnTo>
                <a:lnTo>
                  <a:pt x="388" y="101"/>
                </a:lnTo>
                <a:lnTo>
                  <a:pt x="404" y="74"/>
                </a:lnTo>
                <a:close/>
                <a:moveTo>
                  <a:pt x="781" y="744"/>
                </a:moveTo>
                <a:lnTo>
                  <a:pt x="760" y="738"/>
                </a:lnTo>
                <a:lnTo>
                  <a:pt x="760" y="738"/>
                </a:lnTo>
                <a:lnTo>
                  <a:pt x="738" y="733"/>
                </a:lnTo>
                <a:lnTo>
                  <a:pt x="717" y="738"/>
                </a:lnTo>
                <a:lnTo>
                  <a:pt x="664" y="749"/>
                </a:lnTo>
                <a:lnTo>
                  <a:pt x="664" y="749"/>
                </a:lnTo>
                <a:lnTo>
                  <a:pt x="648" y="749"/>
                </a:lnTo>
                <a:lnTo>
                  <a:pt x="589" y="738"/>
                </a:lnTo>
                <a:lnTo>
                  <a:pt x="589" y="738"/>
                </a:lnTo>
                <a:lnTo>
                  <a:pt x="568" y="733"/>
                </a:lnTo>
                <a:lnTo>
                  <a:pt x="553" y="738"/>
                </a:lnTo>
                <a:lnTo>
                  <a:pt x="494" y="749"/>
                </a:lnTo>
                <a:lnTo>
                  <a:pt x="494" y="749"/>
                </a:lnTo>
                <a:lnTo>
                  <a:pt x="478" y="749"/>
                </a:lnTo>
                <a:lnTo>
                  <a:pt x="420" y="738"/>
                </a:lnTo>
                <a:lnTo>
                  <a:pt x="420" y="738"/>
                </a:lnTo>
                <a:lnTo>
                  <a:pt x="404" y="733"/>
                </a:lnTo>
                <a:lnTo>
                  <a:pt x="382" y="738"/>
                </a:lnTo>
                <a:lnTo>
                  <a:pt x="324" y="749"/>
                </a:lnTo>
                <a:lnTo>
                  <a:pt x="324" y="749"/>
                </a:lnTo>
                <a:lnTo>
                  <a:pt x="308" y="749"/>
                </a:lnTo>
                <a:lnTo>
                  <a:pt x="250" y="738"/>
                </a:lnTo>
                <a:lnTo>
                  <a:pt x="250" y="738"/>
                </a:lnTo>
                <a:lnTo>
                  <a:pt x="234" y="733"/>
                </a:lnTo>
                <a:lnTo>
                  <a:pt x="213" y="738"/>
                </a:lnTo>
                <a:lnTo>
                  <a:pt x="160" y="749"/>
                </a:lnTo>
                <a:lnTo>
                  <a:pt x="160" y="749"/>
                </a:lnTo>
                <a:lnTo>
                  <a:pt x="138" y="749"/>
                </a:lnTo>
                <a:lnTo>
                  <a:pt x="107" y="738"/>
                </a:lnTo>
                <a:lnTo>
                  <a:pt x="107" y="669"/>
                </a:lnTo>
                <a:lnTo>
                  <a:pt x="781" y="669"/>
                </a:lnTo>
                <a:lnTo>
                  <a:pt x="781" y="744"/>
                </a:lnTo>
                <a:close/>
                <a:moveTo>
                  <a:pt x="760" y="972"/>
                </a:moveTo>
                <a:lnTo>
                  <a:pt x="760" y="972"/>
                </a:lnTo>
                <a:lnTo>
                  <a:pt x="738" y="966"/>
                </a:lnTo>
                <a:lnTo>
                  <a:pt x="717" y="966"/>
                </a:lnTo>
                <a:lnTo>
                  <a:pt x="664" y="983"/>
                </a:lnTo>
                <a:lnTo>
                  <a:pt x="664" y="983"/>
                </a:lnTo>
                <a:lnTo>
                  <a:pt x="648" y="983"/>
                </a:lnTo>
                <a:lnTo>
                  <a:pt x="589" y="966"/>
                </a:lnTo>
                <a:lnTo>
                  <a:pt x="589" y="966"/>
                </a:lnTo>
                <a:lnTo>
                  <a:pt x="568" y="966"/>
                </a:lnTo>
                <a:lnTo>
                  <a:pt x="553" y="966"/>
                </a:lnTo>
                <a:lnTo>
                  <a:pt x="494" y="983"/>
                </a:lnTo>
                <a:lnTo>
                  <a:pt x="494" y="983"/>
                </a:lnTo>
                <a:lnTo>
                  <a:pt x="478" y="983"/>
                </a:lnTo>
                <a:lnTo>
                  <a:pt x="420" y="966"/>
                </a:lnTo>
                <a:lnTo>
                  <a:pt x="420" y="966"/>
                </a:lnTo>
                <a:lnTo>
                  <a:pt x="404" y="966"/>
                </a:lnTo>
                <a:lnTo>
                  <a:pt x="382" y="966"/>
                </a:lnTo>
                <a:lnTo>
                  <a:pt x="324" y="983"/>
                </a:lnTo>
                <a:lnTo>
                  <a:pt x="324" y="983"/>
                </a:lnTo>
                <a:lnTo>
                  <a:pt x="308" y="983"/>
                </a:lnTo>
                <a:lnTo>
                  <a:pt x="250" y="966"/>
                </a:lnTo>
                <a:lnTo>
                  <a:pt x="250" y="966"/>
                </a:lnTo>
                <a:lnTo>
                  <a:pt x="234" y="966"/>
                </a:lnTo>
                <a:lnTo>
                  <a:pt x="213" y="966"/>
                </a:lnTo>
                <a:lnTo>
                  <a:pt x="160" y="983"/>
                </a:lnTo>
                <a:lnTo>
                  <a:pt x="160" y="983"/>
                </a:lnTo>
                <a:lnTo>
                  <a:pt x="138" y="983"/>
                </a:lnTo>
                <a:lnTo>
                  <a:pt x="107" y="972"/>
                </a:lnTo>
                <a:lnTo>
                  <a:pt x="107" y="951"/>
                </a:lnTo>
                <a:lnTo>
                  <a:pt x="128" y="956"/>
                </a:lnTo>
                <a:lnTo>
                  <a:pt x="128" y="956"/>
                </a:lnTo>
                <a:lnTo>
                  <a:pt x="149" y="962"/>
                </a:lnTo>
                <a:lnTo>
                  <a:pt x="170" y="962"/>
                </a:lnTo>
                <a:lnTo>
                  <a:pt x="223" y="945"/>
                </a:lnTo>
                <a:lnTo>
                  <a:pt x="223" y="945"/>
                </a:lnTo>
                <a:lnTo>
                  <a:pt x="239" y="945"/>
                </a:lnTo>
                <a:lnTo>
                  <a:pt x="297" y="962"/>
                </a:lnTo>
                <a:lnTo>
                  <a:pt x="297" y="962"/>
                </a:lnTo>
                <a:lnTo>
                  <a:pt x="318" y="962"/>
                </a:lnTo>
                <a:lnTo>
                  <a:pt x="335" y="962"/>
                </a:lnTo>
                <a:lnTo>
                  <a:pt x="393" y="945"/>
                </a:lnTo>
                <a:lnTo>
                  <a:pt x="393" y="945"/>
                </a:lnTo>
                <a:lnTo>
                  <a:pt x="409" y="945"/>
                </a:lnTo>
                <a:lnTo>
                  <a:pt x="467" y="962"/>
                </a:lnTo>
                <a:lnTo>
                  <a:pt x="467" y="962"/>
                </a:lnTo>
                <a:lnTo>
                  <a:pt x="483" y="962"/>
                </a:lnTo>
                <a:lnTo>
                  <a:pt x="504" y="962"/>
                </a:lnTo>
                <a:lnTo>
                  <a:pt x="563" y="945"/>
                </a:lnTo>
                <a:lnTo>
                  <a:pt x="563" y="945"/>
                </a:lnTo>
                <a:lnTo>
                  <a:pt x="579" y="945"/>
                </a:lnTo>
                <a:lnTo>
                  <a:pt x="637" y="962"/>
                </a:lnTo>
                <a:lnTo>
                  <a:pt x="637" y="962"/>
                </a:lnTo>
                <a:lnTo>
                  <a:pt x="653" y="962"/>
                </a:lnTo>
                <a:lnTo>
                  <a:pt x="674" y="962"/>
                </a:lnTo>
                <a:lnTo>
                  <a:pt x="728" y="945"/>
                </a:lnTo>
                <a:lnTo>
                  <a:pt x="728" y="945"/>
                </a:lnTo>
                <a:lnTo>
                  <a:pt x="749" y="945"/>
                </a:lnTo>
                <a:lnTo>
                  <a:pt x="781" y="956"/>
                </a:lnTo>
                <a:lnTo>
                  <a:pt x="781" y="977"/>
                </a:lnTo>
                <a:lnTo>
                  <a:pt x="760" y="972"/>
                </a:lnTo>
                <a:close/>
                <a:moveTo>
                  <a:pt x="781" y="807"/>
                </a:moveTo>
                <a:lnTo>
                  <a:pt x="760" y="802"/>
                </a:lnTo>
                <a:lnTo>
                  <a:pt x="760" y="802"/>
                </a:lnTo>
                <a:lnTo>
                  <a:pt x="738" y="797"/>
                </a:lnTo>
                <a:lnTo>
                  <a:pt x="717" y="802"/>
                </a:lnTo>
                <a:lnTo>
                  <a:pt x="664" y="813"/>
                </a:lnTo>
                <a:lnTo>
                  <a:pt x="664" y="813"/>
                </a:lnTo>
                <a:lnTo>
                  <a:pt x="648" y="813"/>
                </a:lnTo>
                <a:lnTo>
                  <a:pt x="589" y="802"/>
                </a:lnTo>
                <a:lnTo>
                  <a:pt x="589" y="802"/>
                </a:lnTo>
                <a:lnTo>
                  <a:pt x="568" y="797"/>
                </a:lnTo>
                <a:lnTo>
                  <a:pt x="553" y="802"/>
                </a:lnTo>
                <a:lnTo>
                  <a:pt x="494" y="813"/>
                </a:lnTo>
                <a:lnTo>
                  <a:pt x="494" y="813"/>
                </a:lnTo>
                <a:lnTo>
                  <a:pt x="478" y="813"/>
                </a:lnTo>
                <a:lnTo>
                  <a:pt x="420" y="802"/>
                </a:lnTo>
                <a:lnTo>
                  <a:pt x="420" y="802"/>
                </a:lnTo>
                <a:lnTo>
                  <a:pt x="404" y="797"/>
                </a:lnTo>
                <a:lnTo>
                  <a:pt x="382" y="802"/>
                </a:lnTo>
                <a:lnTo>
                  <a:pt x="324" y="813"/>
                </a:lnTo>
                <a:lnTo>
                  <a:pt x="324" y="813"/>
                </a:lnTo>
                <a:lnTo>
                  <a:pt x="308" y="813"/>
                </a:lnTo>
                <a:lnTo>
                  <a:pt x="250" y="802"/>
                </a:lnTo>
                <a:lnTo>
                  <a:pt x="250" y="802"/>
                </a:lnTo>
                <a:lnTo>
                  <a:pt x="234" y="797"/>
                </a:lnTo>
                <a:lnTo>
                  <a:pt x="213" y="802"/>
                </a:lnTo>
                <a:lnTo>
                  <a:pt x="160" y="813"/>
                </a:lnTo>
                <a:lnTo>
                  <a:pt x="160" y="813"/>
                </a:lnTo>
                <a:lnTo>
                  <a:pt x="138" y="813"/>
                </a:lnTo>
                <a:lnTo>
                  <a:pt x="107" y="802"/>
                </a:lnTo>
                <a:lnTo>
                  <a:pt x="107" y="781"/>
                </a:lnTo>
                <a:lnTo>
                  <a:pt x="128" y="791"/>
                </a:lnTo>
                <a:lnTo>
                  <a:pt x="128" y="791"/>
                </a:lnTo>
                <a:lnTo>
                  <a:pt x="149" y="791"/>
                </a:lnTo>
                <a:lnTo>
                  <a:pt x="170" y="791"/>
                </a:lnTo>
                <a:lnTo>
                  <a:pt x="223" y="776"/>
                </a:lnTo>
                <a:lnTo>
                  <a:pt x="223" y="776"/>
                </a:lnTo>
                <a:lnTo>
                  <a:pt x="239" y="776"/>
                </a:lnTo>
                <a:lnTo>
                  <a:pt x="297" y="791"/>
                </a:lnTo>
                <a:lnTo>
                  <a:pt x="297" y="791"/>
                </a:lnTo>
                <a:lnTo>
                  <a:pt x="318" y="791"/>
                </a:lnTo>
                <a:lnTo>
                  <a:pt x="335" y="791"/>
                </a:lnTo>
                <a:lnTo>
                  <a:pt x="393" y="776"/>
                </a:lnTo>
                <a:lnTo>
                  <a:pt x="393" y="776"/>
                </a:lnTo>
                <a:lnTo>
                  <a:pt x="409" y="776"/>
                </a:lnTo>
                <a:lnTo>
                  <a:pt x="467" y="791"/>
                </a:lnTo>
                <a:lnTo>
                  <a:pt x="467" y="791"/>
                </a:lnTo>
                <a:lnTo>
                  <a:pt x="483" y="791"/>
                </a:lnTo>
                <a:lnTo>
                  <a:pt x="504" y="791"/>
                </a:lnTo>
                <a:lnTo>
                  <a:pt x="563" y="776"/>
                </a:lnTo>
                <a:lnTo>
                  <a:pt x="563" y="776"/>
                </a:lnTo>
                <a:lnTo>
                  <a:pt x="579" y="776"/>
                </a:lnTo>
                <a:lnTo>
                  <a:pt x="637" y="791"/>
                </a:lnTo>
                <a:lnTo>
                  <a:pt x="637" y="791"/>
                </a:lnTo>
                <a:lnTo>
                  <a:pt x="653" y="791"/>
                </a:lnTo>
                <a:lnTo>
                  <a:pt x="674" y="791"/>
                </a:lnTo>
                <a:lnTo>
                  <a:pt x="728" y="776"/>
                </a:lnTo>
                <a:lnTo>
                  <a:pt x="728" y="776"/>
                </a:lnTo>
                <a:lnTo>
                  <a:pt x="749" y="776"/>
                </a:lnTo>
                <a:lnTo>
                  <a:pt x="781" y="791"/>
                </a:lnTo>
                <a:lnTo>
                  <a:pt x="781" y="807"/>
                </a:lnTo>
                <a:close/>
                <a:moveTo>
                  <a:pt x="107" y="844"/>
                </a:moveTo>
                <a:lnTo>
                  <a:pt x="128" y="850"/>
                </a:lnTo>
                <a:lnTo>
                  <a:pt x="128" y="850"/>
                </a:lnTo>
                <a:lnTo>
                  <a:pt x="149" y="855"/>
                </a:lnTo>
                <a:lnTo>
                  <a:pt x="170" y="855"/>
                </a:lnTo>
                <a:lnTo>
                  <a:pt x="223" y="839"/>
                </a:lnTo>
                <a:lnTo>
                  <a:pt x="223" y="839"/>
                </a:lnTo>
                <a:lnTo>
                  <a:pt x="239" y="839"/>
                </a:lnTo>
                <a:lnTo>
                  <a:pt x="297" y="855"/>
                </a:lnTo>
                <a:lnTo>
                  <a:pt x="297" y="855"/>
                </a:lnTo>
                <a:lnTo>
                  <a:pt x="318" y="855"/>
                </a:lnTo>
                <a:lnTo>
                  <a:pt x="335" y="855"/>
                </a:lnTo>
                <a:lnTo>
                  <a:pt x="393" y="839"/>
                </a:lnTo>
                <a:lnTo>
                  <a:pt x="393" y="839"/>
                </a:lnTo>
                <a:lnTo>
                  <a:pt x="409" y="839"/>
                </a:lnTo>
                <a:lnTo>
                  <a:pt x="467" y="855"/>
                </a:lnTo>
                <a:lnTo>
                  <a:pt x="467" y="855"/>
                </a:lnTo>
                <a:lnTo>
                  <a:pt x="483" y="855"/>
                </a:lnTo>
                <a:lnTo>
                  <a:pt x="504" y="855"/>
                </a:lnTo>
                <a:lnTo>
                  <a:pt x="563" y="839"/>
                </a:lnTo>
                <a:lnTo>
                  <a:pt x="563" y="839"/>
                </a:lnTo>
                <a:lnTo>
                  <a:pt x="579" y="839"/>
                </a:lnTo>
                <a:lnTo>
                  <a:pt x="637" y="855"/>
                </a:lnTo>
                <a:lnTo>
                  <a:pt x="637" y="855"/>
                </a:lnTo>
                <a:lnTo>
                  <a:pt x="653" y="855"/>
                </a:lnTo>
                <a:lnTo>
                  <a:pt x="674" y="855"/>
                </a:lnTo>
                <a:lnTo>
                  <a:pt x="728" y="839"/>
                </a:lnTo>
                <a:lnTo>
                  <a:pt x="728" y="839"/>
                </a:lnTo>
                <a:lnTo>
                  <a:pt x="749" y="839"/>
                </a:lnTo>
                <a:lnTo>
                  <a:pt x="781" y="850"/>
                </a:lnTo>
                <a:lnTo>
                  <a:pt x="781" y="913"/>
                </a:lnTo>
                <a:lnTo>
                  <a:pt x="760" y="908"/>
                </a:lnTo>
                <a:lnTo>
                  <a:pt x="760" y="908"/>
                </a:lnTo>
                <a:lnTo>
                  <a:pt x="738" y="903"/>
                </a:lnTo>
                <a:lnTo>
                  <a:pt x="717" y="908"/>
                </a:lnTo>
                <a:lnTo>
                  <a:pt x="664" y="919"/>
                </a:lnTo>
                <a:lnTo>
                  <a:pt x="664" y="919"/>
                </a:lnTo>
                <a:lnTo>
                  <a:pt x="648" y="919"/>
                </a:lnTo>
                <a:lnTo>
                  <a:pt x="589" y="903"/>
                </a:lnTo>
                <a:lnTo>
                  <a:pt x="589" y="903"/>
                </a:lnTo>
                <a:lnTo>
                  <a:pt x="568" y="903"/>
                </a:lnTo>
                <a:lnTo>
                  <a:pt x="553" y="903"/>
                </a:lnTo>
                <a:lnTo>
                  <a:pt x="494" y="919"/>
                </a:lnTo>
                <a:lnTo>
                  <a:pt x="494" y="919"/>
                </a:lnTo>
                <a:lnTo>
                  <a:pt x="478" y="919"/>
                </a:lnTo>
                <a:lnTo>
                  <a:pt x="420" y="903"/>
                </a:lnTo>
                <a:lnTo>
                  <a:pt x="420" y="903"/>
                </a:lnTo>
                <a:lnTo>
                  <a:pt x="404" y="903"/>
                </a:lnTo>
                <a:lnTo>
                  <a:pt x="382" y="903"/>
                </a:lnTo>
                <a:lnTo>
                  <a:pt x="324" y="919"/>
                </a:lnTo>
                <a:lnTo>
                  <a:pt x="324" y="919"/>
                </a:lnTo>
                <a:lnTo>
                  <a:pt x="308" y="919"/>
                </a:lnTo>
                <a:lnTo>
                  <a:pt x="250" y="903"/>
                </a:lnTo>
                <a:lnTo>
                  <a:pt x="250" y="903"/>
                </a:lnTo>
                <a:lnTo>
                  <a:pt x="234" y="903"/>
                </a:lnTo>
                <a:lnTo>
                  <a:pt x="213" y="903"/>
                </a:lnTo>
                <a:lnTo>
                  <a:pt x="160" y="919"/>
                </a:lnTo>
                <a:lnTo>
                  <a:pt x="160" y="919"/>
                </a:lnTo>
                <a:lnTo>
                  <a:pt x="138" y="919"/>
                </a:lnTo>
                <a:lnTo>
                  <a:pt x="107" y="908"/>
                </a:lnTo>
                <a:lnTo>
                  <a:pt x="107" y="844"/>
                </a:lnTo>
                <a:close/>
                <a:moveTo>
                  <a:pt x="64" y="669"/>
                </a:moveTo>
                <a:lnTo>
                  <a:pt x="64" y="1046"/>
                </a:lnTo>
                <a:lnTo>
                  <a:pt x="107" y="1046"/>
                </a:lnTo>
                <a:lnTo>
                  <a:pt x="107" y="1014"/>
                </a:lnTo>
                <a:lnTo>
                  <a:pt x="128" y="1020"/>
                </a:lnTo>
                <a:lnTo>
                  <a:pt x="128" y="1020"/>
                </a:lnTo>
                <a:lnTo>
                  <a:pt x="149" y="1025"/>
                </a:lnTo>
                <a:lnTo>
                  <a:pt x="170" y="1025"/>
                </a:lnTo>
                <a:lnTo>
                  <a:pt x="223" y="1009"/>
                </a:lnTo>
                <a:lnTo>
                  <a:pt x="223" y="1009"/>
                </a:lnTo>
                <a:lnTo>
                  <a:pt x="239" y="1009"/>
                </a:lnTo>
                <a:lnTo>
                  <a:pt x="297" y="1025"/>
                </a:lnTo>
                <a:lnTo>
                  <a:pt x="297" y="1025"/>
                </a:lnTo>
                <a:lnTo>
                  <a:pt x="318" y="1025"/>
                </a:lnTo>
                <a:lnTo>
                  <a:pt x="335" y="1025"/>
                </a:lnTo>
                <a:lnTo>
                  <a:pt x="393" y="1009"/>
                </a:lnTo>
                <a:lnTo>
                  <a:pt x="393" y="1009"/>
                </a:lnTo>
                <a:lnTo>
                  <a:pt x="409" y="1009"/>
                </a:lnTo>
                <a:lnTo>
                  <a:pt x="467" y="1025"/>
                </a:lnTo>
                <a:lnTo>
                  <a:pt x="467" y="1025"/>
                </a:lnTo>
                <a:lnTo>
                  <a:pt x="483" y="1025"/>
                </a:lnTo>
                <a:lnTo>
                  <a:pt x="504" y="1025"/>
                </a:lnTo>
                <a:lnTo>
                  <a:pt x="563" y="1009"/>
                </a:lnTo>
                <a:lnTo>
                  <a:pt x="563" y="1009"/>
                </a:lnTo>
                <a:lnTo>
                  <a:pt x="579" y="1009"/>
                </a:lnTo>
                <a:lnTo>
                  <a:pt x="637" y="1025"/>
                </a:lnTo>
                <a:lnTo>
                  <a:pt x="637" y="1025"/>
                </a:lnTo>
                <a:lnTo>
                  <a:pt x="653" y="1025"/>
                </a:lnTo>
                <a:lnTo>
                  <a:pt x="674" y="1025"/>
                </a:lnTo>
                <a:lnTo>
                  <a:pt x="728" y="1009"/>
                </a:lnTo>
                <a:lnTo>
                  <a:pt x="728" y="1009"/>
                </a:lnTo>
                <a:lnTo>
                  <a:pt x="749" y="1009"/>
                </a:lnTo>
                <a:lnTo>
                  <a:pt x="781" y="1020"/>
                </a:lnTo>
                <a:lnTo>
                  <a:pt x="781" y="1046"/>
                </a:lnTo>
                <a:lnTo>
                  <a:pt x="823" y="1046"/>
                </a:lnTo>
                <a:lnTo>
                  <a:pt x="823" y="669"/>
                </a:lnTo>
                <a:lnTo>
                  <a:pt x="844" y="669"/>
                </a:lnTo>
                <a:lnTo>
                  <a:pt x="844" y="627"/>
                </a:lnTo>
                <a:lnTo>
                  <a:pt x="64" y="627"/>
                </a:lnTo>
                <a:lnTo>
                  <a:pt x="64" y="627"/>
                </a:lnTo>
                <a:lnTo>
                  <a:pt x="53" y="627"/>
                </a:lnTo>
                <a:lnTo>
                  <a:pt x="48" y="622"/>
                </a:lnTo>
                <a:lnTo>
                  <a:pt x="43" y="616"/>
                </a:lnTo>
                <a:lnTo>
                  <a:pt x="43" y="605"/>
                </a:lnTo>
                <a:lnTo>
                  <a:pt x="43" y="605"/>
                </a:lnTo>
                <a:lnTo>
                  <a:pt x="43" y="600"/>
                </a:lnTo>
                <a:lnTo>
                  <a:pt x="48" y="595"/>
                </a:lnTo>
                <a:lnTo>
                  <a:pt x="53" y="590"/>
                </a:lnTo>
                <a:lnTo>
                  <a:pt x="64" y="584"/>
                </a:lnTo>
                <a:lnTo>
                  <a:pt x="866" y="584"/>
                </a:lnTo>
                <a:lnTo>
                  <a:pt x="866" y="584"/>
                </a:lnTo>
                <a:lnTo>
                  <a:pt x="881" y="590"/>
                </a:lnTo>
                <a:lnTo>
                  <a:pt x="887" y="605"/>
                </a:lnTo>
                <a:lnTo>
                  <a:pt x="887" y="1046"/>
                </a:lnTo>
                <a:lnTo>
                  <a:pt x="924" y="1046"/>
                </a:lnTo>
                <a:lnTo>
                  <a:pt x="924" y="605"/>
                </a:lnTo>
                <a:lnTo>
                  <a:pt x="924" y="605"/>
                </a:lnTo>
                <a:lnTo>
                  <a:pt x="924" y="579"/>
                </a:lnTo>
                <a:lnTo>
                  <a:pt x="908" y="563"/>
                </a:lnTo>
                <a:lnTo>
                  <a:pt x="887" y="552"/>
                </a:lnTo>
                <a:lnTo>
                  <a:pt x="866" y="547"/>
                </a:lnTo>
                <a:lnTo>
                  <a:pt x="844" y="547"/>
                </a:lnTo>
                <a:lnTo>
                  <a:pt x="844" y="520"/>
                </a:lnTo>
                <a:lnTo>
                  <a:pt x="802" y="520"/>
                </a:lnTo>
                <a:lnTo>
                  <a:pt x="802" y="547"/>
                </a:lnTo>
                <a:lnTo>
                  <a:pt x="760" y="547"/>
                </a:lnTo>
                <a:lnTo>
                  <a:pt x="760" y="520"/>
                </a:lnTo>
                <a:lnTo>
                  <a:pt x="717" y="520"/>
                </a:lnTo>
                <a:lnTo>
                  <a:pt x="717" y="547"/>
                </a:lnTo>
                <a:lnTo>
                  <a:pt x="674" y="547"/>
                </a:lnTo>
                <a:lnTo>
                  <a:pt x="674" y="520"/>
                </a:lnTo>
                <a:lnTo>
                  <a:pt x="632" y="520"/>
                </a:lnTo>
                <a:lnTo>
                  <a:pt x="632" y="547"/>
                </a:lnTo>
                <a:lnTo>
                  <a:pt x="600" y="547"/>
                </a:lnTo>
                <a:lnTo>
                  <a:pt x="600" y="547"/>
                </a:lnTo>
                <a:lnTo>
                  <a:pt x="611" y="526"/>
                </a:lnTo>
                <a:lnTo>
                  <a:pt x="611" y="499"/>
                </a:lnTo>
                <a:lnTo>
                  <a:pt x="611" y="499"/>
                </a:lnTo>
                <a:lnTo>
                  <a:pt x="611" y="478"/>
                </a:lnTo>
                <a:lnTo>
                  <a:pt x="600" y="462"/>
                </a:lnTo>
                <a:lnTo>
                  <a:pt x="589" y="446"/>
                </a:lnTo>
                <a:lnTo>
                  <a:pt x="574" y="430"/>
                </a:lnTo>
                <a:lnTo>
                  <a:pt x="616" y="330"/>
                </a:lnTo>
                <a:lnTo>
                  <a:pt x="616" y="330"/>
                </a:lnTo>
                <a:lnTo>
                  <a:pt x="627" y="319"/>
                </a:lnTo>
                <a:lnTo>
                  <a:pt x="627" y="319"/>
                </a:lnTo>
                <a:lnTo>
                  <a:pt x="642" y="313"/>
                </a:lnTo>
                <a:lnTo>
                  <a:pt x="664" y="308"/>
                </a:lnTo>
                <a:lnTo>
                  <a:pt x="674" y="308"/>
                </a:lnTo>
                <a:lnTo>
                  <a:pt x="674" y="271"/>
                </a:lnTo>
                <a:lnTo>
                  <a:pt x="664" y="271"/>
                </a:lnTo>
                <a:lnTo>
                  <a:pt x="664" y="271"/>
                </a:lnTo>
                <a:lnTo>
                  <a:pt x="632" y="271"/>
                </a:lnTo>
                <a:lnTo>
                  <a:pt x="606" y="287"/>
                </a:lnTo>
                <a:lnTo>
                  <a:pt x="606" y="287"/>
                </a:lnTo>
                <a:lnTo>
                  <a:pt x="589" y="298"/>
                </a:lnTo>
                <a:lnTo>
                  <a:pt x="579" y="313"/>
                </a:lnTo>
                <a:lnTo>
                  <a:pt x="536" y="414"/>
                </a:lnTo>
                <a:lnTo>
                  <a:pt x="536" y="414"/>
                </a:lnTo>
                <a:lnTo>
                  <a:pt x="526" y="414"/>
                </a:lnTo>
                <a:lnTo>
                  <a:pt x="526" y="414"/>
                </a:lnTo>
                <a:lnTo>
                  <a:pt x="510" y="420"/>
                </a:lnTo>
                <a:lnTo>
                  <a:pt x="489" y="425"/>
                </a:lnTo>
                <a:lnTo>
                  <a:pt x="473" y="436"/>
                </a:lnTo>
                <a:lnTo>
                  <a:pt x="462" y="452"/>
                </a:lnTo>
                <a:lnTo>
                  <a:pt x="462" y="207"/>
                </a:lnTo>
                <a:lnTo>
                  <a:pt x="420" y="207"/>
                </a:lnTo>
                <a:lnTo>
                  <a:pt x="420" y="181"/>
                </a:lnTo>
                <a:lnTo>
                  <a:pt x="420" y="181"/>
                </a:lnTo>
                <a:lnTo>
                  <a:pt x="441" y="170"/>
                </a:lnTo>
                <a:lnTo>
                  <a:pt x="451" y="159"/>
                </a:lnTo>
                <a:lnTo>
                  <a:pt x="462" y="138"/>
                </a:lnTo>
                <a:lnTo>
                  <a:pt x="462" y="123"/>
                </a:lnTo>
                <a:lnTo>
                  <a:pt x="462" y="123"/>
                </a:lnTo>
                <a:lnTo>
                  <a:pt x="462" y="112"/>
                </a:lnTo>
                <a:lnTo>
                  <a:pt x="457" y="91"/>
                </a:lnTo>
                <a:lnTo>
                  <a:pt x="441" y="64"/>
                </a:lnTo>
                <a:lnTo>
                  <a:pt x="420" y="27"/>
                </a:lnTo>
                <a:lnTo>
                  <a:pt x="404" y="0"/>
                </a:lnTo>
                <a:lnTo>
                  <a:pt x="382" y="27"/>
                </a:lnTo>
                <a:lnTo>
                  <a:pt x="382" y="27"/>
                </a:lnTo>
                <a:lnTo>
                  <a:pt x="361" y="64"/>
                </a:lnTo>
                <a:lnTo>
                  <a:pt x="345" y="91"/>
                </a:lnTo>
                <a:lnTo>
                  <a:pt x="340" y="112"/>
                </a:lnTo>
                <a:lnTo>
                  <a:pt x="340" y="123"/>
                </a:lnTo>
                <a:lnTo>
                  <a:pt x="340" y="123"/>
                </a:lnTo>
                <a:lnTo>
                  <a:pt x="340" y="138"/>
                </a:lnTo>
                <a:lnTo>
                  <a:pt x="350" y="159"/>
                </a:lnTo>
                <a:lnTo>
                  <a:pt x="361" y="170"/>
                </a:lnTo>
                <a:lnTo>
                  <a:pt x="382" y="181"/>
                </a:lnTo>
                <a:lnTo>
                  <a:pt x="382" y="207"/>
                </a:lnTo>
                <a:lnTo>
                  <a:pt x="335" y="207"/>
                </a:lnTo>
                <a:lnTo>
                  <a:pt x="335" y="547"/>
                </a:lnTo>
                <a:lnTo>
                  <a:pt x="292" y="547"/>
                </a:lnTo>
                <a:lnTo>
                  <a:pt x="292" y="520"/>
                </a:lnTo>
                <a:lnTo>
                  <a:pt x="255" y="520"/>
                </a:lnTo>
                <a:lnTo>
                  <a:pt x="255" y="547"/>
                </a:lnTo>
                <a:lnTo>
                  <a:pt x="213" y="547"/>
                </a:lnTo>
                <a:lnTo>
                  <a:pt x="213" y="520"/>
                </a:lnTo>
                <a:lnTo>
                  <a:pt x="170" y="520"/>
                </a:lnTo>
                <a:lnTo>
                  <a:pt x="170" y="547"/>
                </a:lnTo>
                <a:lnTo>
                  <a:pt x="128" y="547"/>
                </a:lnTo>
                <a:lnTo>
                  <a:pt x="128" y="520"/>
                </a:lnTo>
                <a:lnTo>
                  <a:pt x="85" y="520"/>
                </a:lnTo>
                <a:lnTo>
                  <a:pt x="85" y="547"/>
                </a:lnTo>
                <a:lnTo>
                  <a:pt x="64" y="547"/>
                </a:lnTo>
                <a:lnTo>
                  <a:pt x="64" y="547"/>
                </a:lnTo>
                <a:lnTo>
                  <a:pt x="37" y="552"/>
                </a:lnTo>
                <a:lnTo>
                  <a:pt x="21" y="563"/>
                </a:lnTo>
                <a:lnTo>
                  <a:pt x="6" y="584"/>
                </a:lnTo>
                <a:lnTo>
                  <a:pt x="0" y="605"/>
                </a:lnTo>
                <a:lnTo>
                  <a:pt x="0" y="605"/>
                </a:lnTo>
                <a:lnTo>
                  <a:pt x="6" y="632"/>
                </a:lnTo>
                <a:lnTo>
                  <a:pt x="21" y="653"/>
                </a:lnTo>
                <a:lnTo>
                  <a:pt x="37" y="664"/>
                </a:lnTo>
                <a:lnTo>
                  <a:pt x="64" y="6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Freeform 72"/>
          <p:cNvSpPr>
            <a:spLocks noChangeArrowheads="1"/>
          </p:cNvSpPr>
          <p:nvPr/>
        </p:nvSpPr>
        <p:spPr bwMode="auto">
          <a:xfrm>
            <a:off x="8287151" y="2048688"/>
            <a:ext cx="74783" cy="93151"/>
          </a:xfrm>
          <a:custGeom>
            <a:avLst/>
            <a:gdLst>
              <a:gd name="T0" fmla="*/ 122 w 251"/>
              <a:gd name="T1" fmla="*/ 101 h 315"/>
              <a:gd name="T2" fmla="*/ 154 w 251"/>
              <a:gd name="T3" fmla="*/ 111 h 315"/>
              <a:gd name="T4" fmla="*/ 202 w 251"/>
              <a:gd name="T5" fmla="*/ 154 h 315"/>
              <a:gd name="T6" fmla="*/ 207 w 251"/>
              <a:gd name="T7" fmla="*/ 186 h 315"/>
              <a:gd name="T8" fmla="*/ 207 w 251"/>
              <a:gd name="T9" fmla="*/ 202 h 315"/>
              <a:gd name="T10" fmla="*/ 180 w 251"/>
              <a:gd name="T11" fmla="*/ 244 h 315"/>
              <a:gd name="T12" fmla="*/ 138 w 251"/>
              <a:gd name="T13" fmla="*/ 271 h 315"/>
              <a:gd name="T14" fmla="*/ 122 w 251"/>
              <a:gd name="T15" fmla="*/ 271 h 315"/>
              <a:gd name="T16" fmla="*/ 90 w 251"/>
              <a:gd name="T17" fmla="*/ 266 h 315"/>
              <a:gd name="T18" fmla="*/ 48 w 251"/>
              <a:gd name="T19" fmla="*/ 218 h 315"/>
              <a:gd name="T20" fmla="*/ 37 w 251"/>
              <a:gd name="T21" fmla="*/ 186 h 315"/>
              <a:gd name="T22" fmla="*/ 43 w 251"/>
              <a:gd name="T23" fmla="*/ 170 h 315"/>
              <a:gd name="T24" fmla="*/ 64 w 251"/>
              <a:gd name="T25" fmla="*/ 128 h 315"/>
              <a:gd name="T26" fmla="*/ 106 w 251"/>
              <a:gd name="T27" fmla="*/ 106 h 315"/>
              <a:gd name="T28" fmla="*/ 0 w 251"/>
              <a:gd name="T29" fmla="*/ 186 h 315"/>
              <a:gd name="T30" fmla="*/ 0 w 251"/>
              <a:gd name="T31" fmla="*/ 213 h 315"/>
              <a:gd name="T32" fmla="*/ 21 w 251"/>
              <a:gd name="T33" fmla="*/ 255 h 315"/>
              <a:gd name="T34" fmla="*/ 53 w 251"/>
              <a:gd name="T35" fmla="*/ 292 h 315"/>
              <a:gd name="T36" fmla="*/ 96 w 251"/>
              <a:gd name="T37" fmla="*/ 308 h 315"/>
              <a:gd name="T38" fmla="*/ 122 w 251"/>
              <a:gd name="T39" fmla="*/ 314 h 315"/>
              <a:gd name="T40" fmla="*/ 170 w 251"/>
              <a:gd name="T41" fmla="*/ 303 h 315"/>
              <a:gd name="T42" fmla="*/ 212 w 251"/>
              <a:gd name="T43" fmla="*/ 276 h 315"/>
              <a:gd name="T44" fmla="*/ 239 w 251"/>
              <a:gd name="T45" fmla="*/ 234 h 315"/>
              <a:gd name="T46" fmla="*/ 250 w 251"/>
              <a:gd name="T47" fmla="*/ 186 h 315"/>
              <a:gd name="T48" fmla="*/ 244 w 251"/>
              <a:gd name="T49" fmla="*/ 165 h 315"/>
              <a:gd name="T50" fmla="*/ 229 w 251"/>
              <a:gd name="T51" fmla="*/ 122 h 315"/>
              <a:gd name="T52" fmla="*/ 202 w 251"/>
              <a:gd name="T53" fmla="*/ 90 h 315"/>
              <a:gd name="T54" fmla="*/ 165 w 251"/>
              <a:gd name="T55" fmla="*/ 69 h 315"/>
              <a:gd name="T56" fmla="*/ 144 w 251"/>
              <a:gd name="T57" fmla="*/ 0 h 315"/>
              <a:gd name="T58" fmla="*/ 101 w 251"/>
              <a:gd name="T59" fmla="*/ 64 h 315"/>
              <a:gd name="T60" fmla="*/ 80 w 251"/>
              <a:gd name="T61" fmla="*/ 69 h 315"/>
              <a:gd name="T62" fmla="*/ 43 w 251"/>
              <a:gd name="T63" fmla="*/ 90 h 315"/>
              <a:gd name="T64" fmla="*/ 16 w 251"/>
              <a:gd name="T65" fmla="*/ 122 h 315"/>
              <a:gd name="T66" fmla="*/ 0 w 251"/>
              <a:gd name="T67" fmla="*/ 165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1" h="315">
                <a:moveTo>
                  <a:pt x="122" y="101"/>
                </a:moveTo>
                <a:lnTo>
                  <a:pt x="122" y="101"/>
                </a:lnTo>
                <a:lnTo>
                  <a:pt x="138" y="106"/>
                </a:lnTo>
                <a:lnTo>
                  <a:pt x="154" y="111"/>
                </a:lnTo>
                <a:lnTo>
                  <a:pt x="180" y="128"/>
                </a:lnTo>
                <a:lnTo>
                  <a:pt x="202" y="154"/>
                </a:lnTo>
                <a:lnTo>
                  <a:pt x="207" y="170"/>
                </a:lnTo>
                <a:lnTo>
                  <a:pt x="207" y="186"/>
                </a:lnTo>
                <a:lnTo>
                  <a:pt x="207" y="186"/>
                </a:lnTo>
                <a:lnTo>
                  <a:pt x="207" y="202"/>
                </a:lnTo>
                <a:lnTo>
                  <a:pt x="202" y="218"/>
                </a:lnTo>
                <a:lnTo>
                  <a:pt x="180" y="244"/>
                </a:lnTo>
                <a:lnTo>
                  <a:pt x="154" y="266"/>
                </a:lnTo>
                <a:lnTo>
                  <a:pt x="138" y="271"/>
                </a:lnTo>
                <a:lnTo>
                  <a:pt x="122" y="271"/>
                </a:lnTo>
                <a:lnTo>
                  <a:pt x="122" y="271"/>
                </a:lnTo>
                <a:lnTo>
                  <a:pt x="106" y="271"/>
                </a:lnTo>
                <a:lnTo>
                  <a:pt x="90" y="266"/>
                </a:lnTo>
                <a:lnTo>
                  <a:pt x="64" y="244"/>
                </a:lnTo>
                <a:lnTo>
                  <a:pt x="48" y="218"/>
                </a:lnTo>
                <a:lnTo>
                  <a:pt x="43" y="202"/>
                </a:lnTo>
                <a:lnTo>
                  <a:pt x="37" y="186"/>
                </a:lnTo>
                <a:lnTo>
                  <a:pt x="37" y="186"/>
                </a:lnTo>
                <a:lnTo>
                  <a:pt x="43" y="170"/>
                </a:lnTo>
                <a:lnTo>
                  <a:pt x="48" y="154"/>
                </a:lnTo>
                <a:lnTo>
                  <a:pt x="64" y="128"/>
                </a:lnTo>
                <a:lnTo>
                  <a:pt x="90" y="111"/>
                </a:lnTo>
                <a:lnTo>
                  <a:pt x="106" y="106"/>
                </a:lnTo>
                <a:lnTo>
                  <a:pt x="122" y="101"/>
                </a:lnTo>
                <a:close/>
                <a:moveTo>
                  <a:pt x="0" y="186"/>
                </a:moveTo>
                <a:lnTo>
                  <a:pt x="0" y="186"/>
                </a:lnTo>
                <a:lnTo>
                  <a:pt x="0" y="213"/>
                </a:lnTo>
                <a:lnTo>
                  <a:pt x="5" y="234"/>
                </a:lnTo>
                <a:lnTo>
                  <a:pt x="21" y="255"/>
                </a:lnTo>
                <a:lnTo>
                  <a:pt x="37" y="276"/>
                </a:lnTo>
                <a:lnTo>
                  <a:pt x="53" y="292"/>
                </a:lnTo>
                <a:lnTo>
                  <a:pt x="74" y="303"/>
                </a:lnTo>
                <a:lnTo>
                  <a:pt x="96" y="308"/>
                </a:lnTo>
                <a:lnTo>
                  <a:pt x="122" y="314"/>
                </a:lnTo>
                <a:lnTo>
                  <a:pt x="122" y="314"/>
                </a:lnTo>
                <a:lnTo>
                  <a:pt x="148" y="308"/>
                </a:lnTo>
                <a:lnTo>
                  <a:pt x="170" y="303"/>
                </a:lnTo>
                <a:lnTo>
                  <a:pt x="191" y="292"/>
                </a:lnTo>
                <a:lnTo>
                  <a:pt x="212" y="276"/>
                </a:lnTo>
                <a:lnTo>
                  <a:pt x="229" y="255"/>
                </a:lnTo>
                <a:lnTo>
                  <a:pt x="239" y="234"/>
                </a:lnTo>
                <a:lnTo>
                  <a:pt x="244" y="213"/>
                </a:lnTo>
                <a:lnTo>
                  <a:pt x="250" y="186"/>
                </a:lnTo>
                <a:lnTo>
                  <a:pt x="250" y="186"/>
                </a:lnTo>
                <a:lnTo>
                  <a:pt x="244" y="165"/>
                </a:lnTo>
                <a:lnTo>
                  <a:pt x="239" y="143"/>
                </a:lnTo>
                <a:lnTo>
                  <a:pt x="229" y="122"/>
                </a:lnTo>
                <a:lnTo>
                  <a:pt x="218" y="106"/>
                </a:lnTo>
                <a:lnTo>
                  <a:pt x="202" y="90"/>
                </a:lnTo>
                <a:lnTo>
                  <a:pt x="186" y="80"/>
                </a:lnTo>
                <a:lnTo>
                  <a:pt x="165" y="69"/>
                </a:lnTo>
                <a:lnTo>
                  <a:pt x="144" y="64"/>
                </a:lnTo>
                <a:lnTo>
                  <a:pt x="144" y="0"/>
                </a:lnTo>
                <a:lnTo>
                  <a:pt x="101" y="0"/>
                </a:lnTo>
                <a:lnTo>
                  <a:pt x="101" y="64"/>
                </a:lnTo>
                <a:lnTo>
                  <a:pt x="101" y="64"/>
                </a:lnTo>
                <a:lnTo>
                  <a:pt x="80" y="69"/>
                </a:lnTo>
                <a:lnTo>
                  <a:pt x="58" y="80"/>
                </a:lnTo>
                <a:lnTo>
                  <a:pt x="43" y="90"/>
                </a:lnTo>
                <a:lnTo>
                  <a:pt x="27" y="106"/>
                </a:lnTo>
                <a:lnTo>
                  <a:pt x="16" y="122"/>
                </a:lnTo>
                <a:lnTo>
                  <a:pt x="5" y="143"/>
                </a:lnTo>
                <a:lnTo>
                  <a:pt x="0" y="165"/>
                </a:lnTo>
                <a:lnTo>
                  <a:pt x="0" y="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73"/>
          <p:cNvSpPr>
            <a:spLocks noChangeArrowheads="1"/>
          </p:cNvSpPr>
          <p:nvPr/>
        </p:nvSpPr>
        <p:spPr bwMode="auto">
          <a:xfrm>
            <a:off x="8365870" y="2097232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Freeform 74"/>
          <p:cNvSpPr>
            <a:spLocks noChangeArrowheads="1"/>
          </p:cNvSpPr>
          <p:nvPr/>
        </p:nvSpPr>
        <p:spPr bwMode="auto">
          <a:xfrm>
            <a:off x="8350126" y="2059184"/>
            <a:ext cx="18368" cy="19680"/>
          </a:xfrm>
          <a:custGeom>
            <a:avLst/>
            <a:gdLst>
              <a:gd name="T0" fmla="*/ 27 w 60"/>
              <a:gd name="T1" fmla="*/ 0 h 65"/>
              <a:gd name="T2" fmla="*/ 59 w 60"/>
              <a:gd name="T3" fmla="*/ 32 h 65"/>
              <a:gd name="T4" fmla="*/ 27 w 60"/>
              <a:gd name="T5" fmla="*/ 64 h 65"/>
              <a:gd name="T6" fmla="*/ 0 w 60"/>
              <a:gd name="T7" fmla="*/ 32 h 65"/>
              <a:gd name="T8" fmla="*/ 27 w 60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5">
                <a:moveTo>
                  <a:pt x="27" y="0"/>
                </a:moveTo>
                <a:lnTo>
                  <a:pt x="59" y="32"/>
                </a:lnTo>
                <a:lnTo>
                  <a:pt x="27" y="64"/>
                </a:lnTo>
                <a:lnTo>
                  <a:pt x="0" y="32"/>
                </a:lnTo>
                <a:lnTo>
                  <a:pt x="27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Freeform 75"/>
          <p:cNvSpPr>
            <a:spLocks noChangeArrowheads="1"/>
          </p:cNvSpPr>
          <p:nvPr/>
        </p:nvSpPr>
        <p:spPr bwMode="auto">
          <a:xfrm>
            <a:off x="8279279" y="2059184"/>
            <a:ext cx="18368" cy="19680"/>
          </a:xfrm>
          <a:custGeom>
            <a:avLst/>
            <a:gdLst>
              <a:gd name="T0" fmla="*/ 32 w 60"/>
              <a:gd name="T1" fmla="*/ 0 h 65"/>
              <a:gd name="T2" fmla="*/ 59 w 60"/>
              <a:gd name="T3" fmla="*/ 32 h 65"/>
              <a:gd name="T4" fmla="*/ 32 w 60"/>
              <a:gd name="T5" fmla="*/ 64 h 65"/>
              <a:gd name="T6" fmla="*/ 0 w 60"/>
              <a:gd name="T7" fmla="*/ 32 h 65"/>
              <a:gd name="T8" fmla="*/ 32 w 60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5">
                <a:moveTo>
                  <a:pt x="32" y="0"/>
                </a:moveTo>
                <a:lnTo>
                  <a:pt x="59" y="32"/>
                </a:lnTo>
                <a:lnTo>
                  <a:pt x="32" y="64"/>
                </a:lnTo>
                <a:lnTo>
                  <a:pt x="0" y="32"/>
                </a:lnTo>
                <a:lnTo>
                  <a:pt x="3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Freeform 76"/>
          <p:cNvSpPr>
            <a:spLocks noChangeArrowheads="1"/>
          </p:cNvSpPr>
          <p:nvPr/>
        </p:nvSpPr>
        <p:spPr bwMode="auto">
          <a:xfrm>
            <a:off x="8267471" y="2097232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Freeform 77"/>
          <p:cNvSpPr>
            <a:spLocks noChangeArrowheads="1"/>
          </p:cNvSpPr>
          <p:nvPr/>
        </p:nvSpPr>
        <p:spPr bwMode="auto">
          <a:xfrm>
            <a:off x="8304207" y="2085423"/>
            <a:ext cx="38047" cy="38048"/>
          </a:xfrm>
          <a:custGeom>
            <a:avLst/>
            <a:gdLst>
              <a:gd name="T0" fmla="*/ 64 w 129"/>
              <a:gd name="T1" fmla="*/ 43 h 129"/>
              <a:gd name="T2" fmla="*/ 64 w 129"/>
              <a:gd name="T3" fmla="*/ 43 h 129"/>
              <a:gd name="T4" fmla="*/ 75 w 129"/>
              <a:gd name="T5" fmla="*/ 48 h 129"/>
              <a:gd name="T6" fmla="*/ 80 w 129"/>
              <a:gd name="T7" fmla="*/ 48 h 129"/>
              <a:gd name="T8" fmla="*/ 86 w 129"/>
              <a:gd name="T9" fmla="*/ 59 h 129"/>
              <a:gd name="T10" fmla="*/ 86 w 129"/>
              <a:gd name="T11" fmla="*/ 64 h 129"/>
              <a:gd name="T12" fmla="*/ 86 w 129"/>
              <a:gd name="T13" fmla="*/ 64 h 129"/>
              <a:gd name="T14" fmla="*/ 86 w 129"/>
              <a:gd name="T15" fmla="*/ 74 h 129"/>
              <a:gd name="T16" fmla="*/ 80 w 129"/>
              <a:gd name="T17" fmla="*/ 80 h 129"/>
              <a:gd name="T18" fmla="*/ 75 w 129"/>
              <a:gd name="T19" fmla="*/ 85 h 129"/>
              <a:gd name="T20" fmla="*/ 64 w 129"/>
              <a:gd name="T21" fmla="*/ 85 h 129"/>
              <a:gd name="T22" fmla="*/ 64 w 129"/>
              <a:gd name="T23" fmla="*/ 85 h 129"/>
              <a:gd name="T24" fmla="*/ 59 w 129"/>
              <a:gd name="T25" fmla="*/ 85 h 129"/>
              <a:gd name="T26" fmla="*/ 48 w 129"/>
              <a:gd name="T27" fmla="*/ 80 h 129"/>
              <a:gd name="T28" fmla="*/ 48 w 129"/>
              <a:gd name="T29" fmla="*/ 74 h 129"/>
              <a:gd name="T30" fmla="*/ 43 w 129"/>
              <a:gd name="T31" fmla="*/ 64 h 129"/>
              <a:gd name="T32" fmla="*/ 43 w 129"/>
              <a:gd name="T33" fmla="*/ 64 h 129"/>
              <a:gd name="T34" fmla="*/ 48 w 129"/>
              <a:gd name="T35" fmla="*/ 59 h 129"/>
              <a:gd name="T36" fmla="*/ 48 w 129"/>
              <a:gd name="T37" fmla="*/ 48 h 129"/>
              <a:gd name="T38" fmla="*/ 59 w 129"/>
              <a:gd name="T39" fmla="*/ 48 h 129"/>
              <a:gd name="T40" fmla="*/ 64 w 129"/>
              <a:gd name="T41" fmla="*/ 43 h 129"/>
              <a:gd name="T42" fmla="*/ 64 w 129"/>
              <a:gd name="T43" fmla="*/ 128 h 129"/>
              <a:gd name="T44" fmla="*/ 64 w 129"/>
              <a:gd name="T45" fmla="*/ 128 h 129"/>
              <a:gd name="T46" fmla="*/ 90 w 129"/>
              <a:gd name="T47" fmla="*/ 122 h 129"/>
              <a:gd name="T48" fmla="*/ 107 w 129"/>
              <a:gd name="T49" fmla="*/ 106 h 129"/>
              <a:gd name="T50" fmla="*/ 122 w 129"/>
              <a:gd name="T51" fmla="*/ 91 h 129"/>
              <a:gd name="T52" fmla="*/ 128 w 129"/>
              <a:gd name="T53" fmla="*/ 64 h 129"/>
              <a:gd name="T54" fmla="*/ 128 w 129"/>
              <a:gd name="T55" fmla="*/ 64 h 129"/>
              <a:gd name="T56" fmla="*/ 122 w 129"/>
              <a:gd name="T57" fmla="*/ 43 h 129"/>
              <a:gd name="T58" fmla="*/ 107 w 129"/>
              <a:gd name="T59" fmla="*/ 21 h 129"/>
              <a:gd name="T60" fmla="*/ 90 w 129"/>
              <a:gd name="T61" fmla="*/ 6 h 129"/>
              <a:gd name="T62" fmla="*/ 64 w 129"/>
              <a:gd name="T63" fmla="*/ 0 h 129"/>
              <a:gd name="T64" fmla="*/ 64 w 129"/>
              <a:gd name="T65" fmla="*/ 0 h 129"/>
              <a:gd name="T66" fmla="*/ 43 w 129"/>
              <a:gd name="T67" fmla="*/ 6 h 129"/>
              <a:gd name="T68" fmla="*/ 22 w 129"/>
              <a:gd name="T69" fmla="*/ 21 h 129"/>
              <a:gd name="T70" fmla="*/ 6 w 129"/>
              <a:gd name="T71" fmla="*/ 43 h 129"/>
              <a:gd name="T72" fmla="*/ 0 w 129"/>
              <a:gd name="T73" fmla="*/ 64 h 129"/>
              <a:gd name="T74" fmla="*/ 0 w 129"/>
              <a:gd name="T75" fmla="*/ 64 h 129"/>
              <a:gd name="T76" fmla="*/ 6 w 129"/>
              <a:gd name="T77" fmla="*/ 91 h 129"/>
              <a:gd name="T78" fmla="*/ 22 w 129"/>
              <a:gd name="T79" fmla="*/ 106 h 129"/>
              <a:gd name="T80" fmla="*/ 43 w 129"/>
              <a:gd name="T81" fmla="*/ 122 h 129"/>
              <a:gd name="T82" fmla="*/ 64 w 129"/>
              <a:gd name="T83" fmla="*/ 1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9" h="129">
                <a:moveTo>
                  <a:pt x="64" y="43"/>
                </a:moveTo>
                <a:lnTo>
                  <a:pt x="64" y="43"/>
                </a:lnTo>
                <a:lnTo>
                  <a:pt x="75" y="48"/>
                </a:lnTo>
                <a:lnTo>
                  <a:pt x="80" y="48"/>
                </a:lnTo>
                <a:lnTo>
                  <a:pt x="86" y="59"/>
                </a:lnTo>
                <a:lnTo>
                  <a:pt x="86" y="64"/>
                </a:lnTo>
                <a:lnTo>
                  <a:pt x="86" y="64"/>
                </a:lnTo>
                <a:lnTo>
                  <a:pt x="86" y="74"/>
                </a:lnTo>
                <a:lnTo>
                  <a:pt x="80" y="80"/>
                </a:lnTo>
                <a:lnTo>
                  <a:pt x="75" y="85"/>
                </a:lnTo>
                <a:lnTo>
                  <a:pt x="64" y="85"/>
                </a:lnTo>
                <a:lnTo>
                  <a:pt x="64" y="85"/>
                </a:lnTo>
                <a:lnTo>
                  <a:pt x="59" y="85"/>
                </a:lnTo>
                <a:lnTo>
                  <a:pt x="48" y="80"/>
                </a:lnTo>
                <a:lnTo>
                  <a:pt x="48" y="74"/>
                </a:lnTo>
                <a:lnTo>
                  <a:pt x="43" y="64"/>
                </a:lnTo>
                <a:lnTo>
                  <a:pt x="43" y="64"/>
                </a:lnTo>
                <a:lnTo>
                  <a:pt x="48" y="59"/>
                </a:lnTo>
                <a:lnTo>
                  <a:pt x="48" y="48"/>
                </a:lnTo>
                <a:lnTo>
                  <a:pt x="59" y="48"/>
                </a:lnTo>
                <a:lnTo>
                  <a:pt x="64" y="43"/>
                </a:lnTo>
                <a:close/>
                <a:moveTo>
                  <a:pt x="64" y="128"/>
                </a:moveTo>
                <a:lnTo>
                  <a:pt x="64" y="128"/>
                </a:lnTo>
                <a:lnTo>
                  <a:pt x="90" y="122"/>
                </a:lnTo>
                <a:lnTo>
                  <a:pt x="107" y="106"/>
                </a:lnTo>
                <a:lnTo>
                  <a:pt x="122" y="91"/>
                </a:lnTo>
                <a:lnTo>
                  <a:pt x="128" y="64"/>
                </a:lnTo>
                <a:lnTo>
                  <a:pt x="128" y="64"/>
                </a:lnTo>
                <a:lnTo>
                  <a:pt x="122" y="43"/>
                </a:lnTo>
                <a:lnTo>
                  <a:pt x="107" y="21"/>
                </a:lnTo>
                <a:lnTo>
                  <a:pt x="90" y="6"/>
                </a:lnTo>
                <a:lnTo>
                  <a:pt x="64" y="0"/>
                </a:lnTo>
                <a:lnTo>
                  <a:pt x="64" y="0"/>
                </a:lnTo>
                <a:lnTo>
                  <a:pt x="43" y="6"/>
                </a:lnTo>
                <a:lnTo>
                  <a:pt x="22" y="21"/>
                </a:lnTo>
                <a:lnTo>
                  <a:pt x="6" y="43"/>
                </a:lnTo>
                <a:lnTo>
                  <a:pt x="0" y="64"/>
                </a:lnTo>
                <a:lnTo>
                  <a:pt x="0" y="64"/>
                </a:lnTo>
                <a:lnTo>
                  <a:pt x="6" y="91"/>
                </a:lnTo>
                <a:lnTo>
                  <a:pt x="22" y="106"/>
                </a:lnTo>
                <a:lnTo>
                  <a:pt x="43" y="122"/>
                </a:lnTo>
                <a:lnTo>
                  <a:pt x="64" y="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Freeform 78"/>
          <p:cNvSpPr>
            <a:spLocks noChangeArrowheads="1"/>
          </p:cNvSpPr>
          <p:nvPr/>
        </p:nvSpPr>
        <p:spPr bwMode="auto">
          <a:xfrm>
            <a:off x="8249103" y="2154959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" name="Freeform 79"/>
          <p:cNvSpPr>
            <a:spLocks noChangeArrowheads="1"/>
          </p:cNvSpPr>
          <p:nvPr/>
        </p:nvSpPr>
        <p:spPr bwMode="auto">
          <a:xfrm>
            <a:off x="8267471" y="2154959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" name="Freeform 80"/>
          <p:cNvSpPr>
            <a:spLocks noChangeArrowheads="1"/>
          </p:cNvSpPr>
          <p:nvPr/>
        </p:nvSpPr>
        <p:spPr bwMode="auto">
          <a:xfrm>
            <a:off x="8287151" y="2154959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81"/>
          <p:cNvSpPr>
            <a:spLocks noChangeArrowheads="1"/>
          </p:cNvSpPr>
          <p:nvPr/>
        </p:nvSpPr>
        <p:spPr bwMode="auto">
          <a:xfrm>
            <a:off x="8310766" y="2154959"/>
            <a:ext cx="86591" cy="13120"/>
          </a:xfrm>
          <a:custGeom>
            <a:avLst/>
            <a:gdLst>
              <a:gd name="T0" fmla="*/ 0 w 293"/>
              <a:gd name="T1" fmla="*/ 0 h 44"/>
              <a:gd name="T2" fmla="*/ 292 w 293"/>
              <a:gd name="T3" fmla="*/ 0 h 44"/>
              <a:gd name="T4" fmla="*/ 292 w 293"/>
              <a:gd name="T5" fmla="*/ 43 h 44"/>
              <a:gd name="T6" fmla="*/ 0 w 293"/>
              <a:gd name="T7" fmla="*/ 43 h 44"/>
              <a:gd name="T8" fmla="*/ 0 w 29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" h="44">
                <a:moveTo>
                  <a:pt x="0" y="0"/>
                </a:moveTo>
                <a:lnTo>
                  <a:pt x="292" y="0"/>
                </a:lnTo>
                <a:lnTo>
                  <a:pt x="29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Freeform 82"/>
          <p:cNvSpPr>
            <a:spLocks noChangeArrowheads="1"/>
          </p:cNvSpPr>
          <p:nvPr/>
        </p:nvSpPr>
        <p:spPr bwMode="auto">
          <a:xfrm>
            <a:off x="8217616" y="1794163"/>
            <a:ext cx="224349" cy="402779"/>
          </a:xfrm>
          <a:custGeom>
            <a:avLst/>
            <a:gdLst>
              <a:gd name="T0" fmla="*/ 192 w 755"/>
              <a:gd name="T1" fmla="*/ 790 h 1354"/>
              <a:gd name="T2" fmla="*/ 521 w 755"/>
              <a:gd name="T3" fmla="*/ 769 h 1354"/>
              <a:gd name="T4" fmla="*/ 648 w 755"/>
              <a:gd name="T5" fmla="*/ 1268 h 1354"/>
              <a:gd name="T6" fmla="*/ 107 w 755"/>
              <a:gd name="T7" fmla="*/ 833 h 1354"/>
              <a:gd name="T8" fmla="*/ 648 w 755"/>
              <a:gd name="T9" fmla="*/ 1268 h 1354"/>
              <a:gd name="T10" fmla="*/ 234 w 755"/>
              <a:gd name="T11" fmla="*/ 626 h 1354"/>
              <a:gd name="T12" fmla="*/ 117 w 755"/>
              <a:gd name="T13" fmla="*/ 583 h 1354"/>
              <a:gd name="T14" fmla="*/ 171 w 755"/>
              <a:gd name="T15" fmla="*/ 541 h 1354"/>
              <a:gd name="T16" fmla="*/ 112 w 755"/>
              <a:gd name="T17" fmla="*/ 499 h 1354"/>
              <a:gd name="T18" fmla="*/ 234 w 755"/>
              <a:gd name="T19" fmla="*/ 456 h 1354"/>
              <a:gd name="T20" fmla="*/ 107 w 755"/>
              <a:gd name="T21" fmla="*/ 414 h 1354"/>
              <a:gd name="T22" fmla="*/ 171 w 755"/>
              <a:gd name="T23" fmla="*/ 376 h 1354"/>
              <a:gd name="T24" fmla="*/ 101 w 755"/>
              <a:gd name="T25" fmla="*/ 334 h 1354"/>
              <a:gd name="T26" fmla="*/ 234 w 755"/>
              <a:gd name="T27" fmla="*/ 291 h 1354"/>
              <a:gd name="T28" fmla="*/ 91 w 755"/>
              <a:gd name="T29" fmla="*/ 249 h 1354"/>
              <a:gd name="T30" fmla="*/ 627 w 755"/>
              <a:gd name="T31" fmla="*/ 164 h 1354"/>
              <a:gd name="T32" fmla="*/ 128 w 755"/>
              <a:gd name="T33" fmla="*/ 727 h 1354"/>
              <a:gd name="T34" fmla="*/ 107 w 755"/>
              <a:gd name="T35" fmla="*/ 106 h 1354"/>
              <a:gd name="T36" fmla="*/ 606 w 755"/>
              <a:gd name="T37" fmla="*/ 122 h 1354"/>
              <a:gd name="T38" fmla="*/ 107 w 755"/>
              <a:gd name="T39" fmla="*/ 106 h 1354"/>
              <a:gd name="T40" fmla="*/ 441 w 755"/>
              <a:gd name="T41" fmla="*/ 42 h 1354"/>
              <a:gd name="T42" fmla="*/ 271 w 755"/>
              <a:gd name="T43" fmla="*/ 63 h 1354"/>
              <a:gd name="T44" fmla="*/ 712 w 755"/>
              <a:gd name="T45" fmla="*/ 270 h 1354"/>
              <a:gd name="T46" fmla="*/ 648 w 755"/>
              <a:gd name="T47" fmla="*/ 461 h 1354"/>
              <a:gd name="T48" fmla="*/ 712 w 755"/>
              <a:gd name="T49" fmla="*/ 270 h 1354"/>
              <a:gd name="T50" fmla="*/ 643 w 755"/>
              <a:gd name="T51" fmla="*/ 504 h 1354"/>
              <a:gd name="T52" fmla="*/ 754 w 755"/>
              <a:gd name="T53" fmla="*/ 228 h 1354"/>
              <a:gd name="T54" fmla="*/ 670 w 755"/>
              <a:gd name="T55" fmla="*/ 164 h 1354"/>
              <a:gd name="T56" fmla="*/ 712 w 755"/>
              <a:gd name="T57" fmla="*/ 122 h 1354"/>
              <a:gd name="T58" fmla="*/ 648 w 755"/>
              <a:gd name="T59" fmla="*/ 63 h 1354"/>
              <a:gd name="T60" fmla="*/ 484 w 755"/>
              <a:gd name="T61" fmla="*/ 0 h 1354"/>
              <a:gd name="T62" fmla="*/ 229 w 755"/>
              <a:gd name="T63" fmla="*/ 63 h 1354"/>
              <a:gd name="T64" fmla="*/ 64 w 755"/>
              <a:gd name="T65" fmla="*/ 122 h 1354"/>
              <a:gd name="T66" fmla="*/ 0 w 755"/>
              <a:gd name="T67" fmla="*/ 164 h 1354"/>
              <a:gd name="T68" fmla="*/ 85 w 755"/>
              <a:gd name="T69" fmla="*/ 769 h 1354"/>
              <a:gd name="T70" fmla="*/ 149 w 755"/>
              <a:gd name="T71" fmla="*/ 790 h 1354"/>
              <a:gd name="T72" fmla="*/ 22 w 755"/>
              <a:gd name="T73" fmla="*/ 1311 h 1354"/>
              <a:gd name="T74" fmla="*/ 64 w 755"/>
              <a:gd name="T75" fmla="*/ 1353 h 1354"/>
              <a:gd name="T76" fmla="*/ 107 w 755"/>
              <a:gd name="T77" fmla="*/ 1311 h 1354"/>
              <a:gd name="T78" fmla="*/ 606 w 755"/>
              <a:gd name="T79" fmla="*/ 1353 h 1354"/>
              <a:gd name="T80" fmla="*/ 648 w 755"/>
              <a:gd name="T81" fmla="*/ 1311 h 1354"/>
              <a:gd name="T82" fmla="*/ 648 w 755"/>
              <a:gd name="T83" fmla="*/ 790 h 1354"/>
              <a:gd name="T84" fmla="*/ 563 w 755"/>
              <a:gd name="T85" fmla="*/ 769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5" h="1354">
                <a:moveTo>
                  <a:pt x="521" y="790"/>
                </a:moveTo>
                <a:lnTo>
                  <a:pt x="192" y="790"/>
                </a:lnTo>
                <a:lnTo>
                  <a:pt x="192" y="769"/>
                </a:lnTo>
                <a:lnTo>
                  <a:pt x="521" y="769"/>
                </a:lnTo>
                <a:lnTo>
                  <a:pt x="521" y="790"/>
                </a:lnTo>
                <a:close/>
                <a:moveTo>
                  <a:pt x="648" y="1268"/>
                </a:moveTo>
                <a:lnTo>
                  <a:pt x="70" y="1268"/>
                </a:lnTo>
                <a:lnTo>
                  <a:pt x="107" y="833"/>
                </a:lnTo>
                <a:lnTo>
                  <a:pt x="611" y="833"/>
                </a:lnTo>
                <a:lnTo>
                  <a:pt x="648" y="1268"/>
                </a:lnTo>
                <a:close/>
                <a:moveTo>
                  <a:pt x="117" y="626"/>
                </a:moveTo>
                <a:lnTo>
                  <a:pt x="234" y="626"/>
                </a:lnTo>
                <a:lnTo>
                  <a:pt x="234" y="583"/>
                </a:lnTo>
                <a:lnTo>
                  <a:pt x="117" y="583"/>
                </a:lnTo>
                <a:lnTo>
                  <a:pt x="112" y="541"/>
                </a:lnTo>
                <a:lnTo>
                  <a:pt x="171" y="541"/>
                </a:lnTo>
                <a:lnTo>
                  <a:pt x="171" y="499"/>
                </a:lnTo>
                <a:lnTo>
                  <a:pt x="112" y="499"/>
                </a:lnTo>
                <a:lnTo>
                  <a:pt x="107" y="456"/>
                </a:lnTo>
                <a:lnTo>
                  <a:pt x="234" y="456"/>
                </a:lnTo>
                <a:lnTo>
                  <a:pt x="234" y="414"/>
                </a:lnTo>
                <a:lnTo>
                  <a:pt x="107" y="414"/>
                </a:lnTo>
                <a:lnTo>
                  <a:pt x="101" y="376"/>
                </a:lnTo>
                <a:lnTo>
                  <a:pt x="171" y="376"/>
                </a:lnTo>
                <a:lnTo>
                  <a:pt x="171" y="334"/>
                </a:lnTo>
                <a:lnTo>
                  <a:pt x="101" y="334"/>
                </a:lnTo>
                <a:lnTo>
                  <a:pt x="96" y="291"/>
                </a:lnTo>
                <a:lnTo>
                  <a:pt x="234" y="291"/>
                </a:lnTo>
                <a:lnTo>
                  <a:pt x="234" y="249"/>
                </a:lnTo>
                <a:lnTo>
                  <a:pt x="91" y="249"/>
                </a:lnTo>
                <a:lnTo>
                  <a:pt x="85" y="164"/>
                </a:lnTo>
                <a:lnTo>
                  <a:pt x="627" y="164"/>
                </a:lnTo>
                <a:lnTo>
                  <a:pt x="590" y="727"/>
                </a:lnTo>
                <a:lnTo>
                  <a:pt x="128" y="727"/>
                </a:lnTo>
                <a:lnTo>
                  <a:pt x="117" y="626"/>
                </a:lnTo>
                <a:close/>
                <a:moveTo>
                  <a:pt x="107" y="106"/>
                </a:moveTo>
                <a:lnTo>
                  <a:pt x="606" y="106"/>
                </a:lnTo>
                <a:lnTo>
                  <a:pt x="606" y="122"/>
                </a:lnTo>
                <a:lnTo>
                  <a:pt x="107" y="122"/>
                </a:lnTo>
                <a:lnTo>
                  <a:pt x="107" y="106"/>
                </a:lnTo>
                <a:close/>
                <a:moveTo>
                  <a:pt x="271" y="42"/>
                </a:moveTo>
                <a:lnTo>
                  <a:pt x="441" y="42"/>
                </a:lnTo>
                <a:lnTo>
                  <a:pt x="441" y="63"/>
                </a:lnTo>
                <a:lnTo>
                  <a:pt x="271" y="63"/>
                </a:lnTo>
                <a:lnTo>
                  <a:pt x="271" y="42"/>
                </a:lnTo>
                <a:close/>
                <a:moveTo>
                  <a:pt x="712" y="270"/>
                </a:moveTo>
                <a:lnTo>
                  <a:pt x="712" y="461"/>
                </a:lnTo>
                <a:lnTo>
                  <a:pt x="648" y="461"/>
                </a:lnTo>
                <a:lnTo>
                  <a:pt x="659" y="270"/>
                </a:lnTo>
                <a:lnTo>
                  <a:pt x="712" y="270"/>
                </a:lnTo>
                <a:close/>
                <a:moveTo>
                  <a:pt x="627" y="769"/>
                </a:moveTo>
                <a:lnTo>
                  <a:pt x="643" y="504"/>
                </a:lnTo>
                <a:lnTo>
                  <a:pt x="754" y="504"/>
                </a:lnTo>
                <a:lnTo>
                  <a:pt x="754" y="228"/>
                </a:lnTo>
                <a:lnTo>
                  <a:pt x="664" y="228"/>
                </a:lnTo>
                <a:lnTo>
                  <a:pt x="670" y="164"/>
                </a:lnTo>
                <a:lnTo>
                  <a:pt x="712" y="164"/>
                </a:lnTo>
                <a:lnTo>
                  <a:pt x="712" y="122"/>
                </a:lnTo>
                <a:lnTo>
                  <a:pt x="648" y="122"/>
                </a:lnTo>
                <a:lnTo>
                  <a:pt x="648" y="63"/>
                </a:lnTo>
                <a:lnTo>
                  <a:pt x="484" y="63"/>
                </a:lnTo>
                <a:lnTo>
                  <a:pt x="484" y="0"/>
                </a:lnTo>
                <a:lnTo>
                  <a:pt x="229" y="0"/>
                </a:lnTo>
                <a:lnTo>
                  <a:pt x="229" y="63"/>
                </a:lnTo>
                <a:lnTo>
                  <a:pt x="64" y="63"/>
                </a:lnTo>
                <a:lnTo>
                  <a:pt x="64" y="122"/>
                </a:lnTo>
                <a:lnTo>
                  <a:pt x="0" y="122"/>
                </a:lnTo>
                <a:lnTo>
                  <a:pt x="0" y="164"/>
                </a:lnTo>
                <a:lnTo>
                  <a:pt x="48" y="164"/>
                </a:lnTo>
                <a:lnTo>
                  <a:pt x="85" y="769"/>
                </a:lnTo>
                <a:lnTo>
                  <a:pt x="149" y="769"/>
                </a:lnTo>
                <a:lnTo>
                  <a:pt x="149" y="790"/>
                </a:lnTo>
                <a:lnTo>
                  <a:pt x="70" y="790"/>
                </a:lnTo>
                <a:lnTo>
                  <a:pt x="22" y="1311"/>
                </a:lnTo>
                <a:lnTo>
                  <a:pt x="64" y="1311"/>
                </a:lnTo>
                <a:lnTo>
                  <a:pt x="64" y="1353"/>
                </a:lnTo>
                <a:lnTo>
                  <a:pt x="107" y="1353"/>
                </a:lnTo>
                <a:lnTo>
                  <a:pt x="107" y="1311"/>
                </a:lnTo>
                <a:lnTo>
                  <a:pt x="606" y="1311"/>
                </a:lnTo>
                <a:lnTo>
                  <a:pt x="606" y="1353"/>
                </a:lnTo>
                <a:lnTo>
                  <a:pt x="648" y="1353"/>
                </a:lnTo>
                <a:lnTo>
                  <a:pt x="648" y="1311"/>
                </a:lnTo>
                <a:lnTo>
                  <a:pt x="691" y="1311"/>
                </a:lnTo>
                <a:lnTo>
                  <a:pt x="648" y="790"/>
                </a:lnTo>
                <a:lnTo>
                  <a:pt x="563" y="790"/>
                </a:lnTo>
                <a:lnTo>
                  <a:pt x="563" y="769"/>
                </a:lnTo>
                <a:lnTo>
                  <a:pt x="627" y="76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Freeform 83"/>
          <p:cNvSpPr>
            <a:spLocks noChangeArrowheads="1"/>
          </p:cNvSpPr>
          <p:nvPr/>
        </p:nvSpPr>
        <p:spPr bwMode="auto">
          <a:xfrm>
            <a:off x="8297646" y="1868946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Freeform 84"/>
          <p:cNvSpPr>
            <a:spLocks noChangeArrowheads="1"/>
          </p:cNvSpPr>
          <p:nvPr/>
        </p:nvSpPr>
        <p:spPr bwMode="auto">
          <a:xfrm>
            <a:off x="8297646" y="1893874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Freeform 85"/>
          <p:cNvSpPr>
            <a:spLocks noChangeArrowheads="1"/>
          </p:cNvSpPr>
          <p:nvPr/>
        </p:nvSpPr>
        <p:spPr bwMode="auto">
          <a:xfrm>
            <a:off x="8297646" y="1917489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Freeform 86"/>
          <p:cNvSpPr>
            <a:spLocks noChangeArrowheads="1"/>
          </p:cNvSpPr>
          <p:nvPr/>
        </p:nvSpPr>
        <p:spPr bwMode="auto">
          <a:xfrm>
            <a:off x="8297646" y="1943729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Freeform 87"/>
          <p:cNvSpPr>
            <a:spLocks noChangeArrowheads="1"/>
          </p:cNvSpPr>
          <p:nvPr/>
        </p:nvSpPr>
        <p:spPr bwMode="auto">
          <a:xfrm>
            <a:off x="8297646" y="1968657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Freeform 88"/>
          <p:cNvSpPr>
            <a:spLocks noChangeArrowheads="1"/>
          </p:cNvSpPr>
          <p:nvPr/>
        </p:nvSpPr>
        <p:spPr bwMode="auto">
          <a:xfrm>
            <a:off x="8365870" y="1930609"/>
            <a:ext cx="26240" cy="74783"/>
          </a:xfrm>
          <a:custGeom>
            <a:avLst/>
            <a:gdLst>
              <a:gd name="T0" fmla="*/ 27 w 87"/>
              <a:gd name="T1" fmla="*/ 207 h 251"/>
              <a:gd name="T2" fmla="*/ 0 w 87"/>
              <a:gd name="T3" fmla="*/ 207 h 251"/>
              <a:gd name="T4" fmla="*/ 0 w 87"/>
              <a:gd name="T5" fmla="*/ 250 h 251"/>
              <a:gd name="T6" fmla="*/ 64 w 87"/>
              <a:gd name="T7" fmla="*/ 250 h 251"/>
              <a:gd name="T8" fmla="*/ 86 w 87"/>
              <a:gd name="T9" fmla="*/ 0 h 251"/>
              <a:gd name="T10" fmla="*/ 43 w 87"/>
              <a:gd name="T11" fmla="*/ 0 h 251"/>
              <a:gd name="T12" fmla="*/ 27 w 87"/>
              <a:gd name="T13" fmla="*/ 207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" h="251">
                <a:moveTo>
                  <a:pt x="27" y="207"/>
                </a:moveTo>
                <a:lnTo>
                  <a:pt x="0" y="207"/>
                </a:lnTo>
                <a:lnTo>
                  <a:pt x="0" y="250"/>
                </a:lnTo>
                <a:lnTo>
                  <a:pt x="64" y="250"/>
                </a:lnTo>
                <a:lnTo>
                  <a:pt x="86" y="0"/>
                </a:lnTo>
                <a:lnTo>
                  <a:pt x="43" y="0"/>
                </a:lnTo>
                <a:lnTo>
                  <a:pt x="27" y="20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Freeform 89"/>
          <p:cNvSpPr>
            <a:spLocks noChangeArrowheads="1"/>
          </p:cNvSpPr>
          <p:nvPr/>
        </p:nvSpPr>
        <p:spPr bwMode="auto">
          <a:xfrm>
            <a:off x="8348814" y="1992273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Freeform 90"/>
          <p:cNvSpPr>
            <a:spLocks noChangeArrowheads="1"/>
          </p:cNvSpPr>
          <p:nvPr/>
        </p:nvSpPr>
        <p:spPr bwMode="auto">
          <a:xfrm>
            <a:off x="6921376" y="1844018"/>
            <a:ext cx="308316" cy="333244"/>
          </a:xfrm>
          <a:custGeom>
            <a:avLst/>
            <a:gdLst>
              <a:gd name="T0" fmla="*/ 828 w 1036"/>
              <a:gd name="T1" fmla="*/ 1057 h 1121"/>
              <a:gd name="T2" fmla="*/ 823 w 1036"/>
              <a:gd name="T3" fmla="*/ 1067 h 1121"/>
              <a:gd name="T4" fmla="*/ 813 w 1036"/>
              <a:gd name="T5" fmla="*/ 1078 h 1121"/>
              <a:gd name="T6" fmla="*/ 218 w 1036"/>
              <a:gd name="T7" fmla="*/ 1078 h 1121"/>
              <a:gd name="T8" fmla="*/ 207 w 1036"/>
              <a:gd name="T9" fmla="*/ 1078 h 1121"/>
              <a:gd name="T10" fmla="*/ 192 w 1036"/>
              <a:gd name="T11" fmla="*/ 1067 h 1121"/>
              <a:gd name="T12" fmla="*/ 192 w 1036"/>
              <a:gd name="T13" fmla="*/ 345 h 1121"/>
              <a:gd name="T14" fmla="*/ 192 w 1036"/>
              <a:gd name="T15" fmla="*/ 324 h 1121"/>
              <a:gd name="T16" fmla="*/ 170 w 1036"/>
              <a:gd name="T17" fmla="*/ 282 h 1121"/>
              <a:gd name="T18" fmla="*/ 143 w 1036"/>
              <a:gd name="T19" fmla="*/ 255 h 1121"/>
              <a:gd name="T20" fmla="*/ 101 w 1036"/>
              <a:gd name="T21" fmla="*/ 233 h 1121"/>
              <a:gd name="T22" fmla="*/ 80 w 1036"/>
              <a:gd name="T23" fmla="*/ 233 h 1121"/>
              <a:gd name="T24" fmla="*/ 53 w 1036"/>
              <a:gd name="T25" fmla="*/ 223 h 1121"/>
              <a:gd name="T26" fmla="*/ 43 w 1036"/>
              <a:gd name="T27" fmla="*/ 197 h 1121"/>
              <a:gd name="T28" fmla="*/ 43 w 1036"/>
              <a:gd name="T29" fmla="*/ 79 h 1121"/>
              <a:gd name="T30" fmla="*/ 53 w 1036"/>
              <a:gd name="T31" fmla="*/ 53 h 1121"/>
              <a:gd name="T32" fmla="*/ 80 w 1036"/>
              <a:gd name="T33" fmla="*/ 43 h 1121"/>
              <a:gd name="T34" fmla="*/ 961 w 1036"/>
              <a:gd name="T35" fmla="*/ 43 h 1121"/>
              <a:gd name="T36" fmla="*/ 988 w 1036"/>
              <a:gd name="T37" fmla="*/ 53 h 1121"/>
              <a:gd name="T38" fmla="*/ 998 w 1036"/>
              <a:gd name="T39" fmla="*/ 79 h 1121"/>
              <a:gd name="T40" fmla="*/ 998 w 1036"/>
              <a:gd name="T41" fmla="*/ 197 h 1121"/>
              <a:gd name="T42" fmla="*/ 988 w 1036"/>
              <a:gd name="T43" fmla="*/ 223 h 1121"/>
              <a:gd name="T44" fmla="*/ 961 w 1036"/>
              <a:gd name="T45" fmla="*/ 233 h 1121"/>
              <a:gd name="T46" fmla="*/ 934 w 1036"/>
              <a:gd name="T47" fmla="*/ 239 h 1121"/>
              <a:gd name="T48" fmla="*/ 887 w 1036"/>
              <a:gd name="T49" fmla="*/ 255 h 1121"/>
              <a:gd name="T50" fmla="*/ 849 w 1036"/>
              <a:gd name="T51" fmla="*/ 292 h 1121"/>
              <a:gd name="T52" fmla="*/ 828 w 1036"/>
              <a:gd name="T53" fmla="*/ 340 h 1121"/>
              <a:gd name="T54" fmla="*/ 1035 w 1036"/>
              <a:gd name="T55" fmla="*/ 197 h 1121"/>
              <a:gd name="T56" fmla="*/ 1035 w 1036"/>
              <a:gd name="T57" fmla="*/ 79 h 1121"/>
              <a:gd name="T58" fmla="*/ 1014 w 1036"/>
              <a:gd name="T59" fmla="*/ 21 h 1121"/>
              <a:gd name="T60" fmla="*/ 961 w 1036"/>
              <a:gd name="T61" fmla="*/ 0 h 1121"/>
              <a:gd name="T62" fmla="*/ 80 w 1036"/>
              <a:gd name="T63" fmla="*/ 0 h 1121"/>
              <a:gd name="T64" fmla="*/ 27 w 1036"/>
              <a:gd name="T65" fmla="*/ 21 h 1121"/>
              <a:gd name="T66" fmla="*/ 0 w 1036"/>
              <a:gd name="T67" fmla="*/ 79 h 1121"/>
              <a:gd name="T68" fmla="*/ 0 w 1036"/>
              <a:gd name="T69" fmla="*/ 197 h 1121"/>
              <a:gd name="T70" fmla="*/ 27 w 1036"/>
              <a:gd name="T71" fmla="*/ 255 h 1121"/>
              <a:gd name="T72" fmla="*/ 80 w 1036"/>
              <a:gd name="T73" fmla="*/ 276 h 1121"/>
              <a:gd name="T74" fmla="*/ 106 w 1036"/>
              <a:gd name="T75" fmla="*/ 282 h 1121"/>
              <a:gd name="T76" fmla="*/ 143 w 1036"/>
              <a:gd name="T77" fmla="*/ 318 h 1121"/>
              <a:gd name="T78" fmla="*/ 149 w 1036"/>
              <a:gd name="T79" fmla="*/ 1057 h 1121"/>
              <a:gd name="T80" fmla="*/ 154 w 1036"/>
              <a:gd name="T81" fmla="*/ 1083 h 1121"/>
              <a:gd name="T82" fmla="*/ 192 w 1036"/>
              <a:gd name="T83" fmla="*/ 1115 h 1121"/>
              <a:gd name="T84" fmla="*/ 802 w 1036"/>
              <a:gd name="T85" fmla="*/ 1120 h 1121"/>
              <a:gd name="T86" fmla="*/ 828 w 1036"/>
              <a:gd name="T87" fmla="*/ 1115 h 1121"/>
              <a:gd name="T88" fmla="*/ 866 w 1036"/>
              <a:gd name="T89" fmla="*/ 1083 h 1121"/>
              <a:gd name="T90" fmla="*/ 871 w 1036"/>
              <a:gd name="T91" fmla="*/ 366 h 1121"/>
              <a:gd name="T92" fmla="*/ 871 w 1036"/>
              <a:gd name="T93" fmla="*/ 350 h 1121"/>
              <a:gd name="T94" fmla="*/ 887 w 1036"/>
              <a:gd name="T95" fmla="*/ 313 h 1121"/>
              <a:gd name="T96" fmla="*/ 908 w 1036"/>
              <a:gd name="T97" fmla="*/ 292 h 1121"/>
              <a:gd name="T98" fmla="*/ 940 w 1036"/>
              <a:gd name="T99" fmla="*/ 276 h 1121"/>
              <a:gd name="T100" fmla="*/ 961 w 1036"/>
              <a:gd name="T101" fmla="*/ 276 h 1121"/>
              <a:gd name="T102" fmla="*/ 1014 w 1036"/>
              <a:gd name="T103" fmla="*/ 255 h 1121"/>
              <a:gd name="T104" fmla="*/ 1035 w 1036"/>
              <a:gd name="T105" fmla="*/ 19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36" h="1121">
                <a:moveTo>
                  <a:pt x="828" y="366"/>
                </a:moveTo>
                <a:lnTo>
                  <a:pt x="828" y="1057"/>
                </a:lnTo>
                <a:lnTo>
                  <a:pt x="828" y="1057"/>
                </a:lnTo>
                <a:lnTo>
                  <a:pt x="823" y="1067"/>
                </a:lnTo>
                <a:lnTo>
                  <a:pt x="817" y="1072"/>
                </a:lnTo>
                <a:lnTo>
                  <a:pt x="813" y="1078"/>
                </a:lnTo>
                <a:lnTo>
                  <a:pt x="802" y="1078"/>
                </a:lnTo>
                <a:lnTo>
                  <a:pt x="218" y="1078"/>
                </a:lnTo>
                <a:lnTo>
                  <a:pt x="218" y="1078"/>
                </a:lnTo>
                <a:lnTo>
                  <a:pt x="207" y="1078"/>
                </a:lnTo>
                <a:lnTo>
                  <a:pt x="196" y="1072"/>
                </a:lnTo>
                <a:lnTo>
                  <a:pt x="192" y="1067"/>
                </a:lnTo>
                <a:lnTo>
                  <a:pt x="192" y="1057"/>
                </a:lnTo>
                <a:lnTo>
                  <a:pt x="192" y="345"/>
                </a:lnTo>
                <a:lnTo>
                  <a:pt x="192" y="345"/>
                </a:lnTo>
                <a:lnTo>
                  <a:pt x="192" y="324"/>
                </a:lnTo>
                <a:lnTo>
                  <a:pt x="181" y="303"/>
                </a:lnTo>
                <a:lnTo>
                  <a:pt x="170" y="282"/>
                </a:lnTo>
                <a:lnTo>
                  <a:pt x="160" y="265"/>
                </a:lnTo>
                <a:lnTo>
                  <a:pt x="143" y="255"/>
                </a:lnTo>
                <a:lnTo>
                  <a:pt x="122" y="244"/>
                </a:lnTo>
                <a:lnTo>
                  <a:pt x="101" y="233"/>
                </a:lnTo>
                <a:lnTo>
                  <a:pt x="80" y="233"/>
                </a:lnTo>
                <a:lnTo>
                  <a:pt x="80" y="233"/>
                </a:lnTo>
                <a:lnTo>
                  <a:pt x="64" y="228"/>
                </a:lnTo>
                <a:lnTo>
                  <a:pt x="53" y="223"/>
                </a:lnTo>
                <a:lnTo>
                  <a:pt x="48" y="212"/>
                </a:lnTo>
                <a:lnTo>
                  <a:pt x="43" y="197"/>
                </a:lnTo>
                <a:lnTo>
                  <a:pt x="43" y="79"/>
                </a:lnTo>
                <a:lnTo>
                  <a:pt x="43" y="79"/>
                </a:lnTo>
                <a:lnTo>
                  <a:pt x="48" y="64"/>
                </a:lnTo>
                <a:lnTo>
                  <a:pt x="53" y="53"/>
                </a:lnTo>
                <a:lnTo>
                  <a:pt x="64" y="47"/>
                </a:lnTo>
                <a:lnTo>
                  <a:pt x="80" y="43"/>
                </a:lnTo>
                <a:lnTo>
                  <a:pt x="961" y="43"/>
                </a:lnTo>
                <a:lnTo>
                  <a:pt x="961" y="43"/>
                </a:lnTo>
                <a:lnTo>
                  <a:pt x="977" y="47"/>
                </a:lnTo>
                <a:lnTo>
                  <a:pt x="988" y="53"/>
                </a:lnTo>
                <a:lnTo>
                  <a:pt x="993" y="64"/>
                </a:lnTo>
                <a:lnTo>
                  <a:pt x="998" y="79"/>
                </a:lnTo>
                <a:lnTo>
                  <a:pt x="998" y="197"/>
                </a:lnTo>
                <a:lnTo>
                  <a:pt x="998" y="197"/>
                </a:lnTo>
                <a:lnTo>
                  <a:pt x="993" y="212"/>
                </a:lnTo>
                <a:lnTo>
                  <a:pt x="988" y="223"/>
                </a:lnTo>
                <a:lnTo>
                  <a:pt x="977" y="228"/>
                </a:lnTo>
                <a:lnTo>
                  <a:pt x="961" y="233"/>
                </a:lnTo>
                <a:lnTo>
                  <a:pt x="961" y="233"/>
                </a:lnTo>
                <a:lnTo>
                  <a:pt x="934" y="239"/>
                </a:lnTo>
                <a:lnTo>
                  <a:pt x="908" y="244"/>
                </a:lnTo>
                <a:lnTo>
                  <a:pt x="887" y="255"/>
                </a:lnTo>
                <a:lnTo>
                  <a:pt x="866" y="271"/>
                </a:lnTo>
                <a:lnTo>
                  <a:pt x="849" y="292"/>
                </a:lnTo>
                <a:lnTo>
                  <a:pt x="839" y="313"/>
                </a:lnTo>
                <a:lnTo>
                  <a:pt x="828" y="340"/>
                </a:lnTo>
                <a:lnTo>
                  <a:pt x="828" y="366"/>
                </a:lnTo>
                <a:close/>
                <a:moveTo>
                  <a:pt x="1035" y="197"/>
                </a:moveTo>
                <a:lnTo>
                  <a:pt x="1035" y="79"/>
                </a:lnTo>
                <a:lnTo>
                  <a:pt x="1035" y="79"/>
                </a:lnTo>
                <a:lnTo>
                  <a:pt x="1030" y="47"/>
                </a:lnTo>
                <a:lnTo>
                  <a:pt x="1014" y="21"/>
                </a:lnTo>
                <a:lnTo>
                  <a:pt x="993" y="5"/>
                </a:lnTo>
                <a:lnTo>
                  <a:pt x="961" y="0"/>
                </a:lnTo>
                <a:lnTo>
                  <a:pt x="80" y="0"/>
                </a:lnTo>
                <a:lnTo>
                  <a:pt x="80" y="0"/>
                </a:lnTo>
                <a:lnTo>
                  <a:pt x="48" y="5"/>
                </a:lnTo>
                <a:lnTo>
                  <a:pt x="27" y="21"/>
                </a:lnTo>
                <a:lnTo>
                  <a:pt x="11" y="47"/>
                </a:lnTo>
                <a:lnTo>
                  <a:pt x="0" y="79"/>
                </a:lnTo>
                <a:lnTo>
                  <a:pt x="0" y="197"/>
                </a:lnTo>
                <a:lnTo>
                  <a:pt x="0" y="197"/>
                </a:lnTo>
                <a:lnTo>
                  <a:pt x="11" y="228"/>
                </a:lnTo>
                <a:lnTo>
                  <a:pt x="27" y="255"/>
                </a:lnTo>
                <a:lnTo>
                  <a:pt x="48" y="271"/>
                </a:lnTo>
                <a:lnTo>
                  <a:pt x="80" y="276"/>
                </a:lnTo>
                <a:lnTo>
                  <a:pt x="80" y="276"/>
                </a:lnTo>
                <a:lnTo>
                  <a:pt x="106" y="282"/>
                </a:lnTo>
                <a:lnTo>
                  <a:pt x="128" y="297"/>
                </a:lnTo>
                <a:lnTo>
                  <a:pt x="143" y="318"/>
                </a:lnTo>
                <a:lnTo>
                  <a:pt x="149" y="345"/>
                </a:lnTo>
                <a:lnTo>
                  <a:pt x="149" y="1057"/>
                </a:lnTo>
                <a:lnTo>
                  <a:pt x="149" y="1057"/>
                </a:lnTo>
                <a:lnTo>
                  <a:pt x="154" y="1083"/>
                </a:lnTo>
                <a:lnTo>
                  <a:pt x="170" y="1104"/>
                </a:lnTo>
                <a:lnTo>
                  <a:pt x="192" y="1115"/>
                </a:lnTo>
                <a:lnTo>
                  <a:pt x="218" y="1120"/>
                </a:lnTo>
                <a:lnTo>
                  <a:pt x="802" y="1120"/>
                </a:lnTo>
                <a:lnTo>
                  <a:pt x="802" y="1120"/>
                </a:lnTo>
                <a:lnTo>
                  <a:pt x="828" y="1115"/>
                </a:lnTo>
                <a:lnTo>
                  <a:pt x="849" y="1104"/>
                </a:lnTo>
                <a:lnTo>
                  <a:pt x="866" y="1083"/>
                </a:lnTo>
                <a:lnTo>
                  <a:pt x="871" y="1057"/>
                </a:lnTo>
                <a:lnTo>
                  <a:pt x="871" y="366"/>
                </a:lnTo>
                <a:lnTo>
                  <a:pt x="871" y="366"/>
                </a:lnTo>
                <a:lnTo>
                  <a:pt x="871" y="350"/>
                </a:lnTo>
                <a:lnTo>
                  <a:pt x="876" y="329"/>
                </a:lnTo>
                <a:lnTo>
                  <a:pt x="887" y="313"/>
                </a:lnTo>
                <a:lnTo>
                  <a:pt x="897" y="303"/>
                </a:lnTo>
                <a:lnTo>
                  <a:pt x="908" y="292"/>
                </a:lnTo>
                <a:lnTo>
                  <a:pt x="924" y="282"/>
                </a:lnTo>
                <a:lnTo>
                  <a:pt x="940" y="276"/>
                </a:lnTo>
                <a:lnTo>
                  <a:pt x="961" y="276"/>
                </a:lnTo>
                <a:lnTo>
                  <a:pt x="961" y="276"/>
                </a:lnTo>
                <a:lnTo>
                  <a:pt x="993" y="271"/>
                </a:lnTo>
                <a:lnTo>
                  <a:pt x="1014" y="255"/>
                </a:lnTo>
                <a:lnTo>
                  <a:pt x="1030" y="228"/>
                </a:lnTo>
                <a:lnTo>
                  <a:pt x="1035" y="1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Freeform 91"/>
          <p:cNvSpPr>
            <a:spLocks noChangeArrowheads="1"/>
          </p:cNvSpPr>
          <p:nvPr/>
        </p:nvSpPr>
        <p:spPr bwMode="auto">
          <a:xfrm>
            <a:off x="7017151" y="1918802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Freeform 92"/>
          <p:cNvSpPr>
            <a:spLocks noChangeArrowheads="1"/>
          </p:cNvSpPr>
          <p:nvPr/>
        </p:nvSpPr>
        <p:spPr bwMode="auto">
          <a:xfrm>
            <a:off x="7055199" y="1900434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Freeform 93"/>
          <p:cNvSpPr>
            <a:spLocks noChangeArrowheads="1"/>
          </p:cNvSpPr>
          <p:nvPr/>
        </p:nvSpPr>
        <p:spPr bwMode="auto">
          <a:xfrm>
            <a:off x="7060447" y="1868946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Freeform 94"/>
          <p:cNvSpPr>
            <a:spLocks noChangeArrowheads="1"/>
          </p:cNvSpPr>
          <p:nvPr/>
        </p:nvSpPr>
        <p:spPr bwMode="auto">
          <a:xfrm>
            <a:off x="7073566" y="194504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Freeform 95"/>
          <p:cNvSpPr>
            <a:spLocks noChangeArrowheads="1"/>
          </p:cNvSpPr>
          <p:nvPr/>
        </p:nvSpPr>
        <p:spPr bwMode="auto">
          <a:xfrm>
            <a:off x="6997471" y="2014576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Freeform 96"/>
          <p:cNvSpPr>
            <a:spLocks noChangeArrowheads="1"/>
          </p:cNvSpPr>
          <p:nvPr/>
        </p:nvSpPr>
        <p:spPr bwMode="auto">
          <a:xfrm>
            <a:off x="7042079" y="2052624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Freeform 97"/>
          <p:cNvSpPr>
            <a:spLocks noChangeArrowheads="1"/>
          </p:cNvSpPr>
          <p:nvPr/>
        </p:nvSpPr>
        <p:spPr bwMode="auto">
          <a:xfrm>
            <a:off x="7086686" y="2019824"/>
            <a:ext cx="13120" cy="11808"/>
          </a:xfrm>
          <a:custGeom>
            <a:avLst/>
            <a:gdLst>
              <a:gd name="T0" fmla="*/ 0 w 44"/>
              <a:gd name="T1" fmla="*/ 0 h 39"/>
              <a:gd name="T2" fmla="*/ 43 w 44"/>
              <a:gd name="T3" fmla="*/ 0 h 39"/>
              <a:gd name="T4" fmla="*/ 43 w 44"/>
              <a:gd name="T5" fmla="*/ 38 h 39"/>
              <a:gd name="T6" fmla="*/ 0 w 44"/>
              <a:gd name="T7" fmla="*/ 38 h 39"/>
              <a:gd name="T8" fmla="*/ 0 w 44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9">
                <a:moveTo>
                  <a:pt x="0" y="0"/>
                </a:moveTo>
                <a:lnTo>
                  <a:pt x="43" y="0"/>
                </a:lnTo>
                <a:lnTo>
                  <a:pt x="43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" name="Freeform 98"/>
          <p:cNvSpPr>
            <a:spLocks noChangeArrowheads="1"/>
          </p:cNvSpPr>
          <p:nvPr/>
        </p:nvSpPr>
        <p:spPr bwMode="auto">
          <a:xfrm>
            <a:off x="7042079" y="1981777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Freeform 99"/>
          <p:cNvSpPr>
            <a:spLocks noChangeArrowheads="1"/>
          </p:cNvSpPr>
          <p:nvPr/>
        </p:nvSpPr>
        <p:spPr bwMode="auto">
          <a:xfrm>
            <a:off x="6952864" y="188075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" name="Freeform 100"/>
          <p:cNvSpPr>
            <a:spLocks noChangeArrowheads="1"/>
          </p:cNvSpPr>
          <p:nvPr/>
        </p:nvSpPr>
        <p:spPr bwMode="auto">
          <a:xfrm>
            <a:off x="6992223" y="1868946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" name="Freeform 101"/>
          <p:cNvSpPr>
            <a:spLocks noChangeArrowheads="1"/>
          </p:cNvSpPr>
          <p:nvPr/>
        </p:nvSpPr>
        <p:spPr bwMode="auto">
          <a:xfrm>
            <a:off x="6992223" y="1912241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" name="Freeform 102"/>
          <p:cNvSpPr>
            <a:spLocks noChangeArrowheads="1"/>
          </p:cNvSpPr>
          <p:nvPr/>
        </p:nvSpPr>
        <p:spPr bwMode="auto">
          <a:xfrm>
            <a:off x="7168029" y="1893874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7" name="Freeform 103"/>
          <p:cNvSpPr>
            <a:spLocks noChangeArrowheads="1"/>
          </p:cNvSpPr>
          <p:nvPr/>
        </p:nvSpPr>
        <p:spPr bwMode="auto">
          <a:xfrm>
            <a:off x="7124733" y="1875506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Freeform 104"/>
          <p:cNvSpPr>
            <a:spLocks noChangeArrowheads="1"/>
          </p:cNvSpPr>
          <p:nvPr/>
        </p:nvSpPr>
        <p:spPr bwMode="auto">
          <a:xfrm>
            <a:off x="7118174" y="1918802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Freeform 105"/>
          <p:cNvSpPr>
            <a:spLocks noChangeArrowheads="1"/>
          </p:cNvSpPr>
          <p:nvPr/>
        </p:nvSpPr>
        <p:spPr bwMode="auto">
          <a:xfrm>
            <a:off x="7118174" y="1969969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Freeform 106"/>
          <p:cNvSpPr>
            <a:spLocks noChangeArrowheads="1"/>
          </p:cNvSpPr>
          <p:nvPr/>
        </p:nvSpPr>
        <p:spPr bwMode="auto">
          <a:xfrm>
            <a:off x="7124733" y="2052624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Freeform 107"/>
          <p:cNvSpPr>
            <a:spLocks noChangeArrowheads="1"/>
          </p:cNvSpPr>
          <p:nvPr/>
        </p:nvSpPr>
        <p:spPr bwMode="auto">
          <a:xfrm>
            <a:off x="7073566" y="2094608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" name="Freeform 108"/>
          <p:cNvSpPr>
            <a:spLocks noChangeArrowheads="1"/>
          </p:cNvSpPr>
          <p:nvPr/>
        </p:nvSpPr>
        <p:spPr bwMode="auto">
          <a:xfrm>
            <a:off x="7124733" y="2132655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Freeform 109"/>
          <p:cNvSpPr>
            <a:spLocks noChangeArrowheads="1"/>
          </p:cNvSpPr>
          <p:nvPr/>
        </p:nvSpPr>
        <p:spPr bwMode="auto">
          <a:xfrm>
            <a:off x="7042079" y="2140527"/>
            <a:ext cx="13120" cy="11808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" name="Freeform 110"/>
          <p:cNvSpPr>
            <a:spLocks noChangeArrowheads="1"/>
          </p:cNvSpPr>
          <p:nvPr/>
        </p:nvSpPr>
        <p:spPr bwMode="auto">
          <a:xfrm>
            <a:off x="6992223" y="2094608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5" name="Freeform 111"/>
          <p:cNvSpPr>
            <a:spLocks noChangeArrowheads="1"/>
          </p:cNvSpPr>
          <p:nvPr/>
        </p:nvSpPr>
        <p:spPr bwMode="auto">
          <a:xfrm>
            <a:off x="7035518" y="2112975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6" name="Freeform 112"/>
          <p:cNvSpPr>
            <a:spLocks noChangeArrowheads="1"/>
          </p:cNvSpPr>
          <p:nvPr/>
        </p:nvSpPr>
        <p:spPr bwMode="auto">
          <a:xfrm>
            <a:off x="7143101" y="2102479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7" name="Freeform 113"/>
          <p:cNvSpPr>
            <a:spLocks noChangeArrowheads="1"/>
          </p:cNvSpPr>
          <p:nvPr/>
        </p:nvSpPr>
        <p:spPr bwMode="auto">
          <a:xfrm>
            <a:off x="7187708" y="1862386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Freeform 114"/>
          <p:cNvSpPr>
            <a:spLocks noChangeArrowheads="1"/>
          </p:cNvSpPr>
          <p:nvPr/>
        </p:nvSpPr>
        <p:spPr bwMode="auto">
          <a:xfrm>
            <a:off x="7211324" y="2089360"/>
            <a:ext cx="14432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" name="Freeform 115"/>
          <p:cNvSpPr>
            <a:spLocks noChangeArrowheads="1"/>
          </p:cNvSpPr>
          <p:nvPr/>
        </p:nvSpPr>
        <p:spPr bwMode="auto">
          <a:xfrm>
            <a:off x="6904320" y="1825651"/>
            <a:ext cx="401467" cy="369979"/>
          </a:xfrm>
          <a:custGeom>
            <a:avLst/>
            <a:gdLst>
              <a:gd name="T0" fmla="*/ 1306 w 1349"/>
              <a:gd name="T1" fmla="*/ 291 h 1243"/>
              <a:gd name="T2" fmla="*/ 1295 w 1349"/>
              <a:gd name="T3" fmla="*/ 340 h 1243"/>
              <a:gd name="T4" fmla="*/ 1237 w 1349"/>
              <a:gd name="T5" fmla="*/ 355 h 1243"/>
              <a:gd name="T6" fmla="*/ 1152 w 1349"/>
              <a:gd name="T7" fmla="*/ 329 h 1243"/>
              <a:gd name="T8" fmla="*/ 1242 w 1349"/>
              <a:gd name="T9" fmla="*/ 164 h 1243"/>
              <a:gd name="T10" fmla="*/ 1157 w 1349"/>
              <a:gd name="T11" fmla="*/ 63 h 1243"/>
              <a:gd name="T12" fmla="*/ 1274 w 1349"/>
              <a:gd name="T13" fmla="*/ 42 h 1243"/>
              <a:gd name="T14" fmla="*/ 1242 w 1349"/>
              <a:gd name="T15" fmla="*/ 79 h 1243"/>
              <a:gd name="T16" fmla="*/ 1146 w 1349"/>
              <a:gd name="T17" fmla="*/ 419 h 1243"/>
              <a:gd name="T18" fmla="*/ 1141 w 1349"/>
              <a:gd name="T19" fmla="*/ 589 h 1243"/>
              <a:gd name="T20" fmla="*/ 1141 w 1349"/>
              <a:gd name="T21" fmla="*/ 801 h 1243"/>
              <a:gd name="T22" fmla="*/ 1141 w 1349"/>
              <a:gd name="T23" fmla="*/ 1093 h 1243"/>
              <a:gd name="T24" fmla="*/ 1141 w 1349"/>
              <a:gd name="T25" fmla="*/ 1147 h 1243"/>
              <a:gd name="T26" fmla="*/ 1110 w 1349"/>
              <a:gd name="T27" fmla="*/ 1199 h 1243"/>
              <a:gd name="T28" fmla="*/ 987 w 1349"/>
              <a:gd name="T29" fmla="*/ 1178 h 1243"/>
              <a:gd name="T30" fmla="*/ 1093 w 1349"/>
              <a:gd name="T31" fmla="*/ 992 h 1243"/>
              <a:gd name="T32" fmla="*/ 1078 w 1349"/>
              <a:gd name="T33" fmla="*/ 695 h 1243"/>
              <a:gd name="T34" fmla="*/ 1030 w 1349"/>
              <a:gd name="T35" fmla="*/ 504 h 1243"/>
              <a:gd name="T36" fmla="*/ 992 w 1349"/>
              <a:gd name="T37" fmla="*/ 430 h 1243"/>
              <a:gd name="T38" fmla="*/ 1157 w 1349"/>
              <a:gd name="T39" fmla="*/ 398 h 1243"/>
              <a:gd name="T40" fmla="*/ 950 w 1349"/>
              <a:gd name="T41" fmla="*/ 1147 h 1243"/>
              <a:gd name="T42" fmla="*/ 897 w 1349"/>
              <a:gd name="T43" fmla="*/ 1205 h 1243"/>
              <a:gd name="T44" fmla="*/ 218 w 1349"/>
              <a:gd name="T45" fmla="*/ 1199 h 1243"/>
              <a:gd name="T46" fmla="*/ 186 w 1349"/>
              <a:gd name="T47" fmla="*/ 451 h 1243"/>
              <a:gd name="T48" fmla="*/ 169 w 1349"/>
              <a:gd name="T49" fmla="*/ 398 h 1243"/>
              <a:gd name="T50" fmla="*/ 111 w 1349"/>
              <a:gd name="T51" fmla="*/ 355 h 1243"/>
              <a:gd name="T52" fmla="*/ 53 w 1349"/>
              <a:gd name="T53" fmla="*/ 340 h 1243"/>
              <a:gd name="T54" fmla="*/ 37 w 1349"/>
              <a:gd name="T55" fmla="*/ 90 h 1243"/>
              <a:gd name="T56" fmla="*/ 90 w 1349"/>
              <a:gd name="T57" fmla="*/ 37 h 1243"/>
              <a:gd name="T58" fmla="*/ 1104 w 1349"/>
              <a:gd name="T59" fmla="*/ 52 h 1243"/>
              <a:gd name="T60" fmla="*/ 1120 w 1349"/>
              <a:gd name="T61" fmla="*/ 302 h 1243"/>
              <a:gd name="T62" fmla="*/ 1067 w 1349"/>
              <a:gd name="T63" fmla="*/ 355 h 1243"/>
              <a:gd name="T64" fmla="*/ 971 w 1349"/>
              <a:gd name="T65" fmla="*/ 387 h 1243"/>
              <a:gd name="T66" fmla="*/ 1263 w 1349"/>
              <a:gd name="T67" fmla="*/ 0 h 1243"/>
              <a:gd name="T68" fmla="*/ 53 w 1349"/>
              <a:gd name="T69" fmla="*/ 5 h 1243"/>
              <a:gd name="T70" fmla="*/ 5 w 1349"/>
              <a:gd name="T71" fmla="*/ 52 h 1243"/>
              <a:gd name="T72" fmla="*/ 0 w 1349"/>
              <a:gd name="T73" fmla="*/ 302 h 1243"/>
              <a:gd name="T74" fmla="*/ 26 w 1349"/>
              <a:gd name="T75" fmla="*/ 371 h 1243"/>
              <a:gd name="T76" fmla="*/ 90 w 1349"/>
              <a:gd name="T77" fmla="*/ 398 h 1243"/>
              <a:gd name="T78" fmla="*/ 138 w 1349"/>
              <a:gd name="T79" fmla="*/ 430 h 1243"/>
              <a:gd name="T80" fmla="*/ 143 w 1349"/>
              <a:gd name="T81" fmla="*/ 1168 h 1243"/>
              <a:gd name="T82" fmla="*/ 186 w 1349"/>
              <a:gd name="T83" fmla="*/ 1226 h 1243"/>
              <a:gd name="T84" fmla="*/ 1088 w 1349"/>
              <a:gd name="T85" fmla="*/ 1242 h 1243"/>
              <a:gd name="T86" fmla="*/ 1141 w 1349"/>
              <a:gd name="T87" fmla="*/ 1226 h 1243"/>
              <a:gd name="T88" fmla="*/ 1178 w 1349"/>
              <a:gd name="T89" fmla="*/ 1168 h 1243"/>
              <a:gd name="T90" fmla="*/ 1184 w 1349"/>
              <a:gd name="T91" fmla="*/ 430 h 1243"/>
              <a:gd name="T92" fmla="*/ 1242 w 1349"/>
              <a:gd name="T93" fmla="*/ 398 h 1243"/>
              <a:gd name="T94" fmla="*/ 1290 w 1349"/>
              <a:gd name="T95" fmla="*/ 387 h 1243"/>
              <a:gd name="T96" fmla="*/ 1343 w 1349"/>
              <a:gd name="T97" fmla="*/ 340 h 1243"/>
              <a:gd name="T98" fmla="*/ 1348 w 1349"/>
              <a:gd name="T99" fmla="*/ 90 h 1243"/>
              <a:gd name="T100" fmla="*/ 1321 w 1349"/>
              <a:gd name="T101" fmla="*/ 21 h 1243"/>
              <a:gd name="T102" fmla="*/ 1263 w 1349"/>
              <a:gd name="T103" fmla="*/ 0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49" h="1243">
                <a:moveTo>
                  <a:pt x="1306" y="249"/>
                </a:moveTo>
                <a:lnTo>
                  <a:pt x="1221" y="249"/>
                </a:lnTo>
                <a:lnTo>
                  <a:pt x="1221" y="291"/>
                </a:lnTo>
                <a:lnTo>
                  <a:pt x="1306" y="291"/>
                </a:lnTo>
                <a:lnTo>
                  <a:pt x="1306" y="302"/>
                </a:lnTo>
                <a:lnTo>
                  <a:pt x="1306" y="302"/>
                </a:lnTo>
                <a:lnTo>
                  <a:pt x="1306" y="323"/>
                </a:lnTo>
                <a:lnTo>
                  <a:pt x="1295" y="340"/>
                </a:lnTo>
                <a:lnTo>
                  <a:pt x="1274" y="350"/>
                </a:lnTo>
                <a:lnTo>
                  <a:pt x="1258" y="355"/>
                </a:lnTo>
                <a:lnTo>
                  <a:pt x="1237" y="355"/>
                </a:lnTo>
                <a:lnTo>
                  <a:pt x="1237" y="355"/>
                </a:lnTo>
                <a:lnTo>
                  <a:pt x="1231" y="355"/>
                </a:lnTo>
                <a:lnTo>
                  <a:pt x="1141" y="355"/>
                </a:lnTo>
                <a:lnTo>
                  <a:pt x="1141" y="355"/>
                </a:lnTo>
                <a:lnTo>
                  <a:pt x="1152" y="329"/>
                </a:lnTo>
                <a:lnTo>
                  <a:pt x="1157" y="302"/>
                </a:lnTo>
                <a:lnTo>
                  <a:pt x="1157" y="207"/>
                </a:lnTo>
                <a:lnTo>
                  <a:pt x="1242" y="207"/>
                </a:lnTo>
                <a:lnTo>
                  <a:pt x="1242" y="164"/>
                </a:lnTo>
                <a:lnTo>
                  <a:pt x="1157" y="164"/>
                </a:lnTo>
                <a:lnTo>
                  <a:pt x="1157" y="90"/>
                </a:lnTo>
                <a:lnTo>
                  <a:pt x="1157" y="90"/>
                </a:lnTo>
                <a:lnTo>
                  <a:pt x="1157" y="63"/>
                </a:lnTo>
                <a:lnTo>
                  <a:pt x="1141" y="37"/>
                </a:lnTo>
                <a:lnTo>
                  <a:pt x="1263" y="37"/>
                </a:lnTo>
                <a:lnTo>
                  <a:pt x="1263" y="37"/>
                </a:lnTo>
                <a:lnTo>
                  <a:pt x="1274" y="42"/>
                </a:lnTo>
                <a:lnTo>
                  <a:pt x="1290" y="47"/>
                </a:lnTo>
                <a:lnTo>
                  <a:pt x="1300" y="63"/>
                </a:lnTo>
                <a:lnTo>
                  <a:pt x="1306" y="79"/>
                </a:lnTo>
                <a:lnTo>
                  <a:pt x="1242" y="79"/>
                </a:lnTo>
                <a:lnTo>
                  <a:pt x="1242" y="122"/>
                </a:lnTo>
                <a:lnTo>
                  <a:pt x="1306" y="122"/>
                </a:lnTo>
                <a:lnTo>
                  <a:pt x="1306" y="249"/>
                </a:lnTo>
                <a:close/>
                <a:moveTo>
                  <a:pt x="1146" y="419"/>
                </a:moveTo>
                <a:lnTo>
                  <a:pt x="1093" y="419"/>
                </a:lnTo>
                <a:lnTo>
                  <a:pt x="1093" y="462"/>
                </a:lnTo>
                <a:lnTo>
                  <a:pt x="1141" y="462"/>
                </a:lnTo>
                <a:lnTo>
                  <a:pt x="1141" y="589"/>
                </a:lnTo>
                <a:lnTo>
                  <a:pt x="1030" y="589"/>
                </a:lnTo>
                <a:lnTo>
                  <a:pt x="1030" y="631"/>
                </a:lnTo>
                <a:lnTo>
                  <a:pt x="1141" y="631"/>
                </a:lnTo>
                <a:lnTo>
                  <a:pt x="1141" y="801"/>
                </a:lnTo>
                <a:lnTo>
                  <a:pt x="1056" y="801"/>
                </a:lnTo>
                <a:lnTo>
                  <a:pt x="1056" y="844"/>
                </a:lnTo>
                <a:lnTo>
                  <a:pt x="1141" y="844"/>
                </a:lnTo>
                <a:lnTo>
                  <a:pt x="1141" y="1093"/>
                </a:lnTo>
                <a:lnTo>
                  <a:pt x="1056" y="1093"/>
                </a:lnTo>
                <a:lnTo>
                  <a:pt x="1056" y="1136"/>
                </a:lnTo>
                <a:lnTo>
                  <a:pt x="1141" y="1136"/>
                </a:lnTo>
                <a:lnTo>
                  <a:pt x="1141" y="1147"/>
                </a:lnTo>
                <a:lnTo>
                  <a:pt x="1141" y="1147"/>
                </a:lnTo>
                <a:lnTo>
                  <a:pt x="1136" y="1168"/>
                </a:lnTo>
                <a:lnTo>
                  <a:pt x="1125" y="1189"/>
                </a:lnTo>
                <a:lnTo>
                  <a:pt x="1110" y="1199"/>
                </a:lnTo>
                <a:lnTo>
                  <a:pt x="1088" y="1205"/>
                </a:lnTo>
                <a:lnTo>
                  <a:pt x="971" y="1205"/>
                </a:lnTo>
                <a:lnTo>
                  <a:pt x="971" y="1205"/>
                </a:lnTo>
                <a:lnTo>
                  <a:pt x="987" y="1178"/>
                </a:lnTo>
                <a:lnTo>
                  <a:pt x="992" y="1147"/>
                </a:lnTo>
                <a:lnTo>
                  <a:pt x="992" y="1030"/>
                </a:lnTo>
                <a:lnTo>
                  <a:pt x="1093" y="1030"/>
                </a:lnTo>
                <a:lnTo>
                  <a:pt x="1093" y="992"/>
                </a:lnTo>
                <a:lnTo>
                  <a:pt x="992" y="992"/>
                </a:lnTo>
                <a:lnTo>
                  <a:pt x="992" y="737"/>
                </a:lnTo>
                <a:lnTo>
                  <a:pt x="1078" y="737"/>
                </a:lnTo>
                <a:lnTo>
                  <a:pt x="1078" y="695"/>
                </a:lnTo>
                <a:lnTo>
                  <a:pt x="992" y="695"/>
                </a:lnTo>
                <a:lnTo>
                  <a:pt x="992" y="547"/>
                </a:lnTo>
                <a:lnTo>
                  <a:pt x="1030" y="547"/>
                </a:lnTo>
                <a:lnTo>
                  <a:pt x="1030" y="504"/>
                </a:lnTo>
                <a:lnTo>
                  <a:pt x="992" y="504"/>
                </a:lnTo>
                <a:lnTo>
                  <a:pt x="992" y="451"/>
                </a:lnTo>
                <a:lnTo>
                  <a:pt x="992" y="451"/>
                </a:lnTo>
                <a:lnTo>
                  <a:pt x="992" y="430"/>
                </a:lnTo>
                <a:lnTo>
                  <a:pt x="1003" y="414"/>
                </a:lnTo>
                <a:lnTo>
                  <a:pt x="1014" y="403"/>
                </a:lnTo>
                <a:lnTo>
                  <a:pt x="1035" y="398"/>
                </a:lnTo>
                <a:lnTo>
                  <a:pt x="1157" y="398"/>
                </a:lnTo>
                <a:lnTo>
                  <a:pt x="1157" y="398"/>
                </a:lnTo>
                <a:lnTo>
                  <a:pt x="1146" y="419"/>
                </a:lnTo>
                <a:close/>
                <a:moveTo>
                  <a:pt x="950" y="1147"/>
                </a:moveTo>
                <a:lnTo>
                  <a:pt x="950" y="1147"/>
                </a:lnTo>
                <a:lnTo>
                  <a:pt x="945" y="1168"/>
                </a:lnTo>
                <a:lnTo>
                  <a:pt x="934" y="1189"/>
                </a:lnTo>
                <a:lnTo>
                  <a:pt x="918" y="1199"/>
                </a:lnTo>
                <a:lnTo>
                  <a:pt x="897" y="1205"/>
                </a:lnTo>
                <a:lnTo>
                  <a:pt x="839" y="1205"/>
                </a:lnTo>
                <a:lnTo>
                  <a:pt x="239" y="1205"/>
                </a:lnTo>
                <a:lnTo>
                  <a:pt x="239" y="1205"/>
                </a:lnTo>
                <a:lnTo>
                  <a:pt x="218" y="1199"/>
                </a:lnTo>
                <a:lnTo>
                  <a:pt x="201" y="1189"/>
                </a:lnTo>
                <a:lnTo>
                  <a:pt x="191" y="1168"/>
                </a:lnTo>
                <a:lnTo>
                  <a:pt x="186" y="1147"/>
                </a:lnTo>
                <a:lnTo>
                  <a:pt x="186" y="451"/>
                </a:lnTo>
                <a:lnTo>
                  <a:pt x="186" y="451"/>
                </a:lnTo>
                <a:lnTo>
                  <a:pt x="186" y="430"/>
                </a:lnTo>
                <a:lnTo>
                  <a:pt x="180" y="414"/>
                </a:lnTo>
                <a:lnTo>
                  <a:pt x="169" y="398"/>
                </a:lnTo>
                <a:lnTo>
                  <a:pt x="159" y="382"/>
                </a:lnTo>
                <a:lnTo>
                  <a:pt x="143" y="371"/>
                </a:lnTo>
                <a:lnTo>
                  <a:pt x="127" y="361"/>
                </a:lnTo>
                <a:lnTo>
                  <a:pt x="111" y="355"/>
                </a:lnTo>
                <a:lnTo>
                  <a:pt x="90" y="355"/>
                </a:lnTo>
                <a:lnTo>
                  <a:pt x="90" y="355"/>
                </a:lnTo>
                <a:lnTo>
                  <a:pt x="69" y="350"/>
                </a:lnTo>
                <a:lnTo>
                  <a:pt x="53" y="340"/>
                </a:lnTo>
                <a:lnTo>
                  <a:pt x="42" y="323"/>
                </a:lnTo>
                <a:lnTo>
                  <a:pt x="37" y="302"/>
                </a:lnTo>
                <a:lnTo>
                  <a:pt x="37" y="90"/>
                </a:lnTo>
                <a:lnTo>
                  <a:pt x="37" y="90"/>
                </a:lnTo>
                <a:lnTo>
                  <a:pt x="42" y="69"/>
                </a:lnTo>
                <a:lnTo>
                  <a:pt x="53" y="52"/>
                </a:lnTo>
                <a:lnTo>
                  <a:pt x="69" y="42"/>
                </a:lnTo>
                <a:lnTo>
                  <a:pt x="90" y="37"/>
                </a:lnTo>
                <a:lnTo>
                  <a:pt x="1067" y="37"/>
                </a:lnTo>
                <a:lnTo>
                  <a:pt x="1067" y="37"/>
                </a:lnTo>
                <a:lnTo>
                  <a:pt x="1082" y="42"/>
                </a:lnTo>
                <a:lnTo>
                  <a:pt x="1104" y="52"/>
                </a:lnTo>
                <a:lnTo>
                  <a:pt x="1114" y="69"/>
                </a:lnTo>
                <a:lnTo>
                  <a:pt x="1120" y="90"/>
                </a:lnTo>
                <a:lnTo>
                  <a:pt x="1120" y="302"/>
                </a:lnTo>
                <a:lnTo>
                  <a:pt x="1120" y="302"/>
                </a:lnTo>
                <a:lnTo>
                  <a:pt x="1114" y="323"/>
                </a:lnTo>
                <a:lnTo>
                  <a:pt x="1104" y="340"/>
                </a:lnTo>
                <a:lnTo>
                  <a:pt x="1082" y="350"/>
                </a:lnTo>
                <a:lnTo>
                  <a:pt x="1067" y="355"/>
                </a:lnTo>
                <a:lnTo>
                  <a:pt x="1030" y="355"/>
                </a:lnTo>
                <a:lnTo>
                  <a:pt x="1030" y="355"/>
                </a:lnTo>
                <a:lnTo>
                  <a:pt x="998" y="366"/>
                </a:lnTo>
                <a:lnTo>
                  <a:pt x="971" y="387"/>
                </a:lnTo>
                <a:lnTo>
                  <a:pt x="955" y="419"/>
                </a:lnTo>
                <a:lnTo>
                  <a:pt x="950" y="451"/>
                </a:lnTo>
                <a:lnTo>
                  <a:pt x="950" y="1147"/>
                </a:lnTo>
                <a:close/>
                <a:moveTo>
                  <a:pt x="1263" y="0"/>
                </a:moveTo>
                <a:lnTo>
                  <a:pt x="90" y="0"/>
                </a:lnTo>
                <a:lnTo>
                  <a:pt x="90" y="0"/>
                </a:lnTo>
                <a:lnTo>
                  <a:pt x="74" y="0"/>
                </a:lnTo>
                <a:lnTo>
                  <a:pt x="53" y="5"/>
                </a:lnTo>
                <a:lnTo>
                  <a:pt x="37" y="10"/>
                </a:lnTo>
                <a:lnTo>
                  <a:pt x="26" y="26"/>
                </a:lnTo>
                <a:lnTo>
                  <a:pt x="15" y="37"/>
                </a:lnTo>
                <a:lnTo>
                  <a:pt x="5" y="52"/>
                </a:lnTo>
                <a:lnTo>
                  <a:pt x="0" y="74"/>
                </a:lnTo>
                <a:lnTo>
                  <a:pt x="0" y="90"/>
                </a:lnTo>
                <a:lnTo>
                  <a:pt x="0" y="302"/>
                </a:lnTo>
                <a:lnTo>
                  <a:pt x="0" y="302"/>
                </a:lnTo>
                <a:lnTo>
                  <a:pt x="0" y="323"/>
                </a:lnTo>
                <a:lnTo>
                  <a:pt x="5" y="340"/>
                </a:lnTo>
                <a:lnTo>
                  <a:pt x="15" y="355"/>
                </a:lnTo>
                <a:lnTo>
                  <a:pt x="26" y="371"/>
                </a:lnTo>
                <a:lnTo>
                  <a:pt x="37" y="382"/>
                </a:lnTo>
                <a:lnTo>
                  <a:pt x="53" y="387"/>
                </a:lnTo>
                <a:lnTo>
                  <a:pt x="74" y="393"/>
                </a:lnTo>
                <a:lnTo>
                  <a:pt x="90" y="398"/>
                </a:lnTo>
                <a:lnTo>
                  <a:pt x="90" y="398"/>
                </a:lnTo>
                <a:lnTo>
                  <a:pt x="111" y="403"/>
                </a:lnTo>
                <a:lnTo>
                  <a:pt x="127" y="414"/>
                </a:lnTo>
                <a:lnTo>
                  <a:pt x="138" y="430"/>
                </a:lnTo>
                <a:lnTo>
                  <a:pt x="143" y="451"/>
                </a:lnTo>
                <a:lnTo>
                  <a:pt x="143" y="1147"/>
                </a:lnTo>
                <a:lnTo>
                  <a:pt x="143" y="1147"/>
                </a:lnTo>
                <a:lnTo>
                  <a:pt x="143" y="1168"/>
                </a:lnTo>
                <a:lnTo>
                  <a:pt x="154" y="1183"/>
                </a:lnTo>
                <a:lnTo>
                  <a:pt x="159" y="1199"/>
                </a:lnTo>
                <a:lnTo>
                  <a:pt x="169" y="1215"/>
                </a:lnTo>
                <a:lnTo>
                  <a:pt x="186" y="1226"/>
                </a:lnTo>
                <a:lnTo>
                  <a:pt x="201" y="1237"/>
                </a:lnTo>
                <a:lnTo>
                  <a:pt x="222" y="1242"/>
                </a:lnTo>
                <a:lnTo>
                  <a:pt x="239" y="1242"/>
                </a:lnTo>
                <a:lnTo>
                  <a:pt x="1088" y="1242"/>
                </a:lnTo>
                <a:lnTo>
                  <a:pt x="1088" y="1242"/>
                </a:lnTo>
                <a:lnTo>
                  <a:pt x="1104" y="1242"/>
                </a:lnTo>
                <a:lnTo>
                  <a:pt x="1125" y="1237"/>
                </a:lnTo>
                <a:lnTo>
                  <a:pt x="1141" y="1226"/>
                </a:lnTo>
                <a:lnTo>
                  <a:pt x="1152" y="1215"/>
                </a:lnTo>
                <a:lnTo>
                  <a:pt x="1163" y="1199"/>
                </a:lnTo>
                <a:lnTo>
                  <a:pt x="1173" y="1183"/>
                </a:lnTo>
                <a:lnTo>
                  <a:pt x="1178" y="1168"/>
                </a:lnTo>
                <a:lnTo>
                  <a:pt x="1178" y="1147"/>
                </a:lnTo>
                <a:lnTo>
                  <a:pt x="1178" y="451"/>
                </a:lnTo>
                <a:lnTo>
                  <a:pt x="1178" y="451"/>
                </a:lnTo>
                <a:lnTo>
                  <a:pt x="1184" y="430"/>
                </a:lnTo>
                <a:lnTo>
                  <a:pt x="1194" y="414"/>
                </a:lnTo>
                <a:lnTo>
                  <a:pt x="1215" y="403"/>
                </a:lnTo>
                <a:lnTo>
                  <a:pt x="1231" y="398"/>
                </a:lnTo>
                <a:lnTo>
                  <a:pt x="1242" y="398"/>
                </a:lnTo>
                <a:lnTo>
                  <a:pt x="1258" y="398"/>
                </a:lnTo>
                <a:lnTo>
                  <a:pt x="1258" y="398"/>
                </a:lnTo>
                <a:lnTo>
                  <a:pt x="1274" y="393"/>
                </a:lnTo>
                <a:lnTo>
                  <a:pt x="1290" y="387"/>
                </a:lnTo>
                <a:lnTo>
                  <a:pt x="1306" y="382"/>
                </a:lnTo>
                <a:lnTo>
                  <a:pt x="1321" y="371"/>
                </a:lnTo>
                <a:lnTo>
                  <a:pt x="1332" y="355"/>
                </a:lnTo>
                <a:lnTo>
                  <a:pt x="1343" y="340"/>
                </a:lnTo>
                <a:lnTo>
                  <a:pt x="1348" y="323"/>
                </a:lnTo>
                <a:lnTo>
                  <a:pt x="1348" y="302"/>
                </a:lnTo>
                <a:lnTo>
                  <a:pt x="1348" y="90"/>
                </a:lnTo>
                <a:lnTo>
                  <a:pt x="1348" y="90"/>
                </a:lnTo>
                <a:lnTo>
                  <a:pt x="1348" y="69"/>
                </a:lnTo>
                <a:lnTo>
                  <a:pt x="1343" y="52"/>
                </a:lnTo>
                <a:lnTo>
                  <a:pt x="1332" y="37"/>
                </a:lnTo>
                <a:lnTo>
                  <a:pt x="1321" y="21"/>
                </a:lnTo>
                <a:lnTo>
                  <a:pt x="1311" y="10"/>
                </a:lnTo>
                <a:lnTo>
                  <a:pt x="1295" y="5"/>
                </a:lnTo>
                <a:lnTo>
                  <a:pt x="1279" y="0"/>
                </a:lnTo>
                <a:lnTo>
                  <a:pt x="126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Freeform 116"/>
          <p:cNvSpPr>
            <a:spLocks noChangeArrowheads="1"/>
          </p:cNvSpPr>
          <p:nvPr/>
        </p:nvSpPr>
        <p:spPr bwMode="auto">
          <a:xfrm>
            <a:off x="6405766" y="2086736"/>
            <a:ext cx="118079" cy="13120"/>
          </a:xfrm>
          <a:custGeom>
            <a:avLst/>
            <a:gdLst>
              <a:gd name="T0" fmla="*/ 0 w 399"/>
              <a:gd name="T1" fmla="*/ 0 h 43"/>
              <a:gd name="T2" fmla="*/ 398 w 399"/>
              <a:gd name="T3" fmla="*/ 0 h 43"/>
              <a:gd name="T4" fmla="*/ 398 w 399"/>
              <a:gd name="T5" fmla="*/ 42 h 43"/>
              <a:gd name="T6" fmla="*/ 0 w 399"/>
              <a:gd name="T7" fmla="*/ 42 h 43"/>
              <a:gd name="T8" fmla="*/ 0 w 39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9" h="43">
                <a:moveTo>
                  <a:pt x="0" y="0"/>
                </a:moveTo>
                <a:lnTo>
                  <a:pt x="398" y="0"/>
                </a:lnTo>
                <a:lnTo>
                  <a:pt x="39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Freeform 117"/>
          <p:cNvSpPr>
            <a:spLocks noChangeArrowheads="1"/>
          </p:cNvSpPr>
          <p:nvPr/>
        </p:nvSpPr>
        <p:spPr bwMode="auto">
          <a:xfrm>
            <a:off x="6699651" y="2086736"/>
            <a:ext cx="45920" cy="13120"/>
          </a:xfrm>
          <a:custGeom>
            <a:avLst/>
            <a:gdLst>
              <a:gd name="T0" fmla="*/ 0 w 156"/>
              <a:gd name="T1" fmla="*/ 0 h 43"/>
              <a:gd name="T2" fmla="*/ 155 w 156"/>
              <a:gd name="T3" fmla="*/ 0 h 43"/>
              <a:gd name="T4" fmla="*/ 155 w 156"/>
              <a:gd name="T5" fmla="*/ 42 h 43"/>
              <a:gd name="T6" fmla="*/ 0 w 156"/>
              <a:gd name="T7" fmla="*/ 42 h 43"/>
              <a:gd name="T8" fmla="*/ 0 w 156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43">
                <a:moveTo>
                  <a:pt x="0" y="0"/>
                </a:moveTo>
                <a:lnTo>
                  <a:pt x="155" y="0"/>
                </a:lnTo>
                <a:lnTo>
                  <a:pt x="155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" name="Freeform 118"/>
          <p:cNvSpPr>
            <a:spLocks noChangeArrowheads="1"/>
          </p:cNvSpPr>
          <p:nvPr/>
        </p:nvSpPr>
        <p:spPr bwMode="auto">
          <a:xfrm>
            <a:off x="6661604" y="2086736"/>
            <a:ext cx="27551" cy="13120"/>
          </a:xfrm>
          <a:custGeom>
            <a:avLst/>
            <a:gdLst>
              <a:gd name="T0" fmla="*/ 0 w 91"/>
              <a:gd name="T1" fmla="*/ 0 h 43"/>
              <a:gd name="T2" fmla="*/ 90 w 91"/>
              <a:gd name="T3" fmla="*/ 0 h 43"/>
              <a:gd name="T4" fmla="*/ 90 w 91"/>
              <a:gd name="T5" fmla="*/ 42 h 43"/>
              <a:gd name="T6" fmla="*/ 0 w 91"/>
              <a:gd name="T7" fmla="*/ 42 h 43"/>
              <a:gd name="T8" fmla="*/ 0 w 91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43">
                <a:moveTo>
                  <a:pt x="0" y="0"/>
                </a:moveTo>
                <a:lnTo>
                  <a:pt x="90" y="0"/>
                </a:lnTo>
                <a:lnTo>
                  <a:pt x="90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Freeform 119"/>
          <p:cNvSpPr>
            <a:spLocks noChangeArrowheads="1"/>
          </p:cNvSpPr>
          <p:nvPr/>
        </p:nvSpPr>
        <p:spPr bwMode="auto">
          <a:xfrm>
            <a:off x="6374279" y="1962097"/>
            <a:ext cx="401467" cy="162686"/>
          </a:xfrm>
          <a:custGeom>
            <a:avLst/>
            <a:gdLst>
              <a:gd name="T0" fmla="*/ 127 w 1350"/>
              <a:gd name="T1" fmla="*/ 505 h 548"/>
              <a:gd name="T2" fmla="*/ 64 w 1350"/>
              <a:gd name="T3" fmla="*/ 478 h 548"/>
              <a:gd name="T4" fmla="*/ 79 w 1350"/>
              <a:gd name="T5" fmla="*/ 420 h 548"/>
              <a:gd name="T6" fmla="*/ 43 w 1350"/>
              <a:gd name="T7" fmla="*/ 345 h 548"/>
              <a:gd name="T8" fmla="*/ 90 w 1350"/>
              <a:gd name="T9" fmla="*/ 175 h 548"/>
              <a:gd name="T10" fmla="*/ 223 w 1350"/>
              <a:gd name="T11" fmla="*/ 64 h 548"/>
              <a:gd name="T12" fmla="*/ 356 w 1350"/>
              <a:gd name="T13" fmla="*/ 42 h 548"/>
              <a:gd name="T14" fmla="*/ 356 w 1350"/>
              <a:gd name="T15" fmla="*/ 228 h 548"/>
              <a:gd name="T16" fmla="*/ 313 w 1350"/>
              <a:gd name="T17" fmla="*/ 271 h 548"/>
              <a:gd name="T18" fmla="*/ 276 w 1350"/>
              <a:gd name="T19" fmla="*/ 313 h 548"/>
              <a:gd name="T20" fmla="*/ 313 w 1350"/>
              <a:gd name="T21" fmla="*/ 313 h 548"/>
              <a:gd name="T22" fmla="*/ 366 w 1350"/>
              <a:gd name="T23" fmla="*/ 281 h 548"/>
              <a:gd name="T24" fmla="*/ 398 w 1350"/>
              <a:gd name="T25" fmla="*/ 228 h 548"/>
              <a:gd name="T26" fmla="*/ 568 w 1350"/>
              <a:gd name="T27" fmla="*/ 42 h 548"/>
              <a:gd name="T28" fmla="*/ 568 w 1350"/>
              <a:gd name="T29" fmla="*/ 228 h 548"/>
              <a:gd name="T30" fmla="*/ 525 w 1350"/>
              <a:gd name="T31" fmla="*/ 271 h 548"/>
              <a:gd name="T32" fmla="*/ 483 w 1350"/>
              <a:gd name="T33" fmla="*/ 313 h 548"/>
              <a:gd name="T34" fmla="*/ 525 w 1350"/>
              <a:gd name="T35" fmla="*/ 313 h 548"/>
              <a:gd name="T36" fmla="*/ 579 w 1350"/>
              <a:gd name="T37" fmla="*/ 281 h 548"/>
              <a:gd name="T38" fmla="*/ 610 w 1350"/>
              <a:gd name="T39" fmla="*/ 228 h 548"/>
              <a:gd name="T40" fmla="*/ 823 w 1350"/>
              <a:gd name="T41" fmla="*/ 42 h 548"/>
              <a:gd name="T42" fmla="*/ 817 w 1350"/>
              <a:gd name="T43" fmla="*/ 228 h 548"/>
              <a:gd name="T44" fmla="*/ 780 w 1350"/>
              <a:gd name="T45" fmla="*/ 271 h 548"/>
              <a:gd name="T46" fmla="*/ 738 w 1350"/>
              <a:gd name="T47" fmla="*/ 313 h 548"/>
              <a:gd name="T48" fmla="*/ 780 w 1350"/>
              <a:gd name="T49" fmla="*/ 313 h 548"/>
              <a:gd name="T50" fmla="*/ 833 w 1350"/>
              <a:gd name="T51" fmla="*/ 281 h 548"/>
              <a:gd name="T52" fmla="*/ 860 w 1350"/>
              <a:gd name="T53" fmla="*/ 228 h 548"/>
              <a:gd name="T54" fmla="*/ 1009 w 1350"/>
              <a:gd name="T55" fmla="*/ 42 h 548"/>
              <a:gd name="T56" fmla="*/ 1035 w 1350"/>
              <a:gd name="T57" fmla="*/ 207 h 548"/>
              <a:gd name="T58" fmla="*/ 1024 w 1350"/>
              <a:gd name="T59" fmla="*/ 249 h 548"/>
              <a:gd name="T60" fmla="*/ 993 w 1350"/>
              <a:gd name="T61" fmla="*/ 64 h 548"/>
              <a:gd name="T62" fmla="*/ 971 w 1350"/>
              <a:gd name="T63" fmla="*/ 313 h 548"/>
              <a:gd name="T64" fmla="*/ 1014 w 1350"/>
              <a:gd name="T65" fmla="*/ 308 h 548"/>
              <a:gd name="T66" fmla="*/ 1056 w 1350"/>
              <a:gd name="T67" fmla="*/ 271 h 548"/>
              <a:gd name="T68" fmla="*/ 1078 w 1350"/>
              <a:gd name="T69" fmla="*/ 207 h 548"/>
              <a:gd name="T70" fmla="*/ 1125 w 1350"/>
              <a:gd name="T71" fmla="*/ 64 h 548"/>
              <a:gd name="T72" fmla="*/ 1242 w 1350"/>
              <a:gd name="T73" fmla="*/ 154 h 548"/>
              <a:gd name="T74" fmla="*/ 1306 w 1350"/>
              <a:gd name="T75" fmla="*/ 292 h 548"/>
              <a:gd name="T76" fmla="*/ 1269 w 1350"/>
              <a:gd name="T77" fmla="*/ 420 h 548"/>
              <a:gd name="T78" fmla="*/ 1300 w 1350"/>
              <a:gd name="T79" fmla="*/ 462 h 548"/>
              <a:gd name="T80" fmla="*/ 1248 w 1350"/>
              <a:gd name="T81" fmla="*/ 505 h 548"/>
              <a:gd name="T82" fmla="*/ 345 w 1350"/>
              <a:gd name="T83" fmla="*/ 0 h 548"/>
              <a:gd name="T84" fmla="*/ 276 w 1350"/>
              <a:gd name="T85" fmla="*/ 6 h 548"/>
              <a:gd name="T86" fmla="*/ 180 w 1350"/>
              <a:gd name="T87" fmla="*/ 42 h 548"/>
              <a:gd name="T88" fmla="*/ 58 w 1350"/>
              <a:gd name="T89" fmla="*/ 149 h 548"/>
              <a:gd name="T90" fmla="*/ 16 w 1350"/>
              <a:gd name="T91" fmla="*/ 239 h 548"/>
              <a:gd name="T92" fmla="*/ 0 w 1350"/>
              <a:gd name="T93" fmla="*/ 345 h 548"/>
              <a:gd name="T94" fmla="*/ 0 w 1350"/>
              <a:gd name="T95" fmla="*/ 446 h 548"/>
              <a:gd name="T96" fmla="*/ 37 w 1350"/>
              <a:gd name="T97" fmla="*/ 510 h 548"/>
              <a:gd name="T98" fmla="*/ 101 w 1350"/>
              <a:gd name="T99" fmla="*/ 547 h 548"/>
              <a:gd name="T100" fmla="*/ 1221 w 1350"/>
              <a:gd name="T101" fmla="*/ 547 h 548"/>
              <a:gd name="T102" fmla="*/ 1295 w 1350"/>
              <a:gd name="T103" fmla="*/ 526 h 548"/>
              <a:gd name="T104" fmla="*/ 1343 w 1350"/>
              <a:gd name="T105" fmla="*/ 467 h 548"/>
              <a:gd name="T106" fmla="*/ 1349 w 1350"/>
              <a:gd name="T107" fmla="*/ 345 h 548"/>
              <a:gd name="T108" fmla="*/ 1343 w 1350"/>
              <a:gd name="T109" fmla="*/ 277 h 548"/>
              <a:gd name="T110" fmla="*/ 1311 w 1350"/>
              <a:gd name="T111" fmla="*/ 181 h 548"/>
              <a:gd name="T112" fmla="*/ 1200 w 1350"/>
              <a:gd name="T113" fmla="*/ 59 h 548"/>
              <a:gd name="T114" fmla="*/ 1110 w 1350"/>
              <a:gd name="T115" fmla="*/ 16 h 548"/>
              <a:gd name="T116" fmla="*/ 1009 w 1350"/>
              <a:gd name="T11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50" h="548">
                <a:moveTo>
                  <a:pt x="1221" y="505"/>
                </a:moveTo>
                <a:lnTo>
                  <a:pt x="127" y="505"/>
                </a:lnTo>
                <a:lnTo>
                  <a:pt x="127" y="505"/>
                </a:lnTo>
                <a:lnTo>
                  <a:pt x="101" y="505"/>
                </a:lnTo>
                <a:lnTo>
                  <a:pt x="79" y="494"/>
                </a:lnTo>
                <a:lnTo>
                  <a:pt x="64" y="478"/>
                </a:lnTo>
                <a:lnTo>
                  <a:pt x="53" y="462"/>
                </a:lnTo>
                <a:lnTo>
                  <a:pt x="79" y="462"/>
                </a:lnTo>
                <a:lnTo>
                  <a:pt x="79" y="420"/>
                </a:lnTo>
                <a:lnTo>
                  <a:pt x="43" y="420"/>
                </a:lnTo>
                <a:lnTo>
                  <a:pt x="43" y="345"/>
                </a:lnTo>
                <a:lnTo>
                  <a:pt x="43" y="345"/>
                </a:lnTo>
                <a:lnTo>
                  <a:pt x="47" y="281"/>
                </a:lnTo>
                <a:lnTo>
                  <a:pt x="64" y="223"/>
                </a:lnTo>
                <a:lnTo>
                  <a:pt x="90" y="175"/>
                </a:lnTo>
                <a:lnTo>
                  <a:pt x="127" y="128"/>
                </a:lnTo>
                <a:lnTo>
                  <a:pt x="175" y="91"/>
                </a:lnTo>
                <a:lnTo>
                  <a:pt x="223" y="64"/>
                </a:lnTo>
                <a:lnTo>
                  <a:pt x="282" y="48"/>
                </a:lnTo>
                <a:lnTo>
                  <a:pt x="345" y="42"/>
                </a:lnTo>
                <a:lnTo>
                  <a:pt x="356" y="42"/>
                </a:lnTo>
                <a:lnTo>
                  <a:pt x="356" y="207"/>
                </a:lnTo>
                <a:lnTo>
                  <a:pt x="356" y="207"/>
                </a:lnTo>
                <a:lnTo>
                  <a:pt x="356" y="228"/>
                </a:lnTo>
                <a:lnTo>
                  <a:pt x="345" y="249"/>
                </a:lnTo>
                <a:lnTo>
                  <a:pt x="334" y="260"/>
                </a:lnTo>
                <a:lnTo>
                  <a:pt x="313" y="271"/>
                </a:lnTo>
                <a:lnTo>
                  <a:pt x="313" y="64"/>
                </a:lnTo>
                <a:lnTo>
                  <a:pt x="276" y="64"/>
                </a:lnTo>
                <a:lnTo>
                  <a:pt x="276" y="313"/>
                </a:lnTo>
                <a:lnTo>
                  <a:pt x="292" y="313"/>
                </a:lnTo>
                <a:lnTo>
                  <a:pt x="292" y="313"/>
                </a:lnTo>
                <a:lnTo>
                  <a:pt x="313" y="313"/>
                </a:lnTo>
                <a:lnTo>
                  <a:pt x="334" y="308"/>
                </a:lnTo>
                <a:lnTo>
                  <a:pt x="356" y="298"/>
                </a:lnTo>
                <a:lnTo>
                  <a:pt x="366" y="281"/>
                </a:lnTo>
                <a:lnTo>
                  <a:pt x="382" y="271"/>
                </a:lnTo>
                <a:lnTo>
                  <a:pt x="393" y="249"/>
                </a:lnTo>
                <a:lnTo>
                  <a:pt x="398" y="228"/>
                </a:lnTo>
                <a:lnTo>
                  <a:pt x="398" y="207"/>
                </a:lnTo>
                <a:lnTo>
                  <a:pt x="398" y="42"/>
                </a:lnTo>
                <a:lnTo>
                  <a:pt x="568" y="42"/>
                </a:lnTo>
                <a:lnTo>
                  <a:pt x="568" y="207"/>
                </a:lnTo>
                <a:lnTo>
                  <a:pt x="568" y="207"/>
                </a:lnTo>
                <a:lnTo>
                  <a:pt x="568" y="228"/>
                </a:lnTo>
                <a:lnTo>
                  <a:pt x="557" y="249"/>
                </a:lnTo>
                <a:lnTo>
                  <a:pt x="542" y="260"/>
                </a:lnTo>
                <a:lnTo>
                  <a:pt x="525" y="271"/>
                </a:lnTo>
                <a:lnTo>
                  <a:pt x="525" y="64"/>
                </a:lnTo>
                <a:lnTo>
                  <a:pt x="483" y="64"/>
                </a:lnTo>
                <a:lnTo>
                  <a:pt x="483" y="313"/>
                </a:lnTo>
                <a:lnTo>
                  <a:pt x="504" y="313"/>
                </a:lnTo>
                <a:lnTo>
                  <a:pt x="504" y="313"/>
                </a:lnTo>
                <a:lnTo>
                  <a:pt x="525" y="313"/>
                </a:lnTo>
                <a:lnTo>
                  <a:pt x="547" y="308"/>
                </a:lnTo>
                <a:lnTo>
                  <a:pt x="563" y="298"/>
                </a:lnTo>
                <a:lnTo>
                  <a:pt x="579" y="281"/>
                </a:lnTo>
                <a:lnTo>
                  <a:pt x="594" y="271"/>
                </a:lnTo>
                <a:lnTo>
                  <a:pt x="605" y="249"/>
                </a:lnTo>
                <a:lnTo>
                  <a:pt x="610" y="228"/>
                </a:lnTo>
                <a:lnTo>
                  <a:pt x="610" y="207"/>
                </a:lnTo>
                <a:lnTo>
                  <a:pt x="610" y="42"/>
                </a:lnTo>
                <a:lnTo>
                  <a:pt x="823" y="42"/>
                </a:lnTo>
                <a:lnTo>
                  <a:pt x="823" y="207"/>
                </a:lnTo>
                <a:lnTo>
                  <a:pt x="823" y="207"/>
                </a:lnTo>
                <a:lnTo>
                  <a:pt x="817" y="228"/>
                </a:lnTo>
                <a:lnTo>
                  <a:pt x="812" y="249"/>
                </a:lnTo>
                <a:lnTo>
                  <a:pt x="796" y="260"/>
                </a:lnTo>
                <a:lnTo>
                  <a:pt x="780" y="271"/>
                </a:lnTo>
                <a:lnTo>
                  <a:pt x="780" y="64"/>
                </a:lnTo>
                <a:lnTo>
                  <a:pt x="738" y="64"/>
                </a:lnTo>
                <a:lnTo>
                  <a:pt x="738" y="313"/>
                </a:lnTo>
                <a:lnTo>
                  <a:pt x="759" y="313"/>
                </a:lnTo>
                <a:lnTo>
                  <a:pt x="759" y="313"/>
                </a:lnTo>
                <a:lnTo>
                  <a:pt x="780" y="313"/>
                </a:lnTo>
                <a:lnTo>
                  <a:pt x="802" y="308"/>
                </a:lnTo>
                <a:lnTo>
                  <a:pt x="817" y="298"/>
                </a:lnTo>
                <a:lnTo>
                  <a:pt x="833" y="281"/>
                </a:lnTo>
                <a:lnTo>
                  <a:pt x="844" y="271"/>
                </a:lnTo>
                <a:lnTo>
                  <a:pt x="854" y="249"/>
                </a:lnTo>
                <a:lnTo>
                  <a:pt x="860" y="228"/>
                </a:lnTo>
                <a:lnTo>
                  <a:pt x="865" y="207"/>
                </a:lnTo>
                <a:lnTo>
                  <a:pt x="865" y="42"/>
                </a:lnTo>
                <a:lnTo>
                  <a:pt x="1009" y="42"/>
                </a:lnTo>
                <a:lnTo>
                  <a:pt x="1009" y="42"/>
                </a:lnTo>
                <a:lnTo>
                  <a:pt x="1035" y="42"/>
                </a:lnTo>
                <a:lnTo>
                  <a:pt x="1035" y="207"/>
                </a:lnTo>
                <a:lnTo>
                  <a:pt x="1035" y="207"/>
                </a:lnTo>
                <a:lnTo>
                  <a:pt x="1030" y="228"/>
                </a:lnTo>
                <a:lnTo>
                  <a:pt x="1024" y="249"/>
                </a:lnTo>
                <a:lnTo>
                  <a:pt x="1009" y="260"/>
                </a:lnTo>
                <a:lnTo>
                  <a:pt x="993" y="271"/>
                </a:lnTo>
                <a:lnTo>
                  <a:pt x="993" y="64"/>
                </a:lnTo>
                <a:lnTo>
                  <a:pt x="950" y="64"/>
                </a:lnTo>
                <a:lnTo>
                  <a:pt x="950" y="313"/>
                </a:lnTo>
                <a:lnTo>
                  <a:pt x="971" y="313"/>
                </a:lnTo>
                <a:lnTo>
                  <a:pt x="971" y="313"/>
                </a:lnTo>
                <a:lnTo>
                  <a:pt x="993" y="313"/>
                </a:lnTo>
                <a:lnTo>
                  <a:pt x="1014" y="308"/>
                </a:lnTo>
                <a:lnTo>
                  <a:pt x="1030" y="298"/>
                </a:lnTo>
                <a:lnTo>
                  <a:pt x="1046" y="281"/>
                </a:lnTo>
                <a:lnTo>
                  <a:pt x="1056" y="271"/>
                </a:lnTo>
                <a:lnTo>
                  <a:pt x="1067" y="249"/>
                </a:lnTo>
                <a:lnTo>
                  <a:pt x="1072" y="228"/>
                </a:lnTo>
                <a:lnTo>
                  <a:pt x="1078" y="207"/>
                </a:lnTo>
                <a:lnTo>
                  <a:pt x="1078" y="48"/>
                </a:lnTo>
                <a:lnTo>
                  <a:pt x="1078" y="48"/>
                </a:lnTo>
                <a:lnTo>
                  <a:pt x="1125" y="64"/>
                </a:lnTo>
                <a:lnTo>
                  <a:pt x="1168" y="85"/>
                </a:lnTo>
                <a:lnTo>
                  <a:pt x="1210" y="117"/>
                </a:lnTo>
                <a:lnTo>
                  <a:pt x="1242" y="154"/>
                </a:lnTo>
                <a:lnTo>
                  <a:pt x="1269" y="196"/>
                </a:lnTo>
                <a:lnTo>
                  <a:pt x="1290" y="239"/>
                </a:lnTo>
                <a:lnTo>
                  <a:pt x="1306" y="292"/>
                </a:lnTo>
                <a:lnTo>
                  <a:pt x="1311" y="345"/>
                </a:lnTo>
                <a:lnTo>
                  <a:pt x="1311" y="420"/>
                </a:lnTo>
                <a:lnTo>
                  <a:pt x="1269" y="420"/>
                </a:lnTo>
                <a:lnTo>
                  <a:pt x="1269" y="462"/>
                </a:lnTo>
                <a:lnTo>
                  <a:pt x="1300" y="462"/>
                </a:lnTo>
                <a:lnTo>
                  <a:pt x="1300" y="462"/>
                </a:lnTo>
                <a:lnTo>
                  <a:pt x="1285" y="478"/>
                </a:lnTo>
                <a:lnTo>
                  <a:pt x="1269" y="494"/>
                </a:lnTo>
                <a:lnTo>
                  <a:pt x="1248" y="505"/>
                </a:lnTo>
                <a:lnTo>
                  <a:pt x="1221" y="505"/>
                </a:lnTo>
                <a:close/>
                <a:moveTo>
                  <a:pt x="1009" y="0"/>
                </a:moveTo>
                <a:lnTo>
                  <a:pt x="345" y="0"/>
                </a:lnTo>
                <a:lnTo>
                  <a:pt x="345" y="0"/>
                </a:lnTo>
                <a:lnTo>
                  <a:pt x="308" y="0"/>
                </a:lnTo>
                <a:lnTo>
                  <a:pt x="276" y="6"/>
                </a:lnTo>
                <a:lnTo>
                  <a:pt x="239" y="16"/>
                </a:lnTo>
                <a:lnTo>
                  <a:pt x="207" y="27"/>
                </a:lnTo>
                <a:lnTo>
                  <a:pt x="180" y="42"/>
                </a:lnTo>
                <a:lnTo>
                  <a:pt x="149" y="59"/>
                </a:lnTo>
                <a:lnTo>
                  <a:pt x="101" y="101"/>
                </a:lnTo>
                <a:lnTo>
                  <a:pt x="58" y="149"/>
                </a:lnTo>
                <a:lnTo>
                  <a:pt x="43" y="181"/>
                </a:lnTo>
                <a:lnTo>
                  <a:pt x="26" y="207"/>
                </a:lnTo>
                <a:lnTo>
                  <a:pt x="16" y="239"/>
                </a:lnTo>
                <a:lnTo>
                  <a:pt x="5" y="277"/>
                </a:lnTo>
                <a:lnTo>
                  <a:pt x="0" y="308"/>
                </a:lnTo>
                <a:lnTo>
                  <a:pt x="0" y="345"/>
                </a:lnTo>
                <a:lnTo>
                  <a:pt x="0" y="420"/>
                </a:lnTo>
                <a:lnTo>
                  <a:pt x="0" y="420"/>
                </a:lnTo>
                <a:lnTo>
                  <a:pt x="0" y="446"/>
                </a:lnTo>
                <a:lnTo>
                  <a:pt x="11" y="467"/>
                </a:lnTo>
                <a:lnTo>
                  <a:pt x="21" y="494"/>
                </a:lnTo>
                <a:lnTo>
                  <a:pt x="37" y="510"/>
                </a:lnTo>
                <a:lnTo>
                  <a:pt x="53" y="526"/>
                </a:lnTo>
                <a:lnTo>
                  <a:pt x="75" y="536"/>
                </a:lnTo>
                <a:lnTo>
                  <a:pt x="101" y="547"/>
                </a:lnTo>
                <a:lnTo>
                  <a:pt x="127" y="547"/>
                </a:lnTo>
                <a:lnTo>
                  <a:pt x="1221" y="547"/>
                </a:lnTo>
                <a:lnTo>
                  <a:pt x="1221" y="547"/>
                </a:lnTo>
                <a:lnTo>
                  <a:pt x="1248" y="547"/>
                </a:lnTo>
                <a:lnTo>
                  <a:pt x="1274" y="536"/>
                </a:lnTo>
                <a:lnTo>
                  <a:pt x="1295" y="526"/>
                </a:lnTo>
                <a:lnTo>
                  <a:pt x="1311" y="510"/>
                </a:lnTo>
                <a:lnTo>
                  <a:pt x="1327" y="494"/>
                </a:lnTo>
                <a:lnTo>
                  <a:pt x="1343" y="467"/>
                </a:lnTo>
                <a:lnTo>
                  <a:pt x="1349" y="446"/>
                </a:lnTo>
                <a:lnTo>
                  <a:pt x="1349" y="420"/>
                </a:lnTo>
                <a:lnTo>
                  <a:pt x="1349" y="345"/>
                </a:lnTo>
                <a:lnTo>
                  <a:pt x="1349" y="345"/>
                </a:lnTo>
                <a:lnTo>
                  <a:pt x="1349" y="308"/>
                </a:lnTo>
                <a:lnTo>
                  <a:pt x="1343" y="277"/>
                </a:lnTo>
                <a:lnTo>
                  <a:pt x="1332" y="239"/>
                </a:lnTo>
                <a:lnTo>
                  <a:pt x="1322" y="207"/>
                </a:lnTo>
                <a:lnTo>
                  <a:pt x="1311" y="181"/>
                </a:lnTo>
                <a:lnTo>
                  <a:pt x="1290" y="149"/>
                </a:lnTo>
                <a:lnTo>
                  <a:pt x="1248" y="101"/>
                </a:lnTo>
                <a:lnTo>
                  <a:pt x="1200" y="59"/>
                </a:lnTo>
                <a:lnTo>
                  <a:pt x="1168" y="42"/>
                </a:lnTo>
                <a:lnTo>
                  <a:pt x="1142" y="27"/>
                </a:lnTo>
                <a:lnTo>
                  <a:pt x="1110" y="16"/>
                </a:lnTo>
                <a:lnTo>
                  <a:pt x="1078" y="6"/>
                </a:lnTo>
                <a:lnTo>
                  <a:pt x="1040" y="0"/>
                </a:lnTo>
                <a:lnTo>
                  <a:pt x="100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Freeform 120"/>
          <p:cNvSpPr>
            <a:spLocks noChangeArrowheads="1"/>
          </p:cNvSpPr>
          <p:nvPr/>
        </p:nvSpPr>
        <p:spPr bwMode="auto">
          <a:xfrm>
            <a:off x="5141014" y="1750868"/>
            <a:ext cx="402779" cy="402778"/>
          </a:xfrm>
          <a:custGeom>
            <a:avLst/>
            <a:gdLst>
              <a:gd name="T0" fmla="*/ 1184 w 1354"/>
              <a:gd name="T1" fmla="*/ 929 h 1354"/>
              <a:gd name="T2" fmla="*/ 1088 w 1354"/>
              <a:gd name="T3" fmla="*/ 945 h 1354"/>
              <a:gd name="T4" fmla="*/ 971 w 1354"/>
              <a:gd name="T5" fmla="*/ 855 h 1354"/>
              <a:gd name="T6" fmla="*/ 971 w 1354"/>
              <a:gd name="T7" fmla="*/ 679 h 1354"/>
              <a:gd name="T8" fmla="*/ 1120 w 1354"/>
              <a:gd name="T9" fmla="*/ 605 h 1354"/>
              <a:gd name="T10" fmla="*/ 1247 w 1354"/>
              <a:gd name="T11" fmla="*/ 605 h 1354"/>
              <a:gd name="T12" fmla="*/ 1268 w 1354"/>
              <a:gd name="T13" fmla="*/ 743 h 1354"/>
              <a:gd name="T14" fmla="*/ 801 w 1354"/>
              <a:gd name="T15" fmla="*/ 1184 h 1354"/>
              <a:gd name="T16" fmla="*/ 594 w 1354"/>
              <a:gd name="T17" fmla="*/ 1285 h 1354"/>
              <a:gd name="T18" fmla="*/ 361 w 1354"/>
              <a:gd name="T19" fmla="*/ 1019 h 1354"/>
              <a:gd name="T20" fmla="*/ 610 w 1354"/>
              <a:gd name="T21" fmla="*/ 727 h 1354"/>
              <a:gd name="T22" fmla="*/ 801 w 1354"/>
              <a:gd name="T23" fmla="*/ 764 h 1354"/>
              <a:gd name="T24" fmla="*/ 801 w 1354"/>
              <a:gd name="T25" fmla="*/ 1003 h 1354"/>
              <a:gd name="T26" fmla="*/ 106 w 1354"/>
              <a:gd name="T27" fmla="*/ 907 h 1354"/>
              <a:gd name="T28" fmla="*/ 42 w 1354"/>
              <a:gd name="T29" fmla="*/ 759 h 1354"/>
              <a:gd name="T30" fmla="*/ 175 w 1354"/>
              <a:gd name="T31" fmla="*/ 621 h 1354"/>
              <a:gd name="T32" fmla="*/ 339 w 1354"/>
              <a:gd name="T33" fmla="*/ 637 h 1354"/>
              <a:gd name="T34" fmla="*/ 419 w 1354"/>
              <a:gd name="T35" fmla="*/ 780 h 1354"/>
              <a:gd name="T36" fmla="*/ 446 w 1354"/>
              <a:gd name="T37" fmla="*/ 849 h 1354"/>
              <a:gd name="T38" fmla="*/ 403 w 1354"/>
              <a:gd name="T39" fmla="*/ 907 h 1354"/>
              <a:gd name="T40" fmla="*/ 275 w 1354"/>
              <a:gd name="T41" fmla="*/ 988 h 1354"/>
              <a:gd name="T42" fmla="*/ 403 w 1354"/>
              <a:gd name="T43" fmla="*/ 467 h 1354"/>
              <a:gd name="T44" fmla="*/ 324 w 1354"/>
              <a:gd name="T45" fmla="*/ 360 h 1354"/>
              <a:gd name="T46" fmla="*/ 339 w 1354"/>
              <a:gd name="T47" fmla="*/ 212 h 1354"/>
              <a:gd name="T48" fmla="*/ 467 w 1354"/>
              <a:gd name="T49" fmla="*/ 106 h 1354"/>
              <a:gd name="T50" fmla="*/ 578 w 1354"/>
              <a:gd name="T51" fmla="*/ 79 h 1354"/>
              <a:gd name="T52" fmla="*/ 717 w 1354"/>
              <a:gd name="T53" fmla="*/ 127 h 1354"/>
              <a:gd name="T54" fmla="*/ 886 w 1354"/>
              <a:gd name="T55" fmla="*/ 127 h 1354"/>
              <a:gd name="T56" fmla="*/ 966 w 1354"/>
              <a:gd name="T57" fmla="*/ 233 h 1354"/>
              <a:gd name="T58" fmla="*/ 1099 w 1354"/>
              <a:gd name="T59" fmla="*/ 360 h 1354"/>
              <a:gd name="T60" fmla="*/ 992 w 1354"/>
              <a:gd name="T61" fmla="*/ 520 h 1354"/>
              <a:gd name="T62" fmla="*/ 844 w 1354"/>
              <a:gd name="T63" fmla="*/ 531 h 1354"/>
              <a:gd name="T64" fmla="*/ 844 w 1354"/>
              <a:gd name="T65" fmla="*/ 621 h 1354"/>
              <a:gd name="T66" fmla="*/ 759 w 1354"/>
              <a:gd name="T67" fmla="*/ 732 h 1354"/>
              <a:gd name="T68" fmla="*/ 600 w 1354"/>
              <a:gd name="T69" fmla="*/ 653 h 1354"/>
              <a:gd name="T70" fmla="*/ 408 w 1354"/>
              <a:gd name="T71" fmla="*/ 504 h 1354"/>
              <a:gd name="T72" fmla="*/ 1300 w 1354"/>
              <a:gd name="T73" fmla="*/ 648 h 1354"/>
              <a:gd name="T74" fmla="*/ 1146 w 1354"/>
              <a:gd name="T75" fmla="*/ 531 h 1354"/>
              <a:gd name="T76" fmla="*/ 945 w 1354"/>
              <a:gd name="T77" fmla="*/ 653 h 1354"/>
              <a:gd name="T78" fmla="*/ 860 w 1354"/>
              <a:gd name="T79" fmla="*/ 711 h 1354"/>
              <a:gd name="T80" fmla="*/ 987 w 1354"/>
              <a:gd name="T81" fmla="*/ 568 h 1354"/>
              <a:gd name="T82" fmla="*/ 1131 w 1354"/>
              <a:gd name="T83" fmla="*/ 318 h 1354"/>
              <a:gd name="T84" fmla="*/ 992 w 1354"/>
              <a:gd name="T85" fmla="*/ 170 h 1354"/>
              <a:gd name="T86" fmla="*/ 822 w 1354"/>
              <a:gd name="T87" fmla="*/ 111 h 1354"/>
              <a:gd name="T88" fmla="*/ 636 w 1354"/>
              <a:gd name="T89" fmla="*/ 0 h 1354"/>
              <a:gd name="T90" fmla="*/ 429 w 1354"/>
              <a:gd name="T91" fmla="*/ 69 h 1354"/>
              <a:gd name="T92" fmla="*/ 313 w 1354"/>
              <a:gd name="T93" fmla="*/ 302 h 1354"/>
              <a:gd name="T94" fmla="*/ 329 w 1354"/>
              <a:gd name="T95" fmla="*/ 472 h 1354"/>
              <a:gd name="T96" fmla="*/ 514 w 1354"/>
              <a:gd name="T97" fmla="*/ 685 h 1354"/>
              <a:gd name="T98" fmla="*/ 499 w 1354"/>
              <a:gd name="T99" fmla="*/ 918 h 1354"/>
              <a:gd name="T100" fmla="*/ 467 w 1354"/>
              <a:gd name="T101" fmla="*/ 749 h 1354"/>
              <a:gd name="T102" fmla="*/ 366 w 1354"/>
              <a:gd name="T103" fmla="*/ 600 h 1354"/>
              <a:gd name="T104" fmla="*/ 143 w 1354"/>
              <a:gd name="T105" fmla="*/ 595 h 1354"/>
              <a:gd name="T106" fmla="*/ 0 w 1354"/>
              <a:gd name="T107" fmla="*/ 759 h 1354"/>
              <a:gd name="T108" fmla="*/ 74 w 1354"/>
              <a:gd name="T109" fmla="*/ 950 h 1354"/>
              <a:gd name="T110" fmla="*/ 212 w 1354"/>
              <a:gd name="T111" fmla="*/ 1003 h 1354"/>
              <a:gd name="T112" fmla="*/ 844 w 1354"/>
              <a:gd name="T113" fmla="*/ 1024 h 1354"/>
              <a:gd name="T114" fmla="*/ 1099 w 1354"/>
              <a:gd name="T115" fmla="*/ 1019 h 1354"/>
              <a:gd name="T116" fmla="*/ 1268 w 1354"/>
              <a:gd name="T117" fmla="*/ 960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54" h="1354">
                <a:moveTo>
                  <a:pt x="1242" y="865"/>
                </a:moveTo>
                <a:lnTo>
                  <a:pt x="1226" y="870"/>
                </a:lnTo>
                <a:lnTo>
                  <a:pt x="1231" y="892"/>
                </a:lnTo>
                <a:lnTo>
                  <a:pt x="1231" y="892"/>
                </a:lnTo>
                <a:lnTo>
                  <a:pt x="1237" y="913"/>
                </a:lnTo>
                <a:lnTo>
                  <a:pt x="1237" y="913"/>
                </a:lnTo>
                <a:lnTo>
                  <a:pt x="1231" y="934"/>
                </a:lnTo>
                <a:lnTo>
                  <a:pt x="1226" y="956"/>
                </a:lnTo>
                <a:lnTo>
                  <a:pt x="1226" y="929"/>
                </a:lnTo>
                <a:lnTo>
                  <a:pt x="1184" y="929"/>
                </a:lnTo>
                <a:lnTo>
                  <a:pt x="1184" y="971"/>
                </a:lnTo>
                <a:lnTo>
                  <a:pt x="1215" y="971"/>
                </a:lnTo>
                <a:lnTo>
                  <a:pt x="1215" y="971"/>
                </a:lnTo>
                <a:lnTo>
                  <a:pt x="1189" y="988"/>
                </a:lnTo>
                <a:lnTo>
                  <a:pt x="1163" y="992"/>
                </a:lnTo>
                <a:lnTo>
                  <a:pt x="1163" y="992"/>
                </a:lnTo>
                <a:lnTo>
                  <a:pt x="1135" y="988"/>
                </a:lnTo>
                <a:lnTo>
                  <a:pt x="1120" y="982"/>
                </a:lnTo>
                <a:lnTo>
                  <a:pt x="1104" y="966"/>
                </a:lnTo>
                <a:lnTo>
                  <a:pt x="1088" y="945"/>
                </a:lnTo>
                <a:lnTo>
                  <a:pt x="1099" y="945"/>
                </a:lnTo>
                <a:lnTo>
                  <a:pt x="1099" y="907"/>
                </a:lnTo>
                <a:lnTo>
                  <a:pt x="1082" y="907"/>
                </a:lnTo>
                <a:lnTo>
                  <a:pt x="1082" y="897"/>
                </a:lnTo>
                <a:lnTo>
                  <a:pt x="1061" y="897"/>
                </a:lnTo>
                <a:lnTo>
                  <a:pt x="1061" y="897"/>
                </a:lnTo>
                <a:lnTo>
                  <a:pt x="1035" y="892"/>
                </a:lnTo>
                <a:lnTo>
                  <a:pt x="1014" y="886"/>
                </a:lnTo>
                <a:lnTo>
                  <a:pt x="992" y="870"/>
                </a:lnTo>
                <a:lnTo>
                  <a:pt x="971" y="855"/>
                </a:lnTo>
                <a:lnTo>
                  <a:pt x="971" y="823"/>
                </a:lnTo>
                <a:lnTo>
                  <a:pt x="950" y="823"/>
                </a:lnTo>
                <a:lnTo>
                  <a:pt x="950" y="823"/>
                </a:lnTo>
                <a:lnTo>
                  <a:pt x="939" y="796"/>
                </a:lnTo>
                <a:lnTo>
                  <a:pt x="934" y="770"/>
                </a:lnTo>
                <a:lnTo>
                  <a:pt x="934" y="770"/>
                </a:lnTo>
                <a:lnTo>
                  <a:pt x="939" y="743"/>
                </a:lnTo>
                <a:lnTo>
                  <a:pt x="945" y="722"/>
                </a:lnTo>
                <a:lnTo>
                  <a:pt x="955" y="700"/>
                </a:lnTo>
                <a:lnTo>
                  <a:pt x="971" y="679"/>
                </a:lnTo>
                <a:lnTo>
                  <a:pt x="992" y="663"/>
                </a:lnTo>
                <a:lnTo>
                  <a:pt x="1014" y="653"/>
                </a:lnTo>
                <a:lnTo>
                  <a:pt x="1035" y="648"/>
                </a:lnTo>
                <a:lnTo>
                  <a:pt x="1061" y="642"/>
                </a:lnTo>
                <a:lnTo>
                  <a:pt x="1061" y="642"/>
                </a:lnTo>
                <a:lnTo>
                  <a:pt x="1082" y="648"/>
                </a:lnTo>
                <a:lnTo>
                  <a:pt x="1104" y="648"/>
                </a:lnTo>
                <a:lnTo>
                  <a:pt x="1109" y="631"/>
                </a:lnTo>
                <a:lnTo>
                  <a:pt x="1109" y="631"/>
                </a:lnTo>
                <a:lnTo>
                  <a:pt x="1120" y="605"/>
                </a:lnTo>
                <a:lnTo>
                  <a:pt x="1135" y="584"/>
                </a:lnTo>
                <a:lnTo>
                  <a:pt x="1157" y="573"/>
                </a:lnTo>
                <a:lnTo>
                  <a:pt x="1184" y="568"/>
                </a:lnTo>
                <a:lnTo>
                  <a:pt x="1184" y="568"/>
                </a:lnTo>
                <a:lnTo>
                  <a:pt x="1205" y="573"/>
                </a:lnTo>
                <a:lnTo>
                  <a:pt x="1205" y="573"/>
                </a:lnTo>
                <a:lnTo>
                  <a:pt x="1205" y="616"/>
                </a:lnTo>
                <a:lnTo>
                  <a:pt x="1247" y="616"/>
                </a:lnTo>
                <a:lnTo>
                  <a:pt x="1247" y="605"/>
                </a:lnTo>
                <a:lnTo>
                  <a:pt x="1247" y="605"/>
                </a:lnTo>
                <a:lnTo>
                  <a:pt x="1258" y="621"/>
                </a:lnTo>
                <a:lnTo>
                  <a:pt x="1263" y="648"/>
                </a:lnTo>
                <a:lnTo>
                  <a:pt x="1263" y="648"/>
                </a:lnTo>
                <a:lnTo>
                  <a:pt x="1258" y="663"/>
                </a:lnTo>
                <a:lnTo>
                  <a:pt x="1253" y="679"/>
                </a:lnTo>
                <a:lnTo>
                  <a:pt x="1268" y="685"/>
                </a:lnTo>
                <a:lnTo>
                  <a:pt x="1268" y="685"/>
                </a:lnTo>
                <a:lnTo>
                  <a:pt x="1284" y="700"/>
                </a:lnTo>
                <a:lnTo>
                  <a:pt x="1268" y="700"/>
                </a:lnTo>
                <a:lnTo>
                  <a:pt x="1268" y="743"/>
                </a:lnTo>
                <a:lnTo>
                  <a:pt x="1306" y="743"/>
                </a:lnTo>
                <a:lnTo>
                  <a:pt x="1306" y="743"/>
                </a:lnTo>
                <a:lnTo>
                  <a:pt x="1311" y="770"/>
                </a:lnTo>
                <a:lnTo>
                  <a:pt x="1311" y="770"/>
                </a:lnTo>
                <a:lnTo>
                  <a:pt x="1306" y="802"/>
                </a:lnTo>
                <a:lnTo>
                  <a:pt x="1289" y="828"/>
                </a:lnTo>
                <a:lnTo>
                  <a:pt x="1268" y="849"/>
                </a:lnTo>
                <a:lnTo>
                  <a:pt x="1242" y="865"/>
                </a:lnTo>
                <a:close/>
                <a:moveTo>
                  <a:pt x="801" y="1003"/>
                </a:moveTo>
                <a:lnTo>
                  <a:pt x="801" y="1184"/>
                </a:lnTo>
                <a:lnTo>
                  <a:pt x="801" y="1184"/>
                </a:lnTo>
                <a:lnTo>
                  <a:pt x="738" y="1184"/>
                </a:lnTo>
                <a:lnTo>
                  <a:pt x="738" y="1221"/>
                </a:lnTo>
                <a:lnTo>
                  <a:pt x="738" y="1221"/>
                </a:lnTo>
                <a:lnTo>
                  <a:pt x="801" y="1221"/>
                </a:lnTo>
                <a:lnTo>
                  <a:pt x="801" y="1221"/>
                </a:lnTo>
                <a:lnTo>
                  <a:pt x="801" y="1221"/>
                </a:lnTo>
                <a:lnTo>
                  <a:pt x="801" y="1311"/>
                </a:lnTo>
                <a:lnTo>
                  <a:pt x="594" y="1311"/>
                </a:lnTo>
                <a:lnTo>
                  <a:pt x="594" y="1285"/>
                </a:lnTo>
                <a:lnTo>
                  <a:pt x="631" y="1285"/>
                </a:lnTo>
                <a:lnTo>
                  <a:pt x="631" y="1242"/>
                </a:lnTo>
                <a:lnTo>
                  <a:pt x="594" y="1242"/>
                </a:lnTo>
                <a:lnTo>
                  <a:pt x="594" y="1195"/>
                </a:lnTo>
                <a:lnTo>
                  <a:pt x="525" y="1141"/>
                </a:lnTo>
                <a:lnTo>
                  <a:pt x="525" y="1078"/>
                </a:lnTo>
                <a:lnTo>
                  <a:pt x="482" y="1078"/>
                </a:lnTo>
                <a:lnTo>
                  <a:pt x="482" y="1109"/>
                </a:lnTo>
                <a:lnTo>
                  <a:pt x="361" y="1019"/>
                </a:lnTo>
                <a:lnTo>
                  <a:pt x="361" y="1019"/>
                </a:lnTo>
                <a:lnTo>
                  <a:pt x="382" y="1009"/>
                </a:lnTo>
                <a:lnTo>
                  <a:pt x="398" y="992"/>
                </a:lnTo>
                <a:lnTo>
                  <a:pt x="594" y="1062"/>
                </a:lnTo>
                <a:lnTo>
                  <a:pt x="594" y="992"/>
                </a:lnTo>
                <a:lnTo>
                  <a:pt x="631" y="992"/>
                </a:lnTo>
                <a:lnTo>
                  <a:pt x="631" y="950"/>
                </a:lnTo>
                <a:lnTo>
                  <a:pt x="594" y="950"/>
                </a:lnTo>
                <a:lnTo>
                  <a:pt x="594" y="700"/>
                </a:lnTo>
                <a:lnTo>
                  <a:pt x="594" y="700"/>
                </a:lnTo>
                <a:lnTo>
                  <a:pt x="610" y="727"/>
                </a:lnTo>
                <a:lnTo>
                  <a:pt x="636" y="749"/>
                </a:lnTo>
                <a:lnTo>
                  <a:pt x="658" y="823"/>
                </a:lnTo>
                <a:lnTo>
                  <a:pt x="631" y="823"/>
                </a:lnTo>
                <a:lnTo>
                  <a:pt x="631" y="865"/>
                </a:lnTo>
                <a:lnTo>
                  <a:pt x="668" y="865"/>
                </a:lnTo>
                <a:lnTo>
                  <a:pt x="685" y="913"/>
                </a:lnTo>
                <a:lnTo>
                  <a:pt x="759" y="913"/>
                </a:lnTo>
                <a:lnTo>
                  <a:pt x="759" y="775"/>
                </a:lnTo>
                <a:lnTo>
                  <a:pt x="759" y="775"/>
                </a:lnTo>
                <a:lnTo>
                  <a:pt x="801" y="764"/>
                </a:lnTo>
                <a:lnTo>
                  <a:pt x="801" y="907"/>
                </a:lnTo>
                <a:lnTo>
                  <a:pt x="907" y="828"/>
                </a:lnTo>
                <a:lnTo>
                  <a:pt x="907" y="828"/>
                </a:lnTo>
                <a:lnTo>
                  <a:pt x="918" y="860"/>
                </a:lnTo>
                <a:lnTo>
                  <a:pt x="939" y="886"/>
                </a:lnTo>
                <a:lnTo>
                  <a:pt x="875" y="939"/>
                </a:lnTo>
                <a:lnTo>
                  <a:pt x="865" y="902"/>
                </a:lnTo>
                <a:lnTo>
                  <a:pt x="828" y="913"/>
                </a:lnTo>
                <a:lnTo>
                  <a:pt x="844" y="966"/>
                </a:lnTo>
                <a:lnTo>
                  <a:pt x="801" y="1003"/>
                </a:lnTo>
                <a:close/>
                <a:moveTo>
                  <a:pt x="217" y="956"/>
                </a:moveTo>
                <a:lnTo>
                  <a:pt x="201" y="960"/>
                </a:lnTo>
                <a:lnTo>
                  <a:pt x="201" y="960"/>
                </a:lnTo>
                <a:lnTo>
                  <a:pt x="185" y="966"/>
                </a:lnTo>
                <a:lnTo>
                  <a:pt x="169" y="971"/>
                </a:lnTo>
                <a:lnTo>
                  <a:pt x="169" y="971"/>
                </a:lnTo>
                <a:lnTo>
                  <a:pt x="148" y="966"/>
                </a:lnTo>
                <a:lnTo>
                  <a:pt x="127" y="950"/>
                </a:lnTo>
                <a:lnTo>
                  <a:pt x="111" y="934"/>
                </a:lnTo>
                <a:lnTo>
                  <a:pt x="106" y="907"/>
                </a:lnTo>
                <a:lnTo>
                  <a:pt x="106" y="907"/>
                </a:lnTo>
                <a:lnTo>
                  <a:pt x="111" y="892"/>
                </a:lnTo>
                <a:lnTo>
                  <a:pt x="116" y="876"/>
                </a:lnTo>
                <a:lnTo>
                  <a:pt x="100" y="865"/>
                </a:lnTo>
                <a:lnTo>
                  <a:pt x="100" y="865"/>
                </a:lnTo>
                <a:lnTo>
                  <a:pt x="79" y="844"/>
                </a:lnTo>
                <a:lnTo>
                  <a:pt x="58" y="817"/>
                </a:lnTo>
                <a:lnTo>
                  <a:pt x="47" y="791"/>
                </a:lnTo>
                <a:lnTo>
                  <a:pt x="42" y="759"/>
                </a:lnTo>
                <a:lnTo>
                  <a:pt x="42" y="759"/>
                </a:lnTo>
                <a:lnTo>
                  <a:pt x="47" y="738"/>
                </a:lnTo>
                <a:lnTo>
                  <a:pt x="53" y="711"/>
                </a:lnTo>
                <a:lnTo>
                  <a:pt x="64" y="690"/>
                </a:lnTo>
                <a:lnTo>
                  <a:pt x="79" y="674"/>
                </a:lnTo>
                <a:lnTo>
                  <a:pt x="95" y="658"/>
                </a:lnTo>
                <a:lnTo>
                  <a:pt x="116" y="648"/>
                </a:lnTo>
                <a:lnTo>
                  <a:pt x="138" y="637"/>
                </a:lnTo>
                <a:lnTo>
                  <a:pt x="159" y="631"/>
                </a:lnTo>
                <a:lnTo>
                  <a:pt x="175" y="631"/>
                </a:lnTo>
                <a:lnTo>
                  <a:pt x="175" y="621"/>
                </a:lnTo>
                <a:lnTo>
                  <a:pt x="175" y="621"/>
                </a:lnTo>
                <a:lnTo>
                  <a:pt x="191" y="600"/>
                </a:lnTo>
                <a:lnTo>
                  <a:pt x="207" y="584"/>
                </a:lnTo>
                <a:lnTo>
                  <a:pt x="228" y="573"/>
                </a:lnTo>
                <a:lnTo>
                  <a:pt x="254" y="568"/>
                </a:lnTo>
                <a:lnTo>
                  <a:pt x="254" y="568"/>
                </a:lnTo>
                <a:lnTo>
                  <a:pt x="286" y="573"/>
                </a:lnTo>
                <a:lnTo>
                  <a:pt x="307" y="589"/>
                </a:lnTo>
                <a:lnTo>
                  <a:pt x="329" y="610"/>
                </a:lnTo>
                <a:lnTo>
                  <a:pt x="339" y="637"/>
                </a:lnTo>
                <a:lnTo>
                  <a:pt x="339" y="653"/>
                </a:lnTo>
                <a:lnTo>
                  <a:pt x="355" y="658"/>
                </a:lnTo>
                <a:lnTo>
                  <a:pt x="355" y="658"/>
                </a:lnTo>
                <a:lnTo>
                  <a:pt x="382" y="663"/>
                </a:lnTo>
                <a:lnTo>
                  <a:pt x="403" y="685"/>
                </a:lnTo>
                <a:lnTo>
                  <a:pt x="419" y="711"/>
                </a:lnTo>
                <a:lnTo>
                  <a:pt x="424" y="738"/>
                </a:lnTo>
                <a:lnTo>
                  <a:pt x="424" y="738"/>
                </a:lnTo>
                <a:lnTo>
                  <a:pt x="424" y="759"/>
                </a:lnTo>
                <a:lnTo>
                  <a:pt x="419" y="780"/>
                </a:lnTo>
                <a:lnTo>
                  <a:pt x="435" y="780"/>
                </a:lnTo>
                <a:lnTo>
                  <a:pt x="435" y="780"/>
                </a:lnTo>
                <a:lnTo>
                  <a:pt x="456" y="791"/>
                </a:lnTo>
                <a:lnTo>
                  <a:pt x="472" y="807"/>
                </a:lnTo>
                <a:lnTo>
                  <a:pt x="482" y="823"/>
                </a:lnTo>
                <a:lnTo>
                  <a:pt x="488" y="844"/>
                </a:lnTo>
                <a:lnTo>
                  <a:pt x="488" y="844"/>
                </a:lnTo>
                <a:lnTo>
                  <a:pt x="488" y="855"/>
                </a:lnTo>
                <a:lnTo>
                  <a:pt x="488" y="849"/>
                </a:lnTo>
                <a:lnTo>
                  <a:pt x="446" y="849"/>
                </a:lnTo>
                <a:lnTo>
                  <a:pt x="446" y="886"/>
                </a:lnTo>
                <a:lnTo>
                  <a:pt x="467" y="886"/>
                </a:lnTo>
                <a:lnTo>
                  <a:pt x="467" y="886"/>
                </a:lnTo>
                <a:lnTo>
                  <a:pt x="451" y="902"/>
                </a:lnTo>
                <a:lnTo>
                  <a:pt x="424" y="907"/>
                </a:lnTo>
                <a:lnTo>
                  <a:pt x="424" y="907"/>
                </a:lnTo>
                <a:lnTo>
                  <a:pt x="424" y="907"/>
                </a:lnTo>
                <a:lnTo>
                  <a:pt x="424" y="907"/>
                </a:lnTo>
                <a:lnTo>
                  <a:pt x="419" y="907"/>
                </a:lnTo>
                <a:lnTo>
                  <a:pt x="403" y="907"/>
                </a:lnTo>
                <a:lnTo>
                  <a:pt x="398" y="918"/>
                </a:lnTo>
                <a:lnTo>
                  <a:pt x="398" y="918"/>
                </a:lnTo>
                <a:lnTo>
                  <a:pt x="382" y="945"/>
                </a:lnTo>
                <a:lnTo>
                  <a:pt x="366" y="966"/>
                </a:lnTo>
                <a:lnTo>
                  <a:pt x="345" y="982"/>
                </a:lnTo>
                <a:lnTo>
                  <a:pt x="318" y="992"/>
                </a:lnTo>
                <a:lnTo>
                  <a:pt x="318" y="950"/>
                </a:lnTo>
                <a:lnTo>
                  <a:pt x="275" y="950"/>
                </a:lnTo>
                <a:lnTo>
                  <a:pt x="275" y="988"/>
                </a:lnTo>
                <a:lnTo>
                  <a:pt x="275" y="988"/>
                </a:lnTo>
                <a:lnTo>
                  <a:pt x="249" y="982"/>
                </a:lnTo>
                <a:lnTo>
                  <a:pt x="228" y="966"/>
                </a:lnTo>
                <a:lnTo>
                  <a:pt x="217" y="956"/>
                </a:lnTo>
                <a:close/>
                <a:moveTo>
                  <a:pt x="721" y="780"/>
                </a:moveTo>
                <a:lnTo>
                  <a:pt x="721" y="870"/>
                </a:lnTo>
                <a:lnTo>
                  <a:pt x="711" y="870"/>
                </a:lnTo>
                <a:lnTo>
                  <a:pt x="689" y="775"/>
                </a:lnTo>
                <a:lnTo>
                  <a:pt x="689" y="775"/>
                </a:lnTo>
                <a:lnTo>
                  <a:pt x="721" y="780"/>
                </a:lnTo>
                <a:close/>
                <a:moveTo>
                  <a:pt x="403" y="467"/>
                </a:moveTo>
                <a:lnTo>
                  <a:pt x="403" y="446"/>
                </a:lnTo>
                <a:lnTo>
                  <a:pt x="382" y="446"/>
                </a:lnTo>
                <a:lnTo>
                  <a:pt x="382" y="446"/>
                </a:lnTo>
                <a:lnTo>
                  <a:pt x="361" y="440"/>
                </a:lnTo>
                <a:lnTo>
                  <a:pt x="345" y="430"/>
                </a:lnTo>
                <a:lnTo>
                  <a:pt x="329" y="419"/>
                </a:lnTo>
                <a:lnTo>
                  <a:pt x="324" y="398"/>
                </a:lnTo>
                <a:lnTo>
                  <a:pt x="361" y="398"/>
                </a:lnTo>
                <a:lnTo>
                  <a:pt x="361" y="360"/>
                </a:lnTo>
                <a:lnTo>
                  <a:pt x="324" y="360"/>
                </a:lnTo>
                <a:lnTo>
                  <a:pt x="324" y="360"/>
                </a:lnTo>
                <a:lnTo>
                  <a:pt x="334" y="339"/>
                </a:lnTo>
                <a:lnTo>
                  <a:pt x="350" y="324"/>
                </a:lnTo>
                <a:lnTo>
                  <a:pt x="366" y="313"/>
                </a:lnTo>
                <a:lnTo>
                  <a:pt x="355" y="297"/>
                </a:lnTo>
                <a:lnTo>
                  <a:pt x="355" y="297"/>
                </a:lnTo>
                <a:lnTo>
                  <a:pt x="345" y="265"/>
                </a:lnTo>
                <a:lnTo>
                  <a:pt x="339" y="233"/>
                </a:lnTo>
                <a:lnTo>
                  <a:pt x="339" y="233"/>
                </a:lnTo>
                <a:lnTo>
                  <a:pt x="339" y="212"/>
                </a:lnTo>
                <a:lnTo>
                  <a:pt x="345" y="191"/>
                </a:lnTo>
                <a:lnTo>
                  <a:pt x="382" y="191"/>
                </a:lnTo>
                <a:lnTo>
                  <a:pt x="382" y="149"/>
                </a:lnTo>
                <a:lnTo>
                  <a:pt x="371" y="149"/>
                </a:lnTo>
                <a:lnTo>
                  <a:pt x="371" y="149"/>
                </a:lnTo>
                <a:lnTo>
                  <a:pt x="387" y="132"/>
                </a:lnTo>
                <a:lnTo>
                  <a:pt x="414" y="117"/>
                </a:lnTo>
                <a:lnTo>
                  <a:pt x="440" y="111"/>
                </a:lnTo>
                <a:lnTo>
                  <a:pt x="467" y="106"/>
                </a:lnTo>
                <a:lnTo>
                  <a:pt x="467" y="106"/>
                </a:lnTo>
                <a:lnTo>
                  <a:pt x="504" y="111"/>
                </a:lnTo>
                <a:lnTo>
                  <a:pt x="541" y="127"/>
                </a:lnTo>
                <a:lnTo>
                  <a:pt x="573" y="153"/>
                </a:lnTo>
                <a:lnTo>
                  <a:pt x="573" y="111"/>
                </a:lnTo>
                <a:lnTo>
                  <a:pt x="573" y="111"/>
                </a:lnTo>
                <a:lnTo>
                  <a:pt x="573" y="106"/>
                </a:lnTo>
                <a:lnTo>
                  <a:pt x="573" y="106"/>
                </a:lnTo>
                <a:lnTo>
                  <a:pt x="573" y="106"/>
                </a:lnTo>
                <a:lnTo>
                  <a:pt x="573" y="106"/>
                </a:lnTo>
                <a:lnTo>
                  <a:pt x="578" y="79"/>
                </a:lnTo>
                <a:lnTo>
                  <a:pt x="589" y="63"/>
                </a:lnTo>
                <a:lnTo>
                  <a:pt x="610" y="48"/>
                </a:lnTo>
                <a:lnTo>
                  <a:pt x="636" y="42"/>
                </a:lnTo>
                <a:lnTo>
                  <a:pt x="636" y="42"/>
                </a:lnTo>
                <a:lnTo>
                  <a:pt x="658" y="48"/>
                </a:lnTo>
                <a:lnTo>
                  <a:pt x="679" y="63"/>
                </a:lnTo>
                <a:lnTo>
                  <a:pt x="695" y="79"/>
                </a:lnTo>
                <a:lnTo>
                  <a:pt x="695" y="106"/>
                </a:lnTo>
                <a:lnTo>
                  <a:pt x="695" y="127"/>
                </a:lnTo>
                <a:lnTo>
                  <a:pt x="717" y="127"/>
                </a:lnTo>
                <a:lnTo>
                  <a:pt x="717" y="127"/>
                </a:lnTo>
                <a:lnTo>
                  <a:pt x="743" y="127"/>
                </a:lnTo>
                <a:lnTo>
                  <a:pt x="769" y="132"/>
                </a:lnTo>
                <a:lnTo>
                  <a:pt x="791" y="143"/>
                </a:lnTo>
                <a:lnTo>
                  <a:pt x="812" y="153"/>
                </a:lnTo>
                <a:lnTo>
                  <a:pt x="828" y="159"/>
                </a:lnTo>
                <a:lnTo>
                  <a:pt x="838" y="149"/>
                </a:lnTo>
                <a:lnTo>
                  <a:pt x="838" y="149"/>
                </a:lnTo>
                <a:lnTo>
                  <a:pt x="860" y="132"/>
                </a:lnTo>
                <a:lnTo>
                  <a:pt x="886" y="127"/>
                </a:lnTo>
                <a:lnTo>
                  <a:pt x="886" y="127"/>
                </a:lnTo>
                <a:lnTo>
                  <a:pt x="913" y="132"/>
                </a:lnTo>
                <a:lnTo>
                  <a:pt x="934" y="143"/>
                </a:lnTo>
                <a:lnTo>
                  <a:pt x="945" y="164"/>
                </a:lnTo>
                <a:lnTo>
                  <a:pt x="950" y="191"/>
                </a:lnTo>
                <a:lnTo>
                  <a:pt x="950" y="191"/>
                </a:lnTo>
                <a:lnTo>
                  <a:pt x="950" y="207"/>
                </a:lnTo>
                <a:lnTo>
                  <a:pt x="945" y="228"/>
                </a:lnTo>
                <a:lnTo>
                  <a:pt x="966" y="233"/>
                </a:lnTo>
                <a:lnTo>
                  <a:pt x="966" y="233"/>
                </a:lnTo>
                <a:lnTo>
                  <a:pt x="992" y="239"/>
                </a:lnTo>
                <a:lnTo>
                  <a:pt x="992" y="276"/>
                </a:lnTo>
                <a:lnTo>
                  <a:pt x="1035" y="276"/>
                </a:lnTo>
                <a:lnTo>
                  <a:pt x="1035" y="260"/>
                </a:lnTo>
                <a:lnTo>
                  <a:pt x="1035" y="260"/>
                </a:lnTo>
                <a:lnTo>
                  <a:pt x="1067" y="286"/>
                </a:lnTo>
                <a:lnTo>
                  <a:pt x="1088" y="318"/>
                </a:lnTo>
                <a:lnTo>
                  <a:pt x="1077" y="318"/>
                </a:lnTo>
                <a:lnTo>
                  <a:pt x="1077" y="360"/>
                </a:lnTo>
                <a:lnTo>
                  <a:pt x="1099" y="360"/>
                </a:lnTo>
                <a:lnTo>
                  <a:pt x="1099" y="360"/>
                </a:lnTo>
                <a:lnTo>
                  <a:pt x="1099" y="382"/>
                </a:lnTo>
                <a:lnTo>
                  <a:pt x="1099" y="382"/>
                </a:lnTo>
                <a:lnTo>
                  <a:pt x="1093" y="414"/>
                </a:lnTo>
                <a:lnTo>
                  <a:pt x="1082" y="451"/>
                </a:lnTo>
                <a:lnTo>
                  <a:pt x="1061" y="478"/>
                </a:lnTo>
                <a:lnTo>
                  <a:pt x="1035" y="499"/>
                </a:lnTo>
                <a:lnTo>
                  <a:pt x="1035" y="488"/>
                </a:lnTo>
                <a:lnTo>
                  <a:pt x="992" y="488"/>
                </a:lnTo>
                <a:lnTo>
                  <a:pt x="992" y="520"/>
                </a:lnTo>
                <a:lnTo>
                  <a:pt x="992" y="520"/>
                </a:lnTo>
                <a:lnTo>
                  <a:pt x="950" y="525"/>
                </a:lnTo>
                <a:lnTo>
                  <a:pt x="950" y="525"/>
                </a:lnTo>
                <a:lnTo>
                  <a:pt x="928" y="525"/>
                </a:lnTo>
                <a:lnTo>
                  <a:pt x="907" y="525"/>
                </a:lnTo>
                <a:lnTo>
                  <a:pt x="902" y="541"/>
                </a:lnTo>
                <a:lnTo>
                  <a:pt x="902" y="541"/>
                </a:lnTo>
                <a:lnTo>
                  <a:pt x="892" y="568"/>
                </a:lnTo>
                <a:lnTo>
                  <a:pt x="892" y="531"/>
                </a:lnTo>
                <a:lnTo>
                  <a:pt x="844" y="531"/>
                </a:lnTo>
                <a:lnTo>
                  <a:pt x="844" y="568"/>
                </a:lnTo>
                <a:lnTo>
                  <a:pt x="886" y="568"/>
                </a:lnTo>
                <a:lnTo>
                  <a:pt x="886" y="568"/>
                </a:lnTo>
                <a:lnTo>
                  <a:pt x="875" y="584"/>
                </a:lnTo>
                <a:lnTo>
                  <a:pt x="854" y="600"/>
                </a:lnTo>
                <a:lnTo>
                  <a:pt x="844" y="605"/>
                </a:lnTo>
                <a:lnTo>
                  <a:pt x="844" y="616"/>
                </a:lnTo>
                <a:lnTo>
                  <a:pt x="844" y="616"/>
                </a:lnTo>
                <a:lnTo>
                  <a:pt x="844" y="621"/>
                </a:lnTo>
                <a:lnTo>
                  <a:pt x="844" y="621"/>
                </a:lnTo>
                <a:lnTo>
                  <a:pt x="844" y="621"/>
                </a:lnTo>
                <a:lnTo>
                  <a:pt x="844" y="621"/>
                </a:lnTo>
                <a:lnTo>
                  <a:pt x="844" y="648"/>
                </a:lnTo>
                <a:lnTo>
                  <a:pt x="833" y="674"/>
                </a:lnTo>
                <a:lnTo>
                  <a:pt x="822" y="695"/>
                </a:lnTo>
                <a:lnTo>
                  <a:pt x="801" y="711"/>
                </a:lnTo>
                <a:lnTo>
                  <a:pt x="801" y="700"/>
                </a:lnTo>
                <a:lnTo>
                  <a:pt x="759" y="700"/>
                </a:lnTo>
                <a:lnTo>
                  <a:pt x="759" y="732"/>
                </a:lnTo>
                <a:lnTo>
                  <a:pt x="759" y="732"/>
                </a:lnTo>
                <a:lnTo>
                  <a:pt x="727" y="738"/>
                </a:lnTo>
                <a:lnTo>
                  <a:pt x="727" y="738"/>
                </a:lnTo>
                <a:lnTo>
                  <a:pt x="695" y="732"/>
                </a:lnTo>
                <a:lnTo>
                  <a:pt x="663" y="722"/>
                </a:lnTo>
                <a:lnTo>
                  <a:pt x="642" y="695"/>
                </a:lnTo>
                <a:lnTo>
                  <a:pt x="621" y="669"/>
                </a:lnTo>
                <a:lnTo>
                  <a:pt x="615" y="653"/>
                </a:lnTo>
                <a:lnTo>
                  <a:pt x="600" y="653"/>
                </a:lnTo>
                <a:lnTo>
                  <a:pt x="600" y="653"/>
                </a:lnTo>
                <a:lnTo>
                  <a:pt x="600" y="653"/>
                </a:lnTo>
                <a:lnTo>
                  <a:pt x="600" y="653"/>
                </a:lnTo>
                <a:lnTo>
                  <a:pt x="594" y="653"/>
                </a:lnTo>
                <a:lnTo>
                  <a:pt x="594" y="653"/>
                </a:lnTo>
                <a:lnTo>
                  <a:pt x="557" y="653"/>
                </a:lnTo>
                <a:lnTo>
                  <a:pt x="520" y="642"/>
                </a:lnTo>
                <a:lnTo>
                  <a:pt x="488" y="621"/>
                </a:lnTo>
                <a:lnTo>
                  <a:pt x="456" y="600"/>
                </a:lnTo>
                <a:lnTo>
                  <a:pt x="435" y="573"/>
                </a:lnTo>
                <a:lnTo>
                  <a:pt x="419" y="536"/>
                </a:lnTo>
                <a:lnTo>
                  <a:pt x="408" y="504"/>
                </a:lnTo>
                <a:lnTo>
                  <a:pt x="403" y="467"/>
                </a:lnTo>
                <a:close/>
                <a:moveTo>
                  <a:pt x="1353" y="770"/>
                </a:moveTo>
                <a:lnTo>
                  <a:pt x="1353" y="770"/>
                </a:lnTo>
                <a:lnTo>
                  <a:pt x="1348" y="738"/>
                </a:lnTo>
                <a:lnTo>
                  <a:pt x="1338" y="711"/>
                </a:lnTo>
                <a:lnTo>
                  <a:pt x="1321" y="685"/>
                </a:lnTo>
                <a:lnTo>
                  <a:pt x="1300" y="658"/>
                </a:lnTo>
                <a:lnTo>
                  <a:pt x="1300" y="658"/>
                </a:lnTo>
                <a:lnTo>
                  <a:pt x="1300" y="648"/>
                </a:lnTo>
                <a:lnTo>
                  <a:pt x="1300" y="648"/>
                </a:lnTo>
                <a:lnTo>
                  <a:pt x="1300" y="621"/>
                </a:lnTo>
                <a:lnTo>
                  <a:pt x="1295" y="600"/>
                </a:lnTo>
                <a:lnTo>
                  <a:pt x="1284" y="578"/>
                </a:lnTo>
                <a:lnTo>
                  <a:pt x="1268" y="563"/>
                </a:lnTo>
                <a:lnTo>
                  <a:pt x="1253" y="546"/>
                </a:lnTo>
                <a:lnTo>
                  <a:pt x="1231" y="536"/>
                </a:lnTo>
                <a:lnTo>
                  <a:pt x="1210" y="531"/>
                </a:lnTo>
                <a:lnTo>
                  <a:pt x="1184" y="525"/>
                </a:lnTo>
                <a:lnTo>
                  <a:pt x="1184" y="525"/>
                </a:lnTo>
                <a:lnTo>
                  <a:pt x="1146" y="531"/>
                </a:lnTo>
                <a:lnTo>
                  <a:pt x="1120" y="546"/>
                </a:lnTo>
                <a:lnTo>
                  <a:pt x="1093" y="573"/>
                </a:lnTo>
                <a:lnTo>
                  <a:pt x="1072" y="600"/>
                </a:lnTo>
                <a:lnTo>
                  <a:pt x="1072" y="600"/>
                </a:lnTo>
                <a:lnTo>
                  <a:pt x="1061" y="600"/>
                </a:lnTo>
                <a:lnTo>
                  <a:pt x="1061" y="600"/>
                </a:lnTo>
                <a:lnTo>
                  <a:pt x="1029" y="605"/>
                </a:lnTo>
                <a:lnTo>
                  <a:pt x="998" y="616"/>
                </a:lnTo>
                <a:lnTo>
                  <a:pt x="966" y="631"/>
                </a:lnTo>
                <a:lnTo>
                  <a:pt x="945" y="653"/>
                </a:lnTo>
                <a:lnTo>
                  <a:pt x="924" y="674"/>
                </a:lnTo>
                <a:lnTo>
                  <a:pt x="907" y="706"/>
                </a:lnTo>
                <a:lnTo>
                  <a:pt x="896" y="732"/>
                </a:lnTo>
                <a:lnTo>
                  <a:pt x="896" y="770"/>
                </a:lnTo>
                <a:lnTo>
                  <a:pt x="896" y="770"/>
                </a:lnTo>
                <a:lnTo>
                  <a:pt x="896" y="785"/>
                </a:lnTo>
                <a:lnTo>
                  <a:pt x="844" y="823"/>
                </a:lnTo>
                <a:lnTo>
                  <a:pt x="844" y="732"/>
                </a:lnTo>
                <a:lnTo>
                  <a:pt x="844" y="732"/>
                </a:lnTo>
                <a:lnTo>
                  <a:pt x="860" y="711"/>
                </a:lnTo>
                <a:lnTo>
                  <a:pt x="875" y="685"/>
                </a:lnTo>
                <a:lnTo>
                  <a:pt x="881" y="658"/>
                </a:lnTo>
                <a:lnTo>
                  <a:pt x="886" y="626"/>
                </a:lnTo>
                <a:lnTo>
                  <a:pt x="886" y="626"/>
                </a:lnTo>
                <a:lnTo>
                  <a:pt x="918" y="600"/>
                </a:lnTo>
                <a:lnTo>
                  <a:pt x="934" y="568"/>
                </a:lnTo>
                <a:lnTo>
                  <a:pt x="934" y="568"/>
                </a:lnTo>
                <a:lnTo>
                  <a:pt x="950" y="568"/>
                </a:lnTo>
                <a:lnTo>
                  <a:pt x="950" y="568"/>
                </a:lnTo>
                <a:lnTo>
                  <a:pt x="987" y="568"/>
                </a:lnTo>
                <a:lnTo>
                  <a:pt x="1024" y="557"/>
                </a:lnTo>
                <a:lnTo>
                  <a:pt x="1056" y="536"/>
                </a:lnTo>
                <a:lnTo>
                  <a:pt x="1082" y="515"/>
                </a:lnTo>
                <a:lnTo>
                  <a:pt x="1109" y="488"/>
                </a:lnTo>
                <a:lnTo>
                  <a:pt x="1125" y="456"/>
                </a:lnTo>
                <a:lnTo>
                  <a:pt x="1135" y="419"/>
                </a:lnTo>
                <a:lnTo>
                  <a:pt x="1141" y="382"/>
                </a:lnTo>
                <a:lnTo>
                  <a:pt x="1141" y="382"/>
                </a:lnTo>
                <a:lnTo>
                  <a:pt x="1135" y="345"/>
                </a:lnTo>
                <a:lnTo>
                  <a:pt x="1131" y="318"/>
                </a:lnTo>
                <a:lnTo>
                  <a:pt x="1114" y="286"/>
                </a:lnTo>
                <a:lnTo>
                  <a:pt x="1099" y="260"/>
                </a:lnTo>
                <a:lnTo>
                  <a:pt x="1077" y="239"/>
                </a:lnTo>
                <a:lnTo>
                  <a:pt x="1051" y="217"/>
                </a:lnTo>
                <a:lnTo>
                  <a:pt x="1024" y="207"/>
                </a:lnTo>
                <a:lnTo>
                  <a:pt x="992" y="196"/>
                </a:lnTo>
                <a:lnTo>
                  <a:pt x="992" y="196"/>
                </a:lnTo>
                <a:lnTo>
                  <a:pt x="992" y="191"/>
                </a:lnTo>
                <a:lnTo>
                  <a:pt x="992" y="191"/>
                </a:lnTo>
                <a:lnTo>
                  <a:pt x="992" y="170"/>
                </a:lnTo>
                <a:lnTo>
                  <a:pt x="987" y="149"/>
                </a:lnTo>
                <a:lnTo>
                  <a:pt x="977" y="132"/>
                </a:lnTo>
                <a:lnTo>
                  <a:pt x="960" y="117"/>
                </a:lnTo>
                <a:lnTo>
                  <a:pt x="945" y="100"/>
                </a:lnTo>
                <a:lnTo>
                  <a:pt x="928" y="95"/>
                </a:lnTo>
                <a:lnTo>
                  <a:pt x="907" y="85"/>
                </a:lnTo>
                <a:lnTo>
                  <a:pt x="886" y="85"/>
                </a:lnTo>
                <a:lnTo>
                  <a:pt x="886" y="85"/>
                </a:lnTo>
                <a:lnTo>
                  <a:pt x="854" y="90"/>
                </a:lnTo>
                <a:lnTo>
                  <a:pt x="822" y="111"/>
                </a:lnTo>
                <a:lnTo>
                  <a:pt x="822" y="111"/>
                </a:lnTo>
                <a:lnTo>
                  <a:pt x="780" y="95"/>
                </a:lnTo>
                <a:lnTo>
                  <a:pt x="738" y="85"/>
                </a:lnTo>
                <a:lnTo>
                  <a:pt x="738" y="85"/>
                </a:lnTo>
                <a:lnTo>
                  <a:pt x="732" y="69"/>
                </a:lnTo>
                <a:lnTo>
                  <a:pt x="727" y="53"/>
                </a:lnTo>
                <a:lnTo>
                  <a:pt x="700" y="26"/>
                </a:lnTo>
                <a:lnTo>
                  <a:pt x="668" y="5"/>
                </a:lnTo>
                <a:lnTo>
                  <a:pt x="653" y="5"/>
                </a:lnTo>
                <a:lnTo>
                  <a:pt x="636" y="0"/>
                </a:lnTo>
                <a:lnTo>
                  <a:pt x="636" y="0"/>
                </a:lnTo>
                <a:lnTo>
                  <a:pt x="600" y="5"/>
                </a:lnTo>
                <a:lnTo>
                  <a:pt x="568" y="21"/>
                </a:lnTo>
                <a:lnTo>
                  <a:pt x="546" y="48"/>
                </a:lnTo>
                <a:lnTo>
                  <a:pt x="531" y="79"/>
                </a:lnTo>
                <a:lnTo>
                  <a:pt x="531" y="79"/>
                </a:lnTo>
                <a:lnTo>
                  <a:pt x="499" y="69"/>
                </a:lnTo>
                <a:lnTo>
                  <a:pt x="467" y="63"/>
                </a:lnTo>
                <a:lnTo>
                  <a:pt x="467" y="63"/>
                </a:lnTo>
                <a:lnTo>
                  <a:pt x="429" y="69"/>
                </a:lnTo>
                <a:lnTo>
                  <a:pt x="398" y="79"/>
                </a:lnTo>
                <a:lnTo>
                  <a:pt x="371" y="95"/>
                </a:lnTo>
                <a:lnTo>
                  <a:pt x="345" y="111"/>
                </a:lnTo>
                <a:lnTo>
                  <a:pt x="329" y="138"/>
                </a:lnTo>
                <a:lnTo>
                  <a:pt x="313" y="164"/>
                </a:lnTo>
                <a:lnTo>
                  <a:pt x="302" y="196"/>
                </a:lnTo>
                <a:lnTo>
                  <a:pt x="297" y="233"/>
                </a:lnTo>
                <a:lnTo>
                  <a:pt x="297" y="233"/>
                </a:lnTo>
                <a:lnTo>
                  <a:pt x="302" y="265"/>
                </a:lnTo>
                <a:lnTo>
                  <a:pt x="313" y="302"/>
                </a:lnTo>
                <a:lnTo>
                  <a:pt x="313" y="302"/>
                </a:lnTo>
                <a:lnTo>
                  <a:pt x="297" y="318"/>
                </a:lnTo>
                <a:lnTo>
                  <a:pt x="286" y="334"/>
                </a:lnTo>
                <a:lnTo>
                  <a:pt x="281" y="356"/>
                </a:lnTo>
                <a:lnTo>
                  <a:pt x="275" y="382"/>
                </a:lnTo>
                <a:lnTo>
                  <a:pt x="275" y="382"/>
                </a:lnTo>
                <a:lnTo>
                  <a:pt x="275" y="398"/>
                </a:lnTo>
                <a:lnTo>
                  <a:pt x="281" y="414"/>
                </a:lnTo>
                <a:lnTo>
                  <a:pt x="302" y="446"/>
                </a:lnTo>
                <a:lnTo>
                  <a:pt x="329" y="472"/>
                </a:lnTo>
                <a:lnTo>
                  <a:pt x="345" y="478"/>
                </a:lnTo>
                <a:lnTo>
                  <a:pt x="361" y="483"/>
                </a:lnTo>
                <a:lnTo>
                  <a:pt x="361" y="483"/>
                </a:lnTo>
                <a:lnTo>
                  <a:pt x="366" y="520"/>
                </a:lnTo>
                <a:lnTo>
                  <a:pt x="382" y="557"/>
                </a:lnTo>
                <a:lnTo>
                  <a:pt x="398" y="589"/>
                </a:lnTo>
                <a:lnTo>
                  <a:pt x="419" y="621"/>
                </a:lnTo>
                <a:lnTo>
                  <a:pt x="446" y="648"/>
                </a:lnTo>
                <a:lnTo>
                  <a:pt x="478" y="669"/>
                </a:lnTo>
                <a:lnTo>
                  <a:pt x="514" y="685"/>
                </a:lnTo>
                <a:lnTo>
                  <a:pt x="552" y="690"/>
                </a:lnTo>
                <a:lnTo>
                  <a:pt x="552" y="1003"/>
                </a:lnTo>
                <a:lnTo>
                  <a:pt x="424" y="956"/>
                </a:lnTo>
                <a:lnTo>
                  <a:pt x="424" y="956"/>
                </a:lnTo>
                <a:lnTo>
                  <a:pt x="429" y="950"/>
                </a:lnTo>
                <a:lnTo>
                  <a:pt x="429" y="950"/>
                </a:lnTo>
                <a:lnTo>
                  <a:pt x="451" y="945"/>
                </a:lnTo>
                <a:lnTo>
                  <a:pt x="467" y="939"/>
                </a:lnTo>
                <a:lnTo>
                  <a:pt x="488" y="929"/>
                </a:lnTo>
                <a:lnTo>
                  <a:pt x="499" y="918"/>
                </a:lnTo>
                <a:lnTo>
                  <a:pt x="514" y="902"/>
                </a:lnTo>
                <a:lnTo>
                  <a:pt x="520" y="881"/>
                </a:lnTo>
                <a:lnTo>
                  <a:pt x="525" y="865"/>
                </a:lnTo>
                <a:lnTo>
                  <a:pt x="531" y="844"/>
                </a:lnTo>
                <a:lnTo>
                  <a:pt x="531" y="844"/>
                </a:lnTo>
                <a:lnTo>
                  <a:pt x="525" y="812"/>
                </a:lnTo>
                <a:lnTo>
                  <a:pt x="509" y="785"/>
                </a:lnTo>
                <a:lnTo>
                  <a:pt x="493" y="764"/>
                </a:lnTo>
                <a:lnTo>
                  <a:pt x="467" y="749"/>
                </a:lnTo>
                <a:lnTo>
                  <a:pt x="467" y="749"/>
                </a:lnTo>
                <a:lnTo>
                  <a:pt x="467" y="738"/>
                </a:lnTo>
                <a:lnTo>
                  <a:pt x="467" y="738"/>
                </a:lnTo>
                <a:lnTo>
                  <a:pt x="461" y="717"/>
                </a:lnTo>
                <a:lnTo>
                  <a:pt x="461" y="700"/>
                </a:lnTo>
                <a:lnTo>
                  <a:pt x="440" y="663"/>
                </a:lnTo>
                <a:lnTo>
                  <a:pt x="414" y="637"/>
                </a:lnTo>
                <a:lnTo>
                  <a:pt x="392" y="626"/>
                </a:lnTo>
                <a:lnTo>
                  <a:pt x="376" y="616"/>
                </a:lnTo>
                <a:lnTo>
                  <a:pt x="376" y="616"/>
                </a:lnTo>
                <a:lnTo>
                  <a:pt x="366" y="600"/>
                </a:lnTo>
                <a:lnTo>
                  <a:pt x="361" y="584"/>
                </a:lnTo>
                <a:lnTo>
                  <a:pt x="329" y="552"/>
                </a:lnTo>
                <a:lnTo>
                  <a:pt x="297" y="536"/>
                </a:lnTo>
                <a:lnTo>
                  <a:pt x="275" y="531"/>
                </a:lnTo>
                <a:lnTo>
                  <a:pt x="254" y="525"/>
                </a:lnTo>
                <a:lnTo>
                  <a:pt x="254" y="525"/>
                </a:lnTo>
                <a:lnTo>
                  <a:pt x="222" y="531"/>
                </a:lnTo>
                <a:lnTo>
                  <a:pt x="191" y="546"/>
                </a:lnTo>
                <a:lnTo>
                  <a:pt x="164" y="568"/>
                </a:lnTo>
                <a:lnTo>
                  <a:pt x="143" y="595"/>
                </a:lnTo>
                <a:lnTo>
                  <a:pt x="143" y="595"/>
                </a:lnTo>
                <a:lnTo>
                  <a:pt x="116" y="600"/>
                </a:lnTo>
                <a:lnTo>
                  <a:pt x="90" y="610"/>
                </a:lnTo>
                <a:lnTo>
                  <a:pt x="68" y="626"/>
                </a:lnTo>
                <a:lnTo>
                  <a:pt x="47" y="648"/>
                </a:lnTo>
                <a:lnTo>
                  <a:pt x="47" y="648"/>
                </a:lnTo>
                <a:lnTo>
                  <a:pt x="26" y="669"/>
                </a:lnTo>
                <a:lnTo>
                  <a:pt x="15" y="700"/>
                </a:lnTo>
                <a:lnTo>
                  <a:pt x="5" y="727"/>
                </a:lnTo>
                <a:lnTo>
                  <a:pt x="0" y="759"/>
                </a:lnTo>
                <a:lnTo>
                  <a:pt x="0" y="759"/>
                </a:lnTo>
                <a:lnTo>
                  <a:pt x="5" y="796"/>
                </a:lnTo>
                <a:lnTo>
                  <a:pt x="21" y="833"/>
                </a:lnTo>
                <a:lnTo>
                  <a:pt x="42" y="865"/>
                </a:lnTo>
                <a:lnTo>
                  <a:pt x="68" y="892"/>
                </a:lnTo>
                <a:lnTo>
                  <a:pt x="68" y="892"/>
                </a:lnTo>
                <a:lnTo>
                  <a:pt x="64" y="907"/>
                </a:lnTo>
                <a:lnTo>
                  <a:pt x="64" y="907"/>
                </a:lnTo>
                <a:lnTo>
                  <a:pt x="68" y="929"/>
                </a:lnTo>
                <a:lnTo>
                  <a:pt x="74" y="950"/>
                </a:lnTo>
                <a:lnTo>
                  <a:pt x="85" y="966"/>
                </a:lnTo>
                <a:lnTo>
                  <a:pt x="95" y="982"/>
                </a:lnTo>
                <a:lnTo>
                  <a:pt x="111" y="992"/>
                </a:lnTo>
                <a:lnTo>
                  <a:pt x="132" y="1003"/>
                </a:lnTo>
                <a:lnTo>
                  <a:pt x="148" y="1009"/>
                </a:lnTo>
                <a:lnTo>
                  <a:pt x="169" y="1014"/>
                </a:lnTo>
                <a:lnTo>
                  <a:pt x="169" y="1014"/>
                </a:lnTo>
                <a:lnTo>
                  <a:pt x="191" y="1009"/>
                </a:lnTo>
                <a:lnTo>
                  <a:pt x="212" y="1003"/>
                </a:lnTo>
                <a:lnTo>
                  <a:pt x="212" y="1003"/>
                </a:lnTo>
                <a:lnTo>
                  <a:pt x="228" y="1019"/>
                </a:lnTo>
                <a:lnTo>
                  <a:pt x="249" y="1024"/>
                </a:lnTo>
                <a:lnTo>
                  <a:pt x="275" y="1030"/>
                </a:lnTo>
                <a:lnTo>
                  <a:pt x="297" y="1035"/>
                </a:lnTo>
                <a:lnTo>
                  <a:pt x="297" y="1035"/>
                </a:lnTo>
                <a:lnTo>
                  <a:pt x="313" y="1035"/>
                </a:lnTo>
                <a:lnTo>
                  <a:pt x="552" y="1210"/>
                </a:lnTo>
                <a:lnTo>
                  <a:pt x="552" y="1353"/>
                </a:lnTo>
                <a:lnTo>
                  <a:pt x="844" y="1353"/>
                </a:lnTo>
                <a:lnTo>
                  <a:pt x="844" y="1024"/>
                </a:lnTo>
                <a:lnTo>
                  <a:pt x="971" y="913"/>
                </a:lnTo>
                <a:lnTo>
                  <a:pt x="971" y="913"/>
                </a:lnTo>
                <a:lnTo>
                  <a:pt x="1008" y="929"/>
                </a:lnTo>
                <a:lnTo>
                  <a:pt x="1040" y="934"/>
                </a:lnTo>
                <a:lnTo>
                  <a:pt x="1040" y="934"/>
                </a:lnTo>
                <a:lnTo>
                  <a:pt x="1045" y="956"/>
                </a:lnTo>
                <a:lnTo>
                  <a:pt x="1056" y="971"/>
                </a:lnTo>
                <a:lnTo>
                  <a:pt x="1067" y="992"/>
                </a:lnTo>
                <a:lnTo>
                  <a:pt x="1082" y="1003"/>
                </a:lnTo>
                <a:lnTo>
                  <a:pt x="1099" y="1019"/>
                </a:lnTo>
                <a:lnTo>
                  <a:pt x="1120" y="1024"/>
                </a:lnTo>
                <a:lnTo>
                  <a:pt x="1135" y="1030"/>
                </a:lnTo>
                <a:lnTo>
                  <a:pt x="1157" y="1035"/>
                </a:lnTo>
                <a:lnTo>
                  <a:pt x="1157" y="1035"/>
                </a:lnTo>
                <a:lnTo>
                  <a:pt x="1184" y="1030"/>
                </a:lnTo>
                <a:lnTo>
                  <a:pt x="1205" y="1024"/>
                </a:lnTo>
                <a:lnTo>
                  <a:pt x="1226" y="1014"/>
                </a:lnTo>
                <a:lnTo>
                  <a:pt x="1242" y="998"/>
                </a:lnTo>
                <a:lnTo>
                  <a:pt x="1258" y="982"/>
                </a:lnTo>
                <a:lnTo>
                  <a:pt x="1268" y="960"/>
                </a:lnTo>
                <a:lnTo>
                  <a:pt x="1274" y="939"/>
                </a:lnTo>
                <a:lnTo>
                  <a:pt x="1279" y="913"/>
                </a:lnTo>
                <a:lnTo>
                  <a:pt x="1279" y="913"/>
                </a:lnTo>
                <a:lnTo>
                  <a:pt x="1274" y="892"/>
                </a:lnTo>
                <a:lnTo>
                  <a:pt x="1274" y="892"/>
                </a:lnTo>
                <a:lnTo>
                  <a:pt x="1306" y="870"/>
                </a:lnTo>
                <a:lnTo>
                  <a:pt x="1332" y="844"/>
                </a:lnTo>
                <a:lnTo>
                  <a:pt x="1348" y="807"/>
                </a:lnTo>
                <a:lnTo>
                  <a:pt x="1353" y="7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Freeform 121"/>
          <p:cNvSpPr>
            <a:spLocks noChangeArrowheads="1"/>
          </p:cNvSpPr>
          <p:nvPr/>
        </p:nvSpPr>
        <p:spPr bwMode="auto">
          <a:xfrm>
            <a:off x="5266965" y="1800723"/>
            <a:ext cx="31488" cy="31488"/>
          </a:xfrm>
          <a:custGeom>
            <a:avLst/>
            <a:gdLst>
              <a:gd name="T0" fmla="*/ 107 w 108"/>
              <a:gd name="T1" fmla="*/ 42 h 107"/>
              <a:gd name="T2" fmla="*/ 107 w 108"/>
              <a:gd name="T3" fmla="*/ 0 h 107"/>
              <a:gd name="T4" fmla="*/ 107 w 108"/>
              <a:gd name="T5" fmla="*/ 0 h 107"/>
              <a:gd name="T6" fmla="*/ 85 w 108"/>
              <a:gd name="T7" fmla="*/ 0 h 107"/>
              <a:gd name="T8" fmla="*/ 64 w 108"/>
              <a:gd name="T9" fmla="*/ 11 h 107"/>
              <a:gd name="T10" fmla="*/ 48 w 108"/>
              <a:gd name="T11" fmla="*/ 15 h 107"/>
              <a:gd name="T12" fmla="*/ 32 w 108"/>
              <a:gd name="T13" fmla="*/ 32 h 107"/>
              <a:gd name="T14" fmla="*/ 16 w 108"/>
              <a:gd name="T15" fmla="*/ 47 h 107"/>
              <a:gd name="T16" fmla="*/ 5 w 108"/>
              <a:gd name="T17" fmla="*/ 63 h 107"/>
              <a:gd name="T18" fmla="*/ 0 w 108"/>
              <a:gd name="T19" fmla="*/ 85 h 107"/>
              <a:gd name="T20" fmla="*/ 0 w 108"/>
              <a:gd name="T21" fmla="*/ 106 h 107"/>
              <a:gd name="T22" fmla="*/ 43 w 108"/>
              <a:gd name="T23" fmla="*/ 106 h 107"/>
              <a:gd name="T24" fmla="*/ 43 w 108"/>
              <a:gd name="T25" fmla="*/ 106 h 107"/>
              <a:gd name="T26" fmla="*/ 48 w 108"/>
              <a:gd name="T27" fmla="*/ 79 h 107"/>
              <a:gd name="T28" fmla="*/ 58 w 108"/>
              <a:gd name="T29" fmla="*/ 58 h 107"/>
              <a:gd name="T30" fmla="*/ 80 w 108"/>
              <a:gd name="T31" fmla="*/ 47 h 107"/>
              <a:gd name="T32" fmla="*/ 107 w 108"/>
              <a:gd name="T33" fmla="*/ 4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8" h="107">
                <a:moveTo>
                  <a:pt x="107" y="42"/>
                </a:moveTo>
                <a:lnTo>
                  <a:pt x="107" y="0"/>
                </a:lnTo>
                <a:lnTo>
                  <a:pt x="107" y="0"/>
                </a:lnTo>
                <a:lnTo>
                  <a:pt x="85" y="0"/>
                </a:lnTo>
                <a:lnTo>
                  <a:pt x="64" y="11"/>
                </a:lnTo>
                <a:lnTo>
                  <a:pt x="48" y="15"/>
                </a:lnTo>
                <a:lnTo>
                  <a:pt x="32" y="32"/>
                </a:lnTo>
                <a:lnTo>
                  <a:pt x="16" y="47"/>
                </a:lnTo>
                <a:lnTo>
                  <a:pt x="5" y="63"/>
                </a:lnTo>
                <a:lnTo>
                  <a:pt x="0" y="85"/>
                </a:lnTo>
                <a:lnTo>
                  <a:pt x="0" y="106"/>
                </a:lnTo>
                <a:lnTo>
                  <a:pt x="43" y="106"/>
                </a:lnTo>
                <a:lnTo>
                  <a:pt x="43" y="106"/>
                </a:lnTo>
                <a:lnTo>
                  <a:pt x="48" y="79"/>
                </a:lnTo>
                <a:lnTo>
                  <a:pt x="58" y="58"/>
                </a:lnTo>
                <a:lnTo>
                  <a:pt x="80" y="47"/>
                </a:lnTo>
                <a:lnTo>
                  <a:pt x="107" y="4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Freeform 122"/>
          <p:cNvSpPr>
            <a:spLocks noChangeArrowheads="1"/>
          </p:cNvSpPr>
          <p:nvPr/>
        </p:nvSpPr>
        <p:spPr bwMode="auto">
          <a:xfrm>
            <a:off x="5341748" y="1908306"/>
            <a:ext cx="38047" cy="36736"/>
          </a:xfrm>
          <a:custGeom>
            <a:avLst/>
            <a:gdLst>
              <a:gd name="T0" fmla="*/ 0 w 128"/>
              <a:gd name="T1" fmla="*/ 79 h 123"/>
              <a:gd name="T2" fmla="*/ 0 w 128"/>
              <a:gd name="T3" fmla="*/ 122 h 123"/>
              <a:gd name="T4" fmla="*/ 0 w 128"/>
              <a:gd name="T5" fmla="*/ 122 h 123"/>
              <a:gd name="T6" fmla="*/ 26 w 128"/>
              <a:gd name="T7" fmla="*/ 122 h 123"/>
              <a:gd name="T8" fmla="*/ 53 w 128"/>
              <a:gd name="T9" fmla="*/ 111 h 123"/>
              <a:gd name="T10" fmla="*/ 74 w 128"/>
              <a:gd name="T11" fmla="*/ 100 h 123"/>
              <a:gd name="T12" fmla="*/ 90 w 128"/>
              <a:gd name="T13" fmla="*/ 85 h 123"/>
              <a:gd name="T14" fmla="*/ 106 w 128"/>
              <a:gd name="T15" fmla="*/ 69 h 123"/>
              <a:gd name="T16" fmla="*/ 117 w 128"/>
              <a:gd name="T17" fmla="*/ 47 h 123"/>
              <a:gd name="T18" fmla="*/ 127 w 128"/>
              <a:gd name="T19" fmla="*/ 21 h 123"/>
              <a:gd name="T20" fmla="*/ 127 w 128"/>
              <a:gd name="T21" fmla="*/ 0 h 123"/>
              <a:gd name="T22" fmla="*/ 85 w 128"/>
              <a:gd name="T23" fmla="*/ 0 h 123"/>
              <a:gd name="T24" fmla="*/ 85 w 128"/>
              <a:gd name="T25" fmla="*/ 0 h 123"/>
              <a:gd name="T26" fmla="*/ 85 w 128"/>
              <a:gd name="T27" fmla="*/ 15 h 123"/>
              <a:gd name="T28" fmla="*/ 79 w 128"/>
              <a:gd name="T29" fmla="*/ 32 h 123"/>
              <a:gd name="T30" fmla="*/ 74 w 128"/>
              <a:gd name="T31" fmla="*/ 42 h 123"/>
              <a:gd name="T32" fmla="*/ 64 w 128"/>
              <a:gd name="T33" fmla="*/ 58 h 123"/>
              <a:gd name="T34" fmla="*/ 37 w 128"/>
              <a:gd name="T35" fmla="*/ 74 h 123"/>
              <a:gd name="T36" fmla="*/ 21 w 128"/>
              <a:gd name="T37" fmla="*/ 79 h 123"/>
              <a:gd name="T38" fmla="*/ 0 w 128"/>
              <a:gd name="T39" fmla="*/ 79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3">
                <a:moveTo>
                  <a:pt x="0" y="79"/>
                </a:moveTo>
                <a:lnTo>
                  <a:pt x="0" y="122"/>
                </a:lnTo>
                <a:lnTo>
                  <a:pt x="0" y="122"/>
                </a:lnTo>
                <a:lnTo>
                  <a:pt x="26" y="122"/>
                </a:lnTo>
                <a:lnTo>
                  <a:pt x="53" y="111"/>
                </a:lnTo>
                <a:lnTo>
                  <a:pt x="74" y="100"/>
                </a:lnTo>
                <a:lnTo>
                  <a:pt x="90" y="85"/>
                </a:lnTo>
                <a:lnTo>
                  <a:pt x="106" y="69"/>
                </a:lnTo>
                <a:lnTo>
                  <a:pt x="117" y="47"/>
                </a:lnTo>
                <a:lnTo>
                  <a:pt x="127" y="21"/>
                </a:lnTo>
                <a:lnTo>
                  <a:pt x="127" y="0"/>
                </a:lnTo>
                <a:lnTo>
                  <a:pt x="85" y="0"/>
                </a:lnTo>
                <a:lnTo>
                  <a:pt x="85" y="0"/>
                </a:lnTo>
                <a:lnTo>
                  <a:pt x="85" y="15"/>
                </a:lnTo>
                <a:lnTo>
                  <a:pt x="79" y="32"/>
                </a:lnTo>
                <a:lnTo>
                  <a:pt x="74" y="42"/>
                </a:lnTo>
                <a:lnTo>
                  <a:pt x="64" y="58"/>
                </a:lnTo>
                <a:lnTo>
                  <a:pt x="37" y="74"/>
                </a:lnTo>
                <a:lnTo>
                  <a:pt x="21" y="79"/>
                </a:lnTo>
                <a:lnTo>
                  <a:pt x="0" y="7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Freeform 123"/>
          <p:cNvSpPr>
            <a:spLocks noChangeArrowheads="1"/>
          </p:cNvSpPr>
          <p:nvPr/>
        </p:nvSpPr>
        <p:spPr bwMode="auto">
          <a:xfrm>
            <a:off x="5409971" y="1832211"/>
            <a:ext cx="26240" cy="24927"/>
          </a:xfrm>
          <a:custGeom>
            <a:avLst/>
            <a:gdLst>
              <a:gd name="T0" fmla="*/ 0 w 86"/>
              <a:gd name="T1" fmla="*/ 42 h 85"/>
              <a:gd name="T2" fmla="*/ 0 w 86"/>
              <a:gd name="T3" fmla="*/ 42 h 85"/>
              <a:gd name="T4" fmla="*/ 17 w 86"/>
              <a:gd name="T5" fmla="*/ 42 h 85"/>
              <a:gd name="T6" fmla="*/ 32 w 86"/>
              <a:gd name="T7" fmla="*/ 53 h 85"/>
              <a:gd name="T8" fmla="*/ 43 w 86"/>
              <a:gd name="T9" fmla="*/ 69 h 85"/>
              <a:gd name="T10" fmla="*/ 43 w 86"/>
              <a:gd name="T11" fmla="*/ 84 h 85"/>
              <a:gd name="T12" fmla="*/ 85 w 86"/>
              <a:gd name="T13" fmla="*/ 84 h 85"/>
              <a:gd name="T14" fmla="*/ 85 w 86"/>
              <a:gd name="T15" fmla="*/ 84 h 85"/>
              <a:gd name="T16" fmla="*/ 85 w 86"/>
              <a:gd name="T17" fmla="*/ 63 h 85"/>
              <a:gd name="T18" fmla="*/ 80 w 86"/>
              <a:gd name="T19" fmla="*/ 48 h 85"/>
              <a:gd name="T20" fmla="*/ 70 w 86"/>
              <a:gd name="T21" fmla="*/ 37 h 85"/>
              <a:gd name="T22" fmla="*/ 59 w 86"/>
              <a:gd name="T23" fmla="*/ 21 h 85"/>
              <a:gd name="T24" fmla="*/ 32 w 86"/>
              <a:gd name="T25" fmla="*/ 5 h 85"/>
              <a:gd name="T26" fmla="*/ 17 w 86"/>
              <a:gd name="T27" fmla="*/ 0 h 85"/>
              <a:gd name="T28" fmla="*/ 0 w 86"/>
              <a:gd name="T29" fmla="*/ 0 h 85"/>
              <a:gd name="T30" fmla="*/ 0 w 86"/>
              <a:gd name="T31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85">
                <a:moveTo>
                  <a:pt x="0" y="42"/>
                </a:moveTo>
                <a:lnTo>
                  <a:pt x="0" y="42"/>
                </a:lnTo>
                <a:lnTo>
                  <a:pt x="17" y="42"/>
                </a:lnTo>
                <a:lnTo>
                  <a:pt x="32" y="53"/>
                </a:lnTo>
                <a:lnTo>
                  <a:pt x="43" y="69"/>
                </a:lnTo>
                <a:lnTo>
                  <a:pt x="43" y="84"/>
                </a:lnTo>
                <a:lnTo>
                  <a:pt x="85" y="84"/>
                </a:lnTo>
                <a:lnTo>
                  <a:pt x="85" y="84"/>
                </a:lnTo>
                <a:lnTo>
                  <a:pt x="85" y="63"/>
                </a:lnTo>
                <a:lnTo>
                  <a:pt x="80" y="48"/>
                </a:lnTo>
                <a:lnTo>
                  <a:pt x="70" y="37"/>
                </a:lnTo>
                <a:lnTo>
                  <a:pt x="59" y="21"/>
                </a:lnTo>
                <a:lnTo>
                  <a:pt x="32" y="5"/>
                </a:lnTo>
                <a:lnTo>
                  <a:pt x="17" y="0"/>
                </a:lnTo>
                <a:lnTo>
                  <a:pt x="0" y="0"/>
                </a:lnTo>
                <a:lnTo>
                  <a:pt x="0" y="4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Freeform 124"/>
          <p:cNvSpPr>
            <a:spLocks noChangeArrowheads="1"/>
          </p:cNvSpPr>
          <p:nvPr/>
        </p:nvSpPr>
        <p:spPr bwMode="auto">
          <a:xfrm>
            <a:off x="5323381" y="1775795"/>
            <a:ext cx="11807" cy="13120"/>
          </a:xfrm>
          <a:custGeom>
            <a:avLst/>
            <a:gdLst>
              <a:gd name="T0" fmla="*/ 0 w 39"/>
              <a:gd name="T1" fmla="*/ 0 h 43"/>
              <a:gd name="T2" fmla="*/ 38 w 39"/>
              <a:gd name="T3" fmla="*/ 0 h 43"/>
              <a:gd name="T4" fmla="*/ 38 w 39"/>
              <a:gd name="T5" fmla="*/ 42 h 43"/>
              <a:gd name="T6" fmla="*/ 0 w 39"/>
              <a:gd name="T7" fmla="*/ 42 h 43"/>
              <a:gd name="T8" fmla="*/ 0 w 3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3">
                <a:moveTo>
                  <a:pt x="0" y="0"/>
                </a:moveTo>
                <a:lnTo>
                  <a:pt x="38" y="0"/>
                </a:lnTo>
                <a:lnTo>
                  <a:pt x="3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Freeform 125"/>
          <p:cNvSpPr>
            <a:spLocks noChangeArrowheads="1"/>
          </p:cNvSpPr>
          <p:nvPr/>
        </p:nvSpPr>
        <p:spPr bwMode="auto">
          <a:xfrm>
            <a:off x="5335188" y="1794163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0" name="Freeform 126"/>
          <p:cNvSpPr>
            <a:spLocks noChangeArrowheads="1"/>
          </p:cNvSpPr>
          <p:nvPr/>
        </p:nvSpPr>
        <p:spPr bwMode="auto">
          <a:xfrm>
            <a:off x="5311572" y="1813843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Freeform 127"/>
          <p:cNvSpPr>
            <a:spLocks noChangeArrowheads="1"/>
          </p:cNvSpPr>
          <p:nvPr/>
        </p:nvSpPr>
        <p:spPr bwMode="auto">
          <a:xfrm>
            <a:off x="5366676" y="1850579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" name="Freeform 128"/>
          <p:cNvSpPr>
            <a:spLocks noChangeArrowheads="1"/>
          </p:cNvSpPr>
          <p:nvPr/>
        </p:nvSpPr>
        <p:spPr bwMode="auto">
          <a:xfrm>
            <a:off x="5398163" y="1802035"/>
            <a:ext cx="14432" cy="11808"/>
          </a:xfrm>
          <a:custGeom>
            <a:avLst/>
            <a:gdLst>
              <a:gd name="T0" fmla="*/ 0 w 49"/>
              <a:gd name="T1" fmla="*/ 0 h 38"/>
              <a:gd name="T2" fmla="*/ 48 w 49"/>
              <a:gd name="T3" fmla="*/ 0 h 38"/>
              <a:gd name="T4" fmla="*/ 48 w 49"/>
              <a:gd name="T5" fmla="*/ 37 h 38"/>
              <a:gd name="T6" fmla="*/ 0 w 49"/>
              <a:gd name="T7" fmla="*/ 37 h 38"/>
              <a:gd name="T8" fmla="*/ 0 w 4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8">
                <a:moveTo>
                  <a:pt x="0" y="0"/>
                </a:moveTo>
                <a:lnTo>
                  <a:pt x="48" y="0"/>
                </a:lnTo>
                <a:lnTo>
                  <a:pt x="48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" name="Freeform 129"/>
          <p:cNvSpPr>
            <a:spLocks noChangeArrowheads="1"/>
          </p:cNvSpPr>
          <p:nvPr/>
        </p:nvSpPr>
        <p:spPr bwMode="auto">
          <a:xfrm>
            <a:off x="5423091" y="1876818"/>
            <a:ext cx="13120" cy="11807"/>
          </a:xfrm>
          <a:custGeom>
            <a:avLst/>
            <a:gdLst>
              <a:gd name="T0" fmla="*/ 0 w 43"/>
              <a:gd name="T1" fmla="*/ 0 h 39"/>
              <a:gd name="T2" fmla="*/ 42 w 43"/>
              <a:gd name="T3" fmla="*/ 0 h 39"/>
              <a:gd name="T4" fmla="*/ 42 w 43"/>
              <a:gd name="T5" fmla="*/ 38 h 39"/>
              <a:gd name="T6" fmla="*/ 0 w 43"/>
              <a:gd name="T7" fmla="*/ 38 h 39"/>
              <a:gd name="T8" fmla="*/ 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0" y="0"/>
                </a:moveTo>
                <a:lnTo>
                  <a:pt x="42" y="0"/>
                </a:lnTo>
                <a:lnTo>
                  <a:pt x="42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" name="Freeform 130"/>
          <p:cNvSpPr>
            <a:spLocks noChangeArrowheads="1"/>
          </p:cNvSpPr>
          <p:nvPr/>
        </p:nvSpPr>
        <p:spPr bwMode="auto">
          <a:xfrm>
            <a:off x="5391604" y="1883378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5" name="Freeform 131"/>
          <p:cNvSpPr>
            <a:spLocks noChangeArrowheads="1"/>
          </p:cNvSpPr>
          <p:nvPr/>
        </p:nvSpPr>
        <p:spPr bwMode="auto">
          <a:xfrm>
            <a:off x="5373236" y="1819091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6" name="Freeform 132"/>
          <p:cNvSpPr>
            <a:spLocks noChangeArrowheads="1"/>
          </p:cNvSpPr>
          <p:nvPr/>
        </p:nvSpPr>
        <p:spPr bwMode="auto">
          <a:xfrm>
            <a:off x="5346996" y="1825651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" name="Freeform 133"/>
          <p:cNvSpPr>
            <a:spLocks noChangeArrowheads="1"/>
          </p:cNvSpPr>
          <p:nvPr/>
        </p:nvSpPr>
        <p:spPr bwMode="auto">
          <a:xfrm>
            <a:off x="5305013" y="184533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8" name="Freeform 134"/>
          <p:cNvSpPr>
            <a:spLocks noChangeArrowheads="1"/>
          </p:cNvSpPr>
          <p:nvPr/>
        </p:nvSpPr>
        <p:spPr bwMode="auto">
          <a:xfrm>
            <a:off x="5266965" y="1850579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" name="Freeform 135"/>
          <p:cNvSpPr>
            <a:spLocks noChangeArrowheads="1"/>
          </p:cNvSpPr>
          <p:nvPr/>
        </p:nvSpPr>
        <p:spPr bwMode="auto">
          <a:xfrm>
            <a:off x="5298452" y="1883378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0" name="Freeform 136"/>
          <p:cNvSpPr>
            <a:spLocks noChangeArrowheads="1"/>
          </p:cNvSpPr>
          <p:nvPr/>
        </p:nvSpPr>
        <p:spPr bwMode="auto">
          <a:xfrm>
            <a:off x="5273525" y="1895186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Freeform 137"/>
          <p:cNvSpPr>
            <a:spLocks noChangeArrowheads="1"/>
          </p:cNvSpPr>
          <p:nvPr/>
        </p:nvSpPr>
        <p:spPr bwMode="auto">
          <a:xfrm>
            <a:off x="5273525" y="1787603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2" name="Freeform 138"/>
          <p:cNvSpPr>
            <a:spLocks noChangeArrowheads="1"/>
          </p:cNvSpPr>
          <p:nvPr/>
        </p:nvSpPr>
        <p:spPr bwMode="auto">
          <a:xfrm>
            <a:off x="5305013" y="1914865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" name="Freeform 139"/>
          <p:cNvSpPr>
            <a:spLocks noChangeArrowheads="1"/>
          </p:cNvSpPr>
          <p:nvPr/>
        </p:nvSpPr>
        <p:spPr bwMode="auto">
          <a:xfrm>
            <a:off x="5341748" y="1888626"/>
            <a:ext cx="14431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4" name="Freeform 140"/>
          <p:cNvSpPr>
            <a:spLocks noChangeArrowheads="1"/>
          </p:cNvSpPr>
          <p:nvPr/>
        </p:nvSpPr>
        <p:spPr bwMode="auto">
          <a:xfrm>
            <a:off x="5335188" y="1857138"/>
            <a:ext cx="13120" cy="11808"/>
          </a:xfrm>
          <a:custGeom>
            <a:avLst/>
            <a:gdLst>
              <a:gd name="T0" fmla="*/ 0 w 43"/>
              <a:gd name="T1" fmla="*/ 0 h 39"/>
              <a:gd name="T2" fmla="*/ 42 w 43"/>
              <a:gd name="T3" fmla="*/ 0 h 39"/>
              <a:gd name="T4" fmla="*/ 42 w 43"/>
              <a:gd name="T5" fmla="*/ 38 h 39"/>
              <a:gd name="T6" fmla="*/ 0 w 43"/>
              <a:gd name="T7" fmla="*/ 38 h 39"/>
              <a:gd name="T8" fmla="*/ 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0" y="0"/>
                </a:moveTo>
                <a:lnTo>
                  <a:pt x="42" y="0"/>
                </a:lnTo>
                <a:lnTo>
                  <a:pt x="42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Freeform 141"/>
          <p:cNvSpPr>
            <a:spLocks noChangeArrowheads="1"/>
          </p:cNvSpPr>
          <p:nvPr/>
        </p:nvSpPr>
        <p:spPr bwMode="auto">
          <a:xfrm>
            <a:off x="5323381" y="2084112"/>
            <a:ext cx="23616" cy="13120"/>
          </a:xfrm>
          <a:custGeom>
            <a:avLst/>
            <a:gdLst>
              <a:gd name="T0" fmla="*/ 0 w 81"/>
              <a:gd name="T1" fmla="*/ 0 h 44"/>
              <a:gd name="T2" fmla="*/ 80 w 81"/>
              <a:gd name="T3" fmla="*/ 0 h 44"/>
              <a:gd name="T4" fmla="*/ 80 w 81"/>
              <a:gd name="T5" fmla="*/ 43 h 44"/>
              <a:gd name="T6" fmla="*/ 0 w 81"/>
              <a:gd name="T7" fmla="*/ 43 h 44"/>
              <a:gd name="T8" fmla="*/ 0 w 81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44">
                <a:moveTo>
                  <a:pt x="0" y="0"/>
                </a:moveTo>
                <a:lnTo>
                  <a:pt x="80" y="0"/>
                </a:lnTo>
                <a:lnTo>
                  <a:pt x="80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" name="Freeform 142"/>
          <p:cNvSpPr>
            <a:spLocks noChangeArrowheads="1"/>
          </p:cNvSpPr>
          <p:nvPr/>
        </p:nvSpPr>
        <p:spPr bwMode="auto">
          <a:xfrm>
            <a:off x="5499186" y="1976529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Freeform 143"/>
          <p:cNvSpPr>
            <a:spLocks noChangeArrowheads="1"/>
          </p:cNvSpPr>
          <p:nvPr/>
        </p:nvSpPr>
        <p:spPr bwMode="auto">
          <a:xfrm>
            <a:off x="5480819" y="2002769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8" name="Freeform 144"/>
          <p:cNvSpPr>
            <a:spLocks noChangeArrowheads="1"/>
          </p:cNvSpPr>
          <p:nvPr/>
        </p:nvSpPr>
        <p:spPr bwMode="auto">
          <a:xfrm>
            <a:off x="5474258" y="1958161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" name="Freeform 145"/>
          <p:cNvSpPr>
            <a:spLocks noChangeArrowheads="1"/>
          </p:cNvSpPr>
          <p:nvPr/>
        </p:nvSpPr>
        <p:spPr bwMode="auto">
          <a:xfrm>
            <a:off x="5429651" y="1950289"/>
            <a:ext cx="26240" cy="26240"/>
          </a:xfrm>
          <a:custGeom>
            <a:avLst/>
            <a:gdLst>
              <a:gd name="T0" fmla="*/ 85 w 86"/>
              <a:gd name="T1" fmla="*/ 0 h 86"/>
              <a:gd name="T2" fmla="*/ 85 w 86"/>
              <a:gd name="T3" fmla="*/ 0 h 86"/>
              <a:gd name="T4" fmla="*/ 69 w 86"/>
              <a:gd name="T5" fmla="*/ 5 h 86"/>
              <a:gd name="T6" fmla="*/ 53 w 86"/>
              <a:gd name="T7" fmla="*/ 11 h 86"/>
              <a:gd name="T8" fmla="*/ 27 w 86"/>
              <a:gd name="T9" fmla="*/ 26 h 86"/>
              <a:gd name="T10" fmla="*/ 6 w 86"/>
              <a:gd name="T11" fmla="*/ 53 h 86"/>
              <a:gd name="T12" fmla="*/ 6 w 86"/>
              <a:gd name="T13" fmla="*/ 69 h 86"/>
              <a:gd name="T14" fmla="*/ 0 w 86"/>
              <a:gd name="T15" fmla="*/ 85 h 86"/>
              <a:gd name="T16" fmla="*/ 43 w 86"/>
              <a:gd name="T17" fmla="*/ 85 h 86"/>
              <a:gd name="T18" fmla="*/ 43 w 86"/>
              <a:gd name="T19" fmla="*/ 85 h 86"/>
              <a:gd name="T20" fmla="*/ 48 w 86"/>
              <a:gd name="T21" fmla="*/ 69 h 86"/>
              <a:gd name="T22" fmla="*/ 53 w 86"/>
              <a:gd name="T23" fmla="*/ 53 h 86"/>
              <a:gd name="T24" fmla="*/ 69 w 86"/>
              <a:gd name="T25" fmla="*/ 48 h 86"/>
              <a:gd name="T26" fmla="*/ 85 w 86"/>
              <a:gd name="T27" fmla="*/ 43 h 86"/>
              <a:gd name="T28" fmla="*/ 85 w 86"/>
              <a:gd name="T2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6" h="86">
                <a:moveTo>
                  <a:pt x="85" y="0"/>
                </a:moveTo>
                <a:lnTo>
                  <a:pt x="85" y="0"/>
                </a:lnTo>
                <a:lnTo>
                  <a:pt x="69" y="5"/>
                </a:lnTo>
                <a:lnTo>
                  <a:pt x="53" y="11"/>
                </a:lnTo>
                <a:lnTo>
                  <a:pt x="27" y="26"/>
                </a:lnTo>
                <a:lnTo>
                  <a:pt x="6" y="53"/>
                </a:lnTo>
                <a:lnTo>
                  <a:pt x="6" y="69"/>
                </a:lnTo>
                <a:lnTo>
                  <a:pt x="0" y="85"/>
                </a:lnTo>
                <a:lnTo>
                  <a:pt x="43" y="85"/>
                </a:lnTo>
                <a:lnTo>
                  <a:pt x="43" y="85"/>
                </a:lnTo>
                <a:lnTo>
                  <a:pt x="48" y="69"/>
                </a:lnTo>
                <a:lnTo>
                  <a:pt x="53" y="53"/>
                </a:lnTo>
                <a:lnTo>
                  <a:pt x="69" y="48"/>
                </a:lnTo>
                <a:lnTo>
                  <a:pt x="85" y="43"/>
                </a:lnTo>
                <a:lnTo>
                  <a:pt x="85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0" name="Freeform 146"/>
          <p:cNvSpPr>
            <a:spLocks noChangeArrowheads="1"/>
          </p:cNvSpPr>
          <p:nvPr/>
        </p:nvSpPr>
        <p:spPr bwMode="auto">
          <a:xfrm>
            <a:off x="5454579" y="1981777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" name="Freeform 147"/>
          <p:cNvSpPr>
            <a:spLocks noChangeArrowheads="1"/>
          </p:cNvSpPr>
          <p:nvPr/>
        </p:nvSpPr>
        <p:spPr bwMode="auto">
          <a:xfrm>
            <a:off x="5203990" y="1938481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" name="Freeform 148"/>
          <p:cNvSpPr>
            <a:spLocks noChangeArrowheads="1"/>
          </p:cNvSpPr>
          <p:nvPr/>
        </p:nvSpPr>
        <p:spPr bwMode="auto">
          <a:xfrm>
            <a:off x="5235477" y="1964721"/>
            <a:ext cx="13120" cy="11808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" name="Freeform 149"/>
          <p:cNvSpPr>
            <a:spLocks noChangeArrowheads="1"/>
          </p:cNvSpPr>
          <p:nvPr/>
        </p:nvSpPr>
        <p:spPr bwMode="auto">
          <a:xfrm>
            <a:off x="5228918" y="2002769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Freeform 150"/>
          <p:cNvSpPr>
            <a:spLocks noChangeArrowheads="1"/>
          </p:cNvSpPr>
          <p:nvPr/>
        </p:nvSpPr>
        <p:spPr bwMode="auto">
          <a:xfrm>
            <a:off x="5165942" y="1956849"/>
            <a:ext cx="19679" cy="19680"/>
          </a:xfrm>
          <a:custGeom>
            <a:avLst/>
            <a:gdLst>
              <a:gd name="T0" fmla="*/ 0 w 64"/>
              <a:gd name="T1" fmla="*/ 64 h 65"/>
              <a:gd name="T2" fmla="*/ 42 w 64"/>
              <a:gd name="T3" fmla="*/ 64 h 65"/>
              <a:gd name="T4" fmla="*/ 42 w 64"/>
              <a:gd name="T5" fmla="*/ 64 h 65"/>
              <a:gd name="T6" fmla="*/ 47 w 64"/>
              <a:gd name="T7" fmla="*/ 54 h 65"/>
              <a:gd name="T8" fmla="*/ 47 w 64"/>
              <a:gd name="T9" fmla="*/ 48 h 65"/>
              <a:gd name="T10" fmla="*/ 58 w 64"/>
              <a:gd name="T11" fmla="*/ 43 h 65"/>
              <a:gd name="T12" fmla="*/ 63 w 64"/>
              <a:gd name="T13" fmla="*/ 43 h 65"/>
              <a:gd name="T14" fmla="*/ 63 w 64"/>
              <a:gd name="T15" fmla="*/ 0 h 65"/>
              <a:gd name="T16" fmla="*/ 63 w 64"/>
              <a:gd name="T17" fmla="*/ 0 h 65"/>
              <a:gd name="T18" fmla="*/ 42 w 64"/>
              <a:gd name="T19" fmla="*/ 5 h 65"/>
              <a:gd name="T20" fmla="*/ 21 w 64"/>
              <a:gd name="T21" fmla="*/ 22 h 65"/>
              <a:gd name="T22" fmla="*/ 5 w 64"/>
              <a:gd name="T23" fmla="*/ 37 h 65"/>
              <a:gd name="T24" fmla="*/ 0 w 64"/>
              <a:gd name="T25" fmla="*/ 6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" h="65">
                <a:moveTo>
                  <a:pt x="0" y="64"/>
                </a:moveTo>
                <a:lnTo>
                  <a:pt x="42" y="64"/>
                </a:lnTo>
                <a:lnTo>
                  <a:pt x="42" y="64"/>
                </a:lnTo>
                <a:lnTo>
                  <a:pt x="47" y="54"/>
                </a:lnTo>
                <a:lnTo>
                  <a:pt x="47" y="48"/>
                </a:lnTo>
                <a:lnTo>
                  <a:pt x="58" y="43"/>
                </a:lnTo>
                <a:lnTo>
                  <a:pt x="63" y="43"/>
                </a:lnTo>
                <a:lnTo>
                  <a:pt x="63" y="0"/>
                </a:lnTo>
                <a:lnTo>
                  <a:pt x="63" y="0"/>
                </a:lnTo>
                <a:lnTo>
                  <a:pt x="42" y="5"/>
                </a:lnTo>
                <a:lnTo>
                  <a:pt x="21" y="22"/>
                </a:lnTo>
                <a:lnTo>
                  <a:pt x="5" y="37"/>
                </a:lnTo>
                <a:lnTo>
                  <a:pt x="0" y="6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5" name="Freeform 151"/>
          <p:cNvSpPr>
            <a:spLocks noChangeArrowheads="1"/>
          </p:cNvSpPr>
          <p:nvPr/>
        </p:nvSpPr>
        <p:spPr bwMode="auto">
          <a:xfrm>
            <a:off x="5190870" y="2009328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6" name="Freeform 152"/>
          <p:cNvSpPr>
            <a:spLocks noChangeArrowheads="1"/>
          </p:cNvSpPr>
          <p:nvPr/>
        </p:nvSpPr>
        <p:spPr bwMode="auto">
          <a:xfrm>
            <a:off x="5203990" y="1976529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7" name="Freeform 153"/>
          <p:cNvSpPr>
            <a:spLocks noChangeArrowheads="1"/>
          </p:cNvSpPr>
          <p:nvPr/>
        </p:nvSpPr>
        <p:spPr bwMode="auto">
          <a:xfrm>
            <a:off x="5760271" y="1748244"/>
            <a:ext cx="276829" cy="144318"/>
          </a:xfrm>
          <a:custGeom>
            <a:avLst/>
            <a:gdLst>
              <a:gd name="T0" fmla="*/ 546 w 930"/>
              <a:gd name="T1" fmla="*/ 419 h 484"/>
              <a:gd name="T2" fmla="*/ 509 w 930"/>
              <a:gd name="T3" fmla="*/ 440 h 484"/>
              <a:gd name="T4" fmla="*/ 42 w 930"/>
              <a:gd name="T5" fmla="*/ 440 h 484"/>
              <a:gd name="T6" fmla="*/ 63 w 930"/>
              <a:gd name="T7" fmla="*/ 329 h 484"/>
              <a:gd name="T8" fmla="*/ 111 w 930"/>
              <a:gd name="T9" fmla="*/ 228 h 484"/>
              <a:gd name="T10" fmla="*/ 149 w 930"/>
              <a:gd name="T11" fmla="*/ 186 h 484"/>
              <a:gd name="T12" fmla="*/ 143 w 930"/>
              <a:gd name="T13" fmla="*/ 186 h 484"/>
              <a:gd name="T14" fmla="*/ 164 w 930"/>
              <a:gd name="T15" fmla="*/ 164 h 484"/>
              <a:gd name="T16" fmla="*/ 228 w 930"/>
              <a:gd name="T17" fmla="*/ 111 h 484"/>
              <a:gd name="T18" fmla="*/ 302 w 930"/>
              <a:gd name="T19" fmla="*/ 68 h 484"/>
              <a:gd name="T20" fmla="*/ 382 w 930"/>
              <a:gd name="T21" fmla="*/ 47 h 484"/>
              <a:gd name="T22" fmla="*/ 467 w 930"/>
              <a:gd name="T23" fmla="*/ 36 h 484"/>
              <a:gd name="T24" fmla="*/ 509 w 930"/>
              <a:gd name="T25" fmla="*/ 42 h 484"/>
              <a:gd name="T26" fmla="*/ 589 w 930"/>
              <a:gd name="T27" fmla="*/ 58 h 484"/>
              <a:gd name="T28" fmla="*/ 663 w 930"/>
              <a:gd name="T29" fmla="*/ 90 h 484"/>
              <a:gd name="T30" fmla="*/ 732 w 930"/>
              <a:gd name="T31" fmla="*/ 132 h 484"/>
              <a:gd name="T32" fmla="*/ 764 w 930"/>
              <a:gd name="T33" fmla="*/ 164 h 484"/>
              <a:gd name="T34" fmla="*/ 833 w 930"/>
              <a:gd name="T35" fmla="*/ 249 h 484"/>
              <a:gd name="T36" fmla="*/ 823 w 930"/>
              <a:gd name="T37" fmla="*/ 291 h 484"/>
              <a:gd name="T38" fmla="*/ 855 w 930"/>
              <a:gd name="T39" fmla="*/ 291 h 484"/>
              <a:gd name="T40" fmla="*/ 876 w 930"/>
              <a:gd name="T41" fmla="*/ 365 h 484"/>
              <a:gd name="T42" fmla="*/ 886 w 930"/>
              <a:gd name="T43" fmla="*/ 440 h 484"/>
              <a:gd name="T44" fmla="*/ 929 w 930"/>
              <a:gd name="T45" fmla="*/ 461 h 484"/>
              <a:gd name="T46" fmla="*/ 929 w 930"/>
              <a:gd name="T47" fmla="*/ 419 h 484"/>
              <a:gd name="T48" fmla="*/ 913 w 930"/>
              <a:gd name="T49" fmla="*/ 329 h 484"/>
              <a:gd name="T50" fmla="*/ 876 w 930"/>
              <a:gd name="T51" fmla="*/ 244 h 484"/>
              <a:gd name="T52" fmla="*/ 823 w 930"/>
              <a:gd name="T53" fmla="*/ 169 h 484"/>
              <a:gd name="T54" fmla="*/ 796 w 930"/>
              <a:gd name="T55" fmla="*/ 132 h 484"/>
              <a:gd name="T56" fmla="*/ 722 w 930"/>
              <a:gd name="T57" fmla="*/ 74 h 484"/>
              <a:gd name="T58" fmla="*/ 642 w 930"/>
              <a:gd name="T59" fmla="*/ 31 h 484"/>
              <a:gd name="T60" fmla="*/ 557 w 930"/>
              <a:gd name="T61" fmla="*/ 5 h 484"/>
              <a:gd name="T62" fmla="*/ 467 w 930"/>
              <a:gd name="T63" fmla="*/ 0 h 484"/>
              <a:gd name="T64" fmla="*/ 419 w 930"/>
              <a:gd name="T65" fmla="*/ 0 h 484"/>
              <a:gd name="T66" fmla="*/ 329 w 930"/>
              <a:gd name="T67" fmla="*/ 15 h 484"/>
              <a:gd name="T68" fmla="*/ 244 w 930"/>
              <a:gd name="T69" fmla="*/ 53 h 484"/>
              <a:gd name="T70" fmla="*/ 170 w 930"/>
              <a:gd name="T71" fmla="*/ 100 h 484"/>
              <a:gd name="T72" fmla="*/ 138 w 930"/>
              <a:gd name="T73" fmla="*/ 132 h 484"/>
              <a:gd name="T74" fmla="*/ 79 w 930"/>
              <a:gd name="T75" fmla="*/ 207 h 484"/>
              <a:gd name="T76" fmla="*/ 37 w 930"/>
              <a:gd name="T77" fmla="*/ 286 h 484"/>
              <a:gd name="T78" fmla="*/ 10 w 930"/>
              <a:gd name="T79" fmla="*/ 371 h 484"/>
              <a:gd name="T80" fmla="*/ 0 w 930"/>
              <a:gd name="T81" fmla="*/ 461 h 484"/>
              <a:gd name="T82" fmla="*/ 929 w 930"/>
              <a:gd name="T83" fmla="*/ 48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0" h="484">
                <a:moveTo>
                  <a:pt x="546" y="440"/>
                </a:moveTo>
                <a:lnTo>
                  <a:pt x="546" y="419"/>
                </a:lnTo>
                <a:lnTo>
                  <a:pt x="509" y="419"/>
                </a:lnTo>
                <a:lnTo>
                  <a:pt x="509" y="440"/>
                </a:lnTo>
                <a:lnTo>
                  <a:pt x="42" y="440"/>
                </a:lnTo>
                <a:lnTo>
                  <a:pt x="42" y="440"/>
                </a:lnTo>
                <a:lnTo>
                  <a:pt x="47" y="387"/>
                </a:lnTo>
                <a:lnTo>
                  <a:pt x="63" y="329"/>
                </a:lnTo>
                <a:lnTo>
                  <a:pt x="85" y="276"/>
                </a:lnTo>
                <a:lnTo>
                  <a:pt x="111" y="228"/>
                </a:lnTo>
                <a:lnTo>
                  <a:pt x="149" y="228"/>
                </a:lnTo>
                <a:lnTo>
                  <a:pt x="149" y="186"/>
                </a:lnTo>
                <a:lnTo>
                  <a:pt x="143" y="186"/>
                </a:lnTo>
                <a:lnTo>
                  <a:pt x="143" y="186"/>
                </a:lnTo>
                <a:lnTo>
                  <a:pt x="164" y="164"/>
                </a:lnTo>
                <a:lnTo>
                  <a:pt x="164" y="164"/>
                </a:lnTo>
                <a:lnTo>
                  <a:pt x="196" y="132"/>
                </a:lnTo>
                <a:lnTo>
                  <a:pt x="228" y="111"/>
                </a:lnTo>
                <a:lnTo>
                  <a:pt x="265" y="90"/>
                </a:lnTo>
                <a:lnTo>
                  <a:pt x="302" y="68"/>
                </a:lnTo>
                <a:lnTo>
                  <a:pt x="339" y="58"/>
                </a:lnTo>
                <a:lnTo>
                  <a:pt x="382" y="47"/>
                </a:lnTo>
                <a:lnTo>
                  <a:pt x="424" y="42"/>
                </a:lnTo>
                <a:lnTo>
                  <a:pt x="467" y="36"/>
                </a:lnTo>
                <a:lnTo>
                  <a:pt x="467" y="36"/>
                </a:lnTo>
                <a:lnTo>
                  <a:pt x="509" y="42"/>
                </a:lnTo>
                <a:lnTo>
                  <a:pt x="546" y="47"/>
                </a:lnTo>
                <a:lnTo>
                  <a:pt x="589" y="58"/>
                </a:lnTo>
                <a:lnTo>
                  <a:pt x="626" y="68"/>
                </a:lnTo>
                <a:lnTo>
                  <a:pt x="663" y="90"/>
                </a:lnTo>
                <a:lnTo>
                  <a:pt x="700" y="111"/>
                </a:lnTo>
                <a:lnTo>
                  <a:pt x="732" y="132"/>
                </a:lnTo>
                <a:lnTo>
                  <a:pt x="764" y="164"/>
                </a:lnTo>
                <a:lnTo>
                  <a:pt x="764" y="164"/>
                </a:lnTo>
                <a:lnTo>
                  <a:pt x="802" y="201"/>
                </a:lnTo>
                <a:lnTo>
                  <a:pt x="833" y="249"/>
                </a:lnTo>
                <a:lnTo>
                  <a:pt x="823" y="249"/>
                </a:lnTo>
                <a:lnTo>
                  <a:pt x="823" y="291"/>
                </a:lnTo>
                <a:lnTo>
                  <a:pt x="855" y="291"/>
                </a:lnTo>
                <a:lnTo>
                  <a:pt x="855" y="291"/>
                </a:lnTo>
                <a:lnTo>
                  <a:pt x="865" y="323"/>
                </a:lnTo>
                <a:lnTo>
                  <a:pt x="876" y="365"/>
                </a:lnTo>
                <a:lnTo>
                  <a:pt x="886" y="403"/>
                </a:lnTo>
                <a:lnTo>
                  <a:pt x="886" y="440"/>
                </a:lnTo>
                <a:lnTo>
                  <a:pt x="546" y="440"/>
                </a:lnTo>
                <a:close/>
                <a:moveTo>
                  <a:pt x="929" y="461"/>
                </a:moveTo>
                <a:lnTo>
                  <a:pt x="929" y="461"/>
                </a:lnTo>
                <a:lnTo>
                  <a:pt x="929" y="419"/>
                </a:lnTo>
                <a:lnTo>
                  <a:pt x="923" y="371"/>
                </a:lnTo>
                <a:lnTo>
                  <a:pt x="913" y="329"/>
                </a:lnTo>
                <a:lnTo>
                  <a:pt x="897" y="286"/>
                </a:lnTo>
                <a:lnTo>
                  <a:pt x="876" y="244"/>
                </a:lnTo>
                <a:lnTo>
                  <a:pt x="855" y="207"/>
                </a:lnTo>
                <a:lnTo>
                  <a:pt x="823" y="169"/>
                </a:lnTo>
                <a:lnTo>
                  <a:pt x="796" y="132"/>
                </a:lnTo>
                <a:lnTo>
                  <a:pt x="796" y="132"/>
                </a:lnTo>
                <a:lnTo>
                  <a:pt x="759" y="100"/>
                </a:lnTo>
                <a:lnTo>
                  <a:pt x="722" y="74"/>
                </a:lnTo>
                <a:lnTo>
                  <a:pt x="685" y="53"/>
                </a:lnTo>
                <a:lnTo>
                  <a:pt x="642" y="31"/>
                </a:lnTo>
                <a:lnTo>
                  <a:pt x="599" y="15"/>
                </a:lnTo>
                <a:lnTo>
                  <a:pt x="557" y="5"/>
                </a:lnTo>
                <a:lnTo>
                  <a:pt x="509" y="0"/>
                </a:lnTo>
                <a:lnTo>
                  <a:pt x="467" y="0"/>
                </a:lnTo>
                <a:lnTo>
                  <a:pt x="467" y="0"/>
                </a:lnTo>
                <a:lnTo>
                  <a:pt x="419" y="0"/>
                </a:lnTo>
                <a:lnTo>
                  <a:pt x="371" y="5"/>
                </a:lnTo>
                <a:lnTo>
                  <a:pt x="329" y="15"/>
                </a:lnTo>
                <a:lnTo>
                  <a:pt x="286" y="31"/>
                </a:lnTo>
                <a:lnTo>
                  <a:pt x="244" y="53"/>
                </a:lnTo>
                <a:lnTo>
                  <a:pt x="207" y="74"/>
                </a:lnTo>
                <a:lnTo>
                  <a:pt x="170" y="100"/>
                </a:lnTo>
                <a:lnTo>
                  <a:pt x="138" y="132"/>
                </a:lnTo>
                <a:lnTo>
                  <a:pt x="138" y="132"/>
                </a:lnTo>
                <a:lnTo>
                  <a:pt x="106" y="169"/>
                </a:lnTo>
                <a:lnTo>
                  <a:pt x="79" y="207"/>
                </a:lnTo>
                <a:lnTo>
                  <a:pt x="53" y="244"/>
                </a:lnTo>
                <a:lnTo>
                  <a:pt x="37" y="286"/>
                </a:lnTo>
                <a:lnTo>
                  <a:pt x="21" y="329"/>
                </a:lnTo>
                <a:lnTo>
                  <a:pt x="10" y="371"/>
                </a:lnTo>
                <a:lnTo>
                  <a:pt x="0" y="419"/>
                </a:lnTo>
                <a:lnTo>
                  <a:pt x="0" y="461"/>
                </a:lnTo>
                <a:lnTo>
                  <a:pt x="0" y="483"/>
                </a:lnTo>
                <a:lnTo>
                  <a:pt x="929" y="483"/>
                </a:lnTo>
                <a:lnTo>
                  <a:pt x="929" y="4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8" name="Freeform 154"/>
          <p:cNvSpPr>
            <a:spLocks noChangeArrowheads="1"/>
          </p:cNvSpPr>
          <p:nvPr/>
        </p:nvSpPr>
        <p:spPr bwMode="auto">
          <a:xfrm>
            <a:off x="5765518" y="1917489"/>
            <a:ext cx="263709" cy="56416"/>
          </a:xfrm>
          <a:custGeom>
            <a:avLst/>
            <a:gdLst>
              <a:gd name="T0" fmla="*/ 0 w 888"/>
              <a:gd name="T1" fmla="*/ 95 h 191"/>
              <a:gd name="T2" fmla="*/ 0 w 888"/>
              <a:gd name="T3" fmla="*/ 95 h 191"/>
              <a:gd name="T4" fmla="*/ 5 w 888"/>
              <a:gd name="T5" fmla="*/ 132 h 191"/>
              <a:gd name="T6" fmla="*/ 26 w 888"/>
              <a:gd name="T7" fmla="*/ 159 h 191"/>
              <a:gd name="T8" fmla="*/ 58 w 888"/>
              <a:gd name="T9" fmla="*/ 180 h 191"/>
              <a:gd name="T10" fmla="*/ 96 w 888"/>
              <a:gd name="T11" fmla="*/ 190 h 191"/>
              <a:gd name="T12" fmla="*/ 796 w 888"/>
              <a:gd name="T13" fmla="*/ 190 h 191"/>
              <a:gd name="T14" fmla="*/ 828 w 888"/>
              <a:gd name="T15" fmla="*/ 180 h 191"/>
              <a:gd name="T16" fmla="*/ 860 w 888"/>
              <a:gd name="T17" fmla="*/ 159 h 191"/>
              <a:gd name="T18" fmla="*/ 881 w 888"/>
              <a:gd name="T19" fmla="*/ 132 h 191"/>
              <a:gd name="T20" fmla="*/ 887 w 888"/>
              <a:gd name="T21" fmla="*/ 95 h 191"/>
              <a:gd name="T22" fmla="*/ 887 w 888"/>
              <a:gd name="T23" fmla="*/ 95 h 191"/>
              <a:gd name="T24" fmla="*/ 881 w 888"/>
              <a:gd name="T25" fmla="*/ 58 h 191"/>
              <a:gd name="T26" fmla="*/ 860 w 888"/>
              <a:gd name="T27" fmla="*/ 26 h 191"/>
              <a:gd name="T28" fmla="*/ 828 w 888"/>
              <a:gd name="T29" fmla="*/ 10 h 191"/>
              <a:gd name="T30" fmla="*/ 796 w 888"/>
              <a:gd name="T31" fmla="*/ 0 h 191"/>
              <a:gd name="T32" fmla="*/ 318 w 888"/>
              <a:gd name="T33" fmla="*/ 42 h 191"/>
              <a:gd name="T34" fmla="*/ 546 w 888"/>
              <a:gd name="T35" fmla="*/ 58 h 191"/>
              <a:gd name="T36" fmla="*/ 589 w 888"/>
              <a:gd name="T37" fmla="*/ 42 h 191"/>
              <a:gd name="T38" fmla="*/ 796 w 888"/>
              <a:gd name="T39" fmla="*/ 42 h 191"/>
              <a:gd name="T40" fmla="*/ 828 w 888"/>
              <a:gd name="T41" fmla="*/ 58 h 191"/>
              <a:gd name="T42" fmla="*/ 844 w 888"/>
              <a:gd name="T43" fmla="*/ 95 h 191"/>
              <a:gd name="T44" fmla="*/ 844 w 888"/>
              <a:gd name="T45" fmla="*/ 95 h 191"/>
              <a:gd name="T46" fmla="*/ 828 w 888"/>
              <a:gd name="T47" fmla="*/ 132 h 191"/>
              <a:gd name="T48" fmla="*/ 796 w 888"/>
              <a:gd name="T49" fmla="*/ 148 h 191"/>
              <a:gd name="T50" fmla="*/ 695 w 888"/>
              <a:gd name="T51" fmla="*/ 127 h 191"/>
              <a:gd name="T52" fmla="*/ 653 w 888"/>
              <a:gd name="T53" fmla="*/ 148 h 191"/>
              <a:gd name="T54" fmla="*/ 128 w 888"/>
              <a:gd name="T55" fmla="*/ 127 h 191"/>
              <a:gd name="T56" fmla="*/ 85 w 888"/>
              <a:gd name="T57" fmla="*/ 148 h 191"/>
              <a:gd name="T58" fmla="*/ 69 w 888"/>
              <a:gd name="T59" fmla="*/ 137 h 191"/>
              <a:gd name="T60" fmla="*/ 42 w 888"/>
              <a:gd name="T61" fmla="*/ 111 h 191"/>
              <a:gd name="T62" fmla="*/ 37 w 888"/>
              <a:gd name="T63" fmla="*/ 95 h 191"/>
              <a:gd name="T64" fmla="*/ 53 w 888"/>
              <a:gd name="T65" fmla="*/ 58 h 191"/>
              <a:gd name="T66" fmla="*/ 96 w 888"/>
              <a:gd name="T67" fmla="*/ 42 h 191"/>
              <a:gd name="T68" fmla="*/ 128 w 888"/>
              <a:gd name="T69" fmla="*/ 0 h 191"/>
              <a:gd name="T70" fmla="*/ 96 w 888"/>
              <a:gd name="T71" fmla="*/ 0 h 191"/>
              <a:gd name="T72" fmla="*/ 58 w 888"/>
              <a:gd name="T73" fmla="*/ 10 h 191"/>
              <a:gd name="T74" fmla="*/ 26 w 888"/>
              <a:gd name="T75" fmla="*/ 26 h 191"/>
              <a:gd name="T76" fmla="*/ 5 w 888"/>
              <a:gd name="T77" fmla="*/ 58 h 191"/>
              <a:gd name="T78" fmla="*/ 0 w 888"/>
              <a:gd name="T79" fmla="*/ 9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88" h="191">
                <a:moveTo>
                  <a:pt x="0" y="95"/>
                </a:moveTo>
                <a:lnTo>
                  <a:pt x="0" y="95"/>
                </a:lnTo>
                <a:lnTo>
                  <a:pt x="0" y="95"/>
                </a:lnTo>
                <a:lnTo>
                  <a:pt x="0" y="95"/>
                </a:lnTo>
                <a:lnTo>
                  <a:pt x="0" y="111"/>
                </a:lnTo>
                <a:lnTo>
                  <a:pt x="5" y="132"/>
                </a:lnTo>
                <a:lnTo>
                  <a:pt x="16" y="148"/>
                </a:lnTo>
                <a:lnTo>
                  <a:pt x="26" y="159"/>
                </a:lnTo>
                <a:lnTo>
                  <a:pt x="42" y="175"/>
                </a:lnTo>
                <a:lnTo>
                  <a:pt x="58" y="180"/>
                </a:lnTo>
                <a:lnTo>
                  <a:pt x="74" y="186"/>
                </a:lnTo>
                <a:lnTo>
                  <a:pt x="96" y="190"/>
                </a:lnTo>
                <a:lnTo>
                  <a:pt x="796" y="190"/>
                </a:lnTo>
                <a:lnTo>
                  <a:pt x="796" y="190"/>
                </a:lnTo>
                <a:lnTo>
                  <a:pt x="812" y="186"/>
                </a:lnTo>
                <a:lnTo>
                  <a:pt x="828" y="180"/>
                </a:lnTo>
                <a:lnTo>
                  <a:pt x="844" y="175"/>
                </a:lnTo>
                <a:lnTo>
                  <a:pt x="860" y="159"/>
                </a:lnTo>
                <a:lnTo>
                  <a:pt x="871" y="148"/>
                </a:lnTo>
                <a:lnTo>
                  <a:pt x="881" y="132"/>
                </a:lnTo>
                <a:lnTo>
                  <a:pt x="887" y="111"/>
                </a:lnTo>
                <a:lnTo>
                  <a:pt x="887" y="95"/>
                </a:lnTo>
                <a:lnTo>
                  <a:pt x="887" y="95"/>
                </a:lnTo>
                <a:lnTo>
                  <a:pt x="887" y="95"/>
                </a:lnTo>
                <a:lnTo>
                  <a:pt x="887" y="74"/>
                </a:lnTo>
                <a:lnTo>
                  <a:pt x="881" y="58"/>
                </a:lnTo>
                <a:lnTo>
                  <a:pt x="871" y="42"/>
                </a:lnTo>
                <a:lnTo>
                  <a:pt x="860" y="26"/>
                </a:lnTo>
                <a:lnTo>
                  <a:pt x="844" y="15"/>
                </a:lnTo>
                <a:lnTo>
                  <a:pt x="828" y="10"/>
                </a:lnTo>
                <a:lnTo>
                  <a:pt x="812" y="5"/>
                </a:lnTo>
                <a:lnTo>
                  <a:pt x="796" y="0"/>
                </a:lnTo>
                <a:lnTo>
                  <a:pt x="318" y="0"/>
                </a:lnTo>
                <a:lnTo>
                  <a:pt x="318" y="42"/>
                </a:lnTo>
                <a:lnTo>
                  <a:pt x="546" y="42"/>
                </a:lnTo>
                <a:lnTo>
                  <a:pt x="546" y="58"/>
                </a:lnTo>
                <a:lnTo>
                  <a:pt x="589" y="58"/>
                </a:lnTo>
                <a:lnTo>
                  <a:pt x="589" y="42"/>
                </a:lnTo>
                <a:lnTo>
                  <a:pt x="796" y="42"/>
                </a:lnTo>
                <a:lnTo>
                  <a:pt x="796" y="42"/>
                </a:lnTo>
                <a:lnTo>
                  <a:pt x="812" y="47"/>
                </a:lnTo>
                <a:lnTo>
                  <a:pt x="828" y="58"/>
                </a:lnTo>
                <a:lnTo>
                  <a:pt x="844" y="74"/>
                </a:lnTo>
                <a:lnTo>
                  <a:pt x="844" y="95"/>
                </a:lnTo>
                <a:lnTo>
                  <a:pt x="844" y="95"/>
                </a:lnTo>
                <a:lnTo>
                  <a:pt x="844" y="95"/>
                </a:lnTo>
                <a:lnTo>
                  <a:pt x="839" y="116"/>
                </a:lnTo>
                <a:lnTo>
                  <a:pt x="828" y="132"/>
                </a:lnTo>
                <a:lnTo>
                  <a:pt x="812" y="143"/>
                </a:lnTo>
                <a:lnTo>
                  <a:pt x="796" y="148"/>
                </a:lnTo>
                <a:lnTo>
                  <a:pt x="695" y="148"/>
                </a:lnTo>
                <a:lnTo>
                  <a:pt x="695" y="127"/>
                </a:lnTo>
                <a:lnTo>
                  <a:pt x="653" y="127"/>
                </a:lnTo>
                <a:lnTo>
                  <a:pt x="653" y="148"/>
                </a:lnTo>
                <a:lnTo>
                  <a:pt x="128" y="148"/>
                </a:lnTo>
                <a:lnTo>
                  <a:pt x="128" y="127"/>
                </a:lnTo>
                <a:lnTo>
                  <a:pt x="85" y="127"/>
                </a:lnTo>
                <a:lnTo>
                  <a:pt x="85" y="148"/>
                </a:lnTo>
                <a:lnTo>
                  <a:pt x="85" y="148"/>
                </a:lnTo>
                <a:lnTo>
                  <a:pt x="69" y="137"/>
                </a:lnTo>
                <a:lnTo>
                  <a:pt x="53" y="127"/>
                </a:lnTo>
                <a:lnTo>
                  <a:pt x="42" y="111"/>
                </a:lnTo>
                <a:lnTo>
                  <a:pt x="37" y="95"/>
                </a:lnTo>
                <a:lnTo>
                  <a:pt x="37" y="95"/>
                </a:lnTo>
                <a:lnTo>
                  <a:pt x="42" y="74"/>
                </a:lnTo>
                <a:lnTo>
                  <a:pt x="53" y="58"/>
                </a:lnTo>
                <a:lnTo>
                  <a:pt x="74" y="47"/>
                </a:lnTo>
                <a:lnTo>
                  <a:pt x="96" y="42"/>
                </a:lnTo>
                <a:lnTo>
                  <a:pt x="128" y="42"/>
                </a:lnTo>
                <a:lnTo>
                  <a:pt x="128" y="0"/>
                </a:lnTo>
                <a:lnTo>
                  <a:pt x="96" y="0"/>
                </a:lnTo>
                <a:lnTo>
                  <a:pt x="96" y="0"/>
                </a:lnTo>
                <a:lnTo>
                  <a:pt x="74" y="5"/>
                </a:lnTo>
                <a:lnTo>
                  <a:pt x="58" y="10"/>
                </a:lnTo>
                <a:lnTo>
                  <a:pt x="42" y="15"/>
                </a:lnTo>
                <a:lnTo>
                  <a:pt x="26" y="26"/>
                </a:lnTo>
                <a:lnTo>
                  <a:pt x="16" y="42"/>
                </a:lnTo>
                <a:lnTo>
                  <a:pt x="5" y="58"/>
                </a:lnTo>
                <a:lnTo>
                  <a:pt x="0" y="74"/>
                </a:lnTo>
                <a:lnTo>
                  <a:pt x="0" y="95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9" name="Freeform 155"/>
          <p:cNvSpPr>
            <a:spLocks noChangeArrowheads="1"/>
          </p:cNvSpPr>
          <p:nvPr/>
        </p:nvSpPr>
        <p:spPr bwMode="auto">
          <a:xfrm>
            <a:off x="5772079" y="1899122"/>
            <a:ext cx="251901" cy="55103"/>
          </a:xfrm>
          <a:custGeom>
            <a:avLst/>
            <a:gdLst>
              <a:gd name="T0" fmla="*/ 96 w 845"/>
              <a:gd name="T1" fmla="*/ 0 h 187"/>
              <a:gd name="T2" fmla="*/ 0 w 845"/>
              <a:gd name="T3" fmla="*/ 0 h 187"/>
              <a:gd name="T4" fmla="*/ 0 w 845"/>
              <a:gd name="T5" fmla="*/ 37 h 187"/>
              <a:gd name="T6" fmla="*/ 96 w 845"/>
              <a:gd name="T7" fmla="*/ 37 h 187"/>
              <a:gd name="T8" fmla="*/ 96 w 845"/>
              <a:gd name="T9" fmla="*/ 37 h 187"/>
              <a:gd name="T10" fmla="*/ 107 w 845"/>
              <a:gd name="T11" fmla="*/ 42 h 187"/>
              <a:gd name="T12" fmla="*/ 117 w 845"/>
              <a:gd name="T13" fmla="*/ 47 h 187"/>
              <a:gd name="T14" fmla="*/ 122 w 845"/>
              <a:gd name="T15" fmla="*/ 58 h 187"/>
              <a:gd name="T16" fmla="*/ 128 w 845"/>
              <a:gd name="T17" fmla="*/ 74 h 187"/>
              <a:gd name="T18" fmla="*/ 128 w 845"/>
              <a:gd name="T19" fmla="*/ 117 h 187"/>
              <a:gd name="T20" fmla="*/ 128 w 845"/>
              <a:gd name="T21" fmla="*/ 117 h 187"/>
              <a:gd name="T22" fmla="*/ 133 w 845"/>
              <a:gd name="T23" fmla="*/ 143 h 187"/>
              <a:gd name="T24" fmla="*/ 149 w 845"/>
              <a:gd name="T25" fmla="*/ 164 h 187"/>
              <a:gd name="T26" fmla="*/ 170 w 845"/>
              <a:gd name="T27" fmla="*/ 180 h 187"/>
              <a:gd name="T28" fmla="*/ 202 w 845"/>
              <a:gd name="T29" fmla="*/ 186 h 187"/>
              <a:gd name="T30" fmla="*/ 202 w 845"/>
              <a:gd name="T31" fmla="*/ 186 h 187"/>
              <a:gd name="T32" fmla="*/ 228 w 845"/>
              <a:gd name="T33" fmla="*/ 180 h 187"/>
              <a:gd name="T34" fmla="*/ 255 w 845"/>
              <a:gd name="T35" fmla="*/ 164 h 187"/>
              <a:gd name="T36" fmla="*/ 271 w 845"/>
              <a:gd name="T37" fmla="*/ 143 h 187"/>
              <a:gd name="T38" fmla="*/ 276 w 845"/>
              <a:gd name="T39" fmla="*/ 117 h 187"/>
              <a:gd name="T40" fmla="*/ 276 w 845"/>
              <a:gd name="T41" fmla="*/ 74 h 187"/>
              <a:gd name="T42" fmla="*/ 276 w 845"/>
              <a:gd name="T43" fmla="*/ 74 h 187"/>
              <a:gd name="T44" fmla="*/ 276 w 845"/>
              <a:gd name="T45" fmla="*/ 58 h 187"/>
              <a:gd name="T46" fmla="*/ 282 w 845"/>
              <a:gd name="T47" fmla="*/ 47 h 187"/>
              <a:gd name="T48" fmla="*/ 292 w 845"/>
              <a:gd name="T49" fmla="*/ 42 h 187"/>
              <a:gd name="T50" fmla="*/ 308 w 845"/>
              <a:gd name="T51" fmla="*/ 37 h 187"/>
              <a:gd name="T52" fmla="*/ 844 w 845"/>
              <a:gd name="T53" fmla="*/ 37 h 187"/>
              <a:gd name="T54" fmla="*/ 844 w 845"/>
              <a:gd name="T55" fmla="*/ 0 h 187"/>
              <a:gd name="T56" fmla="*/ 308 w 845"/>
              <a:gd name="T57" fmla="*/ 0 h 187"/>
              <a:gd name="T58" fmla="*/ 308 w 845"/>
              <a:gd name="T59" fmla="*/ 0 h 187"/>
              <a:gd name="T60" fmla="*/ 276 w 845"/>
              <a:gd name="T61" fmla="*/ 5 h 187"/>
              <a:gd name="T62" fmla="*/ 255 w 845"/>
              <a:gd name="T63" fmla="*/ 21 h 187"/>
              <a:gd name="T64" fmla="*/ 239 w 845"/>
              <a:gd name="T65" fmla="*/ 42 h 187"/>
              <a:gd name="T66" fmla="*/ 234 w 845"/>
              <a:gd name="T67" fmla="*/ 74 h 187"/>
              <a:gd name="T68" fmla="*/ 234 w 845"/>
              <a:gd name="T69" fmla="*/ 117 h 187"/>
              <a:gd name="T70" fmla="*/ 234 w 845"/>
              <a:gd name="T71" fmla="*/ 117 h 187"/>
              <a:gd name="T72" fmla="*/ 228 w 845"/>
              <a:gd name="T73" fmla="*/ 127 h 187"/>
              <a:gd name="T74" fmla="*/ 223 w 845"/>
              <a:gd name="T75" fmla="*/ 138 h 187"/>
              <a:gd name="T76" fmla="*/ 213 w 845"/>
              <a:gd name="T77" fmla="*/ 143 h 187"/>
              <a:gd name="T78" fmla="*/ 202 w 845"/>
              <a:gd name="T79" fmla="*/ 149 h 187"/>
              <a:gd name="T80" fmla="*/ 202 w 845"/>
              <a:gd name="T81" fmla="*/ 149 h 187"/>
              <a:gd name="T82" fmla="*/ 186 w 845"/>
              <a:gd name="T83" fmla="*/ 143 h 187"/>
              <a:gd name="T84" fmla="*/ 175 w 845"/>
              <a:gd name="T85" fmla="*/ 138 h 187"/>
              <a:gd name="T86" fmla="*/ 170 w 845"/>
              <a:gd name="T87" fmla="*/ 127 h 187"/>
              <a:gd name="T88" fmla="*/ 170 w 845"/>
              <a:gd name="T89" fmla="*/ 117 h 187"/>
              <a:gd name="T90" fmla="*/ 170 w 845"/>
              <a:gd name="T91" fmla="*/ 74 h 187"/>
              <a:gd name="T92" fmla="*/ 170 w 845"/>
              <a:gd name="T93" fmla="*/ 74 h 187"/>
              <a:gd name="T94" fmla="*/ 165 w 845"/>
              <a:gd name="T95" fmla="*/ 42 h 187"/>
              <a:gd name="T96" fmla="*/ 149 w 845"/>
              <a:gd name="T97" fmla="*/ 21 h 187"/>
              <a:gd name="T98" fmla="*/ 122 w 845"/>
              <a:gd name="T99" fmla="*/ 5 h 187"/>
              <a:gd name="T100" fmla="*/ 96 w 845"/>
              <a:gd name="T101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45" h="187">
                <a:moveTo>
                  <a:pt x="96" y="0"/>
                </a:moveTo>
                <a:lnTo>
                  <a:pt x="0" y="0"/>
                </a:lnTo>
                <a:lnTo>
                  <a:pt x="0" y="37"/>
                </a:lnTo>
                <a:lnTo>
                  <a:pt x="96" y="37"/>
                </a:lnTo>
                <a:lnTo>
                  <a:pt x="96" y="37"/>
                </a:lnTo>
                <a:lnTo>
                  <a:pt x="107" y="42"/>
                </a:lnTo>
                <a:lnTo>
                  <a:pt x="117" y="47"/>
                </a:lnTo>
                <a:lnTo>
                  <a:pt x="122" y="58"/>
                </a:lnTo>
                <a:lnTo>
                  <a:pt x="128" y="74"/>
                </a:lnTo>
                <a:lnTo>
                  <a:pt x="128" y="117"/>
                </a:lnTo>
                <a:lnTo>
                  <a:pt x="128" y="117"/>
                </a:lnTo>
                <a:lnTo>
                  <a:pt x="133" y="143"/>
                </a:lnTo>
                <a:lnTo>
                  <a:pt x="149" y="164"/>
                </a:lnTo>
                <a:lnTo>
                  <a:pt x="170" y="180"/>
                </a:lnTo>
                <a:lnTo>
                  <a:pt x="202" y="186"/>
                </a:lnTo>
                <a:lnTo>
                  <a:pt x="202" y="186"/>
                </a:lnTo>
                <a:lnTo>
                  <a:pt x="228" y="180"/>
                </a:lnTo>
                <a:lnTo>
                  <a:pt x="255" y="164"/>
                </a:lnTo>
                <a:lnTo>
                  <a:pt x="271" y="143"/>
                </a:lnTo>
                <a:lnTo>
                  <a:pt x="276" y="117"/>
                </a:lnTo>
                <a:lnTo>
                  <a:pt x="276" y="74"/>
                </a:lnTo>
                <a:lnTo>
                  <a:pt x="276" y="74"/>
                </a:lnTo>
                <a:lnTo>
                  <a:pt x="276" y="58"/>
                </a:lnTo>
                <a:lnTo>
                  <a:pt x="282" y="47"/>
                </a:lnTo>
                <a:lnTo>
                  <a:pt x="292" y="42"/>
                </a:lnTo>
                <a:lnTo>
                  <a:pt x="308" y="37"/>
                </a:lnTo>
                <a:lnTo>
                  <a:pt x="844" y="37"/>
                </a:lnTo>
                <a:lnTo>
                  <a:pt x="844" y="0"/>
                </a:lnTo>
                <a:lnTo>
                  <a:pt x="308" y="0"/>
                </a:lnTo>
                <a:lnTo>
                  <a:pt x="308" y="0"/>
                </a:lnTo>
                <a:lnTo>
                  <a:pt x="276" y="5"/>
                </a:lnTo>
                <a:lnTo>
                  <a:pt x="255" y="21"/>
                </a:lnTo>
                <a:lnTo>
                  <a:pt x="239" y="42"/>
                </a:lnTo>
                <a:lnTo>
                  <a:pt x="234" y="74"/>
                </a:lnTo>
                <a:lnTo>
                  <a:pt x="234" y="117"/>
                </a:lnTo>
                <a:lnTo>
                  <a:pt x="234" y="117"/>
                </a:lnTo>
                <a:lnTo>
                  <a:pt x="228" y="127"/>
                </a:lnTo>
                <a:lnTo>
                  <a:pt x="223" y="138"/>
                </a:lnTo>
                <a:lnTo>
                  <a:pt x="213" y="143"/>
                </a:lnTo>
                <a:lnTo>
                  <a:pt x="202" y="149"/>
                </a:lnTo>
                <a:lnTo>
                  <a:pt x="202" y="149"/>
                </a:lnTo>
                <a:lnTo>
                  <a:pt x="186" y="143"/>
                </a:lnTo>
                <a:lnTo>
                  <a:pt x="175" y="138"/>
                </a:lnTo>
                <a:lnTo>
                  <a:pt x="170" y="127"/>
                </a:lnTo>
                <a:lnTo>
                  <a:pt x="170" y="117"/>
                </a:lnTo>
                <a:lnTo>
                  <a:pt x="170" y="74"/>
                </a:lnTo>
                <a:lnTo>
                  <a:pt x="170" y="74"/>
                </a:lnTo>
                <a:lnTo>
                  <a:pt x="165" y="42"/>
                </a:lnTo>
                <a:lnTo>
                  <a:pt x="149" y="21"/>
                </a:lnTo>
                <a:lnTo>
                  <a:pt x="122" y="5"/>
                </a:lnTo>
                <a:lnTo>
                  <a:pt x="9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0" name="Freeform 156"/>
          <p:cNvSpPr>
            <a:spLocks noChangeArrowheads="1"/>
          </p:cNvSpPr>
          <p:nvPr/>
        </p:nvSpPr>
        <p:spPr bwMode="auto">
          <a:xfrm>
            <a:off x="5791758" y="1854514"/>
            <a:ext cx="13120" cy="11808"/>
          </a:xfrm>
          <a:custGeom>
            <a:avLst/>
            <a:gdLst>
              <a:gd name="T0" fmla="*/ 0 w 44"/>
              <a:gd name="T1" fmla="*/ 0 h 39"/>
              <a:gd name="T2" fmla="*/ 43 w 44"/>
              <a:gd name="T3" fmla="*/ 0 h 39"/>
              <a:gd name="T4" fmla="*/ 43 w 44"/>
              <a:gd name="T5" fmla="*/ 38 h 39"/>
              <a:gd name="T6" fmla="*/ 0 w 44"/>
              <a:gd name="T7" fmla="*/ 38 h 39"/>
              <a:gd name="T8" fmla="*/ 0 w 44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9">
                <a:moveTo>
                  <a:pt x="0" y="0"/>
                </a:moveTo>
                <a:lnTo>
                  <a:pt x="43" y="0"/>
                </a:lnTo>
                <a:lnTo>
                  <a:pt x="43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" name="Freeform 157"/>
          <p:cNvSpPr>
            <a:spLocks noChangeArrowheads="1"/>
          </p:cNvSpPr>
          <p:nvPr/>
        </p:nvSpPr>
        <p:spPr bwMode="auto">
          <a:xfrm>
            <a:off x="5803566" y="1834835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2" name="Freeform 158"/>
          <p:cNvSpPr>
            <a:spLocks noChangeArrowheads="1"/>
          </p:cNvSpPr>
          <p:nvPr/>
        </p:nvSpPr>
        <p:spPr bwMode="auto">
          <a:xfrm>
            <a:off x="5873101" y="1854514"/>
            <a:ext cx="11808" cy="11808"/>
          </a:xfrm>
          <a:custGeom>
            <a:avLst/>
            <a:gdLst>
              <a:gd name="T0" fmla="*/ 0 w 38"/>
              <a:gd name="T1" fmla="*/ 0 h 39"/>
              <a:gd name="T2" fmla="*/ 37 w 38"/>
              <a:gd name="T3" fmla="*/ 0 h 39"/>
              <a:gd name="T4" fmla="*/ 37 w 38"/>
              <a:gd name="T5" fmla="*/ 38 h 39"/>
              <a:gd name="T6" fmla="*/ 0 w 38"/>
              <a:gd name="T7" fmla="*/ 38 h 39"/>
              <a:gd name="T8" fmla="*/ 0 w 38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9">
                <a:moveTo>
                  <a:pt x="0" y="0"/>
                </a:moveTo>
                <a:lnTo>
                  <a:pt x="37" y="0"/>
                </a:lnTo>
                <a:lnTo>
                  <a:pt x="37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" name="Freeform 159"/>
          <p:cNvSpPr>
            <a:spLocks noChangeArrowheads="1"/>
          </p:cNvSpPr>
          <p:nvPr/>
        </p:nvSpPr>
        <p:spPr bwMode="auto">
          <a:xfrm>
            <a:off x="5841614" y="1841394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" name="Freeform 160"/>
          <p:cNvSpPr>
            <a:spLocks noChangeArrowheads="1"/>
          </p:cNvSpPr>
          <p:nvPr/>
        </p:nvSpPr>
        <p:spPr bwMode="auto">
          <a:xfrm>
            <a:off x="5884909" y="1809907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Freeform 161"/>
          <p:cNvSpPr>
            <a:spLocks noChangeArrowheads="1"/>
          </p:cNvSpPr>
          <p:nvPr/>
        </p:nvSpPr>
        <p:spPr bwMode="auto">
          <a:xfrm>
            <a:off x="5928204" y="1841394"/>
            <a:ext cx="14432" cy="13120"/>
          </a:xfrm>
          <a:custGeom>
            <a:avLst/>
            <a:gdLst>
              <a:gd name="T0" fmla="*/ 0 w 50"/>
              <a:gd name="T1" fmla="*/ 0 h 44"/>
              <a:gd name="T2" fmla="*/ 49 w 50"/>
              <a:gd name="T3" fmla="*/ 0 h 44"/>
              <a:gd name="T4" fmla="*/ 49 w 50"/>
              <a:gd name="T5" fmla="*/ 43 h 44"/>
              <a:gd name="T6" fmla="*/ 0 w 50"/>
              <a:gd name="T7" fmla="*/ 43 h 44"/>
              <a:gd name="T8" fmla="*/ 0 w 50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44">
                <a:moveTo>
                  <a:pt x="0" y="0"/>
                </a:moveTo>
                <a:lnTo>
                  <a:pt x="49" y="0"/>
                </a:lnTo>
                <a:lnTo>
                  <a:pt x="49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Freeform 162"/>
          <p:cNvSpPr>
            <a:spLocks noChangeArrowheads="1"/>
          </p:cNvSpPr>
          <p:nvPr/>
        </p:nvSpPr>
        <p:spPr bwMode="auto">
          <a:xfrm>
            <a:off x="5961004" y="1804659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" name="Freeform 163"/>
          <p:cNvSpPr>
            <a:spLocks noChangeArrowheads="1"/>
          </p:cNvSpPr>
          <p:nvPr/>
        </p:nvSpPr>
        <p:spPr bwMode="auto">
          <a:xfrm>
            <a:off x="5917709" y="1791539"/>
            <a:ext cx="10496" cy="13120"/>
          </a:xfrm>
          <a:custGeom>
            <a:avLst/>
            <a:gdLst>
              <a:gd name="T0" fmla="*/ 0 w 37"/>
              <a:gd name="T1" fmla="*/ 0 h 44"/>
              <a:gd name="T2" fmla="*/ 36 w 37"/>
              <a:gd name="T3" fmla="*/ 0 h 44"/>
              <a:gd name="T4" fmla="*/ 36 w 37"/>
              <a:gd name="T5" fmla="*/ 43 h 44"/>
              <a:gd name="T6" fmla="*/ 0 w 37"/>
              <a:gd name="T7" fmla="*/ 43 h 44"/>
              <a:gd name="T8" fmla="*/ 0 w 37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44">
                <a:moveTo>
                  <a:pt x="0" y="0"/>
                </a:moveTo>
                <a:lnTo>
                  <a:pt x="36" y="0"/>
                </a:lnTo>
                <a:lnTo>
                  <a:pt x="36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8" name="Freeform 164"/>
          <p:cNvSpPr>
            <a:spLocks noChangeArrowheads="1"/>
          </p:cNvSpPr>
          <p:nvPr/>
        </p:nvSpPr>
        <p:spPr bwMode="auto">
          <a:xfrm>
            <a:off x="5980684" y="1854514"/>
            <a:ext cx="13120" cy="11808"/>
          </a:xfrm>
          <a:custGeom>
            <a:avLst/>
            <a:gdLst>
              <a:gd name="T0" fmla="*/ 0 w 43"/>
              <a:gd name="T1" fmla="*/ 0 h 39"/>
              <a:gd name="T2" fmla="*/ 42 w 43"/>
              <a:gd name="T3" fmla="*/ 0 h 39"/>
              <a:gd name="T4" fmla="*/ 42 w 43"/>
              <a:gd name="T5" fmla="*/ 38 h 39"/>
              <a:gd name="T6" fmla="*/ 0 w 43"/>
              <a:gd name="T7" fmla="*/ 38 h 39"/>
              <a:gd name="T8" fmla="*/ 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0" y="0"/>
                </a:moveTo>
                <a:lnTo>
                  <a:pt x="42" y="0"/>
                </a:lnTo>
                <a:lnTo>
                  <a:pt x="42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9" name="Freeform 165"/>
          <p:cNvSpPr>
            <a:spLocks noChangeArrowheads="1"/>
          </p:cNvSpPr>
          <p:nvPr/>
        </p:nvSpPr>
        <p:spPr bwMode="auto">
          <a:xfrm>
            <a:off x="5835054" y="1791539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" name="Freeform 166"/>
          <p:cNvSpPr>
            <a:spLocks noChangeArrowheads="1"/>
          </p:cNvSpPr>
          <p:nvPr/>
        </p:nvSpPr>
        <p:spPr bwMode="auto">
          <a:xfrm>
            <a:off x="5848174" y="1809907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" name="Freeform 167"/>
          <p:cNvSpPr>
            <a:spLocks noChangeArrowheads="1"/>
          </p:cNvSpPr>
          <p:nvPr/>
        </p:nvSpPr>
        <p:spPr bwMode="auto">
          <a:xfrm>
            <a:off x="5873101" y="1766612"/>
            <a:ext cx="11808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2" name="Freeform 168"/>
          <p:cNvSpPr>
            <a:spLocks noChangeArrowheads="1"/>
          </p:cNvSpPr>
          <p:nvPr/>
        </p:nvSpPr>
        <p:spPr bwMode="auto">
          <a:xfrm>
            <a:off x="5772079" y="1980465"/>
            <a:ext cx="251901" cy="43296"/>
          </a:xfrm>
          <a:custGeom>
            <a:avLst/>
            <a:gdLst>
              <a:gd name="T0" fmla="*/ 844 w 845"/>
              <a:gd name="T1" fmla="*/ 0 h 144"/>
              <a:gd name="T2" fmla="*/ 531 w 845"/>
              <a:gd name="T3" fmla="*/ 0 h 144"/>
              <a:gd name="T4" fmla="*/ 531 w 845"/>
              <a:gd name="T5" fmla="*/ 58 h 144"/>
              <a:gd name="T6" fmla="*/ 531 w 845"/>
              <a:gd name="T7" fmla="*/ 58 h 144"/>
              <a:gd name="T8" fmla="*/ 531 w 845"/>
              <a:gd name="T9" fmla="*/ 64 h 144"/>
              <a:gd name="T10" fmla="*/ 531 w 845"/>
              <a:gd name="T11" fmla="*/ 64 h 144"/>
              <a:gd name="T12" fmla="*/ 515 w 845"/>
              <a:gd name="T13" fmla="*/ 64 h 144"/>
              <a:gd name="T14" fmla="*/ 499 w 845"/>
              <a:gd name="T15" fmla="*/ 74 h 144"/>
              <a:gd name="T16" fmla="*/ 489 w 845"/>
              <a:gd name="T17" fmla="*/ 85 h 144"/>
              <a:gd name="T18" fmla="*/ 489 w 845"/>
              <a:gd name="T19" fmla="*/ 101 h 144"/>
              <a:gd name="T20" fmla="*/ 489 w 845"/>
              <a:gd name="T21" fmla="*/ 101 h 144"/>
              <a:gd name="T22" fmla="*/ 489 w 845"/>
              <a:gd name="T23" fmla="*/ 101 h 144"/>
              <a:gd name="T24" fmla="*/ 467 w 845"/>
              <a:gd name="T25" fmla="*/ 101 h 144"/>
              <a:gd name="T26" fmla="*/ 467 w 845"/>
              <a:gd name="T27" fmla="*/ 101 h 144"/>
              <a:gd name="T28" fmla="*/ 467 w 845"/>
              <a:gd name="T29" fmla="*/ 101 h 144"/>
              <a:gd name="T30" fmla="*/ 467 w 845"/>
              <a:gd name="T31" fmla="*/ 101 h 144"/>
              <a:gd name="T32" fmla="*/ 462 w 845"/>
              <a:gd name="T33" fmla="*/ 85 h 144"/>
              <a:gd name="T34" fmla="*/ 451 w 845"/>
              <a:gd name="T35" fmla="*/ 74 h 144"/>
              <a:gd name="T36" fmla="*/ 441 w 845"/>
              <a:gd name="T37" fmla="*/ 64 h 144"/>
              <a:gd name="T38" fmla="*/ 425 w 845"/>
              <a:gd name="T39" fmla="*/ 64 h 144"/>
              <a:gd name="T40" fmla="*/ 425 w 845"/>
              <a:gd name="T41" fmla="*/ 64 h 144"/>
              <a:gd name="T42" fmla="*/ 425 w 845"/>
              <a:gd name="T43" fmla="*/ 58 h 144"/>
              <a:gd name="T44" fmla="*/ 425 w 845"/>
              <a:gd name="T45" fmla="*/ 0 h 144"/>
              <a:gd name="T46" fmla="*/ 0 w 845"/>
              <a:gd name="T47" fmla="*/ 0 h 144"/>
              <a:gd name="T48" fmla="*/ 0 w 845"/>
              <a:gd name="T49" fmla="*/ 37 h 144"/>
              <a:gd name="T50" fmla="*/ 382 w 845"/>
              <a:gd name="T51" fmla="*/ 37 h 144"/>
              <a:gd name="T52" fmla="*/ 382 w 845"/>
              <a:gd name="T53" fmla="*/ 58 h 144"/>
              <a:gd name="T54" fmla="*/ 382 w 845"/>
              <a:gd name="T55" fmla="*/ 58 h 144"/>
              <a:gd name="T56" fmla="*/ 382 w 845"/>
              <a:gd name="T57" fmla="*/ 80 h 144"/>
              <a:gd name="T58" fmla="*/ 393 w 845"/>
              <a:gd name="T59" fmla="*/ 90 h 144"/>
              <a:gd name="T60" fmla="*/ 409 w 845"/>
              <a:gd name="T61" fmla="*/ 101 h 144"/>
              <a:gd name="T62" fmla="*/ 425 w 845"/>
              <a:gd name="T63" fmla="*/ 101 h 144"/>
              <a:gd name="T64" fmla="*/ 425 w 845"/>
              <a:gd name="T65" fmla="*/ 101 h 144"/>
              <a:gd name="T66" fmla="*/ 425 w 845"/>
              <a:gd name="T67" fmla="*/ 101 h 144"/>
              <a:gd name="T68" fmla="*/ 425 w 845"/>
              <a:gd name="T69" fmla="*/ 101 h 144"/>
              <a:gd name="T70" fmla="*/ 425 w 845"/>
              <a:gd name="T71" fmla="*/ 117 h 144"/>
              <a:gd name="T72" fmla="*/ 436 w 845"/>
              <a:gd name="T73" fmla="*/ 132 h 144"/>
              <a:gd name="T74" fmla="*/ 451 w 845"/>
              <a:gd name="T75" fmla="*/ 143 h 144"/>
              <a:gd name="T76" fmla="*/ 467 w 845"/>
              <a:gd name="T77" fmla="*/ 143 h 144"/>
              <a:gd name="T78" fmla="*/ 489 w 845"/>
              <a:gd name="T79" fmla="*/ 143 h 144"/>
              <a:gd name="T80" fmla="*/ 489 w 845"/>
              <a:gd name="T81" fmla="*/ 143 h 144"/>
              <a:gd name="T82" fmla="*/ 504 w 845"/>
              <a:gd name="T83" fmla="*/ 143 h 144"/>
              <a:gd name="T84" fmla="*/ 515 w 845"/>
              <a:gd name="T85" fmla="*/ 132 h 144"/>
              <a:gd name="T86" fmla="*/ 525 w 845"/>
              <a:gd name="T87" fmla="*/ 117 h 144"/>
              <a:gd name="T88" fmla="*/ 531 w 845"/>
              <a:gd name="T89" fmla="*/ 101 h 144"/>
              <a:gd name="T90" fmla="*/ 531 w 845"/>
              <a:gd name="T91" fmla="*/ 101 h 144"/>
              <a:gd name="T92" fmla="*/ 531 w 845"/>
              <a:gd name="T93" fmla="*/ 101 h 144"/>
              <a:gd name="T94" fmla="*/ 531 w 845"/>
              <a:gd name="T95" fmla="*/ 101 h 144"/>
              <a:gd name="T96" fmla="*/ 547 w 845"/>
              <a:gd name="T97" fmla="*/ 101 h 144"/>
              <a:gd name="T98" fmla="*/ 557 w 845"/>
              <a:gd name="T99" fmla="*/ 90 h 144"/>
              <a:gd name="T100" fmla="*/ 568 w 845"/>
              <a:gd name="T101" fmla="*/ 80 h 144"/>
              <a:gd name="T102" fmla="*/ 574 w 845"/>
              <a:gd name="T103" fmla="*/ 58 h 144"/>
              <a:gd name="T104" fmla="*/ 574 w 845"/>
              <a:gd name="T105" fmla="*/ 37 h 144"/>
              <a:gd name="T106" fmla="*/ 844 w 845"/>
              <a:gd name="T107" fmla="*/ 37 h 144"/>
              <a:gd name="T108" fmla="*/ 844 w 845"/>
              <a:gd name="T10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45" h="144">
                <a:moveTo>
                  <a:pt x="844" y="0"/>
                </a:moveTo>
                <a:lnTo>
                  <a:pt x="531" y="0"/>
                </a:lnTo>
                <a:lnTo>
                  <a:pt x="531" y="58"/>
                </a:lnTo>
                <a:lnTo>
                  <a:pt x="531" y="58"/>
                </a:lnTo>
                <a:lnTo>
                  <a:pt x="531" y="64"/>
                </a:lnTo>
                <a:lnTo>
                  <a:pt x="531" y="64"/>
                </a:lnTo>
                <a:lnTo>
                  <a:pt x="515" y="64"/>
                </a:lnTo>
                <a:lnTo>
                  <a:pt x="499" y="74"/>
                </a:lnTo>
                <a:lnTo>
                  <a:pt x="489" y="85"/>
                </a:lnTo>
                <a:lnTo>
                  <a:pt x="489" y="101"/>
                </a:lnTo>
                <a:lnTo>
                  <a:pt x="489" y="101"/>
                </a:lnTo>
                <a:lnTo>
                  <a:pt x="489" y="101"/>
                </a:lnTo>
                <a:lnTo>
                  <a:pt x="467" y="101"/>
                </a:lnTo>
                <a:lnTo>
                  <a:pt x="467" y="101"/>
                </a:lnTo>
                <a:lnTo>
                  <a:pt x="467" y="101"/>
                </a:lnTo>
                <a:lnTo>
                  <a:pt x="467" y="101"/>
                </a:lnTo>
                <a:lnTo>
                  <a:pt x="462" y="85"/>
                </a:lnTo>
                <a:lnTo>
                  <a:pt x="451" y="74"/>
                </a:lnTo>
                <a:lnTo>
                  <a:pt x="441" y="64"/>
                </a:lnTo>
                <a:lnTo>
                  <a:pt x="425" y="64"/>
                </a:lnTo>
                <a:lnTo>
                  <a:pt x="425" y="64"/>
                </a:lnTo>
                <a:lnTo>
                  <a:pt x="425" y="58"/>
                </a:lnTo>
                <a:lnTo>
                  <a:pt x="425" y="0"/>
                </a:lnTo>
                <a:lnTo>
                  <a:pt x="0" y="0"/>
                </a:lnTo>
                <a:lnTo>
                  <a:pt x="0" y="37"/>
                </a:lnTo>
                <a:lnTo>
                  <a:pt x="382" y="37"/>
                </a:lnTo>
                <a:lnTo>
                  <a:pt x="382" y="58"/>
                </a:lnTo>
                <a:lnTo>
                  <a:pt x="382" y="58"/>
                </a:lnTo>
                <a:lnTo>
                  <a:pt x="382" y="80"/>
                </a:lnTo>
                <a:lnTo>
                  <a:pt x="393" y="90"/>
                </a:lnTo>
                <a:lnTo>
                  <a:pt x="409" y="101"/>
                </a:lnTo>
                <a:lnTo>
                  <a:pt x="425" y="101"/>
                </a:lnTo>
                <a:lnTo>
                  <a:pt x="425" y="101"/>
                </a:lnTo>
                <a:lnTo>
                  <a:pt x="425" y="101"/>
                </a:lnTo>
                <a:lnTo>
                  <a:pt x="425" y="101"/>
                </a:lnTo>
                <a:lnTo>
                  <a:pt x="425" y="117"/>
                </a:lnTo>
                <a:lnTo>
                  <a:pt x="436" y="132"/>
                </a:lnTo>
                <a:lnTo>
                  <a:pt x="451" y="143"/>
                </a:lnTo>
                <a:lnTo>
                  <a:pt x="467" y="143"/>
                </a:lnTo>
                <a:lnTo>
                  <a:pt x="489" y="143"/>
                </a:lnTo>
                <a:lnTo>
                  <a:pt x="489" y="143"/>
                </a:lnTo>
                <a:lnTo>
                  <a:pt x="504" y="143"/>
                </a:lnTo>
                <a:lnTo>
                  <a:pt x="515" y="132"/>
                </a:lnTo>
                <a:lnTo>
                  <a:pt x="525" y="117"/>
                </a:lnTo>
                <a:lnTo>
                  <a:pt x="531" y="101"/>
                </a:lnTo>
                <a:lnTo>
                  <a:pt x="531" y="101"/>
                </a:lnTo>
                <a:lnTo>
                  <a:pt x="531" y="101"/>
                </a:lnTo>
                <a:lnTo>
                  <a:pt x="531" y="101"/>
                </a:lnTo>
                <a:lnTo>
                  <a:pt x="547" y="101"/>
                </a:lnTo>
                <a:lnTo>
                  <a:pt x="557" y="90"/>
                </a:lnTo>
                <a:lnTo>
                  <a:pt x="568" y="80"/>
                </a:lnTo>
                <a:lnTo>
                  <a:pt x="574" y="58"/>
                </a:lnTo>
                <a:lnTo>
                  <a:pt x="574" y="37"/>
                </a:lnTo>
                <a:lnTo>
                  <a:pt x="844" y="37"/>
                </a:lnTo>
                <a:lnTo>
                  <a:pt x="844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Freeform 169"/>
          <p:cNvSpPr>
            <a:spLocks noChangeArrowheads="1"/>
          </p:cNvSpPr>
          <p:nvPr/>
        </p:nvSpPr>
        <p:spPr bwMode="auto">
          <a:xfrm>
            <a:off x="5772079" y="2000145"/>
            <a:ext cx="31488" cy="13120"/>
          </a:xfrm>
          <a:custGeom>
            <a:avLst/>
            <a:gdLst>
              <a:gd name="T0" fmla="*/ 0 w 108"/>
              <a:gd name="T1" fmla="*/ 0 h 43"/>
              <a:gd name="T2" fmla="*/ 107 w 108"/>
              <a:gd name="T3" fmla="*/ 0 h 43"/>
              <a:gd name="T4" fmla="*/ 107 w 108"/>
              <a:gd name="T5" fmla="*/ 42 h 43"/>
              <a:gd name="T6" fmla="*/ 0 w 108"/>
              <a:gd name="T7" fmla="*/ 42 h 43"/>
              <a:gd name="T8" fmla="*/ 0 w 10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43">
                <a:moveTo>
                  <a:pt x="0" y="0"/>
                </a:moveTo>
                <a:lnTo>
                  <a:pt x="107" y="0"/>
                </a:lnTo>
                <a:lnTo>
                  <a:pt x="10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Freeform 170"/>
          <p:cNvSpPr>
            <a:spLocks noChangeArrowheads="1"/>
          </p:cNvSpPr>
          <p:nvPr/>
        </p:nvSpPr>
        <p:spPr bwMode="auto">
          <a:xfrm>
            <a:off x="5810126" y="2000145"/>
            <a:ext cx="31488" cy="13120"/>
          </a:xfrm>
          <a:custGeom>
            <a:avLst/>
            <a:gdLst>
              <a:gd name="T0" fmla="*/ 0 w 107"/>
              <a:gd name="T1" fmla="*/ 0 h 43"/>
              <a:gd name="T2" fmla="*/ 106 w 107"/>
              <a:gd name="T3" fmla="*/ 0 h 43"/>
              <a:gd name="T4" fmla="*/ 106 w 107"/>
              <a:gd name="T5" fmla="*/ 42 h 43"/>
              <a:gd name="T6" fmla="*/ 0 w 107"/>
              <a:gd name="T7" fmla="*/ 42 h 43"/>
              <a:gd name="T8" fmla="*/ 0 w 107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43">
                <a:moveTo>
                  <a:pt x="0" y="0"/>
                </a:moveTo>
                <a:lnTo>
                  <a:pt x="106" y="0"/>
                </a:lnTo>
                <a:lnTo>
                  <a:pt x="106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" name="Freeform 171"/>
          <p:cNvSpPr>
            <a:spLocks noChangeArrowheads="1"/>
          </p:cNvSpPr>
          <p:nvPr/>
        </p:nvSpPr>
        <p:spPr bwMode="auto">
          <a:xfrm>
            <a:off x="5848174" y="2000145"/>
            <a:ext cx="31488" cy="13120"/>
          </a:xfrm>
          <a:custGeom>
            <a:avLst/>
            <a:gdLst>
              <a:gd name="T0" fmla="*/ 0 w 107"/>
              <a:gd name="T1" fmla="*/ 0 h 43"/>
              <a:gd name="T2" fmla="*/ 106 w 107"/>
              <a:gd name="T3" fmla="*/ 0 h 43"/>
              <a:gd name="T4" fmla="*/ 106 w 107"/>
              <a:gd name="T5" fmla="*/ 42 h 43"/>
              <a:gd name="T6" fmla="*/ 0 w 107"/>
              <a:gd name="T7" fmla="*/ 42 h 43"/>
              <a:gd name="T8" fmla="*/ 0 w 107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43">
                <a:moveTo>
                  <a:pt x="0" y="0"/>
                </a:moveTo>
                <a:lnTo>
                  <a:pt x="106" y="0"/>
                </a:lnTo>
                <a:lnTo>
                  <a:pt x="106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" name="Freeform 172"/>
          <p:cNvSpPr>
            <a:spLocks noChangeArrowheads="1"/>
          </p:cNvSpPr>
          <p:nvPr/>
        </p:nvSpPr>
        <p:spPr bwMode="auto">
          <a:xfrm>
            <a:off x="5955756" y="2000145"/>
            <a:ext cx="30175" cy="13120"/>
          </a:xfrm>
          <a:custGeom>
            <a:avLst/>
            <a:gdLst>
              <a:gd name="T0" fmla="*/ 0 w 102"/>
              <a:gd name="T1" fmla="*/ 0 h 43"/>
              <a:gd name="T2" fmla="*/ 101 w 102"/>
              <a:gd name="T3" fmla="*/ 0 h 43"/>
              <a:gd name="T4" fmla="*/ 101 w 102"/>
              <a:gd name="T5" fmla="*/ 42 h 43"/>
              <a:gd name="T6" fmla="*/ 0 w 102"/>
              <a:gd name="T7" fmla="*/ 42 h 43"/>
              <a:gd name="T8" fmla="*/ 0 w 102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43">
                <a:moveTo>
                  <a:pt x="0" y="0"/>
                </a:moveTo>
                <a:lnTo>
                  <a:pt x="101" y="0"/>
                </a:lnTo>
                <a:lnTo>
                  <a:pt x="101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" name="Freeform 173"/>
          <p:cNvSpPr>
            <a:spLocks noChangeArrowheads="1"/>
          </p:cNvSpPr>
          <p:nvPr/>
        </p:nvSpPr>
        <p:spPr bwMode="auto">
          <a:xfrm>
            <a:off x="5993804" y="2000145"/>
            <a:ext cx="30176" cy="13120"/>
          </a:xfrm>
          <a:custGeom>
            <a:avLst/>
            <a:gdLst>
              <a:gd name="T0" fmla="*/ 0 w 102"/>
              <a:gd name="T1" fmla="*/ 0 h 43"/>
              <a:gd name="T2" fmla="*/ 101 w 102"/>
              <a:gd name="T3" fmla="*/ 0 h 43"/>
              <a:gd name="T4" fmla="*/ 101 w 102"/>
              <a:gd name="T5" fmla="*/ 42 h 43"/>
              <a:gd name="T6" fmla="*/ 0 w 102"/>
              <a:gd name="T7" fmla="*/ 42 h 43"/>
              <a:gd name="T8" fmla="*/ 0 w 102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43">
                <a:moveTo>
                  <a:pt x="0" y="0"/>
                </a:moveTo>
                <a:lnTo>
                  <a:pt x="101" y="0"/>
                </a:lnTo>
                <a:lnTo>
                  <a:pt x="101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" name="Freeform 174"/>
          <p:cNvSpPr>
            <a:spLocks noChangeArrowheads="1"/>
          </p:cNvSpPr>
          <p:nvPr/>
        </p:nvSpPr>
        <p:spPr bwMode="auto">
          <a:xfrm>
            <a:off x="5765518" y="2017200"/>
            <a:ext cx="263709" cy="51168"/>
          </a:xfrm>
          <a:custGeom>
            <a:avLst/>
            <a:gdLst>
              <a:gd name="T0" fmla="*/ 574 w 888"/>
              <a:gd name="T1" fmla="*/ 0 h 171"/>
              <a:gd name="T2" fmla="*/ 653 w 888"/>
              <a:gd name="T3" fmla="*/ 42 h 171"/>
              <a:gd name="T4" fmla="*/ 695 w 888"/>
              <a:gd name="T5" fmla="*/ 63 h 171"/>
              <a:gd name="T6" fmla="*/ 807 w 888"/>
              <a:gd name="T7" fmla="*/ 42 h 171"/>
              <a:gd name="T8" fmla="*/ 823 w 888"/>
              <a:gd name="T9" fmla="*/ 48 h 171"/>
              <a:gd name="T10" fmla="*/ 844 w 888"/>
              <a:gd name="T11" fmla="*/ 69 h 171"/>
              <a:gd name="T12" fmla="*/ 849 w 888"/>
              <a:gd name="T13" fmla="*/ 85 h 171"/>
              <a:gd name="T14" fmla="*/ 834 w 888"/>
              <a:gd name="T15" fmla="*/ 117 h 171"/>
              <a:gd name="T16" fmla="*/ 807 w 888"/>
              <a:gd name="T17" fmla="*/ 127 h 171"/>
              <a:gd name="T18" fmla="*/ 271 w 888"/>
              <a:gd name="T19" fmla="*/ 106 h 171"/>
              <a:gd name="T20" fmla="*/ 228 w 888"/>
              <a:gd name="T21" fmla="*/ 127 h 171"/>
              <a:gd name="T22" fmla="*/ 85 w 888"/>
              <a:gd name="T23" fmla="*/ 127 h 171"/>
              <a:gd name="T24" fmla="*/ 53 w 888"/>
              <a:gd name="T25" fmla="*/ 117 h 171"/>
              <a:gd name="T26" fmla="*/ 42 w 888"/>
              <a:gd name="T27" fmla="*/ 85 h 171"/>
              <a:gd name="T28" fmla="*/ 42 w 888"/>
              <a:gd name="T29" fmla="*/ 69 h 171"/>
              <a:gd name="T30" fmla="*/ 69 w 888"/>
              <a:gd name="T31" fmla="*/ 48 h 171"/>
              <a:gd name="T32" fmla="*/ 425 w 888"/>
              <a:gd name="T33" fmla="*/ 42 h 171"/>
              <a:gd name="T34" fmla="*/ 85 w 888"/>
              <a:gd name="T35" fmla="*/ 0 h 171"/>
              <a:gd name="T36" fmla="*/ 69 w 888"/>
              <a:gd name="T37" fmla="*/ 5 h 171"/>
              <a:gd name="T38" fmla="*/ 26 w 888"/>
              <a:gd name="T39" fmla="*/ 27 h 171"/>
              <a:gd name="T40" fmla="*/ 0 w 888"/>
              <a:gd name="T41" fmla="*/ 69 h 171"/>
              <a:gd name="T42" fmla="*/ 0 w 888"/>
              <a:gd name="T43" fmla="*/ 85 h 171"/>
              <a:gd name="T44" fmla="*/ 5 w 888"/>
              <a:gd name="T45" fmla="*/ 122 h 171"/>
              <a:gd name="T46" fmla="*/ 53 w 888"/>
              <a:gd name="T47" fmla="*/ 165 h 171"/>
              <a:gd name="T48" fmla="*/ 85 w 888"/>
              <a:gd name="T49" fmla="*/ 170 h 171"/>
              <a:gd name="T50" fmla="*/ 807 w 888"/>
              <a:gd name="T51" fmla="*/ 170 h 171"/>
              <a:gd name="T52" fmla="*/ 839 w 888"/>
              <a:gd name="T53" fmla="*/ 165 h 171"/>
              <a:gd name="T54" fmla="*/ 881 w 888"/>
              <a:gd name="T55" fmla="*/ 122 h 171"/>
              <a:gd name="T56" fmla="*/ 887 w 888"/>
              <a:gd name="T57" fmla="*/ 85 h 171"/>
              <a:gd name="T58" fmla="*/ 887 w 888"/>
              <a:gd name="T59" fmla="*/ 69 h 171"/>
              <a:gd name="T60" fmla="*/ 865 w 888"/>
              <a:gd name="T61" fmla="*/ 27 h 171"/>
              <a:gd name="T62" fmla="*/ 823 w 888"/>
              <a:gd name="T63" fmla="*/ 5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88" h="171">
                <a:moveTo>
                  <a:pt x="807" y="0"/>
                </a:moveTo>
                <a:lnTo>
                  <a:pt x="574" y="0"/>
                </a:lnTo>
                <a:lnTo>
                  <a:pt x="574" y="42"/>
                </a:lnTo>
                <a:lnTo>
                  <a:pt x="653" y="42"/>
                </a:lnTo>
                <a:lnTo>
                  <a:pt x="653" y="63"/>
                </a:lnTo>
                <a:lnTo>
                  <a:pt x="695" y="63"/>
                </a:lnTo>
                <a:lnTo>
                  <a:pt x="695" y="42"/>
                </a:lnTo>
                <a:lnTo>
                  <a:pt x="807" y="42"/>
                </a:lnTo>
                <a:lnTo>
                  <a:pt x="807" y="42"/>
                </a:lnTo>
                <a:lnTo>
                  <a:pt x="823" y="48"/>
                </a:lnTo>
                <a:lnTo>
                  <a:pt x="834" y="59"/>
                </a:lnTo>
                <a:lnTo>
                  <a:pt x="844" y="69"/>
                </a:lnTo>
                <a:lnTo>
                  <a:pt x="849" y="85"/>
                </a:lnTo>
                <a:lnTo>
                  <a:pt x="849" y="85"/>
                </a:lnTo>
                <a:lnTo>
                  <a:pt x="844" y="101"/>
                </a:lnTo>
                <a:lnTo>
                  <a:pt x="834" y="117"/>
                </a:lnTo>
                <a:lnTo>
                  <a:pt x="823" y="127"/>
                </a:lnTo>
                <a:lnTo>
                  <a:pt x="807" y="127"/>
                </a:lnTo>
                <a:lnTo>
                  <a:pt x="271" y="127"/>
                </a:lnTo>
                <a:lnTo>
                  <a:pt x="271" y="106"/>
                </a:lnTo>
                <a:lnTo>
                  <a:pt x="228" y="106"/>
                </a:lnTo>
                <a:lnTo>
                  <a:pt x="228" y="127"/>
                </a:lnTo>
                <a:lnTo>
                  <a:pt x="85" y="127"/>
                </a:lnTo>
                <a:lnTo>
                  <a:pt x="85" y="127"/>
                </a:lnTo>
                <a:lnTo>
                  <a:pt x="69" y="127"/>
                </a:lnTo>
                <a:lnTo>
                  <a:pt x="53" y="117"/>
                </a:lnTo>
                <a:lnTo>
                  <a:pt x="42" y="101"/>
                </a:lnTo>
                <a:lnTo>
                  <a:pt x="42" y="85"/>
                </a:lnTo>
                <a:lnTo>
                  <a:pt x="42" y="85"/>
                </a:lnTo>
                <a:lnTo>
                  <a:pt x="42" y="69"/>
                </a:lnTo>
                <a:lnTo>
                  <a:pt x="53" y="59"/>
                </a:lnTo>
                <a:lnTo>
                  <a:pt x="69" y="48"/>
                </a:lnTo>
                <a:lnTo>
                  <a:pt x="85" y="42"/>
                </a:lnTo>
                <a:lnTo>
                  <a:pt x="425" y="42"/>
                </a:lnTo>
                <a:lnTo>
                  <a:pt x="425" y="0"/>
                </a:lnTo>
                <a:lnTo>
                  <a:pt x="85" y="0"/>
                </a:lnTo>
                <a:lnTo>
                  <a:pt x="85" y="0"/>
                </a:lnTo>
                <a:lnTo>
                  <a:pt x="69" y="5"/>
                </a:lnTo>
                <a:lnTo>
                  <a:pt x="53" y="10"/>
                </a:lnTo>
                <a:lnTo>
                  <a:pt x="26" y="27"/>
                </a:lnTo>
                <a:lnTo>
                  <a:pt x="5" y="53"/>
                </a:lnTo>
                <a:lnTo>
                  <a:pt x="0" y="69"/>
                </a:lnTo>
                <a:lnTo>
                  <a:pt x="0" y="85"/>
                </a:lnTo>
                <a:lnTo>
                  <a:pt x="0" y="85"/>
                </a:lnTo>
                <a:lnTo>
                  <a:pt x="0" y="106"/>
                </a:lnTo>
                <a:lnTo>
                  <a:pt x="5" y="122"/>
                </a:lnTo>
                <a:lnTo>
                  <a:pt x="26" y="149"/>
                </a:lnTo>
                <a:lnTo>
                  <a:pt x="53" y="165"/>
                </a:lnTo>
                <a:lnTo>
                  <a:pt x="69" y="170"/>
                </a:lnTo>
                <a:lnTo>
                  <a:pt x="85" y="170"/>
                </a:lnTo>
                <a:lnTo>
                  <a:pt x="807" y="170"/>
                </a:lnTo>
                <a:lnTo>
                  <a:pt x="807" y="170"/>
                </a:lnTo>
                <a:lnTo>
                  <a:pt x="823" y="170"/>
                </a:lnTo>
                <a:lnTo>
                  <a:pt x="839" y="165"/>
                </a:lnTo>
                <a:lnTo>
                  <a:pt x="865" y="149"/>
                </a:lnTo>
                <a:lnTo>
                  <a:pt x="881" y="122"/>
                </a:lnTo>
                <a:lnTo>
                  <a:pt x="887" y="106"/>
                </a:lnTo>
                <a:lnTo>
                  <a:pt x="887" y="85"/>
                </a:lnTo>
                <a:lnTo>
                  <a:pt x="887" y="85"/>
                </a:lnTo>
                <a:lnTo>
                  <a:pt x="887" y="69"/>
                </a:lnTo>
                <a:lnTo>
                  <a:pt x="881" y="53"/>
                </a:lnTo>
                <a:lnTo>
                  <a:pt x="865" y="27"/>
                </a:lnTo>
                <a:lnTo>
                  <a:pt x="839" y="10"/>
                </a:lnTo>
                <a:lnTo>
                  <a:pt x="823" y="5"/>
                </a:lnTo>
                <a:lnTo>
                  <a:pt x="807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" name="Freeform 175"/>
          <p:cNvSpPr>
            <a:spLocks noChangeArrowheads="1"/>
          </p:cNvSpPr>
          <p:nvPr/>
        </p:nvSpPr>
        <p:spPr bwMode="auto">
          <a:xfrm>
            <a:off x="5760271" y="2093295"/>
            <a:ext cx="276829" cy="57727"/>
          </a:xfrm>
          <a:custGeom>
            <a:avLst/>
            <a:gdLst>
              <a:gd name="T0" fmla="*/ 170 w 930"/>
              <a:gd name="T1" fmla="*/ 148 h 192"/>
              <a:gd name="T2" fmla="*/ 143 w 930"/>
              <a:gd name="T3" fmla="*/ 148 h 192"/>
              <a:gd name="T4" fmla="*/ 106 w 930"/>
              <a:gd name="T5" fmla="*/ 133 h 192"/>
              <a:gd name="T6" fmla="*/ 69 w 930"/>
              <a:gd name="T7" fmla="*/ 106 h 192"/>
              <a:gd name="T8" fmla="*/ 47 w 930"/>
              <a:gd name="T9" fmla="*/ 64 h 192"/>
              <a:gd name="T10" fmla="*/ 616 w 930"/>
              <a:gd name="T11" fmla="*/ 43 h 192"/>
              <a:gd name="T12" fmla="*/ 631 w 930"/>
              <a:gd name="T13" fmla="*/ 47 h 192"/>
              <a:gd name="T14" fmla="*/ 637 w 930"/>
              <a:gd name="T15" fmla="*/ 64 h 192"/>
              <a:gd name="T16" fmla="*/ 653 w 930"/>
              <a:gd name="T17" fmla="*/ 106 h 192"/>
              <a:gd name="T18" fmla="*/ 690 w 930"/>
              <a:gd name="T19" fmla="*/ 127 h 192"/>
              <a:gd name="T20" fmla="*/ 716 w 930"/>
              <a:gd name="T21" fmla="*/ 127 h 192"/>
              <a:gd name="T22" fmla="*/ 743 w 930"/>
              <a:gd name="T23" fmla="*/ 111 h 192"/>
              <a:gd name="T24" fmla="*/ 764 w 930"/>
              <a:gd name="T25" fmla="*/ 64 h 192"/>
              <a:gd name="T26" fmla="*/ 764 w 930"/>
              <a:gd name="T27" fmla="*/ 64 h 192"/>
              <a:gd name="T28" fmla="*/ 785 w 930"/>
              <a:gd name="T29" fmla="*/ 43 h 192"/>
              <a:gd name="T30" fmla="*/ 886 w 930"/>
              <a:gd name="T31" fmla="*/ 43 h 192"/>
              <a:gd name="T32" fmla="*/ 870 w 930"/>
              <a:gd name="T33" fmla="*/ 85 h 192"/>
              <a:gd name="T34" fmla="*/ 844 w 930"/>
              <a:gd name="T35" fmla="*/ 122 h 192"/>
              <a:gd name="T36" fmla="*/ 806 w 930"/>
              <a:gd name="T37" fmla="*/ 143 h 192"/>
              <a:gd name="T38" fmla="*/ 764 w 930"/>
              <a:gd name="T39" fmla="*/ 148 h 192"/>
              <a:gd name="T40" fmla="*/ 785 w 930"/>
              <a:gd name="T41" fmla="*/ 0 h 192"/>
              <a:gd name="T42" fmla="*/ 738 w 930"/>
              <a:gd name="T43" fmla="*/ 21 h 192"/>
              <a:gd name="T44" fmla="*/ 722 w 930"/>
              <a:gd name="T45" fmla="*/ 64 h 192"/>
              <a:gd name="T46" fmla="*/ 722 w 930"/>
              <a:gd name="T47" fmla="*/ 64 h 192"/>
              <a:gd name="T48" fmla="*/ 716 w 930"/>
              <a:gd name="T49" fmla="*/ 79 h 192"/>
              <a:gd name="T50" fmla="*/ 706 w 930"/>
              <a:gd name="T51" fmla="*/ 85 h 192"/>
              <a:gd name="T52" fmla="*/ 695 w 930"/>
              <a:gd name="T53" fmla="*/ 85 h 192"/>
              <a:gd name="T54" fmla="*/ 679 w 930"/>
              <a:gd name="T55" fmla="*/ 64 h 192"/>
              <a:gd name="T56" fmla="*/ 674 w 930"/>
              <a:gd name="T57" fmla="*/ 37 h 192"/>
              <a:gd name="T58" fmla="*/ 642 w 930"/>
              <a:gd name="T59" fmla="*/ 5 h 192"/>
              <a:gd name="T60" fmla="*/ 0 w 930"/>
              <a:gd name="T61" fmla="*/ 0 h 192"/>
              <a:gd name="T62" fmla="*/ 0 w 930"/>
              <a:gd name="T63" fmla="*/ 21 h 192"/>
              <a:gd name="T64" fmla="*/ 10 w 930"/>
              <a:gd name="T65" fmla="*/ 90 h 192"/>
              <a:gd name="T66" fmla="*/ 47 w 930"/>
              <a:gd name="T67" fmla="*/ 143 h 192"/>
              <a:gd name="T68" fmla="*/ 100 w 930"/>
              <a:gd name="T69" fmla="*/ 180 h 192"/>
              <a:gd name="T70" fmla="*/ 170 w 930"/>
              <a:gd name="T71" fmla="*/ 191 h 192"/>
              <a:gd name="T72" fmla="*/ 764 w 930"/>
              <a:gd name="T73" fmla="*/ 191 h 192"/>
              <a:gd name="T74" fmla="*/ 828 w 930"/>
              <a:gd name="T75" fmla="*/ 180 h 192"/>
              <a:gd name="T76" fmla="*/ 881 w 930"/>
              <a:gd name="T77" fmla="*/ 143 h 192"/>
              <a:gd name="T78" fmla="*/ 918 w 930"/>
              <a:gd name="T79" fmla="*/ 90 h 192"/>
              <a:gd name="T80" fmla="*/ 929 w 930"/>
              <a:gd name="T81" fmla="*/ 21 h 192"/>
              <a:gd name="T82" fmla="*/ 785 w 930"/>
              <a:gd name="T83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0" h="192">
                <a:moveTo>
                  <a:pt x="764" y="148"/>
                </a:moveTo>
                <a:lnTo>
                  <a:pt x="170" y="148"/>
                </a:lnTo>
                <a:lnTo>
                  <a:pt x="170" y="148"/>
                </a:lnTo>
                <a:lnTo>
                  <a:pt x="143" y="148"/>
                </a:lnTo>
                <a:lnTo>
                  <a:pt x="121" y="143"/>
                </a:lnTo>
                <a:lnTo>
                  <a:pt x="106" y="133"/>
                </a:lnTo>
                <a:lnTo>
                  <a:pt x="85" y="122"/>
                </a:lnTo>
                <a:lnTo>
                  <a:pt x="69" y="106"/>
                </a:lnTo>
                <a:lnTo>
                  <a:pt x="58" y="85"/>
                </a:lnTo>
                <a:lnTo>
                  <a:pt x="47" y="64"/>
                </a:lnTo>
                <a:lnTo>
                  <a:pt x="42" y="43"/>
                </a:lnTo>
                <a:lnTo>
                  <a:pt x="616" y="43"/>
                </a:lnTo>
                <a:lnTo>
                  <a:pt x="616" y="43"/>
                </a:lnTo>
                <a:lnTo>
                  <a:pt x="631" y="47"/>
                </a:lnTo>
                <a:lnTo>
                  <a:pt x="637" y="64"/>
                </a:lnTo>
                <a:lnTo>
                  <a:pt x="637" y="64"/>
                </a:lnTo>
                <a:lnTo>
                  <a:pt x="642" y="85"/>
                </a:lnTo>
                <a:lnTo>
                  <a:pt x="653" y="106"/>
                </a:lnTo>
                <a:lnTo>
                  <a:pt x="669" y="122"/>
                </a:lnTo>
                <a:lnTo>
                  <a:pt x="690" y="127"/>
                </a:lnTo>
                <a:lnTo>
                  <a:pt x="690" y="127"/>
                </a:lnTo>
                <a:lnTo>
                  <a:pt x="716" y="127"/>
                </a:lnTo>
                <a:lnTo>
                  <a:pt x="743" y="111"/>
                </a:lnTo>
                <a:lnTo>
                  <a:pt x="743" y="111"/>
                </a:lnTo>
                <a:lnTo>
                  <a:pt x="759" y="90"/>
                </a:lnTo>
                <a:lnTo>
                  <a:pt x="764" y="64"/>
                </a:lnTo>
                <a:lnTo>
                  <a:pt x="764" y="64"/>
                </a:lnTo>
                <a:lnTo>
                  <a:pt x="764" y="64"/>
                </a:lnTo>
                <a:lnTo>
                  <a:pt x="770" y="47"/>
                </a:lnTo>
                <a:lnTo>
                  <a:pt x="785" y="43"/>
                </a:lnTo>
                <a:lnTo>
                  <a:pt x="886" y="43"/>
                </a:lnTo>
                <a:lnTo>
                  <a:pt x="886" y="43"/>
                </a:lnTo>
                <a:lnTo>
                  <a:pt x="881" y="64"/>
                </a:lnTo>
                <a:lnTo>
                  <a:pt x="870" y="85"/>
                </a:lnTo>
                <a:lnTo>
                  <a:pt x="860" y="106"/>
                </a:lnTo>
                <a:lnTo>
                  <a:pt x="844" y="122"/>
                </a:lnTo>
                <a:lnTo>
                  <a:pt x="828" y="133"/>
                </a:lnTo>
                <a:lnTo>
                  <a:pt x="806" y="143"/>
                </a:lnTo>
                <a:lnTo>
                  <a:pt x="785" y="148"/>
                </a:lnTo>
                <a:lnTo>
                  <a:pt x="764" y="148"/>
                </a:lnTo>
                <a:close/>
                <a:moveTo>
                  <a:pt x="785" y="0"/>
                </a:moveTo>
                <a:lnTo>
                  <a:pt x="785" y="0"/>
                </a:lnTo>
                <a:lnTo>
                  <a:pt x="759" y="5"/>
                </a:lnTo>
                <a:lnTo>
                  <a:pt x="738" y="21"/>
                </a:lnTo>
                <a:lnTo>
                  <a:pt x="727" y="37"/>
                </a:lnTo>
                <a:lnTo>
                  <a:pt x="722" y="64"/>
                </a:lnTo>
                <a:lnTo>
                  <a:pt x="722" y="64"/>
                </a:lnTo>
                <a:lnTo>
                  <a:pt x="722" y="64"/>
                </a:lnTo>
                <a:lnTo>
                  <a:pt x="722" y="74"/>
                </a:lnTo>
                <a:lnTo>
                  <a:pt x="716" y="79"/>
                </a:lnTo>
                <a:lnTo>
                  <a:pt x="716" y="79"/>
                </a:lnTo>
                <a:lnTo>
                  <a:pt x="706" y="85"/>
                </a:lnTo>
                <a:lnTo>
                  <a:pt x="695" y="85"/>
                </a:lnTo>
                <a:lnTo>
                  <a:pt x="695" y="85"/>
                </a:lnTo>
                <a:lnTo>
                  <a:pt x="685" y="79"/>
                </a:lnTo>
                <a:lnTo>
                  <a:pt x="679" y="64"/>
                </a:lnTo>
                <a:lnTo>
                  <a:pt x="679" y="64"/>
                </a:lnTo>
                <a:lnTo>
                  <a:pt x="674" y="37"/>
                </a:lnTo>
                <a:lnTo>
                  <a:pt x="663" y="21"/>
                </a:lnTo>
                <a:lnTo>
                  <a:pt x="642" y="5"/>
                </a:lnTo>
                <a:lnTo>
                  <a:pt x="616" y="0"/>
                </a:lnTo>
                <a:lnTo>
                  <a:pt x="0" y="0"/>
                </a:lnTo>
                <a:lnTo>
                  <a:pt x="0" y="21"/>
                </a:lnTo>
                <a:lnTo>
                  <a:pt x="0" y="21"/>
                </a:lnTo>
                <a:lnTo>
                  <a:pt x="5" y="58"/>
                </a:lnTo>
                <a:lnTo>
                  <a:pt x="10" y="90"/>
                </a:lnTo>
                <a:lnTo>
                  <a:pt x="26" y="117"/>
                </a:lnTo>
                <a:lnTo>
                  <a:pt x="47" y="143"/>
                </a:lnTo>
                <a:lnTo>
                  <a:pt x="74" y="165"/>
                </a:lnTo>
                <a:lnTo>
                  <a:pt x="100" y="180"/>
                </a:lnTo>
                <a:lnTo>
                  <a:pt x="132" y="186"/>
                </a:lnTo>
                <a:lnTo>
                  <a:pt x="170" y="191"/>
                </a:lnTo>
                <a:lnTo>
                  <a:pt x="764" y="191"/>
                </a:lnTo>
                <a:lnTo>
                  <a:pt x="764" y="191"/>
                </a:lnTo>
                <a:lnTo>
                  <a:pt x="796" y="186"/>
                </a:lnTo>
                <a:lnTo>
                  <a:pt x="828" y="180"/>
                </a:lnTo>
                <a:lnTo>
                  <a:pt x="855" y="165"/>
                </a:lnTo>
                <a:lnTo>
                  <a:pt x="881" y="143"/>
                </a:lnTo>
                <a:lnTo>
                  <a:pt x="902" y="117"/>
                </a:lnTo>
                <a:lnTo>
                  <a:pt x="918" y="90"/>
                </a:lnTo>
                <a:lnTo>
                  <a:pt x="929" y="58"/>
                </a:lnTo>
                <a:lnTo>
                  <a:pt x="929" y="21"/>
                </a:lnTo>
                <a:lnTo>
                  <a:pt x="929" y="0"/>
                </a:lnTo>
                <a:lnTo>
                  <a:pt x="78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0" name="Freeform 176"/>
          <p:cNvSpPr>
            <a:spLocks noChangeArrowheads="1"/>
          </p:cNvSpPr>
          <p:nvPr/>
        </p:nvSpPr>
        <p:spPr bwMode="auto">
          <a:xfrm>
            <a:off x="5772079" y="2074927"/>
            <a:ext cx="251901" cy="13120"/>
          </a:xfrm>
          <a:custGeom>
            <a:avLst/>
            <a:gdLst>
              <a:gd name="T0" fmla="*/ 0 w 845"/>
              <a:gd name="T1" fmla="*/ 0 h 44"/>
              <a:gd name="T2" fmla="*/ 844 w 845"/>
              <a:gd name="T3" fmla="*/ 0 h 44"/>
              <a:gd name="T4" fmla="*/ 844 w 845"/>
              <a:gd name="T5" fmla="*/ 43 h 44"/>
              <a:gd name="T6" fmla="*/ 0 w 845"/>
              <a:gd name="T7" fmla="*/ 43 h 44"/>
              <a:gd name="T8" fmla="*/ 0 w 84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5" h="44">
                <a:moveTo>
                  <a:pt x="0" y="0"/>
                </a:moveTo>
                <a:lnTo>
                  <a:pt x="844" y="0"/>
                </a:lnTo>
                <a:lnTo>
                  <a:pt x="84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1" name="Freeform 177"/>
          <p:cNvSpPr>
            <a:spLocks noChangeArrowheads="1"/>
          </p:cNvSpPr>
          <p:nvPr/>
        </p:nvSpPr>
        <p:spPr bwMode="auto">
          <a:xfrm>
            <a:off x="5884909" y="1943729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" name="Freeform 178"/>
          <p:cNvSpPr>
            <a:spLocks noChangeArrowheads="1"/>
          </p:cNvSpPr>
          <p:nvPr/>
        </p:nvSpPr>
        <p:spPr bwMode="auto">
          <a:xfrm>
            <a:off x="5993804" y="1943729"/>
            <a:ext cx="11808" cy="13120"/>
          </a:xfrm>
          <a:custGeom>
            <a:avLst/>
            <a:gdLst>
              <a:gd name="T0" fmla="*/ 0 w 39"/>
              <a:gd name="T1" fmla="*/ 0 h 43"/>
              <a:gd name="T2" fmla="*/ 38 w 39"/>
              <a:gd name="T3" fmla="*/ 0 h 43"/>
              <a:gd name="T4" fmla="*/ 38 w 39"/>
              <a:gd name="T5" fmla="*/ 42 h 43"/>
              <a:gd name="T6" fmla="*/ 0 w 39"/>
              <a:gd name="T7" fmla="*/ 42 h 43"/>
              <a:gd name="T8" fmla="*/ 0 w 3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3">
                <a:moveTo>
                  <a:pt x="0" y="0"/>
                </a:moveTo>
                <a:lnTo>
                  <a:pt x="38" y="0"/>
                </a:lnTo>
                <a:lnTo>
                  <a:pt x="3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Freeform 179"/>
          <p:cNvSpPr>
            <a:spLocks noChangeArrowheads="1"/>
          </p:cNvSpPr>
          <p:nvPr/>
        </p:nvSpPr>
        <p:spPr bwMode="auto">
          <a:xfrm>
            <a:off x="5791758" y="2038192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" name="Freeform 180"/>
          <p:cNvSpPr>
            <a:spLocks noChangeArrowheads="1"/>
          </p:cNvSpPr>
          <p:nvPr/>
        </p:nvSpPr>
        <p:spPr bwMode="auto">
          <a:xfrm>
            <a:off x="5884909" y="2038192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5" name="Freeform 181"/>
          <p:cNvSpPr>
            <a:spLocks noChangeArrowheads="1"/>
          </p:cNvSpPr>
          <p:nvPr/>
        </p:nvSpPr>
        <p:spPr bwMode="auto">
          <a:xfrm>
            <a:off x="5992492" y="2048688"/>
            <a:ext cx="13120" cy="6560"/>
          </a:xfrm>
          <a:custGeom>
            <a:avLst/>
            <a:gdLst>
              <a:gd name="T0" fmla="*/ 0 w 44"/>
              <a:gd name="T1" fmla="*/ 0 h 22"/>
              <a:gd name="T2" fmla="*/ 43 w 44"/>
              <a:gd name="T3" fmla="*/ 0 h 22"/>
              <a:gd name="T4" fmla="*/ 43 w 44"/>
              <a:gd name="T5" fmla="*/ 21 h 22"/>
              <a:gd name="T6" fmla="*/ 0 w 44"/>
              <a:gd name="T7" fmla="*/ 21 h 22"/>
              <a:gd name="T8" fmla="*/ 0 w 44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2">
                <a:moveTo>
                  <a:pt x="0" y="0"/>
                </a:moveTo>
                <a:lnTo>
                  <a:pt x="43" y="0"/>
                </a:lnTo>
                <a:lnTo>
                  <a:pt x="43" y="21"/>
                </a:lnTo>
                <a:lnTo>
                  <a:pt x="0" y="21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" name="Freeform 182"/>
          <p:cNvSpPr>
            <a:spLocks noChangeArrowheads="1"/>
          </p:cNvSpPr>
          <p:nvPr/>
        </p:nvSpPr>
        <p:spPr bwMode="auto">
          <a:xfrm>
            <a:off x="4698876" y="1817779"/>
            <a:ext cx="13120" cy="14432"/>
          </a:xfrm>
          <a:custGeom>
            <a:avLst/>
            <a:gdLst>
              <a:gd name="T0" fmla="*/ 0 w 43"/>
              <a:gd name="T1" fmla="*/ 0 h 49"/>
              <a:gd name="T2" fmla="*/ 42 w 43"/>
              <a:gd name="T3" fmla="*/ 0 h 49"/>
              <a:gd name="T4" fmla="*/ 42 w 43"/>
              <a:gd name="T5" fmla="*/ 48 h 49"/>
              <a:gd name="T6" fmla="*/ 0 w 43"/>
              <a:gd name="T7" fmla="*/ 48 h 49"/>
              <a:gd name="T8" fmla="*/ 0 w 43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9">
                <a:moveTo>
                  <a:pt x="0" y="0"/>
                </a:moveTo>
                <a:lnTo>
                  <a:pt x="42" y="0"/>
                </a:lnTo>
                <a:lnTo>
                  <a:pt x="42" y="48"/>
                </a:lnTo>
                <a:lnTo>
                  <a:pt x="0" y="4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7" name="Freeform 183"/>
          <p:cNvSpPr>
            <a:spLocks noChangeArrowheads="1"/>
          </p:cNvSpPr>
          <p:nvPr/>
        </p:nvSpPr>
        <p:spPr bwMode="auto">
          <a:xfrm>
            <a:off x="4710684" y="1832211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8" name="Picture 18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53" y="1746932"/>
            <a:ext cx="223037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9" name="Freeform 185"/>
          <p:cNvSpPr>
            <a:spLocks noChangeArrowheads="1"/>
          </p:cNvSpPr>
          <p:nvPr/>
        </p:nvSpPr>
        <p:spPr bwMode="auto">
          <a:xfrm>
            <a:off x="4786779" y="1888626"/>
            <a:ext cx="13120" cy="11808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0" name="Freeform 186"/>
          <p:cNvSpPr>
            <a:spLocks noChangeArrowheads="1"/>
          </p:cNvSpPr>
          <p:nvPr/>
        </p:nvSpPr>
        <p:spPr bwMode="auto">
          <a:xfrm>
            <a:off x="4799899" y="1901746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1" name="Freeform 187"/>
          <p:cNvSpPr>
            <a:spLocks noChangeArrowheads="1"/>
          </p:cNvSpPr>
          <p:nvPr/>
        </p:nvSpPr>
        <p:spPr bwMode="auto">
          <a:xfrm>
            <a:off x="4780219" y="1938481"/>
            <a:ext cx="19679" cy="13120"/>
          </a:xfrm>
          <a:custGeom>
            <a:avLst/>
            <a:gdLst>
              <a:gd name="T0" fmla="*/ 0 w 65"/>
              <a:gd name="T1" fmla="*/ 0 h 44"/>
              <a:gd name="T2" fmla="*/ 64 w 65"/>
              <a:gd name="T3" fmla="*/ 0 h 44"/>
              <a:gd name="T4" fmla="*/ 64 w 65"/>
              <a:gd name="T5" fmla="*/ 43 h 44"/>
              <a:gd name="T6" fmla="*/ 0 w 65"/>
              <a:gd name="T7" fmla="*/ 43 h 44"/>
              <a:gd name="T8" fmla="*/ 0 w 6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0" y="0"/>
                </a:moveTo>
                <a:lnTo>
                  <a:pt x="64" y="0"/>
                </a:lnTo>
                <a:lnTo>
                  <a:pt x="6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Freeform 188"/>
          <p:cNvSpPr>
            <a:spLocks noChangeArrowheads="1"/>
          </p:cNvSpPr>
          <p:nvPr/>
        </p:nvSpPr>
        <p:spPr bwMode="auto">
          <a:xfrm>
            <a:off x="4768411" y="1952913"/>
            <a:ext cx="13120" cy="11807"/>
          </a:xfrm>
          <a:custGeom>
            <a:avLst/>
            <a:gdLst>
              <a:gd name="T0" fmla="*/ 0 w 43"/>
              <a:gd name="T1" fmla="*/ 0 h 39"/>
              <a:gd name="T2" fmla="*/ 42 w 43"/>
              <a:gd name="T3" fmla="*/ 0 h 39"/>
              <a:gd name="T4" fmla="*/ 42 w 43"/>
              <a:gd name="T5" fmla="*/ 38 h 39"/>
              <a:gd name="T6" fmla="*/ 0 w 43"/>
              <a:gd name="T7" fmla="*/ 38 h 39"/>
              <a:gd name="T8" fmla="*/ 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0" y="0"/>
                </a:moveTo>
                <a:lnTo>
                  <a:pt x="42" y="0"/>
                </a:lnTo>
                <a:lnTo>
                  <a:pt x="42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" name="Freeform 189"/>
          <p:cNvSpPr>
            <a:spLocks noChangeArrowheads="1"/>
          </p:cNvSpPr>
          <p:nvPr/>
        </p:nvSpPr>
        <p:spPr bwMode="auto">
          <a:xfrm>
            <a:off x="4672637" y="1914865"/>
            <a:ext cx="26240" cy="11808"/>
          </a:xfrm>
          <a:custGeom>
            <a:avLst/>
            <a:gdLst>
              <a:gd name="T0" fmla="*/ 0 w 86"/>
              <a:gd name="T1" fmla="*/ 0 h 38"/>
              <a:gd name="T2" fmla="*/ 85 w 86"/>
              <a:gd name="T3" fmla="*/ 0 h 38"/>
              <a:gd name="T4" fmla="*/ 85 w 86"/>
              <a:gd name="T5" fmla="*/ 37 h 38"/>
              <a:gd name="T6" fmla="*/ 0 w 86"/>
              <a:gd name="T7" fmla="*/ 37 h 38"/>
              <a:gd name="T8" fmla="*/ 0 w 86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38">
                <a:moveTo>
                  <a:pt x="0" y="0"/>
                </a:moveTo>
                <a:lnTo>
                  <a:pt x="85" y="0"/>
                </a:lnTo>
                <a:lnTo>
                  <a:pt x="85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" name="Freeform 190"/>
          <p:cNvSpPr>
            <a:spLocks noChangeArrowheads="1"/>
          </p:cNvSpPr>
          <p:nvPr/>
        </p:nvSpPr>
        <p:spPr bwMode="auto">
          <a:xfrm>
            <a:off x="4698876" y="1870258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" name="Freeform 191"/>
          <p:cNvSpPr>
            <a:spLocks noChangeArrowheads="1"/>
          </p:cNvSpPr>
          <p:nvPr/>
        </p:nvSpPr>
        <p:spPr bwMode="auto">
          <a:xfrm>
            <a:off x="4692316" y="1938481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6" name="Freeform 192"/>
          <p:cNvSpPr>
            <a:spLocks noChangeArrowheads="1"/>
          </p:cNvSpPr>
          <p:nvPr/>
        </p:nvSpPr>
        <p:spPr bwMode="auto">
          <a:xfrm>
            <a:off x="4704124" y="1782355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" name="Freeform 193"/>
          <p:cNvSpPr>
            <a:spLocks noChangeArrowheads="1"/>
          </p:cNvSpPr>
          <p:nvPr/>
        </p:nvSpPr>
        <p:spPr bwMode="auto">
          <a:xfrm>
            <a:off x="4672637" y="2120847"/>
            <a:ext cx="76095" cy="13120"/>
          </a:xfrm>
          <a:custGeom>
            <a:avLst/>
            <a:gdLst>
              <a:gd name="T0" fmla="*/ 0 w 256"/>
              <a:gd name="T1" fmla="*/ 0 h 44"/>
              <a:gd name="T2" fmla="*/ 255 w 256"/>
              <a:gd name="T3" fmla="*/ 0 h 44"/>
              <a:gd name="T4" fmla="*/ 255 w 256"/>
              <a:gd name="T5" fmla="*/ 43 h 44"/>
              <a:gd name="T6" fmla="*/ 0 w 256"/>
              <a:gd name="T7" fmla="*/ 43 h 44"/>
              <a:gd name="T8" fmla="*/ 0 w 25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" h="44">
                <a:moveTo>
                  <a:pt x="0" y="0"/>
                </a:moveTo>
                <a:lnTo>
                  <a:pt x="255" y="0"/>
                </a:lnTo>
                <a:lnTo>
                  <a:pt x="25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" name="Freeform 194"/>
          <p:cNvSpPr>
            <a:spLocks noChangeArrowheads="1"/>
          </p:cNvSpPr>
          <p:nvPr/>
        </p:nvSpPr>
        <p:spPr bwMode="auto">
          <a:xfrm>
            <a:off x="4761852" y="2120847"/>
            <a:ext cx="19679" cy="13120"/>
          </a:xfrm>
          <a:custGeom>
            <a:avLst/>
            <a:gdLst>
              <a:gd name="T0" fmla="*/ 0 w 64"/>
              <a:gd name="T1" fmla="*/ 0 h 44"/>
              <a:gd name="T2" fmla="*/ 63 w 64"/>
              <a:gd name="T3" fmla="*/ 0 h 44"/>
              <a:gd name="T4" fmla="*/ 63 w 64"/>
              <a:gd name="T5" fmla="*/ 43 h 44"/>
              <a:gd name="T6" fmla="*/ 0 w 64"/>
              <a:gd name="T7" fmla="*/ 43 h 44"/>
              <a:gd name="T8" fmla="*/ 0 w 6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4">
                <a:moveTo>
                  <a:pt x="0" y="0"/>
                </a:moveTo>
                <a:lnTo>
                  <a:pt x="63" y="0"/>
                </a:lnTo>
                <a:lnTo>
                  <a:pt x="6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9" name="Freeform 195"/>
          <p:cNvSpPr>
            <a:spLocks noChangeArrowheads="1"/>
          </p:cNvSpPr>
          <p:nvPr/>
        </p:nvSpPr>
        <p:spPr bwMode="auto">
          <a:xfrm>
            <a:off x="3920870" y="1832211"/>
            <a:ext cx="401467" cy="401467"/>
          </a:xfrm>
          <a:custGeom>
            <a:avLst/>
            <a:gdLst>
              <a:gd name="T0" fmla="*/ 1263 w 1349"/>
              <a:gd name="T1" fmla="*/ 658 h 1349"/>
              <a:gd name="T2" fmla="*/ 1041 w 1349"/>
              <a:gd name="T3" fmla="*/ 1072 h 1349"/>
              <a:gd name="T4" fmla="*/ 786 w 1349"/>
              <a:gd name="T5" fmla="*/ 1157 h 1349"/>
              <a:gd name="T6" fmla="*/ 966 w 1349"/>
              <a:gd name="T7" fmla="*/ 950 h 1349"/>
              <a:gd name="T8" fmla="*/ 945 w 1349"/>
              <a:gd name="T9" fmla="*/ 902 h 1349"/>
              <a:gd name="T10" fmla="*/ 1014 w 1349"/>
              <a:gd name="T11" fmla="*/ 759 h 1349"/>
              <a:gd name="T12" fmla="*/ 1030 w 1349"/>
              <a:gd name="T13" fmla="*/ 669 h 1349"/>
              <a:gd name="T14" fmla="*/ 966 w 1349"/>
              <a:gd name="T15" fmla="*/ 838 h 1349"/>
              <a:gd name="T16" fmla="*/ 887 w 1349"/>
              <a:gd name="T17" fmla="*/ 876 h 1349"/>
              <a:gd name="T18" fmla="*/ 823 w 1349"/>
              <a:gd name="T19" fmla="*/ 1072 h 1349"/>
              <a:gd name="T20" fmla="*/ 659 w 1349"/>
              <a:gd name="T21" fmla="*/ 1094 h 1349"/>
              <a:gd name="T22" fmla="*/ 743 w 1349"/>
              <a:gd name="T23" fmla="*/ 833 h 1349"/>
              <a:gd name="T24" fmla="*/ 966 w 1349"/>
              <a:gd name="T25" fmla="*/ 536 h 1349"/>
              <a:gd name="T26" fmla="*/ 759 w 1349"/>
              <a:gd name="T27" fmla="*/ 1306 h 1349"/>
              <a:gd name="T28" fmla="*/ 690 w 1349"/>
              <a:gd name="T29" fmla="*/ 1242 h 1349"/>
              <a:gd name="T30" fmla="*/ 59 w 1349"/>
              <a:gd name="T31" fmla="*/ 329 h 1349"/>
              <a:gd name="T32" fmla="*/ 303 w 1349"/>
              <a:gd name="T33" fmla="*/ 377 h 1349"/>
              <a:gd name="T34" fmla="*/ 557 w 1349"/>
              <a:gd name="T35" fmla="*/ 722 h 1349"/>
              <a:gd name="T36" fmla="*/ 642 w 1349"/>
              <a:gd name="T37" fmla="*/ 1136 h 1349"/>
              <a:gd name="T38" fmla="*/ 663 w 1349"/>
              <a:gd name="T39" fmla="*/ 1184 h 1349"/>
              <a:gd name="T40" fmla="*/ 504 w 1349"/>
              <a:gd name="T41" fmla="*/ 993 h 1349"/>
              <a:gd name="T42" fmla="*/ 441 w 1349"/>
              <a:gd name="T43" fmla="*/ 881 h 1349"/>
              <a:gd name="T44" fmla="*/ 403 w 1349"/>
              <a:gd name="T45" fmla="*/ 701 h 1349"/>
              <a:gd name="T46" fmla="*/ 186 w 1349"/>
              <a:gd name="T47" fmla="*/ 594 h 1349"/>
              <a:gd name="T48" fmla="*/ 271 w 1349"/>
              <a:gd name="T49" fmla="*/ 802 h 1349"/>
              <a:gd name="T50" fmla="*/ 377 w 1349"/>
              <a:gd name="T51" fmla="*/ 908 h 1349"/>
              <a:gd name="T52" fmla="*/ 462 w 1349"/>
              <a:gd name="T53" fmla="*/ 1019 h 1349"/>
              <a:gd name="T54" fmla="*/ 536 w 1349"/>
              <a:gd name="T55" fmla="*/ 1189 h 1349"/>
              <a:gd name="T56" fmla="*/ 217 w 1349"/>
              <a:gd name="T57" fmla="*/ 993 h 1349"/>
              <a:gd name="T58" fmla="*/ 717 w 1349"/>
              <a:gd name="T59" fmla="*/ 589 h 1349"/>
              <a:gd name="T60" fmla="*/ 695 w 1349"/>
              <a:gd name="T61" fmla="*/ 509 h 1349"/>
              <a:gd name="T62" fmla="*/ 695 w 1349"/>
              <a:gd name="T63" fmla="*/ 887 h 1349"/>
              <a:gd name="T64" fmla="*/ 637 w 1349"/>
              <a:gd name="T65" fmla="*/ 1056 h 1349"/>
              <a:gd name="T66" fmla="*/ 610 w 1349"/>
              <a:gd name="T67" fmla="*/ 828 h 1349"/>
              <a:gd name="T68" fmla="*/ 712 w 1349"/>
              <a:gd name="T69" fmla="*/ 796 h 1349"/>
              <a:gd name="T70" fmla="*/ 610 w 1349"/>
              <a:gd name="T71" fmla="*/ 42 h 1349"/>
              <a:gd name="T72" fmla="*/ 934 w 1349"/>
              <a:gd name="T73" fmla="*/ 217 h 1349"/>
              <a:gd name="T74" fmla="*/ 1030 w 1349"/>
              <a:gd name="T75" fmla="*/ 462 h 1349"/>
              <a:gd name="T76" fmla="*/ 483 w 1349"/>
              <a:gd name="T77" fmla="*/ 435 h 1349"/>
              <a:gd name="T78" fmla="*/ 377 w 1349"/>
              <a:gd name="T79" fmla="*/ 372 h 1349"/>
              <a:gd name="T80" fmla="*/ 319 w 1349"/>
              <a:gd name="T81" fmla="*/ 112 h 1349"/>
              <a:gd name="T82" fmla="*/ 1210 w 1349"/>
              <a:gd name="T83" fmla="*/ 403 h 1349"/>
              <a:gd name="T84" fmla="*/ 1141 w 1349"/>
              <a:gd name="T85" fmla="*/ 355 h 1349"/>
              <a:gd name="T86" fmla="*/ 993 w 1349"/>
              <a:gd name="T87" fmla="*/ 234 h 1349"/>
              <a:gd name="T88" fmla="*/ 817 w 1349"/>
              <a:gd name="T89" fmla="*/ 63 h 1349"/>
              <a:gd name="T90" fmla="*/ 1041 w 1349"/>
              <a:gd name="T91" fmla="*/ 138 h 1349"/>
              <a:gd name="T92" fmla="*/ 1163 w 1349"/>
              <a:gd name="T93" fmla="*/ 202 h 1349"/>
              <a:gd name="T94" fmla="*/ 855 w 1349"/>
              <a:gd name="T95" fmla="*/ 10 h 1349"/>
              <a:gd name="T96" fmla="*/ 297 w 1349"/>
              <a:gd name="T97" fmla="*/ 80 h 1349"/>
              <a:gd name="T98" fmla="*/ 0 w 1349"/>
              <a:gd name="T99" fmla="*/ 355 h 1349"/>
              <a:gd name="T100" fmla="*/ 42 w 1349"/>
              <a:gd name="T101" fmla="*/ 674 h 1349"/>
              <a:gd name="T102" fmla="*/ 292 w 1349"/>
              <a:gd name="T103" fmla="*/ 1120 h 1349"/>
              <a:gd name="T104" fmla="*/ 526 w 1349"/>
              <a:gd name="T105" fmla="*/ 1226 h 1349"/>
              <a:gd name="T106" fmla="*/ 807 w 1349"/>
              <a:gd name="T107" fmla="*/ 1231 h 1349"/>
              <a:gd name="T108" fmla="*/ 1131 w 1349"/>
              <a:gd name="T109" fmla="*/ 1045 h 1349"/>
              <a:gd name="T110" fmla="*/ 1306 w 1349"/>
              <a:gd name="T111" fmla="*/ 600 h 1349"/>
              <a:gd name="T112" fmla="*/ 1258 w 1349"/>
              <a:gd name="T113" fmla="*/ 441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49" h="1349">
                <a:moveTo>
                  <a:pt x="1306" y="494"/>
                </a:moveTo>
                <a:lnTo>
                  <a:pt x="1306" y="494"/>
                </a:lnTo>
                <a:lnTo>
                  <a:pt x="1290" y="504"/>
                </a:lnTo>
                <a:lnTo>
                  <a:pt x="1280" y="520"/>
                </a:lnTo>
                <a:lnTo>
                  <a:pt x="1269" y="536"/>
                </a:lnTo>
                <a:lnTo>
                  <a:pt x="1263" y="552"/>
                </a:lnTo>
                <a:lnTo>
                  <a:pt x="1263" y="600"/>
                </a:lnTo>
                <a:lnTo>
                  <a:pt x="1263" y="600"/>
                </a:lnTo>
                <a:lnTo>
                  <a:pt x="1263" y="658"/>
                </a:lnTo>
                <a:lnTo>
                  <a:pt x="1253" y="712"/>
                </a:lnTo>
                <a:lnTo>
                  <a:pt x="1242" y="770"/>
                </a:lnTo>
                <a:lnTo>
                  <a:pt x="1221" y="823"/>
                </a:lnTo>
                <a:lnTo>
                  <a:pt x="1200" y="876"/>
                </a:lnTo>
                <a:lnTo>
                  <a:pt x="1168" y="923"/>
                </a:lnTo>
                <a:lnTo>
                  <a:pt x="1136" y="971"/>
                </a:lnTo>
                <a:lnTo>
                  <a:pt x="1099" y="1019"/>
                </a:lnTo>
                <a:lnTo>
                  <a:pt x="1099" y="1019"/>
                </a:lnTo>
                <a:lnTo>
                  <a:pt x="1041" y="1072"/>
                </a:lnTo>
                <a:lnTo>
                  <a:pt x="972" y="1120"/>
                </a:lnTo>
                <a:lnTo>
                  <a:pt x="902" y="1157"/>
                </a:lnTo>
                <a:lnTo>
                  <a:pt x="828" y="1184"/>
                </a:lnTo>
                <a:lnTo>
                  <a:pt x="823" y="1184"/>
                </a:lnTo>
                <a:lnTo>
                  <a:pt x="823" y="1184"/>
                </a:lnTo>
                <a:lnTo>
                  <a:pt x="791" y="1178"/>
                </a:lnTo>
                <a:lnTo>
                  <a:pt x="764" y="1168"/>
                </a:lnTo>
                <a:lnTo>
                  <a:pt x="764" y="1168"/>
                </a:lnTo>
                <a:lnTo>
                  <a:pt x="786" y="1157"/>
                </a:lnTo>
                <a:lnTo>
                  <a:pt x="812" y="1141"/>
                </a:lnTo>
                <a:lnTo>
                  <a:pt x="834" y="1120"/>
                </a:lnTo>
                <a:lnTo>
                  <a:pt x="849" y="1099"/>
                </a:lnTo>
                <a:lnTo>
                  <a:pt x="866" y="1077"/>
                </a:lnTo>
                <a:lnTo>
                  <a:pt x="876" y="1051"/>
                </a:lnTo>
                <a:lnTo>
                  <a:pt x="881" y="1019"/>
                </a:lnTo>
                <a:lnTo>
                  <a:pt x="887" y="993"/>
                </a:lnTo>
                <a:lnTo>
                  <a:pt x="966" y="993"/>
                </a:lnTo>
                <a:lnTo>
                  <a:pt x="966" y="950"/>
                </a:lnTo>
                <a:lnTo>
                  <a:pt x="887" y="950"/>
                </a:lnTo>
                <a:lnTo>
                  <a:pt x="887" y="950"/>
                </a:lnTo>
                <a:lnTo>
                  <a:pt x="887" y="950"/>
                </a:lnTo>
                <a:lnTo>
                  <a:pt x="887" y="934"/>
                </a:lnTo>
                <a:lnTo>
                  <a:pt x="897" y="919"/>
                </a:lnTo>
                <a:lnTo>
                  <a:pt x="913" y="908"/>
                </a:lnTo>
                <a:lnTo>
                  <a:pt x="929" y="908"/>
                </a:lnTo>
                <a:lnTo>
                  <a:pt x="929" y="908"/>
                </a:lnTo>
                <a:lnTo>
                  <a:pt x="945" y="902"/>
                </a:lnTo>
                <a:lnTo>
                  <a:pt x="961" y="897"/>
                </a:lnTo>
                <a:lnTo>
                  <a:pt x="988" y="881"/>
                </a:lnTo>
                <a:lnTo>
                  <a:pt x="1003" y="855"/>
                </a:lnTo>
                <a:lnTo>
                  <a:pt x="1009" y="838"/>
                </a:lnTo>
                <a:lnTo>
                  <a:pt x="1014" y="823"/>
                </a:lnTo>
                <a:lnTo>
                  <a:pt x="1014" y="802"/>
                </a:lnTo>
                <a:lnTo>
                  <a:pt x="1073" y="802"/>
                </a:lnTo>
                <a:lnTo>
                  <a:pt x="1073" y="759"/>
                </a:lnTo>
                <a:lnTo>
                  <a:pt x="1014" y="759"/>
                </a:lnTo>
                <a:lnTo>
                  <a:pt x="1014" y="759"/>
                </a:lnTo>
                <a:lnTo>
                  <a:pt x="1024" y="733"/>
                </a:lnTo>
                <a:lnTo>
                  <a:pt x="1046" y="712"/>
                </a:lnTo>
                <a:lnTo>
                  <a:pt x="1067" y="701"/>
                </a:lnTo>
                <a:lnTo>
                  <a:pt x="1099" y="695"/>
                </a:lnTo>
                <a:lnTo>
                  <a:pt x="1099" y="653"/>
                </a:lnTo>
                <a:lnTo>
                  <a:pt x="1099" y="653"/>
                </a:lnTo>
                <a:lnTo>
                  <a:pt x="1062" y="658"/>
                </a:lnTo>
                <a:lnTo>
                  <a:pt x="1030" y="669"/>
                </a:lnTo>
                <a:lnTo>
                  <a:pt x="1030" y="631"/>
                </a:lnTo>
                <a:lnTo>
                  <a:pt x="988" y="631"/>
                </a:lnTo>
                <a:lnTo>
                  <a:pt x="988" y="712"/>
                </a:lnTo>
                <a:lnTo>
                  <a:pt x="988" y="712"/>
                </a:lnTo>
                <a:lnTo>
                  <a:pt x="977" y="743"/>
                </a:lnTo>
                <a:lnTo>
                  <a:pt x="972" y="780"/>
                </a:lnTo>
                <a:lnTo>
                  <a:pt x="972" y="823"/>
                </a:lnTo>
                <a:lnTo>
                  <a:pt x="972" y="823"/>
                </a:lnTo>
                <a:lnTo>
                  <a:pt x="966" y="838"/>
                </a:lnTo>
                <a:lnTo>
                  <a:pt x="956" y="849"/>
                </a:lnTo>
                <a:lnTo>
                  <a:pt x="945" y="860"/>
                </a:lnTo>
                <a:lnTo>
                  <a:pt x="929" y="865"/>
                </a:lnTo>
                <a:lnTo>
                  <a:pt x="929" y="865"/>
                </a:lnTo>
                <a:lnTo>
                  <a:pt x="924" y="865"/>
                </a:lnTo>
                <a:lnTo>
                  <a:pt x="924" y="780"/>
                </a:lnTo>
                <a:lnTo>
                  <a:pt x="887" y="780"/>
                </a:lnTo>
                <a:lnTo>
                  <a:pt x="887" y="876"/>
                </a:lnTo>
                <a:lnTo>
                  <a:pt x="887" y="876"/>
                </a:lnTo>
                <a:lnTo>
                  <a:pt x="866" y="892"/>
                </a:lnTo>
                <a:lnTo>
                  <a:pt x="855" y="908"/>
                </a:lnTo>
                <a:lnTo>
                  <a:pt x="844" y="923"/>
                </a:lnTo>
                <a:lnTo>
                  <a:pt x="844" y="950"/>
                </a:lnTo>
                <a:lnTo>
                  <a:pt x="844" y="993"/>
                </a:lnTo>
                <a:lnTo>
                  <a:pt x="844" y="993"/>
                </a:lnTo>
                <a:lnTo>
                  <a:pt x="839" y="1019"/>
                </a:lnTo>
                <a:lnTo>
                  <a:pt x="834" y="1045"/>
                </a:lnTo>
                <a:lnTo>
                  <a:pt x="823" y="1072"/>
                </a:lnTo>
                <a:lnTo>
                  <a:pt x="802" y="1094"/>
                </a:lnTo>
                <a:lnTo>
                  <a:pt x="786" y="1109"/>
                </a:lnTo>
                <a:lnTo>
                  <a:pt x="759" y="1126"/>
                </a:lnTo>
                <a:lnTo>
                  <a:pt x="733" y="1136"/>
                </a:lnTo>
                <a:lnTo>
                  <a:pt x="706" y="1136"/>
                </a:lnTo>
                <a:lnTo>
                  <a:pt x="706" y="1136"/>
                </a:lnTo>
                <a:lnTo>
                  <a:pt x="674" y="1109"/>
                </a:lnTo>
                <a:lnTo>
                  <a:pt x="674" y="1109"/>
                </a:lnTo>
                <a:lnTo>
                  <a:pt x="659" y="1094"/>
                </a:lnTo>
                <a:lnTo>
                  <a:pt x="659" y="1094"/>
                </a:lnTo>
                <a:lnTo>
                  <a:pt x="690" y="1077"/>
                </a:lnTo>
                <a:lnTo>
                  <a:pt x="717" y="1056"/>
                </a:lnTo>
                <a:lnTo>
                  <a:pt x="733" y="1024"/>
                </a:lnTo>
                <a:lnTo>
                  <a:pt x="738" y="993"/>
                </a:lnTo>
                <a:lnTo>
                  <a:pt x="738" y="923"/>
                </a:lnTo>
                <a:lnTo>
                  <a:pt x="738" y="923"/>
                </a:lnTo>
                <a:lnTo>
                  <a:pt x="738" y="876"/>
                </a:lnTo>
                <a:lnTo>
                  <a:pt x="743" y="833"/>
                </a:lnTo>
                <a:lnTo>
                  <a:pt x="754" y="791"/>
                </a:lnTo>
                <a:lnTo>
                  <a:pt x="770" y="754"/>
                </a:lnTo>
                <a:lnTo>
                  <a:pt x="791" y="712"/>
                </a:lnTo>
                <a:lnTo>
                  <a:pt x="812" y="674"/>
                </a:lnTo>
                <a:lnTo>
                  <a:pt x="839" y="642"/>
                </a:lnTo>
                <a:lnTo>
                  <a:pt x="866" y="610"/>
                </a:lnTo>
                <a:lnTo>
                  <a:pt x="897" y="584"/>
                </a:lnTo>
                <a:lnTo>
                  <a:pt x="929" y="557"/>
                </a:lnTo>
                <a:lnTo>
                  <a:pt x="966" y="536"/>
                </a:lnTo>
                <a:lnTo>
                  <a:pt x="1003" y="520"/>
                </a:lnTo>
                <a:lnTo>
                  <a:pt x="1046" y="504"/>
                </a:lnTo>
                <a:lnTo>
                  <a:pt x="1088" y="494"/>
                </a:lnTo>
                <a:lnTo>
                  <a:pt x="1131" y="483"/>
                </a:lnTo>
                <a:lnTo>
                  <a:pt x="1173" y="483"/>
                </a:lnTo>
                <a:lnTo>
                  <a:pt x="1306" y="483"/>
                </a:lnTo>
                <a:lnTo>
                  <a:pt x="1306" y="494"/>
                </a:lnTo>
                <a:close/>
                <a:moveTo>
                  <a:pt x="759" y="1242"/>
                </a:moveTo>
                <a:lnTo>
                  <a:pt x="759" y="1306"/>
                </a:lnTo>
                <a:lnTo>
                  <a:pt x="589" y="1306"/>
                </a:lnTo>
                <a:lnTo>
                  <a:pt x="589" y="1263"/>
                </a:lnTo>
                <a:lnTo>
                  <a:pt x="589" y="1263"/>
                </a:lnTo>
                <a:lnTo>
                  <a:pt x="584" y="1237"/>
                </a:lnTo>
                <a:lnTo>
                  <a:pt x="584" y="1237"/>
                </a:lnTo>
                <a:lnTo>
                  <a:pt x="674" y="1242"/>
                </a:lnTo>
                <a:lnTo>
                  <a:pt x="674" y="1242"/>
                </a:lnTo>
                <a:lnTo>
                  <a:pt x="690" y="1242"/>
                </a:lnTo>
                <a:lnTo>
                  <a:pt x="690" y="1242"/>
                </a:lnTo>
                <a:lnTo>
                  <a:pt x="759" y="1237"/>
                </a:lnTo>
                <a:lnTo>
                  <a:pt x="759" y="1237"/>
                </a:lnTo>
                <a:lnTo>
                  <a:pt x="759" y="1242"/>
                </a:lnTo>
                <a:close/>
                <a:moveTo>
                  <a:pt x="80" y="610"/>
                </a:moveTo>
                <a:lnTo>
                  <a:pt x="80" y="377"/>
                </a:lnTo>
                <a:lnTo>
                  <a:pt x="80" y="377"/>
                </a:lnTo>
                <a:lnTo>
                  <a:pt x="80" y="355"/>
                </a:lnTo>
                <a:lnTo>
                  <a:pt x="69" y="340"/>
                </a:lnTo>
                <a:lnTo>
                  <a:pt x="59" y="329"/>
                </a:lnTo>
                <a:lnTo>
                  <a:pt x="37" y="319"/>
                </a:lnTo>
                <a:lnTo>
                  <a:pt x="37" y="313"/>
                </a:lnTo>
                <a:lnTo>
                  <a:pt x="59" y="313"/>
                </a:lnTo>
                <a:lnTo>
                  <a:pt x="59" y="313"/>
                </a:lnTo>
                <a:lnTo>
                  <a:pt x="106" y="319"/>
                </a:lnTo>
                <a:lnTo>
                  <a:pt x="159" y="324"/>
                </a:lnTo>
                <a:lnTo>
                  <a:pt x="207" y="340"/>
                </a:lnTo>
                <a:lnTo>
                  <a:pt x="255" y="355"/>
                </a:lnTo>
                <a:lnTo>
                  <a:pt x="303" y="377"/>
                </a:lnTo>
                <a:lnTo>
                  <a:pt x="345" y="403"/>
                </a:lnTo>
                <a:lnTo>
                  <a:pt x="382" y="430"/>
                </a:lnTo>
                <a:lnTo>
                  <a:pt x="420" y="462"/>
                </a:lnTo>
                <a:lnTo>
                  <a:pt x="452" y="499"/>
                </a:lnTo>
                <a:lnTo>
                  <a:pt x="483" y="541"/>
                </a:lnTo>
                <a:lnTo>
                  <a:pt x="504" y="584"/>
                </a:lnTo>
                <a:lnTo>
                  <a:pt x="526" y="626"/>
                </a:lnTo>
                <a:lnTo>
                  <a:pt x="547" y="674"/>
                </a:lnTo>
                <a:lnTo>
                  <a:pt x="557" y="722"/>
                </a:lnTo>
                <a:lnTo>
                  <a:pt x="568" y="775"/>
                </a:lnTo>
                <a:lnTo>
                  <a:pt x="568" y="828"/>
                </a:lnTo>
                <a:lnTo>
                  <a:pt x="568" y="950"/>
                </a:lnTo>
                <a:lnTo>
                  <a:pt x="568" y="950"/>
                </a:lnTo>
                <a:lnTo>
                  <a:pt x="573" y="998"/>
                </a:lnTo>
                <a:lnTo>
                  <a:pt x="589" y="1051"/>
                </a:lnTo>
                <a:lnTo>
                  <a:pt x="610" y="1094"/>
                </a:lnTo>
                <a:lnTo>
                  <a:pt x="642" y="1136"/>
                </a:lnTo>
                <a:lnTo>
                  <a:pt x="642" y="1136"/>
                </a:lnTo>
                <a:lnTo>
                  <a:pt x="669" y="1157"/>
                </a:lnTo>
                <a:lnTo>
                  <a:pt x="695" y="1178"/>
                </a:lnTo>
                <a:lnTo>
                  <a:pt x="695" y="1178"/>
                </a:lnTo>
                <a:lnTo>
                  <a:pt x="695" y="1178"/>
                </a:lnTo>
                <a:lnTo>
                  <a:pt x="695" y="1178"/>
                </a:lnTo>
                <a:lnTo>
                  <a:pt x="695" y="1178"/>
                </a:lnTo>
                <a:lnTo>
                  <a:pt x="695" y="1184"/>
                </a:lnTo>
                <a:lnTo>
                  <a:pt x="663" y="1184"/>
                </a:lnTo>
                <a:lnTo>
                  <a:pt x="663" y="1184"/>
                </a:lnTo>
                <a:lnTo>
                  <a:pt x="632" y="1178"/>
                </a:lnTo>
                <a:lnTo>
                  <a:pt x="600" y="1168"/>
                </a:lnTo>
                <a:lnTo>
                  <a:pt x="573" y="1152"/>
                </a:lnTo>
                <a:lnTo>
                  <a:pt x="552" y="1136"/>
                </a:lnTo>
                <a:lnTo>
                  <a:pt x="531" y="1109"/>
                </a:lnTo>
                <a:lnTo>
                  <a:pt x="515" y="1083"/>
                </a:lnTo>
                <a:lnTo>
                  <a:pt x="510" y="1051"/>
                </a:lnTo>
                <a:lnTo>
                  <a:pt x="504" y="1019"/>
                </a:lnTo>
                <a:lnTo>
                  <a:pt x="504" y="993"/>
                </a:lnTo>
                <a:lnTo>
                  <a:pt x="504" y="993"/>
                </a:lnTo>
                <a:lnTo>
                  <a:pt x="504" y="966"/>
                </a:lnTo>
                <a:lnTo>
                  <a:pt x="494" y="945"/>
                </a:lnTo>
                <a:lnTo>
                  <a:pt x="483" y="923"/>
                </a:lnTo>
                <a:lnTo>
                  <a:pt x="473" y="908"/>
                </a:lnTo>
                <a:lnTo>
                  <a:pt x="510" y="870"/>
                </a:lnTo>
                <a:lnTo>
                  <a:pt x="478" y="838"/>
                </a:lnTo>
                <a:lnTo>
                  <a:pt x="441" y="881"/>
                </a:lnTo>
                <a:lnTo>
                  <a:pt x="441" y="881"/>
                </a:lnTo>
                <a:lnTo>
                  <a:pt x="409" y="870"/>
                </a:lnTo>
                <a:lnTo>
                  <a:pt x="377" y="865"/>
                </a:lnTo>
                <a:lnTo>
                  <a:pt x="377" y="865"/>
                </a:lnTo>
                <a:lnTo>
                  <a:pt x="350" y="860"/>
                </a:lnTo>
                <a:lnTo>
                  <a:pt x="335" y="844"/>
                </a:lnTo>
                <a:lnTo>
                  <a:pt x="319" y="828"/>
                </a:lnTo>
                <a:lnTo>
                  <a:pt x="313" y="802"/>
                </a:lnTo>
                <a:lnTo>
                  <a:pt x="313" y="786"/>
                </a:lnTo>
                <a:lnTo>
                  <a:pt x="403" y="701"/>
                </a:lnTo>
                <a:lnTo>
                  <a:pt x="371" y="669"/>
                </a:lnTo>
                <a:lnTo>
                  <a:pt x="313" y="727"/>
                </a:lnTo>
                <a:lnTo>
                  <a:pt x="313" y="727"/>
                </a:lnTo>
                <a:lnTo>
                  <a:pt x="308" y="695"/>
                </a:lnTo>
                <a:lnTo>
                  <a:pt x="297" y="669"/>
                </a:lnTo>
                <a:lnTo>
                  <a:pt x="281" y="637"/>
                </a:lnTo>
                <a:lnTo>
                  <a:pt x="266" y="616"/>
                </a:lnTo>
                <a:lnTo>
                  <a:pt x="213" y="563"/>
                </a:lnTo>
                <a:lnTo>
                  <a:pt x="186" y="594"/>
                </a:lnTo>
                <a:lnTo>
                  <a:pt x="223" y="631"/>
                </a:lnTo>
                <a:lnTo>
                  <a:pt x="170" y="631"/>
                </a:lnTo>
                <a:lnTo>
                  <a:pt x="170" y="674"/>
                </a:lnTo>
                <a:lnTo>
                  <a:pt x="255" y="674"/>
                </a:lnTo>
                <a:lnTo>
                  <a:pt x="255" y="674"/>
                </a:lnTo>
                <a:lnTo>
                  <a:pt x="271" y="706"/>
                </a:lnTo>
                <a:lnTo>
                  <a:pt x="271" y="738"/>
                </a:lnTo>
                <a:lnTo>
                  <a:pt x="271" y="802"/>
                </a:lnTo>
                <a:lnTo>
                  <a:pt x="271" y="802"/>
                </a:lnTo>
                <a:lnTo>
                  <a:pt x="276" y="823"/>
                </a:lnTo>
                <a:lnTo>
                  <a:pt x="281" y="844"/>
                </a:lnTo>
                <a:lnTo>
                  <a:pt x="249" y="844"/>
                </a:lnTo>
                <a:lnTo>
                  <a:pt x="249" y="887"/>
                </a:lnTo>
                <a:lnTo>
                  <a:pt x="313" y="887"/>
                </a:lnTo>
                <a:lnTo>
                  <a:pt x="313" y="887"/>
                </a:lnTo>
                <a:lnTo>
                  <a:pt x="313" y="887"/>
                </a:lnTo>
                <a:lnTo>
                  <a:pt x="345" y="902"/>
                </a:lnTo>
                <a:lnTo>
                  <a:pt x="377" y="908"/>
                </a:lnTo>
                <a:lnTo>
                  <a:pt x="377" y="908"/>
                </a:lnTo>
                <a:lnTo>
                  <a:pt x="403" y="908"/>
                </a:lnTo>
                <a:lnTo>
                  <a:pt x="424" y="919"/>
                </a:lnTo>
                <a:lnTo>
                  <a:pt x="441" y="934"/>
                </a:lnTo>
                <a:lnTo>
                  <a:pt x="452" y="950"/>
                </a:lnTo>
                <a:lnTo>
                  <a:pt x="356" y="950"/>
                </a:lnTo>
                <a:lnTo>
                  <a:pt x="356" y="993"/>
                </a:lnTo>
                <a:lnTo>
                  <a:pt x="462" y="993"/>
                </a:lnTo>
                <a:lnTo>
                  <a:pt x="462" y="1019"/>
                </a:lnTo>
                <a:lnTo>
                  <a:pt x="462" y="1019"/>
                </a:lnTo>
                <a:lnTo>
                  <a:pt x="462" y="1045"/>
                </a:lnTo>
                <a:lnTo>
                  <a:pt x="467" y="1072"/>
                </a:lnTo>
                <a:lnTo>
                  <a:pt x="478" y="1099"/>
                </a:lnTo>
                <a:lnTo>
                  <a:pt x="488" y="1120"/>
                </a:lnTo>
                <a:lnTo>
                  <a:pt x="515" y="1157"/>
                </a:lnTo>
                <a:lnTo>
                  <a:pt x="557" y="1189"/>
                </a:lnTo>
                <a:lnTo>
                  <a:pt x="557" y="1189"/>
                </a:lnTo>
                <a:lnTo>
                  <a:pt x="536" y="1189"/>
                </a:lnTo>
                <a:lnTo>
                  <a:pt x="536" y="1189"/>
                </a:lnTo>
                <a:lnTo>
                  <a:pt x="520" y="1184"/>
                </a:lnTo>
                <a:lnTo>
                  <a:pt x="520" y="1184"/>
                </a:lnTo>
                <a:lnTo>
                  <a:pt x="452" y="1157"/>
                </a:lnTo>
                <a:lnTo>
                  <a:pt x="382" y="1126"/>
                </a:lnTo>
                <a:lnTo>
                  <a:pt x="319" y="1083"/>
                </a:lnTo>
                <a:lnTo>
                  <a:pt x="260" y="1035"/>
                </a:lnTo>
                <a:lnTo>
                  <a:pt x="260" y="1035"/>
                </a:lnTo>
                <a:lnTo>
                  <a:pt x="217" y="993"/>
                </a:lnTo>
                <a:lnTo>
                  <a:pt x="186" y="945"/>
                </a:lnTo>
                <a:lnTo>
                  <a:pt x="154" y="892"/>
                </a:lnTo>
                <a:lnTo>
                  <a:pt x="128" y="838"/>
                </a:lnTo>
                <a:lnTo>
                  <a:pt x="106" y="786"/>
                </a:lnTo>
                <a:lnTo>
                  <a:pt x="96" y="727"/>
                </a:lnTo>
                <a:lnTo>
                  <a:pt x="85" y="669"/>
                </a:lnTo>
                <a:lnTo>
                  <a:pt x="80" y="610"/>
                </a:lnTo>
                <a:close/>
                <a:moveTo>
                  <a:pt x="796" y="626"/>
                </a:moveTo>
                <a:lnTo>
                  <a:pt x="717" y="589"/>
                </a:lnTo>
                <a:lnTo>
                  <a:pt x="584" y="663"/>
                </a:lnTo>
                <a:lnTo>
                  <a:pt x="584" y="663"/>
                </a:lnTo>
                <a:lnTo>
                  <a:pt x="568" y="616"/>
                </a:lnTo>
                <a:lnTo>
                  <a:pt x="547" y="568"/>
                </a:lnTo>
                <a:lnTo>
                  <a:pt x="520" y="526"/>
                </a:lnTo>
                <a:lnTo>
                  <a:pt x="494" y="483"/>
                </a:lnTo>
                <a:lnTo>
                  <a:pt x="685" y="308"/>
                </a:lnTo>
                <a:lnTo>
                  <a:pt x="653" y="499"/>
                </a:lnTo>
                <a:lnTo>
                  <a:pt x="695" y="509"/>
                </a:lnTo>
                <a:lnTo>
                  <a:pt x="727" y="308"/>
                </a:lnTo>
                <a:lnTo>
                  <a:pt x="881" y="541"/>
                </a:lnTo>
                <a:lnTo>
                  <a:pt x="881" y="541"/>
                </a:lnTo>
                <a:lnTo>
                  <a:pt x="834" y="584"/>
                </a:lnTo>
                <a:lnTo>
                  <a:pt x="796" y="626"/>
                </a:lnTo>
                <a:close/>
                <a:moveTo>
                  <a:pt x="701" y="844"/>
                </a:moveTo>
                <a:lnTo>
                  <a:pt x="653" y="844"/>
                </a:lnTo>
                <a:lnTo>
                  <a:pt x="653" y="887"/>
                </a:lnTo>
                <a:lnTo>
                  <a:pt x="695" y="887"/>
                </a:lnTo>
                <a:lnTo>
                  <a:pt x="695" y="887"/>
                </a:lnTo>
                <a:lnTo>
                  <a:pt x="695" y="923"/>
                </a:lnTo>
                <a:lnTo>
                  <a:pt x="695" y="993"/>
                </a:lnTo>
                <a:lnTo>
                  <a:pt x="695" y="993"/>
                </a:lnTo>
                <a:lnTo>
                  <a:pt x="690" y="1014"/>
                </a:lnTo>
                <a:lnTo>
                  <a:pt x="680" y="1035"/>
                </a:lnTo>
                <a:lnTo>
                  <a:pt x="659" y="1051"/>
                </a:lnTo>
                <a:lnTo>
                  <a:pt x="637" y="1056"/>
                </a:lnTo>
                <a:lnTo>
                  <a:pt x="637" y="1056"/>
                </a:lnTo>
                <a:lnTo>
                  <a:pt x="627" y="1030"/>
                </a:lnTo>
                <a:lnTo>
                  <a:pt x="616" y="1003"/>
                </a:lnTo>
                <a:lnTo>
                  <a:pt x="610" y="977"/>
                </a:lnTo>
                <a:lnTo>
                  <a:pt x="610" y="950"/>
                </a:lnTo>
                <a:lnTo>
                  <a:pt x="610" y="950"/>
                </a:lnTo>
                <a:lnTo>
                  <a:pt x="653" y="950"/>
                </a:lnTo>
                <a:lnTo>
                  <a:pt x="653" y="908"/>
                </a:lnTo>
                <a:lnTo>
                  <a:pt x="610" y="908"/>
                </a:lnTo>
                <a:lnTo>
                  <a:pt x="610" y="828"/>
                </a:lnTo>
                <a:lnTo>
                  <a:pt x="610" y="828"/>
                </a:lnTo>
                <a:lnTo>
                  <a:pt x="605" y="764"/>
                </a:lnTo>
                <a:lnTo>
                  <a:pt x="595" y="701"/>
                </a:lnTo>
                <a:lnTo>
                  <a:pt x="717" y="631"/>
                </a:lnTo>
                <a:lnTo>
                  <a:pt x="770" y="663"/>
                </a:lnTo>
                <a:lnTo>
                  <a:pt x="770" y="663"/>
                </a:lnTo>
                <a:lnTo>
                  <a:pt x="749" y="706"/>
                </a:lnTo>
                <a:lnTo>
                  <a:pt x="727" y="748"/>
                </a:lnTo>
                <a:lnTo>
                  <a:pt x="712" y="796"/>
                </a:lnTo>
                <a:lnTo>
                  <a:pt x="701" y="844"/>
                </a:lnTo>
                <a:close/>
                <a:moveTo>
                  <a:pt x="319" y="112"/>
                </a:moveTo>
                <a:lnTo>
                  <a:pt x="319" y="112"/>
                </a:lnTo>
                <a:lnTo>
                  <a:pt x="377" y="80"/>
                </a:lnTo>
                <a:lnTo>
                  <a:pt x="435" y="58"/>
                </a:lnTo>
                <a:lnTo>
                  <a:pt x="504" y="42"/>
                </a:lnTo>
                <a:lnTo>
                  <a:pt x="568" y="37"/>
                </a:lnTo>
                <a:lnTo>
                  <a:pt x="568" y="37"/>
                </a:lnTo>
                <a:lnTo>
                  <a:pt x="610" y="42"/>
                </a:lnTo>
                <a:lnTo>
                  <a:pt x="659" y="48"/>
                </a:lnTo>
                <a:lnTo>
                  <a:pt x="701" y="58"/>
                </a:lnTo>
                <a:lnTo>
                  <a:pt x="743" y="74"/>
                </a:lnTo>
                <a:lnTo>
                  <a:pt x="781" y="90"/>
                </a:lnTo>
                <a:lnTo>
                  <a:pt x="823" y="112"/>
                </a:lnTo>
                <a:lnTo>
                  <a:pt x="855" y="138"/>
                </a:lnTo>
                <a:lnTo>
                  <a:pt x="892" y="170"/>
                </a:lnTo>
                <a:lnTo>
                  <a:pt x="892" y="170"/>
                </a:lnTo>
                <a:lnTo>
                  <a:pt x="934" y="217"/>
                </a:lnTo>
                <a:lnTo>
                  <a:pt x="966" y="265"/>
                </a:lnTo>
                <a:lnTo>
                  <a:pt x="993" y="319"/>
                </a:lnTo>
                <a:lnTo>
                  <a:pt x="1014" y="377"/>
                </a:lnTo>
                <a:lnTo>
                  <a:pt x="929" y="377"/>
                </a:lnTo>
                <a:lnTo>
                  <a:pt x="929" y="419"/>
                </a:lnTo>
                <a:lnTo>
                  <a:pt x="1024" y="419"/>
                </a:lnTo>
                <a:lnTo>
                  <a:pt x="1024" y="419"/>
                </a:lnTo>
                <a:lnTo>
                  <a:pt x="1030" y="462"/>
                </a:lnTo>
                <a:lnTo>
                  <a:pt x="1030" y="462"/>
                </a:lnTo>
                <a:lnTo>
                  <a:pt x="972" y="488"/>
                </a:lnTo>
                <a:lnTo>
                  <a:pt x="913" y="520"/>
                </a:lnTo>
                <a:lnTo>
                  <a:pt x="722" y="217"/>
                </a:lnTo>
                <a:lnTo>
                  <a:pt x="563" y="361"/>
                </a:lnTo>
                <a:lnTo>
                  <a:pt x="563" y="234"/>
                </a:lnTo>
                <a:lnTo>
                  <a:pt x="526" y="234"/>
                </a:lnTo>
                <a:lnTo>
                  <a:pt x="526" y="398"/>
                </a:lnTo>
                <a:lnTo>
                  <a:pt x="526" y="398"/>
                </a:lnTo>
                <a:lnTo>
                  <a:pt x="483" y="435"/>
                </a:lnTo>
                <a:lnTo>
                  <a:pt x="483" y="382"/>
                </a:lnTo>
                <a:lnTo>
                  <a:pt x="441" y="382"/>
                </a:lnTo>
                <a:lnTo>
                  <a:pt x="441" y="430"/>
                </a:lnTo>
                <a:lnTo>
                  <a:pt x="441" y="430"/>
                </a:lnTo>
                <a:lnTo>
                  <a:pt x="414" y="403"/>
                </a:lnTo>
                <a:lnTo>
                  <a:pt x="414" y="313"/>
                </a:lnTo>
                <a:lnTo>
                  <a:pt x="377" y="313"/>
                </a:lnTo>
                <a:lnTo>
                  <a:pt x="377" y="372"/>
                </a:lnTo>
                <a:lnTo>
                  <a:pt x="377" y="372"/>
                </a:lnTo>
                <a:lnTo>
                  <a:pt x="324" y="345"/>
                </a:lnTo>
                <a:lnTo>
                  <a:pt x="271" y="319"/>
                </a:lnTo>
                <a:lnTo>
                  <a:pt x="217" y="297"/>
                </a:lnTo>
                <a:lnTo>
                  <a:pt x="159" y="281"/>
                </a:lnTo>
                <a:lnTo>
                  <a:pt x="159" y="281"/>
                </a:lnTo>
                <a:lnTo>
                  <a:pt x="191" y="234"/>
                </a:lnTo>
                <a:lnTo>
                  <a:pt x="228" y="186"/>
                </a:lnTo>
                <a:lnTo>
                  <a:pt x="271" y="148"/>
                </a:lnTo>
                <a:lnTo>
                  <a:pt x="319" y="112"/>
                </a:lnTo>
                <a:close/>
                <a:moveTo>
                  <a:pt x="1073" y="164"/>
                </a:moveTo>
                <a:lnTo>
                  <a:pt x="1073" y="164"/>
                </a:lnTo>
                <a:lnTo>
                  <a:pt x="1099" y="196"/>
                </a:lnTo>
                <a:lnTo>
                  <a:pt x="1126" y="223"/>
                </a:lnTo>
                <a:lnTo>
                  <a:pt x="1152" y="260"/>
                </a:lnTo>
                <a:lnTo>
                  <a:pt x="1168" y="292"/>
                </a:lnTo>
                <a:lnTo>
                  <a:pt x="1184" y="329"/>
                </a:lnTo>
                <a:lnTo>
                  <a:pt x="1200" y="366"/>
                </a:lnTo>
                <a:lnTo>
                  <a:pt x="1210" y="403"/>
                </a:lnTo>
                <a:lnTo>
                  <a:pt x="1216" y="441"/>
                </a:lnTo>
                <a:lnTo>
                  <a:pt x="1173" y="441"/>
                </a:lnTo>
                <a:lnTo>
                  <a:pt x="1173" y="441"/>
                </a:lnTo>
                <a:lnTo>
                  <a:pt x="1126" y="446"/>
                </a:lnTo>
                <a:lnTo>
                  <a:pt x="1073" y="451"/>
                </a:lnTo>
                <a:lnTo>
                  <a:pt x="1073" y="451"/>
                </a:lnTo>
                <a:lnTo>
                  <a:pt x="1067" y="403"/>
                </a:lnTo>
                <a:lnTo>
                  <a:pt x="1051" y="355"/>
                </a:lnTo>
                <a:lnTo>
                  <a:pt x="1141" y="355"/>
                </a:lnTo>
                <a:lnTo>
                  <a:pt x="1141" y="319"/>
                </a:lnTo>
                <a:lnTo>
                  <a:pt x="1041" y="319"/>
                </a:lnTo>
                <a:lnTo>
                  <a:pt x="1041" y="319"/>
                </a:lnTo>
                <a:lnTo>
                  <a:pt x="1030" y="292"/>
                </a:lnTo>
                <a:lnTo>
                  <a:pt x="1073" y="292"/>
                </a:lnTo>
                <a:lnTo>
                  <a:pt x="1073" y="255"/>
                </a:lnTo>
                <a:lnTo>
                  <a:pt x="1009" y="255"/>
                </a:lnTo>
                <a:lnTo>
                  <a:pt x="1009" y="255"/>
                </a:lnTo>
                <a:lnTo>
                  <a:pt x="993" y="234"/>
                </a:lnTo>
                <a:lnTo>
                  <a:pt x="1014" y="234"/>
                </a:lnTo>
                <a:lnTo>
                  <a:pt x="1014" y="191"/>
                </a:lnTo>
                <a:lnTo>
                  <a:pt x="966" y="191"/>
                </a:lnTo>
                <a:lnTo>
                  <a:pt x="966" y="191"/>
                </a:lnTo>
                <a:lnTo>
                  <a:pt x="919" y="138"/>
                </a:lnTo>
                <a:lnTo>
                  <a:pt x="919" y="138"/>
                </a:lnTo>
                <a:lnTo>
                  <a:pt x="887" y="112"/>
                </a:lnTo>
                <a:lnTo>
                  <a:pt x="855" y="84"/>
                </a:lnTo>
                <a:lnTo>
                  <a:pt x="817" y="63"/>
                </a:lnTo>
                <a:lnTo>
                  <a:pt x="781" y="42"/>
                </a:lnTo>
                <a:lnTo>
                  <a:pt x="781" y="42"/>
                </a:lnTo>
                <a:lnTo>
                  <a:pt x="817" y="48"/>
                </a:lnTo>
                <a:lnTo>
                  <a:pt x="860" y="53"/>
                </a:lnTo>
                <a:lnTo>
                  <a:pt x="897" y="63"/>
                </a:lnTo>
                <a:lnTo>
                  <a:pt x="940" y="80"/>
                </a:lnTo>
                <a:lnTo>
                  <a:pt x="972" y="95"/>
                </a:lnTo>
                <a:lnTo>
                  <a:pt x="1009" y="116"/>
                </a:lnTo>
                <a:lnTo>
                  <a:pt x="1041" y="138"/>
                </a:lnTo>
                <a:lnTo>
                  <a:pt x="1073" y="164"/>
                </a:lnTo>
                <a:close/>
                <a:moveTo>
                  <a:pt x="1258" y="441"/>
                </a:moveTo>
                <a:lnTo>
                  <a:pt x="1258" y="441"/>
                </a:lnTo>
                <a:lnTo>
                  <a:pt x="1253" y="398"/>
                </a:lnTo>
                <a:lnTo>
                  <a:pt x="1242" y="355"/>
                </a:lnTo>
                <a:lnTo>
                  <a:pt x="1226" y="313"/>
                </a:lnTo>
                <a:lnTo>
                  <a:pt x="1205" y="276"/>
                </a:lnTo>
                <a:lnTo>
                  <a:pt x="1184" y="239"/>
                </a:lnTo>
                <a:lnTo>
                  <a:pt x="1163" y="202"/>
                </a:lnTo>
                <a:lnTo>
                  <a:pt x="1131" y="170"/>
                </a:lnTo>
                <a:lnTo>
                  <a:pt x="1099" y="138"/>
                </a:lnTo>
                <a:lnTo>
                  <a:pt x="1099" y="138"/>
                </a:lnTo>
                <a:lnTo>
                  <a:pt x="1067" y="106"/>
                </a:lnTo>
                <a:lnTo>
                  <a:pt x="1024" y="80"/>
                </a:lnTo>
                <a:lnTo>
                  <a:pt x="988" y="58"/>
                </a:lnTo>
                <a:lnTo>
                  <a:pt x="945" y="37"/>
                </a:lnTo>
                <a:lnTo>
                  <a:pt x="897" y="21"/>
                </a:lnTo>
                <a:lnTo>
                  <a:pt x="855" y="10"/>
                </a:lnTo>
                <a:lnTo>
                  <a:pt x="807" y="5"/>
                </a:lnTo>
                <a:lnTo>
                  <a:pt x="759" y="0"/>
                </a:lnTo>
                <a:lnTo>
                  <a:pt x="759" y="0"/>
                </a:lnTo>
                <a:lnTo>
                  <a:pt x="568" y="0"/>
                </a:lnTo>
                <a:lnTo>
                  <a:pt x="568" y="0"/>
                </a:lnTo>
                <a:lnTo>
                  <a:pt x="494" y="5"/>
                </a:lnTo>
                <a:lnTo>
                  <a:pt x="424" y="16"/>
                </a:lnTo>
                <a:lnTo>
                  <a:pt x="361" y="42"/>
                </a:lnTo>
                <a:lnTo>
                  <a:pt x="297" y="80"/>
                </a:lnTo>
                <a:lnTo>
                  <a:pt x="297" y="80"/>
                </a:lnTo>
                <a:lnTo>
                  <a:pt x="239" y="116"/>
                </a:lnTo>
                <a:lnTo>
                  <a:pt x="191" y="164"/>
                </a:lnTo>
                <a:lnTo>
                  <a:pt x="149" y="217"/>
                </a:lnTo>
                <a:lnTo>
                  <a:pt x="117" y="276"/>
                </a:lnTo>
                <a:lnTo>
                  <a:pt x="117" y="276"/>
                </a:lnTo>
                <a:lnTo>
                  <a:pt x="59" y="270"/>
                </a:lnTo>
                <a:lnTo>
                  <a:pt x="0" y="270"/>
                </a:lnTo>
                <a:lnTo>
                  <a:pt x="0" y="355"/>
                </a:lnTo>
                <a:lnTo>
                  <a:pt x="16" y="355"/>
                </a:lnTo>
                <a:lnTo>
                  <a:pt x="16" y="355"/>
                </a:lnTo>
                <a:lnTo>
                  <a:pt x="27" y="355"/>
                </a:lnTo>
                <a:lnTo>
                  <a:pt x="32" y="361"/>
                </a:lnTo>
                <a:lnTo>
                  <a:pt x="37" y="372"/>
                </a:lnTo>
                <a:lnTo>
                  <a:pt x="42" y="377"/>
                </a:lnTo>
                <a:lnTo>
                  <a:pt x="42" y="610"/>
                </a:lnTo>
                <a:lnTo>
                  <a:pt x="42" y="610"/>
                </a:lnTo>
                <a:lnTo>
                  <a:pt x="42" y="674"/>
                </a:lnTo>
                <a:lnTo>
                  <a:pt x="53" y="738"/>
                </a:lnTo>
                <a:lnTo>
                  <a:pt x="69" y="796"/>
                </a:lnTo>
                <a:lnTo>
                  <a:pt x="90" y="855"/>
                </a:lnTo>
                <a:lnTo>
                  <a:pt x="117" y="913"/>
                </a:lnTo>
                <a:lnTo>
                  <a:pt x="149" y="966"/>
                </a:lnTo>
                <a:lnTo>
                  <a:pt x="186" y="1019"/>
                </a:lnTo>
                <a:lnTo>
                  <a:pt x="234" y="1067"/>
                </a:lnTo>
                <a:lnTo>
                  <a:pt x="234" y="1067"/>
                </a:lnTo>
                <a:lnTo>
                  <a:pt x="292" y="1120"/>
                </a:lnTo>
                <a:lnTo>
                  <a:pt x="361" y="1162"/>
                </a:lnTo>
                <a:lnTo>
                  <a:pt x="430" y="1194"/>
                </a:lnTo>
                <a:lnTo>
                  <a:pt x="510" y="1221"/>
                </a:lnTo>
                <a:lnTo>
                  <a:pt x="510" y="1221"/>
                </a:lnTo>
                <a:lnTo>
                  <a:pt x="510" y="1221"/>
                </a:lnTo>
                <a:lnTo>
                  <a:pt x="510" y="1221"/>
                </a:lnTo>
                <a:lnTo>
                  <a:pt x="510" y="1221"/>
                </a:lnTo>
                <a:lnTo>
                  <a:pt x="526" y="1226"/>
                </a:lnTo>
                <a:lnTo>
                  <a:pt x="526" y="1226"/>
                </a:lnTo>
                <a:lnTo>
                  <a:pt x="531" y="1231"/>
                </a:lnTo>
                <a:lnTo>
                  <a:pt x="542" y="1242"/>
                </a:lnTo>
                <a:lnTo>
                  <a:pt x="547" y="1252"/>
                </a:lnTo>
                <a:lnTo>
                  <a:pt x="547" y="1263"/>
                </a:lnTo>
                <a:lnTo>
                  <a:pt x="547" y="1348"/>
                </a:lnTo>
                <a:lnTo>
                  <a:pt x="802" y="1348"/>
                </a:lnTo>
                <a:lnTo>
                  <a:pt x="802" y="1242"/>
                </a:lnTo>
                <a:lnTo>
                  <a:pt x="802" y="1242"/>
                </a:lnTo>
                <a:lnTo>
                  <a:pt x="807" y="1231"/>
                </a:lnTo>
                <a:lnTo>
                  <a:pt x="807" y="1231"/>
                </a:lnTo>
                <a:lnTo>
                  <a:pt x="849" y="1221"/>
                </a:lnTo>
                <a:lnTo>
                  <a:pt x="897" y="1205"/>
                </a:lnTo>
                <a:lnTo>
                  <a:pt x="940" y="1184"/>
                </a:lnTo>
                <a:lnTo>
                  <a:pt x="982" y="1162"/>
                </a:lnTo>
                <a:lnTo>
                  <a:pt x="1019" y="1141"/>
                </a:lnTo>
                <a:lnTo>
                  <a:pt x="1056" y="1109"/>
                </a:lnTo>
                <a:lnTo>
                  <a:pt x="1094" y="1077"/>
                </a:lnTo>
                <a:lnTo>
                  <a:pt x="1131" y="1045"/>
                </a:lnTo>
                <a:lnTo>
                  <a:pt x="1131" y="1045"/>
                </a:lnTo>
                <a:lnTo>
                  <a:pt x="1168" y="998"/>
                </a:lnTo>
                <a:lnTo>
                  <a:pt x="1205" y="950"/>
                </a:lnTo>
                <a:lnTo>
                  <a:pt x="1237" y="897"/>
                </a:lnTo>
                <a:lnTo>
                  <a:pt x="1263" y="838"/>
                </a:lnTo>
                <a:lnTo>
                  <a:pt x="1280" y="780"/>
                </a:lnTo>
                <a:lnTo>
                  <a:pt x="1295" y="722"/>
                </a:lnTo>
                <a:lnTo>
                  <a:pt x="1306" y="658"/>
                </a:lnTo>
                <a:lnTo>
                  <a:pt x="1306" y="600"/>
                </a:lnTo>
                <a:lnTo>
                  <a:pt x="1306" y="552"/>
                </a:lnTo>
                <a:lnTo>
                  <a:pt x="1306" y="552"/>
                </a:lnTo>
                <a:lnTo>
                  <a:pt x="1312" y="547"/>
                </a:lnTo>
                <a:lnTo>
                  <a:pt x="1312" y="541"/>
                </a:lnTo>
                <a:lnTo>
                  <a:pt x="1322" y="536"/>
                </a:lnTo>
                <a:lnTo>
                  <a:pt x="1327" y="531"/>
                </a:lnTo>
                <a:lnTo>
                  <a:pt x="1348" y="531"/>
                </a:lnTo>
                <a:lnTo>
                  <a:pt x="1348" y="441"/>
                </a:lnTo>
                <a:lnTo>
                  <a:pt x="1258" y="4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0" name="Freeform 196"/>
          <p:cNvSpPr>
            <a:spLocks noChangeArrowheads="1"/>
          </p:cNvSpPr>
          <p:nvPr/>
        </p:nvSpPr>
        <p:spPr bwMode="auto">
          <a:xfrm>
            <a:off x="4025829" y="1870258"/>
            <a:ext cx="65599" cy="30176"/>
          </a:xfrm>
          <a:custGeom>
            <a:avLst/>
            <a:gdLst>
              <a:gd name="T0" fmla="*/ 218 w 219"/>
              <a:gd name="T1" fmla="*/ 37 h 102"/>
              <a:gd name="T2" fmla="*/ 218 w 219"/>
              <a:gd name="T3" fmla="*/ 0 h 102"/>
              <a:gd name="T4" fmla="*/ 218 w 219"/>
              <a:gd name="T5" fmla="*/ 0 h 102"/>
              <a:gd name="T6" fmla="*/ 160 w 219"/>
              <a:gd name="T7" fmla="*/ 0 h 102"/>
              <a:gd name="T8" fmla="*/ 106 w 219"/>
              <a:gd name="T9" fmla="*/ 16 h 102"/>
              <a:gd name="T10" fmla="*/ 53 w 219"/>
              <a:gd name="T11" fmla="*/ 37 h 102"/>
              <a:gd name="T12" fmla="*/ 0 w 219"/>
              <a:gd name="T13" fmla="*/ 64 h 102"/>
              <a:gd name="T14" fmla="*/ 27 w 219"/>
              <a:gd name="T15" fmla="*/ 101 h 102"/>
              <a:gd name="T16" fmla="*/ 27 w 219"/>
              <a:gd name="T17" fmla="*/ 101 h 102"/>
              <a:gd name="T18" fmla="*/ 70 w 219"/>
              <a:gd name="T19" fmla="*/ 75 h 102"/>
              <a:gd name="T20" fmla="*/ 117 w 219"/>
              <a:gd name="T21" fmla="*/ 53 h 102"/>
              <a:gd name="T22" fmla="*/ 165 w 219"/>
              <a:gd name="T23" fmla="*/ 43 h 102"/>
              <a:gd name="T24" fmla="*/ 218 w 219"/>
              <a:gd name="T25" fmla="*/ 3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9" h="102">
                <a:moveTo>
                  <a:pt x="218" y="37"/>
                </a:moveTo>
                <a:lnTo>
                  <a:pt x="218" y="0"/>
                </a:lnTo>
                <a:lnTo>
                  <a:pt x="218" y="0"/>
                </a:lnTo>
                <a:lnTo>
                  <a:pt x="160" y="0"/>
                </a:lnTo>
                <a:lnTo>
                  <a:pt x="106" y="16"/>
                </a:lnTo>
                <a:lnTo>
                  <a:pt x="53" y="37"/>
                </a:lnTo>
                <a:lnTo>
                  <a:pt x="0" y="64"/>
                </a:lnTo>
                <a:lnTo>
                  <a:pt x="27" y="101"/>
                </a:lnTo>
                <a:lnTo>
                  <a:pt x="27" y="101"/>
                </a:lnTo>
                <a:lnTo>
                  <a:pt x="70" y="75"/>
                </a:lnTo>
                <a:lnTo>
                  <a:pt x="117" y="53"/>
                </a:lnTo>
                <a:lnTo>
                  <a:pt x="165" y="43"/>
                </a:lnTo>
                <a:lnTo>
                  <a:pt x="218" y="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1" name="Freeform 197"/>
          <p:cNvSpPr>
            <a:spLocks noChangeArrowheads="1"/>
          </p:cNvSpPr>
          <p:nvPr/>
        </p:nvSpPr>
        <p:spPr bwMode="auto">
          <a:xfrm>
            <a:off x="4003525" y="1895186"/>
            <a:ext cx="22303" cy="22303"/>
          </a:xfrm>
          <a:custGeom>
            <a:avLst/>
            <a:gdLst>
              <a:gd name="T0" fmla="*/ 0 w 75"/>
              <a:gd name="T1" fmla="*/ 48 h 76"/>
              <a:gd name="T2" fmla="*/ 32 w 75"/>
              <a:gd name="T3" fmla="*/ 75 h 76"/>
              <a:gd name="T4" fmla="*/ 32 w 75"/>
              <a:gd name="T5" fmla="*/ 75 h 76"/>
              <a:gd name="T6" fmla="*/ 74 w 75"/>
              <a:gd name="T7" fmla="*/ 32 h 76"/>
              <a:gd name="T8" fmla="*/ 48 w 75"/>
              <a:gd name="T9" fmla="*/ 0 h 76"/>
              <a:gd name="T10" fmla="*/ 48 w 75"/>
              <a:gd name="T11" fmla="*/ 0 h 76"/>
              <a:gd name="T12" fmla="*/ 0 w 75"/>
              <a:gd name="T13" fmla="*/ 4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76">
                <a:moveTo>
                  <a:pt x="0" y="48"/>
                </a:moveTo>
                <a:lnTo>
                  <a:pt x="32" y="75"/>
                </a:lnTo>
                <a:lnTo>
                  <a:pt x="32" y="75"/>
                </a:lnTo>
                <a:lnTo>
                  <a:pt x="74" y="32"/>
                </a:lnTo>
                <a:lnTo>
                  <a:pt x="48" y="0"/>
                </a:lnTo>
                <a:lnTo>
                  <a:pt x="48" y="0"/>
                </a:lnTo>
                <a:lnTo>
                  <a:pt x="0" y="4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2" name="Freeform 198"/>
          <p:cNvSpPr>
            <a:spLocks noChangeArrowheads="1"/>
          </p:cNvSpPr>
          <p:nvPr/>
        </p:nvSpPr>
        <p:spPr bwMode="auto">
          <a:xfrm>
            <a:off x="3469548" y="2089360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3" name="Freeform 199"/>
          <p:cNvSpPr>
            <a:spLocks noChangeArrowheads="1"/>
          </p:cNvSpPr>
          <p:nvPr/>
        </p:nvSpPr>
        <p:spPr bwMode="auto">
          <a:xfrm>
            <a:off x="3449868" y="2014576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Freeform 200"/>
          <p:cNvSpPr>
            <a:spLocks noChangeArrowheads="1"/>
          </p:cNvSpPr>
          <p:nvPr/>
        </p:nvSpPr>
        <p:spPr bwMode="auto">
          <a:xfrm>
            <a:off x="3375085" y="1794163"/>
            <a:ext cx="188926" cy="401467"/>
          </a:xfrm>
          <a:custGeom>
            <a:avLst/>
            <a:gdLst>
              <a:gd name="T0" fmla="*/ 467 w 633"/>
              <a:gd name="T1" fmla="*/ 190 h 1349"/>
              <a:gd name="T2" fmla="*/ 441 w 633"/>
              <a:gd name="T3" fmla="*/ 106 h 1349"/>
              <a:gd name="T4" fmla="*/ 473 w 633"/>
              <a:gd name="T5" fmla="*/ 122 h 1349"/>
              <a:gd name="T6" fmla="*/ 473 w 633"/>
              <a:gd name="T7" fmla="*/ 68 h 1349"/>
              <a:gd name="T8" fmla="*/ 409 w 633"/>
              <a:gd name="T9" fmla="*/ 53 h 1349"/>
              <a:gd name="T10" fmla="*/ 515 w 633"/>
              <a:gd name="T11" fmla="*/ 47 h 1349"/>
              <a:gd name="T12" fmla="*/ 590 w 633"/>
              <a:gd name="T13" fmla="*/ 143 h 1349"/>
              <a:gd name="T14" fmla="*/ 552 w 633"/>
              <a:gd name="T15" fmla="*/ 228 h 1349"/>
              <a:gd name="T16" fmla="*/ 462 w 633"/>
              <a:gd name="T17" fmla="*/ 525 h 1349"/>
              <a:gd name="T18" fmla="*/ 414 w 633"/>
              <a:gd name="T19" fmla="*/ 822 h 1349"/>
              <a:gd name="T20" fmla="*/ 319 w 633"/>
              <a:gd name="T21" fmla="*/ 1162 h 1349"/>
              <a:gd name="T22" fmla="*/ 340 w 633"/>
              <a:gd name="T23" fmla="*/ 1284 h 1349"/>
              <a:gd name="T24" fmla="*/ 308 w 633"/>
              <a:gd name="T25" fmla="*/ 1305 h 1349"/>
              <a:gd name="T26" fmla="*/ 292 w 633"/>
              <a:gd name="T27" fmla="*/ 1247 h 1349"/>
              <a:gd name="T28" fmla="*/ 244 w 633"/>
              <a:gd name="T29" fmla="*/ 950 h 1349"/>
              <a:gd name="T30" fmla="*/ 276 w 633"/>
              <a:gd name="T31" fmla="*/ 695 h 1349"/>
              <a:gd name="T32" fmla="*/ 234 w 633"/>
              <a:gd name="T33" fmla="*/ 482 h 1349"/>
              <a:gd name="T34" fmla="*/ 319 w 633"/>
              <a:gd name="T35" fmla="*/ 440 h 1349"/>
              <a:gd name="T36" fmla="*/ 260 w 633"/>
              <a:gd name="T37" fmla="*/ 366 h 1349"/>
              <a:gd name="T38" fmla="*/ 372 w 633"/>
              <a:gd name="T39" fmla="*/ 366 h 1349"/>
              <a:gd name="T40" fmla="*/ 456 w 633"/>
              <a:gd name="T41" fmla="*/ 456 h 1349"/>
              <a:gd name="T42" fmla="*/ 149 w 633"/>
              <a:gd name="T43" fmla="*/ 211 h 1349"/>
              <a:gd name="T44" fmla="*/ 59 w 633"/>
              <a:gd name="T45" fmla="*/ 211 h 1349"/>
              <a:gd name="T46" fmla="*/ 53 w 633"/>
              <a:gd name="T47" fmla="*/ 116 h 1349"/>
              <a:gd name="T48" fmla="*/ 144 w 633"/>
              <a:gd name="T49" fmla="*/ 42 h 1349"/>
              <a:gd name="T50" fmla="*/ 223 w 633"/>
              <a:gd name="T51" fmla="*/ 53 h 1349"/>
              <a:gd name="T52" fmla="*/ 138 w 633"/>
              <a:gd name="T53" fmla="*/ 84 h 1349"/>
              <a:gd name="T54" fmla="*/ 175 w 633"/>
              <a:gd name="T55" fmla="*/ 106 h 1349"/>
              <a:gd name="T56" fmla="*/ 181 w 633"/>
              <a:gd name="T57" fmla="*/ 122 h 1349"/>
              <a:gd name="T58" fmla="*/ 441 w 633"/>
              <a:gd name="T59" fmla="*/ 0 h 1349"/>
              <a:gd name="T60" fmla="*/ 319 w 633"/>
              <a:gd name="T61" fmla="*/ 84 h 1349"/>
              <a:gd name="T62" fmla="*/ 170 w 633"/>
              <a:gd name="T63" fmla="*/ 0 h 1349"/>
              <a:gd name="T64" fmla="*/ 48 w 633"/>
              <a:gd name="T65" fmla="*/ 47 h 1349"/>
              <a:gd name="T66" fmla="*/ 0 w 633"/>
              <a:gd name="T67" fmla="*/ 164 h 1349"/>
              <a:gd name="T68" fmla="*/ 48 w 633"/>
              <a:gd name="T69" fmla="*/ 254 h 1349"/>
              <a:gd name="T70" fmla="*/ 127 w 633"/>
              <a:gd name="T71" fmla="*/ 270 h 1349"/>
              <a:gd name="T72" fmla="*/ 202 w 633"/>
              <a:gd name="T73" fmla="*/ 207 h 1349"/>
              <a:gd name="T74" fmla="*/ 223 w 633"/>
              <a:gd name="T75" fmla="*/ 137 h 1349"/>
              <a:gd name="T76" fmla="*/ 281 w 633"/>
              <a:gd name="T77" fmla="*/ 137 h 1349"/>
              <a:gd name="T78" fmla="*/ 260 w 633"/>
              <a:gd name="T79" fmla="*/ 323 h 1349"/>
              <a:gd name="T80" fmla="*/ 138 w 633"/>
              <a:gd name="T81" fmla="*/ 435 h 1349"/>
              <a:gd name="T82" fmla="*/ 255 w 633"/>
              <a:gd name="T83" fmla="*/ 1289 h 1349"/>
              <a:gd name="T84" fmla="*/ 319 w 633"/>
              <a:gd name="T85" fmla="*/ 1348 h 1349"/>
              <a:gd name="T86" fmla="*/ 510 w 633"/>
              <a:gd name="T87" fmla="*/ 504 h 1349"/>
              <a:gd name="T88" fmla="*/ 478 w 633"/>
              <a:gd name="T89" fmla="*/ 403 h 1349"/>
              <a:gd name="T90" fmla="*/ 340 w 633"/>
              <a:gd name="T91" fmla="*/ 318 h 1349"/>
              <a:gd name="T92" fmla="*/ 351 w 633"/>
              <a:gd name="T93" fmla="*/ 137 h 1349"/>
              <a:gd name="T94" fmla="*/ 409 w 633"/>
              <a:gd name="T95" fmla="*/ 137 h 1349"/>
              <a:gd name="T96" fmla="*/ 430 w 633"/>
              <a:gd name="T97" fmla="*/ 207 h 1349"/>
              <a:gd name="T98" fmla="*/ 505 w 633"/>
              <a:gd name="T99" fmla="*/ 270 h 1349"/>
              <a:gd name="T100" fmla="*/ 590 w 633"/>
              <a:gd name="T101" fmla="*/ 254 h 1349"/>
              <a:gd name="T102" fmla="*/ 632 w 633"/>
              <a:gd name="T103" fmla="*/ 164 h 1349"/>
              <a:gd name="T104" fmla="*/ 584 w 633"/>
              <a:gd name="T105" fmla="*/ 47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3" h="1349">
                <a:moveTo>
                  <a:pt x="526" y="233"/>
                </a:moveTo>
                <a:lnTo>
                  <a:pt x="526" y="233"/>
                </a:lnTo>
                <a:lnTo>
                  <a:pt x="505" y="228"/>
                </a:lnTo>
                <a:lnTo>
                  <a:pt x="483" y="211"/>
                </a:lnTo>
                <a:lnTo>
                  <a:pt x="467" y="190"/>
                </a:lnTo>
                <a:lnTo>
                  <a:pt x="462" y="164"/>
                </a:lnTo>
                <a:lnTo>
                  <a:pt x="462" y="164"/>
                </a:lnTo>
                <a:lnTo>
                  <a:pt x="462" y="143"/>
                </a:lnTo>
                <a:lnTo>
                  <a:pt x="451" y="122"/>
                </a:lnTo>
                <a:lnTo>
                  <a:pt x="441" y="106"/>
                </a:lnTo>
                <a:lnTo>
                  <a:pt x="420" y="95"/>
                </a:lnTo>
                <a:lnTo>
                  <a:pt x="420" y="95"/>
                </a:lnTo>
                <a:lnTo>
                  <a:pt x="441" y="100"/>
                </a:lnTo>
                <a:lnTo>
                  <a:pt x="456" y="106"/>
                </a:lnTo>
                <a:lnTo>
                  <a:pt x="473" y="122"/>
                </a:lnTo>
                <a:lnTo>
                  <a:pt x="494" y="137"/>
                </a:lnTo>
                <a:lnTo>
                  <a:pt x="520" y="111"/>
                </a:lnTo>
                <a:lnTo>
                  <a:pt x="520" y="111"/>
                </a:lnTo>
                <a:lnTo>
                  <a:pt x="499" y="84"/>
                </a:lnTo>
                <a:lnTo>
                  <a:pt x="473" y="68"/>
                </a:lnTo>
                <a:lnTo>
                  <a:pt x="446" y="58"/>
                </a:lnTo>
                <a:lnTo>
                  <a:pt x="414" y="53"/>
                </a:lnTo>
                <a:lnTo>
                  <a:pt x="414" y="53"/>
                </a:lnTo>
                <a:lnTo>
                  <a:pt x="409" y="53"/>
                </a:lnTo>
                <a:lnTo>
                  <a:pt x="409" y="53"/>
                </a:lnTo>
                <a:lnTo>
                  <a:pt x="435" y="42"/>
                </a:lnTo>
                <a:lnTo>
                  <a:pt x="467" y="36"/>
                </a:lnTo>
                <a:lnTo>
                  <a:pt x="467" y="36"/>
                </a:lnTo>
                <a:lnTo>
                  <a:pt x="488" y="42"/>
                </a:lnTo>
                <a:lnTo>
                  <a:pt x="515" y="47"/>
                </a:lnTo>
                <a:lnTo>
                  <a:pt x="537" y="63"/>
                </a:lnTo>
                <a:lnTo>
                  <a:pt x="552" y="79"/>
                </a:lnTo>
                <a:lnTo>
                  <a:pt x="568" y="95"/>
                </a:lnTo>
                <a:lnTo>
                  <a:pt x="584" y="116"/>
                </a:lnTo>
                <a:lnTo>
                  <a:pt x="590" y="143"/>
                </a:lnTo>
                <a:lnTo>
                  <a:pt x="590" y="164"/>
                </a:lnTo>
                <a:lnTo>
                  <a:pt x="590" y="164"/>
                </a:lnTo>
                <a:lnTo>
                  <a:pt x="590" y="190"/>
                </a:lnTo>
                <a:lnTo>
                  <a:pt x="573" y="211"/>
                </a:lnTo>
                <a:lnTo>
                  <a:pt x="552" y="228"/>
                </a:lnTo>
                <a:lnTo>
                  <a:pt x="526" y="233"/>
                </a:lnTo>
                <a:close/>
                <a:moveTo>
                  <a:pt x="462" y="482"/>
                </a:moveTo>
                <a:lnTo>
                  <a:pt x="420" y="482"/>
                </a:lnTo>
                <a:lnTo>
                  <a:pt x="420" y="525"/>
                </a:lnTo>
                <a:lnTo>
                  <a:pt x="462" y="525"/>
                </a:lnTo>
                <a:lnTo>
                  <a:pt x="451" y="573"/>
                </a:lnTo>
                <a:lnTo>
                  <a:pt x="255" y="573"/>
                </a:lnTo>
                <a:lnTo>
                  <a:pt x="255" y="615"/>
                </a:lnTo>
                <a:lnTo>
                  <a:pt x="446" y="615"/>
                </a:lnTo>
                <a:lnTo>
                  <a:pt x="414" y="822"/>
                </a:lnTo>
                <a:lnTo>
                  <a:pt x="340" y="822"/>
                </a:lnTo>
                <a:lnTo>
                  <a:pt x="340" y="865"/>
                </a:lnTo>
                <a:lnTo>
                  <a:pt x="404" y="865"/>
                </a:lnTo>
                <a:lnTo>
                  <a:pt x="356" y="1162"/>
                </a:lnTo>
                <a:lnTo>
                  <a:pt x="319" y="1162"/>
                </a:lnTo>
                <a:lnTo>
                  <a:pt x="319" y="1204"/>
                </a:lnTo>
                <a:lnTo>
                  <a:pt x="351" y="1204"/>
                </a:lnTo>
                <a:lnTo>
                  <a:pt x="340" y="1284"/>
                </a:lnTo>
                <a:lnTo>
                  <a:pt x="340" y="1284"/>
                </a:lnTo>
                <a:lnTo>
                  <a:pt x="340" y="1284"/>
                </a:lnTo>
                <a:lnTo>
                  <a:pt x="330" y="1300"/>
                </a:lnTo>
                <a:lnTo>
                  <a:pt x="324" y="1305"/>
                </a:lnTo>
                <a:lnTo>
                  <a:pt x="319" y="1305"/>
                </a:lnTo>
                <a:lnTo>
                  <a:pt x="319" y="1305"/>
                </a:lnTo>
                <a:lnTo>
                  <a:pt x="308" y="1305"/>
                </a:lnTo>
                <a:lnTo>
                  <a:pt x="302" y="1300"/>
                </a:lnTo>
                <a:lnTo>
                  <a:pt x="298" y="1289"/>
                </a:lnTo>
                <a:lnTo>
                  <a:pt x="319" y="1289"/>
                </a:lnTo>
                <a:lnTo>
                  <a:pt x="319" y="1247"/>
                </a:lnTo>
                <a:lnTo>
                  <a:pt x="292" y="1247"/>
                </a:lnTo>
                <a:lnTo>
                  <a:pt x="271" y="1114"/>
                </a:lnTo>
                <a:lnTo>
                  <a:pt x="319" y="1114"/>
                </a:lnTo>
                <a:lnTo>
                  <a:pt x="319" y="1072"/>
                </a:lnTo>
                <a:lnTo>
                  <a:pt x="260" y="1072"/>
                </a:lnTo>
                <a:lnTo>
                  <a:pt x="244" y="950"/>
                </a:lnTo>
                <a:lnTo>
                  <a:pt x="361" y="950"/>
                </a:lnTo>
                <a:lnTo>
                  <a:pt x="361" y="907"/>
                </a:lnTo>
                <a:lnTo>
                  <a:pt x="234" y="907"/>
                </a:lnTo>
                <a:lnTo>
                  <a:pt x="202" y="695"/>
                </a:lnTo>
                <a:lnTo>
                  <a:pt x="276" y="695"/>
                </a:lnTo>
                <a:lnTo>
                  <a:pt x="276" y="653"/>
                </a:lnTo>
                <a:lnTo>
                  <a:pt x="191" y="653"/>
                </a:lnTo>
                <a:lnTo>
                  <a:pt x="170" y="525"/>
                </a:lnTo>
                <a:lnTo>
                  <a:pt x="234" y="525"/>
                </a:lnTo>
                <a:lnTo>
                  <a:pt x="234" y="482"/>
                </a:lnTo>
                <a:lnTo>
                  <a:pt x="170" y="482"/>
                </a:lnTo>
                <a:lnTo>
                  <a:pt x="170" y="482"/>
                </a:lnTo>
                <a:lnTo>
                  <a:pt x="175" y="461"/>
                </a:lnTo>
                <a:lnTo>
                  <a:pt x="186" y="440"/>
                </a:lnTo>
                <a:lnTo>
                  <a:pt x="319" y="440"/>
                </a:lnTo>
                <a:lnTo>
                  <a:pt x="319" y="397"/>
                </a:lnTo>
                <a:lnTo>
                  <a:pt x="213" y="397"/>
                </a:lnTo>
                <a:lnTo>
                  <a:pt x="213" y="397"/>
                </a:lnTo>
                <a:lnTo>
                  <a:pt x="234" y="382"/>
                </a:lnTo>
                <a:lnTo>
                  <a:pt x="260" y="366"/>
                </a:lnTo>
                <a:lnTo>
                  <a:pt x="287" y="361"/>
                </a:lnTo>
                <a:lnTo>
                  <a:pt x="319" y="355"/>
                </a:lnTo>
                <a:lnTo>
                  <a:pt x="319" y="355"/>
                </a:lnTo>
                <a:lnTo>
                  <a:pt x="345" y="361"/>
                </a:lnTo>
                <a:lnTo>
                  <a:pt x="372" y="366"/>
                </a:lnTo>
                <a:lnTo>
                  <a:pt x="393" y="376"/>
                </a:lnTo>
                <a:lnTo>
                  <a:pt x="414" y="392"/>
                </a:lnTo>
                <a:lnTo>
                  <a:pt x="430" y="414"/>
                </a:lnTo>
                <a:lnTo>
                  <a:pt x="446" y="435"/>
                </a:lnTo>
                <a:lnTo>
                  <a:pt x="456" y="456"/>
                </a:lnTo>
                <a:lnTo>
                  <a:pt x="462" y="482"/>
                </a:lnTo>
                <a:close/>
                <a:moveTo>
                  <a:pt x="170" y="164"/>
                </a:moveTo>
                <a:lnTo>
                  <a:pt x="170" y="164"/>
                </a:lnTo>
                <a:lnTo>
                  <a:pt x="165" y="190"/>
                </a:lnTo>
                <a:lnTo>
                  <a:pt x="149" y="211"/>
                </a:lnTo>
                <a:lnTo>
                  <a:pt x="133" y="228"/>
                </a:lnTo>
                <a:lnTo>
                  <a:pt x="106" y="233"/>
                </a:lnTo>
                <a:lnTo>
                  <a:pt x="106" y="233"/>
                </a:lnTo>
                <a:lnTo>
                  <a:pt x="80" y="228"/>
                </a:lnTo>
                <a:lnTo>
                  <a:pt x="59" y="211"/>
                </a:lnTo>
                <a:lnTo>
                  <a:pt x="48" y="190"/>
                </a:lnTo>
                <a:lnTo>
                  <a:pt x="42" y="164"/>
                </a:lnTo>
                <a:lnTo>
                  <a:pt x="42" y="164"/>
                </a:lnTo>
                <a:lnTo>
                  <a:pt x="42" y="143"/>
                </a:lnTo>
                <a:lnTo>
                  <a:pt x="53" y="116"/>
                </a:lnTo>
                <a:lnTo>
                  <a:pt x="64" y="95"/>
                </a:lnTo>
                <a:lnTo>
                  <a:pt x="80" y="79"/>
                </a:lnTo>
                <a:lnTo>
                  <a:pt x="95" y="63"/>
                </a:lnTo>
                <a:lnTo>
                  <a:pt x="117" y="47"/>
                </a:lnTo>
                <a:lnTo>
                  <a:pt x="144" y="42"/>
                </a:lnTo>
                <a:lnTo>
                  <a:pt x="170" y="36"/>
                </a:lnTo>
                <a:lnTo>
                  <a:pt x="170" y="36"/>
                </a:lnTo>
                <a:lnTo>
                  <a:pt x="196" y="42"/>
                </a:lnTo>
                <a:lnTo>
                  <a:pt x="223" y="53"/>
                </a:lnTo>
                <a:lnTo>
                  <a:pt x="223" y="53"/>
                </a:lnTo>
                <a:lnTo>
                  <a:pt x="218" y="53"/>
                </a:lnTo>
                <a:lnTo>
                  <a:pt x="218" y="53"/>
                </a:lnTo>
                <a:lnTo>
                  <a:pt x="191" y="58"/>
                </a:lnTo>
                <a:lnTo>
                  <a:pt x="165" y="68"/>
                </a:lnTo>
                <a:lnTo>
                  <a:pt x="138" y="84"/>
                </a:lnTo>
                <a:lnTo>
                  <a:pt x="112" y="111"/>
                </a:lnTo>
                <a:lnTo>
                  <a:pt x="144" y="137"/>
                </a:lnTo>
                <a:lnTo>
                  <a:pt x="144" y="137"/>
                </a:lnTo>
                <a:lnTo>
                  <a:pt x="159" y="122"/>
                </a:lnTo>
                <a:lnTo>
                  <a:pt x="175" y="106"/>
                </a:lnTo>
                <a:lnTo>
                  <a:pt x="196" y="100"/>
                </a:lnTo>
                <a:lnTo>
                  <a:pt x="213" y="95"/>
                </a:lnTo>
                <a:lnTo>
                  <a:pt x="213" y="95"/>
                </a:lnTo>
                <a:lnTo>
                  <a:pt x="196" y="106"/>
                </a:lnTo>
                <a:lnTo>
                  <a:pt x="181" y="122"/>
                </a:lnTo>
                <a:lnTo>
                  <a:pt x="170" y="143"/>
                </a:lnTo>
                <a:lnTo>
                  <a:pt x="170" y="164"/>
                </a:lnTo>
                <a:close/>
                <a:moveTo>
                  <a:pt x="467" y="0"/>
                </a:moveTo>
                <a:lnTo>
                  <a:pt x="467" y="0"/>
                </a:lnTo>
                <a:lnTo>
                  <a:pt x="441" y="0"/>
                </a:lnTo>
                <a:lnTo>
                  <a:pt x="420" y="4"/>
                </a:lnTo>
                <a:lnTo>
                  <a:pt x="377" y="21"/>
                </a:lnTo>
                <a:lnTo>
                  <a:pt x="345" y="53"/>
                </a:lnTo>
                <a:lnTo>
                  <a:pt x="319" y="84"/>
                </a:lnTo>
                <a:lnTo>
                  <a:pt x="319" y="84"/>
                </a:lnTo>
                <a:lnTo>
                  <a:pt x="292" y="53"/>
                </a:lnTo>
                <a:lnTo>
                  <a:pt x="255" y="21"/>
                </a:lnTo>
                <a:lnTo>
                  <a:pt x="213" y="4"/>
                </a:lnTo>
                <a:lnTo>
                  <a:pt x="191" y="0"/>
                </a:lnTo>
                <a:lnTo>
                  <a:pt x="170" y="0"/>
                </a:lnTo>
                <a:lnTo>
                  <a:pt x="170" y="0"/>
                </a:lnTo>
                <a:lnTo>
                  <a:pt x="133" y="0"/>
                </a:lnTo>
                <a:lnTo>
                  <a:pt x="101" y="10"/>
                </a:lnTo>
                <a:lnTo>
                  <a:pt x="74" y="26"/>
                </a:lnTo>
                <a:lnTo>
                  <a:pt x="48" y="47"/>
                </a:lnTo>
                <a:lnTo>
                  <a:pt x="27" y="74"/>
                </a:lnTo>
                <a:lnTo>
                  <a:pt x="16" y="100"/>
                </a:lnTo>
                <a:lnTo>
                  <a:pt x="6" y="132"/>
                </a:lnTo>
                <a:lnTo>
                  <a:pt x="0" y="164"/>
                </a:lnTo>
                <a:lnTo>
                  <a:pt x="0" y="164"/>
                </a:lnTo>
                <a:lnTo>
                  <a:pt x="0" y="185"/>
                </a:lnTo>
                <a:lnTo>
                  <a:pt x="11" y="207"/>
                </a:lnTo>
                <a:lnTo>
                  <a:pt x="16" y="228"/>
                </a:lnTo>
                <a:lnTo>
                  <a:pt x="32" y="239"/>
                </a:lnTo>
                <a:lnTo>
                  <a:pt x="48" y="254"/>
                </a:lnTo>
                <a:lnTo>
                  <a:pt x="64" y="265"/>
                </a:lnTo>
                <a:lnTo>
                  <a:pt x="85" y="270"/>
                </a:lnTo>
                <a:lnTo>
                  <a:pt x="106" y="270"/>
                </a:lnTo>
                <a:lnTo>
                  <a:pt x="106" y="270"/>
                </a:lnTo>
                <a:lnTo>
                  <a:pt x="127" y="270"/>
                </a:lnTo>
                <a:lnTo>
                  <a:pt x="149" y="265"/>
                </a:lnTo>
                <a:lnTo>
                  <a:pt x="165" y="254"/>
                </a:lnTo>
                <a:lnTo>
                  <a:pt x="181" y="239"/>
                </a:lnTo>
                <a:lnTo>
                  <a:pt x="191" y="222"/>
                </a:lnTo>
                <a:lnTo>
                  <a:pt x="202" y="207"/>
                </a:lnTo>
                <a:lnTo>
                  <a:pt x="207" y="185"/>
                </a:lnTo>
                <a:lnTo>
                  <a:pt x="213" y="164"/>
                </a:lnTo>
                <a:lnTo>
                  <a:pt x="213" y="164"/>
                </a:lnTo>
                <a:lnTo>
                  <a:pt x="213" y="148"/>
                </a:lnTo>
                <a:lnTo>
                  <a:pt x="223" y="137"/>
                </a:lnTo>
                <a:lnTo>
                  <a:pt x="239" y="127"/>
                </a:lnTo>
                <a:lnTo>
                  <a:pt x="255" y="122"/>
                </a:lnTo>
                <a:lnTo>
                  <a:pt x="255" y="122"/>
                </a:lnTo>
                <a:lnTo>
                  <a:pt x="271" y="127"/>
                </a:lnTo>
                <a:lnTo>
                  <a:pt x="281" y="137"/>
                </a:lnTo>
                <a:lnTo>
                  <a:pt x="292" y="148"/>
                </a:lnTo>
                <a:lnTo>
                  <a:pt x="298" y="164"/>
                </a:lnTo>
                <a:lnTo>
                  <a:pt x="298" y="318"/>
                </a:lnTo>
                <a:lnTo>
                  <a:pt x="298" y="318"/>
                </a:lnTo>
                <a:lnTo>
                  <a:pt x="260" y="323"/>
                </a:lnTo>
                <a:lnTo>
                  <a:pt x="228" y="334"/>
                </a:lnTo>
                <a:lnTo>
                  <a:pt x="202" y="355"/>
                </a:lnTo>
                <a:lnTo>
                  <a:pt x="175" y="376"/>
                </a:lnTo>
                <a:lnTo>
                  <a:pt x="154" y="403"/>
                </a:lnTo>
                <a:lnTo>
                  <a:pt x="138" y="435"/>
                </a:lnTo>
                <a:lnTo>
                  <a:pt x="127" y="467"/>
                </a:lnTo>
                <a:lnTo>
                  <a:pt x="127" y="504"/>
                </a:lnTo>
                <a:lnTo>
                  <a:pt x="127" y="504"/>
                </a:lnTo>
                <a:lnTo>
                  <a:pt x="255" y="1289"/>
                </a:lnTo>
                <a:lnTo>
                  <a:pt x="255" y="1289"/>
                </a:lnTo>
                <a:lnTo>
                  <a:pt x="260" y="1311"/>
                </a:lnTo>
                <a:lnTo>
                  <a:pt x="271" y="1332"/>
                </a:lnTo>
                <a:lnTo>
                  <a:pt x="292" y="1343"/>
                </a:lnTo>
                <a:lnTo>
                  <a:pt x="319" y="1348"/>
                </a:lnTo>
                <a:lnTo>
                  <a:pt x="319" y="1348"/>
                </a:lnTo>
                <a:lnTo>
                  <a:pt x="340" y="1343"/>
                </a:lnTo>
                <a:lnTo>
                  <a:pt x="361" y="1332"/>
                </a:lnTo>
                <a:lnTo>
                  <a:pt x="377" y="1311"/>
                </a:lnTo>
                <a:lnTo>
                  <a:pt x="382" y="1289"/>
                </a:lnTo>
                <a:lnTo>
                  <a:pt x="510" y="504"/>
                </a:lnTo>
                <a:lnTo>
                  <a:pt x="510" y="504"/>
                </a:lnTo>
                <a:lnTo>
                  <a:pt x="510" y="504"/>
                </a:lnTo>
                <a:lnTo>
                  <a:pt x="505" y="467"/>
                </a:lnTo>
                <a:lnTo>
                  <a:pt x="494" y="435"/>
                </a:lnTo>
                <a:lnTo>
                  <a:pt x="478" y="403"/>
                </a:lnTo>
                <a:lnTo>
                  <a:pt x="456" y="376"/>
                </a:lnTo>
                <a:lnTo>
                  <a:pt x="435" y="355"/>
                </a:lnTo>
                <a:lnTo>
                  <a:pt x="404" y="334"/>
                </a:lnTo>
                <a:lnTo>
                  <a:pt x="372" y="323"/>
                </a:lnTo>
                <a:lnTo>
                  <a:pt x="340" y="318"/>
                </a:lnTo>
                <a:lnTo>
                  <a:pt x="340" y="164"/>
                </a:lnTo>
                <a:lnTo>
                  <a:pt x="340" y="164"/>
                </a:lnTo>
                <a:lnTo>
                  <a:pt x="340" y="164"/>
                </a:lnTo>
                <a:lnTo>
                  <a:pt x="340" y="148"/>
                </a:lnTo>
                <a:lnTo>
                  <a:pt x="351" y="137"/>
                </a:lnTo>
                <a:lnTo>
                  <a:pt x="361" y="127"/>
                </a:lnTo>
                <a:lnTo>
                  <a:pt x="382" y="122"/>
                </a:lnTo>
                <a:lnTo>
                  <a:pt x="382" y="122"/>
                </a:lnTo>
                <a:lnTo>
                  <a:pt x="398" y="127"/>
                </a:lnTo>
                <a:lnTo>
                  <a:pt x="409" y="137"/>
                </a:lnTo>
                <a:lnTo>
                  <a:pt x="420" y="148"/>
                </a:lnTo>
                <a:lnTo>
                  <a:pt x="425" y="164"/>
                </a:lnTo>
                <a:lnTo>
                  <a:pt x="425" y="164"/>
                </a:lnTo>
                <a:lnTo>
                  <a:pt x="425" y="185"/>
                </a:lnTo>
                <a:lnTo>
                  <a:pt x="430" y="207"/>
                </a:lnTo>
                <a:lnTo>
                  <a:pt x="441" y="228"/>
                </a:lnTo>
                <a:lnTo>
                  <a:pt x="451" y="239"/>
                </a:lnTo>
                <a:lnTo>
                  <a:pt x="467" y="254"/>
                </a:lnTo>
                <a:lnTo>
                  <a:pt x="488" y="265"/>
                </a:lnTo>
                <a:lnTo>
                  <a:pt x="505" y="270"/>
                </a:lnTo>
                <a:lnTo>
                  <a:pt x="526" y="270"/>
                </a:lnTo>
                <a:lnTo>
                  <a:pt x="526" y="270"/>
                </a:lnTo>
                <a:lnTo>
                  <a:pt x="547" y="270"/>
                </a:lnTo>
                <a:lnTo>
                  <a:pt x="568" y="265"/>
                </a:lnTo>
                <a:lnTo>
                  <a:pt x="590" y="254"/>
                </a:lnTo>
                <a:lnTo>
                  <a:pt x="600" y="239"/>
                </a:lnTo>
                <a:lnTo>
                  <a:pt x="616" y="222"/>
                </a:lnTo>
                <a:lnTo>
                  <a:pt x="627" y="207"/>
                </a:lnTo>
                <a:lnTo>
                  <a:pt x="632" y="185"/>
                </a:lnTo>
                <a:lnTo>
                  <a:pt x="632" y="164"/>
                </a:lnTo>
                <a:lnTo>
                  <a:pt x="632" y="164"/>
                </a:lnTo>
                <a:lnTo>
                  <a:pt x="632" y="132"/>
                </a:lnTo>
                <a:lnTo>
                  <a:pt x="621" y="100"/>
                </a:lnTo>
                <a:lnTo>
                  <a:pt x="605" y="74"/>
                </a:lnTo>
                <a:lnTo>
                  <a:pt x="584" y="47"/>
                </a:lnTo>
                <a:lnTo>
                  <a:pt x="558" y="26"/>
                </a:lnTo>
                <a:lnTo>
                  <a:pt x="531" y="10"/>
                </a:lnTo>
                <a:lnTo>
                  <a:pt x="499" y="0"/>
                </a:lnTo>
                <a:lnTo>
                  <a:pt x="46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" name="Freeform 201"/>
          <p:cNvSpPr>
            <a:spLocks noChangeArrowheads="1"/>
          </p:cNvSpPr>
          <p:nvPr/>
        </p:nvSpPr>
        <p:spPr bwMode="auto">
          <a:xfrm>
            <a:off x="2732213" y="1854514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" name="Freeform 202"/>
          <p:cNvSpPr>
            <a:spLocks noChangeArrowheads="1"/>
          </p:cNvSpPr>
          <p:nvPr/>
        </p:nvSpPr>
        <p:spPr bwMode="auto">
          <a:xfrm>
            <a:off x="2833236" y="1854514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7" name="Freeform 203"/>
          <p:cNvSpPr>
            <a:spLocks noChangeArrowheads="1"/>
          </p:cNvSpPr>
          <p:nvPr/>
        </p:nvSpPr>
        <p:spPr bwMode="auto">
          <a:xfrm>
            <a:off x="2702038" y="188075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8" name="Freeform 204"/>
          <p:cNvSpPr>
            <a:spLocks noChangeArrowheads="1"/>
          </p:cNvSpPr>
          <p:nvPr/>
        </p:nvSpPr>
        <p:spPr bwMode="auto">
          <a:xfrm>
            <a:off x="2719093" y="1900434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9" name="Freeform 205"/>
          <p:cNvSpPr>
            <a:spLocks noChangeArrowheads="1"/>
          </p:cNvSpPr>
          <p:nvPr/>
        </p:nvSpPr>
        <p:spPr bwMode="auto">
          <a:xfrm>
            <a:off x="2732213" y="1945041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0" name="Freeform 206"/>
          <p:cNvSpPr>
            <a:spLocks noChangeArrowheads="1"/>
          </p:cNvSpPr>
          <p:nvPr/>
        </p:nvSpPr>
        <p:spPr bwMode="auto">
          <a:xfrm>
            <a:off x="2713845" y="1963409"/>
            <a:ext cx="11808" cy="10496"/>
          </a:xfrm>
          <a:custGeom>
            <a:avLst/>
            <a:gdLst>
              <a:gd name="T0" fmla="*/ 0 w 38"/>
              <a:gd name="T1" fmla="*/ 0 h 37"/>
              <a:gd name="T2" fmla="*/ 37 w 38"/>
              <a:gd name="T3" fmla="*/ 0 h 37"/>
              <a:gd name="T4" fmla="*/ 37 w 38"/>
              <a:gd name="T5" fmla="*/ 36 h 37"/>
              <a:gd name="T6" fmla="*/ 0 w 38"/>
              <a:gd name="T7" fmla="*/ 36 h 37"/>
              <a:gd name="T8" fmla="*/ 0 w 38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7">
                <a:moveTo>
                  <a:pt x="0" y="0"/>
                </a:moveTo>
                <a:lnTo>
                  <a:pt x="37" y="0"/>
                </a:lnTo>
                <a:lnTo>
                  <a:pt x="37" y="36"/>
                </a:lnTo>
                <a:lnTo>
                  <a:pt x="0" y="3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1" name="Freeform 207"/>
          <p:cNvSpPr>
            <a:spLocks noChangeArrowheads="1"/>
          </p:cNvSpPr>
          <p:nvPr/>
        </p:nvSpPr>
        <p:spPr bwMode="auto">
          <a:xfrm>
            <a:off x="2732213" y="1981777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2" name="Freeform 208"/>
          <p:cNvSpPr>
            <a:spLocks noChangeArrowheads="1"/>
          </p:cNvSpPr>
          <p:nvPr/>
        </p:nvSpPr>
        <p:spPr bwMode="auto">
          <a:xfrm>
            <a:off x="2782068" y="1767923"/>
            <a:ext cx="38048" cy="38048"/>
          </a:xfrm>
          <a:custGeom>
            <a:avLst/>
            <a:gdLst>
              <a:gd name="T0" fmla="*/ 48 w 128"/>
              <a:gd name="T1" fmla="*/ 127 h 128"/>
              <a:gd name="T2" fmla="*/ 85 w 128"/>
              <a:gd name="T3" fmla="*/ 127 h 128"/>
              <a:gd name="T4" fmla="*/ 85 w 128"/>
              <a:gd name="T5" fmla="*/ 85 h 128"/>
              <a:gd name="T6" fmla="*/ 127 w 128"/>
              <a:gd name="T7" fmla="*/ 85 h 128"/>
              <a:gd name="T8" fmla="*/ 127 w 128"/>
              <a:gd name="T9" fmla="*/ 42 h 128"/>
              <a:gd name="T10" fmla="*/ 85 w 128"/>
              <a:gd name="T11" fmla="*/ 42 h 128"/>
              <a:gd name="T12" fmla="*/ 85 w 128"/>
              <a:gd name="T13" fmla="*/ 0 h 128"/>
              <a:gd name="T14" fmla="*/ 48 w 128"/>
              <a:gd name="T15" fmla="*/ 0 h 128"/>
              <a:gd name="T16" fmla="*/ 48 w 128"/>
              <a:gd name="T17" fmla="*/ 42 h 128"/>
              <a:gd name="T18" fmla="*/ 0 w 128"/>
              <a:gd name="T19" fmla="*/ 42 h 128"/>
              <a:gd name="T20" fmla="*/ 0 w 128"/>
              <a:gd name="T21" fmla="*/ 85 h 128"/>
              <a:gd name="T22" fmla="*/ 48 w 128"/>
              <a:gd name="T23" fmla="*/ 85 h 128"/>
              <a:gd name="T24" fmla="*/ 48 w 128"/>
              <a:gd name="T25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28">
                <a:moveTo>
                  <a:pt x="48" y="127"/>
                </a:moveTo>
                <a:lnTo>
                  <a:pt x="85" y="127"/>
                </a:lnTo>
                <a:lnTo>
                  <a:pt x="85" y="85"/>
                </a:lnTo>
                <a:lnTo>
                  <a:pt x="127" y="85"/>
                </a:lnTo>
                <a:lnTo>
                  <a:pt x="127" y="42"/>
                </a:lnTo>
                <a:lnTo>
                  <a:pt x="85" y="42"/>
                </a:lnTo>
                <a:lnTo>
                  <a:pt x="85" y="0"/>
                </a:ln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85"/>
                </a:lnTo>
                <a:lnTo>
                  <a:pt x="48" y="85"/>
                </a:lnTo>
                <a:lnTo>
                  <a:pt x="48" y="12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3" name="Freeform 209"/>
          <p:cNvSpPr>
            <a:spLocks noChangeArrowheads="1"/>
          </p:cNvSpPr>
          <p:nvPr/>
        </p:nvSpPr>
        <p:spPr bwMode="auto">
          <a:xfrm>
            <a:off x="2921139" y="1910930"/>
            <a:ext cx="38048" cy="38047"/>
          </a:xfrm>
          <a:custGeom>
            <a:avLst/>
            <a:gdLst>
              <a:gd name="T0" fmla="*/ 85 w 129"/>
              <a:gd name="T1" fmla="*/ 0 h 129"/>
              <a:gd name="T2" fmla="*/ 43 w 129"/>
              <a:gd name="T3" fmla="*/ 0 h 129"/>
              <a:gd name="T4" fmla="*/ 43 w 129"/>
              <a:gd name="T5" fmla="*/ 48 h 129"/>
              <a:gd name="T6" fmla="*/ 0 w 129"/>
              <a:gd name="T7" fmla="*/ 48 h 129"/>
              <a:gd name="T8" fmla="*/ 0 w 129"/>
              <a:gd name="T9" fmla="*/ 85 h 129"/>
              <a:gd name="T10" fmla="*/ 43 w 129"/>
              <a:gd name="T11" fmla="*/ 85 h 129"/>
              <a:gd name="T12" fmla="*/ 43 w 129"/>
              <a:gd name="T13" fmla="*/ 128 h 129"/>
              <a:gd name="T14" fmla="*/ 85 w 129"/>
              <a:gd name="T15" fmla="*/ 128 h 129"/>
              <a:gd name="T16" fmla="*/ 85 w 129"/>
              <a:gd name="T17" fmla="*/ 85 h 129"/>
              <a:gd name="T18" fmla="*/ 128 w 129"/>
              <a:gd name="T19" fmla="*/ 85 h 129"/>
              <a:gd name="T20" fmla="*/ 128 w 129"/>
              <a:gd name="T21" fmla="*/ 48 h 129"/>
              <a:gd name="T22" fmla="*/ 85 w 129"/>
              <a:gd name="T23" fmla="*/ 48 h 129"/>
              <a:gd name="T24" fmla="*/ 85 w 129"/>
              <a:gd name="T25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9" h="129">
                <a:moveTo>
                  <a:pt x="85" y="0"/>
                </a:moveTo>
                <a:lnTo>
                  <a:pt x="43" y="0"/>
                </a:lnTo>
                <a:lnTo>
                  <a:pt x="43" y="48"/>
                </a:lnTo>
                <a:lnTo>
                  <a:pt x="0" y="48"/>
                </a:lnTo>
                <a:lnTo>
                  <a:pt x="0" y="85"/>
                </a:lnTo>
                <a:lnTo>
                  <a:pt x="43" y="85"/>
                </a:lnTo>
                <a:lnTo>
                  <a:pt x="43" y="128"/>
                </a:lnTo>
                <a:lnTo>
                  <a:pt x="85" y="128"/>
                </a:lnTo>
                <a:lnTo>
                  <a:pt x="85" y="85"/>
                </a:lnTo>
                <a:lnTo>
                  <a:pt x="128" y="85"/>
                </a:lnTo>
                <a:lnTo>
                  <a:pt x="128" y="48"/>
                </a:lnTo>
                <a:lnTo>
                  <a:pt x="85" y="48"/>
                </a:lnTo>
                <a:lnTo>
                  <a:pt x="85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4" name="Freeform 210"/>
          <p:cNvSpPr>
            <a:spLocks noChangeArrowheads="1"/>
          </p:cNvSpPr>
          <p:nvPr/>
        </p:nvSpPr>
        <p:spPr bwMode="auto">
          <a:xfrm>
            <a:off x="2763701" y="1988336"/>
            <a:ext cx="38048" cy="36736"/>
          </a:xfrm>
          <a:custGeom>
            <a:avLst/>
            <a:gdLst>
              <a:gd name="T0" fmla="*/ 84 w 128"/>
              <a:gd name="T1" fmla="*/ 0 h 123"/>
              <a:gd name="T2" fmla="*/ 42 w 128"/>
              <a:gd name="T3" fmla="*/ 0 h 123"/>
              <a:gd name="T4" fmla="*/ 42 w 128"/>
              <a:gd name="T5" fmla="*/ 37 h 123"/>
              <a:gd name="T6" fmla="*/ 0 w 128"/>
              <a:gd name="T7" fmla="*/ 37 h 123"/>
              <a:gd name="T8" fmla="*/ 0 w 128"/>
              <a:gd name="T9" fmla="*/ 79 h 123"/>
              <a:gd name="T10" fmla="*/ 42 w 128"/>
              <a:gd name="T11" fmla="*/ 79 h 123"/>
              <a:gd name="T12" fmla="*/ 42 w 128"/>
              <a:gd name="T13" fmla="*/ 122 h 123"/>
              <a:gd name="T14" fmla="*/ 84 w 128"/>
              <a:gd name="T15" fmla="*/ 122 h 123"/>
              <a:gd name="T16" fmla="*/ 84 w 128"/>
              <a:gd name="T17" fmla="*/ 79 h 123"/>
              <a:gd name="T18" fmla="*/ 127 w 128"/>
              <a:gd name="T19" fmla="*/ 79 h 123"/>
              <a:gd name="T20" fmla="*/ 127 w 128"/>
              <a:gd name="T21" fmla="*/ 37 h 123"/>
              <a:gd name="T22" fmla="*/ 84 w 128"/>
              <a:gd name="T23" fmla="*/ 37 h 123"/>
              <a:gd name="T24" fmla="*/ 84 w 128"/>
              <a:gd name="T2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123">
                <a:moveTo>
                  <a:pt x="84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79"/>
                </a:lnTo>
                <a:lnTo>
                  <a:pt x="42" y="79"/>
                </a:lnTo>
                <a:lnTo>
                  <a:pt x="42" y="122"/>
                </a:lnTo>
                <a:lnTo>
                  <a:pt x="84" y="122"/>
                </a:lnTo>
                <a:lnTo>
                  <a:pt x="84" y="79"/>
                </a:lnTo>
                <a:lnTo>
                  <a:pt x="127" y="79"/>
                </a:lnTo>
                <a:lnTo>
                  <a:pt x="127" y="37"/>
                </a:lnTo>
                <a:lnTo>
                  <a:pt x="84" y="37"/>
                </a:lnTo>
                <a:lnTo>
                  <a:pt x="84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" name="Freeform 211"/>
          <p:cNvSpPr>
            <a:spLocks noChangeArrowheads="1"/>
          </p:cNvSpPr>
          <p:nvPr/>
        </p:nvSpPr>
        <p:spPr bwMode="auto">
          <a:xfrm>
            <a:off x="2625943" y="1824339"/>
            <a:ext cx="38047" cy="38047"/>
          </a:xfrm>
          <a:custGeom>
            <a:avLst/>
            <a:gdLst>
              <a:gd name="T0" fmla="*/ 128 w 129"/>
              <a:gd name="T1" fmla="*/ 43 h 129"/>
              <a:gd name="T2" fmla="*/ 86 w 129"/>
              <a:gd name="T3" fmla="*/ 43 h 129"/>
              <a:gd name="T4" fmla="*/ 86 w 129"/>
              <a:gd name="T5" fmla="*/ 0 h 129"/>
              <a:gd name="T6" fmla="*/ 43 w 129"/>
              <a:gd name="T7" fmla="*/ 0 h 129"/>
              <a:gd name="T8" fmla="*/ 43 w 129"/>
              <a:gd name="T9" fmla="*/ 43 h 129"/>
              <a:gd name="T10" fmla="*/ 0 w 129"/>
              <a:gd name="T11" fmla="*/ 43 h 129"/>
              <a:gd name="T12" fmla="*/ 0 w 129"/>
              <a:gd name="T13" fmla="*/ 85 h 129"/>
              <a:gd name="T14" fmla="*/ 43 w 129"/>
              <a:gd name="T15" fmla="*/ 85 h 129"/>
              <a:gd name="T16" fmla="*/ 43 w 129"/>
              <a:gd name="T17" fmla="*/ 128 h 129"/>
              <a:gd name="T18" fmla="*/ 86 w 129"/>
              <a:gd name="T19" fmla="*/ 128 h 129"/>
              <a:gd name="T20" fmla="*/ 86 w 129"/>
              <a:gd name="T21" fmla="*/ 85 h 129"/>
              <a:gd name="T22" fmla="*/ 128 w 129"/>
              <a:gd name="T23" fmla="*/ 85 h 129"/>
              <a:gd name="T24" fmla="*/ 128 w 129"/>
              <a:gd name="T25" fmla="*/ 43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9" h="129">
                <a:moveTo>
                  <a:pt x="128" y="43"/>
                </a:moveTo>
                <a:lnTo>
                  <a:pt x="86" y="43"/>
                </a:lnTo>
                <a:lnTo>
                  <a:pt x="86" y="0"/>
                </a:ln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85"/>
                </a:lnTo>
                <a:lnTo>
                  <a:pt x="43" y="85"/>
                </a:lnTo>
                <a:lnTo>
                  <a:pt x="43" y="128"/>
                </a:lnTo>
                <a:lnTo>
                  <a:pt x="86" y="128"/>
                </a:lnTo>
                <a:lnTo>
                  <a:pt x="86" y="85"/>
                </a:lnTo>
                <a:lnTo>
                  <a:pt x="128" y="85"/>
                </a:lnTo>
                <a:lnTo>
                  <a:pt x="128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6" name="Freeform 212"/>
          <p:cNvSpPr>
            <a:spLocks noChangeArrowheads="1"/>
          </p:cNvSpPr>
          <p:nvPr/>
        </p:nvSpPr>
        <p:spPr bwMode="auto">
          <a:xfrm>
            <a:off x="2744021" y="1775795"/>
            <a:ext cx="14431" cy="11808"/>
          </a:xfrm>
          <a:custGeom>
            <a:avLst/>
            <a:gdLst>
              <a:gd name="T0" fmla="*/ 0 w 48"/>
              <a:gd name="T1" fmla="*/ 0 h 38"/>
              <a:gd name="T2" fmla="*/ 47 w 48"/>
              <a:gd name="T3" fmla="*/ 0 h 38"/>
              <a:gd name="T4" fmla="*/ 47 w 48"/>
              <a:gd name="T5" fmla="*/ 37 h 38"/>
              <a:gd name="T6" fmla="*/ 0 w 48"/>
              <a:gd name="T7" fmla="*/ 37 h 38"/>
              <a:gd name="T8" fmla="*/ 0 w 4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38">
                <a:moveTo>
                  <a:pt x="0" y="0"/>
                </a:moveTo>
                <a:lnTo>
                  <a:pt x="47" y="0"/>
                </a:lnTo>
                <a:lnTo>
                  <a:pt x="4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7" name="Freeform 213"/>
          <p:cNvSpPr>
            <a:spLocks noChangeArrowheads="1"/>
          </p:cNvSpPr>
          <p:nvPr/>
        </p:nvSpPr>
        <p:spPr bwMode="auto">
          <a:xfrm>
            <a:off x="2820116" y="1837459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8" name="Freeform 214"/>
          <p:cNvSpPr>
            <a:spLocks noChangeArrowheads="1"/>
          </p:cNvSpPr>
          <p:nvPr/>
        </p:nvSpPr>
        <p:spPr bwMode="auto">
          <a:xfrm>
            <a:off x="2782068" y="1868946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9" name="Freeform 215"/>
          <p:cNvSpPr>
            <a:spLocks noChangeArrowheads="1"/>
          </p:cNvSpPr>
          <p:nvPr/>
        </p:nvSpPr>
        <p:spPr bwMode="auto">
          <a:xfrm>
            <a:off x="2657430" y="179285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" name="Freeform 216"/>
          <p:cNvSpPr>
            <a:spLocks noChangeArrowheads="1"/>
          </p:cNvSpPr>
          <p:nvPr/>
        </p:nvSpPr>
        <p:spPr bwMode="auto">
          <a:xfrm>
            <a:off x="2713845" y="1792851"/>
            <a:ext cx="11808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1" name="Freeform 217"/>
          <p:cNvSpPr>
            <a:spLocks noChangeArrowheads="1"/>
          </p:cNvSpPr>
          <p:nvPr/>
        </p:nvSpPr>
        <p:spPr bwMode="auto">
          <a:xfrm>
            <a:off x="2612823" y="1887314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" name="Freeform 218"/>
          <p:cNvSpPr>
            <a:spLocks noChangeArrowheads="1"/>
          </p:cNvSpPr>
          <p:nvPr/>
        </p:nvSpPr>
        <p:spPr bwMode="auto">
          <a:xfrm>
            <a:off x="2657430" y="190699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3" name="Freeform 219"/>
          <p:cNvSpPr>
            <a:spLocks noChangeArrowheads="1"/>
          </p:cNvSpPr>
          <p:nvPr/>
        </p:nvSpPr>
        <p:spPr bwMode="auto">
          <a:xfrm>
            <a:off x="2858163" y="188075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4" name="Freeform 220"/>
          <p:cNvSpPr>
            <a:spLocks noChangeArrowheads="1"/>
          </p:cNvSpPr>
          <p:nvPr/>
        </p:nvSpPr>
        <p:spPr bwMode="auto">
          <a:xfrm>
            <a:off x="2838484" y="1910930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" name="Freeform 221"/>
          <p:cNvSpPr>
            <a:spLocks noChangeArrowheads="1"/>
          </p:cNvSpPr>
          <p:nvPr/>
        </p:nvSpPr>
        <p:spPr bwMode="auto">
          <a:xfrm>
            <a:off x="2851604" y="1948977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6" name="Freeform 222"/>
          <p:cNvSpPr>
            <a:spLocks noChangeArrowheads="1"/>
          </p:cNvSpPr>
          <p:nvPr/>
        </p:nvSpPr>
        <p:spPr bwMode="auto">
          <a:xfrm>
            <a:off x="2820116" y="1887314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7" name="Freeform 223"/>
          <p:cNvSpPr>
            <a:spLocks noChangeArrowheads="1"/>
          </p:cNvSpPr>
          <p:nvPr/>
        </p:nvSpPr>
        <p:spPr bwMode="auto">
          <a:xfrm>
            <a:off x="2914579" y="1887314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8" name="Freeform 224"/>
          <p:cNvSpPr>
            <a:spLocks noChangeArrowheads="1"/>
          </p:cNvSpPr>
          <p:nvPr/>
        </p:nvSpPr>
        <p:spPr bwMode="auto">
          <a:xfrm>
            <a:off x="2946067" y="1837459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9" name="Freeform 225"/>
          <p:cNvSpPr>
            <a:spLocks noChangeArrowheads="1"/>
          </p:cNvSpPr>
          <p:nvPr/>
        </p:nvSpPr>
        <p:spPr bwMode="auto">
          <a:xfrm>
            <a:off x="2894899" y="1786291"/>
            <a:ext cx="14432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0" name="Freeform 226"/>
          <p:cNvSpPr>
            <a:spLocks noChangeArrowheads="1"/>
          </p:cNvSpPr>
          <p:nvPr/>
        </p:nvSpPr>
        <p:spPr bwMode="auto">
          <a:xfrm>
            <a:off x="2858163" y="1767923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1" name="Freeform 227"/>
          <p:cNvSpPr>
            <a:spLocks noChangeArrowheads="1"/>
          </p:cNvSpPr>
          <p:nvPr/>
        </p:nvSpPr>
        <p:spPr bwMode="auto">
          <a:xfrm>
            <a:off x="2838484" y="1799411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2" name="Freeform 228"/>
          <p:cNvSpPr>
            <a:spLocks noChangeArrowheads="1"/>
          </p:cNvSpPr>
          <p:nvPr/>
        </p:nvSpPr>
        <p:spPr bwMode="auto">
          <a:xfrm>
            <a:off x="2801748" y="1817779"/>
            <a:ext cx="101022" cy="351612"/>
          </a:xfrm>
          <a:custGeom>
            <a:avLst/>
            <a:gdLst>
              <a:gd name="T0" fmla="*/ 85 w 341"/>
              <a:gd name="T1" fmla="*/ 164 h 1180"/>
              <a:gd name="T2" fmla="*/ 42 w 341"/>
              <a:gd name="T3" fmla="*/ 122 h 1180"/>
              <a:gd name="T4" fmla="*/ 297 w 341"/>
              <a:gd name="T5" fmla="*/ 43 h 1180"/>
              <a:gd name="T6" fmla="*/ 170 w 341"/>
              <a:gd name="T7" fmla="*/ 122 h 1180"/>
              <a:gd name="T8" fmla="*/ 297 w 341"/>
              <a:gd name="T9" fmla="*/ 164 h 1180"/>
              <a:gd name="T10" fmla="*/ 297 w 341"/>
              <a:gd name="T11" fmla="*/ 196 h 1180"/>
              <a:gd name="T12" fmla="*/ 255 w 341"/>
              <a:gd name="T13" fmla="*/ 255 h 1180"/>
              <a:gd name="T14" fmla="*/ 292 w 341"/>
              <a:gd name="T15" fmla="*/ 297 h 1180"/>
              <a:gd name="T16" fmla="*/ 287 w 341"/>
              <a:gd name="T17" fmla="*/ 377 h 1180"/>
              <a:gd name="T18" fmla="*/ 255 w 341"/>
              <a:gd name="T19" fmla="*/ 531 h 1180"/>
              <a:gd name="T20" fmla="*/ 234 w 341"/>
              <a:gd name="T21" fmla="*/ 589 h 1180"/>
              <a:gd name="T22" fmla="*/ 191 w 341"/>
              <a:gd name="T23" fmla="*/ 632 h 1180"/>
              <a:gd name="T24" fmla="*/ 228 w 341"/>
              <a:gd name="T25" fmla="*/ 632 h 1180"/>
              <a:gd name="T26" fmla="*/ 170 w 341"/>
              <a:gd name="T27" fmla="*/ 775 h 1180"/>
              <a:gd name="T28" fmla="*/ 122 w 341"/>
              <a:gd name="T29" fmla="*/ 664 h 1180"/>
              <a:gd name="T30" fmla="*/ 127 w 341"/>
              <a:gd name="T31" fmla="*/ 547 h 1180"/>
              <a:gd name="T32" fmla="*/ 85 w 341"/>
              <a:gd name="T33" fmla="*/ 504 h 1180"/>
              <a:gd name="T34" fmla="*/ 85 w 341"/>
              <a:gd name="T35" fmla="*/ 531 h 1180"/>
              <a:gd name="T36" fmla="*/ 53 w 341"/>
              <a:gd name="T37" fmla="*/ 367 h 1180"/>
              <a:gd name="T38" fmla="*/ 42 w 341"/>
              <a:gd name="T39" fmla="*/ 196 h 1180"/>
              <a:gd name="T40" fmla="*/ 0 w 341"/>
              <a:gd name="T41" fmla="*/ 196 h 1180"/>
              <a:gd name="T42" fmla="*/ 5 w 341"/>
              <a:gd name="T43" fmla="*/ 308 h 1180"/>
              <a:gd name="T44" fmla="*/ 0 w 341"/>
              <a:gd name="T45" fmla="*/ 425 h 1180"/>
              <a:gd name="T46" fmla="*/ 27 w 341"/>
              <a:gd name="T47" fmla="*/ 462 h 1180"/>
              <a:gd name="T48" fmla="*/ 48 w 341"/>
              <a:gd name="T49" fmla="*/ 557 h 1180"/>
              <a:gd name="T50" fmla="*/ 112 w 341"/>
              <a:gd name="T51" fmla="*/ 738 h 1180"/>
              <a:gd name="T52" fmla="*/ 149 w 341"/>
              <a:gd name="T53" fmla="*/ 1099 h 1180"/>
              <a:gd name="T54" fmla="*/ 149 w 341"/>
              <a:gd name="T55" fmla="*/ 1099 h 1180"/>
              <a:gd name="T56" fmla="*/ 143 w 341"/>
              <a:gd name="T57" fmla="*/ 1120 h 1180"/>
              <a:gd name="T58" fmla="*/ 117 w 341"/>
              <a:gd name="T59" fmla="*/ 1142 h 1180"/>
              <a:gd name="T60" fmla="*/ 21 w 341"/>
              <a:gd name="T61" fmla="*/ 1142 h 1180"/>
              <a:gd name="T62" fmla="*/ 106 w 341"/>
              <a:gd name="T63" fmla="*/ 1179 h 1180"/>
              <a:gd name="T64" fmla="*/ 122 w 341"/>
              <a:gd name="T65" fmla="*/ 1179 h 1180"/>
              <a:gd name="T66" fmla="*/ 154 w 341"/>
              <a:gd name="T67" fmla="*/ 1168 h 1180"/>
              <a:gd name="T68" fmla="*/ 170 w 341"/>
              <a:gd name="T69" fmla="*/ 1157 h 1180"/>
              <a:gd name="T70" fmla="*/ 196 w 341"/>
              <a:gd name="T71" fmla="*/ 1174 h 1180"/>
              <a:gd name="T72" fmla="*/ 234 w 341"/>
              <a:gd name="T73" fmla="*/ 1179 h 1180"/>
              <a:gd name="T74" fmla="*/ 313 w 341"/>
              <a:gd name="T75" fmla="*/ 1142 h 1180"/>
              <a:gd name="T76" fmla="*/ 234 w 341"/>
              <a:gd name="T77" fmla="*/ 1142 h 1180"/>
              <a:gd name="T78" fmla="*/ 207 w 341"/>
              <a:gd name="T79" fmla="*/ 1131 h 1180"/>
              <a:gd name="T80" fmla="*/ 191 w 341"/>
              <a:gd name="T81" fmla="*/ 1099 h 1180"/>
              <a:gd name="T82" fmla="*/ 191 w 341"/>
              <a:gd name="T83" fmla="*/ 828 h 1180"/>
              <a:gd name="T84" fmla="*/ 223 w 341"/>
              <a:gd name="T85" fmla="*/ 754 h 1180"/>
              <a:gd name="T86" fmla="*/ 281 w 341"/>
              <a:gd name="T87" fmla="*/ 600 h 1180"/>
              <a:gd name="T88" fmla="*/ 319 w 341"/>
              <a:gd name="T89" fmla="*/ 441 h 1180"/>
              <a:gd name="T90" fmla="*/ 334 w 341"/>
              <a:gd name="T91" fmla="*/ 276 h 1180"/>
              <a:gd name="T92" fmla="*/ 340 w 341"/>
              <a:gd name="T93" fmla="*/ 0 h 1180"/>
              <a:gd name="T94" fmla="*/ 0 w 341"/>
              <a:gd name="T95" fmla="*/ 196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1" h="1180">
                <a:moveTo>
                  <a:pt x="42" y="164"/>
                </a:moveTo>
                <a:lnTo>
                  <a:pt x="85" y="164"/>
                </a:lnTo>
                <a:lnTo>
                  <a:pt x="85" y="122"/>
                </a:lnTo>
                <a:lnTo>
                  <a:pt x="42" y="122"/>
                </a:lnTo>
                <a:lnTo>
                  <a:pt x="42" y="43"/>
                </a:lnTo>
                <a:lnTo>
                  <a:pt x="297" y="43"/>
                </a:lnTo>
                <a:lnTo>
                  <a:pt x="297" y="122"/>
                </a:lnTo>
                <a:lnTo>
                  <a:pt x="170" y="122"/>
                </a:lnTo>
                <a:lnTo>
                  <a:pt x="170" y="164"/>
                </a:lnTo>
                <a:lnTo>
                  <a:pt x="297" y="164"/>
                </a:lnTo>
                <a:lnTo>
                  <a:pt x="297" y="196"/>
                </a:lnTo>
                <a:lnTo>
                  <a:pt x="297" y="196"/>
                </a:lnTo>
                <a:lnTo>
                  <a:pt x="297" y="255"/>
                </a:lnTo>
                <a:lnTo>
                  <a:pt x="255" y="255"/>
                </a:lnTo>
                <a:lnTo>
                  <a:pt x="255" y="297"/>
                </a:lnTo>
                <a:lnTo>
                  <a:pt x="292" y="297"/>
                </a:lnTo>
                <a:lnTo>
                  <a:pt x="292" y="297"/>
                </a:lnTo>
                <a:lnTo>
                  <a:pt x="287" y="377"/>
                </a:lnTo>
                <a:lnTo>
                  <a:pt x="270" y="457"/>
                </a:lnTo>
                <a:lnTo>
                  <a:pt x="255" y="531"/>
                </a:lnTo>
                <a:lnTo>
                  <a:pt x="234" y="611"/>
                </a:lnTo>
                <a:lnTo>
                  <a:pt x="234" y="589"/>
                </a:lnTo>
                <a:lnTo>
                  <a:pt x="191" y="589"/>
                </a:lnTo>
                <a:lnTo>
                  <a:pt x="191" y="632"/>
                </a:lnTo>
                <a:lnTo>
                  <a:pt x="228" y="632"/>
                </a:lnTo>
                <a:lnTo>
                  <a:pt x="228" y="632"/>
                </a:lnTo>
                <a:lnTo>
                  <a:pt x="202" y="706"/>
                </a:lnTo>
                <a:lnTo>
                  <a:pt x="170" y="775"/>
                </a:lnTo>
                <a:lnTo>
                  <a:pt x="170" y="775"/>
                </a:lnTo>
                <a:lnTo>
                  <a:pt x="122" y="664"/>
                </a:lnTo>
                <a:lnTo>
                  <a:pt x="90" y="547"/>
                </a:lnTo>
                <a:lnTo>
                  <a:pt x="127" y="547"/>
                </a:lnTo>
                <a:lnTo>
                  <a:pt x="127" y="504"/>
                </a:lnTo>
                <a:lnTo>
                  <a:pt x="85" y="504"/>
                </a:lnTo>
                <a:lnTo>
                  <a:pt x="85" y="531"/>
                </a:lnTo>
                <a:lnTo>
                  <a:pt x="85" y="531"/>
                </a:lnTo>
                <a:lnTo>
                  <a:pt x="63" y="451"/>
                </a:lnTo>
                <a:lnTo>
                  <a:pt x="53" y="367"/>
                </a:lnTo>
                <a:lnTo>
                  <a:pt x="48" y="282"/>
                </a:lnTo>
                <a:lnTo>
                  <a:pt x="42" y="196"/>
                </a:lnTo>
                <a:lnTo>
                  <a:pt x="42" y="164"/>
                </a:lnTo>
                <a:close/>
                <a:moveTo>
                  <a:pt x="0" y="196"/>
                </a:moveTo>
                <a:lnTo>
                  <a:pt x="0" y="196"/>
                </a:lnTo>
                <a:lnTo>
                  <a:pt x="5" y="308"/>
                </a:lnTo>
                <a:lnTo>
                  <a:pt x="21" y="425"/>
                </a:lnTo>
                <a:lnTo>
                  <a:pt x="0" y="425"/>
                </a:lnTo>
                <a:lnTo>
                  <a:pt x="0" y="462"/>
                </a:lnTo>
                <a:lnTo>
                  <a:pt x="27" y="462"/>
                </a:lnTo>
                <a:lnTo>
                  <a:pt x="27" y="462"/>
                </a:lnTo>
                <a:lnTo>
                  <a:pt x="48" y="557"/>
                </a:lnTo>
                <a:lnTo>
                  <a:pt x="74" y="648"/>
                </a:lnTo>
                <a:lnTo>
                  <a:pt x="112" y="738"/>
                </a:lnTo>
                <a:lnTo>
                  <a:pt x="149" y="828"/>
                </a:lnTo>
                <a:lnTo>
                  <a:pt x="149" y="1099"/>
                </a:lnTo>
                <a:lnTo>
                  <a:pt x="149" y="1099"/>
                </a:lnTo>
                <a:lnTo>
                  <a:pt x="149" y="1099"/>
                </a:lnTo>
                <a:lnTo>
                  <a:pt x="149" y="1110"/>
                </a:lnTo>
                <a:lnTo>
                  <a:pt x="143" y="1120"/>
                </a:lnTo>
                <a:lnTo>
                  <a:pt x="133" y="1136"/>
                </a:lnTo>
                <a:lnTo>
                  <a:pt x="117" y="1142"/>
                </a:lnTo>
                <a:lnTo>
                  <a:pt x="106" y="1142"/>
                </a:lnTo>
                <a:lnTo>
                  <a:pt x="21" y="1142"/>
                </a:lnTo>
                <a:lnTo>
                  <a:pt x="21" y="1179"/>
                </a:lnTo>
                <a:lnTo>
                  <a:pt x="106" y="1179"/>
                </a:lnTo>
                <a:lnTo>
                  <a:pt x="106" y="1179"/>
                </a:lnTo>
                <a:lnTo>
                  <a:pt x="122" y="1179"/>
                </a:lnTo>
                <a:lnTo>
                  <a:pt x="143" y="1174"/>
                </a:lnTo>
                <a:lnTo>
                  <a:pt x="154" y="1168"/>
                </a:lnTo>
                <a:lnTo>
                  <a:pt x="170" y="1157"/>
                </a:lnTo>
                <a:lnTo>
                  <a:pt x="170" y="1157"/>
                </a:lnTo>
                <a:lnTo>
                  <a:pt x="181" y="1168"/>
                </a:lnTo>
                <a:lnTo>
                  <a:pt x="196" y="1174"/>
                </a:lnTo>
                <a:lnTo>
                  <a:pt x="212" y="1179"/>
                </a:lnTo>
                <a:lnTo>
                  <a:pt x="234" y="1179"/>
                </a:lnTo>
                <a:lnTo>
                  <a:pt x="313" y="1179"/>
                </a:lnTo>
                <a:lnTo>
                  <a:pt x="313" y="1142"/>
                </a:lnTo>
                <a:lnTo>
                  <a:pt x="234" y="1142"/>
                </a:lnTo>
                <a:lnTo>
                  <a:pt x="234" y="1142"/>
                </a:lnTo>
                <a:lnTo>
                  <a:pt x="223" y="1136"/>
                </a:lnTo>
                <a:lnTo>
                  <a:pt x="207" y="1131"/>
                </a:lnTo>
                <a:lnTo>
                  <a:pt x="196" y="1120"/>
                </a:lnTo>
                <a:lnTo>
                  <a:pt x="191" y="1099"/>
                </a:lnTo>
                <a:lnTo>
                  <a:pt x="191" y="1099"/>
                </a:lnTo>
                <a:lnTo>
                  <a:pt x="191" y="828"/>
                </a:lnTo>
                <a:lnTo>
                  <a:pt x="191" y="828"/>
                </a:lnTo>
                <a:lnTo>
                  <a:pt x="223" y="754"/>
                </a:lnTo>
                <a:lnTo>
                  <a:pt x="255" y="679"/>
                </a:lnTo>
                <a:lnTo>
                  <a:pt x="281" y="600"/>
                </a:lnTo>
                <a:lnTo>
                  <a:pt x="302" y="521"/>
                </a:lnTo>
                <a:lnTo>
                  <a:pt x="319" y="441"/>
                </a:lnTo>
                <a:lnTo>
                  <a:pt x="329" y="361"/>
                </a:lnTo>
                <a:lnTo>
                  <a:pt x="334" y="276"/>
                </a:lnTo>
                <a:lnTo>
                  <a:pt x="340" y="196"/>
                </a:lnTo>
                <a:lnTo>
                  <a:pt x="340" y="0"/>
                </a:lnTo>
                <a:lnTo>
                  <a:pt x="0" y="0"/>
                </a:lnTo>
                <a:lnTo>
                  <a:pt x="0" y="1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" name="Freeform 229"/>
          <p:cNvSpPr>
            <a:spLocks noChangeArrowheads="1"/>
          </p:cNvSpPr>
          <p:nvPr/>
        </p:nvSpPr>
        <p:spPr bwMode="auto">
          <a:xfrm>
            <a:off x="2677110" y="1817779"/>
            <a:ext cx="99711" cy="351612"/>
          </a:xfrm>
          <a:custGeom>
            <a:avLst/>
            <a:gdLst>
              <a:gd name="T0" fmla="*/ 164 w 335"/>
              <a:gd name="T1" fmla="*/ 775 h 1180"/>
              <a:gd name="T2" fmla="*/ 143 w 335"/>
              <a:gd name="T3" fmla="*/ 674 h 1180"/>
              <a:gd name="T4" fmla="*/ 111 w 335"/>
              <a:gd name="T5" fmla="*/ 632 h 1180"/>
              <a:gd name="T6" fmla="*/ 85 w 335"/>
              <a:gd name="T7" fmla="*/ 536 h 1180"/>
              <a:gd name="T8" fmla="*/ 85 w 335"/>
              <a:gd name="T9" fmla="*/ 441 h 1180"/>
              <a:gd name="T10" fmla="*/ 53 w 335"/>
              <a:gd name="T11" fmla="*/ 398 h 1180"/>
              <a:gd name="T12" fmla="*/ 42 w 335"/>
              <a:gd name="T13" fmla="*/ 297 h 1180"/>
              <a:gd name="T14" fmla="*/ 42 w 335"/>
              <a:gd name="T15" fmla="*/ 164 h 1180"/>
              <a:gd name="T16" fmla="*/ 164 w 335"/>
              <a:gd name="T17" fmla="*/ 122 h 1180"/>
              <a:gd name="T18" fmla="*/ 42 w 335"/>
              <a:gd name="T19" fmla="*/ 43 h 1180"/>
              <a:gd name="T20" fmla="*/ 292 w 335"/>
              <a:gd name="T21" fmla="*/ 122 h 1180"/>
              <a:gd name="T22" fmla="*/ 254 w 335"/>
              <a:gd name="T23" fmla="*/ 164 h 1180"/>
              <a:gd name="T24" fmla="*/ 292 w 335"/>
              <a:gd name="T25" fmla="*/ 196 h 1180"/>
              <a:gd name="T26" fmla="*/ 286 w 335"/>
              <a:gd name="T27" fmla="*/ 318 h 1180"/>
              <a:gd name="T28" fmla="*/ 244 w 335"/>
              <a:gd name="T29" fmla="*/ 557 h 1180"/>
              <a:gd name="T30" fmla="*/ 207 w 335"/>
              <a:gd name="T31" fmla="*/ 674 h 1180"/>
              <a:gd name="T32" fmla="*/ 164 w 335"/>
              <a:gd name="T33" fmla="*/ 717 h 1180"/>
              <a:gd name="T34" fmla="*/ 190 w 335"/>
              <a:gd name="T35" fmla="*/ 717 h 1180"/>
              <a:gd name="T36" fmla="*/ 185 w 335"/>
              <a:gd name="T37" fmla="*/ 1099 h 1180"/>
              <a:gd name="T38" fmla="*/ 185 w 335"/>
              <a:gd name="T39" fmla="*/ 828 h 1180"/>
              <a:gd name="T40" fmla="*/ 222 w 335"/>
              <a:gd name="T41" fmla="*/ 754 h 1180"/>
              <a:gd name="T42" fmla="*/ 275 w 335"/>
              <a:gd name="T43" fmla="*/ 600 h 1180"/>
              <a:gd name="T44" fmla="*/ 313 w 335"/>
              <a:gd name="T45" fmla="*/ 441 h 1180"/>
              <a:gd name="T46" fmla="*/ 334 w 335"/>
              <a:gd name="T47" fmla="*/ 276 h 1180"/>
              <a:gd name="T48" fmla="*/ 334 w 335"/>
              <a:gd name="T49" fmla="*/ 0 h 1180"/>
              <a:gd name="T50" fmla="*/ 0 w 335"/>
              <a:gd name="T51" fmla="*/ 196 h 1180"/>
              <a:gd name="T52" fmla="*/ 0 w 335"/>
              <a:gd name="T53" fmla="*/ 276 h 1180"/>
              <a:gd name="T54" fmla="*/ 21 w 335"/>
              <a:gd name="T55" fmla="*/ 441 h 1180"/>
              <a:gd name="T56" fmla="*/ 58 w 335"/>
              <a:gd name="T57" fmla="*/ 600 h 1180"/>
              <a:gd name="T58" fmla="*/ 111 w 335"/>
              <a:gd name="T59" fmla="*/ 754 h 1180"/>
              <a:gd name="T60" fmla="*/ 148 w 335"/>
              <a:gd name="T61" fmla="*/ 1099 h 1180"/>
              <a:gd name="T62" fmla="*/ 148 w 335"/>
              <a:gd name="T63" fmla="*/ 1099 h 1180"/>
              <a:gd name="T64" fmla="*/ 138 w 335"/>
              <a:gd name="T65" fmla="*/ 1120 h 1180"/>
              <a:gd name="T66" fmla="*/ 111 w 335"/>
              <a:gd name="T67" fmla="*/ 1142 h 1180"/>
              <a:gd name="T68" fmla="*/ 21 w 335"/>
              <a:gd name="T69" fmla="*/ 1142 h 1180"/>
              <a:gd name="T70" fmla="*/ 100 w 335"/>
              <a:gd name="T71" fmla="*/ 1179 h 1180"/>
              <a:gd name="T72" fmla="*/ 122 w 335"/>
              <a:gd name="T73" fmla="*/ 1179 h 1180"/>
              <a:gd name="T74" fmla="*/ 154 w 335"/>
              <a:gd name="T75" fmla="*/ 1168 h 1180"/>
              <a:gd name="T76" fmla="*/ 164 w 335"/>
              <a:gd name="T77" fmla="*/ 1157 h 1180"/>
              <a:gd name="T78" fmla="*/ 196 w 335"/>
              <a:gd name="T79" fmla="*/ 1174 h 1180"/>
              <a:gd name="T80" fmla="*/ 228 w 335"/>
              <a:gd name="T81" fmla="*/ 1179 h 1180"/>
              <a:gd name="T82" fmla="*/ 313 w 335"/>
              <a:gd name="T83" fmla="*/ 1142 h 1180"/>
              <a:gd name="T84" fmla="*/ 228 w 335"/>
              <a:gd name="T85" fmla="*/ 1142 h 1180"/>
              <a:gd name="T86" fmla="*/ 201 w 335"/>
              <a:gd name="T87" fmla="*/ 1131 h 1180"/>
              <a:gd name="T88" fmla="*/ 185 w 335"/>
              <a:gd name="T89" fmla="*/ 1099 h 1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5" h="1180">
                <a:moveTo>
                  <a:pt x="164" y="775"/>
                </a:moveTo>
                <a:lnTo>
                  <a:pt x="164" y="775"/>
                </a:lnTo>
                <a:lnTo>
                  <a:pt x="127" y="674"/>
                </a:lnTo>
                <a:lnTo>
                  <a:pt x="143" y="674"/>
                </a:lnTo>
                <a:lnTo>
                  <a:pt x="143" y="632"/>
                </a:lnTo>
                <a:lnTo>
                  <a:pt x="111" y="632"/>
                </a:lnTo>
                <a:lnTo>
                  <a:pt x="111" y="632"/>
                </a:lnTo>
                <a:lnTo>
                  <a:pt x="85" y="536"/>
                </a:lnTo>
                <a:lnTo>
                  <a:pt x="63" y="441"/>
                </a:lnTo>
                <a:lnTo>
                  <a:pt x="85" y="441"/>
                </a:lnTo>
                <a:lnTo>
                  <a:pt x="85" y="398"/>
                </a:lnTo>
                <a:lnTo>
                  <a:pt x="53" y="398"/>
                </a:lnTo>
                <a:lnTo>
                  <a:pt x="53" y="398"/>
                </a:lnTo>
                <a:lnTo>
                  <a:pt x="42" y="297"/>
                </a:lnTo>
                <a:lnTo>
                  <a:pt x="42" y="196"/>
                </a:lnTo>
                <a:lnTo>
                  <a:pt x="42" y="164"/>
                </a:lnTo>
                <a:lnTo>
                  <a:pt x="164" y="164"/>
                </a:lnTo>
                <a:lnTo>
                  <a:pt x="164" y="122"/>
                </a:lnTo>
                <a:lnTo>
                  <a:pt x="42" y="122"/>
                </a:lnTo>
                <a:lnTo>
                  <a:pt x="42" y="43"/>
                </a:lnTo>
                <a:lnTo>
                  <a:pt x="292" y="43"/>
                </a:lnTo>
                <a:lnTo>
                  <a:pt x="292" y="122"/>
                </a:lnTo>
                <a:lnTo>
                  <a:pt x="254" y="122"/>
                </a:lnTo>
                <a:lnTo>
                  <a:pt x="254" y="164"/>
                </a:lnTo>
                <a:lnTo>
                  <a:pt x="292" y="164"/>
                </a:lnTo>
                <a:lnTo>
                  <a:pt x="292" y="196"/>
                </a:lnTo>
                <a:lnTo>
                  <a:pt x="292" y="196"/>
                </a:lnTo>
                <a:lnTo>
                  <a:pt x="286" y="318"/>
                </a:lnTo>
                <a:lnTo>
                  <a:pt x="271" y="441"/>
                </a:lnTo>
                <a:lnTo>
                  <a:pt x="244" y="557"/>
                </a:lnTo>
                <a:lnTo>
                  <a:pt x="207" y="674"/>
                </a:lnTo>
                <a:lnTo>
                  <a:pt x="207" y="674"/>
                </a:lnTo>
                <a:lnTo>
                  <a:pt x="164" y="674"/>
                </a:lnTo>
                <a:lnTo>
                  <a:pt x="164" y="717"/>
                </a:lnTo>
                <a:lnTo>
                  <a:pt x="190" y="717"/>
                </a:lnTo>
                <a:lnTo>
                  <a:pt x="190" y="717"/>
                </a:lnTo>
                <a:lnTo>
                  <a:pt x="164" y="775"/>
                </a:lnTo>
                <a:close/>
                <a:moveTo>
                  <a:pt x="185" y="1099"/>
                </a:moveTo>
                <a:lnTo>
                  <a:pt x="185" y="1099"/>
                </a:lnTo>
                <a:lnTo>
                  <a:pt x="185" y="828"/>
                </a:lnTo>
                <a:lnTo>
                  <a:pt x="185" y="828"/>
                </a:lnTo>
                <a:lnTo>
                  <a:pt x="222" y="754"/>
                </a:lnTo>
                <a:lnTo>
                  <a:pt x="249" y="679"/>
                </a:lnTo>
                <a:lnTo>
                  <a:pt x="275" y="600"/>
                </a:lnTo>
                <a:lnTo>
                  <a:pt x="297" y="521"/>
                </a:lnTo>
                <a:lnTo>
                  <a:pt x="313" y="441"/>
                </a:lnTo>
                <a:lnTo>
                  <a:pt x="323" y="361"/>
                </a:lnTo>
                <a:lnTo>
                  <a:pt x="334" y="276"/>
                </a:lnTo>
                <a:lnTo>
                  <a:pt x="334" y="196"/>
                </a:lnTo>
                <a:lnTo>
                  <a:pt x="334" y="0"/>
                </a:lnTo>
                <a:lnTo>
                  <a:pt x="0" y="0"/>
                </a:lnTo>
                <a:lnTo>
                  <a:pt x="0" y="196"/>
                </a:lnTo>
                <a:lnTo>
                  <a:pt x="0" y="196"/>
                </a:lnTo>
                <a:lnTo>
                  <a:pt x="0" y="276"/>
                </a:lnTo>
                <a:lnTo>
                  <a:pt x="10" y="361"/>
                </a:lnTo>
                <a:lnTo>
                  <a:pt x="21" y="441"/>
                </a:lnTo>
                <a:lnTo>
                  <a:pt x="37" y="521"/>
                </a:lnTo>
                <a:lnTo>
                  <a:pt x="58" y="600"/>
                </a:lnTo>
                <a:lnTo>
                  <a:pt x="85" y="679"/>
                </a:lnTo>
                <a:lnTo>
                  <a:pt x="111" y="754"/>
                </a:lnTo>
                <a:lnTo>
                  <a:pt x="148" y="828"/>
                </a:lnTo>
                <a:lnTo>
                  <a:pt x="148" y="1099"/>
                </a:lnTo>
                <a:lnTo>
                  <a:pt x="148" y="1099"/>
                </a:lnTo>
                <a:lnTo>
                  <a:pt x="148" y="1099"/>
                </a:lnTo>
                <a:lnTo>
                  <a:pt x="143" y="1110"/>
                </a:lnTo>
                <a:lnTo>
                  <a:pt x="138" y="1120"/>
                </a:lnTo>
                <a:lnTo>
                  <a:pt x="127" y="1136"/>
                </a:lnTo>
                <a:lnTo>
                  <a:pt x="111" y="1142"/>
                </a:lnTo>
                <a:lnTo>
                  <a:pt x="100" y="1142"/>
                </a:lnTo>
                <a:lnTo>
                  <a:pt x="21" y="1142"/>
                </a:lnTo>
                <a:lnTo>
                  <a:pt x="21" y="1179"/>
                </a:lnTo>
                <a:lnTo>
                  <a:pt x="100" y="1179"/>
                </a:lnTo>
                <a:lnTo>
                  <a:pt x="100" y="1179"/>
                </a:lnTo>
                <a:lnTo>
                  <a:pt x="122" y="1179"/>
                </a:lnTo>
                <a:lnTo>
                  <a:pt x="138" y="1174"/>
                </a:lnTo>
                <a:lnTo>
                  <a:pt x="154" y="1168"/>
                </a:lnTo>
                <a:lnTo>
                  <a:pt x="164" y="1157"/>
                </a:lnTo>
                <a:lnTo>
                  <a:pt x="164" y="1157"/>
                </a:lnTo>
                <a:lnTo>
                  <a:pt x="180" y="1168"/>
                </a:lnTo>
                <a:lnTo>
                  <a:pt x="196" y="1174"/>
                </a:lnTo>
                <a:lnTo>
                  <a:pt x="212" y="1179"/>
                </a:lnTo>
                <a:lnTo>
                  <a:pt x="228" y="1179"/>
                </a:lnTo>
                <a:lnTo>
                  <a:pt x="313" y="1179"/>
                </a:lnTo>
                <a:lnTo>
                  <a:pt x="313" y="1142"/>
                </a:lnTo>
                <a:lnTo>
                  <a:pt x="228" y="1142"/>
                </a:lnTo>
                <a:lnTo>
                  <a:pt x="228" y="1142"/>
                </a:lnTo>
                <a:lnTo>
                  <a:pt x="217" y="1136"/>
                </a:lnTo>
                <a:lnTo>
                  <a:pt x="201" y="1131"/>
                </a:lnTo>
                <a:lnTo>
                  <a:pt x="190" y="1120"/>
                </a:lnTo>
                <a:lnTo>
                  <a:pt x="185" y="10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4" name="Freeform 230"/>
          <p:cNvSpPr>
            <a:spLocks noChangeArrowheads="1"/>
          </p:cNvSpPr>
          <p:nvPr/>
        </p:nvSpPr>
        <p:spPr bwMode="auto">
          <a:xfrm>
            <a:off x="2035550" y="2010641"/>
            <a:ext cx="356859" cy="101022"/>
          </a:xfrm>
          <a:custGeom>
            <a:avLst/>
            <a:gdLst>
              <a:gd name="T0" fmla="*/ 1157 w 1201"/>
              <a:gd name="T1" fmla="*/ 42 h 341"/>
              <a:gd name="T2" fmla="*/ 1157 w 1201"/>
              <a:gd name="T3" fmla="*/ 42 h 341"/>
              <a:gd name="T4" fmla="*/ 1152 w 1201"/>
              <a:gd name="T5" fmla="*/ 95 h 341"/>
              <a:gd name="T6" fmla="*/ 1131 w 1201"/>
              <a:gd name="T7" fmla="*/ 143 h 341"/>
              <a:gd name="T8" fmla="*/ 1104 w 1201"/>
              <a:gd name="T9" fmla="*/ 186 h 341"/>
              <a:gd name="T10" fmla="*/ 1072 w 1201"/>
              <a:gd name="T11" fmla="*/ 223 h 341"/>
              <a:gd name="T12" fmla="*/ 1030 w 1201"/>
              <a:gd name="T13" fmla="*/ 255 h 341"/>
              <a:gd name="T14" fmla="*/ 982 w 1201"/>
              <a:gd name="T15" fmla="*/ 276 h 341"/>
              <a:gd name="T16" fmla="*/ 935 w 1201"/>
              <a:gd name="T17" fmla="*/ 292 h 341"/>
              <a:gd name="T18" fmla="*/ 882 w 1201"/>
              <a:gd name="T19" fmla="*/ 297 h 341"/>
              <a:gd name="T20" fmla="*/ 324 w 1201"/>
              <a:gd name="T21" fmla="*/ 297 h 341"/>
              <a:gd name="T22" fmla="*/ 324 w 1201"/>
              <a:gd name="T23" fmla="*/ 297 h 341"/>
              <a:gd name="T24" fmla="*/ 271 w 1201"/>
              <a:gd name="T25" fmla="*/ 292 h 341"/>
              <a:gd name="T26" fmla="*/ 218 w 1201"/>
              <a:gd name="T27" fmla="*/ 276 h 341"/>
              <a:gd name="T28" fmla="*/ 175 w 1201"/>
              <a:gd name="T29" fmla="*/ 255 h 341"/>
              <a:gd name="T30" fmla="*/ 133 w 1201"/>
              <a:gd name="T31" fmla="*/ 223 h 341"/>
              <a:gd name="T32" fmla="*/ 101 w 1201"/>
              <a:gd name="T33" fmla="*/ 186 h 341"/>
              <a:gd name="T34" fmla="*/ 74 w 1201"/>
              <a:gd name="T35" fmla="*/ 143 h 341"/>
              <a:gd name="T36" fmla="*/ 53 w 1201"/>
              <a:gd name="T37" fmla="*/ 95 h 341"/>
              <a:gd name="T38" fmla="*/ 43 w 1201"/>
              <a:gd name="T39" fmla="*/ 42 h 341"/>
              <a:gd name="T40" fmla="*/ 313 w 1201"/>
              <a:gd name="T41" fmla="*/ 42 h 341"/>
              <a:gd name="T42" fmla="*/ 430 w 1201"/>
              <a:gd name="T43" fmla="*/ 133 h 341"/>
              <a:gd name="T44" fmla="*/ 547 w 1201"/>
              <a:gd name="T45" fmla="*/ 42 h 341"/>
              <a:gd name="T46" fmla="*/ 1157 w 1201"/>
              <a:gd name="T47" fmla="*/ 42 h 341"/>
              <a:gd name="T48" fmla="*/ 430 w 1201"/>
              <a:gd name="T49" fmla="*/ 80 h 341"/>
              <a:gd name="T50" fmla="*/ 329 w 1201"/>
              <a:gd name="T51" fmla="*/ 0 h 341"/>
              <a:gd name="T52" fmla="*/ 0 w 1201"/>
              <a:gd name="T53" fmla="*/ 0 h 341"/>
              <a:gd name="T54" fmla="*/ 0 w 1201"/>
              <a:gd name="T55" fmla="*/ 21 h 341"/>
              <a:gd name="T56" fmla="*/ 0 w 1201"/>
              <a:gd name="T57" fmla="*/ 21 h 341"/>
              <a:gd name="T58" fmla="*/ 0 w 1201"/>
              <a:gd name="T59" fmla="*/ 53 h 341"/>
              <a:gd name="T60" fmla="*/ 5 w 1201"/>
              <a:gd name="T61" fmla="*/ 84 h 341"/>
              <a:gd name="T62" fmla="*/ 26 w 1201"/>
              <a:gd name="T63" fmla="*/ 143 h 341"/>
              <a:gd name="T64" fmla="*/ 58 w 1201"/>
              <a:gd name="T65" fmla="*/ 202 h 341"/>
              <a:gd name="T66" fmla="*/ 96 w 1201"/>
              <a:gd name="T67" fmla="*/ 249 h 341"/>
              <a:gd name="T68" fmla="*/ 144 w 1201"/>
              <a:gd name="T69" fmla="*/ 287 h 341"/>
              <a:gd name="T70" fmla="*/ 197 w 1201"/>
              <a:gd name="T71" fmla="*/ 319 h 341"/>
              <a:gd name="T72" fmla="*/ 260 w 1201"/>
              <a:gd name="T73" fmla="*/ 334 h 341"/>
              <a:gd name="T74" fmla="*/ 292 w 1201"/>
              <a:gd name="T75" fmla="*/ 340 h 341"/>
              <a:gd name="T76" fmla="*/ 324 w 1201"/>
              <a:gd name="T77" fmla="*/ 340 h 341"/>
              <a:gd name="T78" fmla="*/ 882 w 1201"/>
              <a:gd name="T79" fmla="*/ 340 h 341"/>
              <a:gd name="T80" fmla="*/ 882 w 1201"/>
              <a:gd name="T81" fmla="*/ 340 h 341"/>
              <a:gd name="T82" fmla="*/ 913 w 1201"/>
              <a:gd name="T83" fmla="*/ 340 h 341"/>
              <a:gd name="T84" fmla="*/ 945 w 1201"/>
              <a:gd name="T85" fmla="*/ 334 h 341"/>
              <a:gd name="T86" fmla="*/ 1004 w 1201"/>
              <a:gd name="T87" fmla="*/ 319 h 341"/>
              <a:gd name="T88" fmla="*/ 1062 w 1201"/>
              <a:gd name="T89" fmla="*/ 287 h 341"/>
              <a:gd name="T90" fmla="*/ 1110 w 1201"/>
              <a:gd name="T91" fmla="*/ 249 h 341"/>
              <a:gd name="T92" fmla="*/ 1147 w 1201"/>
              <a:gd name="T93" fmla="*/ 202 h 341"/>
              <a:gd name="T94" fmla="*/ 1179 w 1201"/>
              <a:gd name="T95" fmla="*/ 143 h 341"/>
              <a:gd name="T96" fmla="*/ 1195 w 1201"/>
              <a:gd name="T97" fmla="*/ 84 h 341"/>
              <a:gd name="T98" fmla="*/ 1200 w 1201"/>
              <a:gd name="T99" fmla="*/ 53 h 341"/>
              <a:gd name="T100" fmla="*/ 1200 w 1201"/>
              <a:gd name="T101" fmla="*/ 21 h 341"/>
              <a:gd name="T102" fmla="*/ 1200 w 1201"/>
              <a:gd name="T103" fmla="*/ 0 h 341"/>
              <a:gd name="T104" fmla="*/ 531 w 1201"/>
              <a:gd name="T105" fmla="*/ 0 h 341"/>
              <a:gd name="T106" fmla="*/ 430 w 1201"/>
              <a:gd name="T107" fmla="*/ 8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01" h="341">
                <a:moveTo>
                  <a:pt x="1157" y="42"/>
                </a:moveTo>
                <a:lnTo>
                  <a:pt x="1157" y="42"/>
                </a:lnTo>
                <a:lnTo>
                  <a:pt x="1152" y="95"/>
                </a:lnTo>
                <a:lnTo>
                  <a:pt x="1131" y="143"/>
                </a:lnTo>
                <a:lnTo>
                  <a:pt x="1104" y="186"/>
                </a:lnTo>
                <a:lnTo>
                  <a:pt x="1072" y="223"/>
                </a:lnTo>
                <a:lnTo>
                  <a:pt x="1030" y="255"/>
                </a:lnTo>
                <a:lnTo>
                  <a:pt x="982" y="276"/>
                </a:lnTo>
                <a:lnTo>
                  <a:pt x="935" y="292"/>
                </a:lnTo>
                <a:lnTo>
                  <a:pt x="882" y="297"/>
                </a:lnTo>
                <a:lnTo>
                  <a:pt x="324" y="297"/>
                </a:lnTo>
                <a:lnTo>
                  <a:pt x="324" y="297"/>
                </a:lnTo>
                <a:lnTo>
                  <a:pt x="271" y="292"/>
                </a:lnTo>
                <a:lnTo>
                  <a:pt x="218" y="276"/>
                </a:lnTo>
                <a:lnTo>
                  <a:pt x="175" y="255"/>
                </a:lnTo>
                <a:lnTo>
                  <a:pt x="133" y="223"/>
                </a:lnTo>
                <a:lnTo>
                  <a:pt x="101" y="186"/>
                </a:lnTo>
                <a:lnTo>
                  <a:pt x="74" y="143"/>
                </a:lnTo>
                <a:lnTo>
                  <a:pt x="53" y="95"/>
                </a:lnTo>
                <a:lnTo>
                  <a:pt x="43" y="42"/>
                </a:lnTo>
                <a:lnTo>
                  <a:pt x="313" y="42"/>
                </a:lnTo>
                <a:lnTo>
                  <a:pt x="430" y="133"/>
                </a:lnTo>
                <a:lnTo>
                  <a:pt x="547" y="42"/>
                </a:lnTo>
                <a:lnTo>
                  <a:pt x="1157" y="42"/>
                </a:lnTo>
                <a:close/>
                <a:moveTo>
                  <a:pt x="430" y="80"/>
                </a:moveTo>
                <a:lnTo>
                  <a:pt x="329" y="0"/>
                </a:lnTo>
                <a:lnTo>
                  <a:pt x="0" y="0"/>
                </a:lnTo>
                <a:lnTo>
                  <a:pt x="0" y="21"/>
                </a:lnTo>
                <a:lnTo>
                  <a:pt x="0" y="21"/>
                </a:lnTo>
                <a:lnTo>
                  <a:pt x="0" y="53"/>
                </a:lnTo>
                <a:lnTo>
                  <a:pt x="5" y="84"/>
                </a:lnTo>
                <a:lnTo>
                  <a:pt x="26" y="143"/>
                </a:lnTo>
                <a:lnTo>
                  <a:pt x="58" y="202"/>
                </a:lnTo>
                <a:lnTo>
                  <a:pt x="96" y="249"/>
                </a:lnTo>
                <a:lnTo>
                  <a:pt x="144" y="287"/>
                </a:lnTo>
                <a:lnTo>
                  <a:pt x="197" y="319"/>
                </a:lnTo>
                <a:lnTo>
                  <a:pt x="260" y="334"/>
                </a:lnTo>
                <a:lnTo>
                  <a:pt x="292" y="340"/>
                </a:lnTo>
                <a:lnTo>
                  <a:pt x="324" y="340"/>
                </a:lnTo>
                <a:lnTo>
                  <a:pt x="882" y="340"/>
                </a:lnTo>
                <a:lnTo>
                  <a:pt x="882" y="340"/>
                </a:lnTo>
                <a:lnTo>
                  <a:pt x="913" y="340"/>
                </a:lnTo>
                <a:lnTo>
                  <a:pt x="945" y="334"/>
                </a:lnTo>
                <a:lnTo>
                  <a:pt x="1004" y="319"/>
                </a:lnTo>
                <a:lnTo>
                  <a:pt x="1062" y="287"/>
                </a:lnTo>
                <a:lnTo>
                  <a:pt x="1110" y="249"/>
                </a:lnTo>
                <a:lnTo>
                  <a:pt x="1147" y="202"/>
                </a:lnTo>
                <a:lnTo>
                  <a:pt x="1179" y="143"/>
                </a:lnTo>
                <a:lnTo>
                  <a:pt x="1195" y="84"/>
                </a:lnTo>
                <a:lnTo>
                  <a:pt x="1200" y="53"/>
                </a:lnTo>
                <a:lnTo>
                  <a:pt x="1200" y="21"/>
                </a:lnTo>
                <a:lnTo>
                  <a:pt x="1200" y="0"/>
                </a:lnTo>
                <a:lnTo>
                  <a:pt x="531" y="0"/>
                </a:lnTo>
                <a:lnTo>
                  <a:pt x="430" y="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" name="Freeform 231"/>
          <p:cNvSpPr>
            <a:spLocks noChangeArrowheads="1"/>
          </p:cNvSpPr>
          <p:nvPr/>
        </p:nvSpPr>
        <p:spPr bwMode="auto">
          <a:xfrm>
            <a:off x="2047358" y="1895186"/>
            <a:ext cx="331932" cy="60351"/>
          </a:xfrm>
          <a:custGeom>
            <a:avLst/>
            <a:gdLst>
              <a:gd name="T0" fmla="*/ 1114 w 1115"/>
              <a:gd name="T1" fmla="*/ 0 h 203"/>
              <a:gd name="T2" fmla="*/ 376 w 1115"/>
              <a:gd name="T3" fmla="*/ 0 h 203"/>
              <a:gd name="T4" fmla="*/ 239 w 1115"/>
              <a:gd name="T5" fmla="*/ 138 h 203"/>
              <a:gd name="T6" fmla="*/ 95 w 1115"/>
              <a:gd name="T7" fmla="*/ 0 h 203"/>
              <a:gd name="T8" fmla="*/ 0 w 1115"/>
              <a:gd name="T9" fmla="*/ 0 h 203"/>
              <a:gd name="T10" fmla="*/ 0 w 1115"/>
              <a:gd name="T11" fmla="*/ 43 h 203"/>
              <a:gd name="T12" fmla="*/ 79 w 1115"/>
              <a:gd name="T13" fmla="*/ 43 h 203"/>
              <a:gd name="T14" fmla="*/ 239 w 1115"/>
              <a:gd name="T15" fmla="*/ 202 h 203"/>
              <a:gd name="T16" fmla="*/ 398 w 1115"/>
              <a:gd name="T17" fmla="*/ 43 h 203"/>
              <a:gd name="T18" fmla="*/ 1114 w 1115"/>
              <a:gd name="T19" fmla="*/ 43 h 203"/>
              <a:gd name="T20" fmla="*/ 1114 w 1115"/>
              <a:gd name="T21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15" h="203">
                <a:moveTo>
                  <a:pt x="1114" y="0"/>
                </a:moveTo>
                <a:lnTo>
                  <a:pt x="376" y="0"/>
                </a:lnTo>
                <a:lnTo>
                  <a:pt x="239" y="138"/>
                </a:lnTo>
                <a:lnTo>
                  <a:pt x="95" y="0"/>
                </a:lnTo>
                <a:lnTo>
                  <a:pt x="0" y="0"/>
                </a:lnTo>
                <a:lnTo>
                  <a:pt x="0" y="43"/>
                </a:lnTo>
                <a:lnTo>
                  <a:pt x="79" y="43"/>
                </a:lnTo>
                <a:lnTo>
                  <a:pt x="239" y="202"/>
                </a:lnTo>
                <a:lnTo>
                  <a:pt x="398" y="43"/>
                </a:lnTo>
                <a:lnTo>
                  <a:pt x="1114" y="43"/>
                </a:lnTo>
                <a:lnTo>
                  <a:pt x="1114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" name="Freeform 232"/>
          <p:cNvSpPr>
            <a:spLocks noChangeArrowheads="1"/>
          </p:cNvSpPr>
          <p:nvPr/>
        </p:nvSpPr>
        <p:spPr bwMode="auto">
          <a:xfrm>
            <a:off x="2047358" y="1914865"/>
            <a:ext cx="24928" cy="13120"/>
          </a:xfrm>
          <a:custGeom>
            <a:avLst/>
            <a:gdLst>
              <a:gd name="T0" fmla="*/ 0 w 85"/>
              <a:gd name="T1" fmla="*/ 0 h 44"/>
              <a:gd name="T2" fmla="*/ 84 w 85"/>
              <a:gd name="T3" fmla="*/ 0 h 44"/>
              <a:gd name="T4" fmla="*/ 84 w 85"/>
              <a:gd name="T5" fmla="*/ 43 h 44"/>
              <a:gd name="T6" fmla="*/ 0 w 85"/>
              <a:gd name="T7" fmla="*/ 43 h 44"/>
              <a:gd name="T8" fmla="*/ 0 w 8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44">
                <a:moveTo>
                  <a:pt x="0" y="0"/>
                </a:moveTo>
                <a:lnTo>
                  <a:pt x="84" y="0"/>
                </a:lnTo>
                <a:lnTo>
                  <a:pt x="8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7" name="Freeform 233"/>
          <p:cNvSpPr>
            <a:spLocks noChangeArrowheads="1"/>
          </p:cNvSpPr>
          <p:nvPr/>
        </p:nvSpPr>
        <p:spPr bwMode="auto">
          <a:xfrm>
            <a:off x="2162812" y="1914865"/>
            <a:ext cx="216478" cy="44607"/>
          </a:xfrm>
          <a:custGeom>
            <a:avLst/>
            <a:gdLst>
              <a:gd name="T0" fmla="*/ 414 w 728"/>
              <a:gd name="T1" fmla="*/ 43 h 149"/>
              <a:gd name="T2" fmla="*/ 727 w 728"/>
              <a:gd name="T3" fmla="*/ 43 h 149"/>
              <a:gd name="T4" fmla="*/ 727 w 728"/>
              <a:gd name="T5" fmla="*/ 0 h 149"/>
              <a:gd name="T6" fmla="*/ 398 w 728"/>
              <a:gd name="T7" fmla="*/ 0 h 149"/>
              <a:gd name="T8" fmla="*/ 313 w 728"/>
              <a:gd name="T9" fmla="*/ 90 h 149"/>
              <a:gd name="T10" fmla="*/ 223 w 728"/>
              <a:gd name="T11" fmla="*/ 0 h 149"/>
              <a:gd name="T12" fmla="*/ 0 w 728"/>
              <a:gd name="T13" fmla="*/ 0 h 149"/>
              <a:gd name="T14" fmla="*/ 0 w 728"/>
              <a:gd name="T15" fmla="*/ 43 h 149"/>
              <a:gd name="T16" fmla="*/ 207 w 728"/>
              <a:gd name="T17" fmla="*/ 43 h 149"/>
              <a:gd name="T18" fmla="*/ 313 w 728"/>
              <a:gd name="T19" fmla="*/ 148 h 149"/>
              <a:gd name="T20" fmla="*/ 414 w 728"/>
              <a:gd name="T21" fmla="*/ 43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8" h="149">
                <a:moveTo>
                  <a:pt x="414" y="43"/>
                </a:moveTo>
                <a:lnTo>
                  <a:pt x="727" y="43"/>
                </a:lnTo>
                <a:lnTo>
                  <a:pt x="727" y="0"/>
                </a:lnTo>
                <a:lnTo>
                  <a:pt x="398" y="0"/>
                </a:lnTo>
                <a:lnTo>
                  <a:pt x="313" y="90"/>
                </a:lnTo>
                <a:lnTo>
                  <a:pt x="223" y="0"/>
                </a:lnTo>
                <a:lnTo>
                  <a:pt x="0" y="0"/>
                </a:lnTo>
                <a:lnTo>
                  <a:pt x="0" y="43"/>
                </a:lnTo>
                <a:lnTo>
                  <a:pt x="207" y="43"/>
                </a:lnTo>
                <a:lnTo>
                  <a:pt x="313" y="148"/>
                </a:lnTo>
                <a:lnTo>
                  <a:pt x="414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8" name="Freeform 234"/>
          <p:cNvSpPr>
            <a:spLocks noChangeArrowheads="1"/>
          </p:cNvSpPr>
          <p:nvPr/>
        </p:nvSpPr>
        <p:spPr bwMode="auto">
          <a:xfrm>
            <a:off x="2035550" y="1710196"/>
            <a:ext cx="356859" cy="178430"/>
          </a:xfrm>
          <a:custGeom>
            <a:avLst/>
            <a:gdLst>
              <a:gd name="T0" fmla="*/ 43 w 1201"/>
              <a:gd name="T1" fmla="*/ 557 h 601"/>
              <a:gd name="T2" fmla="*/ 74 w 1201"/>
              <a:gd name="T3" fmla="*/ 457 h 601"/>
              <a:gd name="T4" fmla="*/ 133 w 1201"/>
              <a:gd name="T5" fmla="*/ 372 h 601"/>
              <a:gd name="T6" fmla="*/ 218 w 1201"/>
              <a:gd name="T7" fmla="*/ 318 h 601"/>
              <a:gd name="T8" fmla="*/ 324 w 1201"/>
              <a:gd name="T9" fmla="*/ 297 h 601"/>
              <a:gd name="T10" fmla="*/ 882 w 1201"/>
              <a:gd name="T11" fmla="*/ 297 h 601"/>
              <a:gd name="T12" fmla="*/ 982 w 1201"/>
              <a:gd name="T13" fmla="*/ 318 h 601"/>
              <a:gd name="T14" fmla="*/ 1072 w 1201"/>
              <a:gd name="T15" fmla="*/ 372 h 601"/>
              <a:gd name="T16" fmla="*/ 1131 w 1201"/>
              <a:gd name="T17" fmla="*/ 457 h 601"/>
              <a:gd name="T18" fmla="*/ 1157 w 1201"/>
              <a:gd name="T19" fmla="*/ 557 h 601"/>
              <a:gd name="T20" fmla="*/ 515 w 1201"/>
              <a:gd name="T21" fmla="*/ 106 h 601"/>
              <a:gd name="T22" fmla="*/ 520 w 1201"/>
              <a:gd name="T23" fmla="*/ 90 h 601"/>
              <a:gd name="T24" fmla="*/ 568 w 1201"/>
              <a:gd name="T25" fmla="*/ 69 h 601"/>
              <a:gd name="T26" fmla="*/ 600 w 1201"/>
              <a:gd name="T27" fmla="*/ 64 h 601"/>
              <a:gd name="T28" fmla="*/ 664 w 1201"/>
              <a:gd name="T29" fmla="*/ 75 h 601"/>
              <a:gd name="T30" fmla="*/ 685 w 1201"/>
              <a:gd name="T31" fmla="*/ 106 h 601"/>
              <a:gd name="T32" fmla="*/ 679 w 1201"/>
              <a:gd name="T33" fmla="*/ 122 h 601"/>
              <a:gd name="T34" fmla="*/ 637 w 1201"/>
              <a:gd name="T35" fmla="*/ 143 h 601"/>
              <a:gd name="T36" fmla="*/ 600 w 1201"/>
              <a:gd name="T37" fmla="*/ 149 h 601"/>
              <a:gd name="T38" fmla="*/ 542 w 1201"/>
              <a:gd name="T39" fmla="*/ 133 h 601"/>
              <a:gd name="T40" fmla="*/ 515 w 1201"/>
              <a:gd name="T41" fmla="*/ 106 h 601"/>
              <a:gd name="T42" fmla="*/ 1200 w 1201"/>
              <a:gd name="T43" fmla="*/ 579 h 601"/>
              <a:gd name="T44" fmla="*/ 1200 w 1201"/>
              <a:gd name="T45" fmla="*/ 547 h 601"/>
              <a:gd name="T46" fmla="*/ 1179 w 1201"/>
              <a:gd name="T47" fmla="*/ 451 h 601"/>
              <a:gd name="T48" fmla="*/ 1110 w 1201"/>
              <a:gd name="T49" fmla="*/ 350 h 601"/>
              <a:gd name="T50" fmla="*/ 1004 w 1201"/>
              <a:gd name="T51" fmla="*/ 282 h 601"/>
              <a:gd name="T52" fmla="*/ 913 w 1201"/>
              <a:gd name="T53" fmla="*/ 255 h 601"/>
              <a:gd name="T54" fmla="*/ 621 w 1201"/>
              <a:gd name="T55" fmla="*/ 255 h 601"/>
              <a:gd name="T56" fmla="*/ 621 w 1201"/>
              <a:gd name="T57" fmla="*/ 191 h 601"/>
              <a:gd name="T58" fmla="*/ 701 w 1201"/>
              <a:gd name="T59" fmla="*/ 159 h 601"/>
              <a:gd name="T60" fmla="*/ 722 w 1201"/>
              <a:gd name="T61" fmla="*/ 138 h 601"/>
              <a:gd name="T62" fmla="*/ 733 w 1201"/>
              <a:gd name="T63" fmla="*/ 106 h 601"/>
              <a:gd name="T64" fmla="*/ 727 w 1201"/>
              <a:gd name="T65" fmla="*/ 90 h 601"/>
              <a:gd name="T66" fmla="*/ 711 w 1201"/>
              <a:gd name="T67" fmla="*/ 64 h 601"/>
              <a:gd name="T68" fmla="*/ 664 w 1201"/>
              <a:gd name="T69" fmla="*/ 32 h 601"/>
              <a:gd name="T70" fmla="*/ 621 w 1201"/>
              <a:gd name="T71" fmla="*/ 0 h 601"/>
              <a:gd name="T72" fmla="*/ 579 w 1201"/>
              <a:gd name="T73" fmla="*/ 21 h 601"/>
              <a:gd name="T74" fmla="*/ 536 w 1201"/>
              <a:gd name="T75" fmla="*/ 32 h 601"/>
              <a:gd name="T76" fmla="*/ 489 w 1201"/>
              <a:gd name="T77" fmla="*/ 64 h 601"/>
              <a:gd name="T78" fmla="*/ 472 w 1201"/>
              <a:gd name="T79" fmla="*/ 90 h 601"/>
              <a:gd name="T80" fmla="*/ 472 w 1201"/>
              <a:gd name="T81" fmla="*/ 106 h 601"/>
              <a:gd name="T82" fmla="*/ 483 w 1201"/>
              <a:gd name="T83" fmla="*/ 138 h 601"/>
              <a:gd name="T84" fmla="*/ 504 w 1201"/>
              <a:gd name="T85" fmla="*/ 159 h 601"/>
              <a:gd name="T86" fmla="*/ 579 w 1201"/>
              <a:gd name="T87" fmla="*/ 191 h 601"/>
              <a:gd name="T88" fmla="*/ 324 w 1201"/>
              <a:gd name="T89" fmla="*/ 255 h 601"/>
              <a:gd name="T90" fmla="*/ 292 w 1201"/>
              <a:gd name="T91" fmla="*/ 255 h 601"/>
              <a:gd name="T92" fmla="*/ 197 w 1201"/>
              <a:gd name="T93" fmla="*/ 282 h 601"/>
              <a:gd name="T94" fmla="*/ 96 w 1201"/>
              <a:gd name="T95" fmla="*/ 350 h 601"/>
              <a:gd name="T96" fmla="*/ 26 w 1201"/>
              <a:gd name="T97" fmla="*/ 451 h 601"/>
              <a:gd name="T98" fmla="*/ 0 w 1201"/>
              <a:gd name="T99" fmla="*/ 547 h 601"/>
              <a:gd name="T100" fmla="*/ 0 w 1201"/>
              <a:gd name="T101" fmla="*/ 600 h 601"/>
              <a:gd name="T102" fmla="*/ 1200 w 1201"/>
              <a:gd name="T103" fmla="*/ 600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01" h="601">
                <a:moveTo>
                  <a:pt x="43" y="557"/>
                </a:moveTo>
                <a:lnTo>
                  <a:pt x="43" y="557"/>
                </a:lnTo>
                <a:lnTo>
                  <a:pt x="53" y="504"/>
                </a:lnTo>
                <a:lnTo>
                  <a:pt x="74" y="457"/>
                </a:lnTo>
                <a:lnTo>
                  <a:pt x="101" y="414"/>
                </a:lnTo>
                <a:lnTo>
                  <a:pt x="133" y="372"/>
                </a:lnTo>
                <a:lnTo>
                  <a:pt x="175" y="340"/>
                </a:lnTo>
                <a:lnTo>
                  <a:pt x="218" y="318"/>
                </a:lnTo>
                <a:lnTo>
                  <a:pt x="271" y="303"/>
                </a:lnTo>
                <a:lnTo>
                  <a:pt x="324" y="297"/>
                </a:lnTo>
                <a:lnTo>
                  <a:pt x="882" y="297"/>
                </a:lnTo>
                <a:lnTo>
                  <a:pt x="882" y="297"/>
                </a:lnTo>
                <a:lnTo>
                  <a:pt x="935" y="303"/>
                </a:lnTo>
                <a:lnTo>
                  <a:pt x="982" y="318"/>
                </a:lnTo>
                <a:lnTo>
                  <a:pt x="1030" y="340"/>
                </a:lnTo>
                <a:lnTo>
                  <a:pt x="1072" y="372"/>
                </a:lnTo>
                <a:lnTo>
                  <a:pt x="1104" y="414"/>
                </a:lnTo>
                <a:lnTo>
                  <a:pt x="1131" y="457"/>
                </a:lnTo>
                <a:lnTo>
                  <a:pt x="1152" y="504"/>
                </a:lnTo>
                <a:lnTo>
                  <a:pt x="1157" y="557"/>
                </a:lnTo>
                <a:lnTo>
                  <a:pt x="43" y="557"/>
                </a:lnTo>
                <a:close/>
                <a:moveTo>
                  <a:pt x="515" y="106"/>
                </a:moveTo>
                <a:lnTo>
                  <a:pt x="515" y="106"/>
                </a:lnTo>
                <a:lnTo>
                  <a:pt x="520" y="90"/>
                </a:lnTo>
                <a:lnTo>
                  <a:pt x="542" y="75"/>
                </a:lnTo>
                <a:lnTo>
                  <a:pt x="568" y="69"/>
                </a:lnTo>
                <a:lnTo>
                  <a:pt x="600" y="64"/>
                </a:lnTo>
                <a:lnTo>
                  <a:pt x="600" y="64"/>
                </a:lnTo>
                <a:lnTo>
                  <a:pt x="637" y="69"/>
                </a:lnTo>
                <a:lnTo>
                  <a:pt x="664" y="75"/>
                </a:lnTo>
                <a:lnTo>
                  <a:pt x="679" y="90"/>
                </a:lnTo>
                <a:lnTo>
                  <a:pt x="685" y="106"/>
                </a:lnTo>
                <a:lnTo>
                  <a:pt x="685" y="106"/>
                </a:lnTo>
                <a:lnTo>
                  <a:pt x="679" y="122"/>
                </a:lnTo>
                <a:lnTo>
                  <a:pt x="664" y="133"/>
                </a:lnTo>
                <a:lnTo>
                  <a:pt x="637" y="143"/>
                </a:lnTo>
                <a:lnTo>
                  <a:pt x="600" y="149"/>
                </a:lnTo>
                <a:lnTo>
                  <a:pt x="600" y="149"/>
                </a:lnTo>
                <a:lnTo>
                  <a:pt x="568" y="143"/>
                </a:lnTo>
                <a:lnTo>
                  <a:pt x="542" y="133"/>
                </a:lnTo>
                <a:lnTo>
                  <a:pt x="520" y="122"/>
                </a:lnTo>
                <a:lnTo>
                  <a:pt x="515" y="106"/>
                </a:lnTo>
                <a:close/>
                <a:moveTo>
                  <a:pt x="1200" y="600"/>
                </a:moveTo>
                <a:lnTo>
                  <a:pt x="1200" y="579"/>
                </a:lnTo>
                <a:lnTo>
                  <a:pt x="1200" y="579"/>
                </a:lnTo>
                <a:lnTo>
                  <a:pt x="1200" y="547"/>
                </a:lnTo>
                <a:lnTo>
                  <a:pt x="1195" y="515"/>
                </a:lnTo>
                <a:lnTo>
                  <a:pt x="1179" y="451"/>
                </a:lnTo>
                <a:lnTo>
                  <a:pt x="1147" y="398"/>
                </a:lnTo>
                <a:lnTo>
                  <a:pt x="1110" y="350"/>
                </a:lnTo>
                <a:lnTo>
                  <a:pt x="1062" y="314"/>
                </a:lnTo>
                <a:lnTo>
                  <a:pt x="1004" y="282"/>
                </a:lnTo>
                <a:lnTo>
                  <a:pt x="945" y="260"/>
                </a:lnTo>
                <a:lnTo>
                  <a:pt x="913" y="255"/>
                </a:lnTo>
                <a:lnTo>
                  <a:pt x="882" y="255"/>
                </a:lnTo>
                <a:lnTo>
                  <a:pt x="621" y="255"/>
                </a:lnTo>
                <a:lnTo>
                  <a:pt x="621" y="191"/>
                </a:lnTo>
                <a:lnTo>
                  <a:pt x="621" y="191"/>
                </a:lnTo>
                <a:lnTo>
                  <a:pt x="664" y="181"/>
                </a:lnTo>
                <a:lnTo>
                  <a:pt x="701" y="159"/>
                </a:lnTo>
                <a:lnTo>
                  <a:pt x="711" y="149"/>
                </a:lnTo>
                <a:lnTo>
                  <a:pt x="722" y="138"/>
                </a:lnTo>
                <a:lnTo>
                  <a:pt x="727" y="122"/>
                </a:lnTo>
                <a:lnTo>
                  <a:pt x="733" y="106"/>
                </a:lnTo>
                <a:lnTo>
                  <a:pt x="733" y="106"/>
                </a:lnTo>
                <a:lnTo>
                  <a:pt x="727" y="90"/>
                </a:lnTo>
                <a:lnTo>
                  <a:pt x="722" y="75"/>
                </a:lnTo>
                <a:lnTo>
                  <a:pt x="711" y="64"/>
                </a:lnTo>
                <a:lnTo>
                  <a:pt x="701" y="48"/>
                </a:lnTo>
                <a:lnTo>
                  <a:pt x="664" y="32"/>
                </a:lnTo>
                <a:lnTo>
                  <a:pt x="621" y="21"/>
                </a:lnTo>
                <a:lnTo>
                  <a:pt x="621" y="0"/>
                </a:lnTo>
                <a:lnTo>
                  <a:pt x="579" y="0"/>
                </a:lnTo>
                <a:lnTo>
                  <a:pt x="579" y="21"/>
                </a:lnTo>
                <a:lnTo>
                  <a:pt x="579" y="21"/>
                </a:lnTo>
                <a:lnTo>
                  <a:pt x="536" y="32"/>
                </a:lnTo>
                <a:lnTo>
                  <a:pt x="504" y="48"/>
                </a:lnTo>
                <a:lnTo>
                  <a:pt x="489" y="64"/>
                </a:lnTo>
                <a:lnTo>
                  <a:pt x="483" y="75"/>
                </a:lnTo>
                <a:lnTo>
                  <a:pt x="472" y="90"/>
                </a:lnTo>
                <a:lnTo>
                  <a:pt x="472" y="106"/>
                </a:lnTo>
                <a:lnTo>
                  <a:pt x="472" y="106"/>
                </a:lnTo>
                <a:lnTo>
                  <a:pt x="472" y="122"/>
                </a:lnTo>
                <a:lnTo>
                  <a:pt x="483" y="138"/>
                </a:lnTo>
                <a:lnTo>
                  <a:pt x="489" y="149"/>
                </a:lnTo>
                <a:lnTo>
                  <a:pt x="504" y="159"/>
                </a:lnTo>
                <a:lnTo>
                  <a:pt x="536" y="181"/>
                </a:lnTo>
                <a:lnTo>
                  <a:pt x="579" y="191"/>
                </a:lnTo>
                <a:lnTo>
                  <a:pt x="579" y="255"/>
                </a:lnTo>
                <a:lnTo>
                  <a:pt x="324" y="255"/>
                </a:lnTo>
                <a:lnTo>
                  <a:pt x="324" y="255"/>
                </a:lnTo>
                <a:lnTo>
                  <a:pt x="292" y="255"/>
                </a:lnTo>
                <a:lnTo>
                  <a:pt x="260" y="260"/>
                </a:lnTo>
                <a:lnTo>
                  <a:pt x="197" y="282"/>
                </a:lnTo>
                <a:lnTo>
                  <a:pt x="144" y="314"/>
                </a:lnTo>
                <a:lnTo>
                  <a:pt x="96" y="350"/>
                </a:lnTo>
                <a:lnTo>
                  <a:pt x="58" y="398"/>
                </a:lnTo>
                <a:lnTo>
                  <a:pt x="26" y="451"/>
                </a:lnTo>
                <a:lnTo>
                  <a:pt x="5" y="515"/>
                </a:lnTo>
                <a:lnTo>
                  <a:pt x="0" y="547"/>
                </a:lnTo>
                <a:lnTo>
                  <a:pt x="0" y="579"/>
                </a:lnTo>
                <a:lnTo>
                  <a:pt x="0" y="600"/>
                </a:lnTo>
                <a:lnTo>
                  <a:pt x="1179" y="600"/>
                </a:lnTo>
                <a:lnTo>
                  <a:pt x="1200" y="6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9" name="Freeform 235"/>
          <p:cNvSpPr>
            <a:spLocks noChangeArrowheads="1"/>
          </p:cNvSpPr>
          <p:nvPr/>
        </p:nvSpPr>
        <p:spPr bwMode="auto">
          <a:xfrm>
            <a:off x="2220539" y="1736436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0" name="Freeform 236"/>
          <p:cNvSpPr>
            <a:spLocks noChangeArrowheads="1"/>
          </p:cNvSpPr>
          <p:nvPr/>
        </p:nvSpPr>
        <p:spPr bwMode="auto">
          <a:xfrm>
            <a:off x="2067038" y="1857138"/>
            <a:ext cx="47231" cy="13120"/>
          </a:xfrm>
          <a:custGeom>
            <a:avLst/>
            <a:gdLst>
              <a:gd name="T0" fmla="*/ 0 w 160"/>
              <a:gd name="T1" fmla="*/ 0 h 44"/>
              <a:gd name="T2" fmla="*/ 159 w 160"/>
              <a:gd name="T3" fmla="*/ 0 h 44"/>
              <a:gd name="T4" fmla="*/ 159 w 160"/>
              <a:gd name="T5" fmla="*/ 43 h 44"/>
              <a:gd name="T6" fmla="*/ 0 w 160"/>
              <a:gd name="T7" fmla="*/ 43 h 44"/>
              <a:gd name="T8" fmla="*/ 0 w 160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" h="44">
                <a:moveTo>
                  <a:pt x="0" y="0"/>
                </a:moveTo>
                <a:lnTo>
                  <a:pt x="159" y="0"/>
                </a:lnTo>
                <a:lnTo>
                  <a:pt x="159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1" name="Freeform 237"/>
          <p:cNvSpPr>
            <a:spLocks noChangeArrowheads="1"/>
          </p:cNvSpPr>
          <p:nvPr/>
        </p:nvSpPr>
        <p:spPr bwMode="auto">
          <a:xfrm>
            <a:off x="2122141" y="1857138"/>
            <a:ext cx="19679" cy="13120"/>
          </a:xfrm>
          <a:custGeom>
            <a:avLst/>
            <a:gdLst>
              <a:gd name="T0" fmla="*/ 0 w 65"/>
              <a:gd name="T1" fmla="*/ 0 h 44"/>
              <a:gd name="T2" fmla="*/ 64 w 65"/>
              <a:gd name="T3" fmla="*/ 0 h 44"/>
              <a:gd name="T4" fmla="*/ 64 w 65"/>
              <a:gd name="T5" fmla="*/ 43 h 44"/>
              <a:gd name="T6" fmla="*/ 0 w 65"/>
              <a:gd name="T7" fmla="*/ 43 h 44"/>
              <a:gd name="T8" fmla="*/ 0 w 6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0" y="0"/>
                </a:moveTo>
                <a:lnTo>
                  <a:pt x="64" y="0"/>
                </a:lnTo>
                <a:lnTo>
                  <a:pt x="6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2" name="Freeform 238"/>
          <p:cNvSpPr>
            <a:spLocks noChangeArrowheads="1"/>
          </p:cNvSpPr>
          <p:nvPr/>
        </p:nvSpPr>
        <p:spPr bwMode="auto">
          <a:xfrm>
            <a:off x="2189052" y="1857138"/>
            <a:ext cx="69536" cy="13120"/>
          </a:xfrm>
          <a:custGeom>
            <a:avLst/>
            <a:gdLst>
              <a:gd name="T0" fmla="*/ 0 w 235"/>
              <a:gd name="T1" fmla="*/ 0 h 44"/>
              <a:gd name="T2" fmla="*/ 234 w 235"/>
              <a:gd name="T3" fmla="*/ 0 h 44"/>
              <a:gd name="T4" fmla="*/ 234 w 235"/>
              <a:gd name="T5" fmla="*/ 43 h 44"/>
              <a:gd name="T6" fmla="*/ 0 w 235"/>
              <a:gd name="T7" fmla="*/ 43 h 44"/>
              <a:gd name="T8" fmla="*/ 0 w 23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5" h="44">
                <a:moveTo>
                  <a:pt x="0" y="0"/>
                </a:moveTo>
                <a:lnTo>
                  <a:pt x="234" y="0"/>
                </a:lnTo>
                <a:lnTo>
                  <a:pt x="23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3" name="Freeform 239"/>
          <p:cNvSpPr>
            <a:spLocks noChangeArrowheads="1"/>
          </p:cNvSpPr>
          <p:nvPr/>
        </p:nvSpPr>
        <p:spPr bwMode="auto">
          <a:xfrm>
            <a:off x="2081469" y="1972593"/>
            <a:ext cx="26240" cy="13120"/>
          </a:xfrm>
          <a:custGeom>
            <a:avLst/>
            <a:gdLst>
              <a:gd name="T0" fmla="*/ 0 w 86"/>
              <a:gd name="T1" fmla="*/ 0 h 43"/>
              <a:gd name="T2" fmla="*/ 85 w 86"/>
              <a:gd name="T3" fmla="*/ 0 h 43"/>
              <a:gd name="T4" fmla="*/ 85 w 86"/>
              <a:gd name="T5" fmla="*/ 42 h 43"/>
              <a:gd name="T6" fmla="*/ 0 w 86"/>
              <a:gd name="T7" fmla="*/ 42 h 43"/>
              <a:gd name="T8" fmla="*/ 0 w 86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3">
                <a:moveTo>
                  <a:pt x="0" y="0"/>
                </a:moveTo>
                <a:lnTo>
                  <a:pt x="85" y="0"/>
                </a:lnTo>
                <a:lnTo>
                  <a:pt x="85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4" name="Freeform 240"/>
          <p:cNvSpPr>
            <a:spLocks noChangeArrowheads="1"/>
          </p:cNvSpPr>
          <p:nvPr/>
        </p:nvSpPr>
        <p:spPr bwMode="auto">
          <a:xfrm>
            <a:off x="2106397" y="1958161"/>
            <a:ext cx="11807" cy="14431"/>
          </a:xfrm>
          <a:custGeom>
            <a:avLst/>
            <a:gdLst>
              <a:gd name="T0" fmla="*/ 0 w 38"/>
              <a:gd name="T1" fmla="*/ 0 h 50"/>
              <a:gd name="T2" fmla="*/ 37 w 38"/>
              <a:gd name="T3" fmla="*/ 0 h 50"/>
              <a:gd name="T4" fmla="*/ 37 w 38"/>
              <a:gd name="T5" fmla="*/ 49 h 50"/>
              <a:gd name="T6" fmla="*/ 0 w 38"/>
              <a:gd name="T7" fmla="*/ 49 h 50"/>
              <a:gd name="T8" fmla="*/ 0 w 38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50">
                <a:moveTo>
                  <a:pt x="0" y="0"/>
                </a:moveTo>
                <a:lnTo>
                  <a:pt x="37" y="0"/>
                </a:lnTo>
                <a:lnTo>
                  <a:pt x="37" y="49"/>
                </a:lnTo>
                <a:lnTo>
                  <a:pt x="0" y="49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" name="Freeform 241"/>
          <p:cNvSpPr>
            <a:spLocks noChangeArrowheads="1"/>
          </p:cNvSpPr>
          <p:nvPr/>
        </p:nvSpPr>
        <p:spPr bwMode="auto">
          <a:xfrm>
            <a:off x="2156253" y="1972593"/>
            <a:ext cx="38047" cy="13120"/>
          </a:xfrm>
          <a:custGeom>
            <a:avLst/>
            <a:gdLst>
              <a:gd name="T0" fmla="*/ 0 w 128"/>
              <a:gd name="T1" fmla="*/ 0 h 43"/>
              <a:gd name="T2" fmla="*/ 127 w 128"/>
              <a:gd name="T3" fmla="*/ 0 h 43"/>
              <a:gd name="T4" fmla="*/ 127 w 128"/>
              <a:gd name="T5" fmla="*/ 42 h 43"/>
              <a:gd name="T6" fmla="*/ 0 w 128"/>
              <a:gd name="T7" fmla="*/ 42 h 43"/>
              <a:gd name="T8" fmla="*/ 0 w 12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43">
                <a:moveTo>
                  <a:pt x="0" y="0"/>
                </a:moveTo>
                <a:lnTo>
                  <a:pt x="127" y="0"/>
                </a:lnTo>
                <a:lnTo>
                  <a:pt x="12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" name="Freeform 242"/>
          <p:cNvSpPr>
            <a:spLocks noChangeArrowheads="1"/>
          </p:cNvSpPr>
          <p:nvPr/>
        </p:nvSpPr>
        <p:spPr bwMode="auto">
          <a:xfrm>
            <a:off x="2144444" y="1933233"/>
            <a:ext cx="83967" cy="19680"/>
          </a:xfrm>
          <a:custGeom>
            <a:avLst/>
            <a:gdLst>
              <a:gd name="T0" fmla="*/ 213 w 283"/>
              <a:gd name="T1" fmla="*/ 42 h 64"/>
              <a:gd name="T2" fmla="*/ 282 w 283"/>
              <a:gd name="T3" fmla="*/ 42 h 64"/>
              <a:gd name="T4" fmla="*/ 282 w 283"/>
              <a:gd name="T5" fmla="*/ 0 h 64"/>
              <a:gd name="T6" fmla="*/ 0 w 283"/>
              <a:gd name="T7" fmla="*/ 0 h 64"/>
              <a:gd name="T8" fmla="*/ 0 w 283"/>
              <a:gd name="T9" fmla="*/ 42 h 64"/>
              <a:gd name="T10" fmla="*/ 170 w 283"/>
              <a:gd name="T11" fmla="*/ 42 h 64"/>
              <a:gd name="T12" fmla="*/ 170 w 283"/>
              <a:gd name="T13" fmla="*/ 63 h 64"/>
              <a:gd name="T14" fmla="*/ 213 w 283"/>
              <a:gd name="T15" fmla="*/ 63 h 64"/>
              <a:gd name="T16" fmla="*/ 213 w 283"/>
              <a:gd name="T17" fmla="*/ 4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3" h="64">
                <a:moveTo>
                  <a:pt x="213" y="42"/>
                </a:moveTo>
                <a:lnTo>
                  <a:pt x="282" y="42"/>
                </a:lnTo>
                <a:lnTo>
                  <a:pt x="282" y="0"/>
                </a:lnTo>
                <a:lnTo>
                  <a:pt x="0" y="0"/>
                </a:lnTo>
                <a:lnTo>
                  <a:pt x="0" y="42"/>
                </a:lnTo>
                <a:lnTo>
                  <a:pt x="170" y="42"/>
                </a:lnTo>
                <a:lnTo>
                  <a:pt x="170" y="63"/>
                </a:lnTo>
                <a:lnTo>
                  <a:pt x="213" y="63"/>
                </a:lnTo>
                <a:lnTo>
                  <a:pt x="213" y="4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" name="Freeform 243"/>
          <p:cNvSpPr>
            <a:spLocks noChangeArrowheads="1"/>
          </p:cNvSpPr>
          <p:nvPr/>
        </p:nvSpPr>
        <p:spPr bwMode="auto">
          <a:xfrm>
            <a:off x="2220539" y="1964721"/>
            <a:ext cx="19680" cy="14432"/>
          </a:xfrm>
          <a:custGeom>
            <a:avLst/>
            <a:gdLst>
              <a:gd name="T0" fmla="*/ 0 w 65"/>
              <a:gd name="T1" fmla="*/ 0 h 49"/>
              <a:gd name="T2" fmla="*/ 64 w 65"/>
              <a:gd name="T3" fmla="*/ 0 h 49"/>
              <a:gd name="T4" fmla="*/ 64 w 65"/>
              <a:gd name="T5" fmla="*/ 48 h 49"/>
              <a:gd name="T6" fmla="*/ 0 w 65"/>
              <a:gd name="T7" fmla="*/ 48 h 49"/>
              <a:gd name="T8" fmla="*/ 0 w 6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9">
                <a:moveTo>
                  <a:pt x="0" y="0"/>
                </a:moveTo>
                <a:lnTo>
                  <a:pt x="64" y="0"/>
                </a:lnTo>
                <a:lnTo>
                  <a:pt x="64" y="48"/>
                </a:lnTo>
                <a:lnTo>
                  <a:pt x="0" y="4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8" name="Freeform 244"/>
          <p:cNvSpPr>
            <a:spLocks noChangeArrowheads="1"/>
          </p:cNvSpPr>
          <p:nvPr/>
        </p:nvSpPr>
        <p:spPr bwMode="auto">
          <a:xfrm>
            <a:off x="2042110" y="1933233"/>
            <a:ext cx="351612" cy="70847"/>
          </a:xfrm>
          <a:custGeom>
            <a:avLst/>
            <a:gdLst>
              <a:gd name="T0" fmla="*/ 0 w 1184"/>
              <a:gd name="T1" fmla="*/ 116 h 240"/>
              <a:gd name="T2" fmla="*/ 10 w 1184"/>
              <a:gd name="T3" fmla="*/ 164 h 240"/>
              <a:gd name="T4" fmla="*/ 52 w 1184"/>
              <a:gd name="T5" fmla="*/ 217 h 240"/>
              <a:gd name="T6" fmla="*/ 116 w 1184"/>
              <a:gd name="T7" fmla="*/ 239 h 240"/>
              <a:gd name="T8" fmla="*/ 1088 w 1184"/>
              <a:gd name="T9" fmla="*/ 233 h 240"/>
              <a:gd name="T10" fmla="*/ 1146 w 1184"/>
              <a:gd name="T11" fmla="*/ 201 h 240"/>
              <a:gd name="T12" fmla="*/ 1178 w 1184"/>
              <a:gd name="T13" fmla="*/ 143 h 240"/>
              <a:gd name="T14" fmla="*/ 1178 w 1184"/>
              <a:gd name="T15" fmla="*/ 95 h 240"/>
              <a:gd name="T16" fmla="*/ 1146 w 1184"/>
              <a:gd name="T17" fmla="*/ 37 h 240"/>
              <a:gd name="T18" fmla="*/ 1088 w 1184"/>
              <a:gd name="T19" fmla="*/ 5 h 240"/>
              <a:gd name="T20" fmla="*/ 817 w 1184"/>
              <a:gd name="T21" fmla="*/ 42 h 240"/>
              <a:gd name="T22" fmla="*/ 1067 w 1184"/>
              <a:gd name="T23" fmla="*/ 42 h 240"/>
              <a:gd name="T24" fmla="*/ 1067 w 1184"/>
              <a:gd name="T25" fmla="*/ 42 h 240"/>
              <a:gd name="T26" fmla="*/ 1072 w 1184"/>
              <a:gd name="T27" fmla="*/ 47 h 240"/>
              <a:gd name="T28" fmla="*/ 1072 w 1184"/>
              <a:gd name="T29" fmla="*/ 47 h 240"/>
              <a:gd name="T30" fmla="*/ 1077 w 1184"/>
              <a:gd name="T31" fmla="*/ 47 h 240"/>
              <a:gd name="T32" fmla="*/ 1077 w 1184"/>
              <a:gd name="T33" fmla="*/ 47 h 240"/>
              <a:gd name="T34" fmla="*/ 1082 w 1184"/>
              <a:gd name="T35" fmla="*/ 47 h 240"/>
              <a:gd name="T36" fmla="*/ 1082 w 1184"/>
              <a:gd name="T37" fmla="*/ 47 h 240"/>
              <a:gd name="T38" fmla="*/ 1088 w 1184"/>
              <a:gd name="T39" fmla="*/ 47 h 240"/>
              <a:gd name="T40" fmla="*/ 1088 w 1184"/>
              <a:gd name="T41" fmla="*/ 47 h 240"/>
              <a:gd name="T42" fmla="*/ 1093 w 1184"/>
              <a:gd name="T43" fmla="*/ 53 h 240"/>
              <a:gd name="T44" fmla="*/ 1093 w 1184"/>
              <a:gd name="T45" fmla="*/ 53 h 240"/>
              <a:gd name="T46" fmla="*/ 1099 w 1184"/>
              <a:gd name="T47" fmla="*/ 53 h 240"/>
              <a:gd name="T48" fmla="*/ 1099 w 1184"/>
              <a:gd name="T49" fmla="*/ 53 h 240"/>
              <a:gd name="T50" fmla="*/ 1103 w 1184"/>
              <a:gd name="T51" fmla="*/ 53 h 240"/>
              <a:gd name="T52" fmla="*/ 1103 w 1184"/>
              <a:gd name="T53" fmla="*/ 58 h 240"/>
              <a:gd name="T54" fmla="*/ 1103 w 1184"/>
              <a:gd name="T55" fmla="*/ 58 h 240"/>
              <a:gd name="T56" fmla="*/ 1109 w 1184"/>
              <a:gd name="T57" fmla="*/ 58 h 240"/>
              <a:gd name="T58" fmla="*/ 1109 w 1184"/>
              <a:gd name="T59" fmla="*/ 63 h 240"/>
              <a:gd name="T60" fmla="*/ 1114 w 1184"/>
              <a:gd name="T61" fmla="*/ 63 h 240"/>
              <a:gd name="T62" fmla="*/ 1050 w 1184"/>
              <a:gd name="T63" fmla="*/ 106 h 240"/>
              <a:gd name="T64" fmla="*/ 1135 w 1184"/>
              <a:gd name="T65" fmla="*/ 111 h 240"/>
              <a:gd name="T66" fmla="*/ 1135 w 1184"/>
              <a:gd name="T67" fmla="*/ 111 h 240"/>
              <a:gd name="T68" fmla="*/ 1130 w 1184"/>
              <a:gd name="T69" fmla="*/ 148 h 240"/>
              <a:gd name="T70" fmla="*/ 1061 w 1184"/>
              <a:gd name="T71" fmla="*/ 191 h 240"/>
              <a:gd name="T72" fmla="*/ 944 w 1184"/>
              <a:gd name="T73" fmla="*/ 175 h 240"/>
              <a:gd name="T74" fmla="*/ 838 w 1184"/>
              <a:gd name="T75" fmla="*/ 169 h 240"/>
              <a:gd name="T76" fmla="*/ 116 w 1184"/>
              <a:gd name="T77" fmla="*/ 191 h 240"/>
              <a:gd name="T78" fmla="*/ 68 w 1184"/>
              <a:gd name="T79" fmla="*/ 169 h 240"/>
              <a:gd name="T80" fmla="*/ 42 w 1184"/>
              <a:gd name="T81" fmla="*/ 116 h 240"/>
              <a:gd name="T82" fmla="*/ 90 w 1184"/>
              <a:gd name="T83" fmla="*/ 53 h 240"/>
              <a:gd name="T84" fmla="*/ 169 w 1184"/>
              <a:gd name="T85" fmla="*/ 0 h 240"/>
              <a:gd name="T86" fmla="*/ 95 w 1184"/>
              <a:gd name="T87" fmla="*/ 5 h 240"/>
              <a:gd name="T88" fmla="*/ 36 w 1184"/>
              <a:gd name="T89" fmla="*/ 37 h 240"/>
              <a:gd name="T90" fmla="*/ 4 w 1184"/>
              <a:gd name="T91" fmla="*/ 9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84" h="240">
                <a:moveTo>
                  <a:pt x="0" y="116"/>
                </a:moveTo>
                <a:lnTo>
                  <a:pt x="0" y="116"/>
                </a:lnTo>
                <a:lnTo>
                  <a:pt x="0" y="116"/>
                </a:lnTo>
                <a:lnTo>
                  <a:pt x="0" y="116"/>
                </a:lnTo>
                <a:lnTo>
                  <a:pt x="4" y="143"/>
                </a:lnTo>
                <a:lnTo>
                  <a:pt x="10" y="164"/>
                </a:lnTo>
                <a:lnTo>
                  <a:pt x="21" y="186"/>
                </a:lnTo>
                <a:lnTo>
                  <a:pt x="36" y="201"/>
                </a:lnTo>
                <a:lnTo>
                  <a:pt x="52" y="217"/>
                </a:lnTo>
                <a:lnTo>
                  <a:pt x="74" y="228"/>
                </a:lnTo>
                <a:lnTo>
                  <a:pt x="95" y="233"/>
                </a:lnTo>
                <a:lnTo>
                  <a:pt x="116" y="239"/>
                </a:lnTo>
                <a:lnTo>
                  <a:pt x="1061" y="239"/>
                </a:lnTo>
                <a:lnTo>
                  <a:pt x="1061" y="239"/>
                </a:lnTo>
                <a:lnTo>
                  <a:pt x="1088" y="233"/>
                </a:lnTo>
                <a:lnTo>
                  <a:pt x="1109" y="228"/>
                </a:lnTo>
                <a:lnTo>
                  <a:pt x="1130" y="217"/>
                </a:lnTo>
                <a:lnTo>
                  <a:pt x="1146" y="201"/>
                </a:lnTo>
                <a:lnTo>
                  <a:pt x="1162" y="186"/>
                </a:lnTo>
                <a:lnTo>
                  <a:pt x="1173" y="164"/>
                </a:lnTo>
                <a:lnTo>
                  <a:pt x="1178" y="143"/>
                </a:lnTo>
                <a:lnTo>
                  <a:pt x="1183" y="116"/>
                </a:lnTo>
                <a:lnTo>
                  <a:pt x="1183" y="116"/>
                </a:lnTo>
                <a:lnTo>
                  <a:pt x="1178" y="95"/>
                </a:lnTo>
                <a:lnTo>
                  <a:pt x="1173" y="74"/>
                </a:lnTo>
                <a:lnTo>
                  <a:pt x="1162" y="53"/>
                </a:lnTo>
                <a:lnTo>
                  <a:pt x="1146" y="37"/>
                </a:lnTo>
                <a:lnTo>
                  <a:pt x="1130" y="21"/>
                </a:lnTo>
                <a:lnTo>
                  <a:pt x="1109" y="10"/>
                </a:lnTo>
                <a:lnTo>
                  <a:pt x="1088" y="5"/>
                </a:lnTo>
                <a:lnTo>
                  <a:pt x="1061" y="0"/>
                </a:lnTo>
                <a:lnTo>
                  <a:pt x="817" y="0"/>
                </a:lnTo>
                <a:lnTo>
                  <a:pt x="817" y="42"/>
                </a:lnTo>
                <a:lnTo>
                  <a:pt x="1061" y="42"/>
                </a:lnTo>
                <a:lnTo>
                  <a:pt x="1061" y="42"/>
                </a:lnTo>
                <a:lnTo>
                  <a:pt x="1067" y="42"/>
                </a:lnTo>
                <a:lnTo>
                  <a:pt x="1067" y="42"/>
                </a:lnTo>
                <a:lnTo>
                  <a:pt x="1067" y="42"/>
                </a:lnTo>
                <a:lnTo>
                  <a:pt x="1067" y="42"/>
                </a:lnTo>
                <a:lnTo>
                  <a:pt x="1072" y="42"/>
                </a:lnTo>
                <a:lnTo>
                  <a:pt x="1072" y="42"/>
                </a:lnTo>
                <a:lnTo>
                  <a:pt x="1072" y="47"/>
                </a:lnTo>
                <a:lnTo>
                  <a:pt x="1072" y="47"/>
                </a:lnTo>
                <a:lnTo>
                  <a:pt x="1072" y="47"/>
                </a:lnTo>
                <a:lnTo>
                  <a:pt x="1072" y="47"/>
                </a:lnTo>
                <a:lnTo>
                  <a:pt x="1077" y="47"/>
                </a:lnTo>
                <a:lnTo>
                  <a:pt x="1077" y="47"/>
                </a:lnTo>
                <a:lnTo>
                  <a:pt x="1077" y="47"/>
                </a:lnTo>
                <a:lnTo>
                  <a:pt x="1077" y="47"/>
                </a:lnTo>
                <a:lnTo>
                  <a:pt x="1077" y="47"/>
                </a:lnTo>
                <a:lnTo>
                  <a:pt x="1077" y="47"/>
                </a:lnTo>
                <a:lnTo>
                  <a:pt x="1082" y="47"/>
                </a:lnTo>
                <a:lnTo>
                  <a:pt x="1082" y="47"/>
                </a:lnTo>
                <a:lnTo>
                  <a:pt x="1082" y="47"/>
                </a:lnTo>
                <a:lnTo>
                  <a:pt x="1082" y="47"/>
                </a:lnTo>
                <a:lnTo>
                  <a:pt x="1082" y="47"/>
                </a:lnTo>
                <a:lnTo>
                  <a:pt x="1082" y="47"/>
                </a:lnTo>
                <a:lnTo>
                  <a:pt x="1088" y="47"/>
                </a:lnTo>
                <a:lnTo>
                  <a:pt x="1088" y="47"/>
                </a:lnTo>
                <a:lnTo>
                  <a:pt x="1088" y="47"/>
                </a:lnTo>
                <a:lnTo>
                  <a:pt x="1088" y="47"/>
                </a:lnTo>
                <a:lnTo>
                  <a:pt x="1088" y="47"/>
                </a:lnTo>
                <a:lnTo>
                  <a:pt x="1088" y="47"/>
                </a:lnTo>
                <a:lnTo>
                  <a:pt x="1093" y="47"/>
                </a:lnTo>
                <a:lnTo>
                  <a:pt x="1093" y="47"/>
                </a:lnTo>
                <a:lnTo>
                  <a:pt x="1093" y="53"/>
                </a:lnTo>
                <a:lnTo>
                  <a:pt x="1093" y="53"/>
                </a:lnTo>
                <a:lnTo>
                  <a:pt x="1093" y="53"/>
                </a:lnTo>
                <a:lnTo>
                  <a:pt x="1093" y="53"/>
                </a:lnTo>
                <a:lnTo>
                  <a:pt x="1093" y="53"/>
                </a:lnTo>
                <a:lnTo>
                  <a:pt x="1093" y="53"/>
                </a:lnTo>
                <a:lnTo>
                  <a:pt x="1099" y="53"/>
                </a:lnTo>
                <a:lnTo>
                  <a:pt x="1099" y="53"/>
                </a:lnTo>
                <a:lnTo>
                  <a:pt x="1099" y="53"/>
                </a:lnTo>
                <a:lnTo>
                  <a:pt x="1099" y="53"/>
                </a:lnTo>
                <a:lnTo>
                  <a:pt x="1099" y="53"/>
                </a:lnTo>
                <a:lnTo>
                  <a:pt x="1099" y="53"/>
                </a:lnTo>
                <a:lnTo>
                  <a:pt x="1103" y="53"/>
                </a:lnTo>
                <a:lnTo>
                  <a:pt x="1103" y="53"/>
                </a:lnTo>
                <a:lnTo>
                  <a:pt x="1103" y="58"/>
                </a:lnTo>
                <a:lnTo>
                  <a:pt x="1103" y="58"/>
                </a:lnTo>
                <a:lnTo>
                  <a:pt x="1103" y="58"/>
                </a:lnTo>
                <a:lnTo>
                  <a:pt x="1103" y="58"/>
                </a:lnTo>
                <a:lnTo>
                  <a:pt x="1103" y="58"/>
                </a:lnTo>
                <a:lnTo>
                  <a:pt x="1103" y="58"/>
                </a:lnTo>
                <a:lnTo>
                  <a:pt x="1109" y="58"/>
                </a:lnTo>
                <a:lnTo>
                  <a:pt x="1109" y="58"/>
                </a:lnTo>
                <a:lnTo>
                  <a:pt x="1109" y="58"/>
                </a:lnTo>
                <a:lnTo>
                  <a:pt x="1109" y="58"/>
                </a:lnTo>
                <a:lnTo>
                  <a:pt x="1109" y="63"/>
                </a:lnTo>
                <a:lnTo>
                  <a:pt x="1109" y="63"/>
                </a:lnTo>
                <a:lnTo>
                  <a:pt x="1114" y="63"/>
                </a:lnTo>
                <a:lnTo>
                  <a:pt x="1114" y="63"/>
                </a:lnTo>
                <a:lnTo>
                  <a:pt x="1114" y="63"/>
                </a:lnTo>
                <a:lnTo>
                  <a:pt x="1050" y="63"/>
                </a:lnTo>
                <a:lnTo>
                  <a:pt x="1050" y="106"/>
                </a:lnTo>
                <a:lnTo>
                  <a:pt x="1135" y="106"/>
                </a:lnTo>
                <a:lnTo>
                  <a:pt x="1135" y="106"/>
                </a:lnTo>
                <a:lnTo>
                  <a:pt x="1135" y="111"/>
                </a:lnTo>
                <a:lnTo>
                  <a:pt x="1135" y="111"/>
                </a:lnTo>
                <a:lnTo>
                  <a:pt x="1135" y="111"/>
                </a:lnTo>
                <a:lnTo>
                  <a:pt x="1135" y="111"/>
                </a:lnTo>
                <a:lnTo>
                  <a:pt x="1135" y="116"/>
                </a:lnTo>
                <a:lnTo>
                  <a:pt x="1135" y="116"/>
                </a:lnTo>
                <a:lnTo>
                  <a:pt x="1130" y="148"/>
                </a:lnTo>
                <a:lnTo>
                  <a:pt x="1114" y="169"/>
                </a:lnTo>
                <a:lnTo>
                  <a:pt x="1093" y="186"/>
                </a:lnTo>
                <a:lnTo>
                  <a:pt x="1061" y="191"/>
                </a:lnTo>
                <a:lnTo>
                  <a:pt x="838" y="191"/>
                </a:lnTo>
                <a:lnTo>
                  <a:pt x="838" y="175"/>
                </a:lnTo>
                <a:lnTo>
                  <a:pt x="944" y="175"/>
                </a:lnTo>
                <a:lnTo>
                  <a:pt x="944" y="133"/>
                </a:lnTo>
                <a:lnTo>
                  <a:pt x="838" y="133"/>
                </a:lnTo>
                <a:lnTo>
                  <a:pt x="838" y="169"/>
                </a:lnTo>
                <a:lnTo>
                  <a:pt x="796" y="169"/>
                </a:lnTo>
                <a:lnTo>
                  <a:pt x="796" y="191"/>
                </a:lnTo>
                <a:lnTo>
                  <a:pt x="116" y="191"/>
                </a:lnTo>
                <a:lnTo>
                  <a:pt x="116" y="191"/>
                </a:lnTo>
                <a:lnTo>
                  <a:pt x="90" y="186"/>
                </a:lnTo>
                <a:lnTo>
                  <a:pt x="68" y="169"/>
                </a:lnTo>
                <a:lnTo>
                  <a:pt x="52" y="148"/>
                </a:lnTo>
                <a:lnTo>
                  <a:pt x="42" y="116"/>
                </a:lnTo>
                <a:lnTo>
                  <a:pt x="42" y="116"/>
                </a:lnTo>
                <a:lnTo>
                  <a:pt x="52" y="90"/>
                </a:lnTo>
                <a:lnTo>
                  <a:pt x="68" y="69"/>
                </a:lnTo>
                <a:lnTo>
                  <a:pt x="90" y="53"/>
                </a:lnTo>
                <a:lnTo>
                  <a:pt x="116" y="42"/>
                </a:lnTo>
                <a:lnTo>
                  <a:pt x="169" y="42"/>
                </a:lnTo>
                <a:lnTo>
                  <a:pt x="169" y="0"/>
                </a:lnTo>
                <a:lnTo>
                  <a:pt x="116" y="0"/>
                </a:lnTo>
                <a:lnTo>
                  <a:pt x="116" y="0"/>
                </a:lnTo>
                <a:lnTo>
                  <a:pt x="95" y="5"/>
                </a:lnTo>
                <a:lnTo>
                  <a:pt x="74" y="10"/>
                </a:lnTo>
                <a:lnTo>
                  <a:pt x="52" y="21"/>
                </a:lnTo>
                <a:lnTo>
                  <a:pt x="36" y="37"/>
                </a:lnTo>
                <a:lnTo>
                  <a:pt x="21" y="53"/>
                </a:lnTo>
                <a:lnTo>
                  <a:pt x="10" y="74"/>
                </a:lnTo>
                <a:lnTo>
                  <a:pt x="4" y="95"/>
                </a:lnTo>
                <a:lnTo>
                  <a:pt x="0" y="11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9" name="Freeform 245"/>
          <p:cNvSpPr>
            <a:spLocks noChangeArrowheads="1"/>
          </p:cNvSpPr>
          <p:nvPr/>
        </p:nvSpPr>
        <p:spPr bwMode="auto">
          <a:xfrm>
            <a:off x="2206108" y="2027696"/>
            <a:ext cx="97087" cy="14432"/>
          </a:xfrm>
          <a:custGeom>
            <a:avLst/>
            <a:gdLst>
              <a:gd name="T0" fmla="*/ 0 w 325"/>
              <a:gd name="T1" fmla="*/ 0 h 49"/>
              <a:gd name="T2" fmla="*/ 324 w 325"/>
              <a:gd name="T3" fmla="*/ 0 h 49"/>
              <a:gd name="T4" fmla="*/ 324 w 325"/>
              <a:gd name="T5" fmla="*/ 48 h 49"/>
              <a:gd name="T6" fmla="*/ 0 w 325"/>
              <a:gd name="T7" fmla="*/ 48 h 49"/>
              <a:gd name="T8" fmla="*/ 0 w 32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5" h="49">
                <a:moveTo>
                  <a:pt x="0" y="0"/>
                </a:moveTo>
                <a:lnTo>
                  <a:pt x="324" y="0"/>
                </a:lnTo>
                <a:lnTo>
                  <a:pt x="324" y="48"/>
                </a:lnTo>
                <a:lnTo>
                  <a:pt x="0" y="4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0" name="Freeform 246"/>
          <p:cNvSpPr>
            <a:spLocks noChangeArrowheads="1"/>
          </p:cNvSpPr>
          <p:nvPr/>
        </p:nvSpPr>
        <p:spPr bwMode="auto">
          <a:xfrm>
            <a:off x="2315002" y="2027696"/>
            <a:ext cx="19680" cy="14432"/>
          </a:xfrm>
          <a:custGeom>
            <a:avLst/>
            <a:gdLst>
              <a:gd name="T0" fmla="*/ 0 w 65"/>
              <a:gd name="T1" fmla="*/ 0 h 49"/>
              <a:gd name="T2" fmla="*/ 64 w 65"/>
              <a:gd name="T3" fmla="*/ 0 h 49"/>
              <a:gd name="T4" fmla="*/ 64 w 65"/>
              <a:gd name="T5" fmla="*/ 48 h 49"/>
              <a:gd name="T6" fmla="*/ 0 w 65"/>
              <a:gd name="T7" fmla="*/ 48 h 49"/>
              <a:gd name="T8" fmla="*/ 0 w 6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9">
                <a:moveTo>
                  <a:pt x="0" y="0"/>
                </a:moveTo>
                <a:lnTo>
                  <a:pt x="64" y="0"/>
                </a:lnTo>
                <a:lnTo>
                  <a:pt x="64" y="48"/>
                </a:lnTo>
                <a:lnTo>
                  <a:pt x="0" y="4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1" name="Freeform 247"/>
          <p:cNvSpPr>
            <a:spLocks noChangeArrowheads="1"/>
          </p:cNvSpPr>
          <p:nvPr/>
        </p:nvSpPr>
        <p:spPr bwMode="auto">
          <a:xfrm>
            <a:off x="2194300" y="2055248"/>
            <a:ext cx="34112" cy="13120"/>
          </a:xfrm>
          <a:custGeom>
            <a:avLst/>
            <a:gdLst>
              <a:gd name="T0" fmla="*/ 0 w 113"/>
              <a:gd name="T1" fmla="*/ 0 h 44"/>
              <a:gd name="T2" fmla="*/ 112 w 113"/>
              <a:gd name="T3" fmla="*/ 0 h 44"/>
              <a:gd name="T4" fmla="*/ 112 w 113"/>
              <a:gd name="T5" fmla="*/ 43 h 44"/>
              <a:gd name="T6" fmla="*/ 0 w 113"/>
              <a:gd name="T7" fmla="*/ 43 h 44"/>
              <a:gd name="T8" fmla="*/ 0 w 11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44">
                <a:moveTo>
                  <a:pt x="0" y="0"/>
                </a:moveTo>
                <a:lnTo>
                  <a:pt x="112" y="0"/>
                </a:lnTo>
                <a:lnTo>
                  <a:pt x="11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2" name="Freeform 248"/>
          <p:cNvSpPr>
            <a:spLocks noChangeArrowheads="1"/>
          </p:cNvSpPr>
          <p:nvPr/>
        </p:nvSpPr>
        <p:spPr bwMode="auto">
          <a:xfrm>
            <a:off x="2248091" y="5022954"/>
            <a:ext cx="38047" cy="38047"/>
          </a:xfrm>
          <a:custGeom>
            <a:avLst/>
            <a:gdLst>
              <a:gd name="T0" fmla="*/ 63 w 128"/>
              <a:gd name="T1" fmla="*/ 85 h 129"/>
              <a:gd name="T2" fmla="*/ 63 w 128"/>
              <a:gd name="T3" fmla="*/ 85 h 129"/>
              <a:gd name="T4" fmla="*/ 53 w 128"/>
              <a:gd name="T5" fmla="*/ 80 h 129"/>
              <a:gd name="T6" fmla="*/ 48 w 128"/>
              <a:gd name="T7" fmla="*/ 80 h 129"/>
              <a:gd name="T8" fmla="*/ 42 w 128"/>
              <a:gd name="T9" fmla="*/ 69 h 129"/>
              <a:gd name="T10" fmla="*/ 42 w 128"/>
              <a:gd name="T11" fmla="*/ 64 h 129"/>
              <a:gd name="T12" fmla="*/ 42 w 128"/>
              <a:gd name="T13" fmla="*/ 64 h 129"/>
              <a:gd name="T14" fmla="*/ 42 w 128"/>
              <a:gd name="T15" fmla="*/ 53 h 129"/>
              <a:gd name="T16" fmla="*/ 48 w 128"/>
              <a:gd name="T17" fmla="*/ 48 h 129"/>
              <a:gd name="T18" fmla="*/ 53 w 128"/>
              <a:gd name="T19" fmla="*/ 43 h 129"/>
              <a:gd name="T20" fmla="*/ 63 w 128"/>
              <a:gd name="T21" fmla="*/ 43 h 129"/>
              <a:gd name="T22" fmla="*/ 63 w 128"/>
              <a:gd name="T23" fmla="*/ 43 h 129"/>
              <a:gd name="T24" fmla="*/ 69 w 128"/>
              <a:gd name="T25" fmla="*/ 43 h 129"/>
              <a:gd name="T26" fmla="*/ 80 w 128"/>
              <a:gd name="T27" fmla="*/ 48 h 129"/>
              <a:gd name="T28" fmla="*/ 85 w 128"/>
              <a:gd name="T29" fmla="*/ 53 h 129"/>
              <a:gd name="T30" fmla="*/ 85 w 128"/>
              <a:gd name="T31" fmla="*/ 64 h 129"/>
              <a:gd name="T32" fmla="*/ 85 w 128"/>
              <a:gd name="T33" fmla="*/ 64 h 129"/>
              <a:gd name="T34" fmla="*/ 85 w 128"/>
              <a:gd name="T35" fmla="*/ 69 h 129"/>
              <a:gd name="T36" fmla="*/ 80 w 128"/>
              <a:gd name="T37" fmla="*/ 80 h 129"/>
              <a:gd name="T38" fmla="*/ 69 w 128"/>
              <a:gd name="T39" fmla="*/ 80 h 129"/>
              <a:gd name="T40" fmla="*/ 63 w 128"/>
              <a:gd name="T41" fmla="*/ 85 h 129"/>
              <a:gd name="T42" fmla="*/ 127 w 128"/>
              <a:gd name="T43" fmla="*/ 64 h 129"/>
              <a:gd name="T44" fmla="*/ 127 w 128"/>
              <a:gd name="T45" fmla="*/ 64 h 129"/>
              <a:gd name="T46" fmla="*/ 122 w 128"/>
              <a:gd name="T47" fmla="*/ 38 h 129"/>
              <a:gd name="T48" fmla="*/ 106 w 128"/>
              <a:gd name="T49" fmla="*/ 16 h 129"/>
              <a:gd name="T50" fmla="*/ 85 w 128"/>
              <a:gd name="T51" fmla="*/ 6 h 129"/>
              <a:gd name="T52" fmla="*/ 63 w 128"/>
              <a:gd name="T53" fmla="*/ 0 h 129"/>
              <a:gd name="T54" fmla="*/ 63 w 128"/>
              <a:gd name="T55" fmla="*/ 0 h 129"/>
              <a:gd name="T56" fmla="*/ 37 w 128"/>
              <a:gd name="T57" fmla="*/ 6 h 129"/>
              <a:gd name="T58" fmla="*/ 16 w 128"/>
              <a:gd name="T59" fmla="*/ 16 h 129"/>
              <a:gd name="T60" fmla="*/ 5 w 128"/>
              <a:gd name="T61" fmla="*/ 38 h 129"/>
              <a:gd name="T62" fmla="*/ 0 w 128"/>
              <a:gd name="T63" fmla="*/ 64 h 129"/>
              <a:gd name="T64" fmla="*/ 0 w 128"/>
              <a:gd name="T65" fmla="*/ 64 h 129"/>
              <a:gd name="T66" fmla="*/ 5 w 128"/>
              <a:gd name="T67" fmla="*/ 85 h 129"/>
              <a:gd name="T68" fmla="*/ 16 w 128"/>
              <a:gd name="T69" fmla="*/ 106 h 129"/>
              <a:gd name="T70" fmla="*/ 37 w 128"/>
              <a:gd name="T71" fmla="*/ 123 h 129"/>
              <a:gd name="T72" fmla="*/ 63 w 128"/>
              <a:gd name="T73" fmla="*/ 128 h 129"/>
              <a:gd name="T74" fmla="*/ 63 w 128"/>
              <a:gd name="T75" fmla="*/ 128 h 129"/>
              <a:gd name="T76" fmla="*/ 85 w 128"/>
              <a:gd name="T77" fmla="*/ 123 h 129"/>
              <a:gd name="T78" fmla="*/ 106 w 128"/>
              <a:gd name="T79" fmla="*/ 106 h 129"/>
              <a:gd name="T80" fmla="*/ 122 w 128"/>
              <a:gd name="T81" fmla="*/ 85 h 129"/>
              <a:gd name="T82" fmla="*/ 127 w 128"/>
              <a:gd name="T83" fmla="*/ 6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9">
                <a:moveTo>
                  <a:pt x="63" y="85"/>
                </a:moveTo>
                <a:lnTo>
                  <a:pt x="63" y="85"/>
                </a:lnTo>
                <a:lnTo>
                  <a:pt x="53" y="80"/>
                </a:lnTo>
                <a:lnTo>
                  <a:pt x="48" y="80"/>
                </a:lnTo>
                <a:lnTo>
                  <a:pt x="42" y="69"/>
                </a:lnTo>
                <a:lnTo>
                  <a:pt x="42" y="64"/>
                </a:lnTo>
                <a:lnTo>
                  <a:pt x="42" y="64"/>
                </a:lnTo>
                <a:lnTo>
                  <a:pt x="42" y="53"/>
                </a:lnTo>
                <a:lnTo>
                  <a:pt x="48" y="48"/>
                </a:lnTo>
                <a:lnTo>
                  <a:pt x="53" y="43"/>
                </a:lnTo>
                <a:lnTo>
                  <a:pt x="63" y="43"/>
                </a:lnTo>
                <a:lnTo>
                  <a:pt x="63" y="43"/>
                </a:lnTo>
                <a:lnTo>
                  <a:pt x="69" y="43"/>
                </a:lnTo>
                <a:lnTo>
                  <a:pt x="80" y="48"/>
                </a:lnTo>
                <a:lnTo>
                  <a:pt x="85" y="53"/>
                </a:lnTo>
                <a:lnTo>
                  <a:pt x="85" y="64"/>
                </a:lnTo>
                <a:lnTo>
                  <a:pt x="85" y="64"/>
                </a:lnTo>
                <a:lnTo>
                  <a:pt x="85" y="69"/>
                </a:lnTo>
                <a:lnTo>
                  <a:pt x="80" y="80"/>
                </a:lnTo>
                <a:lnTo>
                  <a:pt x="69" y="80"/>
                </a:lnTo>
                <a:lnTo>
                  <a:pt x="63" y="85"/>
                </a:lnTo>
                <a:close/>
                <a:moveTo>
                  <a:pt x="127" y="64"/>
                </a:moveTo>
                <a:lnTo>
                  <a:pt x="127" y="64"/>
                </a:lnTo>
                <a:lnTo>
                  <a:pt x="122" y="38"/>
                </a:lnTo>
                <a:lnTo>
                  <a:pt x="106" y="16"/>
                </a:lnTo>
                <a:lnTo>
                  <a:pt x="85" y="6"/>
                </a:lnTo>
                <a:lnTo>
                  <a:pt x="63" y="0"/>
                </a:lnTo>
                <a:lnTo>
                  <a:pt x="63" y="0"/>
                </a:lnTo>
                <a:lnTo>
                  <a:pt x="37" y="6"/>
                </a:lnTo>
                <a:lnTo>
                  <a:pt x="16" y="16"/>
                </a:lnTo>
                <a:lnTo>
                  <a:pt x="5" y="38"/>
                </a:lnTo>
                <a:lnTo>
                  <a:pt x="0" y="64"/>
                </a:lnTo>
                <a:lnTo>
                  <a:pt x="0" y="64"/>
                </a:lnTo>
                <a:lnTo>
                  <a:pt x="5" y="85"/>
                </a:lnTo>
                <a:lnTo>
                  <a:pt x="16" y="106"/>
                </a:lnTo>
                <a:lnTo>
                  <a:pt x="37" y="123"/>
                </a:lnTo>
                <a:lnTo>
                  <a:pt x="63" y="128"/>
                </a:lnTo>
                <a:lnTo>
                  <a:pt x="63" y="128"/>
                </a:lnTo>
                <a:lnTo>
                  <a:pt x="85" y="123"/>
                </a:lnTo>
                <a:lnTo>
                  <a:pt x="106" y="106"/>
                </a:lnTo>
                <a:lnTo>
                  <a:pt x="122" y="85"/>
                </a:lnTo>
                <a:lnTo>
                  <a:pt x="127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3" name="Freeform 249"/>
          <p:cNvSpPr>
            <a:spLocks noChangeArrowheads="1"/>
          </p:cNvSpPr>
          <p:nvPr/>
        </p:nvSpPr>
        <p:spPr bwMode="auto">
          <a:xfrm>
            <a:off x="2279579" y="5122665"/>
            <a:ext cx="38047" cy="38047"/>
          </a:xfrm>
          <a:custGeom>
            <a:avLst/>
            <a:gdLst>
              <a:gd name="T0" fmla="*/ 85 w 128"/>
              <a:gd name="T1" fmla="*/ 63 h 128"/>
              <a:gd name="T2" fmla="*/ 85 w 128"/>
              <a:gd name="T3" fmla="*/ 63 h 128"/>
              <a:gd name="T4" fmla="*/ 80 w 128"/>
              <a:gd name="T5" fmla="*/ 74 h 128"/>
              <a:gd name="T6" fmla="*/ 80 w 128"/>
              <a:gd name="T7" fmla="*/ 79 h 128"/>
              <a:gd name="T8" fmla="*/ 69 w 128"/>
              <a:gd name="T9" fmla="*/ 85 h 128"/>
              <a:gd name="T10" fmla="*/ 64 w 128"/>
              <a:gd name="T11" fmla="*/ 85 h 128"/>
              <a:gd name="T12" fmla="*/ 64 w 128"/>
              <a:gd name="T13" fmla="*/ 85 h 128"/>
              <a:gd name="T14" fmla="*/ 53 w 128"/>
              <a:gd name="T15" fmla="*/ 85 h 128"/>
              <a:gd name="T16" fmla="*/ 48 w 128"/>
              <a:gd name="T17" fmla="*/ 79 h 128"/>
              <a:gd name="T18" fmla="*/ 42 w 128"/>
              <a:gd name="T19" fmla="*/ 74 h 128"/>
              <a:gd name="T20" fmla="*/ 42 w 128"/>
              <a:gd name="T21" fmla="*/ 63 h 128"/>
              <a:gd name="T22" fmla="*/ 42 w 128"/>
              <a:gd name="T23" fmla="*/ 63 h 128"/>
              <a:gd name="T24" fmla="*/ 42 w 128"/>
              <a:gd name="T25" fmla="*/ 58 h 128"/>
              <a:gd name="T26" fmla="*/ 48 w 128"/>
              <a:gd name="T27" fmla="*/ 48 h 128"/>
              <a:gd name="T28" fmla="*/ 53 w 128"/>
              <a:gd name="T29" fmla="*/ 48 h 128"/>
              <a:gd name="T30" fmla="*/ 64 w 128"/>
              <a:gd name="T31" fmla="*/ 42 h 128"/>
              <a:gd name="T32" fmla="*/ 64 w 128"/>
              <a:gd name="T33" fmla="*/ 42 h 128"/>
              <a:gd name="T34" fmla="*/ 69 w 128"/>
              <a:gd name="T35" fmla="*/ 48 h 128"/>
              <a:gd name="T36" fmla="*/ 80 w 128"/>
              <a:gd name="T37" fmla="*/ 48 h 128"/>
              <a:gd name="T38" fmla="*/ 80 w 128"/>
              <a:gd name="T39" fmla="*/ 58 h 128"/>
              <a:gd name="T40" fmla="*/ 85 w 128"/>
              <a:gd name="T41" fmla="*/ 63 h 128"/>
              <a:gd name="T42" fmla="*/ 0 w 128"/>
              <a:gd name="T43" fmla="*/ 63 h 128"/>
              <a:gd name="T44" fmla="*/ 0 w 128"/>
              <a:gd name="T45" fmla="*/ 63 h 128"/>
              <a:gd name="T46" fmla="*/ 5 w 128"/>
              <a:gd name="T47" fmla="*/ 90 h 128"/>
              <a:gd name="T48" fmla="*/ 16 w 128"/>
              <a:gd name="T49" fmla="*/ 111 h 128"/>
              <a:gd name="T50" fmla="*/ 37 w 128"/>
              <a:gd name="T51" fmla="*/ 122 h 128"/>
              <a:gd name="T52" fmla="*/ 64 w 128"/>
              <a:gd name="T53" fmla="*/ 127 h 128"/>
              <a:gd name="T54" fmla="*/ 64 w 128"/>
              <a:gd name="T55" fmla="*/ 127 h 128"/>
              <a:gd name="T56" fmla="*/ 85 w 128"/>
              <a:gd name="T57" fmla="*/ 122 h 128"/>
              <a:gd name="T58" fmla="*/ 106 w 128"/>
              <a:gd name="T59" fmla="*/ 111 h 128"/>
              <a:gd name="T60" fmla="*/ 122 w 128"/>
              <a:gd name="T61" fmla="*/ 90 h 128"/>
              <a:gd name="T62" fmla="*/ 127 w 128"/>
              <a:gd name="T63" fmla="*/ 63 h 128"/>
              <a:gd name="T64" fmla="*/ 127 w 128"/>
              <a:gd name="T65" fmla="*/ 63 h 128"/>
              <a:gd name="T66" fmla="*/ 122 w 128"/>
              <a:gd name="T67" fmla="*/ 42 h 128"/>
              <a:gd name="T68" fmla="*/ 106 w 128"/>
              <a:gd name="T69" fmla="*/ 21 h 128"/>
              <a:gd name="T70" fmla="*/ 85 w 128"/>
              <a:gd name="T71" fmla="*/ 5 h 128"/>
              <a:gd name="T72" fmla="*/ 64 w 128"/>
              <a:gd name="T73" fmla="*/ 0 h 128"/>
              <a:gd name="T74" fmla="*/ 64 w 128"/>
              <a:gd name="T75" fmla="*/ 0 h 128"/>
              <a:gd name="T76" fmla="*/ 37 w 128"/>
              <a:gd name="T77" fmla="*/ 5 h 128"/>
              <a:gd name="T78" fmla="*/ 16 w 128"/>
              <a:gd name="T79" fmla="*/ 21 h 128"/>
              <a:gd name="T80" fmla="*/ 5 w 128"/>
              <a:gd name="T81" fmla="*/ 42 h 128"/>
              <a:gd name="T82" fmla="*/ 0 w 128"/>
              <a:gd name="T83" fmla="*/ 6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85" y="63"/>
                </a:moveTo>
                <a:lnTo>
                  <a:pt x="85" y="63"/>
                </a:lnTo>
                <a:lnTo>
                  <a:pt x="80" y="74"/>
                </a:lnTo>
                <a:lnTo>
                  <a:pt x="80" y="79"/>
                </a:lnTo>
                <a:lnTo>
                  <a:pt x="69" y="85"/>
                </a:lnTo>
                <a:lnTo>
                  <a:pt x="64" y="85"/>
                </a:lnTo>
                <a:lnTo>
                  <a:pt x="64" y="85"/>
                </a:lnTo>
                <a:lnTo>
                  <a:pt x="53" y="85"/>
                </a:lnTo>
                <a:lnTo>
                  <a:pt x="48" y="79"/>
                </a:lnTo>
                <a:lnTo>
                  <a:pt x="42" y="74"/>
                </a:lnTo>
                <a:lnTo>
                  <a:pt x="42" y="63"/>
                </a:lnTo>
                <a:lnTo>
                  <a:pt x="42" y="63"/>
                </a:lnTo>
                <a:lnTo>
                  <a:pt x="42" y="58"/>
                </a:lnTo>
                <a:lnTo>
                  <a:pt x="48" y="48"/>
                </a:lnTo>
                <a:lnTo>
                  <a:pt x="53" y="48"/>
                </a:lnTo>
                <a:lnTo>
                  <a:pt x="64" y="42"/>
                </a:lnTo>
                <a:lnTo>
                  <a:pt x="64" y="42"/>
                </a:lnTo>
                <a:lnTo>
                  <a:pt x="69" y="48"/>
                </a:lnTo>
                <a:lnTo>
                  <a:pt x="80" y="48"/>
                </a:lnTo>
                <a:lnTo>
                  <a:pt x="80" y="58"/>
                </a:lnTo>
                <a:lnTo>
                  <a:pt x="85" y="63"/>
                </a:lnTo>
                <a:close/>
                <a:moveTo>
                  <a:pt x="0" y="63"/>
                </a:moveTo>
                <a:lnTo>
                  <a:pt x="0" y="63"/>
                </a:lnTo>
                <a:lnTo>
                  <a:pt x="5" y="90"/>
                </a:lnTo>
                <a:lnTo>
                  <a:pt x="16" y="111"/>
                </a:lnTo>
                <a:lnTo>
                  <a:pt x="37" y="122"/>
                </a:lnTo>
                <a:lnTo>
                  <a:pt x="64" y="127"/>
                </a:lnTo>
                <a:lnTo>
                  <a:pt x="64" y="127"/>
                </a:lnTo>
                <a:lnTo>
                  <a:pt x="85" y="122"/>
                </a:lnTo>
                <a:lnTo>
                  <a:pt x="106" y="111"/>
                </a:lnTo>
                <a:lnTo>
                  <a:pt x="122" y="90"/>
                </a:lnTo>
                <a:lnTo>
                  <a:pt x="127" y="63"/>
                </a:lnTo>
                <a:lnTo>
                  <a:pt x="127" y="63"/>
                </a:lnTo>
                <a:lnTo>
                  <a:pt x="122" y="42"/>
                </a:lnTo>
                <a:lnTo>
                  <a:pt x="106" y="21"/>
                </a:lnTo>
                <a:lnTo>
                  <a:pt x="85" y="5"/>
                </a:lnTo>
                <a:lnTo>
                  <a:pt x="64" y="0"/>
                </a:lnTo>
                <a:lnTo>
                  <a:pt x="64" y="0"/>
                </a:lnTo>
                <a:lnTo>
                  <a:pt x="37" y="5"/>
                </a:lnTo>
                <a:lnTo>
                  <a:pt x="16" y="21"/>
                </a:lnTo>
                <a:lnTo>
                  <a:pt x="5" y="42"/>
                </a:lnTo>
                <a:lnTo>
                  <a:pt x="0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4" name="Freeform 250"/>
          <p:cNvSpPr>
            <a:spLocks noChangeArrowheads="1"/>
          </p:cNvSpPr>
          <p:nvPr/>
        </p:nvSpPr>
        <p:spPr bwMode="auto">
          <a:xfrm>
            <a:off x="1952895" y="4860269"/>
            <a:ext cx="401467" cy="401467"/>
          </a:xfrm>
          <a:custGeom>
            <a:avLst/>
            <a:gdLst>
              <a:gd name="T0" fmla="*/ 1237 w 1349"/>
              <a:gd name="T1" fmla="*/ 1285 h 1350"/>
              <a:gd name="T2" fmla="*/ 1173 w 1349"/>
              <a:gd name="T3" fmla="*/ 1206 h 1350"/>
              <a:gd name="T4" fmla="*/ 1099 w 1349"/>
              <a:gd name="T5" fmla="*/ 1185 h 1350"/>
              <a:gd name="T6" fmla="*/ 998 w 1349"/>
              <a:gd name="T7" fmla="*/ 1216 h 1350"/>
              <a:gd name="T8" fmla="*/ 951 w 1349"/>
              <a:gd name="T9" fmla="*/ 1306 h 1350"/>
              <a:gd name="T10" fmla="*/ 738 w 1349"/>
              <a:gd name="T11" fmla="*/ 1306 h 1350"/>
              <a:gd name="T12" fmla="*/ 674 w 1349"/>
              <a:gd name="T13" fmla="*/ 1158 h 1350"/>
              <a:gd name="T14" fmla="*/ 526 w 1349"/>
              <a:gd name="T15" fmla="*/ 1094 h 1350"/>
              <a:gd name="T16" fmla="*/ 409 w 1349"/>
              <a:gd name="T17" fmla="*/ 1131 h 1350"/>
              <a:gd name="T18" fmla="*/ 319 w 1349"/>
              <a:gd name="T19" fmla="*/ 1264 h 1350"/>
              <a:gd name="T20" fmla="*/ 42 w 1349"/>
              <a:gd name="T21" fmla="*/ 1306 h 1350"/>
              <a:gd name="T22" fmla="*/ 42 w 1349"/>
              <a:gd name="T23" fmla="*/ 1116 h 1350"/>
              <a:gd name="T24" fmla="*/ 133 w 1349"/>
              <a:gd name="T25" fmla="*/ 1078 h 1350"/>
              <a:gd name="T26" fmla="*/ 170 w 1349"/>
              <a:gd name="T27" fmla="*/ 988 h 1350"/>
              <a:gd name="T28" fmla="*/ 143 w 1349"/>
              <a:gd name="T29" fmla="*/ 919 h 1350"/>
              <a:gd name="T30" fmla="*/ 69 w 1349"/>
              <a:gd name="T31" fmla="*/ 866 h 1350"/>
              <a:gd name="T32" fmla="*/ 42 w 1349"/>
              <a:gd name="T33" fmla="*/ 648 h 1350"/>
              <a:gd name="T34" fmla="*/ 106 w 1349"/>
              <a:gd name="T35" fmla="*/ 648 h 1350"/>
              <a:gd name="T36" fmla="*/ 255 w 1349"/>
              <a:gd name="T37" fmla="*/ 547 h 1350"/>
              <a:gd name="T38" fmla="*/ 292 w 1349"/>
              <a:gd name="T39" fmla="*/ 420 h 1350"/>
              <a:gd name="T40" fmla="*/ 228 w 1349"/>
              <a:gd name="T41" fmla="*/ 256 h 1350"/>
              <a:gd name="T42" fmla="*/ 64 w 1349"/>
              <a:gd name="T43" fmla="*/ 186 h 1350"/>
              <a:gd name="T44" fmla="*/ 1311 w 1349"/>
              <a:gd name="T45" fmla="*/ 38 h 1350"/>
              <a:gd name="T46" fmla="*/ 21 w 1349"/>
              <a:gd name="T47" fmla="*/ 234 h 1350"/>
              <a:gd name="T48" fmla="*/ 101 w 1349"/>
              <a:gd name="T49" fmla="*/ 234 h 1350"/>
              <a:gd name="T50" fmla="*/ 217 w 1349"/>
              <a:gd name="T51" fmla="*/ 314 h 1350"/>
              <a:gd name="T52" fmla="*/ 255 w 1349"/>
              <a:gd name="T53" fmla="*/ 420 h 1350"/>
              <a:gd name="T54" fmla="*/ 196 w 1349"/>
              <a:gd name="T55" fmla="*/ 553 h 1350"/>
              <a:gd name="T56" fmla="*/ 64 w 1349"/>
              <a:gd name="T57" fmla="*/ 611 h 1350"/>
              <a:gd name="T58" fmla="*/ 0 w 1349"/>
              <a:gd name="T59" fmla="*/ 908 h 1350"/>
              <a:gd name="T60" fmla="*/ 42 w 1349"/>
              <a:gd name="T61" fmla="*/ 903 h 1350"/>
              <a:gd name="T62" fmla="*/ 117 w 1349"/>
              <a:gd name="T63" fmla="*/ 956 h 1350"/>
              <a:gd name="T64" fmla="*/ 122 w 1349"/>
              <a:gd name="T65" fmla="*/ 1009 h 1350"/>
              <a:gd name="T66" fmla="*/ 59 w 1349"/>
              <a:gd name="T67" fmla="*/ 1073 h 1350"/>
              <a:gd name="T68" fmla="*/ 0 w 1349"/>
              <a:gd name="T69" fmla="*/ 1067 h 1350"/>
              <a:gd name="T70" fmla="*/ 361 w 1349"/>
              <a:gd name="T71" fmla="*/ 1328 h 1350"/>
              <a:gd name="T72" fmla="*/ 356 w 1349"/>
              <a:gd name="T73" fmla="*/ 1306 h 1350"/>
              <a:gd name="T74" fmla="*/ 409 w 1349"/>
              <a:gd name="T75" fmla="*/ 1190 h 1350"/>
              <a:gd name="T76" fmla="*/ 526 w 1349"/>
              <a:gd name="T77" fmla="*/ 1137 h 1350"/>
              <a:gd name="T78" fmla="*/ 621 w 1349"/>
              <a:gd name="T79" fmla="*/ 1168 h 1350"/>
              <a:gd name="T80" fmla="*/ 695 w 1349"/>
              <a:gd name="T81" fmla="*/ 1274 h 1350"/>
              <a:gd name="T82" fmla="*/ 695 w 1349"/>
              <a:gd name="T83" fmla="*/ 1323 h 1350"/>
              <a:gd name="T84" fmla="*/ 993 w 1349"/>
              <a:gd name="T85" fmla="*/ 1328 h 1350"/>
              <a:gd name="T86" fmla="*/ 1009 w 1349"/>
              <a:gd name="T87" fmla="*/ 1270 h 1350"/>
              <a:gd name="T88" fmla="*/ 1078 w 1349"/>
              <a:gd name="T89" fmla="*/ 1227 h 1350"/>
              <a:gd name="T90" fmla="*/ 1141 w 1349"/>
              <a:gd name="T91" fmla="*/ 1232 h 1350"/>
              <a:gd name="T92" fmla="*/ 1194 w 1349"/>
              <a:gd name="T93" fmla="*/ 1291 h 1350"/>
              <a:gd name="T94" fmla="*/ 1348 w 1349"/>
              <a:gd name="T95" fmla="*/ 1349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49" h="1350">
                <a:moveTo>
                  <a:pt x="1311" y="1306"/>
                </a:moveTo>
                <a:lnTo>
                  <a:pt x="1242" y="1306"/>
                </a:lnTo>
                <a:lnTo>
                  <a:pt x="1242" y="1306"/>
                </a:lnTo>
                <a:lnTo>
                  <a:pt x="1237" y="1285"/>
                </a:lnTo>
                <a:lnTo>
                  <a:pt x="1226" y="1259"/>
                </a:lnTo>
                <a:lnTo>
                  <a:pt x="1211" y="1238"/>
                </a:lnTo>
                <a:lnTo>
                  <a:pt x="1194" y="1216"/>
                </a:lnTo>
                <a:lnTo>
                  <a:pt x="1173" y="1206"/>
                </a:lnTo>
                <a:lnTo>
                  <a:pt x="1152" y="1190"/>
                </a:lnTo>
                <a:lnTo>
                  <a:pt x="1126" y="1185"/>
                </a:lnTo>
                <a:lnTo>
                  <a:pt x="1099" y="1185"/>
                </a:lnTo>
                <a:lnTo>
                  <a:pt x="1099" y="1185"/>
                </a:lnTo>
                <a:lnTo>
                  <a:pt x="1073" y="1185"/>
                </a:lnTo>
                <a:lnTo>
                  <a:pt x="1046" y="1190"/>
                </a:lnTo>
                <a:lnTo>
                  <a:pt x="1019" y="1206"/>
                </a:lnTo>
                <a:lnTo>
                  <a:pt x="998" y="1216"/>
                </a:lnTo>
                <a:lnTo>
                  <a:pt x="982" y="1238"/>
                </a:lnTo>
                <a:lnTo>
                  <a:pt x="966" y="1259"/>
                </a:lnTo>
                <a:lnTo>
                  <a:pt x="955" y="1285"/>
                </a:lnTo>
                <a:lnTo>
                  <a:pt x="951" y="1306"/>
                </a:lnTo>
                <a:lnTo>
                  <a:pt x="738" y="1306"/>
                </a:lnTo>
                <a:lnTo>
                  <a:pt x="738" y="1306"/>
                </a:lnTo>
                <a:lnTo>
                  <a:pt x="738" y="1306"/>
                </a:lnTo>
                <a:lnTo>
                  <a:pt x="738" y="1306"/>
                </a:lnTo>
                <a:lnTo>
                  <a:pt x="733" y="1264"/>
                </a:lnTo>
                <a:lnTo>
                  <a:pt x="722" y="1227"/>
                </a:lnTo>
                <a:lnTo>
                  <a:pt x="701" y="1190"/>
                </a:lnTo>
                <a:lnTo>
                  <a:pt x="674" y="1158"/>
                </a:lnTo>
                <a:lnTo>
                  <a:pt x="642" y="1131"/>
                </a:lnTo>
                <a:lnTo>
                  <a:pt x="610" y="1116"/>
                </a:lnTo>
                <a:lnTo>
                  <a:pt x="568" y="1099"/>
                </a:lnTo>
                <a:lnTo>
                  <a:pt x="526" y="1094"/>
                </a:lnTo>
                <a:lnTo>
                  <a:pt x="526" y="1094"/>
                </a:lnTo>
                <a:lnTo>
                  <a:pt x="483" y="1099"/>
                </a:lnTo>
                <a:lnTo>
                  <a:pt x="446" y="1116"/>
                </a:lnTo>
                <a:lnTo>
                  <a:pt x="409" y="1131"/>
                </a:lnTo>
                <a:lnTo>
                  <a:pt x="377" y="1158"/>
                </a:lnTo>
                <a:lnTo>
                  <a:pt x="350" y="1190"/>
                </a:lnTo>
                <a:lnTo>
                  <a:pt x="334" y="1227"/>
                </a:lnTo>
                <a:lnTo>
                  <a:pt x="319" y="1264"/>
                </a:lnTo>
                <a:lnTo>
                  <a:pt x="319" y="1306"/>
                </a:lnTo>
                <a:lnTo>
                  <a:pt x="319" y="1306"/>
                </a:lnTo>
                <a:lnTo>
                  <a:pt x="319" y="1306"/>
                </a:lnTo>
                <a:lnTo>
                  <a:pt x="42" y="1306"/>
                </a:lnTo>
                <a:lnTo>
                  <a:pt x="42" y="1116"/>
                </a:lnTo>
                <a:lnTo>
                  <a:pt x="42" y="1116"/>
                </a:lnTo>
                <a:lnTo>
                  <a:pt x="42" y="1116"/>
                </a:lnTo>
                <a:lnTo>
                  <a:pt x="42" y="1116"/>
                </a:lnTo>
                <a:lnTo>
                  <a:pt x="64" y="1116"/>
                </a:lnTo>
                <a:lnTo>
                  <a:pt x="90" y="1105"/>
                </a:lnTo>
                <a:lnTo>
                  <a:pt x="112" y="1094"/>
                </a:lnTo>
                <a:lnTo>
                  <a:pt x="133" y="1078"/>
                </a:lnTo>
                <a:lnTo>
                  <a:pt x="143" y="1063"/>
                </a:lnTo>
                <a:lnTo>
                  <a:pt x="159" y="1041"/>
                </a:lnTo>
                <a:lnTo>
                  <a:pt x="165" y="1014"/>
                </a:lnTo>
                <a:lnTo>
                  <a:pt x="170" y="988"/>
                </a:lnTo>
                <a:lnTo>
                  <a:pt x="170" y="988"/>
                </a:lnTo>
                <a:lnTo>
                  <a:pt x="165" y="961"/>
                </a:lnTo>
                <a:lnTo>
                  <a:pt x="159" y="940"/>
                </a:lnTo>
                <a:lnTo>
                  <a:pt x="143" y="919"/>
                </a:lnTo>
                <a:lnTo>
                  <a:pt x="133" y="898"/>
                </a:lnTo>
                <a:lnTo>
                  <a:pt x="112" y="887"/>
                </a:lnTo>
                <a:lnTo>
                  <a:pt x="90" y="871"/>
                </a:lnTo>
                <a:lnTo>
                  <a:pt x="69" y="866"/>
                </a:lnTo>
                <a:lnTo>
                  <a:pt x="42" y="866"/>
                </a:lnTo>
                <a:lnTo>
                  <a:pt x="42" y="866"/>
                </a:lnTo>
                <a:lnTo>
                  <a:pt x="42" y="866"/>
                </a:lnTo>
                <a:lnTo>
                  <a:pt x="42" y="648"/>
                </a:lnTo>
                <a:lnTo>
                  <a:pt x="42" y="648"/>
                </a:lnTo>
                <a:lnTo>
                  <a:pt x="64" y="653"/>
                </a:lnTo>
                <a:lnTo>
                  <a:pt x="64" y="653"/>
                </a:lnTo>
                <a:lnTo>
                  <a:pt x="106" y="648"/>
                </a:lnTo>
                <a:lnTo>
                  <a:pt x="154" y="632"/>
                </a:lnTo>
                <a:lnTo>
                  <a:pt x="191" y="611"/>
                </a:lnTo>
                <a:lnTo>
                  <a:pt x="228" y="585"/>
                </a:lnTo>
                <a:lnTo>
                  <a:pt x="255" y="547"/>
                </a:lnTo>
                <a:lnTo>
                  <a:pt x="276" y="510"/>
                </a:lnTo>
                <a:lnTo>
                  <a:pt x="292" y="467"/>
                </a:lnTo>
                <a:lnTo>
                  <a:pt x="292" y="420"/>
                </a:lnTo>
                <a:lnTo>
                  <a:pt x="292" y="420"/>
                </a:lnTo>
                <a:lnTo>
                  <a:pt x="292" y="372"/>
                </a:lnTo>
                <a:lnTo>
                  <a:pt x="276" y="330"/>
                </a:lnTo>
                <a:lnTo>
                  <a:pt x="255" y="287"/>
                </a:lnTo>
                <a:lnTo>
                  <a:pt x="228" y="256"/>
                </a:lnTo>
                <a:lnTo>
                  <a:pt x="191" y="228"/>
                </a:lnTo>
                <a:lnTo>
                  <a:pt x="154" y="207"/>
                </a:lnTo>
                <a:lnTo>
                  <a:pt x="106" y="192"/>
                </a:lnTo>
                <a:lnTo>
                  <a:pt x="64" y="186"/>
                </a:lnTo>
                <a:lnTo>
                  <a:pt x="64" y="186"/>
                </a:lnTo>
                <a:lnTo>
                  <a:pt x="42" y="186"/>
                </a:lnTo>
                <a:lnTo>
                  <a:pt x="42" y="38"/>
                </a:lnTo>
                <a:lnTo>
                  <a:pt x="1311" y="38"/>
                </a:lnTo>
                <a:lnTo>
                  <a:pt x="1311" y="1306"/>
                </a:lnTo>
                <a:close/>
                <a:moveTo>
                  <a:pt x="0" y="0"/>
                </a:moveTo>
                <a:lnTo>
                  <a:pt x="0" y="234"/>
                </a:lnTo>
                <a:lnTo>
                  <a:pt x="21" y="234"/>
                </a:lnTo>
                <a:lnTo>
                  <a:pt x="21" y="234"/>
                </a:lnTo>
                <a:lnTo>
                  <a:pt x="64" y="228"/>
                </a:lnTo>
                <a:lnTo>
                  <a:pt x="64" y="228"/>
                </a:lnTo>
                <a:lnTo>
                  <a:pt x="101" y="234"/>
                </a:lnTo>
                <a:lnTo>
                  <a:pt x="138" y="245"/>
                </a:lnTo>
                <a:lnTo>
                  <a:pt x="170" y="260"/>
                </a:lnTo>
                <a:lnTo>
                  <a:pt x="196" y="282"/>
                </a:lnTo>
                <a:lnTo>
                  <a:pt x="217" y="314"/>
                </a:lnTo>
                <a:lnTo>
                  <a:pt x="239" y="346"/>
                </a:lnTo>
                <a:lnTo>
                  <a:pt x="249" y="383"/>
                </a:lnTo>
                <a:lnTo>
                  <a:pt x="255" y="420"/>
                </a:lnTo>
                <a:lnTo>
                  <a:pt x="255" y="420"/>
                </a:lnTo>
                <a:lnTo>
                  <a:pt x="249" y="457"/>
                </a:lnTo>
                <a:lnTo>
                  <a:pt x="239" y="494"/>
                </a:lnTo>
                <a:lnTo>
                  <a:pt x="217" y="526"/>
                </a:lnTo>
                <a:lnTo>
                  <a:pt x="196" y="553"/>
                </a:lnTo>
                <a:lnTo>
                  <a:pt x="170" y="579"/>
                </a:lnTo>
                <a:lnTo>
                  <a:pt x="138" y="595"/>
                </a:lnTo>
                <a:lnTo>
                  <a:pt x="101" y="606"/>
                </a:lnTo>
                <a:lnTo>
                  <a:pt x="64" y="611"/>
                </a:lnTo>
                <a:lnTo>
                  <a:pt x="64" y="611"/>
                </a:lnTo>
                <a:lnTo>
                  <a:pt x="21" y="606"/>
                </a:lnTo>
                <a:lnTo>
                  <a:pt x="0" y="600"/>
                </a:lnTo>
                <a:lnTo>
                  <a:pt x="0" y="908"/>
                </a:lnTo>
                <a:lnTo>
                  <a:pt x="21" y="908"/>
                </a:lnTo>
                <a:lnTo>
                  <a:pt x="21" y="908"/>
                </a:lnTo>
                <a:lnTo>
                  <a:pt x="42" y="903"/>
                </a:lnTo>
                <a:lnTo>
                  <a:pt x="42" y="903"/>
                </a:lnTo>
                <a:lnTo>
                  <a:pt x="59" y="908"/>
                </a:lnTo>
                <a:lnTo>
                  <a:pt x="74" y="914"/>
                </a:lnTo>
                <a:lnTo>
                  <a:pt x="101" y="930"/>
                </a:lnTo>
                <a:lnTo>
                  <a:pt x="117" y="956"/>
                </a:lnTo>
                <a:lnTo>
                  <a:pt x="122" y="972"/>
                </a:lnTo>
                <a:lnTo>
                  <a:pt x="127" y="988"/>
                </a:lnTo>
                <a:lnTo>
                  <a:pt x="127" y="988"/>
                </a:lnTo>
                <a:lnTo>
                  <a:pt x="122" y="1009"/>
                </a:lnTo>
                <a:lnTo>
                  <a:pt x="117" y="1025"/>
                </a:lnTo>
                <a:lnTo>
                  <a:pt x="101" y="1052"/>
                </a:lnTo>
                <a:lnTo>
                  <a:pt x="74" y="1067"/>
                </a:lnTo>
                <a:lnTo>
                  <a:pt x="59" y="1073"/>
                </a:lnTo>
                <a:lnTo>
                  <a:pt x="42" y="1073"/>
                </a:lnTo>
                <a:lnTo>
                  <a:pt x="42" y="1073"/>
                </a:lnTo>
                <a:lnTo>
                  <a:pt x="21" y="1073"/>
                </a:lnTo>
                <a:lnTo>
                  <a:pt x="0" y="1067"/>
                </a:lnTo>
                <a:lnTo>
                  <a:pt x="0" y="1349"/>
                </a:lnTo>
                <a:lnTo>
                  <a:pt x="361" y="1349"/>
                </a:lnTo>
                <a:lnTo>
                  <a:pt x="361" y="1328"/>
                </a:lnTo>
                <a:lnTo>
                  <a:pt x="361" y="1328"/>
                </a:lnTo>
                <a:lnTo>
                  <a:pt x="361" y="1323"/>
                </a:lnTo>
                <a:lnTo>
                  <a:pt x="361" y="1323"/>
                </a:lnTo>
                <a:lnTo>
                  <a:pt x="356" y="1306"/>
                </a:lnTo>
                <a:lnTo>
                  <a:pt x="356" y="1306"/>
                </a:lnTo>
                <a:lnTo>
                  <a:pt x="361" y="1274"/>
                </a:lnTo>
                <a:lnTo>
                  <a:pt x="372" y="1243"/>
                </a:lnTo>
                <a:lnTo>
                  <a:pt x="388" y="1211"/>
                </a:lnTo>
                <a:lnTo>
                  <a:pt x="409" y="1190"/>
                </a:lnTo>
                <a:lnTo>
                  <a:pt x="430" y="1168"/>
                </a:lnTo>
                <a:lnTo>
                  <a:pt x="462" y="1153"/>
                </a:lnTo>
                <a:lnTo>
                  <a:pt x="494" y="1142"/>
                </a:lnTo>
                <a:lnTo>
                  <a:pt x="526" y="1137"/>
                </a:lnTo>
                <a:lnTo>
                  <a:pt x="526" y="1137"/>
                </a:lnTo>
                <a:lnTo>
                  <a:pt x="563" y="1142"/>
                </a:lnTo>
                <a:lnTo>
                  <a:pt x="595" y="1153"/>
                </a:lnTo>
                <a:lnTo>
                  <a:pt x="621" y="1168"/>
                </a:lnTo>
                <a:lnTo>
                  <a:pt x="648" y="1190"/>
                </a:lnTo>
                <a:lnTo>
                  <a:pt x="669" y="1211"/>
                </a:lnTo>
                <a:lnTo>
                  <a:pt x="685" y="1243"/>
                </a:lnTo>
                <a:lnTo>
                  <a:pt x="695" y="1274"/>
                </a:lnTo>
                <a:lnTo>
                  <a:pt x="695" y="1306"/>
                </a:lnTo>
                <a:lnTo>
                  <a:pt x="695" y="1306"/>
                </a:lnTo>
                <a:lnTo>
                  <a:pt x="695" y="1323"/>
                </a:lnTo>
                <a:lnTo>
                  <a:pt x="695" y="1323"/>
                </a:lnTo>
                <a:lnTo>
                  <a:pt x="695" y="1328"/>
                </a:lnTo>
                <a:lnTo>
                  <a:pt x="695" y="1349"/>
                </a:lnTo>
                <a:lnTo>
                  <a:pt x="993" y="1349"/>
                </a:lnTo>
                <a:lnTo>
                  <a:pt x="993" y="1328"/>
                </a:lnTo>
                <a:lnTo>
                  <a:pt x="993" y="1328"/>
                </a:lnTo>
                <a:lnTo>
                  <a:pt x="993" y="1306"/>
                </a:lnTo>
                <a:lnTo>
                  <a:pt x="998" y="1291"/>
                </a:lnTo>
                <a:lnTo>
                  <a:pt x="1009" y="1270"/>
                </a:lnTo>
                <a:lnTo>
                  <a:pt x="1025" y="1253"/>
                </a:lnTo>
                <a:lnTo>
                  <a:pt x="1035" y="1243"/>
                </a:lnTo>
                <a:lnTo>
                  <a:pt x="1056" y="1232"/>
                </a:lnTo>
                <a:lnTo>
                  <a:pt x="1078" y="1227"/>
                </a:lnTo>
                <a:lnTo>
                  <a:pt x="1099" y="1221"/>
                </a:lnTo>
                <a:lnTo>
                  <a:pt x="1099" y="1221"/>
                </a:lnTo>
                <a:lnTo>
                  <a:pt x="1120" y="1227"/>
                </a:lnTo>
                <a:lnTo>
                  <a:pt x="1141" y="1232"/>
                </a:lnTo>
                <a:lnTo>
                  <a:pt x="1158" y="1243"/>
                </a:lnTo>
                <a:lnTo>
                  <a:pt x="1173" y="1253"/>
                </a:lnTo>
                <a:lnTo>
                  <a:pt x="1184" y="1270"/>
                </a:lnTo>
                <a:lnTo>
                  <a:pt x="1194" y="1291"/>
                </a:lnTo>
                <a:lnTo>
                  <a:pt x="1200" y="1306"/>
                </a:lnTo>
                <a:lnTo>
                  <a:pt x="1205" y="1328"/>
                </a:lnTo>
                <a:lnTo>
                  <a:pt x="1205" y="1349"/>
                </a:lnTo>
                <a:lnTo>
                  <a:pt x="1348" y="1349"/>
                </a:lnTo>
                <a:lnTo>
                  <a:pt x="134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5" name="Freeform 251"/>
          <p:cNvSpPr>
            <a:spLocks noChangeArrowheads="1"/>
          </p:cNvSpPr>
          <p:nvPr/>
        </p:nvSpPr>
        <p:spPr bwMode="auto">
          <a:xfrm>
            <a:off x="2060477" y="4883884"/>
            <a:ext cx="36736" cy="38047"/>
          </a:xfrm>
          <a:custGeom>
            <a:avLst/>
            <a:gdLst>
              <a:gd name="T0" fmla="*/ 59 w 123"/>
              <a:gd name="T1" fmla="*/ 43 h 128"/>
              <a:gd name="T2" fmla="*/ 59 w 123"/>
              <a:gd name="T3" fmla="*/ 43 h 128"/>
              <a:gd name="T4" fmla="*/ 69 w 123"/>
              <a:gd name="T5" fmla="*/ 43 h 128"/>
              <a:gd name="T6" fmla="*/ 74 w 123"/>
              <a:gd name="T7" fmla="*/ 48 h 128"/>
              <a:gd name="T8" fmla="*/ 80 w 123"/>
              <a:gd name="T9" fmla="*/ 58 h 128"/>
              <a:gd name="T10" fmla="*/ 80 w 123"/>
              <a:gd name="T11" fmla="*/ 64 h 128"/>
              <a:gd name="T12" fmla="*/ 80 w 123"/>
              <a:gd name="T13" fmla="*/ 64 h 128"/>
              <a:gd name="T14" fmla="*/ 80 w 123"/>
              <a:gd name="T15" fmla="*/ 74 h 128"/>
              <a:gd name="T16" fmla="*/ 74 w 123"/>
              <a:gd name="T17" fmla="*/ 80 h 128"/>
              <a:gd name="T18" fmla="*/ 69 w 123"/>
              <a:gd name="T19" fmla="*/ 85 h 128"/>
              <a:gd name="T20" fmla="*/ 59 w 123"/>
              <a:gd name="T21" fmla="*/ 85 h 128"/>
              <a:gd name="T22" fmla="*/ 59 w 123"/>
              <a:gd name="T23" fmla="*/ 85 h 128"/>
              <a:gd name="T24" fmla="*/ 53 w 123"/>
              <a:gd name="T25" fmla="*/ 85 h 128"/>
              <a:gd name="T26" fmla="*/ 48 w 123"/>
              <a:gd name="T27" fmla="*/ 80 h 128"/>
              <a:gd name="T28" fmla="*/ 42 w 123"/>
              <a:gd name="T29" fmla="*/ 74 h 128"/>
              <a:gd name="T30" fmla="*/ 37 w 123"/>
              <a:gd name="T31" fmla="*/ 64 h 128"/>
              <a:gd name="T32" fmla="*/ 37 w 123"/>
              <a:gd name="T33" fmla="*/ 64 h 128"/>
              <a:gd name="T34" fmla="*/ 42 w 123"/>
              <a:gd name="T35" fmla="*/ 58 h 128"/>
              <a:gd name="T36" fmla="*/ 48 w 123"/>
              <a:gd name="T37" fmla="*/ 48 h 128"/>
              <a:gd name="T38" fmla="*/ 53 w 123"/>
              <a:gd name="T39" fmla="*/ 43 h 128"/>
              <a:gd name="T40" fmla="*/ 59 w 123"/>
              <a:gd name="T41" fmla="*/ 43 h 128"/>
              <a:gd name="T42" fmla="*/ 59 w 123"/>
              <a:gd name="T43" fmla="*/ 127 h 128"/>
              <a:gd name="T44" fmla="*/ 59 w 123"/>
              <a:gd name="T45" fmla="*/ 127 h 128"/>
              <a:gd name="T46" fmla="*/ 85 w 123"/>
              <a:gd name="T47" fmla="*/ 122 h 128"/>
              <a:gd name="T48" fmla="*/ 106 w 123"/>
              <a:gd name="T49" fmla="*/ 112 h 128"/>
              <a:gd name="T50" fmla="*/ 117 w 123"/>
              <a:gd name="T51" fmla="*/ 90 h 128"/>
              <a:gd name="T52" fmla="*/ 122 w 123"/>
              <a:gd name="T53" fmla="*/ 64 h 128"/>
              <a:gd name="T54" fmla="*/ 122 w 123"/>
              <a:gd name="T55" fmla="*/ 64 h 128"/>
              <a:gd name="T56" fmla="*/ 117 w 123"/>
              <a:gd name="T57" fmla="*/ 43 h 128"/>
              <a:gd name="T58" fmla="*/ 106 w 123"/>
              <a:gd name="T59" fmla="*/ 22 h 128"/>
              <a:gd name="T60" fmla="*/ 85 w 123"/>
              <a:gd name="T61" fmla="*/ 5 h 128"/>
              <a:gd name="T62" fmla="*/ 59 w 123"/>
              <a:gd name="T63" fmla="*/ 0 h 128"/>
              <a:gd name="T64" fmla="*/ 59 w 123"/>
              <a:gd name="T65" fmla="*/ 0 h 128"/>
              <a:gd name="T66" fmla="*/ 37 w 123"/>
              <a:gd name="T67" fmla="*/ 5 h 128"/>
              <a:gd name="T68" fmla="*/ 16 w 123"/>
              <a:gd name="T69" fmla="*/ 22 h 128"/>
              <a:gd name="T70" fmla="*/ 5 w 123"/>
              <a:gd name="T71" fmla="*/ 43 h 128"/>
              <a:gd name="T72" fmla="*/ 0 w 123"/>
              <a:gd name="T73" fmla="*/ 64 h 128"/>
              <a:gd name="T74" fmla="*/ 0 w 123"/>
              <a:gd name="T75" fmla="*/ 64 h 128"/>
              <a:gd name="T76" fmla="*/ 5 w 123"/>
              <a:gd name="T77" fmla="*/ 90 h 128"/>
              <a:gd name="T78" fmla="*/ 16 w 123"/>
              <a:gd name="T79" fmla="*/ 112 h 128"/>
              <a:gd name="T80" fmla="*/ 37 w 123"/>
              <a:gd name="T81" fmla="*/ 122 h 128"/>
              <a:gd name="T82" fmla="*/ 59 w 123"/>
              <a:gd name="T8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8">
                <a:moveTo>
                  <a:pt x="59" y="43"/>
                </a:moveTo>
                <a:lnTo>
                  <a:pt x="59" y="43"/>
                </a:lnTo>
                <a:lnTo>
                  <a:pt x="69" y="43"/>
                </a:lnTo>
                <a:lnTo>
                  <a:pt x="74" y="48"/>
                </a:lnTo>
                <a:lnTo>
                  <a:pt x="80" y="58"/>
                </a:lnTo>
                <a:lnTo>
                  <a:pt x="80" y="64"/>
                </a:lnTo>
                <a:lnTo>
                  <a:pt x="80" y="64"/>
                </a:lnTo>
                <a:lnTo>
                  <a:pt x="80" y="74"/>
                </a:lnTo>
                <a:lnTo>
                  <a:pt x="74" y="80"/>
                </a:lnTo>
                <a:lnTo>
                  <a:pt x="69" y="85"/>
                </a:lnTo>
                <a:lnTo>
                  <a:pt x="59" y="85"/>
                </a:lnTo>
                <a:lnTo>
                  <a:pt x="59" y="85"/>
                </a:lnTo>
                <a:lnTo>
                  <a:pt x="53" y="85"/>
                </a:lnTo>
                <a:lnTo>
                  <a:pt x="48" y="80"/>
                </a:lnTo>
                <a:lnTo>
                  <a:pt x="42" y="74"/>
                </a:lnTo>
                <a:lnTo>
                  <a:pt x="37" y="64"/>
                </a:lnTo>
                <a:lnTo>
                  <a:pt x="37" y="64"/>
                </a:lnTo>
                <a:lnTo>
                  <a:pt x="42" y="58"/>
                </a:lnTo>
                <a:lnTo>
                  <a:pt x="48" y="48"/>
                </a:lnTo>
                <a:lnTo>
                  <a:pt x="53" y="43"/>
                </a:lnTo>
                <a:lnTo>
                  <a:pt x="59" y="43"/>
                </a:lnTo>
                <a:close/>
                <a:moveTo>
                  <a:pt x="59" y="127"/>
                </a:moveTo>
                <a:lnTo>
                  <a:pt x="59" y="127"/>
                </a:lnTo>
                <a:lnTo>
                  <a:pt x="85" y="122"/>
                </a:lnTo>
                <a:lnTo>
                  <a:pt x="106" y="112"/>
                </a:lnTo>
                <a:lnTo>
                  <a:pt x="117" y="90"/>
                </a:lnTo>
                <a:lnTo>
                  <a:pt x="122" y="64"/>
                </a:lnTo>
                <a:lnTo>
                  <a:pt x="122" y="64"/>
                </a:lnTo>
                <a:lnTo>
                  <a:pt x="117" y="43"/>
                </a:lnTo>
                <a:lnTo>
                  <a:pt x="106" y="22"/>
                </a:lnTo>
                <a:lnTo>
                  <a:pt x="85" y="5"/>
                </a:lnTo>
                <a:lnTo>
                  <a:pt x="59" y="0"/>
                </a:lnTo>
                <a:lnTo>
                  <a:pt x="59" y="0"/>
                </a:lnTo>
                <a:lnTo>
                  <a:pt x="37" y="5"/>
                </a:lnTo>
                <a:lnTo>
                  <a:pt x="16" y="22"/>
                </a:lnTo>
                <a:lnTo>
                  <a:pt x="5" y="43"/>
                </a:lnTo>
                <a:lnTo>
                  <a:pt x="0" y="64"/>
                </a:lnTo>
                <a:lnTo>
                  <a:pt x="0" y="64"/>
                </a:lnTo>
                <a:lnTo>
                  <a:pt x="5" y="90"/>
                </a:lnTo>
                <a:lnTo>
                  <a:pt x="16" y="112"/>
                </a:lnTo>
                <a:lnTo>
                  <a:pt x="37" y="122"/>
                </a:lnTo>
                <a:lnTo>
                  <a:pt x="59" y="1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" name="Freeform 252"/>
          <p:cNvSpPr>
            <a:spLocks noChangeArrowheads="1"/>
          </p:cNvSpPr>
          <p:nvPr/>
        </p:nvSpPr>
        <p:spPr bwMode="auto">
          <a:xfrm>
            <a:off x="2216604" y="4897004"/>
            <a:ext cx="89215" cy="89215"/>
          </a:xfrm>
          <a:custGeom>
            <a:avLst/>
            <a:gdLst>
              <a:gd name="T0" fmla="*/ 148 w 298"/>
              <a:gd name="T1" fmla="*/ 42 h 298"/>
              <a:gd name="T2" fmla="*/ 191 w 298"/>
              <a:gd name="T3" fmla="*/ 53 h 298"/>
              <a:gd name="T4" fmla="*/ 222 w 298"/>
              <a:gd name="T5" fmla="*/ 74 h 298"/>
              <a:gd name="T6" fmla="*/ 244 w 298"/>
              <a:gd name="T7" fmla="*/ 105 h 298"/>
              <a:gd name="T8" fmla="*/ 254 w 298"/>
              <a:gd name="T9" fmla="*/ 148 h 298"/>
              <a:gd name="T10" fmla="*/ 249 w 298"/>
              <a:gd name="T11" fmla="*/ 169 h 298"/>
              <a:gd name="T12" fmla="*/ 233 w 298"/>
              <a:gd name="T13" fmla="*/ 207 h 298"/>
              <a:gd name="T14" fmla="*/ 207 w 298"/>
              <a:gd name="T15" fmla="*/ 238 h 298"/>
              <a:gd name="T16" fmla="*/ 169 w 298"/>
              <a:gd name="T17" fmla="*/ 254 h 298"/>
              <a:gd name="T18" fmla="*/ 148 w 298"/>
              <a:gd name="T19" fmla="*/ 254 h 298"/>
              <a:gd name="T20" fmla="*/ 106 w 298"/>
              <a:gd name="T21" fmla="*/ 244 h 298"/>
              <a:gd name="T22" fmla="*/ 74 w 298"/>
              <a:gd name="T23" fmla="*/ 223 h 298"/>
              <a:gd name="T24" fmla="*/ 47 w 298"/>
              <a:gd name="T25" fmla="*/ 191 h 298"/>
              <a:gd name="T26" fmla="*/ 42 w 298"/>
              <a:gd name="T27" fmla="*/ 148 h 298"/>
              <a:gd name="T28" fmla="*/ 42 w 298"/>
              <a:gd name="T29" fmla="*/ 127 h 298"/>
              <a:gd name="T30" fmla="*/ 58 w 298"/>
              <a:gd name="T31" fmla="*/ 90 h 298"/>
              <a:gd name="T32" fmla="*/ 90 w 298"/>
              <a:gd name="T33" fmla="*/ 58 h 298"/>
              <a:gd name="T34" fmla="*/ 127 w 298"/>
              <a:gd name="T35" fmla="*/ 42 h 298"/>
              <a:gd name="T36" fmla="*/ 148 w 298"/>
              <a:gd name="T37" fmla="*/ 297 h 298"/>
              <a:gd name="T38" fmla="*/ 175 w 298"/>
              <a:gd name="T39" fmla="*/ 291 h 298"/>
              <a:gd name="T40" fmla="*/ 228 w 298"/>
              <a:gd name="T41" fmla="*/ 270 h 298"/>
              <a:gd name="T42" fmla="*/ 271 w 298"/>
              <a:gd name="T43" fmla="*/ 233 h 298"/>
              <a:gd name="T44" fmla="*/ 292 w 298"/>
              <a:gd name="T45" fmla="*/ 180 h 298"/>
              <a:gd name="T46" fmla="*/ 297 w 298"/>
              <a:gd name="T47" fmla="*/ 148 h 298"/>
              <a:gd name="T48" fmla="*/ 281 w 298"/>
              <a:gd name="T49" fmla="*/ 90 h 298"/>
              <a:gd name="T50" fmla="*/ 249 w 298"/>
              <a:gd name="T51" fmla="*/ 42 h 298"/>
              <a:gd name="T52" fmla="*/ 207 w 298"/>
              <a:gd name="T53" fmla="*/ 10 h 298"/>
              <a:gd name="T54" fmla="*/ 148 w 298"/>
              <a:gd name="T55" fmla="*/ 0 h 298"/>
              <a:gd name="T56" fmla="*/ 116 w 298"/>
              <a:gd name="T57" fmla="*/ 5 h 298"/>
              <a:gd name="T58" fmla="*/ 64 w 298"/>
              <a:gd name="T59" fmla="*/ 26 h 298"/>
              <a:gd name="T60" fmla="*/ 26 w 298"/>
              <a:gd name="T61" fmla="*/ 63 h 298"/>
              <a:gd name="T62" fmla="*/ 5 w 298"/>
              <a:gd name="T63" fmla="*/ 116 h 298"/>
              <a:gd name="T64" fmla="*/ 0 w 298"/>
              <a:gd name="T65" fmla="*/ 148 h 298"/>
              <a:gd name="T66" fmla="*/ 10 w 298"/>
              <a:gd name="T67" fmla="*/ 207 h 298"/>
              <a:gd name="T68" fmla="*/ 42 w 298"/>
              <a:gd name="T69" fmla="*/ 254 h 298"/>
              <a:gd name="T70" fmla="*/ 90 w 298"/>
              <a:gd name="T71" fmla="*/ 286 h 298"/>
              <a:gd name="T72" fmla="*/ 148 w 298"/>
              <a:gd name="T73" fmla="*/ 297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98" h="298">
                <a:moveTo>
                  <a:pt x="148" y="42"/>
                </a:moveTo>
                <a:lnTo>
                  <a:pt x="148" y="42"/>
                </a:lnTo>
                <a:lnTo>
                  <a:pt x="169" y="42"/>
                </a:lnTo>
                <a:lnTo>
                  <a:pt x="191" y="53"/>
                </a:lnTo>
                <a:lnTo>
                  <a:pt x="207" y="58"/>
                </a:lnTo>
                <a:lnTo>
                  <a:pt x="222" y="74"/>
                </a:lnTo>
                <a:lnTo>
                  <a:pt x="233" y="90"/>
                </a:lnTo>
                <a:lnTo>
                  <a:pt x="244" y="105"/>
                </a:lnTo>
                <a:lnTo>
                  <a:pt x="249" y="127"/>
                </a:lnTo>
                <a:lnTo>
                  <a:pt x="254" y="148"/>
                </a:lnTo>
                <a:lnTo>
                  <a:pt x="254" y="148"/>
                </a:lnTo>
                <a:lnTo>
                  <a:pt x="249" y="169"/>
                </a:lnTo>
                <a:lnTo>
                  <a:pt x="244" y="191"/>
                </a:lnTo>
                <a:lnTo>
                  <a:pt x="233" y="207"/>
                </a:lnTo>
                <a:lnTo>
                  <a:pt x="222" y="223"/>
                </a:lnTo>
                <a:lnTo>
                  <a:pt x="207" y="238"/>
                </a:lnTo>
                <a:lnTo>
                  <a:pt x="191" y="244"/>
                </a:lnTo>
                <a:lnTo>
                  <a:pt x="169" y="254"/>
                </a:lnTo>
                <a:lnTo>
                  <a:pt x="148" y="254"/>
                </a:lnTo>
                <a:lnTo>
                  <a:pt x="148" y="254"/>
                </a:lnTo>
                <a:lnTo>
                  <a:pt x="127" y="254"/>
                </a:lnTo>
                <a:lnTo>
                  <a:pt x="106" y="244"/>
                </a:lnTo>
                <a:lnTo>
                  <a:pt x="90" y="238"/>
                </a:lnTo>
                <a:lnTo>
                  <a:pt x="74" y="223"/>
                </a:lnTo>
                <a:lnTo>
                  <a:pt x="58" y="207"/>
                </a:lnTo>
                <a:lnTo>
                  <a:pt x="47" y="191"/>
                </a:lnTo>
                <a:lnTo>
                  <a:pt x="42" y="169"/>
                </a:lnTo>
                <a:lnTo>
                  <a:pt x="42" y="148"/>
                </a:lnTo>
                <a:lnTo>
                  <a:pt x="42" y="148"/>
                </a:lnTo>
                <a:lnTo>
                  <a:pt x="42" y="127"/>
                </a:lnTo>
                <a:lnTo>
                  <a:pt x="47" y="105"/>
                </a:lnTo>
                <a:lnTo>
                  <a:pt x="58" y="90"/>
                </a:lnTo>
                <a:lnTo>
                  <a:pt x="74" y="74"/>
                </a:lnTo>
                <a:lnTo>
                  <a:pt x="90" y="58"/>
                </a:lnTo>
                <a:lnTo>
                  <a:pt x="106" y="53"/>
                </a:lnTo>
                <a:lnTo>
                  <a:pt x="127" y="42"/>
                </a:lnTo>
                <a:lnTo>
                  <a:pt x="148" y="42"/>
                </a:lnTo>
                <a:close/>
                <a:moveTo>
                  <a:pt x="148" y="297"/>
                </a:moveTo>
                <a:lnTo>
                  <a:pt x="148" y="297"/>
                </a:lnTo>
                <a:lnTo>
                  <a:pt x="175" y="291"/>
                </a:lnTo>
                <a:lnTo>
                  <a:pt x="207" y="286"/>
                </a:lnTo>
                <a:lnTo>
                  <a:pt x="228" y="270"/>
                </a:lnTo>
                <a:lnTo>
                  <a:pt x="249" y="254"/>
                </a:lnTo>
                <a:lnTo>
                  <a:pt x="271" y="233"/>
                </a:lnTo>
                <a:lnTo>
                  <a:pt x="281" y="207"/>
                </a:lnTo>
                <a:lnTo>
                  <a:pt x="292" y="180"/>
                </a:lnTo>
                <a:lnTo>
                  <a:pt x="297" y="148"/>
                </a:lnTo>
                <a:lnTo>
                  <a:pt x="297" y="148"/>
                </a:lnTo>
                <a:lnTo>
                  <a:pt x="292" y="116"/>
                </a:lnTo>
                <a:lnTo>
                  <a:pt x="281" y="90"/>
                </a:lnTo>
                <a:lnTo>
                  <a:pt x="271" y="63"/>
                </a:lnTo>
                <a:lnTo>
                  <a:pt x="249" y="42"/>
                </a:lnTo>
                <a:lnTo>
                  <a:pt x="228" y="26"/>
                </a:lnTo>
                <a:lnTo>
                  <a:pt x="207" y="10"/>
                </a:lnTo>
                <a:lnTo>
                  <a:pt x="175" y="5"/>
                </a:lnTo>
                <a:lnTo>
                  <a:pt x="148" y="0"/>
                </a:lnTo>
                <a:lnTo>
                  <a:pt x="148" y="0"/>
                </a:lnTo>
                <a:lnTo>
                  <a:pt x="116" y="5"/>
                </a:lnTo>
                <a:lnTo>
                  <a:pt x="90" y="10"/>
                </a:lnTo>
                <a:lnTo>
                  <a:pt x="64" y="26"/>
                </a:lnTo>
                <a:lnTo>
                  <a:pt x="42" y="42"/>
                </a:lnTo>
                <a:lnTo>
                  <a:pt x="26" y="63"/>
                </a:lnTo>
                <a:lnTo>
                  <a:pt x="10" y="90"/>
                </a:lnTo>
                <a:lnTo>
                  <a:pt x="5" y="116"/>
                </a:lnTo>
                <a:lnTo>
                  <a:pt x="0" y="148"/>
                </a:lnTo>
                <a:lnTo>
                  <a:pt x="0" y="148"/>
                </a:lnTo>
                <a:lnTo>
                  <a:pt x="5" y="180"/>
                </a:lnTo>
                <a:lnTo>
                  <a:pt x="10" y="207"/>
                </a:lnTo>
                <a:lnTo>
                  <a:pt x="26" y="233"/>
                </a:lnTo>
                <a:lnTo>
                  <a:pt x="42" y="254"/>
                </a:lnTo>
                <a:lnTo>
                  <a:pt x="64" y="270"/>
                </a:lnTo>
                <a:lnTo>
                  <a:pt x="90" y="286"/>
                </a:lnTo>
                <a:lnTo>
                  <a:pt x="116" y="291"/>
                </a:lnTo>
                <a:lnTo>
                  <a:pt x="148" y="2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7" name="Freeform 253"/>
          <p:cNvSpPr>
            <a:spLocks noChangeArrowheads="1"/>
          </p:cNvSpPr>
          <p:nvPr/>
        </p:nvSpPr>
        <p:spPr bwMode="auto">
          <a:xfrm>
            <a:off x="2035550" y="5085930"/>
            <a:ext cx="61663" cy="61663"/>
          </a:xfrm>
          <a:custGeom>
            <a:avLst/>
            <a:gdLst>
              <a:gd name="T0" fmla="*/ 101 w 208"/>
              <a:gd name="T1" fmla="*/ 37 h 208"/>
              <a:gd name="T2" fmla="*/ 101 w 208"/>
              <a:gd name="T3" fmla="*/ 37 h 208"/>
              <a:gd name="T4" fmla="*/ 127 w 208"/>
              <a:gd name="T5" fmla="*/ 42 h 208"/>
              <a:gd name="T6" fmla="*/ 149 w 208"/>
              <a:gd name="T7" fmla="*/ 58 h 208"/>
              <a:gd name="T8" fmla="*/ 165 w 208"/>
              <a:gd name="T9" fmla="*/ 79 h 208"/>
              <a:gd name="T10" fmla="*/ 165 w 208"/>
              <a:gd name="T11" fmla="*/ 100 h 208"/>
              <a:gd name="T12" fmla="*/ 165 w 208"/>
              <a:gd name="T13" fmla="*/ 100 h 208"/>
              <a:gd name="T14" fmla="*/ 165 w 208"/>
              <a:gd name="T15" fmla="*/ 127 h 208"/>
              <a:gd name="T16" fmla="*/ 149 w 208"/>
              <a:gd name="T17" fmla="*/ 148 h 208"/>
              <a:gd name="T18" fmla="*/ 127 w 208"/>
              <a:gd name="T19" fmla="*/ 159 h 208"/>
              <a:gd name="T20" fmla="*/ 101 w 208"/>
              <a:gd name="T21" fmla="*/ 164 h 208"/>
              <a:gd name="T22" fmla="*/ 101 w 208"/>
              <a:gd name="T23" fmla="*/ 164 h 208"/>
              <a:gd name="T24" fmla="*/ 80 w 208"/>
              <a:gd name="T25" fmla="*/ 159 h 208"/>
              <a:gd name="T26" fmla="*/ 58 w 208"/>
              <a:gd name="T27" fmla="*/ 148 h 208"/>
              <a:gd name="T28" fmla="*/ 43 w 208"/>
              <a:gd name="T29" fmla="*/ 127 h 208"/>
              <a:gd name="T30" fmla="*/ 37 w 208"/>
              <a:gd name="T31" fmla="*/ 100 h 208"/>
              <a:gd name="T32" fmla="*/ 37 w 208"/>
              <a:gd name="T33" fmla="*/ 100 h 208"/>
              <a:gd name="T34" fmla="*/ 43 w 208"/>
              <a:gd name="T35" fmla="*/ 79 h 208"/>
              <a:gd name="T36" fmla="*/ 58 w 208"/>
              <a:gd name="T37" fmla="*/ 58 h 208"/>
              <a:gd name="T38" fmla="*/ 80 w 208"/>
              <a:gd name="T39" fmla="*/ 42 h 208"/>
              <a:gd name="T40" fmla="*/ 101 w 208"/>
              <a:gd name="T41" fmla="*/ 37 h 208"/>
              <a:gd name="T42" fmla="*/ 101 w 208"/>
              <a:gd name="T43" fmla="*/ 207 h 208"/>
              <a:gd name="T44" fmla="*/ 101 w 208"/>
              <a:gd name="T45" fmla="*/ 207 h 208"/>
              <a:gd name="T46" fmla="*/ 122 w 208"/>
              <a:gd name="T47" fmla="*/ 207 h 208"/>
              <a:gd name="T48" fmla="*/ 144 w 208"/>
              <a:gd name="T49" fmla="*/ 201 h 208"/>
              <a:gd name="T50" fmla="*/ 165 w 208"/>
              <a:gd name="T51" fmla="*/ 191 h 208"/>
              <a:gd name="T52" fmla="*/ 175 w 208"/>
              <a:gd name="T53" fmla="*/ 175 h 208"/>
              <a:gd name="T54" fmla="*/ 191 w 208"/>
              <a:gd name="T55" fmla="*/ 159 h 208"/>
              <a:gd name="T56" fmla="*/ 202 w 208"/>
              <a:gd name="T57" fmla="*/ 143 h 208"/>
              <a:gd name="T58" fmla="*/ 207 w 208"/>
              <a:gd name="T59" fmla="*/ 122 h 208"/>
              <a:gd name="T60" fmla="*/ 207 w 208"/>
              <a:gd name="T61" fmla="*/ 100 h 208"/>
              <a:gd name="T62" fmla="*/ 207 w 208"/>
              <a:gd name="T63" fmla="*/ 100 h 208"/>
              <a:gd name="T64" fmla="*/ 207 w 208"/>
              <a:gd name="T65" fmla="*/ 79 h 208"/>
              <a:gd name="T66" fmla="*/ 202 w 208"/>
              <a:gd name="T67" fmla="*/ 64 h 208"/>
              <a:gd name="T68" fmla="*/ 191 w 208"/>
              <a:gd name="T69" fmla="*/ 42 h 208"/>
              <a:gd name="T70" fmla="*/ 175 w 208"/>
              <a:gd name="T71" fmla="*/ 26 h 208"/>
              <a:gd name="T72" fmla="*/ 165 w 208"/>
              <a:gd name="T73" fmla="*/ 16 h 208"/>
              <a:gd name="T74" fmla="*/ 144 w 208"/>
              <a:gd name="T75" fmla="*/ 5 h 208"/>
              <a:gd name="T76" fmla="*/ 122 w 208"/>
              <a:gd name="T77" fmla="*/ 0 h 208"/>
              <a:gd name="T78" fmla="*/ 101 w 208"/>
              <a:gd name="T79" fmla="*/ 0 h 208"/>
              <a:gd name="T80" fmla="*/ 101 w 208"/>
              <a:gd name="T81" fmla="*/ 0 h 208"/>
              <a:gd name="T82" fmla="*/ 80 w 208"/>
              <a:gd name="T83" fmla="*/ 0 h 208"/>
              <a:gd name="T84" fmla="*/ 64 w 208"/>
              <a:gd name="T85" fmla="*/ 5 h 208"/>
              <a:gd name="T86" fmla="*/ 43 w 208"/>
              <a:gd name="T87" fmla="*/ 16 h 208"/>
              <a:gd name="T88" fmla="*/ 26 w 208"/>
              <a:gd name="T89" fmla="*/ 26 h 208"/>
              <a:gd name="T90" fmla="*/ 16 w 208"/>
              <a:gd name="T91" fmla="*/ 42 h 208"/>
              <a:gd name="T92" fmla="*/ 5 w 208"/>
              <a:gd name="T93" fmla="*/ 64 h 208"/>
              <a:gd name="T94" fmla="*/ 0 w 208"/>
              <a:gd name="T95" fmla="*/ 79 h 208"/>
              <a:gd name="T96" fmla="*/ 0 w 208"/>
              <a:gd name="T97" fmla="*/ 100 h 208"/>
              <a:gd name="T98" fmla="*/ 0 w 208"/>
              <a:gd name="T99" fmla="*/ 100 h 208"/>
              <a:gd name="T100" fmla="*/ 0 w 208"/>
              <a:gd name="T101" fmla="*/ 122 h 208"/>
              <a:gd name="T102" fmla="*/ 5 w 208"/>
              <a:gd name="T103" fmla="*/ 143 h 208"/>
              <a:gd name="T104" fmla="*/ 16 w 208"/>
              <a:gd name="T105" fmla="*/ 159 h 208"/>
              <a:gd name="T106" fmla="*/ 26 w 208"/>
              <a:gd name="T107" fmla="*/ 175 h 208"/>
              <a:gd name="T108" fmla="*/ 43 w 208"/>
              <a:gd name="T109" fmla="*/ 191 h 208"/>
              <a:gd name="T110" fmla="*/ 64 w 208"/>
              <a:gd name="T111" fmla="*/ 201 h 208"/>
              <a:gd name="T112" fmla="*/ 80 w 208"/>
              <a:gd name="T113" fmla="*/ 207 h 208"/>
              <a:gd name="T114" fmla="*/ 101 w 208"/>
              <a:gd name="T115" fmla="*/ 207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8" h="208">
                <a:moveTo>
                  <a:pt x="101" y="37"/>
                </a:moveTo>
                <a:lnTo>
                  <a:pt x="101" y="37"/>
                </a:lnTo>
                <a:lnTo>
                  <a:pt x="127" y="42"/>
                </a:lnTo>
                <a:lnTo>
                  <a:pt x="149" y="58"/>
                </a:lnTo>
                <a:lnTo>
                  <a:pt x="165" y="79"/>
                </a:lnTo>
                <a:lnTo>
                  <a:pt x="165" y="100"/>
                </a:lnTo>
                <a:lnTo>
                  <a:pt x="165" y="100"/>
                </a:lnTo>
                <a:lnTo>
                  <a:pt x="165" y="127"/>
                </a:lnTo>
                <a:lnTo>
                  <a:pt x="149" y="148"/>
                </a:lnTo>
                <a:lnTo>
                  <a:pt x="127" y="159"/>
                </a:lnTo>
                <a:lnTo>
                  <a:pt x="101" y="164"/>
                </a:lnTo>
                <a:lnTo>
                  <a:pt x="101" y="164"/>
                </a:lnTo>
                <a:lnTo>
                  <a:pt x="80" y="159"/>
                </a:lnTo>
                <a:lnTo>
                  <a:pt x="58" y="148"/>
                </a:lnTo>
                <a:lnTo>
                  <a:pt x="43" y="127"/>
                </a:lnTo>
                <a:lnTo>
                  <a:pt x="37" y="100"/>
                </a:lnTo>
                <a:lnTo>
                  <a:pt x="37" y="100"/>
                </a:lnTo>
                <a:lnTo>
                  <a:pt x="43" y="79"/>
                </a:lnTo>
                <a:lnTo>
                  <a:pt x="58" y="58"/>
                </a:lnTo>
                <a:lnTo>
                  <a:pt x="80" y="42"/>
                </a:lnTo>
                <a:lnTo>
                  <a:pt x="101" y="37"/>
                </a:lnTo>
                <a:close/>
                <a:moveTo>
                  <a:pt x="101" y="207"/>
                </a:moveTo>
                <a:lnTo>
                  <a:pt x="101" y="207"/>
                </a:lnTo>
                <a:lnTo>
                  <a:pt x="122" y="207"/>
                </a:lnTo>
                <a:lnTo>
                  <a:pt x="144" y="201"/>
                </a:lnTo>
                <a:lnTo>
                  <a:pt x="165" y="191"/>
                </a:lnTo>
                <a:lnTo>
                  <a:pt x="175" y="175"/>
                </a:lnTo>
                <a:lnTo>
                  <a:pt x="191" y="159"/>
                </a:lnTo>
                <a:lnTo>
                  <a:pt x="202" y="143"/>
                </a:lnTo>
                <a:lnTo>
                  <a:pt x="207" y="122"/>
                </a:lnTo>
                <a:lnTo>
                  <a:pt x="207" y="100"/>
                </a:lnTo>
                <a:lnTo>
                  <a:pt x="207" y="100"/>
                </a:lnTo>
                <a:lnTo>
                  <a:pt x="207" y="79"/>
                </a:lnTo>
                <a:lnTo>
                  <a:pt x="202" y="64"/>
                </a:lnTo>
                <a:lnTo>
                  <a:pt x="191" y="42"/>
                </a:lnTo>
                <a:lnTo>
                  <a:pt x="175" y="26"/>
                </a:lnTo>
                <a:lnTo>
                  <a:pt x="165" y="16"/>
                </a:lnTo>
                <a:lnTo>
                  <a:pt x="144" y="5"/>
                </a:lnTo>
                <a:lnTo>
                  <a:pt x="122" y="0"/>
                </a:lnTo>
                <a:lnTo>
                  <a:pt x="101" y="0"/>
                </a:lnTo>
                <a:lnTo>
                  <a:pt x="101" y="0"/>
                </a:lnTo>
                <a:lnTo>
                  <a:pt x="80" y="0"/>
                </a:lnTo>
                <a:lnTo>
                  <a:pt x="64" y="5"/>
                </a:lnTo>
                <a:lnTo>
                  <a:pt x="43" y="16"/>
                </a:lnTo>
                <a:lnTo>
                  <a:pt x="26" y="26"/>
                </a:lnTo>
                <a:lnTo>
                  <a:pt x="16" y="42"/>
                </a:lnTo>
                <a:lnTo>
                  <a:pt x="5" y="64"/>
                </a:lnTo>
                <a:lnTo>
                  <a:pt x="0" y="79"/>
                </a:lnTo>
                <a:lnTo>
                  <a:pt x="0" y="100"/>
                </a:lnTo>
                <a:lnTo>
                  <a:pt x="0" y="100"/>
                </a:lnTo>
                <a:lnTo>
                  <a:pt x="0" y="122"/>
                </a:lnTo>
                <a:lnTo>
                  <a:pt x="5" y="143"/>
                </a:lnTo>
                <a:lnTo>
                  <a:pt x="16" y="159"/>
                </a:lnTo>
                <a:lnTo>
                  <a:pt x="26" y="175"/>
                </a:lnTo>
                <a:lnTo>
                  <a:pt x="43" y="191"/>
                </a:lnTo>
                <a:lnTo>
                  <a:pt x="64" y="201"/>
                </a:lnTo>
                <a:lnTo>
                  <a:pt x="80" y="207"/>
                </a:lnTo>
                <a:lnTo>
                  <a:pt x="101" y="2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8" name="Freeform 254"/>
          <p:cNvSpPr>
            <a:spLocks noChangeArrowheads="1"/>
          </p:cNvSpPr>
          <p:nvPr/>
        </p:nvSpPr>
        <p:spPr bwMode="auto">
          <a:xfrm>
            <a:off x="2109021" y="4998026"/>
            <a:ext cx="62975" cy="62975"/>
          </a:xfrm>
          <a:custGeom>
            <a:avLst/>
            <a:gdLst>
              <a:gd name="T0" fmla="*/ 106 w 213"/>
              <a:gd name="T1" fmla="*/ 42 h 213"/>
              <a:gd name="T2" fmla="*/ 106 w 213"/>
              <a:gd name="T3" fmla="*/ 42 h 213"/>
              <a:gd name="T4" fmla="*/ 132 w 213"/>
              <a:gd name="T5" fmla="*/ 47 h 213"/>
              <a:gd name="T6" fmla="*/ 154 w 213"/>
              <a:gd name="T7" fmla="*/ 58 h 213"/>
              <a:gd name="T8" fmla="*/ 164 w 213"/>
              <a:gd name="T9" fmla="*/ 79 h 213"/>
              <a:gd name="T10" fmla="*/ 169 w 213"/>
              <a:gd name="T11" fmla="*/ 105 h 213"/>
              <a:gd name="T12" fmla="*/ 169 w 213"/>
              <a:gd name="T13" fmla="*/ 105 h 213"/>
              <a:gd name="T14" fmla="*/ 164 w 213"/>
              <a:gd name="T15" fmla="*/ 127 h 213"/>
              <a:gd name="T16" fmla="*/ 154 w 213"/>
              <a:gd name="T17" fmla="*/ 148 h 213"/>
              <a:gd name="T18" fmla="*/ 132 w 213"/>
              <a:gd name="T19" fmla="*/ 164 h 213"/>
              <a:gd name="T20" fmla="*/ 106 w 213"/>
              <a:gd name="T21" fmla="*/ 169 h 213"/>
              <a:gd name="T22" fmla="*/ 106 w 213"/>
              <a:gd name="T23" fmla="*/ 169 h 213"/>
              <a:gd name="T24" fmla="*/ 84 w 213"/>
              <a:gd name="T25" fmla="*/ 164 h 213"/>
              <a:gd name="T26" fmla="*/ 63 w 213"/>
              <a:gd name="T27" fmla="*/ 148 h 213"/>
              <a:gd name="T28" fmla="*/ 47 w 213"/>
              <a:gd name="T29" fmla="*/ 127 h 213"/>
              <a:gd name="T30" fmla="*/ 42 w 213"/>
              <a:gd name="T31" fmla="*/ 105 h 213"/>
              <a:gd name="T32" fmla="*/ 42 w 213"/>
              <a:gd name="T33" fmla="*/ 105 h 213"/>
              <a:gd name="T34" fmla="*/ 47 w 213"/>
              <a:gd name="T35" fmla="*/ 79 h 213"/>
              <a:gd name="T36" fmla="*/ 63 w 213"/>
              <a:gd name="T37" fmla="*/ 58 h 213"/>
              <a:gd name="T38" fmla="*/ 84 w 213"/>
              <a:gd name="T39" fmla="*/ 47 h 213"/>
              <a:gd name="T40" fmla="*/ 106 w 213"/>
              <a:gd name="T41" fmla="*/ 42 h 213"/>
              <a:gd name="T42" fmla="*/ 106 w 213"/>
              <a:gd name="T43" fmla="*/ 212 h 213"/>
              <a:gd name="T44" fmla="*/ 106 w 213"/>
              <a:gd name="T45" fmla="*/ 212 h 213"/>
              <a:gd name="T46" fmla="*/ 127 w 213"/>
              <a:gd name="T47" fmla="*/ 207 h 213"/>
              <a:gd name="T48" fmla="*/ 148 w 213"/>
              <a:gd name="T49" fmla="*/ 201 h 213"/>
              <a:gd name="T50" fmla="*/ 164 w 213"/>
              <a:gd name="T51" fmla="*/ 190 h 213"/>
              <a:gd name="T52" fmla="*/ 180 w 213"/>
              <a:gd name="T53" fmla="*/ 180 h 213"/>
              <a:gd name="T54" fmla="*/ 196 w 213"/>
              <a:gd name="T55" fmla="*/ 164 h 213"/>
              <a:gd name="T56" fmla="*/ 201 w 213"/>
              <a:gd name="T57" fmla="*/ 143 h 213"/>
              <a:gd name="T58" fmla="*/ 212 w 213"/>
              <a:gd name="T59" fmla="*/ 127 h 213"/>
              <a:gd name="T60" fmla="*/ 212 w 213"/>
              <a:gd name="T61" fmla="*/ 105 h 213"/>
              <a:gd name="T62" fmla="*/ 212 w 213"/>
              <a:gd name="T63" fmla="*/ 105 h 213"/>
              <a:gd name="T64" fmla="*/ 212 w 213"/>
              <a:gd name="T65" fmla="*/ 84 h 213"/>
              <a:gd name="T66" fmla="*/ 201 w 213"/>
              <a:gd name="T67" fmla="*/ 63 h 213"/>
              <a:gd name="T68" fmla="*/ 196 w 213"/>
              <a:gd name="T69" fmla="*/ 47 h 213"/>
              <a:gd name="T70" fmla="*/ 180 w 213"/>
              <a:gd name="T71" fmla="*/ 31 h 213"/>
              <a:gd name="T72" fmla="*/ 164 w 213"/>
              <a:gd name="T73" fmla="*/ 15 h 213"/>
              <a:gd name="T74" fmla="*/ 148 w 213"/>
              <a:gd name="T75" fmla="*/ 4 h 213"/>
              <a:gd name="T76" fmla="*/ 127 w 213"/>
              <a:gd name="T77" fmla="*/ 0 h 213"/>
              <a:gd name="T78" fmla="*/ 106 w 213"/>
              <a:gd name="T79" fmla="*/ 0 h 213"/>
              <a:gd name="T80" fmla="*/ 106 w 213"/>
              <a:gd name="T81" fmla="*/ 0 h 213"/>
              <a:gd name="T82" fmla="*/ 84 w 213"/>
              <a:gd name="T83" fmla="*/ 0 h 213"/>
              <a:gd name="T84" fmla="*/ 69 w 213"/>
              <a:gd name="T85" fmla="*/ 4 h 213"/>
              <a:gd name="T86" fmla="*/ 47 w 213"/>
              <a:gd name="T87" fmla="*/ 15 h 213"/>
              <a:gd name="T88" fmla="*/ 32 w 213"/>
              <a:gd name="T89" fmla="*/ 31 h 213"/>
              <a:gd name="T90" fmla="*/ 21 w 213"/>
              <a:gd name="T91" fmla="*/ 47 h 213"/>
              <a:gd name="T92" fmla="*/ 10 w 213"/>
              <a:gd name="T93" fmla="*/ 63 h 213"/>
              <a:gd name="T94" fmla="*/ 5 w 213"/>
              <a:gd name="T95" fmla="*/ 84 h 213"/>
              <a:gd name="T96" fmla="*/ 0 w 213"/>
              <a:gd name="T97" fmla="*/ 105 h 213"/>
              <a:gd name="T98" fmla="*/ 0 w 213"/>
              <a:gd name="T99" fmla="*/ 105 h 213"/>
              <a:gd name="T100" fmla="*/ 5 w 213"/>
              <a:gd name="T101" fmla="*/ 127 h 213"/>
              <a:gd name="T102" fmla="*/ 10 w 213"/>
              <a:gd name="T103" fmla="*/ 143 h 213"/>
              <a:gd name="T104" fmla="*/ 21 w 213"/>
              <a:gd name="T105" fmla="*/ 164 h 213"/>
              <a:gd name="T106" fmla="*/ 32 w 213"/>
              <a:gd name="T107" fmla="*/ 180 h 213"/>
              <a:gd name="T108" fmla="*/ 47 w 213"/>
              <a:gd name="T109" fmla="*/ 190 h 213"/>
              <a:gd name="T110" fmla="*/ 69 w 213"/>
              <a:gd name="T111" fmla="*/ 201 h 213"/>
              <a:gd name="T112" fmla="*/ 84 w 213"/>
              <a:gd name="T113" fmla="*/ 207 h 213"/>
              <a:gd name="T114" fmla="*/ 106 w 213"/>
              <a:gd name="T115" fmla="*/ 212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3" h="213">
                <a:moveTo>
                  <a:pt x="106" y="42"/>
                </a:moveTo>
                <a:lnTo>
                  <a:pt x="106" y="42"/>
                </a:lnTo>
                <a:lnTo>
                  <a:pt x="132" y="47"/>
                </a:lnTo>
                <a:lnTo>
                  <a:pt x="154" y="58"/>
                </a:lnTo>
                <a:lnTo>
                  <a:pt x="164" y="79"/>
                </a:lnTo>
                <a:lnTo>
                  <a:pt x="169" y="105"/>
                </a:lnTo>
                <a:lnTo>
                  <a:pt x="169" y="105"/>
                </a:lnTo>
                <a:lnTo>
                  <a:pt x="164" y="127"/>
                </a:lnTo>
                <a:lnTo>
                  <a:pt x="154" y="148"/>
                </a:lnTo>
                <a:lnTo>
                  <a:pt x="132" y="164"/>
                </a:lnTo>
                <a:lnTo>
                  <a:pt x="106" y="169"/>
                </a:lnTo>
                <a:lnTo>
                  <a:pt x="106" y="169"/>
                </a:lnTo>
                <a:lnTo>
                  <a:pt x="84" y="164"/>
                </a:lnTo>
                <a:lnTo>
                  <a:pt x="63" y="148"/>
                </a:lnTo>
                <a:lnTo>
                  <a:pt x="47" y="127"/>
                </a:lnTo>
                <a:lnTo>
                  <a:pt x="42" y="105"/>
                </a:lnTo>
                <a:lnTo>
                  <a:pt x="42" y="105"/>
                </a:lnTo>
                <a:lnTo>
                  <a:pt x="47" y="79"/>
                </a:lnTo>
                <a:lnTo>
                  <a:pt x="63" y="58"/>
                </a:lnTo>
                <a:lnTo>
                  <a:pt x="84" y="47"/>
                </a:lnTo>
                <a:lnTo>
                  <a:pt x="106" y="42"/>
                </a:lnTo>
                <a:close/>
                <a:moveTo>
                  <a:pt x="106" y="212"/>
                </a:moveTo>
                <a:lnTo>
                  <a:pt x="106" y="212"/>
                </a:lnTo>
                <a:lnTo>
                  <a:pt x="127" y="207"/>
                </a:lnTo>
                <a:lnTo>
                  <a:pt x="148" y="201"/>
                </a:lnTo>
                <a:lnTo>
                  <a:pt x="164" y="190"/>
                </a:lnTo>
                <a:lnTo>
                  <a:pt x="180" y="180"/>
                </a:lnTo>
                <a:lnTo>
                  <a:pt x="196" y="164"/>
                </a:lnTo>
                <a:lnTo>
                  <a:pt x="201" y="143"/>
                </a:lnTo>
                <a:lnTo>
                  <a:pt x="212" y="127"/>
                </a:lnTo>
                <a:lnTo>
                  <a:pt x="212" y="105"/>
                </a:lnTo>
                <a:lnTo>
                  <a:pt x="212" y="105"/>
                </a:lnTo>
                <a:lnTo>
                  <a:pt x="212" y="84"/>
                </a:lnTo>
                <a:lnTo>
                  <a:pt x="201" y="63"/>
                </a:lnTo>
                <a:lnTo>
                  <a:pt x="196" y="47"/>
                </a:lnTo>
                <a:lnTo>
                  <a:pt x="180" y="31"/>
                </a:lnTo>
                <a:lnTo>
                  <a:pt x="164" y="15"/>
                </a:lnTo>
                <a:lnTo>
                  <a:pt x="148" y="4"/>
                </a:lnTo>
                <a:lnTo>
                  <a:pt x="127" y="0"/>
                </a:lnTo>
                <a:lnTo>
                  <a:pt x="106" y="0"/>
                </a:lnTo>
                <a:lnTo>
                  <a:pt x="106" y="0"/>
                </a:lnTo>
                <a:lnTo>
                  <a:pt x="84" y="0"/>
                </a:lnTo>
                <a:lnTo>
                  <a:pt x="69" y="4"/>
                </a:lnTo>
                <a:lnTo>
                  <a:pt x="47" y="15"/>
                </a:lnTo>
                <a:lnTo>
                  <a:pt x="32" y="31"/>
                </a:lnTo>
                <a:lnTo>
                  <a:pt x="21" y="47"/>
                </a:lnTo>
                <a:lnTo>
                  <a:pt x="10" y="63"/>
                </a:lnTo>
                <a:lnTo>
                  <a:pt x="5" y="84"/>
                </a:lnTo>
                <a:lnTo>
                  <a:pt x="0" y="105"/>
                </a:lnTo>
                <a:lnTo>
                  <a:pt x="0" y="105"/>
                </a:lnTo>
                <a:lnTo>
                  <a:pt x="5" y="127"/>
                </a:lnTo>
                <a:lnTo>
                  <a:pt x="10" y="143"/>
                </a:lnTo>
                <a:lnTo>
                  <a:pt x="21" y="164"/>
                </a:lnTo>
                <a:lnTo>
                  <a:pt x="32" y="180"/>
                </a:lnTo>
                <a:lnTo>
                  <a:pt x="47" y="190"/>
                </a:lnTo>
                <a:lnTo>
                  <a:pt x="69" y="201"/>
                </a:lnTo>
                <a:lnTo>
                  <a:pt x="84" y="207"/>
                </a:lnTo>
                <a:lnTo>
                  <a:pt x="106" y="2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9" name="Freeform 255"/>
          <p:cNvSpPr>
            <a:spLocks noChangeArrowheads="1"/>
          </p:cNvSpPr>
          <p:nvPr/>
        </p:nvSpPr>
        <p:spPr bwMode="auto">
          <a:xfrm>
            <a:off x="2191676" y="5079369"/>
            <a:ext cx="76095" cy="74783"/>
          </a:xfrm>
          <a:custGeom>
            <a:avLst/>
            <a:gdLst>
              <a:gd name="T0" fmla="*/ 127 w 255"/>
              <a:gd name="T1" fmla="*/ 38 h 251"/>
              <a:gd name="T2" fmla="*/ 159 w 255"/>
              <a:gd name="T3" fmla="*/ 48 h 251"/>
              <a:gd name="T4" fmla="*/ 207 w 255"/>
              <a:gd name="T5" fmla="*/ 90 h 251"/>
              <a:gd name="T6" fmla="*/ 212 w 255"/>
              <a:gd name="T7" fmla="*/ 122 h 251"/>
              <a:gd name="T8" fmla="*/ 212 w 255"/>
              <a:gd name="T9" fmla="*/ 144 h 251"/>
              <a:gd name="T10" fmla="*/ 185 w 255"/>
              <a:gd name="T11" fmla="*/ 186 h 251"/>
              <a:gd name="T12" fmla="*/ 143 w 255"/>
              <a:gd name="T13" fmla="*/ 207 h 251"/>
              <a:gd name="T14" fmla="*/ 127 w 255"/>
              <a:gd name="T15" fmla="*/ 207 h 251"/>
              <a:gd name="T16" fmla="*/ 95 w 255"/>
              <a:gd name="T17" fmla="*/ 202 h 251"/>
              <a:gd name="T18" fmla="*/ 47 w 255"/>
              <a:gd name="T19" fmla="*/ 160 h 251"/>
              <a:gd name="T20" fmla="*/ 42 w 255"/>
              <a:gd name="T21" fmla="*/ 122 h 251"/>
              <a:gd name="T22" fmla="*/ 42 w 255"/>
              <a:gd name="T23" fmla="*/ 107 h 251"/>
              <a:gd name="T24" fmla="*/ 68 w 255"/>
              <a:gd name="T25" fmla="*/ 64 h 251"/>
              <a:gd name="T26" fmla="*/ 111 w 255"/>
              <a:gd name="T27" fmla="*/ 43 h 251"/>
              <a:gd name="T28" fmla="*/ 127 w 255"/>
              <a:gd name="T29" fmla="*/ 250 h 251"/>
              <a:gd name="T30" fmla="*/ 153 w 255"/>
              <a:gd name="T31" fmla="*/ 250 h 251"/>
              <a:gd name="T32" fmla="*/ 196 w 255"/>
              <a:gd name="T33" fmla="*/ 229 h 251"/>
              <a:gd name="T34" fmla="*/ 233 w 255"/>
              <a:gd name="T35" fmla="*/ 197 h 251"/>
              <a:gd name="T36" fmla="*/ 249 w 255"/>
              <a:gd name="T37" fmla="*/ 149 h 251"/>
              <a:gd name="T38" fmla="*/ 254 w 255"/>
              <a:gd name="T39" fmla="*/ 122 h 251"/>
              <a:gd name="T40" fmla="*/ 244 w 255"/>
              <a:gd name="T41" fmla="*/ 75 h 251"/>
              <a:gd name="T42" fmla="*/ 217 w 255"/>
              <a:gd name="T43" fmla="*/ 38 h 251"/>
              <a:gd name="T44" fmla="*/ 175 w 255"/>
              <a:gd name="T45" fmla="*/ 6 h 251"/>
              <a:gd name="T46" fmla="*/ 127 w 255"/>
              <a:gd name="T47" fmla="*/ 0 h 251"/>
              <a:gd name="T48" fmla="*/ 100 w 255"/>
              <a:gd name="T49" fmla="*/ 0 h 251"/>
              <a:gd name="T50" fmla="*/ 58 w 255"/>
              <a:gd name="T51" fmla="*/ 22 h 251"/>
              <a:gd name="T52" fmla="*/ 21 w 255"/>
              <a:gd name="T53" fmla="*/ 54 h 251"/>
              <a:gd name="T54" fmla="*/ 5 w 255"/>
              <a:gd name="T55" fmla="*/ 101 h 251"/>
              <a:gd name="T56" fmla="*/ 0 w 255"/>
              <a:gd name="T57" fmla="*/ 122 h 251"/>
              <a:gd name="T58" fmla="*/ 10 w 255"/>
              <a:gd name="T59" fmla="*/ 176 h 251"/>
              <a:gd name="T60" fmla="*/ 37 w 255"/>
              <a:gd name="T61" fmla="*/ 213 h 251"/>
              <a:gd name="T62" fmla="*/ 79 w 255"/>
              <a:gd name="T63" fmla="*/ 239 h 251"/>
              <a:gd name="T64" fmla="*/ 127 w 255"/>
              <a:gd name="T65" fmla="*/ 25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5" h="251">
                <a:moveTo>
                  <a:pt x="127" y="38"/>
                </a:moveTo>
                <a:lnTo>
                  <a:pt x="127" y="38"/>
                </a:lnTo>
                <a:lnTo>
                  <a:pt x="143" y="43"/>
                </a:lnTo>
                <a:lnTo>
                  <a:pt x="159" y="48"/>
                </a:lnTo>
                <a:lnTo>
                  <a:pt x="185" y="64"/>
                </a:lnTo>
                <a:lnTo>
                  <a:pt x="207" y="90"/>
                </a:lnTo>
                <a:lnTo>
                  <a:pt x="212" y="107"/>
                </a:lnTo>
                <a:lnTo>
                  <a:pt x="212" y="122"/>
                </a:lnTo>
                <a:lnTo>
                  <a:pt x="212" y="122"/>
                </a:lnTo>
                <a:lnTo>
                  <a:pt x="212" y="144"/>
                </a:lnTo>
                <a:lnTo>
                  <a:pt x="207" y="160"/>
                </a:lnTo>
                <a:lnTo>
                  <a:pt x="185" y="186"/>
                </a:lnTo>
                <a:lnTo>
                  <a:pt x="159" y="202"/>
                </a:lnTo>
                <a:lnTo>
                  <a:pt x="143" y="207"/>
                </a:lnTo>
                <a:lnTo>
                  <a:pt x="127" y="207"/>
                </a:lnTo>
                <a:lnTo>
                  <a:pt x="127" y="207"/>
                </a:lnTo>
                <a:lnTo>
                  <a:pt x="111" y="207"/>
                </a:lnTo>
                <a:lnTo>
                  <a:pt x="95" y="202"/>
                </a:lnTo>
                <a:lnTo>
                  <a:pt x="68" y="186"/>
                </a:lnTo>
                <a:lnTo>
                  <a:pt x="47" y="160"/>
                </a:lnTo>
                <a:lnTo>
                  <a:pt x="42" y="144"/>
                </a:lnTo>
                <a:lnTo>
                  <a:pt x="42" y="122"/>
                </a:lnTo>
                <a:lnTo>
                  <a:pt x="42" y="122"/>
                </a:lnTo>
                <a:lnTo>
                  <a:pt x="42" y="107"/>
                </a:lnTo>
                <a:lnTo>
                  <a:pt x="47" y="90"/>
                </a:lnTo>
                <a:lnTo>
                  <a:pt x="68" y="64"/>
                </a:lnTo>
                <a:lnTo>
                  <a:pt x="95" y="48"/>
                </a:lnTo>
                <a:lnTo>
                  <a:pt x="111" y="43"/>
                </a:lnTo>
                <a:lnTo>
                  <a:pt x="127" y="38"/>
                </a:lnTo>
                <a:close/>
                <a:moveTo>
                  <a:pt x="127" y="250"/>
                </a:moveTo>
                <a:lnTo>
                  <a:pt x="127" y="250"/>
                </a:lnTo>
                <a:lnTo>
                  <a:pt x="153" y="250"/>
                </a:lnTo>
                <a:lnTo>
                  <a:pt x="175" y="239"/>
                </a:lnTo>
                <a:lnTo>
                  <a:pt x="196" y="229"/>
                </a:lnTo>
                <a:lnTo>
                  <a:pt x="217" y="213"/>
                </a:lnTo>
                <a:lnTo>
                  <a:pt x="233" y="197"/>
                </a:lnTo>
                <a:lnTo>
                  <a:pt x="244" y="176"/>
                </a:lnTo>
                <a:lnTo>
                  <a:pt x="249" y="149"/>
                </a:lnTo>
                <a:lnTo>
                  <a:pt x="254" y="122"/>
                </a:lnTo>
                <a:lnTo>
                  <a:pt x="254" y="122"/>
                </a:lnTo>
                <a:lnTo>
                  <a:pt x="249" y="101"/>
                </a:lnTo>
                <a:lnTo>
                  <a:pt x="244" y="75"/>
                </a:lnTo>
                <a:lnTo>
                  <a:pt x="233" y="54"/>
                </a:lnTo>
                <a:lnTo>
                  <a:pt x="217" y="38"/>
                </a:lnTo>
                <a:lnTo>
                  <a:pt x="196" y="22"/>
                </a:lnTo>
                <a:lnTo>
                  <a:pt x="175" y="6"/>
                </a:lnTo>
                <a:lnTo>
                  <a:pt x="153" y="0"/>
                </a:lnTo>
                <a:lnTo>
                  <a:pt x="127" y="0"/>
                </a:lnTo>
                <a:lnTo>
                  <a:pt x="127" y="0"/>
                </a:lnTo>
                <a:lnTo>
                  <a:pt x="100" y="0"/>
                </a:lnTo>
                <a:lnTo>
                  <a:pt x="79" y="6"/>
                </a:lnTo>
                <a:lnTo>
                  <a:pt x="58" y="22"/>
                </a:lnTo>
                <a:lnTo>
                  <a:pt x="37" y="38"/>
                </a:lnTo>
                <a:lnTo>
                  <a:pt x="21" y="54"/>
                </a:lnTo>
                <a:lnTo>
                  <a:pt x="10" y="75"/>
                </a:lnTo>
                <a:lnTo>
                  <a:pt x="5" y="101"/>
                </a:lnTo>
                <a:lnTo>
                  <a:pt x="0" y="122"/>
                </a:lnTo>
                <a:lnTo>
                  <a:pt x="0" y="122"/>
                </a:lnTo>
                <a:lnTo>
                  <a:pt x="5" y="149"/>
                </a:lnTo>
                <a:lnTo>
                  <a:pt x="10" y="176"/>
                </a:lnTo>
                <a:lnTo>
                  <a:pt x="21" y="197"/>
                </a:lnTo>
                <a:lnTo>
                  <a:pt x="37" y="213"/>
                </a:lnTo>
                <a:lnTo>
                  <a:pt x="58" y="229"/>
                </a:lnTo>
                <a:lnTo>
                  <a:pt x="79" y="239"/>
                </a:lnTo>
                <a:lnTo>
                  <a:pt x="100" y="250"/>
                </a:lnTo>
                <a:lnTo>
                  <a:pt x="127" y="2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0" name="Freeform 256"/>
          <p:cNvSpPr>
            <a:spLocks noChangeArrowheads="1"/>
          </p:cNvSpPr>
          <p:nvPr/>
        </p:nvSpPr>
        <p:spPr bwMode="auto">
          <a:xfrm>
            <a:off x="2147068" y="4946859"/>
            <a:ext cx="38048" cy="38047"/>
          </a:xfrm>
          <a:custGeom>
            <a:avLst/>
            <a:gdLst>
              <a:gd name="T0" fmla="*/ 64 w 128"/>
              <a:gd name="T1" fmla="*/ 43 h 129"/>
              <a:gd name="T2" fmla="*/ 64 w 128"/>
              <a:gd name="T3" fmla="*/ 43 h 129"/>
              <a:gd name="T4" fmla="*/ 74 w 128"/>
              <a:gd name="T5" fmla="*/ 43 h 129"/>
              <a:gd name="T6" fmla="*/ 80 w 128"/>
              <a:gd name="T7" fmla="*/ 48 h 129"/>
              <a:gd name="T8" fmla="*/ 85 w 128"/>
              <a:gd name="T9" fmla="*/ 54 h 129"/>
              <a:gd name="T10" fmla="*/ 85 w 128"/>
              <a:gd name="T11" fmla="*/ 64 h 129"/>
              <a:gd name="T12" fmla="*/ 85 w 128"/>
              <a:gd name="T13" fmla="*/ 64 h 129"/>
              <a:gd name="T14" fmla="*/ 85 w 128"/>
              <a:gd name="T15" fmla="*/ 75 h 129"/>
              <a:gd name="T16" fmla="*/ 80 w 128"/>
              <a:gd name="T17" fmla="*/ 80 h 129"/>
              <a:gd name="T18" fmla="*/ 74 w 128"/>
              <a:gd name="T19" fmla="*/ 85 h 129"/>
              <a:gd name="T20" fmla="*/ 64 w 128"/>
              <a:gd name="T21" fmla="*/ 85 h 129"/>
              <a:gd name="T22" fmla="*/ 64 w 128"/>
              <a:gd name="T23" fmla="*/ 85 h 129"/>
              <a:gd name="T24" fmla="*/ 59 w 128"/>
              <a:gd name="T25" fmla="*/ 85 h 129"/>
              <a:gd name="T26" fmla="*/ 48 w 128"/>
              <a:gd name="T27" fmla="*/ 80 h 129"/>
              <a:gd name="T28" fmla="*/ 42 w 128"/>
              <a:gd name="T29" fmla="*/ 75 h 129"/>
              <a:gd name="T30" fmla="*/ 42 w 128"/>
              <a:gd name="T31" fmla="*/ 64 h 129"/>
              <a:gd name="T32" fmla="*/ 42 w 128"/>
              <a:gd name="T33" fmla="*/ 64 h 129"/>
              <a:gd name="T34" fmla="*/ 42 w 128"/>
              <a:gd name="T35" fmla="*/ 54 h 129"/>
              <a:gd name="T36" fmla="*/ 48 w 128"/>
              <a:gd name="T37" fmla="*/ 48 h 129"/>
              <a:gd name="T38" fmla="*/ 59 w 128"/>
              <a:gd name="T39" fmla="*/ 43 h 129"/>
              <a:gd name="T40" fmla="*/ 64 w 128"/>
              <a:gd name="T41" fmla="*/ 43 h 129"/>
              <a:gd name="T42" fmla="*/ 64 w 128"/>
              <a:gd name="T43" fmla="*/ 128 h 129"/>
              <a:gd name="T44" fmla="*/ 64 w 128"/>
              <a:gd name="T45" fmla="*/ 128 h 129"/>
              <a:gd name="T46" fmla="*/ 90 w 128"/>
              <a:gd name="T47" fmla="*/ 122 h 129"/>
              <a:gd name="T48" fmla="*/ 106 w 128"/>
              <a:gd name="T49" fmla="*/ 107 h 129"/>
              <a:gd name="T50" fmla="*/ 122 w 128"/>
              <a:gd name="T51" fmla="*/ 91 h 129"/>
              <a:gd name="T52" fmla="*/ 127 w 128"/>
              <a:gd name="T53" fmla="*/ 64 h 129"/>
              <a:gd name="T54" fmla="*/ 127 w 128"/>
              <a:gd name="T55" fmla="*/ 64 h 129"/>
              <a:gd name="T56" fmla="*/ 122 w 128"/>
              <a:gd name="T57" fmla="*/ 38 h 129"/>
              <a:gd name="T58" fmla="*/ 106 w 128"/>
              <a:gd name="T59" fmla="*/ 22 h 129"/>
              <a:gd name="T60" fmla="*/ 90 w 128"/>
              <a:gd name="T61" fmla="*/ 6 h 129"/>
              <a:gd name="T62" fmla="*/ 64 w 128"/>
              <a:gd name="T63" fmla="*/ 0 h 129"/>
              <a:gd name="T64" fmla="*/ 64 w 128"/>
              <a:gd name="T65" fmla="*/ 0 h 129"/>
              <a:gd name="T66" fmla="*/ 42 w 128"/>
              <a:gd name="T67" fmla="*/ 6 h 129"/>
              <a:gd name="T68" fmla="*/ 21 w 128"/>
              <a:gd name="T69" fmla="*/ 22 h 129"/>
              <a:gd name="T70" fmla="*/ 5 w 128"/>
              <a:gd name="T71" fmla="*/ 38 h 129"/>
              <a:gd name="T72" fmla="*/ 0 w 128"/>
              <a:gd name="T73" fmla="*/ 64 h 129"/>
              <a:gd name="T74" fmla="*/ 0 w 128"/>
              <a:gd name="T75" fmla="*/ 64 h 129"/>
              <a:gd name="T76" fmla="*/ 5 w 128"/>
              <a:gd name="T77" fmla="*/ 91 h 129"/>
              <a:gd name="T78" fmla="*/ 21 w 128"/>
              <a:gd name="T79" fmla="*/ 107 h 129"/>
              <a:gd name="T80" fmla="*/ 42 w 128"/>
              <a:gd name="T81" fmla="*/ 122 h 129"/>
              <a:gd name="T82" fmla="*/ 64 w 128"/>
              <a:gd name="T83" fmla="*/ 1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9">
                <a:moveTo>
                  <a:pt x="64" y="43"/>
                </a:moveTo>
                <a:lnTo>
                  <a:pt x="64" y="43"/>
                </a:lnTo>
                <a:lnTo>
                  <a:pt x="74" y="43"/>
                </a:lnTo>
                <a:lnTo>
                  <a:pt x="80" y="48"/>
                </a:lnTo>
                <a:lnTo>
                  <a:pt x="85" y="54"/>
                </a:lnTo>
                <a:lnTo>
                  <a:pt x="85" y="64"/>
                </a:lnTo>
                <a:lnTo>
                  <a:pt x="85" y="64"/>
                </a:lnTo>
                <a:lnTo>
                  <a:pt x="85" y="75"/>
                </a:lnTo>
                <a:lnTo>
                  <a:pt x="80" y="80"/>
                </a:lnTo>
                <a:lnTo>
                  <a:pt x="74" y="85"/>
                </a:lnTo>
                <a:lnTo>
                  <a:pt x="64" y="85"/>
                </a:lnTo>
                <a:lnTo>
                  <a:pt x="64" y="85"/>
                </a:lnTo>
                <a:lnTo>
                  <a:pt x="59" y="85"/>
                </a:lnTo>
                <a:lnTo>
                  <a:pt x="48" y="80"/>
                </a:lnTo>
                <a:lnTo>
                  <a:pt x="42" y="75"/>
                </a:lnTo>
                <a:lnTo>
                  <a:pt x="42" y="64"/>
                </a:lnTo>
                <a:lnTo>
                  <a:pt x="42" y="64"/>
                </a:lnTo>
                <a:lnTo>
                  <a:pt x="42" y="54"/>
                </a:lnTo>
                <a:lnTo>
                  <a:pt x="48" y="48"/>
                </a:lnTo>
                <a:lnTo>
                  <a:pt x="59" y="43"/>
                </a:lnTo>
                <a:lnTo>
                  <a:pt x="64" y="43"/>
                </a:lnTo>
                <a:close/>
                <a:moveTo>
                  <a:pt x="64" y="128"/>
                </a:moveTo>
                <a:lnTo>
                  <a:pt x="64" y="128"/>
                </a:lnTo>
                <a:lnTo>
                  <a:pt x="90" y="122"/>
                </a:lnTo>
                <a:lnTo>
                  <a:pt x="106" y="107"/>
                </a:lnTo>
                <a:lnTo>
                  <a:pt x="122" y="91"/>
                </a:lnTo>
                <a:lnTo>
                  <a:pt x="127" y="64"/>
                </a:lnTo>
                <a:lnTo>
                  <a:pt x="127" y="64"/>
                </a:lnTo>
                <a:lnTo>
                  <a:pt x="122" y="38"/>
                </a:lnTo>
                <a:lnTo>
                  <a:pt x="106" y="22"/>
                </a:lnTo>
                <a:lnTo>
                  <a:pt x="90" y="6"/>
                </a:lnTo>
                <a:lnTo>
                  <a:pt x="64" y="0"/>
                </a:lnTo>
                <a:lnTo>
                  <a:pt x="64" y="0"/>
                </a:lnTo>
                <a:lnTo>
                  <a:pt x="42" y="6"/>
                </a:lnTo>
                <a:lnTo>
                  <a:pt x="21" y="22"/>
                </a:lnTo>
                <a:lnTo>
                  <a:pt x="5" y="38"/>
                </a:lnTo>
                <a:lnTo>
                  <a:pt x="0" y="64"/>
                </a:lnTo>
                <a:lnTo>
                  <a:pt x="0" y="64"/>
                </a:lnTo>
                <a:lnTo>
                  <a:pt x="5" y="91"/>
                </a:lnTo>
                <a:lnTo>
                  <a:pt x="21" y="107"/>
                </a:lnTo>
                <a:lnTo>
                  <a:pt x="42" y="122"/>
                </a:lnTo>
                <a:lnTo>
                  <a:pt x="64" y="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1" name="Freeform 257"/>
          <p:cNvSpPr>
            <a:spLocks noChangeArrowheads="1"/>
          </p:cNvSpPr>
          <p:nvPr/>
        </p:nvSpPr>
        <p:spPr bwMode="auto">
          <a:xfrm>
            <a:off x="2034238" y="4534897"/>
            <a:ext cx="35424" cy="52479"/>
          </a:xfrm>
          <a:custGeom>
            <a:avLst/>
            <a:gdLst>
              <a:gd name="T0" fmla="*/ 37 w 118"/>
              <a:gd name="T1" fmla="*/ 0 h 176"/>
              <a:gd name="T2" fmla="*/ 0 w 118"/>
              <a:gd name="T3" fmla="*/ 0 h 176"/>
              <a:gd name="T4" fmla="*/ 0 w 118"/>
              <a:gd name="T5" fmla="*/ 0 h 176"/>
              <a:gd name="T6" fmla="*/ 0 w 118"/>
              <a:gd name="T7" fmla="*/ 26 h 176"/>
              <a:gd name="T8" fmla="*/ 5 w 118"/>
              <a:gd name="T9" fmla="*/ 53 h 176"/>
              <a:gd name="T10" fmla="*/ 21 w 118"/>
              <a:gd name="T11" fmla="*/ 100 h 176"/>
              <a:gd name="T12" fmla="*/ 53 w 118"/>
              <a:gd name="T13" fmla="*/ 138 h 176"/>
              <a:gd name="T14" fmla="*/ 69 w 118"/>
              <a:gd name="T15" fmla="*/ 159 h 176"/>
              <a:gd name="T16" fmla="*/ 90 w 118"/>
              <a:gd name="T17" fmla="*/ 175 h 176"/>
              <a:gd name="T18" fmla="*/ 117 w 118"/>
              <a:gd name="T19" fmla="*/ 138 h 176"/>
              <a:gd name="T20" fmla="*/ 117 w 118"/>
              <a:gd name="T21" fmla="*/ 138 h 176"/>
              <a:gd name="T22" fmla="*/ 85 w 118"/>
              <a:gd name="T23" fmla="*/ 111 h 176"/>
              <a:gd name="T24" fmla="*/ 58 w 118"/>
              <a:gd name="T25" fmla="*/ 79 h 176"/>
              <a:gd name="T26" fmla="*/ 42 w 118"/>
              <a:gd name="T27" fmla="*/ 42 h 176"/>
              <a:gd name="T28" fmla="*/ 37 w 118"/>
              <a:gd name="T2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8" h="176">
                <a:moveTo>
                  <a:pt x="37" y="0"/>
                </a:moveTo>
                <a:lnTo>
                  <a:pt x="0" y="0"/>
                </a:lnTo>
                <a:lnTo>
                  <a:pt x="0" y="0"/>
                </a:lnTo>
                <a:lnTo>
                  <a:pt x="0" y="26"/>
                </a:lnTo>
                <a:lnTo>
                  <a:pt x="5" y="53"/>
                </a:lnTo>
                <a:lnTo>
                  <a:pt x="21" y="100"/>
                </a:lnTo>
                <a:lnTo>
                  <a:pt x="53" y="138"/>
                </a:lnTo>
                <a:lnTo>
                  <a:pt x="69" y="159"/>
                </a:lnTo>
                <a:lnTo>
                  <a:pt x="90" y="175"/>
                </a:lnTo>
                <a:lnTo>
                  <a:pt x="117" y="138"/>
                </a:lnTo>
                <a:lnTo>
                  <a:pt x="117" y="138"/>
                </a:lnTo>
                <a:lnTo>
                  <a:pt x="85" y="111"/>
                </a:lnTo>
                <a:lnTo>
                  <a:pt x="58" y="79"/>
                </a:lnTo>
                <a:lnTo>
                  <a:pt x="42" y="42"/>
                </a:lnTo>
                <a:lnTo>
                  <a:pt x="37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62" name="Picture 25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750" y="4210836"/>
            <a:ext cx="411963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63" name="Freeform 259"/>
          <p:cNvSpPr>
            <a:spLocks noChangeArrowheads="1"/>
          </p:cNvSpPr>
          <p:nvPr/>
        </p:nvSpPr>
        <p:spPr bwMode="auto">
          <a:xfrm>
            <a:off x="2246779" y="4534897"/>
            <a:ext cx="35424" cy="52479"/>
          </a:xfrm>
          <a:custGeom>
            <a:avLst/>
            <a:gdLst>
              <a:gd name="T0" fmla="*/ 43 w 118"/>
              <a:gd name="T1" fmla="*/ 0 h 176"/>
              <a:gd name="T2" fmla="*/ 0 w 118"/>
              <a:gd name="T3" fmla="*/ 0 h 176"/>
              <a:gd name="T4" fmla="*/ 0 w 118"/>
              <a:gd name="T5" fmla="*/ 0 h 176"/>
              <a:gd name="T6" fmla="*/ 0 w 118"/>
              <a:gd name="T7" fmla="*/ 26 h 176"/>
              <a:gd name="T8" fmla="*/ 6 w 118"/>
              <a:gd name="T9" fmla="*/ 53 h 176"/>
              <a:gd name="T10" fmla="*/ 22 w 118"/>
              <a:gd name="T11" fmla="*/ 100 h 176"/>
              <a:gd name="T12" fmla="*/ 54 w 118"/>
              <a:gd name="T13" fmla="*/ 138 h 176"/>
              <a:gd name="T14" fmla="*/ 69 w 118"/>
              <a:gd name="T15" fmla="*/ 159 h 176"/>
              <a:gd name="T16" fmla="*/ 91 w 118"/>
              <a:gd name="T17" fmla="*/ 175 h 176"/>
              <a:gd name="T18" fmla="*/ 117 w 118"/>
              <a:gd name="T19" fmla="*/ 138 h 176"/>
              <a:gd name="T20" fmla="*/ 117 w 118"/>
              <a:gd name="T21" fmla="*/ 138 h 176"/>
              <a:gd name="T22" fmla="*/ 86 w 118"/>
              <a:gd name="T23" fmla="*/ 111 h 176"/>
              <a:gd name="T24" fmla="*/ 59 w 118"/>
              <a:gd name="T25" fmla="*/ 79 h 176"/>
              <a:gd name="T26" fmla="*/ 48 w 118"/>
              <a:gd name="T27" fmla="*/ 42 h 176"/>
              <a:gd name="T28" fmla="*/ 43 w 118"/>
              <a:gd name="T2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8" h="176">
                <a:moveTo>
                  <a:pt x="43" y="0"/>
                </a:moveTo>
                <a:lnTo>
                  <a:pt x="0" y="0"/>
                </a:lnTo>
                <a:lnTo>
                  <a:pt x="0" y="0"/>
                </a:lnTo>
                <a:lnTo>
                  <a:pt x="0" y="26"/>
                </a:lnTo>
                <a:lnTo>
                  <a:pt x="6" y="53"/>
                </a:lnTo>
                <a:lnTo>
                  <a:pt x="22" y="100"/>
                </a:lnTo>
                <a:lnTo>
                  <a:pt x="54" y="138"/>
                </a:lnTo>
                <a:lnTo>
                  <a:pt x="69" y="159"/>
                </a:lnTo>
                <a:lnTo>
                  <a:pt x="91" y="175"/>
                </a:lnTo>
                <a:lnTo>
                  <a:pt x="117" y="138"/>
                </a:lnTo>
                <a:lnTo>
                  <a:pt x="117" y="138"/>
                </a:lnTo>
                <a:lnTo>
                  <a:pt x="86" y="111"/>
                </a:lnTo>
                <a:lnTo>
                  <a:pt x="59" y="79"/>
                </a:lnTo>
                <a:lnTo>
                  <a:pt x="48" y="42"/>
                </a:lnTo>
                <a:lnTo>
                  <a:pt x="43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" name="Freeform 260"/>
          <p:cNvSpPr>
            <a:spLocks noChangeArrowheads="1"/>
          </p:cNvSpPr>
          <p:nvPr/>
        </p:nvSpPr>
        <p:spPr bwMode="auto">
          <a:xfrm>
            <a:off x="2287451" y="4582128"/>
            <a:ext cx="20992" cy="15744"/>
          </a:xfrm>
          <a:custGeom>
            <a:avLst/>
            <a:gdLst>
              <a:gd name="T0" fmla="*/ 0 w 69"/>
              <a:gd name="T1" fmla="*/ 37 h 54"/>
              <a:gd name="T2" fmla="*/ 0 w 69"/>
              <a:gd name="T3" fmla="*/ 37 h 54"/>
              <a:gd name="T4" fmla="*/ 37 w 69"/>
              <a:gd name="T5" fmla="*/ 48 h 54"/>
              <a:gd name="T6" fmla="*/ 68 w 69"/>
              <a:gd name="T7" fmla="*/ 53 h 54"/>
              <a:gd name="T8" fmla="*/ 68 w 69"/>
              <a:gd name="T9" fmla="*/ 11 h 54"/>
              <a:gd name="T10" fmla="*/ 68 w 69"/>
              <a:gd name="T11" fmla="*/ 11 h 54"/>
              <a:gd name="T12" fmla="*/ 42 w 69"/>
              <a:gd name="T13" fmla="*/ 5 h 54"/>
              <a:gd name="T14" fmla="*/ 15 w 69"/>
              <a:gd name="T15" fmla="*/ 0 h 54"/>
              <a:gd name="T16" fmla="*/ 0 w 69"/>
              <a:gd name="T17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54">
                <a:moveTo>
                  <a:pt x="0" y="37"/>
                </a:moveTo>
                <a:lnTo>
                  <a:pt x="0" y="37"/>
                </a:lnTo>
                <a:lnTo>
                  <a:pt x="37" y="48"/>
                </a:lnTo>
                <a:lnTo>
                  <a:pt x="68" y="53"/>
                </a:lnTo>
                <a:lnTo>
                  <a:pt x="68" y="11"/>
                </a:lnTo>
                <a:lnTo>
                  <a:pt x="68" y="11"/>
                </a:lnTo>
                <a:lnTo>
                  <a:pt x="42" y="5"/>
                </a:lnTo>
                <a:lnTo>
                  <a:pt x="15" y="0"/>
                </a:lnTo>
                <a:lnTo>
                  <a:pt x="0" y="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65" name="Picture 26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948" y="3651931"/>
            <a:ext cx="175806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66" name="Freeform 262"/>
          <p:cNvSpPr>
            <a:spLocks noChangeArrowheads="1"/>
          </p:cNvSpPr>
          <p:nvPr/>
        </p:nvSpPr>
        <p:spPr bwMode="auto">
          <a:xfrm>
            <a:off x="2165436" y="3847417"/>
            <a:ext cx="38048" cy="13120"/>
          </a:xfrm>
          <a:custGeom>
            <a:avLst/>
            <a:gdLst>
              <a:gd name="T0" fmla="*/ 0 w 128"/>
              <a:gd name="T1" fmla="*/ 0 h 44"/>
              <a:gd name="T2" fmla="*/ 127 w 128"/>
              <a:gd name="T3" fmla="*/ 0 h 44"/>
              <a:gd name="T4" fmla="*/ 127 w 128"/>
              <a:gd name="T5" fmla="*/ 43 h 44"/>
              <a:gd name="T6" fmla="*/ 0 w 128"/>
              <a:gd name="T7" fmla="*/ 43 h 44"/>
              <a:gd name="T8" fmla="*/ 0 w 12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44">
                <a:moveTo>
                  <a:pt x="0" y="0"/>
                </a:moveTo>
                <a:lnTo>
                  <a:pt x="127" y="0"/>
                </a:lnTo>
                <a:lnTo>
                  <a:pt x="12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" name="Freeform 263"/>
          <p:cNvSpPr>
            <a:spLocks noChangeArrowheads="1"/>
          </p:cNvSpPr>
          <p:nvPr/>
        </p:nvSpPr>
        <p:spPr bwMode="auto">
          <a:xfrm>
            <a:off x="2221852" y="3865785"/>
            <a:ext cx="11807" cy="13120"/>
          </a:xfrm>
          <a:custGeom>
            <a:avLst/>
            <a:gdLst>
              <a:gd name="T0" fmla="*/ 0 w 39"/>
              <a:gd name="T1" fmla="*/ 0 h 43"/>
              <a:gd name="T2" fmla="*/ 38 w 39"/>
              <a:gd name="T3" fmla="*/ 0 h 43"/>
              <a:gd name="T4" fmla="*/ 38 w 39"/>
              <a:gd name="T5" fmla="*/ 42 h 43"/>
              <a:gd name="T6" fmla="*/ 0 w 39"/>
              <a:gd name="T7" fmla="*/ 42 h 43"/>
              <a:gd name="T8" fmla="*/ 0 w 3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3">
                <a:moveTo>
                  <a:pt x="0" y="0"/>
                </a:moveTo>
                <a:lnTo>
                  <a:pt x="38" y="0"/>
                </a:lnTo>
                <a:lnTo>
                  <a:pt x="3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8" name="Freeform 264"/>
          <p:cNvSpPr>
            <a:spLocks noChangeArrowheads="1"/>
          </p:cNvSpPr>
          <p:nvPr/>
        </p:nvSpPr>
        <p:spPr bwMode="auto">
          <a:xfrm>
            <a:off x="2170684" y="3877593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9" name="Freeform 265"/>
          <p:cNvSpPr>
            <a:spLocks noChangeArrowheads="1"/>
          </p:cNvSpPr>
          <p:nvPr/>
        </p:nvSpPr>
        <p:spPr bwMode="auto">
          <a:xfrm>
            <a:off x="2245467" y="3822489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0" name="Freeform 266"/>
          <p:cNvSpPr>
            <a:spLocks noChangeArrowheads="1"/>
          </p:cNvSpPr>
          <p:nvPr/>
        </p:nvSpPr>
        <p:spPr bwMode="auto">
          <a:xfrm>
            <a:off x="2202172" y="3773946"/>
            <a:ext cx="38048" cy="11807"/>
          </a:xfrm>
          <a:custGeom>
            <a:avLst/>
            <a:gdLst>
              <a:gd name="T0" fmla="*/ 0 w 128"/>
              <a:gd name="T1" fmla="*/ 0 h 38"/>
              <a:gd name="T2" fmla="*/ 127 w 128"/>
              <a:gd name="T3" fmla="*/ 0 h 38"/>
              <a:gd name="T4" fmla="*/ 127 w 128"/>
              <a:gd name="T5" fmla="*/ 37 h 38"/>
              <a:gd name="T6" fmla="*/ 0 w 128"/>
              <a:gd name="T7" fmla="*/ 37 h 38"/>
              <a:gd name="T8" fmla="*/ 0 w 12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38">
                <a:moveTo>
                  <a:pt x="0" y="0"/>
                </a:moveTo>
                <a:lnTo>
                  <a:pt x="127" y="0"/>
                </a:lnTo>
                <a:lnTo>
                  <a:pt x="12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1" name="Freeform 267"/>
          <p:cNvSpPr>
            <a:spLocks noChangeArrowheads="1"/>
          </p:cNvSpPr>
          <p:nvPr/>
        </p:nvSpPr>
        <p:spPr bwMode="auto">
          <a:xfrm>
            <a:off x="2240220" y="3784442"/>
            <a:ext cx="36736" cy="13120"/>
          </a:xfrm>
          <a:custGeom>
            <a:avLst/>
            <a:gdLst>
              <a:gd name="T0" fmla="*/ 0 w 123"/>
              <a:gd name="T1" fmla="*/ 0 h 44"/>
              <a:gd name="T2" fmla="*/ 122 w 123"/>
              <a:gd name="T3" fmla="*/ 0 h 44"/>
              <a:gd name="T4" fmla="*/ 122 w 123"/>
              <a:gd name="T5" fmla="*/ 43 h 44"/>
              <a:gd name="T6" fmla="*/ 0 w 123"/>
              <a:gd name="T7" fmla="*/ 43 h 44"/>
              <a:gd name="T8" fmla="*/ 0 w 12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44">
                <a:moveTo>
                  <a:pt x="0" y="0"/>
                </a:moveTo>
                <a:lnTo>
                  <a:pt x="122" y="0"/>
                </a:lnTo>
                <a:lnTo>
                  <a:pt x="12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2" name="Freeform 268"/>
          <p:cNvSpPr>
            <a:spLocks noChangeArrowheads="1"/>
          </p:cNvSpPr>
          <p:nvPr/>
        </p:nvSpPr>
        <p:spPr bwMode="auto">
          <a:xfrm>
            <a:off x="2221852" y="3897273"/>
            <a:ext cx="36736" cy="13120"/>
          </a:xfrm>
          <a:custGeom>
            <a:avLst/>
            <a:gdLst>
              <a:gd name="T0" fmla="*/ 0 w 124"/>
              <a:gd name="T1" fmla="*/ 0 h 42"/>
              <a:gd name="T2" fmla="*/ 123 w 124"/>
              <a:gd name="T3" fmla="*/ 0 h 42"/>
              <a:gd name="T4" fmla="*/ 123 w 124"/>
              <a:gd name="T5" fmla="*/ 41 h 42"/>
              <a:gd name="T6" fmla="*/ 0 w 124"/>
              <a:gd name="T7" fmla="*/ 41 h 42"/>
              <a:gd name="T8" fmla="*/ 0 w 124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42">
                <a:moveTo>
                  <a:pt x="0" y="0"/>
                </a:moveTo>
                <a:lnTo>
                  <a:pt x="123" y="0"/>
                </a:lnTo>
                <a:lnTo>
                  <a:pt x="123" y="41"/>
                </a:lnTo>
                <a:lnTo>
                  <a:pt x="0" y="41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3" name="Freeform 269"/>
          <p:cNvSpPr>
            <a:spLocks noChangeArrowheads="1"/>
          </p:cNvSpPr>
          <p:nvPr/>
        </p:nvSpPr>
        <p:spPr bwMode="auto">
          <a:xfrm>
            <a:off x="2177244" y="3722779"/>
            <a:ext cx="26240" cy="13120"/>
          </a:xfrm>
          <a:custGeom>
            <a:avLst/>
            <a:gdLst>
              <a:gd name="T0" fmla="*/ 0 w 86"/>
              <a:gd name="T1" fmla="*/ 0 h 43"/>
              <a:gd name="T2" fmla="*/ 85 w 86"/>
              <a:gd name="T3" fmla="*/ 0 h 43"/>
              <a:gd name="T4" fmla="*/ 85 w 86"/>
              <a:gd name="T5" fmla="*/ 42 h 43"/>
              <a:gd name="T6" fmla="*/ 0 w 86"/>
              <a:gd name="T7" fmla="*/ 42 h 43"/>
              <a:gd name="T8" fmla="*/ 0 w 86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3">
                <a:moveTo>
                  <a:pt x="0" y="0"/>
                </a:moveTo>
                <a:lnTo>
                  <a:pt x="85" y="0"/>
                </a:lnTo>
                <a:lnTo>
                  <a:pt x="85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4" name="Freeform 270"/>
          <p:cNvSpPr>
            <a:spLocks noChangeArrowheads="1"/>
          </p:cNvSpPr>
          <p:nvPr/>
        </p:nvSpPr>
        <p:spPr bwMode="auto">
          <a:xfrm>
            <a:off x="2221852" y="3710971"/>
            <a:ext cx="30175" cy="13120"/>
          </a:xfrm>
          <a:custGeom>
            <a:avLst/>
            <a:gdLst>
              <a:gd name="T0" fmla="*/ 0 w 102"/>
              <a:gd name="T1" fmla="*/ 0 h 44"/>
              <a:gd name="T2" fmla="*/ 101 w 102"/>
              <a:gd name="T3" fmla="*/ 0 h 44"/>
              <a:gd name="T4" fmla="*/ 101 w 102"/>
              <a:gd name="T5" fmla="*/ 43 h 44"/>
              <a:gd name="T6" fmla="*/ 0 w 102"/>
              <a:gd name="T7" fmla="*/ 43 h 44"/>
              <a:gd name="T8" fmla="*/ 0 w 102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44">
                <a:moveTo>
                  <a:pt x="0" y="0"/>
                </a:moveTo>
                <a:lnTo>
                  <a:pt x="101" y="0"/>
                </a:lnTo>
                <a:lnTo>
                  <a:pt x="101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5" name="Freeform 271"/>
          <p:cNvSpPr>
            <a:spLocks noChangeArrowheads="1"/>
          </p:cNvSpPr>
          <p:nvPr/>
        </p:nvSpPr>
        <p:spPr bwMode="auto">
          <a:xfrm>
            <a:off x="2196924" y="3687355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" name="Freeform 272"/>
          <p:cNvSpPr>
            <a:spLocks noChangeArrowheads="1"/>
          </p:cNvSpPr>
          <p:nvPr/>
        </p:nvSpPr>
        <p:spPr bwMode="auto">
          <a:xfrm>
            <a:off x="2165436" y="3749018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" name="Freeform 273"/>
          <p:cNvSpPr>
            <a:spLocks noChangeArrowheads="1"/>
          </p:cNvSpPr>
          <p:nvPr/>
        </p:nvSpPr>
        <p:spPr bwMode="auto">
          <a:xfrm>
            <a:off x="2263835" y="3729339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8" name="Freeform 274"/>
          <p:cNvSpPr>
            <a:spLocks noChangeArrowheads="1"/>
          </p:cNvSpPr>
          <p:nvPr/>
        </p:nvSpPr>
        <p:spPr bwMode="auto">
          <a:xfrm>
            <a:off x="2228411" y="3749018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9" name="Freeform 275"/>
          <p:cNvSpPr>
            <a:spLocks noChangeArrowheads="1"/>
          </p:cNvSpPr>
          <p:nvPr/>
        </p:nvSpPr>
        <p:spPr bwMode="auto">
          <a:xfrm>
            <a:off x="2047358" y="3142882"/>
            <a:ext cx="339804" cy="401467"/>
          </a:xfrm>
          <a:custGeom>
            <a:avLst/>
            <a:gdLst>
              <a:gd name="T0" fmla="*/ 870 w 1142"/>
              <a:gd name="T1" fmla="*/ 1216 h 1350"/>
              <a:gd name="T2" fmla="*/ 743 w 1142"/>
              <a:gd name="T3" fmla="*/ 1137 h 1350"/>
              <a:gd name="T4" fmla="*/ 716 w 1142"/>
              <a:gd name="T5" fmla="*/ 1200 h 1350"/>
              <a:gd name="T6" fmla="*/ 653 w 1142"/>
              <a:gd name="T7" fmla="*/ 1301 h 1350"/>
              <a:gd name="T8" fmla="*/ 615 w 1142"/>
              <a:gd name="T9" fmla="*/ 1306 h 1350"/>
              <a:gd name="T10" fmla="*/ 461 w 1142"/>
              <a:gd name="T11" fmla="*/ 1296 h 1350"/>
              <a:gd name="T12" fmla="*/ 318 w 1142"/>
              <a:gd name="T13" fmla="*/ 1200 h 1350"/>
              <a:gd name="T14" fmla="*/ 297 w 1142"/>
              <a:gd name="T15" fmla="*/ 1137 h 1350"/>
              <a:gd name="T16" fmla="*/ 201 w 1142"/>
              <a:gd name="T17" fmla="*/ 1153 h 1350"/>
              <a:gd name="T18" fmla="*/ 106 w 1142"/>
              <a:gd name="T19" fmla="*/ 1031 h 1350"/>
              <a:gd name="T20" fmla="*/ 47 w 1142"/>
              <a:gd name="T21" fmla="*/ 839 h 1350"/>
              <a:gd name="T22" fmla="*/ 127 w 1142"/>
              <a:gd name="T23" fmla="*/ 930 h 1350"/>
              <a:gd name="T24" fmla="*/ 403 w 1142"/>
              <a:gd name="T25" fmla="*/ 1110 h 1350"/>
              <a:gd name="T26" fmla="*/ 573 w 1142"/>
              <a:gd name="T27" fmla="*/ 1137 h 1350"/>
              <a:gd name="T28" fmla="*/ 700 w 1142"/>
              <a:gd name="T29" fmla="*/ 1126 h 1350"/>
              <a:gd name="T30" fmla="*/ 955 w 1142"/>
              <a:gd name="T31" fmla="*/ 988 h 1350"/>
              <a:gd name="T32" fmla="*/ 1099 w 1142"/>
              <a:gd name="T33" fmla="*/ 786 h 1350"/>
              <a:gd name="T34" fmla="*/ 1056 w 1142"/>
              <a:gd name="T35" fmla="*/ 982 h 1350"/>
              <a:gd name="T36" fmla="*/ 944 w 1142"/>
              <a:gd name="T37" fmla="*/ 1153 h 1350"/>
              <a:gd name="T38" fmla="*/ 679 w 1142"/>
              <a:gd name="T39" fmla="*/ 48 h 1350"/>
              <a:gd name="T40" fmla="*/ 865 w 1142"/>
              <a:gd name="T41" fmla="*/ 128 h 1350"/>
              <a:gd name="T42" fmla="*/ 1008 w 1142"/>
              <a:gd name="T43" fmla="*/ 271 h 1350"/>
              <a:gd name="T44" fmla="*/ 1088 w 1142"/>
              <a:gd name="T45" fmla="*/ 463 h 1350"/>
              <a:gd name="T46" fmla="*/ 1099 w 1142"/>
              <a:gd name="T47" fmla="*/ 568 h 1350"/>
              <a:gd name="T48" fmla="*/ 1061 w 1142"/>
              <a:gd name="T49" fmla="*/ 775 h 1350"/>
              <a:gd name="T50" fmla="*/ 944 w 1142"/>
              <a:gd name="T51" fmla="*/ 940 h 1350"/>
              <a:gd name="T52" fmla="*/ 780 w 1142"/>
              <a:gd name="T53" fmla="*/ 1057 h 1350"/>
              <a:gd name="T54" fmla="*/ 573 w 1142"/>
              <a:gd name="T55" fmla="*/ 1099 h 1350"/>
              <a:gd name="T56" fmla="*/ 414 w 1142"/>
              <a:gd name="T57" fmla="*/ 1073 h 1350"/>
              <a:gd name="T58" fmla="*/ 233 w 1142"/>
              <a:gd name="T59" fmla="*/ 977 h 1350"/>
              <a:gd name="T60" fmla="*/ 106 w 1142"/>
              <a:gd name="T61" fmla="*/ 818 h 1350"/>
              <a:gd name="T62" fmla="*/ 47 w 1142"/>
              <a:gd name="T63" fmla="*/ 621 h 1350"/>
              <a:gd name="T64" fmla="*/ 53 w 1142"/>
              <a:gd name="T65" fmla="*/ 463 h 1350"/>
              <a:gd name="T66" fmla="*/ 132 w 1142"/>
              <a:gd name="T67" fmla="*/ 271 h 1350"/>
              <a:gd name="T68" fmla="*/ 276 w 1142"/>
              <a:gd name="T69" fmla="*/ 128 h 1350"/>
              <a:gd name="T70" fmla="*/ 467 w 1142"/>
              <a:gd name="T71" fmla="*/ 48 h 1350"/>
              <a:gd name="T72" fmla="*/ 1141 w 1142"/>
              <a:gd name="T73" fmla="*/ 568 h 1350"/>
              <a:gd name="T74" fmla="*/ 1099 w 1142"/>
              <a:gd name="T75" fmla="*/ 345 h 1350"/>
              <a:gd name="T76" fmla="*/ 976 w 1142"/>
              <a:gd name="T77" fmla="*/ 165 h 1350"/>
              <a:gd name="T78" fmla="*/ 796 w 1142"/>
              <a:gd name="T79" fmla="*/ 43 h 1350"/>
              <a:gd name="T80" fmla="*/ 573 w 1142"/>
              <a:gd name="T81" fmla="*/ 0 h 1350"/>
              <a:gd name="T82" fmla="*/ 403 w 1142"/>
              <a:gd name="T83" fmla="*/ 21 h 1350"/>
              <a:gd name="T84" fmla="*/ 212 w 1142"/>
              <a:gd name="T85" fmla="*/ 128 h 1350"/>
              <a:gd name="T86" fmla="*/ 69 w 1142"/>
              <a:gd name="T87" fmla="*/ 298 h 1350"/>
              <a:gd name="T88" fmla="*/ 5 w 1142"/>
              <a:gd name="T89" fmla="*/ 510 h 1350"/>
              <a:gd name="T90" fmla="*/ 0 w 1142"/>
              <a:gd name="T91" fmla="*/ 568 h 1350"/>
              <a:gd name="T92" fmla="*/ 15 w 1142"/>
              <a:gd name="T93" fmla="*/ 892 h 1350"/>
              <a:gd name="T94" fmla="*/ 101 w 1142"/>
              <a:gd name="T95" fmla="*/ 1094 h 1350"/>
              <a:gd name="T96" fmla="*/ 212 w 1142"/>
              <a:gd name="T97" fmla="*/ 1221 h 1350"/>
              <a:gd name="T98" fmla="*/ 408 w 1142"/>
              <a:gd name="T99" fmla="*/ 1328 h 1350"/>
              <a:gd name="T100" fmla="*/ 573 w 1142"/>
              <a:gd name="T101" fmla="*/ 1349 h 1350"/>
              <a:gd name="T102" fmla="*/ 790 w 1142"/>
              <a:gd name="T103" fmla="*/ 1306 h 1350"/>
              <a:gd name="T104" fmla="*/ 976 w 1142"/>
              <a:gd name="T105" fmla="*/ 1184 h 1350"/>
              <a:gd name="T106" fmla="*/ 1072 w 1142"/>
              <a:gd name="T107" fmla="*/ 1046 h 1350"/>
              <a:gd name="T108" fmla="*/ 1136 w 1142"/>
              <a:gd name="T109" fmla="*/ 834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42" h="1350">
                <a:moveTo>
                  <a:pt x="944" y="1153"/>
                </a:moveTo>
                <a:lnTo>
                  <a:pt x="944" y="1153"/>
                </a:lnTo>
                <a:lnTo>
                  <a:pt x="907" y="1190"/>
                </a:lnTo>
                <a:lnTo>
                  <a:pt x="870" y="1216"/>
                </a:lnTo>
                <a:lnTo>
                  <a:pt x="828" y="1242"/>
                </a:lnTo>
                <a:lnTo>
                  <a:pt x="780" y="1264"/>
                </a:lnTo>
                <a:lnTo>
                  <a:pt x="780" y="1137"/>
                </a:lnTo>
                <a:lnTo>
                  <a:pt x="743" y="1137"/>
                </a:lnTo>
                <a:lnTo>
                  <a:pt x="743" y="1280"/>
                </a:lnTo>
                <a:lnTo>
                  <a:pt x="743" y="1280"/>
                </a:lnTo>
                <a:lnTo>
                  <a:pt x="716" y="1291"/>
                </a:lnTo>
                <a:lnTo>
                  <a:pt x="716" y="1200"/>
                </a:lnTo>
                <a:lnTo>
                  <a:pt x="679" y="1200"/>
                </a:lnTo>
                <a:lnTo>
                  <a:pt x="679" y="1296"/>
                </a:lnTo>
                <a:lnTo>
                  <a:pt x="679" y="1296"/>
                </a:lnTo>
                <a:lnTo>
                  <a:pt x="653" y="1301"/>
                </a:lnTo>
                <a:lnTo>
                  <a:pt x="653" y="1264"/>
                </a:lnTo>
                <a:lnTo>
                  <a:pt x="615" y="1264"/>
                </a:lnTo>
                <a:lnTo>
                  <a:pt x="615" y="1306"/>
                </a:lnTo>
                <a:lnTo>
                  <a:pt x="615" y="1306"/>
                </a:lnTo>
                <a:lnTo>
                  <a:pt x="573" y="1306"/>
                </a:lnTo>
                <a:lnTo>
                  <a:pt x="573" y="1306"/>
                </a:lnTo>
                <a:lnTo>
                  <a:pt x="515" y="1306"/>
                </a:lnTo>
                <a:lnTo>
                  <a:pt x="461" y="1296"/>
                </a:lnTo>
                <a:lnTo>
                  <a:pt x="408" y="1285"/>
                </a:lnTo>
                <a:lnTo>
                  <a:pt x="361" y="1264"/>
                </a:lnTo>
                <a:lnTo>
                  <a:pt x="361" y="1200"/>
                </a:lnTo>
                <a:lnTo>
                  <a:pt x="318" y="1200"/>
                </a:lnTo>
                <a:lnTo>
                  <a:pt x="318" y="1242"/>
                </a:lnTo>
                <a:lnTo>
                  <a:pt x="318" y="1242"/>
                </a:lnTo>
                <a:lnTo>
                  <a:pt x="297" y="1232"/>
                </a:lnTo>
                <a:lnTo>
                  <a:pt x="297" y="1137"/>
                </a:lnTo>
                <a:lnTo>
                  <a:pt x="254" y="1137"/>
                </a:lnTo>
                <a:lnTo>
                  <a:pt x="254" y="1200"/>
                </a:lnTo>
                <a:lnTo>
                  <a:pt x="254" y="1200"/>
                </a:lnTo>
                <a:lnTo>
                  <a:pt x="201" y="1153"/>
                </a:lnTo>
                <a:lnTo>
                  <a:pt x="201" y="1153"/>
                </a:lnTo>
                <a:lnTo>
                  <a:pt x="164" y="1115"/>
                </a:lnTo>
                <a:lnTo>
                  <a:pt x="132" y="1073"/>
                </a:lnTo>
                <a:lnTo>
                  <a:pt x="106" y="1031"/>
                </a:lnTo>
                <a:lnTo>
                  <a:pt x="84" y="982"/>
                </a:lnTo>
                <a:lnTo>
                  <a:pt x="69" y="935"/>
                </a:lnTo>
                <a:lnTo>
                  <a:pt x="58" y="887"/>
                </a:lnTo>
                <a:lnTo>
                  <a:pt x="47" y="839"/>
                </a:lnTo>
                <a:lnTo>
                  <a:pt x="42" y="786"/>
                </a:lnTo>
                <a:lnTo>
                  <a:pt x="42" y="786"/>
                </a:lnTo>
                <a:lnTo>
                  <a:pt x="84" y="860"/>
                </a:lnTo>
                <a:lnTo>
                  <a:pt x="127" y="930"/>
                </a:lnTo>
                <a:lnTo>
                  <a:pt x="186" y="988"/>
                </a:lnTo>
                <a:lnTo>
                  <a:pt x="249" y="1041"/>
                </a:lnTo>
                <a:lnTo>
                  <a:pt x="323" y="1084"/>
                </a:lnTo>
                <a:lnTo>
                  <a:pt x="403" y="1110"/>
                </a:lnTo>
                <a:lnTo>
                  <a:pt x="440" y="1126"/>
                </a:lnTo>
                <a:lnTo>
                  <a:pt x="483" y="1131"/>
                </a:lnTo>
                <a:lnTo>
                  <a:pt x="525" y="1137"/>
                </a:lnTo>
                <a:lnTo>
                  <a:pt x="573" y="1137"/>
                </a:lnTo>
                <a:lnTo>
                  <a:pt x="573" y="1137"/>
                </a:lnTo>
                <a:lnTo>
                  <a:pt x="615" y="1137"/>
                </a:lnTo>
                <a:lnTo>
                  <a:pt x="658" y="1131"/>
                </a:lnTo>
                <a:lnTo>
                  <a:pt x="700" y="1126"/>
                </a:lnTo>
                <a:lnTo>
                  <a:pt x="743" y="1110"/>
                </a:lnTo>
                <a:lnTo>
                  <a:pt x="822" y="1084"/>
                </a:lnTo>
                <a:lnTo>
                  <a:pt x="892" y="1041"/>
                </a:lnTo>
                <a:lnTo>
                  <a:pt x="955" y="988"/>
                </a:lnTo>
                <a:lnTo>
                  <a:pt x="1014" y="930"/>
                </a:lnTo>
                <a:lnTo>
                  <a:pt x="1061" y="860"/>
                </a:lnTo>
                <a:lnTo>
                  <a:pt x="1099" y="786"/>
                </a:lnTo>
                <a:lnTo>
                  <a:pt x="1099" y="786"/>
                </a:lnTo>
                <a:lnTo>
                  <a:pt x="1099" y="839"/>
                </a:lnTo>
                <a:lnTo>
                  <a:pt x="1088" y="887"/>
                </a:lnTo>
                <a:lnTo>
                  <a:pt x="1078" y="935"/>
                </a:lnTo>
                <a:lnTo>
                  <a:pt x="1056" y="982"/>
                </a:lnTo>
                <a:lnTo>
                  <a:pt x="1035" y="1031"/>
                </a:lnTo>
                <a:lnTo>
                  <a:pt x="1008" y="1073"/>
                </a:lnTo>
                <a:lnTo>
                  <a:pt x="982" y="1115"/>
                </a:lnTo>
                <a:lnTo>
                  <a:pt x="944" y="1153"/>
                </a:lnTo>
                <a:close/>
                <a:moveTo>
                  <a:pt x="573" y="38"/>
                </a:moveTo>
                <a:lnTo>
                  <a:pt x="573" y="38"/>
                </a:lnTo>
                <a:lnTo>
                  <a:pt x="626" y="43"/>
                </a:lnTo>
                <a:lnTo>
                  <a:pt x="679" y="48"/>
                </a:lnTo>
                <a:lnTo>
                  <a:pt x="727" y="64"/>
                </a:lnTo>
                <a:lnTo>
                  <a:pt x="780" y="80"/>
                </a:lnTo>
                <a:lnTo>
                  <a:pt x="822" y="101"/>
                </a:lnTo>
                <a:lnTo>
                  <a:pt x="865" y="128"/>
                </a:lnTo>
                <a:lnTo>
                  <a:pt x="907" y="160"/>
                </a:lnTo>
                <a:lnTo>
                  <a:pt x="944" y="197"/>
                </a:lnTo>
                <a:lnTo>
                  <a:pt x="982" y="234"/>
                </a:lnTo>
                <a:lnTo>
                  <a:pt x="1008" y="271"/>
                </a:lnTo>
                <a:lnTo>
                  <a:pt x="1035" y="319"/>
                </a:lnTo>
                <a:lnTo>
                  <a:pt x="1061" y="361"/>
                </a:lnTo>
                <a:lnTo>
                  <a:pt x="1078" y="409"/>
                </a:lnTo>
                <a:lnTo>
                  <a:pt x="1088" y="463"/>
                </a:lnTo>
                <a:lnTo>
                  <a:pt x="1099" y="516"/>
                </a:lnTo>
                <a:lnTo>
                  <a:pt x="1099" y="568"/>
                </a:lnTo>
                <a:lnTo>
                  <a:pt x="1099" y="568"/>
                </a:lnTo>
                <a:lnTo>
                  <a:pt x="1099" y="568"/>
                </a:lnTo>
                <a:lnTo>
                  <a:pt x="1099" y="621"/>
                </a:lnTo>
                <a:lnTo>
                  <a:pt x="1088" y="674"/>
                </a:lnTo>
                <a:lnTo>
                  <a:pt x="1078" y="728"/>
                </a:lnTo>
                <a:lnTo>
                  <a:pt x="1061" y="775"/>
                </a:lnTo>
                <a:lnTo>
                  <a:pt x="1035" y="818"/>
                </a:lnTo>
                <a:lnTo>
                  <a:pt x="1008" y="866"/>
                </a:lnTo>
                <a:lnTo>
                  <a:pt x="982" y="903"/>
                </a:lnTo>
                <a:lnTo>
                  <a:pt x="944" y="940"/>
                </a:lnTo>
                <a:lnTo>
                  <a:pt x="907" y="977"/>
                </a:lnTo>
                <a:lnTo>
                  <a:pt x="865" y="1009"/>
                </a:lnTo>
                <a:lnTo>
                  <a:pt x="822" y="1035"/>
                </a:lnTo>
                <a:lnTo>
                  <a:pt x="780" y="1057"/>
                </a:lnTo>
                <a:lnTo>
                  <a:pt x="727" y="1073"/>
                </a:lnTo>
                <a:lnTo>
                  <a:pt x="679" y="1089"/>
                </a:lnTo>
                <a:lnTo>
                  <a:pt x="626" y="1094"/>
                </a:lnTo>
                <a:lnTo>
                  <a:pt x="573" y="1099"/>
                </a:lnTo>
                <a:lnTo>
                  <a:pt x="573" y="1099"/>
                </a:lnTo>
                <a:lnTo>
                  <a:pt x="520" y="1094"/>
                </a:lnTo>
                <a:lnTo>
                  <a:pt x="467" y="1089"/>
                </a:lnTo>
                <a:lnTo>
                  <a:pt x="414" y="1073"/>
                </a:lnTo>
                <a:lnTo>
                  <a:pt x="366" y="1057"/>
                </a:lnTo>
                <a:lnTo>
                  <a:pt x="318" y="1035"/>
                </a:lnTo>
                <a:lnTo>
                  <a:pt x="276" y="1009"/>
                </a:lnTo>
                <a:lnTo>
                  <a:pt x="233" y="977"/>
                </a:lnTo>
                <a:lnTo>
                  <a:pt x="196" y="940"/>
                </a:lnTo>
                <a:lnTo>
                  <a:pt x="164" y="903"/>
                </a:lnTo>
                <a:lnTo>
                  <a:pt x="132" y="866"/>
                </a:lnTo>
                <a:lnTo>
                  <a:pt x="106" y="818"/>
                </a:lnTo>
                <a:lnTo>
                  <a:pt x="84" y="775"/>
                </a:lnTo>
                <a:lnTo>
                  <a:pt x="69" y="728"/>
                </a:lnTo>
                <a:lnTo>
                  <a:pt x="53" y="674"/>
                </a:lnTo>
                <a:lnTo>
                  <a:pt x="47" y="621"/>
                </a:lnTo>
                <a:lnTo>
                  <a:pt x="42" y="568"/>
                </a:lnTo>
                <a:lnTo>
                  <a:pt x="42" y="568"/>
                </a:lnTo>
                <a:lnTo>
                  <a:pt x="47" y="516"/>
                </a:lnTo>
                <a:lnTo>
                  <a:pt x="53" y="463"/>
                </a:lnTo>
                <a:lnTo>
                  <a:pt x="69" y="409"/>
                </a:lnTo>
                <a:lnTo>
                  <a:pt x="84" y="361"/>
                </a:lnTo>
                <a:lnTo>
                  <a:pt x="106" y="319"/>
                </a:lnTo>
                <a:lnTo>
                  <a:pt x="132" y="271"/>
                </a:lnTo>
                <a:lnTo>
                  <a:pt x="164" y="234"/>
                </a:lnTo>
                <a:lnTo>
                  <a:pt x="196" y="197"/>
                </a:lnTo>
                <a:lnTo>
                  <a:pt x="233" y="160"/>
                </a:lnTo>
                <a:lnTo>
                  <a:pt x="276" y="128"/>
                </a:lnTo>
                <a:lnTo>
                  <a:pt x="318" y="101"/>
                </a:lnTo>
                <a:lnTo>
                  <a:pt x="366" y="80"/>
                </a:lnTo>
                <a:lnTo>
                  <a:pt x="414" y="64"/>
                </a:lnTo>
                <a:lnTo>
                  <a:pt x="467" y="48"/>
                </a:lnTo>
                <a:lnTo>
                  <a:pt x="520" y="43"/>
                </a:lnTo>
                <a:lnTo>
                  <a:pt x="573" y="38"/>
                </a:lnTo>
                <a:close/>
                <a:moveTo>
                  <a:pt x="1141" y="568"/>
                </a:moveTo>
                <a:lnTo>
                  <a:pt x="1141" y="568"/>
                </a:lnTo>
                <a:lnTo>
                  <a:pt x="1141" y="510"/>
                </a:lnTo>
                <a:lnTo>
                  <a:pt x="1130" y="452"/>
                </a:lnTo>
                <a:lnTo>
                  <a:pt x="1114" y="399"/>
                </a:lnTo>
                <a:lnTo>
                  <a:pt x="1099" y="345"/>
                </a:lnTo>
                <a:lnTo>
                  <a:pt x="1072" y="298"/>
                </a:lnTo>
                <a:lnTo>
                  <a:pt x="1046" y="250"/>
                </a:lnTo>
                <a:lnTo>
                  <a:pt x="1014" y="207"/>
                </a:lnTo>
                <a:lnTo>
                  <a:pt x="976" y="165"/>
                </a:lnTo>
                <a:lnTo>
                  <a:pt x="934" y="128"/>
                </a:lnTo>
                <a:lnTo>
                  <a:pt x="892" y="96"/>
                </a:lnTo>
                <a:lnTo>
                  <a:pt x="844" y="70"/>
                </a:lnTo>
                <a:lnTo>
                  <a:pt x="796" y="43"/>
                </a:lnTo>
                <a:lnTo>
                  <a:pt x="743" y="21"/>
                </a:lnTo>
                <a:lnTo>
                  <a:pt x="684" y="11"/>
                </a:lnTo>
                <a:lnTo>
                  <a:pt x="632" y="0"/>
                </a:lnTo>
                <a:lnTo>
                  <a:pt x="573" y="0"/>
                </a:lnTo>
                <a:lnTo>
                  <a:pt x="573" y="0"/>
                </a:lnTo>
                <a:lnTo>
                  <a:pt x="515" y="0"/>
                </a:lnTo>
                <a:lnTo>
                  <a:pt x="456" y="11"/>
                </a:lnTo>
                <a:lnTo>
                  <a:pt x="403" y="21"/>
                </a:lnTo>
                <a:lnTo>
                  <a:pt x="350" y="43"/>
                </a:lnTo>
                <a:lnTo>
                  <a:pt x="302" y="70"/>
                </a:lnTo>
                <a:lnTo>
                  <a:pt x="254" y="96"/>
                </a:lnTo>
                <a:lnTo>
                  <a:pt x="212" y="128"/>
                </a:lnTo>
                <a:lnTo>
                  <a:pt x="169" y="165"/>
                </a:lnTo>
                <a:lnTo>
                  <a:pt x="132" y="207"/>
                </a:lnTo>
                <a:lnTo>
                  <a:pt x="101" y="250"/>
                </a:lnTo>
                <a:lnTo>
                  <a:pt x="69" y="298"/>
                </a:lnTo>
                <a:lnTo>
                  <a:pt x="47" y="345"/>
                </a:lnTo>
                <a:lnTo>
                  <a:pt x="26" y="399"/>
                </a:lnTo>
                <a:lnTo>
                  <a:pt x="15" y="452"/>
                </a:lnTo>
                <a:lnTo>
                  <a:pt x="5" y="510"/>
                </a:lnTo>
                <a:lnTo>
                  <a:pt x="0" y="568"/>
                </a:lnTo>
                <a:lnTo>
                  <a:pt x="0" y="568"/>
                </a:lnTo>
                <a:lnTo>
                  <a:pt x="0" y="568"/>
                </a:lnTo>
                <a:lnTo>
                  <a:pt x="0" y="568"/>
                </a:lnTo>
                <a:lnTo>
                  <a:pt x="5" y="781"/>
                </a:lnTo>
                <a:lnTo>
                  <a:pt x="5" y="781"/>
                </a:lnTo>
                <a:lnTo>
                  <a:pt x="5" y="834"/>
                </a:lnTo>
                <a:lnTo>
                  <a:pt x="15" y="892"/>
                </a:lnTo>
                <a:lnTo>
                  <a:pt x="26" y="945"/>
                </a:lnTo>
                <a:lnTo>
                  <a:pt x="47" y="999"/>
                </a:lnTo>
                <a:lnTo>
                  <a:pt x="69" y="1046"/>
                </a:lnTo>
                <a:lnTo>
                  <a:pt x="101" y="1094"/>
                </a:lnTo>
                <a:lnTo>
                  <a:pt x="132" y="1142"/>
                </a:lnTo>
                <a:lnTo>
                  <a:pt x="169" y="1184"/>
                </a:lnTo>
                <a:lnTo>
                  <a:pt x="169" y="1184"/>
                </a:lnTo>
                <a:lnTo>
                  <a:pt x="212" y="1221"/>
                </a:lnTo>
                <a:lnTo>
                  <a:pt x="254" y="1253"/>
                </a:lnTo>
                <a:lnTo>
                  <a:pt x="302" y="1285"/>
                </a:lnTo>
                <a:lnTo>
                  <a:pt x="355" y="1306"/>
                </a:lnTo>
                <a:lnTo>
                  <a:pt x="408" y="1328"/>
                </a:lnTo>
                <a:lnTo>
                  <a:pt x="461" y="1338"/>
                </a:lnTo>
                <a:lnTo>
                  <a:pt x="515" y="1349"/>
                </a:lnTo>
                <a:lnTo>
                  <a:pt x="573" y="1349"/>
                </a:lnTo>
                <a:lnTo>
                  <a:pt x="573" y="1349"/>
                </a:lnTo>
                <a:lnTo>
                  <a:pt x="626" y="1349"/>
                </a:lnTo>
                <a:lnTo>
                  <a:pt x="684" y="1338"/>
                </a:lnTo>
                <a:lnTo>
                  <a:pt x="737" y="1328"/>
                </a:lnTo>
                <a:lnTo>
                  <a:pt x="790" y="1306"/>
                </a:lnTo>
                <a:lnTo>
                  <a:pt x="839" y="1285"/>
                </a:lnTo>
                <a:lnTo>
                  <a:pt x="886" y="1253"/>
                </a:lnTo>
                <a:lnTo>
                  <a:pt x="934" y="1221"/>
                </a:lnTo>
                <a:lnTo>
                  <a:pt x="976" y="1184"/>
                </a:lnTo>
                <a:lnTo>
                  <a:pt x="976" y="1184"/>
                </a:lnTo>
                <a:lnTo>
                  <a:pt x="1014" y="1142"/>
                </a:lnTo>
                <a:lnTo>
                  <a:pt x="1046" y="1094"/>
                </a:lnTo>
                <a:lnTo>
                  <a:pt x="1072" y="1046"/>
                </a:lnTo>
                <a:lnTo>
                  <a:pt x="1099" y="999"/>
                </a:lnTo>
                <a:lnTo>
                  <a:pt x="1114" y="945"/>
                </a:lnTo>
                <a:lnTo>
                  <a:pt x="1130" y="892"/>
                </a:lnTo>
                <a:lnTo>
                  <a:pt x="1136" y="834"/>
                </a:lnTo>
                <a:lnTo>
                  <a:pt x="1141" y="781"/>
                </a:lnTo>
                <a:lnTo>
                  <a:pt x="1141" y="5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0" name="Freeform 276"/>
          <p:cNvSpPr>
            <a:spLocks noChangeArrowheads="1"/>
          </p:cNvSpPr>
          <p:nvPr/>
        </p:nvSpPr>
        <p:spPr bwMode="auto">
          <a:xfrm>
            <a:off x="2067038" y="3162562"/>
            <a:ext cx="301756" cy="301756"/>
          </a:xfrm>
          <a:custGeom>
            <a:avLst/>
            <a:gdLst>
              <a:gd name="T0" fmla="*/ 648 w 1016"/>
              <a:gd name="T1" fmla="*/ 59 h 1015"/>
              <a:gd name="T2" fmla="*/ 839 w 1016"/>
              <a:gd name="T3" fmla="*/ 175 h 1015"/>
              <a:gd name="T4" fmla="*/ 956 w 1016"/>
              <a:gd name="T5" fmla="*/ 367 h 1015"/>
              <a:gd name="T6" fmla="*/ 972 w 1016"/>
              <a:gd name="T7" fmla="*/ 552 h 1015"/>
              <a:gd name="T8" fmla="*/ 892 w 1016"/>
              <a:gd name="T9" fmla="*/ 764 h 1015"/>
              <a:gd name="T10" fmla="*/ 733 w 1016"/>
              <a:gd name="T11" fmla="*/ 913 h 1015"/>
              <a:gd name="T12" fmla="*/ 510 w 1016"/>
              <a:gd name="T13" fmla="*/ 971 h 1015"/>
              <a:gd name="T14" fmla="*/ 420 w 1016"/>
              <a:gd name="T15" fmla="*/ 956 h 1015"/>
              <a:gd name="T16" fmla="*/ 176 w 1016"/>
              <a:gd name="T17" fmla="*/ 749 h 1015"/>
              <a:gd name="T18" fmla="*/ 149 w 1016"/>
              <a:gd name="T19" fmla="*/ 557 h 1015"/>
              <a:gd name="T20" fmla="*/ 266 w 1016"/>
              <a:gd name="T21" fmla="*/ 371 h 1015"/>
              <a:gd name="T22" fmla="*/ 467 w 1016"/>
              <a:gd name="T23" fmla="*/ 319 h 1015"/>
              <a:gd name="T24" fmla="*/ 637 w 1016"/>
              <a:gd name="T25" fmla="*/ 446 h 1015"/>
              <a:gd name="T26" fmla="*/ 648 w 1016"/>
              <a:gd name="T27" fmla="*/ 606 h 1015"/>
              <a:gd name="T28" fmla="*/ 526 w 1016"/>
              <a:gd name="T29" fmla="*/ 711 h 1015"/>
              <a:gd name="T30" fmla="*/ 409 w 1016"/>
              <a:gd name="T31" fmla="*/ 701 h 1015"/>
              <a:gd name="T32" fmla="*/ 345 w 1016"/>
              <a:gd name="T33" fmla="*/ 584 h 1015"/>
              <a:gd name="T34" fmla="*/ 372 w 1016"/>
              <a:gd name="T35" fmla="*/ 510 h 1015"/>
              <a:gd name="T36" fmla="*/ 446 w 1016"/>
              <a:gd name="T37" fmla="*/ 473 h 1015"/>
              <a:gd name="T38" fmla="*/ 526 w 1016"/>
              <a:gd name="T39" fmla="*/ 520 h 1015"/>
              <a:gd name="T40" fmla="*/ 499 w 1016"/>
              <a:gd name="T41" fmla="*/ 610 h 1015"/>
              <a:gd name="T42" fmla="*/ 430 w 1016"/>
              <a:gd name="T43" fmla="*/ 589 h 1015"/>
              <a:gd name="T44" fmla="*/ 393 w 1016"/>
              <a:gd name="T45" fmla="*/ 610 h 1015"/>
              <a:gd name="T46" fmla="*/ 441 w 1016"/>
              <a:gd name="T47" fmla="*/ 653 h 1015"/>
              <a:gd name="T48" fmla="*/ 515 w 1016"/>
              <a:gd name="T49" fmla="*/ 648 h 1015"/>
              <a:gd name="T50" fmla="*/ 573 w 1016"/>
              <a:gd name="T51" fmla="*/ 574 h 1015"/>
              <a:gd name="T52" fmla="*/ 552 w 1016"/>
              <a:gd name="T53" fmla="*/ 483 h 1015"/>
              <a:gd name="T54" fmla="*/ 446 w 1016"/>
              <a:gd name="T55" fmla="*/ 435 h 1015"/>
              <a:gd name="T56" fmla="*/ 345 w 1016"/>
              <a:gd name="T57" fmla="*/ 483 h 1015"/>
              <a:gd name="T58" fmla="*/ 303 w 1016"/>
              <a:gd name="T59" fmla="*/ 589 h 1015"/>
              <a:gd name="T60" fmla="*/ 361 w 1016"/>
              <a:gd name="T61" fmla="*/ 711 h 1015"/>
              <a:gd name="T62" fmla="*/ 484 w 1016"/>
              <a:gd name="T63" fmla="*/ 760 h 1015"/>
              <a:gd name="T64" fmla="*/ 611 w 1016"/>
              <a:gd name="T65" fmla="*/ 717 h 1015"/>
              <a:gd name="T66" fmla="*/ 701 w 1016"/>
              <a:gd name="T67" fmla="*/ 531 h 1015"/>
              <a:gd name="T68" fmla="*/ 616 w 1016"/>
              <a:gd name="T69" fmla="*/ 345 h 1015"/>
              <a:gd name="T70" fmla="*/ 420 w 1016"/>
              <a:gd name="T71" fmla="*/ 271 h 1015"/>
              <a:gd name="T72" fmla="*/ 266 w 1016"/>
              <a:gd name="T73" fmla="*/ 319 h 1015"/>
              <a:gd name="T74" fmla="*/ 170 w 1016"/>
              <a:gd name="T75" fmla="*/ 403 h 1015"/>
              <a:gd name="T76" fmla="*/ 106 w 1016"/>
              <a:gd name="T77" fmla="*/ 552 h 1015"/>
              <a:gd name="T78" fmla="*/ 123 w 1016"/>
              <a:gd name="T79" fmla="*/ 722 h 1015"/>
              <a:gd name="T80" fmla="*/ 112 w 1016"/>
              <a:gd name="T81" fmla="*/ 749 h 1015"/>
              <a:gd name="T82" fmla="*/ 48 w 1016"/>
              <a:gd name="T83" fmla="*/ 547 h 1015"/>
              <a:gd name="T84" fmla="*/ 64 w 1016"/>
              <a:gd name="T85" fmla="*/ 367 h 1015"/>
              <a:gd name="T86" fmla="*/ 181 w 1016"/>
              <a:gd name="T87" fmla="*/ 175 h 1015"/>
              <a:gd name="T88" fmla="*/ 372 w 1016"/>
              <a:gd name="T89" fmla="*/ 59 h 1015"/>
              <a:gd name="T90" fmla="*/ 484 w 1016"/>
              <a:gd name="T91" fmla="*/ 1009 h 1015"/>
              <a:gd name="T92" fmla="*/ 531 w 1016"/>
              <a:gd name="T93" fmla="*/ 1009 h 1015"/>
              <a:gd name="T94" fmla="*/ 765 w 1016"/>
              <a:gd name="T95" fmla="*/ 945 h 1015"/>
              <a:gd name="T96" fmla="*/ 934 w 1016"/>
              <a:gd name="T97" fmla="*/ 781 h 1015"/>
              <a:gd name="T98" fmla="*/ 1015 w 1016"/>
              <a:gd name="T99" fmla="*/ 552 h 1015"/>
              <a:gd name="T100" fmla="*/ 993 w 1016"/>
              <a:gd name="T101" fmla="*/ 356 h 1015"/>
              <a:gd name="T102" fmla="*/ 866 w 1016"/>
              <a:gd name="T103" fmla="*/ 149 h 1015"/>
              <a:gd name="T104" fmla="*/ 659 w 1016"/>
              <a:gd name="T105" fmla="*/ 21 h 1015"/>
              <a:gd name="T106" fmla="*/ 457 w 1016"/>
              <a:gd name="T107" fmla="*/ 0 h 1015"/>
              <a:gd name="T108" fmla="*/ 223 w 1016"/>
              <a:gd name="T109" fmla="*/ 85 h 1015"/>
              <a:gd name="T110" fmla="*/ 64 w 1016"/>
              <a:gd name="T111" fmla="*/ 266 h 1015"/>
              <a:gd name="T112" fmla="*/ 0 w 1016"/>
              <a:gd name="T113" fmla="*/ 504 h 1015"/>
              <a:gd name="T114" fmla="*/ 38 w 1016"/>
              <a:gd name="T115" fmla="*/ 696 h 1015"/>
              <a:gd name="T116" fmla="*/ 176 w 1016"/>
              <a:gd name="T117" fmla="*/ 887 h 1015"/>
              <a:gd name="T118" fmla="*/ 388 w 1016"/>
              <a:gd name="T119" fmla="*/ 999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6" h="1015">
                <a:moveTo>
                  <a:pt x="510" y="37"/>
                </a:moveTo>
                <a:lnTo>
                  <a:pt x="510" y="37"/>
                </a:lnTo>
                <a:lnTo>
                  <a:pt x="558" y="42"/>
                </a:lnTo>
                <a:lnTo>
                  <a:pt x="600" y="48"/>
                </a:lnTo>
                <a:lnTo>
                  <a:pt x="648" y="59"/>
                </a:lnTo>
                <a:lnTo>
                  <a:pt x="691" y="74"/>
                </a:lnTo>
                <a:lnTo>
                  <a:pt x="733" y="96"/>
                </a:lnTo>
                <a:lnTo>
                  <a:pt x="770" y="117"/>
                </a:lnTo>
                <a:lnTo>
                  <a:pt x="807" y="143"/>
                </a:lnTo>
                <a:lnTo>
                  <a:pt x="839" y="175"/>
                </a:lnTo>
                <a:lnTo>
                  <a:pt x="866" y="207"/>
                </a:lnTo>
                <a:lnTo>
                  <a:pt x="892" y="245"/>
                </a:lnTo>
                <a:lnTo>
                  <a:pt x="919" y="281"/>
                </a:lnTo>
                <a:lnTo>
                  <a:pt x="940" y="324"/>
                </a:lnTo>
                <a:lnTo>
                  <a:pt x="956" y="367"/>
                </a:lnTo>
                <a:lnTo>
                  <a:pt x="966" y="409"/>
                </a:lnTo>
                <a:lnTo>
                  <a:pt x="972" y="457"/>
                </a:lnTo>
                <a:lnTo>
                  <a:pt x="972" y="504"/>
                </a:lnTo>
                <a:lnTo>
                  <a:pt x="972" y="504"/>
                </a:lnTo>
                <a:lnTo>
                  <a:pt x="972" y="552"/>
                </a:lnTo>
                <a:lnTo>
                  <a:pt x="966" y="600"/>
                </a:lnTo>
                <a:lnTo>
                  <a:pt x="956" y="642"/>
                </a:lnTo>
                <a:lnTo>
                  <a:pt x="940" y="685"/>
                </a:lnTo>
                <a:lnTo>
                  <a:pt x="919" y="728"/>
                </a:lnTo>
                <a:lnTo>
                  <a:pt x="892" y="764"/>
                </a:lnTo>
                <a:lnTo>
                  <a:pt x="866" y="802"/>
                </a:lnTo>
                <a:lnTo>
                  <a:pt x="839" y="834"/>
                </a:lnTo>
                <a:lnTo>
                  <a:pt x="807" y="866"/>
                </a:lnTo>
                <a:lnTo>
                  <a:pt x="770" y="892"/>
                </a:lnTo>
                <a:lnTo>
                  <a:pt x="733" y="913"/>
                </a:lnTo>
                <a:lnTo>
                  <a:pt x="691" y="935"/>
                </a:lnTo>
                <a:lnTo>
                  <a:pt x="648" y="950"/>
                </a:lnTo>
                <a:lnTo>
                  <a:pt x="600" y="961"/>
                </a:lnTo>
                <a:lnTo>
                  <a:pt x="558" y="967"/>
                </a:lnTo>
                <a:lnTo>
                  <a:pt x="510" y="971"/>
                </a:lnTo>
                <a:lnTo>
                  <a:pt x="510" y="971"/>
                </a:lnTo>
                <a:lnTo>
                  <a:pt x="488" y="971"/>
                </a:lnTo>
                <a:lnTo>
                  <a:pt x="488" y="971"/>
                </a:lnTo>
                <a:lnTo>
                  <a:pt x="452" y="967"/>
                </a:lnTo>
                <a:lnTo>
                  <a:pt x="420" y="956"/>
                </a:lnTo>
                <a:lnTo>
                  <a:pt x="356" y="935"/>
                </a:lnTo>
                <a:lnTo>
                  <a:pt x="303" y="903"/>
                </a:lnTo>
                <a:lnTo>
                  <a:pt x="250" y="860"/>
                </a:lnTo>
                <a:lnTo>
                  <a:pt x="207" y="807"/>
                </a:lnTo>
                <a:lnTo>
                  <a:pt x="176" y="749"/>
                </a:lnTo>
                <a:lnTo>
                  <a:pt x="154" y="685"/>
                </a:lnTo>
                <a:lnTo>
                  <a:pt x="149" y="653"/>
                </a:lnTo>
                <a:lnTo>
                  <a:pt x="144" y="616"/>
                </a:lnTo>
                <a:lnTo>
                  <a:pt x="144" y="616"/>
                </a:lnTo>
                <a:lnTo>
                  <a:pt x="149" y="557"/>
                </a:lnTo>
                <a:lnTo>
                  <a:pt x="159" y="504"/>
                </a:lnTo>
                <a:lnTo>
                  <a:pt x="186" y="457"/>
                </a:lnTo>
                <a:lnTo>
                  <a:pt x="223" y="409"/>
                </a:lnTo>
                <a:lnTo>
                  <a:pt x="223" y="409"/>
                </a:lnTo>
                <a:lnTo>
                  <a:pt x="266" y="371"/>
                </a:lnTo>
                <a:lnTo>
                  <a:pt x="313" y="340"/>
                </a:lnTo>
                <a:lnTo>
                  <a:pt x="366" y="324"/>
                </a:lnTo>
                <a:lnTo>
                  <a:pt x="425" y="313"/>
                </a:lnTo>
                <a:lnTo>
                  <a:pt x="425" y="313"/>
                </a:lnTo>
                <a:lnTo>
                  <a:pt x="467" y="319"/>
                </a:lnTo>
                <a:lnTo>
                  <a:pt x="510" y="329"/>
                </a:lnTo>
                <a:lnTo>
                  <a:pt x="552" y="350"/>
                </a:lnTo>
                <a:lnTo>
                  <a:pt x="590" y="377"/>
                </a:lnTo>
                <a:lnTo>
                  <a:pt x="616" y="409"/>
                </a:lnTo>
                <a:lnTo>
                  <a:pt x="637" y="446"/>
                </a:lnTo>
                <a:lnTo>
                  <a:pt x="653" y="489"/>
                </a:lnTo>
                <a:lnTo>
                  <a:pt x="659" y="531"/>
                </a:lnTo>
                <a:lnTo>
                  <a:pt x="659" y="531"/>
                </a:lnTo>
                <a:lnTo>
                  <a:pt x="659" y="568"/>
                </a:lnTo>
                <a:lnTo>
                  <a:pt x="648" y="606"/>
                </a:lnTo>
                <a:lnTo>
                  <a:pt x="632" y="632"/>
                </a:lnTo>
                <a:lnTo>
                  <a:pt x="616" y="664"/>
                </a:lnTo>
                <a:lnTo>
                  <a:pt x="590" y="685"/>
                </a:lnTo>
                <a:lnTo>
                  <a:pt x="558" y="701"/>
                </a:lnTo>
                <a:lnTo>
                  <a:pt x="526" y="711"/>
                </a:lnTo>
                <a:lnTo>
                  <a:pt x="488" y="717"/>
                </a:lnTo>
                <a:lnTo>
                  <a:pt x="488" y="717"/>
                </a:lnTo>
                <a:lnTo>
                  <a:pt x="462" y="717"/>
                </a:lnTo>
                <a:lnTo>
                  <a:pt x="436" y="711"/>
                </a:lnTo>
                <a:lnTo>
                  <a:pt x="409" y="701"/>
                </a:lnTo>
                <a:lnTo>
                  <a:pt x="388" y="685"/>
                </a:lnTo>
                <a:lnTo>
                  <a:pt x="372" y="664"/>
                </a:lnTo>
                <a:lnTo>
                  <a:pt x="361" y="637"/>
                </a:lnTo>
                <a:lnTo>
                  <a:pt x="351" y="616"/>
                </a:lnTo>
                <a:lnTo>
                  <a:pt x="345" y="584"/>
                </a:lnTo>
                <a:lnTo>
                  <a:pt x="345" y="584"/>
                </a:lnTo>
                <a:lnTo>
                  <a:pt x="345" y="563"/>
                </a:lnTo>
                <a:lnTo>
                  <a:pt x="351" y="547"/>
                </a:lnTo>
                <a:lnTo>
                  <a:pt x="361" y="526"/>
                </a:lnTo>
                <a:lnTo>
                  <a:pt x="372" y="510"/>
                </a:lnTo>
                <a:lnTo>
                  <a:pt x="372" y="510"/>
                </a:lnTo>
                <a:lnTo>
                  <a:pt x="388" y="494"/>
                </a:lnTo>
                <a:lnTo>
                  <a:pt x="409" y="483"/>
                </a:lnTo>
                <a:lnTo>
                  <a:pt x="425" y="478"/>
                </a:lnTo>
                <a:lnTo>
                  <a:pt x="446" y="473"/>
                </a:lnTo>
                <a:lnTo>
                  <a:pt x="446" y="473"/>
                </a:lnTo>
                <a:lnTo>
                  <a:pt x="478" y="478"/>
                </a:lnTo>
                <a:lnTo>
                  <a:pt x="505" y="494"/>
                </a:lnTo>
                <a:lnTo>
                  <a:pt x="505" y="494"/>
                </a:lnTo>
                <a:lnTo>
                  <a:pt x="526" y="520"/>
                </a:lnTo>
                <a:lnTo>
                  <a:pt x="531" y="552"/>
                </a:lnTo>
                <a:lnTo>
                  <a:pt x="531" y="552"/>
                </a:lnTo>
                <a:lnTo>
                  <a:pt x="531" y="579"/>
                </a:lnTo>
                <a:lnTo>
                  <a:pt x="515" y="595"/>
                </a:lnTo>
                <a:lnTo>
                  <a:pt x="499" y="610"/>
                </a:lnTo>
                <a:lnTo>
                  <a:pt x="473" y="616"/>
                </a:lnTo>
                <a:lnTo>
                  <a:pt x="473" y="616"/>
                </a:lnTo>
                <a:lnTo>
                  <a:pt x="457" y="616"/>
                </a:lnTo>
                <a:lnTo>
                  <a:pt x="441" y="606"/>
                </a:lnTo>
                <a:lnTo>
                  <a:pt x="430" y="589"/>
                </a:lnTo>
                <a:lnTo>
                  <a:pt x="430" y="574"/>
                </a:lnTo>
                <a:lnTo>
                  <a:pt x="388" y="574"/>
                </a:lnTo>
                <a:lnTo>
                  <a:pt x="388" y="574"/>
                </a:lnTo>
                <a:lnTo>
                  <a:pt x="388" y="595"/>
                </a:lnTo>
                <a:lnTo>
                  <a:pt x="393" y="610"/>
                </a:lnTo>
                <a:lnTo>
                  <a:pt x="404" y="621"/>
                </a:lnTo>
                <a:lnTo>
                  <a:pt x="414" y="637"/>
                </a:lnTo>
                <a:lnTo>
                  <a:pt x="414" y="637"/>
                </a:lnTo>
                <a:lnTo>
                  <a:pt x="430" y="648"/>
                </a:lnTo>
                <a:lnTo>
                  <a:pt x="441" y="653"/>
                </a:lnTo>
                <a:lnTo>
                  <a:pt x="457" y="659"/>
                </a:lnTo>
                <a:lnTo>
                  <a:pt x="478" y="659"/>
                </a:lnTo>
                <a:lnTo>
                  <a:pt x="478" y="659"/>
                </a:lnTo>
                <a:lnTo>
                  <a:pt x="494" y="653"/>
                </a:lnTo>
                <a:lnTo>
                  <a:pt x="515" y="648"/>
                </a:lnTo>
                <a:lnTo>
                  <a:pt x="531" y="637"/>
                </a:lnTo>
                <a:lnTo>
                  <a:pt x="547" y="627"/>
                </a:lnTo>
                <a:lnTo>
                  <a:pt x="558" y="610"/>
                </a:lnTo>
                <a:lnTo>
                  <a:pt x="569" y="589"/>
                </a:lnTo>
                <a:lnTo>
                  <a:pt x="573" y="574"/>
                </a:lnTo>
                <a:lnTo>
                  <a:pt x="573" y="552"/>
                </a:lnTo>
                <a:lnTo>
                  <a:pt x="573" y="552"/>
                </a:lnTo>
                <a:lnTo>
                  <a:pt x="569" y="526"/>
                </a:lnTo>
                <a:lnTo>
                  <a:pt x="563" y="504"/>
                </a:lnTo>
                <a:lnTo>
                  <a:pt x="552" y="483"/>
                </a:lnTo>
                <a:lnTo>
                  <a:pt x="537" y="467"/>
                </a:lnTo>
                <a:lnTo>
                  <a:pt x="515" y="452"/>
                </a:lnTo>
                <a:lnTo>
                  <a:pt x="494" y="441"/>
                </a:lnTo>
                <a:lnTo>
                  <a:pt x="473" y="435"/>
                </a:lnTo>
                <a:lnTo>
                  <a:pt x="446" y="435"/>
                </a:lnTo>
                <a:lnTo>
                  <a:pt x="446" y="435"/>
                </a:lnTo>
                <a:lnTo>
                  <a:pt x="414" y="435"/>
                </a:lnTo>
                <a:lnTo>
                  <a:pt x="388" y="446"/>
                </a:lnTo>
                <a:lnTo>
                  <a:pt x="366" y="462"/>
                </a:lnTo>
                <a:lnTo>
                  <a:pt x="345" y="483"/>
                </a:lnTo>
                <a:lnTo>
                  <a:pt x="345" y="483"/>
                </a:lnTo>
                <a:lnTo>
                  <a:pt x="324" y="504"/>
                </a:lnTo>
                <a:lnTo>
                  <a:pt x="313" y="531"/>
                </a:lnTo>
                <a:lnTo>
                  <a:pt x="308" y="557"/>
                </a:lnTo>
                <a:lnTo>
                  <a:pt x="303" y="589"/>
                </a:lnTo>
                <a:lnTo>
                  <a:pt x="303" y="589"/>
                </a:lnTo>
                <a:lnTo>
                  <a:pt x="308" y="621"/>
                </a:lnTo>
                <a:lnTo>
                  <a:pt x="319" y="659"/>
                </a:lnTo>
                <a:lnTo>
                  <a:pt x="340" y="685"/>
                </a:lnTo>
                <a:lnTo>
                  <a:pt x="361" y="711"/>
                </a:lnTo>
                <a:lnTo>
                  <a:pt x="388" y="733"/>
                </a:lnTo>
                <a:lnTo>
                  <a:pt x="414" y="749"/>
                </a:lnTo>
                <a:lnTo>
                  <a:pt x="452" y="760"/>
                </a:lnTo>
                <a:lnTo>
                  <a:pt x="484" y="760"/>
                </a:lnTo>
                <a:lnTo>
                  <a:pt x="484" y="760"/>
                </a:lnTo>
                <a:lnTo>
                  <a:pt x="494" y="760"/>
                </a:lnTo>
                <a:lnTo>
                  <a:pt x="494" y="760"/>
                </a:lnTo>
                <a:lnTo>
                  <a:pt x="537" y="754"/>
                </a:lnTo>
                <a:lnTo>
                  <a:pt x="579" y="738"/>
                </a:lnTo>
                <a:lnTo>
                  <a:pt x="611" y="717"/>
                </a:lnTo>
                <a:lnTo>
                  <a:pt x="643" y="690"/>
                </a:lnTo>
                <a:lnTo>
                  <a:pt x="669" y="653"/>
                </a:lnTo>
                <a:lnTo>
                  <a:pt x="691" y="616"/>
                </a:lnTo>
                <a:lnTo>
                  <a:pt x="701" y="574"/>
                </a:lnTo>
                <a:lnTo>
                  <a:pt x="701" y="531"/>
                </a:lnTo>
                <a:lnTo>
                  <a:pt x="701" y="531"/>
                </a:lnTo>
                <a:lnTo>
                  <a:pt x="696" y="478"/>
                </a:lnTo>
                <a:lnTo>
                  <a:pt x="674" y="425"/>
                </a:lnTo>
                <a:lnTo>
                  <a:pt x="648" y="382"/>
                </a:lnTo>
                <a:lnTo>
                  <a:pt x="616" y="345"/>
                </a:lnTo>
                <a:lnTo>
                  <a:pt x="573" y="313"/>
                </a:lnTo>
                <a:lnTo>
                  <a:pt x="526" y="292"/>
                </a:lnTo>
                <a:lnTo>
                  <a:pt x="478" y="276"/>
                </a:lnTo>
                <a:lnTo>
                  <a:pt x="420" y="271"/>
                </a:lnTo>
                <a:lnTo>
                  <a:pt x="420" y="271"/>
                </a:lnTo>
                <a:lnTo>
                  <a:pt x="388" y="276"/>
                </a:lnTo>
                <a:lnTo>
                  <a:pt x="356" y="281"/>
                </a:lnTo>
                <a:lnTo>
                  <a:pt x="324" y="292"/>
                </a:lnTo>
                <a:lnTo>
                  <a:pt x="298" y="303"/>
                </a:lnTo>
                <a:lnTo>
                  <a:pt x="266" y="319"/>
                </a:lnTo>
                <a:lnTo>
                  <a:pt x="239" y="335"/>
                </a:lnTo>
                <a:lnTo>
                  <a:pt x="213" y="356"/>
                </a:lnTo>
                <a:lnTo>
                  <a:pt x="191" y="382"/>
                </a:lnTo>
                <a:lnTo>
                  <a:pt x="191" y="382"/>
                </a:lnTo>
                <a:lnTo>
                  <a:pt x="170" y="403"/>
                </a:lnTo>
                <a:lnTo>
                  <a:pt x="149" y="435"/>
                </a:lnTo>
                <a:lnTo>
                  <a:pt x="138" y="462"/>
                </a:lnTo>
                <a:lnTo>
                  <a:pt x="123" y="494"/>
                </a:lnTo>
                <a:lnTo>
                  <a:pt x="112" y="520"/>
                </a:lnTo>
                <a:lnTo>
                  <a:pt x="106" y="552"/>
                </a:lnTo>
                <a:lnTo>
                  <a:pt x="101" y="584"/>
                </a:lnTo>
                <a:lnTo>
                  <a:pt x="101" y="621"/>
                </a:lnTo>
                <a:lnTo>
                  <a:pt x="101" y="621"/>
                </a:lnTo>
                <a:lnTo>
                  <a:pt x="112" y="674"/>
                </a:lnTo>
                <a:lnTo>
                  <a:pt x="123" y="722"/>
                </a:lnTo>
                <a:lnTo>
                  <a:pt x="138" y="770"/>
                </a:lnTo>
                <a:lnTo>
                  <a:pt x="165" y="818"/>
                </a:lnTo>
                <a:lnTo>
                  <a:pt x="165" y="818"/>
                </a:lnTo>
                <a:lnTo>
                  <a:pt x="138" y="786"/>
                </a:lnTo>
                <a:lnTo>
                  <a:pt x="112" y="749"/>
                </a:lnTo>
                <a:lnTo>
                  <a:pt x="96" y="711"/>
                </a:lnTo>
                <a:lnTo>
                  <a:pt x="74" y="674"/>
                </a:lnTo>
                <a:lnTo>
                  <a:pt x="64" y="632"/>
                </a:lnTo>
                <a:lnTo>
                  <a:pt x="53" y="595"/>
                </a:lnTo>
                <a:lnTo>
                  <a:pt x="48" y="547"/>
                </a:lnTo>
                <a:lnTo>
                  <a:pt x="43" y="504"/>
                </a:lnTo>
                <a:lnTo>
                  <a:pt x="43" y="504"/>
                </a:lnTo>
                <a:lnTo>
                  <a:pt x="48" y="457"/>
                </a:lnTo>
                <a:lnTo>
                  <a:pt x="53" y="409"/>
                </a:lnTo>
                <a:lnTo>
                  <a:pt x="64" y="367"/>
                </a:lnTo>
                <a:lnTo>
                  <a:pt x="80" y="324"/>
                </a:lnTo>
                <a:lnTo>
                  <a:pt x="101" y="281"/>
                </a:lnTo>
                <a:lnTo>
                  <a:pt x="123" y="245"/>
                </a:lnTo>
                <a:lnTo>
                  <a:pt x="149" y="207"/>
                </a:lnTo>
                <a:lnTo>
                  <a:pt x="181" y="175"/>
                </a:lnTo>
                <a:lnTo>
                  <a:pt x="213" y="143"/>
                </a:lnTo>
                <a:lnTo>
                  <a:pt x="250" y="117"/>
                </a:lnTo>
                <a:lnTo>
                  <a:pt x="287" y="96"/>
                </a:lnTo>
                <a:lnTo>
                  <a:pt x="330" y="74"/>
                </a:lnTo>
                <a:lnTo>
                  <a:pt x="372" y="59"/>
                </a:lnTo>
                <a:lnTo>
                  <a:pt x="414" y="48"/>
                </a:lnTo>
                <a:lnTo>
                  <a:pt x="462" y="42"/>
                </a:lnTo>
                <a:lnTo>
                  <a:pt x="510" y="37"/>
                </a:lnTo>
                <a:close/>
                <a:moveTo>
                  <a:pt x="484" y="1009"/>
                </a:moveTo>
                <a:lnTo>
                  <a:pt x="484" y="1009"/>
                </a:lnTo>
                <a:lnTo>
                  <a:pt x="515" y="1014"/>
                </a:lnTo>
                <a:lnTo>
                  <a:pt x="515" y="1014"/>
                </a:lnTo>
                <a:lnTo>
                  <a:pt x="531" y="1009"/>
                </a:lnTo>
                <a:lnTo>
                  <a:pt x="531" y="1009"/>
                </a:lnTo>
                <a:lnTo>
                  <a:pt x="531" y="1009"/>
                </a:lnTo>
                <a:lnTo>
                  <a:pt x="579" y="1003"/>
                </a:lnTo>
                <a:lnTo>
                  <a:pt x="627" y="999"/>
                </a:lnTo>
                <a:lnTo>
                  <a:pt x="674" y="982"/>
                </a:lnTo>
                <a:lnTo>
                  <a:pt x="722" y="967"/>
                </a:lnTo>
                <a:lnTo>
                  <a:pt x="765" y="945"/>
                </a:lnTo>
                <a:lnTo>
                  <a:pt x="802" y="918"/>
                </a:lnTo>
                <a:lnTo>
                  <a:pt x="839" y="887"/>
                </a:lnTo>
                <a:lnTo>
                  <a:pt x="876" y="855"/>
                </a:lnTo>
                <a:lnTo>
                  <a:pt x="908" y="818"/>
                </a:lnTo>
                <a:lnTo>
                  <a:pt x="934" y="781"/>
                </a:lnTo>
                <a:lnTo>
                  <a:pt x="956" y="738"/>
                </a:lnTo>
                <a:lnTo>
                  <a:pt x="977" y="696"/>
                </a:lnTo>
                <a:lnTo>
                  <a:pt x="993" y="653"/>
                </a:lnTo>
                <a:lnTo>
                  <a:pt x="1004" y="606"/>
                </a:lnTo>
                <a:lnTo>
                  <a:pt x="1015" y="552"/>
                </a:lnTo>
                <a:lnTo>
                  <a:pt x="1015" y="504"/>
                </a:lnTo>
                <a:lnTo>
                  <a:pt x="1015" y="504"/>
                </a:lnTo>
                <a:lnTo>
                  <a:pt x="1015" y="452"/>
                </a:lnTo>
                <a:lnTo>
                  <a:pt x="1004" y="403"/>
                </a:lnTo>
                <a:lnTo>
                  <a:pt x="993" y="356"/>
                </a:lnTo>
                <a:lnTo>
                  <a:pt x="977" y="308"/>
                </a:lnTo>
                <a:lnTo>
                  <a:pt x="956" y="266"/>
                </a:lnTo>
                <a:lnTo>
                  <a:pt x="929" y="223"/>
                </a:lnTo>
                <a:lnTo>
                  <a:pt x="898" y="181"/>
                </a:lnTo>
                <a:lnTo>
                  <a:pt x="866" y="149"/>
                </a:lnTo>
                <a:lnTo>
                  <a:pt x="829" y="112"/>
                </a:lnTo>
                <a:lnTo>
                  <a:pt x="791" y="85"/>
                </a:lnTo>
                <a:lnTo>
                  <a:pt x="749" y="59"/>
                </a:lnTo>
                <a:lnTo>
                  <a:pt x="706" y="37"/>
                </a:lnTo>
                <a:lnTo>
                  <a:pt x="659" y="21"/>
                </a:lnTo>
                <a:lnTo>
                  <a:pt x="611" y="6"/>
                </a:lnTo>
                <a:lnTo>
                  <a:pt x="563" y="0"/>
                </a:lnTo>
                <a:lnTo>
                  <a:pt x="510" y="0"/>
                </a:lnTo>
                <a:lnTo>
                  <a:pt x="510" y="0"/>
                </a:lnTo>
                <a:lnTo>
                  <a:pt x="457" y="0"/>
                </a:lnTo>
                <a:lnTo>
                  <a:pt x="409" y="6"/>
                </a:lnTo>
                <a:lnTo>
                  <a:pt x="356" y="21"/>
                </a:lnTo>
                <a:lnTo>
                  <a:pt x="313" y="37"/>
                </a:lnTo>
                <a:lnTo>
                  <a:pt x="266" y="59"/>
                </a:lnTo>
                <a:lnTo>
                  <a:pt x="223" y="85"/>
                </a:lnTo>
                <a:lnTo>
                  <a:pt x="186" y="112"/>
                </a:lnTo>
                <a:lnTo>
                  <a:pt x="149" y="149"/>
                </a:lnTo>
                <a:lnTo>
                  <a:pt x="117" y="181"/>
                </a:lnTo>
                <a:lnTo>
                  <a:pt x="91" y="223"/>
                </a:lnTo>
                <a:lnTo>
                  <a:pt x="64" y="266"/>
                </a:lnTo>
                <a:lnTo>
                  <a:pt x="43" y="308"/>
                </a:lnTo>
                <a:lnTo>
                  <a:pt x="27" y="356"/>
                </a:lnTo>
                <a:lnTo>
                  <a:pt x="11" y="403"/>
                </a:lnTo>
                <a:lnTo>
                  <a:pt x="6" y="452"/>
                </a:lnTo>
                <a:lnTo>
                  <a:pt x="0" y="504"/>
                </a:lnTo>
                <a:lnTo>
                  <a:pt x="0" y="504"/>
                </a:lnTo>
                <a:lnTo>
                  <a:pt x="6" y="552"/>
                </a:lnTo>
                <a:lnTo>
                  <a:pt x="11" y="606"/>
                </a:lnTo>
                <a:lnTo>
                  <a:pt x="21" y="653"/>
                </a:lnTo>
                <a:lnTo>
                  <a:pt x="38" y="696"/>
                </a:lnTo>
                <a:lnTo>
                  <a:pt x="59" y="738"/>
                </a:lnTo>
                <a:lnTo>
                  <a:pt x="85" y="781"/>
                </a:lnTo>
                <a:lnTo>
                  <a:pt x="112" y="818"/>
                </a:lnTo>
                <a:lnTo>
                  <a:pt x="144" y="855"/>
                </a:lnTo>
                <a:lnTo>
                  <a:pt x="176" y="887"/>
                </a:lnTo>
                <a:lnTo>
                  <a:pt x="213" y="918"/>
                </a:lnTo>
                <a:lnTo>
                  <a:pt x="255" y="945"/>
                </a:lnTo>
                <a:lnTo>
                  <a:pt x="298" y="967"/>
                </a:lnTo>
                <a:lnTo>
                  <a:pt x="340" y="982"/>
                </a:lnTo>
                <a:lnTo>
                  <a:pt x="388" y="999"/>
                </a:lnTo>
                <a:lnTo>
                  <a:pt x="436" y="1003"/>
                </a:lnTo>
                <a:lnTo>
                  <a:pt x="484" y="10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1" name="Freeform 277"/>
          <p:cNvSpPr>
            <a:spLocks noChangeArrowheads="1"/>
          </p:cNvSpPr>
          <p:nvPr/>
        </p:nvSpPr>
        <p:spPr bwMode="auto">
          <a:xfrm>
            <a:off x="2139196" y="2506570"/>
            <a:ext cx="156126" cy="257149"/>
          </a:xfrm>
          <a:custGeom>
            <a:avLst/>
            <a:gdLst>
              <a:gd name="T0" fmla="*/ 488 w 526"/>
              <a:gd name="T1" fmla="*/ 823 h 866"/>
              <a:gd name="T2" fmla="*/ 275 w 526"/>
              <a:gd name="T3" fmla="*/ 823 h 866"/>
              <a:gd name="T4" fmla="*/ 275 w 526"/>
              <a:gd name="T5" fmla="*/ 802 h 866"/>
              <a:gd name="T6" fmla="*/ 233 w 526"/>
              <a:gd name="T7" fmla="*/ 802 h 866"/>
              <a:gd name="T8" fmla="*/ 233 w 526"/>
              <a:gd name="T9" fmla="*/ 823 h 866"/>
              <a:gd name="T10" fmla="*/ 212 w 526"/>
              <a:gd name="T11" fmla="*/ 823 h 866"/>
              <a:gd name="T12" fmla="*/ 212 w 526"/>
              <a:gd name="T13" fmla="*/ 780 h 866"/>
              <a:gd name="T14" fmla="*/ 169 w 526"/>
              <a:gd name="T15" fmla="*/ 780 h 866"/>
              <a:gd name="T16" fmla="*/ 169 w 526"/>
              <a:gd name="T17" fmla="*/ 823 h 866"/>
              <a:gd name="T18" fmla="*/ 148 w 526"/>
              <a:gd name="T19" fmla="*/ 823 h 866"/>
              <a:gd name="T20" fmla="*/ 148 w 526"/>
              <a:gd name="T21" fmla="*/ 234 h 866"/>
              <a:gd name="T22" fmla="*/ 106 w 526"/>
              <a:gd name="T23" fmla="*/ 234 h 866"/>
              <a:gd name="T24" fmla="*/ 106 w 526"/>
              <a:gd name="T25" fmla="*/ 823 h 866"/>
              <a:gd name="T26" fmla="*/ 42 w 526"/>
              <a:gd name="T27" fmla="*/ 823 h 866"/>
              <a:gd name="T28" fmla="*/ 42 w 526"/>
              <a:gd name="T29" fmla="*/ 42 h 866"/>
              <a:gd name="T30" fmla="*/ 106 w 526"/>
              <a:gd name="T31" fmla="*/ 42 h 866"/>
              <a:gd name="T32" fmla="*/ 106 w 526"/>
              <a:gd name="T33" fmla="*/ 106 h 866"/>
              <a:gd name="T34" fmla="*/ 148 w 526"/>
              <a:gd name="T35" fmla="*/ 106 h 866"/>
              <a:gd name="T36" fmla="*/ 148 w 526"/>
              <a:gd name="T37" fmla="*/ 42 h 866"/>
              <a:gd name="T38" fmla="*/ 403 w 526"/>
              <a:gd name="T39" fmla="*/ 42 h 866"/>
              <a:gd name="T40" fmla="*/ 403 w 526"/>
              <a:gd name="T41" fmla="*/ 42 h 866"/>
              <a:gd name="T42" fmla="*/ 419 w 526"/>
              <a:gd name="T43" fmla="*/ 42 h 866"/>
              <a:gd name="T44" fmla="*/ 435 w 526"/>
              <a:gd name="T45" fmla="*/ 48 h 866"/>
              <a:gd name="T46" fmla="*/ 461 w 526"/>
              <a:gd name="T47" fmla="*/ 69 h 866"/>
              <a:gd name="T48" fmla="*/ 477 w 526"/>
              <a:gd name="T49" fmla="*/ 95 h 866"/>
              <a:gd name="T50" fmla="*/ 482 w 526"/>
              <a:gd name="T51" fmla="*/ 111 h 866"/>
              <a:gd name="T52" fmla="*/ 488 w 526"/>
              <a:gd name="T53" fmla="*/ 127 h 866"/>
              <a:gd name="T54" fmla="*/ 488 w 526"/>
              <a:gd name="T55" fmla="*/ 823 h 866"/>
              <a:gd name="T56" fmla="*/ 525 w 526"/>
              <a:gd name="T57" fmla="*/ 127 h 866"/>
              <a:gd name="T58" fmla="*/ 525 w 526"/>
              <a:gd name="T59" fmla="*/ 127 h 866"/>
              <a:gd name="T60" fmla="*/ 525 w 526"/>
              <a:gd name="T61" fmla="*/ 101 h 866"/>
              <a:gd name="T62" fmla="*/ 520 w 526"/>
              <a:gd name="T63" fmla="*/ 80 h 866"/>
              <a:gd name="T64" fmla="*/ 504 w 526"/>
              <a:gd name="T65" fmla="*/ 58 h 866"/>
              <a:gd name="T66" fmla="*/ 493 w 526"/>
              <a:gd name="T67" fmla="*/ 37 h 866"/>
              <a:gd name="T68" fmla="*/ 472 w 526"/>
              <a:gd name="T69" fmla="*/ 21 h 866"/>
              <a:gd name="T70" fmla="*/ 451 w 526"/>
              <a:gd name="T71" fmla="*/ 10 h 866"/>
              <a:gd name="T72" fmla="*/ 429 w 526"/>
              <a:gd name="T73" fmla="*/ 5 h 866"/>
              <a:gd name="T74" fmla="*/ 403 w 526"/>
              <a:gd name="T75" fmla="*/ 0 h 866"/>
              <a:gd name="T76" fmla="*/ 0 w 526"/>
              <a:gd name="T77" fmla="*/ 0 h 866"/>
              <a:gd name="T78" fmla="*/ 0 w 526"/>
              <a:gd name="T79" fmla="*/ 865 h 866"/>
              <a:gd name="T80" fmla="*/ 525 w 526"/>
              <a:gd name="T81" fmla="*/ 865 h 866"/>
              <a:gd name="T82" fmla="*/ 525 w 526"/>
              <a:gd name="T83" fmla="*/ 127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26" h="866">
                <a:moveTo>
                  <a:pt x="488" y="823"/>
                </a:moveTo>
                <a:lnTo>
                  <a:pt x="275" y="823"/>
                </a:lnTo>
                <a:lnTo>
                  <a:pt x="275" y="802"/>
                </a:lnTo>
                <a:lnTo>
                  <a:pt x="233" y="802"/>
                </a:lnTo>
                <a:lnTo>
                  <a:pt x="233" y="823"/>
                </a:lnTo>
                <a:lnTo>
                  <a:pt x="212" y="823"/>
                </a:lnTo>
                <a:lnTo>
                  <a:pt x="212" y="780"/>
                </a:lnTo>
                <a:lnTo>
                  <a:pt x="169" y="780"/>
                </a:lnTo>
                <a:lnTo>
                  <a:pt x="169" y="823"/>
                </a:lnTo>
                <a:lnTo>
                  <a:pt x="148" y="823"/>
                </a:lnTo>
                <a:lnTo>
                  <a:pt x="148" y="234"/>
                </a:lnTo>
                <a:lnTo>
                  <a:pt x="106" y="234"/>
                </a:lnTo>
                <a:lnTo>
                  <a:pt x="106" y="823"/>
                </a:lnTo>
                <a:lnTo>
                  <a:pt x="42" y="823"/>
                </a:lnTo>
                <a:lnTo>
                  <a:pt x="42" y="42"/>
                </a:lnTo>
                <a:lnTo>
                  <a:pt x="106" y="42"/>
                </a:lnTo>
                <a:lnTo>
                  <a:pt x="106" y="106"/>
                </a:lnTo>
                <a:lnTo>
                  <a:pt x="148" y="106"/>
                </a:lnTo>
                <a:lnTo>
                  <a:pt x="148" y="42"/>
                </a:lnTo>
                <a:lnTo>
                  <a:pt x="403" y="42"/>
                </a:lnTo>
                <a:lnTo>
                  <a:pt x="403" y="42"/>
                </a:lnTo>
                <a:lnTo>
                  <a:pt x="419" y="42"/>
                </a:lnTo>
                <a:lnTo>
                  <a:pt x="435" y="48"/>
                </a:lnTo>
                <a:lnTo>
                  <a:pt x="461" y="69"/>
                </a:lnTo>
                <a:lnTo>
                  <a:pt x="477" y="95"/>
                </a:lnTo>
                <a:lnTo>
                  <a:pt x="482" y="111"/>
                </a:lnTo>
                <a:lnTo>
                  <a:pt x="488" y="127"/>
                </a:lnTo>
                <a:lnTo>
                  <a:pt x="488" y="823"/>
                </a:lnTo>
                <a:close/>
                <a:moveTo>
                  <a:pt x="525" y="127"/>
                </a:moveTo>
                <a:lnTo>
                  <a:pt x="525" y="127"/>
                </a:lnTo>
                <a:lnTo>
                  <a:pt x="525" y="101"/>
                </a:lnTo>
                <a:lnTo>
                  <a:pt x="520" y="80"/>
                </a:lnTo>
                <a:lnTo>
                  <a:pt x="504" y="58"/>
                </a:lnTo>
                <a:lnTo>
                  <a:pt x="493" y="37"/>
                </a:lnTo>
                <a:lnTo>
                  <a:pt x="472" y="21"/>
                </a:lnTo>
                <a:lnTo>
                  <a:pt x="451" y="10"/>
                </a:lnTo>
                <a:lnTo>
                  <a:pt x="429" y="5"/>
                </a:lnTo>
                <a:lnTo>
                  <a:pt x="403" y="0"/>
                </a:lnTo>
                <a:lnTo>
                  <a:pt x="0" y="0"/>
                </a:lnTo>
                <a:lnTo>
                  <a:pt x="0" y="865"/>
                </a:lnTo>
                <a:lnTo>
                  <a:pt x="525" y="865"/>
                </a:lnTo>
                <a:lnTo>
                  <a:pt x="525" y="1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2" name="Freeform 278"/>
          <p:cNvSpPr>
            <a:spLocks noChangeArrowheads="1"/>
          </p:cNvSpPr>
          <p:nvPr/>
        </p:nvSpPr>
        <p:spPr bwMode="auto">
          <a:xfrm>
            <a:off x="2233659" y="2532810"/>
            <a:ext cx="38048" cy="38047"/>
          </a:xfrm>
          <a:custGeom>
            <a:avLst/>
            <a:gdLst>
              <a:gd name="T0" fmla="*/ 64 w 129"/>
              <a:gd name="T1" fmla="*/ 85 h 128"/>
              <a:gd name="T2" fmla="*/ 64 w 129"/>
              <a:gd name="T3" fmla="*/ 85 h 128"/>
              <a:gd name="T4" fmla="*/ 53 w 129"/>
              <a:gd name="T5" fmla="*/ 85 h 128"/>
              <a:gd name="T6" fmla="*/ 48 w 129"/>
              <a:gd name="T7" fmla="*/ 79 h 128"/>
              <a:gd name="T8" fmla="*/ 42 w 129"/>
              <a:gd name="T9" fmla="*/ 69 h 128"/>
              <a:gd name="T10" fmla="*/ 42 w 129"/>
              <a:gd name="T11" fmla="*/ 64 h 128"/>
              <a:gd name="T12" fmla="*/ 42 w 129"/>
              <a:gd name="T13" fmla="*/ 64 h 128"/>
              <a:gd name="T14" fmla="*/ 42 w 129"/>
              <a:gd name="T15" fmla="*/ 53 h 128"/>
              <a:gd name="T16" fmla="*/ 48 w 129"/>
              <a:gd name="T17" fmla="*/ 47 h 128"/>
              <a:gd name="T18" fmla="*/ 53 w 129"/>
              <a:gd name="T19" fmla="*/ 42 h 128"/>
              <a:gd name="T20" fmla="*/ 64 w 129"/>
              <a:gd name="T21" fmla="*/ 42 h 128"/>
              <a:gd name="T22" fmla="*/ 64 w 129"/>
              <a:gd name="T23" fmla="*/ 42 h 128"/>
              <a:gd name="T24" fmla="*/ 69 w 129"/>
              <a:gd name="T25" fmla="*/ 42 h 128"/>
              <a:gd name="T26" fmla="*/ 80 w 129"/>
              <a:gd name="T27" fmla="*/ 47 h 128"/>
              <a:gd name="T28" fmla="*/ 80 w 129"/>
              <a:gd name="T29" fmla="*/ 53 h 128"/>
              <a:gd name="T30" fmla="*/ 85 w 129"/>
              <a:gd name="T31" fmla="*/ 64 h 128"/>
              <a:gd name="T32" fmla="*/ 85 w 129"/>
              <a:gd name="T33" fmla="*/ 64 h 128"/>
              <a:gd name="T34" fmla="*/ 80 w 129"/>
              <a:gd name="T35" fmla="*/ 69 h 128"/>
              <a:gd name="T36" fmla="*/ 80 w 129"/>
              <a:gd name="T37" fmla="*/ 79 h 128"/>
              <a:gd name="T38" fmla="*/ 69 w 129"/>
              <a:gd name="T39" fmla="*/ 85 h 128"/>
              <a:gd name="T40" fmla="*/ 64 w 129"/>
              <a:gd name="T41" fmla="*/ 85 h 128"/>
              <a:gd name="T42" fmla="*/ 64 w 129"/>
              <a:gd name="T43" fmla="*/ 0 h 128"/>
              <a:gd name="T44" fmla="*/ 64 w 129"/>
              <a:gd name="T45" fmla="*/ 0 h 128"/>
              <a:gd name="T46" fmla="*/ 37 w 129"/>
              <a:gd name="T47" fmla="*/ 5 h 128"/>
              <a:gd name="T48" fmla="*/ 16 w 129"/>
              <a:gd name="T49" fmla="*/ 16 h 128"/>
              <a:gd name="T50" fmla="*/ 6 w 129"/>
              <a:gd name="T51" fmla="*/ 37 h 128"/>
              <a:gd name="T52" fmla="*/ 0 w 129"/>
              <a:gd name="T53" fmla="*/ 64 h 128"/>
              <a:gd name="T54" fmla="*/ 0 w 129"/>
              <a:gd name="T55" fmla="*/ 64 h 128"/>
              <a:gd name="T56" fmla="*/ 6 w 129"/>
              <a:gd name="T57" fmla="*/ 85 h 128"/>
              <a:gd name="T58" fmla="*/ 16 w 129"/>
              <a:gd name="T59" fmla="*/ 106 h 128"/>
              <a:gd name="T60" fmla="*/ 37 w 129"/>
              <a:gd name="T61" fmla="*/ 122 h 128"/>
              <a:gd name="T62" fmla="*/ 64 w 129"/>
              <a:gd name="T63" fmla="*/ 127 h 128"/>
              <a:gd name="T64" fmla="*/ 64 w 129"/>
              <a:gd name="T65" fmla="*/ 127 h 128"/>
              <a:gd name="T66" fmla="*/ 85 w 129"/>
              <a:gd name="T67" fmla="*/ 122 h 128"/>
              <a:gd name="T68" fmla="*/ 106 w 129"/>
              <a:gd name="T69" fmla="*/ 106 h 128"/>
              <a:gd name="T70" fmla="*/ 122 w 129"/>
              <a:gd name="T71" fmla="*/ 85 h 128"/>
              <a:gd name="T72" fmla="*/ 128 w 129"/>
              <a:gd name="T73" fmla="*/ 64 h 128"/>
              <a:gd name="T74" fmla="*/ 128 w 129"/>
              <a:gd name="T75" fmla="*/ 64 h 128"/>
              <a:gd name="T76" fmla="*/ 122 w 129"/>
              <a:gd name="T77" fmla="*/ 37 h 128"/>
              <a:gd name="T78" fmla="*/ 106 w 129"/>
              <a:gd name="T79" fmla="*/ 16 h 128"/>
              <a:gd name="T80" fmla="*/ 85 w 129"/>
              <a:gd name="T81" fmla="*/ 5 h 128"/>
              <a:gd name="T82" fmla="*/ 64 w 129"/>
              <a:gd name="T8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9" h="128">
                <a:moveTo>
                  <a:pt x="64" y="85"/>
                </a:moveTo>
                <a:lnTo>
                  <a:pt x="64" y="85"/>
                </a:lnTo>
                <a:lnTo>
                  <a:pt x="53" y="85"/>
                </a:lnTo>
                <a:lnTo>
                  <a:pt x="48" y="79"/>
                </a:lnTo>
                <a:lnTo>
                  <a:pt x="42" y="69"/>
                </a:lnTo>
                <a:lnTo>
                  <a:pt x="42" y="64"/>
                </a:lnTo>
                <a:lnTo>
                  <a:pt x="42" y="64"/>
                </a:lnTo>
                <a:lnTo>
                  <a:pt x="42" y="53"/>
                </a:lnTo>
                <a:lnTo>
                  <a:pt x="48" y="47"/>
                </a:lnTo>
                <a:lnTo>
                  <a:pt x="53" y="42"/>
                </a:lnTo>
                <a:lnTo>
                  <a:pt x="64" y="42"/>
                </a:lnTo>
                <a:lnTo>
                  <a:pt x="64" y="42"/>
                </a:lnTo>
                <a:lnTo>
                  <a:pt x="69" y="42"/>
                </a:lnTo>
                <a:lnTo>
                  <a:pt x="80" y="47"/>
                </a:lnTo>
                <a:lnTo>
                  <a:pt x="80" y="53"/>
                </a:lnTo>
                <a:lnTo>
                  <a:pt x="85" y="64"/>
                </a:lnTo>
                <a:lnTo>
                  <a:pt x="85" y="64"/>
                </a:lnTo>
                <a:lnTo>
                  <a:pt x="80" y="69"/>
                </a:lnTo>
                <a:lnTo>
                  <a:pt x="80" y="79"/>
                </a:lnTo>
                <a:lnTo>
                  <a:pt x="69" y="85"/>
                </a:lnTo>
                <a:lnTo>
                  <a:pt x="64" y="85"/>
                </a:lnTo>
                <a:close/>
                <a:moveTo>
                  <a:pt x="64" y="0"/>
                </a:moveTo>
                <a:lnTo>
                  <a:pt x="64" y="0"/>
                </a:lnTo>
                <a:lnTo>
                  <a:pt x="37" y="5"/>
                </a:lnTo>
                <a:lnTo>
                  <a:pt x="16" y="16"/>
                </a:lnTo>
                <a:lnTo>
                  <a:pt x="6" y="37"/>
                </a:lnTo>
                <a:lnTo>
                  <a:pt x="0" y="64"/>
                </a:lnTo>
                <a:lnTo>
                  <a:pt x="0" y="64"/>
                </a:lnTo>
                <a:lnTo>
                  <a:pt x="6" y="85"/>
                </a:lnTo>
                <a:lnTo>
                  <a:pt x="16" y="106"/>
                </a:lnTo>
                <a:lnTo>
                  <a:pt x="37" y="122"/>
                </a:lnTo>
                <a:lnTo>
                  <a:pt x="64" y="127"/>
                </a:lnTo>
                <a:lnTo>
                  <a:pt x="64" y="127"/>
                </a:lnTo>
                <a:lnTo>
                  <a:pt x="85" y="122"/>
                </a:lnTo>
                <a:lnTo>
                  <a:pt x="106" y="106"/>
                </a:lnTo>
                <a:lnTo>
                  <a:pt x="122" y="85"/>
                </a:lnTo>
                <a:lnTo>
                  <a:pt x="128" y="64"/>
                </a:lnTo>
                <a:lnTo>
                  <a:pt x="128" y="64"/>
                </a:lnTo>
                <a:lnTo>
                  <a:pt x="122" y="37"/>
                </a:lnTo>
                <a:lnTo>
                  <a:pt x="106" y="16"/>
                </a:lnTo>
                <a:lnTo>
                  <a:pt x="85" y="5"/>
                </a:lnTo>
                <a:lnTo>
                  <a:pt x="6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3" name="Freeform 279"/>
          <p:cNvSpPr>
            <a:spLocks noChangeArrowheads="1"/>
          </p:cNvSpPr>
          <p:nvPr/>
        </p:nvSpPr>
        <p:spPr bwMode="auto">
          <a:xfrm>
            <a:off x="2170684" y="2544617"/>
            <a:ext cx="13120" cy="26240"/>
          </a:xfrm>
          <a:custGeom>
            <a:avLst/>
            <a:gdLst>
              <a:gd name="T0" fmla="*/ 0 w 43"/>
              <a:gd name="T1" fmla="*/ 0 h 86"/>
              <a:gd name="T2" fmla="*/ 42 w 43"/>
              <a:gd name="T3" fmla="*/ 0 h 86"/>
              <a:gd name="T4" fmla="*/ 42 w 43"/>
              <a:gd name="T5" fmla="*/ 85 h 86"/>
              <a:gd name="T6" fmla="*/ 0 w 43"/>
              <a:gd name="T7" fmla="*/ 85 h 86"/>
              <a:gd name="T8" fmla="*/ 0 w 43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2" y="0"/>
                </a:lnTo>
                <a:lnTo>
                  <a:pt x="42" y="85"/>
                </a:lnTo>
                <a:lnTo>
                  <a:pt x="0" y="85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4" name="Freeform 280"/>
          <p:cNvSpPr>
            <a:spLocks noChangeArrowheads="1"/>
          </p:cNvSpPr>
          <p:nvPr/>
        </p:nvSpPr>
        <p:spPr bwMode="auto">
          <a:xfrm>
            <a:off x="2259899" y="2658760"/>
            <a:ext cx="11808" cy="80031"/>
          </a:xfrm>
          <a:custGeom>
            <a:avLst/>
            <a:gdLst>
              <a:gd name="T0" fmla="*/ 0 w 38"/>
              <a:gd name="T1" fmla="*/ 0 h 271"/>
              <a:gd name="T2" fmla="*/ 37 w 38"/>
              <a:gd name="T3" fmla="*/ 0 h 271"/>
              <a:gd name="T4" fmla="*/ 37 w 38"/>
              <a:gd name="T5" fmla="*/ 270 h 271"/>
              <a:gd name="T6" fmla="*/ 0 w 38"/>
              <a:gd name="T7" fmla="*/ 270 h 271"/>
              <a:gd name="T8" fmla="*/ 0 w 38"/>
              <a:gd name="T9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271">
                <a:moveTo>
                  <a:pt x="0" y="0"/>
                </a:moveTo>
                <a:lnTo>
                  <a:pt x="37" y="0"/>
                </a:lnTo>
                <a:lnTo>
                  <a:pt x="37" y="270"/>
                </a:lnTo>
                <a:lnTo>
                  <a:pt x="0" y="27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5" name="Freeform 281"/>
          <p:cNvSpPr>
            <a:spLocks noChangeArrowheads="1"/>
          </p:cNvSpPr>
          <p:nvPr/>
        </p:nvSpPr>
        <p:spPr bwMode="auto">
          <a:xfrm>
            <a:off x="2221852" y="2770279"/>
            <a:ext cx="74783" cy="139070"/>
          </a:xfrm>
          <a:custGeom>
            <a:avLst/>
            <a:gdLst>
              <a:gd name="T0" fmla="*/ 0 w 251"/>
              <a:gd name="T1" fmla="*/ 0 h 467"/>
              <a:gd name="T2" fmla="*/ 0 w 251"/>
              <a:gd name="T3" fmla="*/ 42 h 467"/>
              <a:gd name="T4" fmla="*/ 213 w 251"/>
              <a:gd name="T5" fmla="*/ 42 h 467"/>
              <a:gd name="T6" fmla="*/ 213 w 251"/>
              <a:gd name="T7" fmla="*/ 424 h 467"/>
              <a:gd name="T8" fmla="*/ 128 w 251"/>
              <a:gd name="T9" fmla="*/ 424 h 467"/>
              <a:gd name="T10" fmla="*/ 128 w 251"/>
              <a:gd name="T11" fmla="*/ 63 h 467"/>
              <a:gd name="T12" fmla="*/ 85 w 251"/>
              <a:gd name="T13" fmla="*/ 63 h 467"/>
              <a:gd name="T14" fmla="*/ 85 w 251"/>
              <a:gd name="T15" fmla="*/ 466 h 467"/>
              <a:gd name="T16" fmla="*/ 250 w 251"/>
              <a:gd name="T17" fmla="*/ 466 h 467"/>
              <a:gd name="T18" fmla="*/ 250 w 251"/>
              <a:gd name="T19" fmla="*/ 0 h 467"/>
              <a:gd name="T20" fmla="*/ 0 w 251"/>
              <a:gd name="T21" fmla="*/ 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1" h="467">
                <a:moveTo>
                  <a:pt x="0" y="0"/>
                </a:moveTo>
                <a:lnTo>
                  <a:pt x="0" y="42"/>
                </a:lnTo>
                <a:lnTo>
                  <a:pt x="213" y="42"/>
                </a:lnTo>
                <a:lnTo>
                  <a:pt x="213" y="424"/>
                </a:lnTo>
                <a:lnTo>
                  <a:pt x="128" y="424"/>
                </a:lnTo>
                <a:lnTo>
                  <a:pt x="128" y="63"/>
                </a:lnTo>
                <a:lnTo>
                  <a:pt x="85" y="63"/>
                </a:lnTo>
                <a:lnTo>
                  <a:pt x="85" y="466"/>
                </a:lnTo>
                <a:lnTo>
                  <a:pt x="250" y="466"/>
                </a:lnTo>
                <a:lnTo>
                  <a:pt x="250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" name="Freeform 282"/>
          <p:cNvSpPr>
            <a:spLocks noChangeArrowheads="1"/>
          </p:cNvSpPr>
          <p:nvPr/>
        </p:nvSpPr>
        <p:spPr bwMode="auto">
          <a:xfrm>
            <a:off x="2263835" y="2877861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" name="Freeform 283"/>
          <p:cNvSpPr>
            <a:spLocks noChangeArrowheads="1"/>
          </p:cNvSpPr>
          <p:nvPr/>
        </p:nvSpPr>
        <p:spPr bwMode="auto">
          <a:xfrm>
            <a:off x="2263835" y="2859493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8" name="Freeform 284"/>
          <p:cNvSpPr>
            <a:spLocks noChangeArrowheads="1"/>
          </p:cNvSpPr>
          <p:nvPr/>
        </p:nvSpPr>
        <p:spPr bwMode="auto">
          <a:xfrm>
            <a:off x="2263835" y="2839814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9" name="Freeform 285"/>
          <p:cNvSpPr>
            <a:spLocks noChangeArrowheads="1"/>
          </p:cNvSpPr>
          <p:nvPr/>
        </p:nvSpPr>
        <p:spPr bwMode="auto">
          <a:xfrm>
            <a:off x="2652182" y="3806745"/>
            <a:ext cx="240093" cy="261085"/>
          </a:xfrm>
          <a:custGeom>
            <a:avLst/>
            <a:gdLst>
              <a:gd name="T0" fmla="*/ 769 w 808"/>
              <a:gd name="T1" fmla="*/ 536 h 876"/>
              <a:gd name="T2" fmla="*/ 769 w 808"/>
              <a:gd name="T3" fmla="*/ 536 h 876"/>
              <a:gd name="T4" fmla="*/ 765 w 808"/>
              <a:gd name="T5" fmla="*/ 551 h 876"/>
              <a:gd name="T6" fmla="*/ 748 w 808"/>
              <a:gd name="T7" fmla="*/ 557 h 876"/>
              <a:gd name="T8" fmla="*/ 594 w 808"/>
              <a:gd name="T9" fmla="*/ 557 h 876"/>
              <a:gd name="T10" fmla="*/ 594 w 808"/>
              <a:gd name="T11" fmla="*/ 493 h 876"/>
              <a:gd name="T12" fmla="*/ 701 w 808"/>
              <a:gd name="T13" fmla="*/ 493 h 876"/>
              <a:gd name="T14" fmla="*/ 701 w 808"/>
              <a:gd name="T15" fmla="*/ 170 h 876"/>
              <a:gd name="T16" fmla="*/ 594 w 808"/>
              <a:gd name="T17" fmla="*/ 170 h 876"/>
              <a:gd name="T18" fmla="*/ 594 w 808"/>
              <a:gd name="T19" fmla="*/ 106 h 876"/>
              <a:gd name="T20" fmla="*/ 748 w 808"/>
              <a:gd name="T21" fmla="*/ 106 h 876"/>
              <a:gd name="T22" fmla="*/ 748 w 808"/>
              <a:gd name="T23" fmla="*/ 106 h 876"/>
              <a:gd name="T24" fmla="*/ 765 w 808"/>
              <a:gd name="T25" fmla="*/ 112 h 876"/>
              <a:gd name="T26" fmla="*/ 769 w 808"/>
              <a:gd name="T27" fmla="*/ 128 h 876"/>
              <a:gd name="T28" fmla="*/ 769 w 808"/>
              <a:gd name="T29" fmla="*/ 536 h 876"/>
              <a:gd name="T30" fmla="*/ 42 w 808"/>
              <a:gd name="T31" fmla="*/ 833 h 876"/>
              <a:gd name="T32" fmla="*/ 42 w 808"/>
              <a:gd name="T33" fmla="*/ 785 h 876"/>
              <a:gd name="T34" fmla="*/ 552 w 808"/>
              <a:gd name="T35" fmla="*/ 626 h 876"/>
              <a:gd name="T36" fmla="*/ 552 w 808"/>
              <a:gd name="T37" fmla="*/ 833 h 876"/>
              <a:gd name="T38" fmla="*/ 42 w 808"/>
              <a:gd name="T39" fmla="*/ 833 h 876"/>
              <a:gd name="T40" fmla="*/ 552 w 808"/>
              <a:gd name="T41" fmla="*/ 43 h 876"/>
              <a:gd name="T42" fmla="*/ 552 w 808"/>
              <a:gd name="T43" fmla="*/ 85 h 876"/>
              <a:gd name="T44" fmla="*/ 127 w 808"/>
              <a:gd name="T45" fmla="*/ 85 h 876"/>
              <a:gd name="T46" fmla="*/ 127 w 808"/>
              <a:gd name="T47" fmla="*/ 128 h 876"/>
              <a:gd name="T48" fmla="*/ 552 w 808"/>
              <a:gd name="T49" fmla="*/ 128 h 876"/>
              <a:gd name="T50" fmla="*/ 552 w 808"/>
              <a:gd name="T51" fmla="*/ 435 h 876"/>
              <a:gd name="T52" fmla="*/ 42 w 808"/>
              <a:gd name="T53" fmla="*/ 589 h 876"/>
              <a:gd name="T54" fmla="*/ 42 w 808"/>
              <a:gd name="T55" fmla="*/ 128 h 876"/>
              <a:gd name="T56" fmla="*/ 85 w 808"/>
              <a:gd name="T57" fmla="*/ 128 h 876"/>
              <a:gd name="T58" fmla="*/ 85 w 808"/>
              <a:gd name="T59" fmla="*/ 85 h 876"/>
              <a:gd name="T60" fmla="*/ 42 w 808"/>
              <a:gd name="T61" fmla="*/ 85 h 876"/>
              <a:gd name="T62" fmla="*/ 42 w 808"/>
              <a:gd name="T63" fmla="*/ 43 h 876"/>
              <a:gd name="T64" fmla="*/ 552 w 808"/>
              <a:gd name="T65" fmla="*/ 43 h 876"/>
              <a:gd name="T66" fmla="*/ 594 w 808"/>
              <a:gd name="T67" fmla="*/ 212 h 876"/>
              <a:gd name="T68" fmla="*/ 663 w 808"/>
              <a:gd name="T69" fmla="*/ 212 h 876"/>
              <a:gd name="T70" fmla="*/ 663 w 808"/>
              <a:gd name="T71" fmla="*/ 450 h 876"/>
              <a:gd name="T72" fmla="*/ 594 w 808"/>
              <a:gd name="T73" fmla="*/ 450 h 876"/>
              <a:gd name="T74" fmla="*/ 594 w 808"/>
              <a:gd name="T75" fmla="*/ 212 h 876"/>
              <a:gd name="T76" fmla="*/ 552 w 808"/>
              <a:gd name="T77" fmla="*/ 583 h 876"/>
              <a:gd name="T78" fmla="*/ 42 w 808"/>
              <a:gd name="T79" fmla="*/ 737 h 876"/>
              <a:gd name="T80" fmla="*/ 42 w 808"/>
              <a:gd name="T81" fmla="*/ 631 h 876"/>
              <a:gd name="T82" fmla="*/ 552 w 808"/>
              <a:gd name="T83" fmla="*/ 477 h 876"/>
              <a:gd name="T84" fmla="*/ 552 w 808"/>
              <a:gd name="T85" fmla="*/ 583 h 876"/>
              <a:gd name="T86" fmla="*/ 748 w 808"/>
              <a:gd name="T87" fmla="*/ 64 h 876"/>
              <a:gd name="T88" fmla="*/ 594 w 808"/>
              <a:gd name="T89" fmla="*/ 64 h 876"/>
              <a:gd name="T90" fmla="*/ 594 w 808"/>
              <a:gd name="T91" fmla="*/ 0 h 876"/>
              <a:gd name="T92" fmla="*/ 0 w 808"/>
              <a:gd name="T93" fmla="*/ 0 h 876"/>
              <a:gd name="T94" fmla="*/ 0 w 808"/>
              <a:gd name="T95" fmla="*/ 875 h 876"/>
              <a:gd name="T96" fmla="*/ 594 w 808"/>
              <a:gd name="T97" fmla="*/ 875 h 876"/>
              <a:gd name="T98" fmla="*/ 594 w 808"/>
              <a:gd name="T99" fmla="*/ 594 h 876"/>
              <a:gd name="T100" fmla="*/ 748 w 808"/>
              <a:gd name="T101" fmla="*/ 594 h 876"/>
              <a:gd name="T102" fmla="*/ 748 w 808"/>
              <a:gd name="T103" fmla="*/ 594 h 876"/>
              <a:gd name="T104" fmla="*/ 769 w 808"/>
              <a:gd name="T105" fmla="*/ 589 h 876"/>
              <a:gd name="T106" fmla="*/ 791 w 808"/>
              <a:gd name="T107" fmla="*/ 578 h 876"/>
              <a:gd name="T108" fmla="*/ 807 w 808"/>
              <a:gd name="T109" fmla="*/ 557 h 876"/>
              <a:gd name="T110" fmla="*/ 807 w 808"/>
              <a:gd name="T111" fmla="*/ 536 h 876"/>
              <a:gd name="T112" fmla="*/ 807 w 808"/>
              <a:gd name="T113" fmla="*/ 128 h 876"/>
              <a:gd name="T114" fmla="*/ 807 w 808"/>
              <a:gd name="T115" fmla="*/ 128 h 876"/>
              <a:gd name="T116" fmla="*/ 807 w 808"/>
              <a:gd name="T117" fmla="*/ 101 h 876"/>
              <a:gd name="T118" fmla="*/ 791 w 808"/>
              <a:gd name="T119" fmla="*/ 85 h 876"/>
              <a:gd name="T120" fmla="*/ 769 w 808"/>
              <a:gd name="T121" fmla="*/ 69 h 876"/>
              <a:gd name="T122" fmla="*/ 748 w 808"/>
              <a:gd name="T123" fmla="*/ 64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8" h="876">
                <a:moveTo>
                  <a:pt x="769" y="536"/>
                </a:moveTo>
                <a:lnTo>
                  <a:pt x="769" y="536"/>
                </a:lnTo>
                <a:lnTo>
                  <a:pt x="765" y="551"/>
                </a:lnTo>
                <a:lnTo>
                  <a:pt x="748" y="557"/>
                </a:lnTo>
                <a:lnTo>
                  <a:pt x="594" y="557"/>
                </a:lnTo>
                <a:lnTo>
                  <a:pt x="594" y="493"/>
                </a:lnTo>
                <a:lnTo>
                  <a:pt x="701" y="493"/>
                </a:lnTo>
                <a:lnTo>
                  <a:pt x="701" y="170"/>
                </a:lnTo>
                <a:lnTo>
                  <a:pt x="594" y="170"/>
                </a:lnTo>
                <a:lnTo>
                  <a:pt x="594" y="106"/>
                </a:lnTo>
                <a:lnTo>
                  <a:pt x="748" y="106"/>
                </a:lnTo>
                <a:lnTo>
                  <a:pt x="748" y="106"/>
                </a:lnTo>
                <a:lnTo>
                  <a:pt x="765" y="112"/>
                </a:lnTo>
                <a:lnTo>
                  <a:pt x="769" y="128"/>
                </a:lnTo>
                <a:lnTo>
                  <a:pt x="769" y="536"/>
                </a:lnTo>
                <a:close/>
                <a:moveTo>
                  <a:pt x="42" y="833"/>
                </a:moveTo>
                <a:lnTo>
                  <a:pt x="42" y="785"/>
                </a:lnTo>
                <a:lnTo>
                  <a:pt x="552" y="626"/>
                </a:lnTo>
                <a:lnTo>
                  <a:pt x="552" y="833"/>
                </a:lnTo>
                <a:lnTo>
                  <a:pt x="42" y="833"/>
                </a:lnTo>
                <a:close/>
                <a:moveTo>
                  <a:pt x="552" y="43"/>
                </a:moveTo>
                <a:lnTo>
                  <a:pt x="552" y="85"/>
                </a:lnTo>
                <a:lnTo>
                  <a:pt x="127" y="85"/>
                </a:lnTo>
                <a:lnTo>
                  <a:pt x="127" y="128"/>
                </a:lnTo>
                <a:lnTo>
                  <a:pt x="552" y="128"/>
                </a:lnTo>
                <a:lnTo>
                  <a:pt x="552" y="435"/>
                </a:lnTo>
                <a:lnTo>
                  <a:pt x="42" y="589"/>
                </a:lnTo>
                <a:lnTo>
                  <a:pt x="42" y="128"/>
                </a:lnTo>
                <a:lnTo>
                  <a:pt x="85" y="128"/>
                </a:lnTo>
                <a:lnTo>
                  <a:pt x="85" y="85"/>
                </a:lnTo>
                <a:lnTo>
                  <a:pt x="42" y="85"/>
                </a:lnTo>
                <a:lnTo>
                  <a:pt x="42" y="43"/>
                </a:lnTo>
                <a:lnTo>
                  <a:pt x="552" y="43"/>
                </a:lnTo>
                <a:close/>
                <a:moveTo>
                  <a:pt x="594" y="212"/>
                </a:moveTo>
                <a:lnTo>
                  <a:pt x="663" y="212"/>
                </a:lnTo>
                <a:lnTo>
                  <a:pt x="663" y="450"/>
                </a:lnTo>
                <a:lnTo>
                  <a:pt x="594" y="450"/>
                </a:lnTo>
                <a:lnTo>
                  <a:pt x="594" y="212"/>
                </a:lnTo>
                <a:close/>
                <a:moveTo>
                  <a:pt x="552" y="583"/>
                </a:moveTo>
                <a:lnTo>
                  <a:pt x="42" y="737"/>
                </a:lnTo>
                <a:lnTo>
                  <a:pt x="42" y="631"/>
                </a:lnTo>
                <a:lnTo>
                  <a:pt x="552" y="477"/>
                </a:lnTo>
                <a:lnTo>
                  <a:pt x="552" y="583"/>
                </a:lnTo>
                <a:close/>
                <a:moveTo>
                  <a:pt x="748" y="64"/>
                </a:moveTo>
                <a:lnTo>
                  <a:pt x="594" y="64"/>
                </a:lnTo>
                <a:lnTo>
                  <a:pt x="594" y="0"/>
                </a:lnTo>
                <a:lnTo>
                  <a:pt x="0" y="0"/>
                </a:lnTo>
                <a:lnTo>
                  <a:pt x="0" y="875"/>
                </a:lnTo>
                <a:lnTo>
                  <a:pt x="594" y="875"/>
                </a:lnTo>
                <a:lnTo>
                  <a:pt x="594" y="594"/>
                </a:lnTo>
                <a:lnTo>
                  <a:pt x="748" y="594"/>
                </a:lnTo>
                <a:lnTo>
                  <a:pt x="748" y="594"/>
                </a:lnTo>
                <a:lnTo>
                  <a:pt x="769" y="589"/>
                </a:lnTo>
                <a:lnTo>
                  <a:pt x="791" y="578"/>
                </a:lnTo>
                <a:lnTo>
                  <a:pt x="807" y="557"/>
                </a:lnTo>
                <a:lnTo>
                  <a:pt x="807" y="536"/>
                </a:lnTo>
                <a:lnTo>
                  <a:pt x="807" y="128"/>
                </a:lnTo>
                <a:lnTo>
                  <a:pt x="807" y="128"/>
                </a:lnTo>
                <a:lnTo>
                  <a:pt x="807" y="101"/>
                </a:lnTo>
                <a:lnTo>
                  <a:pt x="791" y="85"/>
                </a:lnTo>
                <a:lnTo>
                  <a:pt x="769" y="69"/>
                </a:lnTo>
                <a:lnTo>
                  <a:pt x="748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0" name="Freeform 286"/>
          <p:cNvSpPr>
            <a:spLocks noChangeArrowheads="1"/>
          </p:cNvSpPr>
          <p:nvPr/>
        </p:nvSpPr>
        <p:spPr bwMode="auto">
          <a:xfrm>
            <a:off x="2759765" y="4029783"/>
            <a:ext cx="44607" cy="11808"/>
          </a:xfrm>
          <a:custGeom>
            <a:avLst/>
            <a:gdLst>
              <a:gd name="T0" fmla="*/ 0 w 149"/>
              <a:gd name="T1" fmla="*/ 0 h 38"/>
              <a:gd name="T2" fmla="*/ 148 w 149"/>
              <a:gd name="T3" fmla="*/ 0 h 38"/>
              <a:gd name="T4" fmla="*/ 148 w 149"/>
              <a:gd name="T5" fmla="*/ 37 h 38"/>
              <a:gd name="T6" fmla="*/ 0 w 149"/>
              <a:gd name="T7" fmla="*/ 37 h 38"/>
              <a:gd name="T8" fmla="*/ 0 w 14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38">
                <a:moveTo>
                  <a:pt x="0" y="0"/>
                </a:moveTo>
                <a:lnTo>
                  <a:pt x="148" y="0"/>
                </a:lnTo>
                <a:lnTo>
                  <a:pt x="148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1" name="Freeform 287"/>
          <p:cNvSpPr>
            <a:spLocks noChangeArrowheads="1"/>
          </p:cNvSpPr>
          <p:nvPr/>
        </p:nvSpPr>
        <p:spPr bwMode="auto">
          <a:xfrm>
            <a:off x="2690229" y="3689979"/>
            <a:ext cx="26240" cy="99711"/>
          </a:xfrm>
          <a:custGeom>
            <a:avLst/>
            <a:gdLst>
              <a:gd name="T0" fmla="*/ 21 w 86"/>
              <a:gd name="T1" fmla="*/ 158 h 335"/>
              <a:gd name="T2" fmla="*/ 21 w 86"/>
              <a:gd name="T3" fmla="*/ 158 h 335"/>
              <a:gd name="T4" fmla="*/ 16 w 86"/>
              <a:gd name="T5" fmla="*/ 190 h 335"/>
              <a:gd name="T6" fmla="*/ 11 w 86"/>
              <a:gd name="T7" fmla="*/ 222 h 335"/>
              <a:gd name="T8" fmla="*/ 16 w 86"/>
              <a:gd name="T9" fmla="*/ 254 h 335"/>
              <a:gd name="T10" fmla="*/ 21 w 86"/>
              <a:gd name="T11" fmla="*/ 281 h 335"/>
              <a:gd name="T12" fmla="*/ 43 w 86"/>
              <a:gd name="T13" fmla="*/ 334 h 335"/>
              <a:gd name="T14" fmla="*/ 85 w 86"/>
              <a:gd name="T15" fmla="*/ 318 h 335"/>
              <a:gd name="T16" fmla="*/ 64 w 86"/>
              <a:gd name="T17" fmla="*/ 265 h 335"/>
              <a:gd name="T18" fmla="*/ 64 w 86"/>
              <a:gd name="T19" fmla="*/ 265 h 335"/>
              <a:gd name="T20" fmla="*/ 53 w 86"/>
              <a:gd name="T21" fmla="*/ 243 h 335"/>
              <a:gd name="T22" fmla="*/ 53 w 86"/>
              <a:gd name="T23" fmla="*/ 222 h 335"/>
              <a:gd name="T24" fmla="*/ 53 w 86"/>
              <a:gd name="T25" fmla="*/ 196 h 335"/>
              <a:gd name="T26" fmla="*/ 64 w 86"/>
              <a:gd name="T27" fmla="*/ 175 h 335"/>
              <a:gd name="T28" fmla="*/ 64 w 86"/>
              <a:gd name="T29" fmla="*/ 175 h 335"/>
              <a:gd name="T30" fmla="*/ 69 w 86"/>
              <a:gd name="T31" fmla="*/ 143 h 335"/>
              <a:gd name="T32" fmla="*/ 75 w 86"/>
              <a:gd name="T33" fmla="*/ 116 h 335"/>
              <a:gd name="T34" fmla="*/ 69 w 86"/>
              <a:gd name="T35" fmla="*/ 84 h 335"/>
              <a:gd name="T36" fmla="*/ 64 w 86"/>
              <a:gd name="T37" fmla="*/ 53 h 335"/>
              <a:gd name="T38" fmla="*/ 43 w 86"/>
              <a:gd name="T39" fmla="*/ 0 h 335"/>
              <a:gd name="T40" fmla="*/ 0 w 86"/>
              <a:gd name="T41" fmla="*/ 15 h 335"/>
              <a:gd name="T42" fmla="*/ 21 w 86"/>
              <a:gd name="T43" fmla="*/ 68 h 335"/>
              <a:gd name="T44" fmla="*/ 21 w 86"/>
              <a:gd name="T45" fmla="*/ 68 h 335"/>
              <a:gd name="T46" fmla="*/ 32 w 86"/>
              <a:gd name="T47" fmla="*/ 90 h 335"/>
              <a:gd name="T48" fmla="*/ 32 w 86"/>
              <a:gd name="T49" fmla="*/ 116 h 335"/>
              <a:gd name="T50" fmla="*/ 32 w 86"/>
              <a:gd name="T51" fmla="*/ 137 h 335"/>
              <a:gd name="T52" fmla="*/ 21 w 86"/>
              <a:gd name="T53" fmla="*/ 158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6" h="335">
                <a:moveTo>
                  <a:pt x="21" y="158"/>
                </a:moveTo>
                <a:lnTo>
                  <a:pt x="21" y="158"/>
                </a:lnTo>
                <a:lnTo>
                  <a:pt x="16" y="190"/>
                </a:lnTo>
                <a:lnTo>
                  <a:pt x="11" y="222"/>
                </a:lnTo>
                <a:lnTo>
                  <a:pt x="16" y="254"/>
                </a:lnTo>
                <a:lnTo>
                  <a:pt x="21" y="281"/>
                </a:lnTo>
                <a:lnTo>
                  <a:pt x="43" y="334"/>
                </a:lnTo>
                <a:lnTo>
                  <a:pt x="85" y="318"/>
                </a:lnTo>
                <a:lnTo>
                  <a:pt x="64" y="265"/>
                </a:lnTo>
                <a:lnTo>
                  <a:pt x="64" y="265"/>
                </a:lnTo>
                <a:lnTo>
                  <a:pt x="53" y="243"/>
                </a:lnTo>
                <a:lnTo>
                  <a:pt x="53" y="222"/>
                </a:lnTo>
                <a:lnTo>
                  <a:pt x="53" y="196"/>
                </a:lnTo>
                <a:lnTo>
                  <a:pt x="64" y="175"/>
                </a:lnTo>
                <a:lnTo>
                  <a:pt x="64" y="175"/>
                </a:lnTo>
                <a:lnTo>
                  <a:pt x="69" y="143"/>
                </a:lnTo>
                <a:lnTo>
                  <a:pt x="75" y="116"/>
                </a:lnTo>
                <a:lnTo>
                  <a:pt x="69" y="84"/>
                </a:lnTo>
                <a:lnTo>
                  <a:pt x="64" y="53"/>
                </a:lnTo>
                <a:lnTo>
                  <a:pt x="43" y="0"/>
                </a:lnTo>
                <a:lnTo>
                  <a:pt x="0" y="15"/>
                </a:lnTo>
                <a:lnTo>
                  <a:pt x="21" y="68"/>
                </a:lnTo>
                <a:lnTo>
                  <a:pt x="21" y="68"/>
                </a:lnTo>
                <a:lnTo>
                  <a:pt x="32" y="90"/>
                </a:lnTo>
                <a:lnTo>
                  <a:pt x="32" y="116"/>
                </a:lnTo>
                <a:lnTo>
                  <a:pt x="32" y="137"/>
                </a:lnTo>
                <a:lnTo>
                  <a:pt x="21" y="15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2" name="Freeform 288"/>
          <p:cNvSpPr>
            <a:spLocks noChangeArrowheads="1"/>
          </p:cNvSpPr>
          <p:nvPr/>
        </p:nvSpPr>
        <p:spPr bwMode="auto">
          <a:xfrm>
            <a:off x="2728277" y="3665051"/>
            <a:ext cx="26240" cy="99711"/>
          </a:xfrm>
          <a:custGeom>
            <a:avLst/>
            <a:gdLst>
              <a:gd name="T0" fmla="*/ 21 w 86"/>
              <a:gd name="T1" fmla="*/ 160 h 336"/>
              <a:gd name="T2" fmla="*/ 21 w 86"/>
              <a:gd name="T3" fmla="*/ 160 h 336"/>
              <a:gd name="T4" fmla="*/ 15 w 86"/>
              <a:gd name="T5" fmla="*/ 192 h 336"/>
              <a:gd name="T6" fmla="*/ 10 w 86"/>
              <a:gd name="T7" fmla="*/ 223 h 336"/>
              <a:gd name="T8" fmla="*/ 15 w 86"/>
              <a:gd name="T9" fmla="*/ 255 h 336"/>
              <a:gd name="T10" fmla="*/ 21 w 86"/>
              <a:gd name="T11" fmla="*/ 282 h 336"/>
              <a:gd name="T12" fmla="*/ 47 w 86"/>
              <a:gd name="T13" fmla="*/ 335 h 336"/>
              <a:gd name="T14" fmla="*/ 85 w 86"/>
              <a:gd name="T15" fmla="*/ 319 h 336"/>
              <a:gd name="T16" fmla="*/ 64 w 86"/>
              <a:gd name="T17" fmla="*/ 266 h 336"/>
              <a:gd name="T18" fmla="*/ 64 w 86"/>
              <a:gd name="T19" fmla="*/ 266 h 336"/>
              <a:gd name="T20" fmla="*/ 53 w 86"/>
              <a:gd name="T21" fmla="*/ 244 h 336"/>
              <a:gd name="T22" fmla="*/ 53 w 86"/>
              <a:gd name="T23" fmla="*/ 223 h 336"/>
              <a:gd name="T24" fmla="*/ 53 w 86"/>
              <a:gd name="T25" fmla="*/ 197 h 336"/>
              <a:gd name="T26" fmla="*/ 64 w 86"/>
              <a:gd name="T27" fmla="*/ 176 h 336"/>
              <a:gd name="T28" fmla="*/ 64 w 86"/>
              <a:gd name="T29" fmla="*/ 176 h 336"/>
              <a:gd name="T30" fmla="*/ 69 w 86"/>
              <a:gd name="T31" fmla="*/ 144 h 336"/>
              <a:gd name="T32" fmla="*/ 74 w 86"/>
              <a:gd name="T33" fmla="*/ 118 h 336"/>
              <a:gd name="T34" fmla="*/ 69 w 86"/>
              <a:gd name="T35" fmla="*/ 86 h 336"/>
              <a:gd name="T36" fmla="*/ 64 w 86"/>
              <a:gd name="T37" fmla="*/ 54 h 336"/>
              <a:gd name="T38" fmla="*/ 42 w 86"/>
              <a:gd name="T39" fmla="*/ 0 h 336"/>
              <a:gd name="T40" fmla="*/ 0 w 86"/>
              <a:gd name="T41" fmla="*/ 16 h 336"/>
              <a:gd name="T42" fmla="*/ 21 w 86"/>
              <a:gd name="T43" fmla="*/ 69 h 336"/>
              <a:gd name="T44" fmla="*/ 21 w 86"/>
              <a:gd name="T45" fmla="*/ 69 h 336"/>
              <a:gd name="T46" fmla="*/ 32 w 86"/>
              <a:gd name="T47" fmla="*/ 90 h 336"/>
              <a:gd name="T48" fmla="*/ 32 w 86"/>
              <a:gd name="T49" fmla="*/ 118 h 336"/>
              <a:gd name="T50" fmla="*/ 32 w 86"/>
              <a:gd name="T51" fmla="*/ 139 h 336"/>
              <a:gd name="T52" fmla="*/ 21 w 86"/>
              <a:gd name="T53" fmla="*/ 16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6" h="336">
                <a:moveTo>
                  <a:pt x="21" y="160"/>
                </a:moveTo>
                <a:lnTo>
                  <a:pt x="21" y="160"/>
                </a:lnTo>
                <a:lnTo>
                  <a:pt x="15" y="192"/>
                </a:lnTo>
                <a:lnTo>
                  <a:pt x="10" y="223"/>
                </a:lnTo>
                <a:lnTo>
                  <a:pt x="15" y="255"/>
                </a:lnTo>
                <a:lnTo>
                  <a:pt x="21" y="282"/>
                </a:lnTo>
                <a:lnTo>
                  <a:pt x="47" y="335"/>
                </a:lnTo>
                <a:lnTo>
                  <a:pt x="85" y="319"/>
                </a:lnTo>
                <a:lnTo>
                  <a:pt x="64" y="266"/>
                </a:lnTo>
                <a:lnTo>
                  <a:pt x="64" y="266"/>
                </a:lnTo>
                <a:lnTo>
                  <a:pt x="53" y="244"/>
                </a:lnTo>
                <a:lnTo>
                  <a:pt x="53" y="223"/>
                </a:lnTo>
                <a:lnTo>
                  <a:pt x="53" y="197"/>
                </a:lnTo>
                <a:lnTo>
                  <a:pt x="64" y="176"/>
                </a:lnTo>
                <a:lnTo>
                  <a:pt x="64" y="176"/>
                </a:lnTo>
                <a:lnTo>
                  <a:pt x="69" y="144"/>
                </a:lnTo>
                <a:lnTo>
                  <a:pt x="74" y="118"/>
                </a:lnTo>
                <a:lnTo>
                  <a:pt x="69" y="86"/>
                </a:lnTo>
                <a:lnTo>
                  <a:pt x="64" y="54"/>
                </a:lnTo>
                <a:lnTo>
                  <a:pt x="42" y="0"/>
                </a:lnTo>
                <a:lnTo>
                  <a:pt x="0" y="16"/>
                </a:lnTo>
                <a:lnTo>
                  <a:pt x="21" y="69"/>
                </a:lnTo>
                <a:lnTo>
                  <a:pt x="21" y="69"/>
                </a:lnTo>
                <a:lnTo>
                  <a:pt x="32" y="90"/>
                </a:lnTo>
                <a:lnTo>
                  <a:pt x="32" y="118"/>
                </a:lnTo>
                <a:lnTo>
                  <a:pt x="32" y="139"/>
                </a:lnTo>
                <a:lnTo>
                  <a:pt x="21" y="16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3" name="Freeform 289"/>
          <p:cNvSpPr>
            <a:spLocks noChangeArrowheads="1"/>
          </p:cNvSpPr>
          <p:nvPr/>
        </p:nvSpPr>
        <p:spPr bwMode="auto">
          <a:xfrm>
            <a:off x="2774196" y="3696539"/>
            <a:ext cx="23616" cy="99711"/>
          </a:xfrm>
          <a:custGeom>
            <a:avLst/>
            <a:gdLst>
              <a:gd name="T0" fmla="*/ 21 w 80"/>
              <a:gd name="T1" fmla="*/ 159 h 335"/>
              <a:gd name="T2" fmla="*/ 21 w 80"/>
              <a:gd name="T3" fmla="*/ 159 h 335"/>
              <a:gd name="T4" fmla="*/ 10 w 80"/>
              <a:gd name="T5" fmla="*/ 191 h 335"/>
              <a:gd name="T6" fmla="*/ 5 w 80"/>
              <a:gd name="T7" fmla="*/ 222 h 335"/>
              <a:gd name="T8" fmla="*/ 10 w 80"/>
              <a:gd name="T9" fmla="*/ 254 h 335"/>
              <a:gd name="T10" fmla="*/ 21 w 80"/>
              <a:gd name="T11" fmla="*/ 281 h 335"/>
              <a:gd name="T12" fmla="*/ 42 w 80"/>
              <a:gd name="T13" fmla="*/ 334 h 335"/>
              <a:gd name="T14" fmla="*/ 79 w 80"/>
              <a:gd name="T15" fmla="*/ 318 h 335"/>
              <a:gd name="T16" fmla="*/ 58 w 80"/>
              <a:gd name="T17" fmla="*/ 265 h 335"/>
              <a:gd name="T18" fmla="*/ 58 w 80"/>
              <a:gd name="T19" fmla="*/ 265 h 335"/>
              <a:gd name="T20" fmla="*/ 53 w 80"/>
              <a:gd name="T21" fmla="*/ 244 h 335"/>
              <a:gd name="T22" fmla="*/ 47 w 80"/>
              <a:gd name="T23" fmla="*/ 222 h 335"/>
              <a:gd name="T24" fmla="*/ 53 w 80"/>
              <a:gd name="T25" fmla="*/ 196 h 335"/>
              <a:gd name="T26" fmla="*/ 58 w 80"/>
              <a:gd name="T27" fmla="*/ 175 h 335"/>
              <a:gd name="T28" fmla="*/ 58 w 80"/>
              <a:gd name="T29" fmla="*/ 175 h 335"/>
              <a:gd name="T30" fmla="*/ 64 w 80"/>
              <a:gd name="T31" fmla="*/ 148 h 335"/>
              <a:gd name="T32" fmla="*/ 69 w 80"/>
              <a:gd name="T33" fmla="*/ 116 h 335"/>
              <a:gd name="T34" fmla="*/ 64 w 80"/>
              <a:gd name="T35" fmla="*/ 85 h 335"/>
              <a:gd name="T36" fmla="*/ 58 w 80"/>
              <a:gd name="T37" fmla="*/ 53 h 335"/>
              <a:gd name="T38" fmla="*/ 37 w 80"/>
              <a:gd name="T39" fmla="*/ 0 h 335"/>
              <a:gd name="T40" fmla="*/ 0 w 80"/>
              <a:gd name="T41" fmla="*/ 15 h 335"/>
              <a:gd name="T42" fmla="*/ 21 w 80"/>
              <a:gd name="T43" fmla="*/ 69 h 335"/>
              <a:gd name="T44" fmla="*/ 21 w 80"/>
              <a:gd name="T45" fmla="*/ 69 h 335"/>
              <a:gd name="T46" fmla="*/ 26 w 80"/>
              <a:gd name="T47" fmla="*/ 90 h 335"/>
              <a:gd name="T48" fmla="*/ 26 w 80"/>
              <a:gd name="T49" fmla="*/ 116 h 335"/>
              <a:gd name="T50" fmla="*/ 26 w 80"/>
              <a:gd name="T51" fmla="*/ 137 h 335"/>
              <a:gd name="T52" fmla="*/ 21 w 80"/>
              <a:gd name="T53" fmla="*/ 15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0" h="335">
                <a:moveTo>
                  <a:pt x="21" y="159"/>
                </a:moveTo>
                <a:lnTo>
                  <a:pt x="21" y="159"/>
                </a:lnTo>
                <a:lnTo>
                  <a:pt x="10" y="191"/>
                </a:lnTo>
                <a:lnTo>
                  <a:pt x="5" y="222"/>
                </a:lnTo>
                <a:lnTo>
                  <a:pt x="10" y="254"/>
                </a:lnTo>
                <a:lnTo>
                  <a:pt x="21" y="281"/>
                </a:lnTo>
                <a:lnTo>
                  <a:pt x="42" y="334"/>
                </a:lnTo>
                <a:lnTo>
                  <a:pt x="79" y="318"/>
                </a:lnTo>
                <a:lnTo>
                  <a:pt x="58" y="265"/>
                </a:lnTo>
                <a:lnTo>
                  <a:pt x="58" y="265"/>
                </a:lnTo>
                <a:lnTo>
                  <a:pt x="53" y="244"/>
                </a:lnTo>
                <a:lnTo>
                  <a:pt x="47" y="222"/>
                </a:lnTo>
                <a:lnTo>
                  <a:pt x="53" y="196"/>
                </a:lnTo>
                <a:lnTo>
                  <a:pt x="58" y="175"/>
                </a:lnTo>
                <a:lnTo>
                  <a:pt x="58" y="175"/>
                </a:lnTo>
                <a:lnTo>
                  <a:pt x="64" y="148"/>
                </a:lnTo>
                <a:lnTo>
                  <a:pt x="69" y="116"/>
                </a:lnTo>
                <a:lnTo>
                  <a:pt x="64" y="85"/>
                </a:lnTo>
                <a:lnTo>
                  <a:pt x="58" y="53"/>
                </a:lnTo>
                <a:lnTo>
                  <a:pt x="37" y="0"/>
                </a:lnTo>
                <a:lnTo>
                  <a:pt x="0" y="15"/>
                </a:lnTo>
                <a:lnTo>
                  <a:pt x="21" y="69"/>
                </a:lnTo>
                <a:lnTo>
                  <a:pt x="21" y="69"/>
                </a:lnTo>
                <a:lnTo>
                  <a:pt x="26" y="90"/>
                </a:lnTo>
                <a:lnTo>
                  <a:pt x="26" y="116"/>
                </a:lnTo>
                <a:lnTo>
                  <a:pt x="26" y="137"/>
                </a:lnTo>
                <a:lnTo>
                  <a:pt x="21" y="15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4" name="Freeform 290"/>
          <p:cNvSpPr>
            <a:spLocks noChangeArrowheads="1"/>
          </p:cNvSpPr>
          <p:nvPr/>
        </p:nvSpPr>
        <p:spPr bwMode="auto">
          <a:xfrm>
            <a:off x="2603639" y="4259380"/>
            <a:ext cx="251901" cy="69535"/>
          </a:xfrm>
          <a:custGeom>
            <a:avLst/>
            <a:gdLst>
              <a:gd name="T0" fmla="*/ 802 w 846"/>
              <a:gd name="T1" fmla="*/ 191 h 235"/>
              <a:gd name="T2" fmla="*/ 43 w 846"/>
              <a:gd name="T3" fmla="*/ 191 h 235"/>
              <a:gd name="T4" fmla="*/ 43 w 846"/>
              <a:gd name="T5" fmla="*/ 149 h 235"/>
              <a:gd name="T6" fmla="*/ 802 w 846"/>
              <a:gd name="T7" fmla="*/ 149 h 235"/>
              <a:gd name="T8" fmla="*/ 802 w 846"/>
              <a:gd name="T9" fmla="*/ 191 h 235"/>
              <a:gd name="T10" fmla="*/ 128 w 846"/>
              <a:gd name="T11" fmla="*/ 42 h 235"/>
              <a:gd name="T12" fmla="*/ 160 w 846"/>
              <a:gd name="T13" fmla="*/ 42 h 235"/>
              <a:gd name="T14" fmla="*/ 223 w 846"/>
              <a:gd name="T15" fmla="*/ 106 h 235"/>
              <a:gd name="T16" fmla="*/ 128 w 846"/>
              <a:gd name="T17" fmla="*/ 106 h 235"/>
              <a:gd name="T18" fmla="*/ 128 w 846"/>
              <a:gd name="T19" fmla="*/ 42 h 235"/>
              <a:gd name="T20" fmla="*/ 282 w 846"/>
              <a:gd name="T21" fmla="*/ 106 h 235"/>
              <a:gd name="T22" fmla="*/ 175 w 846"/>
              <a:gd name="T23" fmla="*/ 0 h 235"/>
              <a:gd name="T24" fmla="*/ 85 w 846"/>
              <a:gd name="T25" fmla="*/ 0 h 235"/>
              <a:gd name="T26" fmla="*/ 85 w 846"/>
              <a:gd name="T27" fmla="*/ 106 h 235"/>
              <a:gd name="T28" fmla="*/ 0 w 846"/>
              <a:gd name="T29" fmla="*/ 106 h 235"/>
              <a:gd name="T30" fmla="*/ 0 w 846"/>
              <a:gd name="T31" fmla="*/ 234 h 235"/>
              <a:gd name="T32" fmla="*/ 845 w 846"/>
              <a:gd name="T33" fmla="*/ 234 h 235"/>
              <a:gd name="T34" fmla="*/ 845 w 846"/>
              <a:gd name="T35" fmla="*/ 106 h 235"/>
              <a:gd name="T36" fmla="*/ 282 w 846"/>
              <a:gd name="T37" fmla="*/ 10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46" h="235">
                <a:moveTo>
                  <a:pt x="802" y="191"/>
                </a:moveTo>
                <a:lnTo>
                  <a:pt x="43" y="191"/>
                </a:lnTo>
                <a:lnTo>
                  <a:pt x="43" y="149"/>
                </a:lnTo>
                <a:lnTo>
                  <a:pt x="802" y="149"/>
                </a:lnTo>
                <a:lnTo>
                  <a:pt x="802" y="191"/>
                </a:lnTo>
                <a:close/>
                <a:moveTo>
                  <a:pt x="128" y="42"/>
                </a:moveTo>
                <a:lnTo>
                  <a:pt x="160" y="42"/>
                </a:lnTo>
                <a:lnTo>
                  <a:pt x="223" y="106"/>
                </a:lnTo>
                <a:lnTo>
                  <a:pt x="128" y="106"/>
                </a:lnTo>
                <a:lnTo>
                  <a:pt x="128" y="42"/>
                </a:lnTo>
                <a:close/>
                <a:moveTo>
                  <a:pt x="282" y="106"/>
                </a:moveTo>
                <a:lnTo>
                  <a:pt x="175" y="0"/>
                </a:lnTo>
                <a:lnTo>
                  <a:pt x="85" y="0"/>
                </a:lnTo>
                <a:lnTo>
                  <a:pt x="85" y="106"/>
                </a:lnTo>
                <a:lnTo>
                  <a:pt x="0" y="106"/>
                </a:lnTo>
                <a:lnTo>
                  <a:pt x="0" y="234"/>
                </a:lnTo>
                <a:lnTo>
                  <a:pt x="845" y="234"/>
                </a:lnTo>
                <a:lnTo>
                  <a:pt x="845" y="106"/>
                </a:lnTo>
                <a:lnTo>
                  <a:pt x="282" y="1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5" name="Freeform 291"/>
          <p:cNvSpPr>
            <a:spLocks noChangeArrowheads="1"/>
          </p:cNvSpPr>
          <p:nvPr/>
        </p:nvSpPr>
        <p:spPr bwMode="auto">
          <a:xfrm>
            <a:off x="2616758" y="4335475"/>
            <a:ext cx="225661" cy="326683"/>
          </a:xfrm>
          <a:custGeom>
            <a:avLst/>
            <a:gdLst>
              <a:gd name="T0" fmla="*/ 42 w 760"/>
              <a:gd name="T1" fmla="*/ 653 h 1100"/>
              <a:gd name="T2" fmla="*/ 42 w 760"/>
              <a:gd name="T3" fmla="*/ 632 h 1100"/>
              <a:gd name="T4" fmla="*/ 85 w 760"/>
              <a:gd name="T5" fmla="*/ 632 h 1100"/>
              <a:gd name="T6" fmla="*/ 85 w 760"/>
              <a:gd name="T7" fmla="*/ 594 h 1100"/>
              <a:gd name="T8" fmla="*/ 42 w 760"/>
              <a:gd name="T9" fmla="*/ 594 h 1100"/>
              <a:gd name="T10" fmla="*/ 42 w 760"/>
              <a:gd name="T11" fmla="*/ 446 h 1100"/>
              <a:gd name="T12" fmla="*/ 631 w 760"/>
              <a:gd name="T13" fmla="*/ 446 h 1100"/>
              <a:gd name="T14" fmla="*/ 631 w 760"/>
              <a:gd name="T15" fmla="*/ 404 h 1100"/>
              <a:gd name="T16" fmla="*/ 42 w 760"/>
              <a:gd name="T17" fmla="*/ 404 h 1100"/>
              <a:gd name="T18" fmla="*/ 42 w 760"/>
              <a:gd name="T19" fmla="*/ 377 h 1100"/>
              <a:gd name="T20" fmla="*/ 716 w 760"/>
              <a:gd name="T21" fmla="*/ 377 h 1100"/>
              <a:gd name="T22" fmla="*/ 716 w 760"/>
              <a:gd name="T23" fmla="*/ 404 h 1100"/>
              <a:gd name="T24" fmla="*/ 674 w 760"/>
              <a:gd name="T25" fmla="*/ 404 h 1100"/>
              <a:gd name="T26" fmla="*/ 674 w 760"/>
              <a:gd name="T27" fmla="*/ 446 h 1100"/>
              <a:gd name="T28" fmla="*/ 716 w 760"/>
              <a:gd name="T29" fmla="*/ 446 h 1100"/>
              <a:gd name="T30" fmla="*/ 716 w 760"/>
              <a:gd name="T31" fmla="*/ 594 h 1100"/>
              <a:gd name="T32" fmla="*/ 127 w 760"/>
              <a:gd name="T33" fmla="*/ 594 h 1100"/>
              <a:gd name="T34" fmla="*/ 127 w 760"/>
              <a:gd name="T35" fmla="*/ 632 h 1100"/>
              <a:gd name="T36" fmla="*/ 716 w 760"/>
              <a:gd name="T37" fmla="*/ 632 h 1100"/>
              <a:gd name="T38" fmla="*/ 716 w 760"/>
              <a:gd name="T39" fmla="*/ 653 h 1100"/>
              <a:gd name="T40" fmla="*/ 42 w 760"/>
              <a:gd name="T41" fmla="*/ 653 h 1100"/>
              <a:gd name="T42" fmla="*/ 658 w 760"/>
              <a:gd name="T43" fmla="*/ 993 h 1100"/>
              <a:gd name="T44" fmla="*/ 143 w 760"/>
              <a:gd name="T45" fmla="*/ 993 h 1100"/>
              <a:gd name="T46" fmla="*/ 143 w 760"/>
              <a:gd name="T47" fmla="*/ 1035 h 1100"/>
              <a:gd name="T48" fmla="*/ 658 w 760"/>
              <a:gd name="T49" fmla="*/ 1035 h 1100"/>
              <a:gd name="T50" fmla="*/ 653 w 760"/>
              <a:gd name="T51" fmla="*/ 1057 h 1100"/>
              <a:gd name="T52" fmla="*/ 106 w 760"/>
              <a:gd name="T53" fmla="*/ 1057 h 1100"/>
              <a:gd name="T54" fmla="*/ 90 w 760"/>
              <a:gd name="T55" fmla="*/ 695 h 1100"/>
              <a:gd name="T56" fmla="*/ 669 w 760"/>
              <a:gd name="T57" fmla="*/ 695 h 1100"/>
              <a:gd name="T58" fmla="*/ 658 w 760"/>
              <a:gd name="T59" fmla="*/ 993 h 1100"/>
              <a:gd name="T60" fmla="*/ 63 w 760"/>
              <a:gd name="T61" fmla="*/ 43 h 1100"/>
              <a:gd name="T62" fmla="*/ 695 w 760"/>
              <a:gd name="T63" fmla="*/ 43 h 1100"/>
              <a:gd name="T64" fmla="*/ 684 w 760"/>
              <a:gd name="T65" fmla="*/ 340 h 1100"/>
              <a:gd name="T66" fmla="*/ 74 w 760"/>
              <a:gd name="T67" fmla="*/ 340 h 1100"/>
              <a:gd name="T68" fmla="*/ 63 w 760"/>
              <a:gd name="T69" fmla="*/ 43 h 1100"/>
              <a:gd name="T70" fmla="*/ 738 w 760"/>
              <a:gd name="T71" fmla="*/ 43 h 1100"/>
              <a:gd name="T72" fmla="*/ 759 w 760"/>
              <a:gd name="T73" fmla="*/ 43 h 1100"/>
              <a:gd name="T74" fmla="*/ 759 w 760"/>
              <a:gd name="T75" fmla="*/ 0 h 1100"/>
              <a:gd name="T76" fmla="*/ 0 w 760"/>
              <a:gd name="T77" fmla="*/ 0 h 1100"/>
              <a:gd name="T78" fmla="*/ 0 w 760"/>
              <a:gd name="T79" fmla="*/ 43 h 1100"/>
              <a:gd name="T80" fmla="*/ 21 w 760"/>
              <a:gd name="T81" fmla="*/ 43 h 1100"/>
              <a:gd name="T82" fmla="*/ 31 w 760"/>
              <a:gd name="T83" fmla="*/ 340 h 1100"/>
              <a:gd name="T84" fmla="*/ 0 w 760"/>
              <a:gd name="T85" fmla="*/ 340 h 1100"/>
              <a:gd name="T86" fmla="*/ 0 w 760"/>
              <a:gd name="T87" fmla="*/ 695 h 1100"/>
              <a:gd name="T88" fmla="*/ 48 w 760"/>
              <a:gd name="T89" fmla="*/ 695 h 1100"/>
              <a:gd name="T90" fmla="*/ 63 w 760"/>
              <a:gd name="T91" fmla="*/ 1099 h 1100"/>
              <a:gd name="T92" fmla="*/ 695 w 760"/>
              <a:gd name="T93" fmla="*/ 1099 h 1100"/>
              <a:gd name="T94" fmla="*/ 711 w 760"/>
              <a:gd name="T95" fmla="*/ 695 h 1100"/>
              <a:gd name="T96" fmla="*/ 759 w 760"/>
              <a:gd name="T97" fmla="*/ 695 h 1100"/>
              <a:gd name="T98" fmla="*/ 759 w 760"/>
              <a:gd name="T99" fmla="*/ 340 h 1100"/>
              <a:gd name="T100" fmla="*/ 727 w 760"/>
              <a:gd name="T101" fmla="*/ 340 h 1100"/>
              <a:gd name="T102" fmla="*/ 738 w 760"/>
              <a:gd name="T103" fmla="*/ 43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0" h="1100">
                <a:moveTo>
                  <a:pt x="42" y="653"/>
                </a:moveTo>
                <a:lnTo>
                  <a:pt x="42" y="632"/>
                </a:lnTo>
                <a:lnTo>
                  <a:pt x="85" y="632"/>
                </a:lnTo>
                <a:lnTo>
                  <a:pt x="85" y="594"/>
                </a:lnTo>
                <a:lnTo>
                  <a:pt x="42" y="594"/>
                </a:lnTo>
                <a:lnTo>
                  <a:pt x="42" y="446"/>
                </a:lnTo>
                <a:lnTo>
                  <a:pt x="631" y="446"/>
                </a:lnTo>
                <a:lnTo>
                  <a:pt x="631" y="404"/>
                </a:lnTo>
                <a:lnTo>
                  <a:pt x="42" y="404"/>
                </a:lnTo>
                <a:lnTo>
                  <a:pt x="42" y="377"/>
                </a:lnTo>
                <a:lnTo>
                  <a:pt x="716" y="377"/>
                </a:lnTo>
                <a:lnTo>
                  <a:pt x="716" y="404"/>
                </a:lnTo>
                <a:lnTo>
                  <a:pt x="674" y="404"/>
                </a:lnTo>
                <a:lnTo>
                  <a:pt x="674" y="446"/>
                </a:lnTo>
                <a:lnTo>
                  <a:pt x="716" y="446"/>
                </a:lnTo>
                <a:lnTo>
                  <a:pt x="716" y="594"/>
                </a:lnTo>
                <a:lnTo>
                  <a:pt x="127" y="594"/>
                </a:lnTo>
                <a:lnTo>
                  <a:pt x="127" y="632"/>
                </a:lnTo>
                <a:lnTo>
                  <a:pt x="716" y="632"/>
                </a:lnTo>
                <a:lnTo>
                  <a:pt x="716" y="653"/>
                </a:lnTo>
                <a:lnTo>
                  <a:pt x="42" y="653"/>
                </a:lnTo>
                <a:close/>
                <a:moveTo>
                  <a:pt x="658" y="993"/>
                </a:moveTo>
                <a:lnTo>
                  <a:pt x="143" y="993"/>
                </a:lnTo>
                <a:lnTo>
                  <a:pt x="143" y="1035"/>
                </a:lnTo>
                <a:lnTo>
                  <a:pt x="658" y="1035"/>
                </a:lnTo>
                <a:lnTo>
                  <a:pt x="653" y="1057"/>
                </a:lnTo>
                <a:lnTo>
                  <a:pt x="106" y="1057"/>
                </a:lnTo>
                <a:lnTo>
                  <a:pt x="90" y="695"/>
                </a:lnTo>
                <a:lnTo>
                  <a:pt x="669" y="695"/>
                </a:lnTo>
                <a:lnTo>
                  <a:pt x="658" y="993"/>
                </a:lnTo>
                <a:close/>
                <a:moveTo>
                  <a:pt x="63" y="43"/>
                </a:moveTo>
                <a:lnTo>
                  <a:pt x="695" y="43"/>
                </a:lnTo>
                <a:lnTo>
                  <a:pt x="684" y="340"/>
                </a:lnTo>
                <a:lnTo>
                  <a:pt x="74" y="340"/>
                </a:lnTo>
                <a:lnTo>
                  <a:pt x="63" y="43"/>
                </a:lnTo>
                <a:close/>
                <a:moveTo>
                  <a:pt x="738" y="43"/>
                </a:moveTo>
                <a:lnTo>
                  <a:pt x="759" y="43"/>
                </a:lnTo>
                <a:lnTo>
                  <a:pt x="759" y="0"/>
                </a:lnTo>
                <a:lnTo>
                  <a:pt x="0" y="0"/>
                </a:lnTo>
                <a:lnTo>
                  <a:pt x="0" y="43"/>
                </a:lnTo>
                <a:lnTo>
                  <a:pt x="21" y="43"/>
                </a:lnTo>
                <a:lnTo>
                  <a:pt x="31" y="340"/>
                </a:lnTo>
                <a:lnTo>
                  <a:pt x="0" y="340"/>
                </a:lnTo>
                <a:lnTo>
                  <a:pt x="0" y="695"/>
                </a:lnTo>
                <a:lnTo>
                  <a:pt x="48" y="695"/>
                </a:lnTo>
                <a:lnTo>
                  <a:pt x="63" y="1099"/>
                </a:lnTo>
                <a:lnTo>
                  <a:pt x="695" y="1099"/>
                </a:lnTo>
                <a:lnTo>
                  <a:pt x="711" y="695"/>
                </a:lnTo>
                <a:lnTo>
                  <a:pt x="759" y="695"/>
                </a:lnTo>
                <a:lnTo>
                  <a:pt x="759" y="340"/>
                </a:lnTo>
                <a:lnTo>
                  <a:pt x="727" y="340"/>
                </a:lnTo>
                <a:lnTo>
                  <a:pt x="738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6" name="Freeform 292"/>
          <p:cNvSpPr>
            <a:spLocks noChangeArrowheads="1"/>
          </p:cNvSpPr>
          <p:nvPr/>
        </p:nvSpPr>
        <p:spPr bwMode="auto">
          <a:xfrm>
            <a:off x="2679734" y="4380083"/>
            <a:ext cx="99711" cy="13120"/>
          </a:xfrm>
          <a:custGeom>
            <a:avLst/>
            <a:gdLst>
              <a:gd name="T0" fmla="*/ 0 w 336"/>
              <a:gd name="T1" fmla="*/ 0 h 44"/>
              <a:gd name="T2" fmla="*/ 335 w 336"/>
              <a:gd name="T3" fmla="*/ 0 h 44"/>
              <a:gd name="T4" fmla="*/ 335 w 336"/>
              <a:gd name="T5" fmla="*/ 43 h 44"/>
              <a:gd name="T6" fmla="*/ 0 w 336"/>
              <a:gd name="T7" fmla="*/ 43 h 44"/>
              <a:gd name="T8" fmla="*/ 0 w 33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4">
                <a:moveTo>
                  <a:pt x="0" y="0"/>
                </a:moveTo>
                <a:lnTo>
                  <a:pt x="335" y="0"/>
                </a:lnTo>
                <a:lnTo>
                  <a:pt x="33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" name="Freeform 293"/>
          <p:cNvSpPr>
            <a:spLocks noChangeArrowheads="1"/>
          </p:cNvSpPr>
          <p:nvPr/>
        </p:nvSpPr>
        <p:spPr bwMode="auto">
          <a:xfrm>
            <a:off x="2698101" y="4405010"/>
            <a:ext cx="61664" cy="13120"/>
          </a:xfrm>
          <a:custGeom>
            <a:avLst/>
            <a:gdLst>
              <a:gd name="T0" fmla="*/ 0 w 208"/>
              <a:gd name="T1" fmla="*/ 0 h 44"/>
              <a:gd name="T2" fmla="*/ 207 w 208"/>
              <a:gd name="T3" fmla="*/ 0 h 44"/>
              <a:gd name="T4" fmla="*/ 207 w 208"/>
              <a:gd name="T5" fmla="*/ 43 h 44"/>
              <a:gd name="T6" fmla="*/ 0 w 208"/>
              <a:gd name="T7" fmla="*/ 43 h 44"/>
              <a:gd name="T8" fmla="*/ 0 w 20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44">
                <a:moveTo>
                  <a:pt x="0" y="0"/>
                </a:moveTo>
                <a:lnTo>
                  <a:pt x="207" y="0"/>
                </a:lnTo>
                <a:lnTo>
                  <a:pt x="20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8" name="Freeform 294"/>
          <p:cNvSpPr>
            <a:spLocks noChangeArrowheads="1"/>
          </p:cNvSpPr>
          <p:nvPr/>
        </p:nvSpPr>
        <p:spPr bwMode="auto">
          <a:xfrm>
            <a:off x="2772885" y="4612303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" name="Freeform 295"/>
          <p:cNvSpPr>
            <a:spLocks noChangeArrowheads="1"/>
          </p:cNvSpPr>
          <p:nvPr/>
        </p:nvSpPr>
        <p:spPr bwMode="auto">
          <a:xfrm>
            <a:off x="2755829" y="4612303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0" name="Freeform 296"/>
          <p:cNvSpPr>
            <a:spLocks noChangeArrowheads="1"/>
          </p:cNvSpPr>
          <p:nvPr/>
        </p:nvSpPr>
        <p:spPr bwMode="auto">
          <a:xfrm>
            <a:off x="2791253" y="4612303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" name="Freeform 297"/>
          <p:cNvSpPr>
            <a:spLocks noChangeArrowheads="1"/>
          </p:cNvSpPr>
          <p:nvPr/>
        </p:nvSpPr>
        <p:spPr bwMode="auto">
          <a:xfrm>
            <a:off x="2607575" y="4882572"/>
            <a:ext cx="257149" cy="62975"/>
          </a:xfrm>
          <a:custGeom>
            <a:avLst/>
            <a:gdLst>
              <a:gd name="T0" fmla="*/ 770 w 866"/>
              <a:gd name="T1" fmla="*/ 42 h 213"/>
              <a:gd name="T2" fmla="*/ 791 w 866"/>
              <a:gd name="T3" fmla="*/ 48 h 213"/>
              <a:gd name="T4" fmla="*/ 817 w 866"/>
              <a:gd name="T5" fmla="*/ 85 h 213"/>
              <a:gd name="T6" fmla="*/ 823 w 866"/>
              <a:gd name="T7" fmla="*/ 106 h 213"/>
              <a:gd name="T8" fmla="*/ 807 w 866"/>
              <a:gd name="T9" fmla="*/ 149 h 213"/>
              <a:gd name="T10" fmla="*/ 770 w 866"/>
              <a:gd name="T11" fmla="*/ 170 h 213"/>
              <a:gd name="T12" fmla="*/ 42 w 866"/>
              <a:gd name="T13" fmla="*/ 106 h 213"/>
              <a:gd name="T14" fmla="*/ 59 w 866"/>
              <a:gd name="T15" fmla="*/ 63 h 213"/>
              <a:gd name="T16" fmla="*/ 95 w 866"/>
              <a:gd name="T17" fmla="*/ 42 h 213"/>
              <a:gd name="T18" fmla="*/ 95 w 866"/>
              <a:gd name="T19" fmla="*/ 170 h 213"/>
              <a:gd name="T20" fmla="*/ 59 w 866"/>
              <a:gd name="T21" fmla="*/ 149 h 213"/>
              <a:gd name="T22" fmla="*/ 42 w 866"/>
              <a:gd name="T23" fmla="*/ 106 h 213"/>
              <a:gd name="T24" fmla="*/ 159 w 866"/>
              <a:gd name="T25" fmla="*/ 42 h 213"/>
              <a:gd name="T26" fmla="*/ 202 w 866"/>
              <a:gd name="T27" fmla="*/ 149 h 213"/>
              <a:gd name="T28" fmla="*/ 663 w 866"/>
              <a:gd name="T29" fmla="*/ 42 h 213"/>
              <a:gd name="T30" fmla="*/ 706 w 866"/>
              <a:gd name="T31" fmla="*/ 149 h 213"/>
              <a:gd name="T32" fmla="*/ 727 w 866"/>
              <a:gd name="T33" fmla="*/ 42 h 213"/>
              <a:gd name="T34" fmla="*/ 138 w 866"/>
              <a:gd name="T35" fmla="*/ 170 h 213"/>
              <a:gd name="T36" fmla="*/ 759 w 866"/>
              <a:gd name="T37" fmla="*/ 0 h 213"/>
              <a:gd name="T38" fmla="*/ 106 w 866"/>
              <a:gd name="T39" fmla="*/ 0 h 213"/>
              <a:gd name="T40" fmla="*/ 63 w 866"/>
              <a:gd name="T41" fmla="*/ 10 h 213"/>
              <a:gd name="T42" fmla="*/ 32 w 866"/>
              <a:gd name="T43" fmla="*/ 32 h 213"/>
              <a:gd name="T44" fmla="*/ 5 w 866"/>
              <a:gd name="T45" fmla="*/ 63 h 213"/>
              <a:gd name="T46" fmla="*/ 0 w 866"/>
              <a:gd name="T47" fmla="*/ 106 h 213"/>
              <a:gd name="T48" fmla="*/ 0 w 866"/>
              <a:gd name="T49" fmla="*/ 127 h 213"/>
              <a:gd name="T50" fmla="*/ 16 w 866"/>
              <a:gd name="T51" fmla="*/ 164 h 213"/>
              <a:gd name="T52" fmla="*/ 42 w 866"/>
              <a:gd name="T53" fmla="*/ 191 h 213"/>
              <a:gd name="T54" fmla="*/ 85 w 866"/>
              <a:gd name="T55" fmla="*/ 207 h 213"/>
              <a:gd name="T56" fmla="*/ 759 w 866"/>
              <a:gd name="T57" fmla="*/ 212 h 213"/>
              <a:gd name="T58" fmla="*/ 780 w 866"/>
              <a:gd name="T59" fmla="*/ 207 h 213"/>
              <a:gd name="T60" fmla="*/ 817 w 866"/>
              <a:gd name="T61" fmla="*/ 191 h 213"/>
              <a:gd name="T62" fmla="*/ 844 w 866"/>
              <a:gd name="T63" fmla="*/ 164 h 213"/>
              <a:gd name="T64" fmla="*/ 860 w 866"/>
              <a:gd name="T65" fmla="*/ 127 h 213"/>
              <a:gd name="T66" fmla="*/ 865 w 866"/>
              <a:gd name="T67" fmla="*/ 106 h 213"/>
              <a:gd name="T68" fmla="*/ 855 w 866"/>
              <a:gd name="T69" fmla="*/ 63 h 213"/>
              <a:gd name="T70" fmla="*/ 834 w 866"/>
              <a:gd name="T71" fmla="*/ 32 h 213"/>
              <a:gd name="T72" fmla="*/ 802 w 866"/>
              <a:gd name="T73" fmla="*/ 10 h 213"/>
              <a:gd name="T74" fmla="*/ 759 w 866"/>
              <a:gd name="T75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6" h="213">
                <a:moveTo>
                  <a:pt x="770" y="170"/>
                </a:moveTo>
                <a:lnTo>
                  <a:pt x="770" y="42"/>
                </a:lnTo>
                <a:lnTo>
                  <a:pt x="770" y="42"/>
                </a:lnTo>
                <a:lnTo>
                  <a:pt x="791" y="48"/>
                </a:lnTo>
                <a:lnTo>
                  <a:pt x="807" y="63"/>
                </a:lnTo>
                <a:lnTo>
                  <a:pt x="817" y="85"/>
                </a:lnTo>
                <a:lnTo>
                  <a:pt x="823" y="106"/>
                </a:lnTo>
                <a:lnTo>
                  <a:pt x="823" y="106"/>
                </a:lnTo>
                <a:lnTo>
                  <a:pt x="817" y="127"/>
                </a:lnTo>
                <a:lnTo>
                  <a:pt x="807" y="149"/>
                </a:lnTo>
                <a:lnTo>
                  <a:pt x="791" y="159"/>
                </a:lnTo>
                <a:lnTo>
                  <a:pt x="770" y="170"/>
                </a:lnTo>
                <a:close/>
                <a:moveTo>
                  <a:pt x="42" y="106"/>
                </a:moveTo>
                <a:lnTo>
                  <a:pt x="42" y="106"/>
                </a:lnTo>
                <a:lnTo>
                  <a:pt x="42" y="79"/>
                </a:lnTo>
                <a:lnTo>
                  <a:pt x="59" y="63"/>
                </a:lnTo>
                <a:lnTo>
                  <a:pt x="74" y="48"/>
                </a:lnTo>
                <a:lnTo>
                  <a:pt x="95" y="42"/>
                </a:lnTo>
                <a:lnTo>
                  <a:pt x="95" y="170"/>
                </a:lnTo>
                <a:lnTo>
                  <a:pt x="95" y="170"/>
                </a:lnTo>
                <a:lnTo>
                  <a:pt x="74" y="159"/>
                </a:lnTo>
                <a:lnTo>
                  <a:pt x="59" y="149"/>
                </a:lnTo>
                <a:lnTo>
                  <a:pt x="42" y="127"/>
                </a:lnTo>
                <a:lnTo>
                  <a:pt x="42" y="106"/>
                </a:lnTo>
                <a:close/>
                <a:moveTo>
                  <a:pt x="138" y="42"/>
                </a:moveTo>
                <a:lnTo>
                  <a:pt x="159" y="42"/>
                </a:lnTo>
                <a:lnTo>
                  <a:pt x="159" y="149"/>
                </a:lnTo>
                <a:lnTo>
                  <a:pt x="202" y="149"/>
                </a:lnTo>
                <a:lnTo>
                  <a:pt x="202" y="42"/>
                </a:lnTo>
                <a:lnTo>
                  <a:pt x="663" y="42"/>
                </a:lnTo>
                <a:lnTo>
                  <a:pt x="663" y="149"/>
                </a:lnTo>
                <a:lnTo>
                  <a:pt x="706" y="149"/>
                </a:lnTo>
                <a:lnTo>
                  <a:pt x="706" y="42"/>
                </a:lnTo>
                <a:lnTo>
                  <a:pt x="727" y="42"/>
                </a:lnTo>
                <a:lnTo>
                  <a:pt x="727" y="170"/>
                </a:lnTo>
                <a:lnTo>
                  <a:pt x="138" y="170"/>
                </a:lnTo>
                <a:lnTo>
                  <a:pt x="138" y="42"/>
                </a:lnTo>
                <a:close/>
                <a:moveTo>
                  <a:pt x="759" y="0"/>
                </a:moveTo>
                <a:lnTo>
                  <a:pt x="106" y="0"/>
                </a:lnTo>
                <a:lnTo>
                  <a:pt x="106" y="0"/>
                </a:lnTo>
                <a:lnTo>
                  <a:pt x="85" y="0"/>
                </a:lnTo>
                <a:lnTo>
                  <a:pt x="63" y="10"/>
                </a:lnTo>
                <a:lnTo>
                  <a:pt x="42" y="16"/>
                </a:lnTo>
                <a:lnTo>
                  <a:pt x="32" y="32"/>
                </a:lnTo>
                <a:lnTo>
                  <a:pt x="16" y="48"/>
                </a:lnTo>
                <a:lnTo>
                  <a:pt x="5" y="63"/>
                </a:lnTo>
                <a:lnTo>
                  <a:pt x="0" y="85"/>
                </a:lnTo>
                <a:lnTo>
                  <a:pt x="0" y="106"/>
                </a:lnTo>
                <a:lnTo>
                  <a:pt x="0" y="106"/>
                </a:lnTo>
                <a:lnTo>
                  <a:pt x="0" y="127"/>
                </a:lnTo>
                <a:lnTo>
                  <a:pt x="5" y="143"/>
                </a:lnTo>
                <a:lnTo>
                  <a:pt x="16" y="164"/>
                </a:lnTo>
                <a:lnTo>
                  <a:pt x="32" y="181"/>
                </a:lnTo>
                <a:lnTo>
                  <a:pt x="42" y="191"/>
                </a:lnTo>
                <a:lnTo>
                  <a:pt x="63" y="202"/>
                </a:lnTo>
                <a:lnTo>
                  <a:pt x="85" y="207"/>
                </a:lnTo>
                <a:lnTo>
                  <a:pt x="106" y="212"/>
                </a:lnTo>
                <a:lnTo>
                  <a:pt x="759" y="212"/>
                </a:lnTo>
                <a:lnTo>
                  <a:pt x="759" y="212"/>
                </a:lnTo>
                <a:lnTo>
                  <a:pt x="780" y="207"/>
                </a:lnTo>
                <a:lnTo>
                  <a:pt x="802" y="202"/>
                </a:lnTo>
                <a:lnTo>
                  <a:pt x="817" y="191"/>
                </a:lnTo>
                <a:lnTo>
                  <a:pt x="834" y="181"/>
                </a:lnTo>
                <a:lnTo>
                  <a:pt x="844" y="164"/>
                </a:lnTo>
                <a:lnTo>
                  <a:pt x="855" y="143"/>
                </a:lnTo>
                <a:lnTo>
                  <a:pt x="860" y="127"/>
                </a:lnTo>
                <a:lnTo>
                  <a:pt x="865" y="106"/>
                </a:lnTo>
                <a:lnTo>
                  <a:pt x="865" y="106"/>
                </a:lnTo>
                <a:lnTo>
                  <a:pt x="860" y="85"/>
                </a:lnTo>
                <a:lnTo>
                  <a:pt x="855" y="63"/>
                </a:lnTo>
                <a:lnTo>
                  <a:pt x="844" y="48"/>
                </a:lnTo>
                <a:lnTo>
                  <a:pt x="834" y="32"/>
                </a:lnTo>
                <a:lnTo>
                  <a:pt x="817" y="16"/>
                </a:lnTo>
                <a:lnTo>
                  <a:pt x="802" y="10"/>
                </a:lnTo>
                <a:lnTo>
                  <a:pt x="780" y="0"/>
                </a:lnTo>
                <a:lnTo>
                  <a:pt x="75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2" name="Freeform 298"/>
          <p:cNvSpPr>
            <a:spLocks noChangeArrowheads="1"/>
          </p:cNvSpPr>
          <p:nvPr/>
        </p:nvSpPr>
        <p:spPr bwMode="auto">
          <a:xfrm>
            <a:off x="2703349" y="4952107"/>
            <a:ext cx="62975" cy="333244"/>
          </a:xfrm>
          <a:custGeom>
            <a:avLst/>
            <a:gdLst>
              <a:gd name="T0" fmla="*/ 85 w 213"/>
              <a:gd name="T1" fmla="*/ 37 h 1120"/>
              <a:gd name="T2" fmla="*/ 32 w 213"/>
              <a:gd name="T3" fmla="*/ 467 h 1120"/>
              <a:gd name="T4" fmla="*/ 21 w 213"/>
              <a:gd name="T5" fmla="*/ 483 h 1120"/>
              <a:gd name="T6" fmla="*/ 21 w 213"/>
              <a:gd name="T7" fmla="*/ 504 h 1120"/>
              <a:gd name="T8" fmla="*/ 42 w 213"/>
              <a:gd name="T9" fmla="*/ 536 h 1120"/>
              <a:gd name="T10" fmla="*/ 143 w 213"/>
              <a:gd name="T11" fmla="*/ 589 h 1120"/>
              <a:gd name="T12" fmla="*/ 143 w 213"/>
              <a:gd name="T13" fmla="*/ 589 h 1120"/>
              <a:gd name="T14" fmla="*/ 58 w 213"/>
              <a:gd name="T15" fmla="*/ 636 h 1120"/>
              <a:gd name="T16" fmla="*/ 48 w 213"/>
              <a:gd name="T17" fmla="*/ 642 h 1120"/>
              <a:gd name="T18" fmla="*/ 32 w 213"/>
              <a:gd name="T19" fmla="*/ 663 h 1120"/>
              <a:gd name="T20" fmla="*/ 32 w 213"/>
              <a:gd name="T21" fmla="*/ 674 h 1120"/>
              <a:gd name="T22" fmla="*/ 37 w 213"/>
              <a:gd name="T23" fmla="*/ 695 h 1120"/>
              <a:gd name="T24" fmla="*/ 58 w 213"/>
              <a:gd name="T25" fmla="*/ 716 h 1120"/>
              <a:gd name="T26" fmla="*/ 143 w 213"/>
              <a:gd name="T27" fmla="*/ 754 h 1120"/>
              <a:gd name="T28" fmla="*/ 143 w 213"/>
              <a:gd name="T29" fmla="*/ 758 h 1120"/>
              <a:gd name="T30" fmla="*/ 58 w 213"/>
              <a:gd name="T31" fmla="*/ 801 h 1120"/>
              <a:gd name="T32" fmla="*/ 48 w 213"/>
              <a:gd name="T33" fmla="*/ 812 h 1120"/>
              <a:gd name="T34" fmla="*/ 32 w 213"/>
              <a:gd name="T35" fmla="*/ 833 h 1120"/>
              <a:gd name="T36" fmla="*/ 32 w 213"/>
              <a:gd name="T37" fmla="*/ 844 h 1120"/>
              <a:gd name="T38" fmla="*/ 37 w 213"/>
              <a:gd name="T39" fmla="*/ 865 h 1120"/>
              <a:gd name="T40" fmla="*/ 58 w 213"/>
              <a:gd name="T41" fmla="*/ 881 h 1120"/>
              <a:gd name="T42" fmla="*/ 143 w 213"/>
              <a:gd name="T43" fmla="*/ 923 h 1120"/>
              <a:gd name="T44" fmla="*/ 143 w 213"/>
              <a:gd name="T45" fmla="*/ 929 h 1120"/>
              <a:gd name="T46" fmla="*/ 42 w 213"/>
              <a:gd name="T47" fmla="*/ 982 h 1120"/>
              <a:gd name="T48" fmla="*/ 26 w 213"/>
              <a:gd name="T49" fmla="*/ 992 h 1120"/>
              <a:gd name="T50" fmla="*/ 21 w 213"/>
              <a:gd name="T51" fmla="*/ 1014 h 1120"/>
              <a:gd name="T52" fmla="*/ 32 w 213"/>
              <a:gd name="T53" fmla="*/ 1051 h 1120"/>
              <a:gd name="T54" fmla="*/ 149 w 213"/>
              <a:gd name="T55" fmla="*/ 1119 h 1120"/>
              <a:gd name="T56" fmla="*/ 117 w 213"/>
              <a:gd name="T57" fmla="*/ 1077 h 1120"/>
              <a:gd name="T58" fmla="*/ 58 w 213"/>
              <a:gd name="T59" fmla="*/ 1019 h 1120"/>
              <a:gd name="T60" fmla="*/ 58 w 213"/>
              <a:gd name="T61" fmla="*/ 1019 h 1120"/>
              <a:gd name="T62" fmla="*/ 159 w 213"/>
              <a:gd name="T63" fmla="*/ 965 h 1120"/>
              <a:gd name="T64" fmla="*/ 170 w 213"/>
              <a:gd name="T65" fmla="*/ 961 h 1120"/>
              <a:gd name="T66" fmla="*/ 181 w 213"/>
              <a:gd name="T67" fmla="*/ 939 h 1120"/>
              <a:gd name="T68" fmla="*/ 185 w 213"/>
              <a:gd name="T69" fmla="*/ 929 h 1120"/>
              <a:gd name="T70" fmla="*/ 175 w 213"/>
              <a:gd name="T71" fmla="*/ 902 h 1120"/>
              <a:gd name="T72" fmla="*/ 159 w 213"/>
              <a:gd name="T73" fmla="*/ 886 h 1120"/>
              <a:gd name="T74" fmla="*/ 74 w 213"/>
              <a:gd name="T75" fmla="*/ 844 h 1120"/>
              <a:gd name="T76" fmla="*/ 74 w 213"/>
              <a:gd name="T77" fmla="*/ 844 h 1120"/>
              <a:gd name="T78" fmla="*/ 159 w 213"/>
              <a:gd name="T79" fmla="*/ 796 h 1120"/>
              <a:gd name="T80" fmla="*/ 170 w 213"/>
              <a:gd name="T81" fmla="*/ 790 h 1120"/>
              <a:gd name="T82" fmla="*/ 181 w 213"/>
              <a:gd name="T83" fmla="*/ 769 h 1120"/>
              <a:gd name="T84" fmla="*/ 185 w 213"/>
              <a:gd name="T85" fmla="*/ 758 h 1120"/>
              <a:gd name="T86" fmla="*/ 175 w 213"/>
              <a:gd name="T87" fmla="*/ 737 h 1120"/>
              <a:gd name="T88" fmla="*/ 159 w 213"/>
              <a:gd name="T89" fmla="*/ 722 h 1120"/>
              <a:gd name="T90" fmla="*/ 74 w 213"/>
              <a:gd name="T91" fmla="*/ 679 h 1120"/>
              <a:gd name="T92" fmla="*/ 74 w 213"/>
              <a:gd name="T93" fmla="*/ 674 h 1120"/>
              <a:gd name="T94" fmla="*/ 159 w 213"/>
              <a:gd name="T95" fmla="*/ 631 h 1120"/>
              <a:gd name="T96" fmla="*/ 170 w 213"/>
              <a:gd name="T97" fmla="*/ 621 h 1120"/>
              <a:gd name="T98" fmla="*/ 181 w 213"/>
              <a:gd name="T99" fmla="*/ 599 h 1120"/>
              <a:gd name="T100" fmla="*/ 185 w 213"/>
              <a:gd name="T101" fmla="*/ 589 h 1120"/>
              <a:gd name="T102" fmla="*/ 175 w 213"/>
              <a:gd name="T103" fmla="*/ 568 h 1120"/>
              <a:gd name="T104" fmla="*/ 159 w 213"/>
              <a:gd name="T105" fmla="*/ 551 h 1120"/>
              <a:gd name="T106" fmla="*/ 64 w 213"/>
              <a:gd name="T107" fmla="*/ 498 h 1120"/>
              <a:gd name="T108" fmla="*/ 58 w 213"/>
              <a:gd name="T109" fmla="*/ 498 h 1120"/>
              <a:gd name="T110" fmla="*/ 127 w 213"/>
              <a:gd name="T111" fmla="*/ 429 h 1120"/>
              <a:gd name="T112" fmla="*/ 212 w 213"/>
              <a:gd name="T113" fmla="*/ 37 h 1120"/>
              <a:gd name="T114" fmla="*/ 0 w 213"/>
              <a:gd name="T115" fmla="*/ 0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3" h="1120">
                <a:moveTo>
                  <a:pt x="0" y="37"/>
                </a:moveTo>
                <a:lnTo>
                  <a:pt x="85" y="37"/>
                </a:lnTo>
                <a:lnTo>
                  <a:pt x="85" y="414"/>
                </a:lnTo>
                <a:lnTo>
                  <a:pt x="32" y="467"/>
                </a:lnTo>
                <a:lnTo>
                  <a:pt x="32" y="467"/>
                </a:lnTo>
                <a:lnTo>
                  <a:pt x="21" y="483"/>
                </a:lnTo>
                <a:lnTo>
                  <a:pt x="21" y="504"/>
                </a:lnTo>
                <a:lnTo>
                  <a:pt x="21" y="504"/>
                </a:lnTo>
                <a:lnTo>
                  <a:pt x="26" y="525"/>
                </a:lnTo>
                <a:lnTo>
                  <a:pt x="42" y="536"/>
                </a:lnTo>
                <a:lnTo>
                  <a:pt x="143" y="589"/>
                </a:lnTo>
                <a:lnTo>
                  <a:pt x="143" y="589"/>
                </a:lnTo>
                <a:lnTo>
                  <a:pt x="143" y="589"/>
                </a:lnTo>
                <a:lnTo>
                  <a:pt x="143" y="589"/>
                </a:lnTo>
                <a:lnTo>
                  <a:pt x="143" y="594"/>
                </a:lnTo>
                <a:lnTo>
                  <a:pt x="58" y="636"/>
                </a:lnTo>
                <a:lnTo>
                  <a:pt x="58" y="636"/>
                </a:lnTo>
                <a:lnTo>
                  <a:pt x="48" y="642"/>
                </a:lnTo>
                <a:lnTo>
                  <a:pt x="37" y="652"/>
                </a:lnTo>
                <a:lnTo>
                  <a:pt x="32" y="663"/>
                </a:lnTo>
                <a:lnTo>
                  <a:pt x="32" y="674"/>
                </a:lnTo>
                <a:lnTo>
                  <a:pt x="32" y="674"/>
                </a:lnTo>
                <a:lnTo>
                  <a:pt x="32" y="684"/>
                </a:lnTo>
                <a:lnTo>
                  <a:pt x="37" y="695"/>
                </a:lnTo>
                <a:lnTo>
                  <a:pt x="48" y="705"/>
                </a:lnTo>
                <a:lnTo>
                  <a:pt x="58" y="716"/>
                </a:lnTo>
                <a:lnTo>
                  <a:pt x="143" y="754"/>
                </a:lnTo>
                <a:lnTo>
                  <a:pt x="143" y="754"/>
                </a:lnTo>
                <a:lnTo>
                  <a:pt x="143" y="758"/>
                </a:lnTo>
                <a:lnTo>
                  <a:pt x="143" y="758"/>
                </a:lnTo>
                <a:lnTo>
                  <a:pt x="143" y="758"/>
                </a:lnTo>
                <a:lnTo>
                  <a:pt x="58" y="801"/>
                </a:lnTo>
                <a:lnTo>
                  <a:pt x="58" y="801"/>
                </a:lnTo>
                <a:lnTo>
                  <a:pt x="48" y="812"/>
                </a:lnTo>
                <a:lnTo>
                  <a:pt x="37" y="822"/>
                </a:lnTo>
                <a:lnTo>
                  <a:pt x="32" y="833"/>
                </a:lnTo>
                <a:lnTo>
                  <a:pt x="32" y="844"/>
                </a:lnTo>
                <a:lnTo>
                  <a:pt x="32" y="844"/>
                </a:lnTo>
                <a:lnTo>
                  <a:pt x="32" y="854"/>
                </a:lnTo>
                <a:lnTo>
                  <a:pt x="37" y="865"/>
                </a:lnTo>
                <a:lnTo>
                  <a:pt x="48" y="876"/>
                </a:lnTo>
                <a:lnTo>
                  <a:pt x="58" y="881"/>
                </a:lnTo>
                <a:lnTo>
                  <a:pt x="143" y="923"/>
                </a:lnTo>
                <a:lnTo>
                  <a:pt x="143" y="923"/>
                </a:lnTo>
                <a:lnTo>
                  <a:pt x="143" y="929"/>
                </a:lnTo>
                <a:lnTo>
                  <a:pt x="143" y="929"/>
                </a:lnTo>
                <a:lnTo>
                  <a:pt x="143" y="929"/>
                </a:lnTo>
                <a:lnTo>
                  <a:pt x="42" y="982"/>
                </a:lnTo>
                <a:lnTo>
                  <a:pt x="42" y="982"/>
                </a:lnTo>
                <a:lnTo>
                  <a:pt x="26" y="992"/>
                </a:lnTo>
                <a:lnTo>
                  <a:pt x="21" y="1014"/>
                </a:lnTo>
                <a:lnTo>
                  <a:pt x="21" y="1014"/>
                </a:lnTo>
                <a:lnTo>
                  <a:pt x="21" y="1035"/>
                </a:lnTo>
                <a:lnTo>
                  <a:pt x="32" y="1051"/>
                </a:lnTo>
                <a:lnTo>
                  <a:pt x="100" y="1119"/>
                </a:lnTo>
                <a:lnTo>
                  <a:pt x="149" y="1119"/>
                </a:lnTo>
                <a:lnTo>
                  <a:pt x="149" y="1077"/>
                </a:lnTo>
                <a:lnTo>
                  <a:pt x="117" y="1077"/>
                </a:lnTo>
                <a:lnTo>
                  <a:pt x="58" y="1019"/>
                </a:lnTo>
                <a:lnTo>
                  <a:pt x="58" y="1019"/>
                </a:lnTo>
                <a:lnTo>
                  <a:pt x="58" y="1019"/>
                </a:lnTo>
                <a:lnTo>
                  <a:pt x="58" y="1019"/>
                </a:lnTo>
                <a:lnTo>
                  <a:pt x="64" y="1014"/>
                </a:lnTo>
                <a:lnTo>
                  <a:pt x="159" y="965"/>
                </a:lnTo>
                <a:lnTo>
                  <a:pt x="159" y="965"/>
                </a:lnTo>
                <a:lnTo>
                  <a:pt x="170" y="961"/>
                </a:lnTo>
                <a:lnTo>
                  <a:pt x="175" y="950"/>
                </a:lnTo>
                <a:lnTo>
                  <a:pt x="181" y="939"/>
                </a:lnTo>
                <a:lnTo>
                  <a:pt x="185" y="929"/>
                </a:lnTo>
                <a:lnTo>
                  <a:pt x="185" y="929"/>
                </a:lnTo>
                <a:lnTo>
                  <a:pt x="181" y="918"/>
                </a:lnTo>
                <a:lnTo>
                  <a:pt x="175" y="902"/>
                </a:lnTo>
                <a:lnTo>
                  <a:pt x="170" y="897"/>
                </a:lnTo>
                <a:lnTo>
                  <a:pt x="159" y="886"/>
                </a:lnTo>
                <a:lnTo>
                  <a:pt x="74" y="844"/>
                </a:lnTo>
                <a:lnTo>
                  <a:pt x="74" y="844"/>
                </a:lnTo>
                <a:lnTo>
                  <a:pt x="74" y="844"/>
                </a:lnTo>
                <a:lnTo>
                  <a:pt x="74" y="844"/>
                </a:lnTo>
                <a:lnTo>
                  <a:pt x="74" y="838"/>
                </a:lnTo>
                <a:lnTo>
                  <a:pt x="159" y="796"/>
                </a:lnTo>
                <a:lnTo>
                  <a:pt x="159" y="796"/>
                </a:lnTo>
                <a:lnTo>
                  <a:pt x="170" y="790"/>
                </a:lnTo>
                <a:lnTo>
                  <a:pt x="175" y="780"/>
                </a:lnTo>
                <a:lnTo>
                  <a:pt x="181" y="769"/>
                </a:lnTo>
                <a:lnTo>
                  <a:pt x="185" y="758"/>
                </a:lnTo>
                <a:lnTo>
                  <a:pt x="185" y="758"/>
                </a:lnTo>
                <a:lnTo>
                  <a:pt x="181" y="748"/>
                </a:lnTo>
                <a:lnTo>
                  <a:pt x="175" y="737"/>
                </a:lnTo>
                <a:lnTo>
                  <a:pt x="170" y="726"/>
                </a:lnTo>
                <a:lnTo>
                  <a:pt x="159" y="722"/>
                </a:lnTo>
                <a:lnTo>
                  <a:pt x="74" y="679"/>
                </a:lnTo>
                <a:lnTo>
                  <a:pt x="74" y="679"/>
                </a:lnTo>
                <a:lnTo>
                  <a:pt x="74" y="674"/>
                </a:lnTo>
                <a:lnTo>
                  <a:pt x="74" y="674"/>
                </a:lnTo>
                <a:lnTo>
                  <a:pt x="74" y="674"/>
                </a:lnTo>
                <a:lnTo>
                  <a:pt x="159" y="631"/>
                </a:lnTo>
                <a:lnTo>
                  <a:pt x="159" y="631"/>
                </a:lnTo>
                <a:lnTo>
                  <a:pt x="170" y="621"/>
                </a:lnTo>
                <a:lnTo>
                  <a:pt x="175" y="615"/>
                </a:lnTo>
                <a:lnTo>
                  <a:pt x="181" y="599"/>
                </a:lnTo>
                <a:lnTo>
                  <a:pt x="185" y="589"/>
                </a:lnTo>
                <a:lnTo>
                  <a:pt x="185" y="589"/>
                </a:lnTo>
                <a:lnTo>
                  <a:pt x="181" y="578"/>
                </a:lnTo>
                <a:lnTo>
                  <a:pt x="175" y="568"/>
                </a:lnTo>
                <a:lnTo>
                  <a:pt x="170" y="557"/>
                </a:lnTo>
                <a:lnTo>
                  <a:pt x="159" y="551"/>
                </a:lnTo>
                <a:lnTo>
                  <a:pt x="64" y="498"/>
                </a:lnTo>
                <a:lnTo>
                  <a:pt x="64" y="498"/>
                </a:lnTo>
                <a:lnTo>
                  <a:pt x="58" y="498"/>
                </a:lnTo>
                <a:lnTo>
                  <a:pt x="58" y="498"/>
                </a:lnTo>
                <a:lnTo>
                  <a:pt x="58" y="498"/>
                </a:lnTo>
                <a:lnTo>
                  <a:pt x="127" y="429"/>
                </a:lnTo>
                <a:lnTo>
                  <a:pt x="127" y="37"/>
                </a:lnTo>
                <a:lnTo>
                  <a:pt x="212" y="37"/>
                </a:lnTo>
                <a:lnTo>
                  <a:pt x="212" y="0"/>
                </a:lnTo>
                <a:lnTo>
                  <a:pt x="0" y="0"/>
                </a:lnTo>
                <a:lnTo>
                  <a:pt x="0" y="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3" name="Freeform 299"/>
          <p:cNvSpPr>
            <a:spLocks noChangeArrowheads="1"/>
          </p:cNvSpPr>
          <p:nvPr/>
        </p:nvSpPr>
        <p:spPr bwMode="auto">
          <a:xfrm>
            <a:off x="2734837" y="2692872"/>
            <a:ext cx="14432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4" name="Freeform 300"/>
          <p:cNvSpPr>
            <a:spLocks noChangeArrowheads="1"/>
          </p:cNvSpPr>
          <p:nvPr/>
        </p:nvSpPr>
        <p:spPr bwMode="auto">
          <a:xfrm>
            <a:off x="2754517" y="2712551"/>
            <a:ext cx="14431" cy="11808"/>
          </a:xfrm>
          <a:custGeom>
            <a:avLst/>
            <a:gdLst>
              <a:gd name="T0" fmla="*/ 0 w 48"/>
              <a:gd name="T1" fmla="*/ 0 h 38"/>
              <a:gd name="T2" fmla="*/ 47 w 48"/>
              <a:gd name="T3" fmla="*/ 0 h 38"/>
              <a:gd name="T4" fmla="*/ 47 w 48"/>
              <a:gd name="T5" fmla="*/ 37 h 38"/>
              <a:gd name="T6" fmla="*/ 0 w 48"/>
              <a:gd name="T7" fmla="*/ 37 h 38"/>
              <a:gd name="T8" fmla="*/ 0 w 4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38">
                <a:moveTo>
                  <a:pt x="0" y="0"/>
                </a:moveTo>
                <a:lnTo>
                  <a:pt x="47" y="0"/>
                </a:lnTo>
                <a:lnTo>
                  <a:pt x="4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5" name="Freeform 301"/>
          <p:cNvSpPr>
            <a:spLocks noChangeArrowheads="1"/>
          </p:cNvSpPr>
          <p:nvPr/>
        </p:nvSpPr>
        <p:spPr bwMode="auto">
          <a:xfrm>
            <a:off x="2791253" y="2712551"/>
            <a:ext cx="13120" cy="11808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6" name="Freeform 302"/>
          <p:cNvSpPr>
            <a:spLocks noChangeArrowheads="1"/>
          </p:cNvSpPr>
          <p:nvPr/>
        </p:nvSpPr>
        <p:spPr bwMode="auto">
          <a:xfrm>
            <a:off x="2772885" y="2730919"/>
            <a:ext cx="14431" cy="11808"/>
          </a:xfrm>
          <a:custGeom>
            <a:avLst/>
            <a:gdLst>
              <a:gd name="T0" fmla="*/ 0 w 49"/>
              <a:gd name="T1" fmla="*/ 0 h 38"/>
              <a:gd name="T2" fmla="*/ 48 w 49"/>
              <a:gd name="T3" fmla="*/ 0 h 38"/>
              <a:gd name="T4" fmla="*/ 48 w 49"/>
              <a:gd name="T5" fmla="*/ 37 h 38"/>
              <a:gd name="T6" fmla="*/ 0 w 49"/>
              <a:gd name="T7" fmla="*/ 37 h 38"/>
              <a:gd name="T8" fmla="*/ 0 w 4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8">
                <a:moveTo>
                  <a:pt x="0" y="0"/>
                </a:moveTo>
                <a:lnTo>
                  <a:pt x="48" y="0"/>
                </a:lnTo>
                <a:lnTo>
                  <a:pt x="48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" name="Freeform 303"/>
          <p:cNvSpPr>
            <a:spLocks noChangeArrowheads="1"/>
          </p:cNvSpPr>
          <p:nvPr/>
        </p:nvSpPr>
        <p:spPr bwMode="auto">
          <a:xfrm>
            <a:off x="2772885" y="2767655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" name="Freeform 304"/>
          <p:cNvSpPr>
            <a:spLocks noChangeArrowheads="1"/>
          </p:cNvSpPr>
          <p:nvPr/>
        </p:nvSpPr>
        <p:spPr bwMode="auto">
          <a:xfrm>
            <a:off x="2754517" y="2681064"/>
            <a:ext cx="14431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" name="Freeform 305"/>
          <p:cNvSpPr>
            <a:spLocks noChangeArrowheads="1"/>
          </p:cNvSpPr>
          <p:nvPr/>
        </p:nvSpPr>
        <p:spPr bwMode="auto">
          <a:xfrm>
            <a:off x="2734837" y="2661384"/>
            <a:ext cx="14432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" name="Freeform 306"/>
          <p:cNvSpPr>
            <a:spLocks noChangeArrowheads="1"/>
          </p:cNvSpPr>
          <p:nvPr/>
        </p:nvSpPr>
        <p:spPr bwMode="auto">
          <a:xfrm>
            <a:off x="2772885" y="2661384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" name="Freeform 307"/>
          <p:cNvSpPr>
            <a:spLocks noChangeArrowheads="1"/>
          </p:cNvSpPr>
          <p:nvPr/>
        </p:nvSpPr>
        <p:spPr bwMode="auto">
          <a:xfrm>
            <a:off x="2810932" y="266138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" name="Freeform 308"/>
          <p:cNvSpPr>
            <a:spLocks noChangeArrowheads="1"/>
          </p:cNvSpPr>
          <p:nvPr/>
        </p:nvSpPr>
        <p:spPr bwMode="auto">
          <a:xfrm>
            <a:off x="2734837" y="2623336"/>
            <a:ext cx="14432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" name="Freeform 309"/>
          <p:cNvSpPr>
            <a:spLocks noChangeArrowheads="1"/>
          </p:cNvSpPr>
          <p:nvPr/>
        </p:nvSpPr>
        <p:spPr bwMode="auto">
          <a:xfrm>
            <a:off x="2772885" y="2623336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" name="Freeform 310"/>
          <p:cNvSpPr>
            <a:spLocks noChangeArrowheads="1"/>
          </p:cNvSpPr>
          <p:nvPr/>
        </p:nvSpPr>
        <p:spPr bwMode="auto">
          <a:xfrm>
            <a:off x="2810932" y="2623336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" name="Freeform 311"/>
          <p:cNvSpPr>
            <a:spLocks noChangeArrowheads="1"/>
          </p:cNvSpPr>
          <p:nvPr/>
        </p:nvSpPr>
        <p:spPr bwMode="auto">
          <a:xfrm>
            <a:off x="2772885" y="2585289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" name="Freeform 312"/>
          <p:cNvSpPr>
            <a:spLocks noChangeArrowheads="1"/>
          </p:cNvSpPr>
          <p:nvPr/>
        </p:nvSpPr>
        <p:spPr bwMode="auto">
          <a:xfrm>
            <a:off x="2772885" y="2548554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" name="Freeform 313"/>
          <p:cNvSpPr>
            <a:spLocks noChangeArrowheads="1"/>
          </p:cNvSpPr>
          <p:nvPr/>
        </p:nvSpPr>
        <p:spPr bwMode="auto">
          <a:xfrm>
            <a:off x="2772885" y="2692872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" name="Freeform 314"/>
          <p:cNvSpPr>
            <a:spLocks noChangeArrowheads="1"/>
          </p:cNvSpPr>
          <p:nvPr/>
        </p:nvSpPr>
        <p:spPr bwMode="auto">
          <a:xfrm>
            <a:off x="2791253" y="268106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9" name="Freeform 315"/>
          <p:cNvSpPr>
            <a:spLocks noChangeArrowheads="1"/>
          </p:cNvSpPr>
          <p:nvPr/>
        </p:nvSpPr>
        <p:spPr bwMode="auto">
          <a:xfrm>
            <a:off x="2791253" y="2643017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0" name="Freeform 316"/>
          <p:cNvSpPr>
            <a:spLocks noChangeArrowheads="1"/>
          </p:cNvSpPr>
          <p:nvPr/>
        </p:nvSpPr>
        <p:spPr bwMode="auto">
          <a:xfrm>
            <a:off x="2754517" y="2643017"/>
            <a:ext cx="14431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1" name="Freeform 317"/>
          <p:cNvSpPr>
            <a:spLocks noChangeArrowheads="1"/>
          </p:cNvSpPr>
          <p:nvPr/>
        </p:nvSpPr>
        <p:spPr bwMode="auto">
          <a:xfrm>
            <a:off x="2791253" y="2604969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" name="Freeform 318"/>
          <p:cNvSpPr>
            <a:spLocks noChangeArrowheads="1"/>
          </p:cNvSpPr>
          <p:nvPr/>
        </p:nvSpPr>
        <p:spPr bwMode="auto">
          <a:xfrm>
            <a:off x="2754517" y="2604969"/>
            <a:ext cx="14431" cy="13120"/>
          </a:xfrm>
          <a:custGeom>
            <a:avLst/>
            <a:gdLst>
              <a:gd name="T0" fmla="*/ 0 w 48"/>
              <a:gd name="T1" fmla="*/ 0 h 43"/>
              <a:gd name="T2" fmla="*/ 47 w 48"/>
              <a:gd name="T3" fmla="*/ 0 h 43"/>
              <a:gd name="T4" fmla="*/ 47 w 48"/>
              <a:gd name="T5" fmla="*/ 42 h 43"/>
              <a:gd name="T6" fmla="*/ 0 w 48"/>
              <a:gd name="T7" fmla="*/ 42 h 43"/>
              <a:gd name="T8" fmla="*/ 0 w 4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3">
                <a:moveTo>
                  <a:pt x="0" y="0"/>
                </a:moveTo>
                <a:lnTo>
                  <a:pt x="47" y="0"/>
                </a:lnTo>
                <a:lnTo>
                  <a:pt x="4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" name="Freeform 319"/>
          <p:cNvSpPr>
            <a:spLocks noChangeArrowheads="1"/>
          </p:cNvSpPr>
          <p:nvPr/>
        </p:nvSpPr>
        <p:spPr bwMode="auto">
          <a:xfrm>
            <a:off x="2791253" y="2566922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Freeform 320"/>
          <p:cNvSpPr>
            <a:spLocks noChangeArrowheads="1"/>
          </p:cNvSpPr>
          <p:nvPr/>
        </p:nvSpPr>
        <p:spPr bwMode="auto">
          <a:xfrm>
            <a:off x="2754517" y="2566922"/>
            <a:ext cx="14431" cy="13120"/>
          </a:xfrm>
          <a:custGeom>
            <a:avLst/>
            <a:gdLst>
              <a:gd name="T0" fmla="*/ 0 w 48"/>
              <a:gd name="T1" fmla="*/ 0 h 43"/>
              <a:gd name="T2" fmla="*/ 47 w 48"/>
              <a:gd name="T3" fmla="*/ 0 h 43"/>
              <a:gd name="T4" fmla="*/ 47 w 48"/>
              <a:gd name="T5" fmla="*/ 42 h 43"/>
              <a:gd name="T6" fmla="*/ 0 w 48"/>
              <a:gd name="T7" fmla="*/ 42 h 43"/>
              <a:gd name="T8" fmla="*/ 0 w 4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3">
                <a:moveTo>
                  <a:pt x="0" y="0"/>
                </a:moveTo>
                <a:lnTo>
                  <a:pt x="47" y="0"/>
                </a:lnTo>
                <a:lnTo>
                  <a:pt x="4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5" name="Freeform 321"/>
          <p:cNvSpPr>
            <a:spLocks noChangeArrowheads="1"/>
          </p:cNvSpPr>
          <p:nvPr/>
        </p:nvSpPr>
        <p:spPr bwMode="auto">
          <a:xfrm>
            <a:off x="2810932" y="2692872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6" name="Freeform 322"/>
          <p:cNvSpPr>
            <a:spLocks noChangeArrowheads="1"/>
          </p:cNvSpPr>
          <p:nvPr/>
        </p:nvSpPr>
        <p:spPr bwMode="auto">
          <a:xfrm>
            <a:off x="2704662" y="2830630"/>
            <a:ext cx="26240" cy="13120"/>
          </a:xfrm>
          <a:custGeom>
            <a:avLst/>
            <a:gdLst>
              <a:gd name="T0" fmla="*/ 0 w 86"/>
              <a:gd name="T1" fmla="*/ 0 h 44"/>
              <a:gd name="T2" fmla="*/ 85 w 86"/>
              <a:gd name="T3" fmla="*/ 0 h 44"/>
              <a:gd name="T4" fmla="*/ 85 w 86"/>
              <a:gd name="T5" fmla="*/ 43 h 44"/>
              <a:gd name="T6" fmla="*/ 0 w 86"/>
              <a:gd name="T7" fmla="*/ 43 h 44"/>
              <a:gd name="T8" fmla="*/ 0 w 8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4">
                <a:moveTo>
                  <a:pt x="0" y="0"/>
                </a:moveTo>
                <a:lnTo>
                  <a:pt x="85" y="0"/>
                </a:lnTo>
                <a:lnTo>
                  <a:pt x="8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" name="Freeform 323"/>
          <p:cNvSpPr>
            <a:spLocks noChangeArrowheads="1"/>
          </p:cNvSpPr>
          <p:nvPr/>
        </p:nvSpPr>
        <p:spPr bwMode="auto">
          <a:xfrm>
            <a:off x="2723029" y="2786022"/>
            <a:ext cx="19679" cy="13120"/>
          </a:xfrm>
          <a:custGeom>
            <a:avLst/>
            <a:gdLst>
              <a:gd name="T0" fmla="*/ 0 w 64"/>
              <a:gd name="T1" fmla="*/ 0 h 44"/>
              <a:gd name="T2" fmla="*/ 63 w 64"/>
              <a:gd name="T3" fmla="*/ 0 h 44"/>
              <a:gd name="T4" fmla="*/ 63 w 64"/>
              <a:gd name="T5" fmla="*/ 43 h 44"/>
              <a:gd name="T6" fmla="*/ 0 w 64"/>
              <a:gd name="T7" fmla="*/ 43 h 44"/>
              <a:gd name="T8" fmla="*/ 0 w 6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4">
                <a:moveTo>
                  <a:pt x="0" y="0"/>
                </a:moveTo>
                <a:lnTo>
                  <a:pt x="63" y="0"/>
                </a:lnTo>
                <a:lnTo>
                  <a:pt x="6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" name="Freeform 324"/>
          <p:cNvSpPr>
            <a:spLocks noChangeArrowheads="1"/>
          </p:cNvSpPr>
          <p:nvPr/>
        </p:nvSpPr>
        <p:spPr bwMode="auto">
          <a:xfrm>
            <a:off x="2686294" y="2744039"/>
            <a:ext cx="24927" cy="13120"/>
          </a:xfrm>
          <a:custGeom>
            <a:avLst/>
            <a:gdLst>
              <a:gd name="T0" fmla="*/ 0 w 85"/>
              <a:gd name="T1" fmla="*/ 0 h 44"/>
              <a:gd name="T2" fmla="*/ 84 w 85"/>
              <a:gd name="T3" fmla="*/ 0 h 44"/>
              <a:gd name="T4" fmla="*/ 84 w 85"/>
              <a:gd name="T5" fmla="*/ 43 h 44"/>
              <a:gd name="T6" fmla="*/ 0 w 85"/>
              <a:gd name="T7" fmla="*/ 43 h 44"/>
              <a:gd name="T8" fmla="*/ 0 w 8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44">
                <a:moveTo>
                  <a:pt x="0" y="0"/>
                </a:moveTo>
                <a:lnTo>
                  <a:pt x="84" y="0"/>
                </a:lnTo>
                <a:lnTo>
                  <a:pt x="8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9" name="Freeform 325"/>
          <p:cNvSpPr>
            <a:spLocks noChangeArrowheads="1"/>
          </p:cNvSpPr>
          <p:nvPr/>
        </p:nvSpPr>
        <p:spPr bwMode="auto">
          <a:xfrm>
            <a:off x="2817492" y="2813574"/>
            <a:ext cx="19679" cy="11807"/>
          </a:xfrm>
          <a:custGeom>
            <a:avLst/>
            <a:gdLst>
              <a:gd name="T0" fmla="*/ 0 w 65"/>
              <a:gd name="T1" fmla="*/ 0 h 38"/>
              <a:gd name="T2" fmla="*/ 64 w 65"/>
              <a:gd name="T3" fmla="*/ 0 h 38"/>
              <a:gd name="T4" fmla="*/ 64 w 65"/>
              <a:gd name="T5" fmla="*/ 37 h 38"/>
              <a:gd name="T6" fmla="*/ 0 w 65"/>
              <a:gd name="T7" fmla="*/ 37 h 38"/>
              <a:gd name="T8" fmla="*/ 0 w 65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8">
                <a:moveTo>
                  <a:pt x="0" y="0"/>
                </a:moveTo>
                <a:lnTo>
                  <a:pt x="64" y="0"/>
                </a:lnTo>
                <a:lnTo>
                  <a:pt x="64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0" name="Freeform 326"/>
          <p:cNvSpPr>
            <a:spLocks noChangeArrowheads="1"/>
          </p:cNvSpPr>
          <p:nvPr/>
        </p:nvSpPr>
        <p:spPr bwMode="auto">
          <a:xfrm>
            <a:off x="2661366" y="2497386"/>
            <a:ext cx="238781" cy="402779"/>
          </a:xfrm>
          <a:custGeom>
            <a:avLst/>
            <a:gdLst>
              <a:gd name="T0" fmla="*/ 753 w 802"/>
              <a:gd name="T1" fmla="*/ 1041 h 1355"/>
              <a:gd name="T2" fmla="*/ 589 w 802"/>
              <a:gd name="T3" fmla="*/ 1248 h 1355"/>
              <a:gd name="T4" fmla="*/ 499 w 802"/>
              <a:gd name="T5" fmla="*/ 1306 h 1355"/>
              <a:gd name="T6" fmla="*/ 419 w 802"/>
              <a:gd name="T7" fmla="*/ 1083 h 1355"/>
              <a:gd name="T8" fmla="*/ 594 w 802"/>
              <a:gd name="T9" fmla="*/ 759 h 1355"/>
              <a:gd name="T10" fmla="*/ 647 w 802"/>
              <a:gd name="T11" fmla="*/ 659 h 1355"/>
              <a:gd name="T12" fmla="*/ 695 w 802"/>
              <a:gd name="T13" fmla="*/ 680 h 1355"/>
              <a:gd name="T14" fmla="*/ 695 w 802"/>
              <a:gd name="T15" fmla="*/ 934 h 1355"/>
              <a:gd name="T16" fmla="*/ 360 w 802"/>
              <a:gd name="T17" fmla="*/ 844 h 1355"/>
              <a:gd name="T18" fmla="*/ 297 w 802"/>
              <a:gd name="T19" fmla="*/ 786 h 1355"/>
              <a:gd name="T20" fmla="*/ 196 w 802"/>
              <a:gd name="T21" fmla="*/ 616 h 1355"/>
              <a:gd name="T22" fmla="*/ 212 w 802"/>
              <a:gd name="T23" fmla="*/ 488 h 1355"/>
              <a:gd name="T24" fmla="*/ 297 w 802"/>
              <a:gd name="T25" fmla="*/ 340 h 1355"/>
              <a:gd name="T26" fmla="*/ 324 w 802"/>
              <a:gd name="T27" fmla="*/ 149 h 1355"/>
              <a:gd name="T28" fmla="*/ 355 w 802"/>
              <a:gd name="T29" fmla="*/ 69 h 1355"/>
              <a:gd name="T30" fmla="*/ 424 w 802"/>
              <a:gd name="T31" fmla="*/ 48 h 1355"/>
              <a:gd name="T32" fmla="*/ 440 w 802"/>
              <a:gd name="T33" fmla="*/ 106 h 1355"/>
              <a:gd name="T34" fmla="*/ 535 w 802"/>
              <a:gd name="T35" fmla="*/ 297 h 1355"/>
              <a:gd name="T36" fmla="*/ 546 w 802"/>
              <a:gd name="T37" fmla="*/ 340 h 1355"/>
              <a:gd name="T38" fmla="*/ 594 w 802"/>
              <a:gd name="T39" fmla="*/ 531 h 1355"/>
              <a:gd name="T40" fmla="*/ 599 w 802"/>
              <a:gd name="T41" fmla="*/ 659 h 1355"/>
              <a:gd name="T42" fmla="*/ 482 w 802"/>
              <a:gd name="T43" fmla="*/ 876 h 1355"/>
              <a:gd name="T44" fmla="*/ 398 w 802"/>
              <a:gd name="T45" fmla="*/ 1035 h 1355"/>
              <a:gd name="T46" fmla="*/ 350 w 802"/>
              <a:gd name="T47" fmla="*/ 1311 h 1355"/>
              <a:gd name="T48" fmla="*/ 153 w 802"/>
              <a:gd name="T49" fmla="*/ 1227 h 1355"/>
              <a:gd name="T50" fmla="*/ 148 w 802"/>
              <a:gd name="T51" fmla="*/ 1083 h 1355"/>
              <a:gd name="T52" fmla="*/ 42 w 802"/>
              <a:gd name="T53" fmla="*/ 908 h 1355"/>
              <a:gd name="T54" fmla="*/ 85 w 802"/>
              <a:gd name="T55" fmla="*/ 637 h 1355"/>
              <a:gd name="T56" fmla="*/ 148 w 802"/>
              <a:gd name="T57" fmla="*/ 653 h 1355"/>
              <a:gd name="T58" fmla="*/ 148 w 802"/>
              <a:gd name="T59" fmla="*/ 722 h 1355"/>
              <a:gd name="T60" fmla="*/ 132 w 802"/>
              <a:gd name="T61" fmla="*/ 371 h 1355"/>
              <a:gd name="T62" fmla="*/ 185 w 802"/>
              <a:gd name="T63" fmla="*/ 424 h 1355"/>
              <a:gd name="T64" fmla="*/ 658 w 802"/>
              <a:gd name="T65" fmla="*/ 371 h 1355"/>
              <a:gd name="T66" fmla="*/ 695 w 802"/>
              <a:gd name="T67" fmla="*/ 483 h 1355"/>
              <a:gd name="T68" fmla="*/ 658 w 802"/>
              <a:gd name="T69" fmla="*/ 371 h 1355"/>
              <a:gd name="T70" fmla="*/ 738 w 802"/>
              <a:gd name="T71" fmla="*/ 403 h 1355"/>
              <a:gd name="T72" fmla="*/ 706 w 802"/>
              <a:gd name="T73" fmla="*/ 361 h 1355"/>
              <a:gd name="T74" fmla="*/ 674 w 802"/>
              <a:gd name="T75" fmla="*/ 329 h 1355"/>
              <a:gd name="T76" fmla="*/ 605 w 802"/>
              <a:gd name="T77" fmla="*/ 377 h 1355"/>
              <a:gd name="T78" fmla="*/ 504 w 802"/>
              <a:gd name="T79" fmla="*/ 106 h 1355"/>
              <a:gd name="T80" fmla="*/ 424 w 802"/>
              <a:gd name="T81" fmla="*/ 5 h 1355"/>
              <a:gd name="T82" fmla="*/ 334 w 802"/>
              <a:gd name="T83" fmla="*/ 32 h 1355"/>
              <a:gd name="T84" fmla="*/ 238 w 802"/>
              <a:gd name="T85" fmla="*/ 239 h 1355"/>
              <a:gd name="T86" fmla="*/ 164 w 802"/>
              <a:gd name="T87" fmla="*/ 334 h 1355"/>
              <a:gd name="T88" fmla="*/ 116 w 802"/>
              <a:gd name="T89" fmla="*/ 334 h 1355"/>
              <a:gd name="T90" fmla="*/ 68 w 802"/>
              <a:gd name="T91" fmla="*/ 414 h 1355"/>
              <a:gd name="T92" fmla="*/ 26 w 802"/>
              <a:gd name="T93" fmla="*/ 393 h 1355"/>
              <a:gd name="T94" fmla="*/ 0 w 802"/>
              <a:gd name="T95" fmla="*/ 430 h 1355"/>
              <a:gd name="T96" fmla="*/ 15 w 802"/>
              <a:gd name="T97" fmla="*/ 1088 h 1355"/>
              <a:gd name="T98" fmla="*/ 111 w 802"/>
              <a:gd name="T99" fmla="*/ 1242 h 1355"/>
              <a:gd name="T100" fmla="*/ 265 w 802"/>
              <a:gd name="T101" fmla="*/ 1338 h 1355"/>
              <a:gd name="T102" fmla="*/ 419 w 802"/>
              <a:gd name="T103" fmla="*/ 1343 h 1355"/>
              <a:gd name="T104" fmla="*/ 499 w 802"/>
              <a:gd name="T105" fmla="*/ 1349 h 1355"/>
              <a:gd name="T106" fmla="*/ 663 w 802"/>
              <a:gd name="T107" fmla="*/ 1269 h 1355"/>
              <a:gd name="T108" fmla="*/ 769 w 802"/>
              <a:gd name="T109" fmla="*/ 1120 h 1355"/>
              <a:gd name="T110" fmla="*/ 801 w 802"/>
              <a:gd name="T111" fmla="*/ 430 h 1355"/>
              <a:gd name="T112" fmla="*/ 774 w 802"/>
              <a:gd name="T113" fmla="*/ 393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2" h="1355">
                <a:moveTo>
                  <a:pt x="759" y="934"/>
                </a:moveTo>
                <a:lnTo>
                  <a:pt x="759" y="977"/>
                </a:lnTo>
                <a:lnTo>
                  <a:pt x="759" y="977"/>
                </a:lnTo>
                <a:lnTo>
                  <a:pt x="759" y="1009"/>
                </a:lnTo>
                <a:lnTo>
                  <a:pt x="753" y="1041"/>
                </a:lnTo>
                <a:lnTo>
                  <a:pt x="732" y="1104"/>
                </a:lnTo>
                <a:lnTo>
                  <a:pt x="706" y="1157"/>
                </a:lnTo>
                <a:lnTo>
                  <a:pt x="663" y="1210"/>
                </a:lnTo>
                <a:lnTo>
                  <a:pt x="589" y="1210"/>
                </a:lnTo>
                <a:lnTo>
                  <a:pt x="589" y="1248"/>
                </a:lnTo>
                <a:lnTo>
                  <a:pt x="615" y="1248"/>
                </a:lnTo>
                <a:lnTo>
                  <a:pt x="615" y="1248"/>
                </a:lnTo>
                <a:lnTo>
                  <a:pt x="578" y="1274"/>
                </a:lnTo>
                <a:lnTo>
                  <a:pt x="541" y="1290"/>
                </a:lnTo>
                <a:lnTo>
                  <a:pt x="499" y="1306"/>
                </a:lnTo>
                <a:lnTo>
                  <a:pt x="451" y="1311"/>
                </a:lnTo>
                <a:lnTo>
                  <a:pt x="520" y="1242"/>
                </a:lnTo>
                <a:lnTo>
                  <a:pt x="488" y="1216"/>
                </a:lnTo>
                <a:lnTo>
                  <a:pt x="419" y="1285"/>
                </a:lnTo>
                <a:lnTo>
                  <a:pt x="419" y="1083"/>
                </a:lnTo>
                <a:lnTo>
                  <a:pt x="456" y="1014"/>
                </a:lnTo>
                <a:lnTo>
                  <a:pt x="567" y="1014"/>
                </a:lnTo>
                <a:lnTo>
                  <a:pt x="567" y="971"/>
                </a:lnTo>
                <a:lnTo>
                  <a:pt x="477" y="971"/>
                </a:lnTo>
                <a:lnTo>
                  <a:pt x="594" y="759"/>
                </a:lnTo>
                <a:lnTo>
                  <a:pt x="674" y="759"/>
                </a:lnTo>
                <a:lnTo>
                  <a:pt x="674" y="722"/>
                </a:lnTo>
                <a:lnTo>
                  <a:pt x="615" y="722"/>
                </a:lnTo>
                <a:lnTo>
                  <a:pt x="647" y="659"/>
                </a:lnTo>
                <a:lnTo>
                  <a:pt x="647" y="659"/>
                </a:lnTo>
                <a:lnTo>
                  <a:pt x="647" y="659"/>
                </a:lnTo>
                <a:lnTo>
                  <a:pt x="647" y="653"/>
                </a:lnTo>
                <a:lnTo>
                  <a:pt x="759" y="446"/>
                </a:lnTo>
                <a:lnTo>
                  <a:pt x="759" y="680"/>
                </a:lnTo>
                <a:lnTo>
                  <a:pt x="695" y="680"/>
                </a:lnTo>
                <a:lnTo>
                  <a:pt x="695" y="722"/>
                </a:lnTo>
                <a:lnTo>
                  <a:pt x="759" y="722"/>
                </a:lnTo>
                <a:lnTo>
                  <a:pt x="759" y="892"/>
                </a:lnTo>
                <a:lnTo>
                  <a:pt x="695" y="892"/>
                </a:lnTo>
                <a:lnTo>
                  <a:pt x="695" y="934"/>
                </a:lnTo>
                <a:lnTo>
                  <a:pt x="759" y="934"/>
                </a:lnTo>
                <a:close/>
                <a:moveTo>
                  <a:pt x="398" y="1035"/>
                </a:moveTo>
                <a:lnTo>
                  <a:pt x="324" y="887"/>
                </a:lnTo>
                <a:lnTo>
                  <a:pt x="360" y="887"/>
                </a:lnTo>
                <a:lnTo>
                  <a:pt x="360" y="844"/>
                </a:lnTo>
                <a:lnTo>
                  <a:pt x="313" y="844"/>
                </a:lnTo>
                <a:lnTo>
                  <a:pt x="313" y="876"/>
                </a:lnTo>
                <a:lnTo>
                  <a:pt x="286" y="823"/>
                </a:lnTo>
                <a:lnTo>
                  <a:pt x="297" y="823"/>
                </a:lnTo>
                <a:lnTo>
                  <a:pt x="297" y="786"/>
                </a:lnTo>
                <a:lnTo>
                  <a:pt x="265" y="786"/>
                </a:lnTo>
                <a:lnTo>
                  <a:pt x="196" y="659"/>
                </a:lnTo>
                <a:lnTo>
                  <a:pt x="233" y="659"/>
                </a:lnTo>
                <a:lnTo>
                  <a:pt x="233" y="616"/>
                </a:lnTo>
                <a:lnTo>
                  <a:pt x="196" y="616"/>
                </a:lnTo>
                <a:lnTo>
                  <a:pt x="196" y="616"/>
                </a:lnTo>
                <a:lnTo>
                  <a:pt x="207" y="531"/>
                </a:lnTo>
                <a:lnTo>
                  <a:pt x="233" y="531"/>
                </a:lnTo>
                <a:lnTo>
                  <a:pt x="233" y="488"/>
                </a:lnTo>
                <a:lnTo>
                  <a:pt x="212" y="488"/>
                </a:lnTo>
                <a:lnTo>
                  <a:pt x="212" y="488"/>
                </a:lnTo>
                <a:lnTo>
                  <a:pt x="228" y="414"/>
                </a:lnTo>
                <a:lnTo>
                  <a:pt x="249" y="340"/>
                </a:lnTo>
                <a:lnTo>
                  <a:pt x="249" y="340"/>
                </a:lnTo>
                <a:lnTo>
                  <a:pt x="297" y="340"/>
                </a:lnTo>
                <a:lnTo>
                  <a:pt x="297" y="297"/>
                </a:lnTo>
                <a:lnTo>
                  <a:pt x="265" y="297"/>
                </a:lnTo>
                <a:lnTo>
                  <a:pt x="265" y="297"/>
                </a:lnTo>
                <a:lnTo>
                  <a:pt x="292" y="223"/>
                </a:lnTo>
                <a:lnTo>
                  <a:pt x="324" y="149"/>
                </a:lnTo>
                <a:lnTo>
                  <a:pt x="360" y="149"/>
                </a:lnTo>
                <a:lnTo>
                  <a:pt x="360" y="106"/>
                </a:lnTo>
                <a:lnTo>
                  <a:pt x="339" y="106"/>
                </a:lnTo>
                <a:lnTo>
                  <a:pt x="355" y="69"/>
                </a:lnTo>
                <a:lnTo>
                  <a:pt x="355" y="69"/>
                </a:lnTo>
                <a:lnTo>
                  <a:pt x="366" y="59"/>
                </a:lnTo>
                <a:lnTo>
                  <a:pt x="376" y="48"/>
                </a:lnTo>
                <a:lnTo>
                  <a:pt x="376" y="85"/>
                </a:lnTo>
                <a:lnTo>
                  <a:pt x="424" y="85"/>
                </a:lnTo>
                <a:lnTo>
                  <a:pt x="424" y="48"/>
                </a:lnTo>
                <a:lnTo>
                  <a:pt x="424" y="48"/>
                </a:lnTo>
                <a:lnTo>
                  <a:pt x="435" y="59"/>
                </a:lnTo>
                <a:lnTo>
                  <a:pt x="440" y="69"/>
                </a:lnTo>
                <a:lnTo>
                  <a:pt x="456" y="106"/>
                </a:lnTo>
                <a:lnTo>
                  <a:pt x="440" y="106"/>
                </a:lnTo>
                <a:lnTo>
                  <a:pt x="440" y="149"/>
                </a:lnTo>
                <a:lnTo>
                  <a:pt x="477" y="149"/>
                </a:lnTo>
                <a:lnTo>
                  <a:pt x="477" y="149"/>
                </a:lnTo>
                <a:lnTo>
                  <a:pt x="509" y="223"/>
                </a:lnTo>
                <a:lnTo>
                  <a:pt x="535" y="297"/>
                </a:lnTo>
                <a:lnTo>
                  <a:pt x="504" y="297"/>
                </a:lnTo>
                <a:lnTo>
                  <a:pt x="504" y="340"/>
                </a:lnTo>
                <a:lnTo>
                  <a:pt x="546" y="340"/>
                </a:lnTo>
                <a:lnTo>
                  <a:pt x="546" y="340"/>
                </a:lnTo>
                <a:lnTo>
                  <a:pt x="546" y="340"/>
                </a:lnTo>
                <a:lnTo>
                  <a:pt x="567" y="414"/>
                </a:lnTo>
                <a:lnTo>
                  <a:pt x="584" y="488"/>
                </a:lnTo>
                <a:lnTo>
                  <a:pt x="567" y="488"/>
                </a:lnTo>
                <a:lnTo>
                  <a:pt x="567" y="531"/>
                </a:lnTo>
                <a:lnTo>
                  <a:pt x="594" y="531"/>
                </a:lnTo>
                <a:lnTo>
                  <a:pt x="594" y="531"/>
                </a:lnTo>
                <a:lnTo>
                  <a:pt x="605" y="616"/>
                </a:lnTo>
                <a:lnTo>
                  <a:pt x="567" y="616"/>
                </a:lnTo>
                <a:lnTo>
                  <a:pt x="567" y="659"/>
                </a:lnTo>
                <a:lnTo>
                  <a:pt x="599" y="659"/>
                </a:lnTo>
                <a:lnTo>
                  <a:pt x="535" y="786"/>
                </a:lnTo>
                <a:lnTo>
                  <a:pt x="504" y="786"/>
                </a:lnTo>
                <a:lnTo>
                  <a:pt x="504" y="823"/>
                </a:lnTo>
                <a:lnTo>
                  <a:pt x="509" y="823"/>
                </a:lnTo>
                <a:lnTo>
                  <a:pt x="482" y="876"/>
                </a:lnTo>
                <a:lnTo>
                  <a:pt x="482" y="844"/>
                </a:lnTo>
                <a:lnTo>
                  <a:pt x="440" y="844"/>
                </a:lnTo>
                <a:lnTo>
                  <a:pt x="440" y="887"/>
                </a:lnTo>
                <a:lnTo>
                  <a:pt x="477" y="887"/>
                </a:lnTo>
                <a:lnTo>
                  <a:pt x="398" y="1035"/>
                </a:lnTo>
                <a:close/>
                <a:moveTo>
                  <a:pt x="376" y="1285"/>
                </a:moveTo>
                <a:lnTo>
                  <a:pt x="307" y="1216"/>
                </a:lnTo>
                <a:lnTo>
                  <a:pt x="281" y="1242"/>
                </a:lnTo>
                <a:lnTo>
                  <a:pt x="350" y="1311"/>
                </a:lnTo>
                <a:lnTo>
                  <a:pt x="350" y="1311"/>
                </a:lnTo>
                <a:lnTo>
                  <a:pt x="302" y="1306"/>
                </a:lnTo>
                <a:lnTo>
                  <a:pt x="260" y="1290"/>
                </a:lnTo>
                <a:lnTo>
                  <a:pt x="222" y="1274"/>
                </a:lnTo>
                <a:lnTo>
                  <a:pt x="185" y="1253"/>
                </a:lnTo>
                <a:lnTo>
                  <a:pt x="153" y="1227"/>
                </a:lnTo>
                <a:lnTo>
                  <a:pt x="121" y="1195"/>
                </a:lnTo>
                <a:lnTo>
                  <a:pt x="95" y="1163"/>
                </a:lnTo>
                <a:lnTo>
                  <a:pt x="74" y="1120"/>
                </a:lnTo>
                <a:lnTo>
                  <a:pt x="148" y="1120"/>
                </a:lnTo>
                <a:lnTo>
                  <a:pt x="148" y="1083"/>
                </a:lnTo>
                <a:lnTo>
                  <a:pt x="58" y="1083"/>
                </a:lnTo>
                <a:lnTo>
                  <a:pt x="58" y="1083"/>
                </a:lnTo>
                <a:lnTo>
                  <a:pt x="42" y="1030"/>
                </a:lnTo>
                <a:lnTo>
                  <a:pt x="42" y="977"/>
                </a:lnTo>
                <a:lnTo>
                  <a:pt x="42" y="908"/>
                </a:lnTo>
                <a:lnTo>
                  <a:pt x="85" y="908"/>
                </a:lnTo>
                <a:lnTo>
                  <a:pt x="85" y="871"/>
                </a:lnTo>
                <a:lnTo>
                  <a:pt x="42" y="871"/>
                </a:lnTo>
                <a:lnTo>
                  <a:pt x="42" y="637"/>
                </a:lnTo>
                <a:lnTo>
                  <a:pt x="85" y="637"/>
                </a:lnTo>
                <a:lnTo>
                  <a:pt x="85" y="595"/>
                </a:lnTo>
                <a:lnTo>
                  <a:pt x="42" y="595"/>
                </a:lnTo>
                <a:lnTo>
                  <a:pt x="42" y="446"/>
                </a:lnTo>
                <a:lnTo>
                  <a:pt x="148" y="653"/>
                </a:lnTo>
                <a:lnTo>
                  <a:pt x="148" y="653"/>
                </a:lnTo>
                <a:lnTo>
                  <a:pt x="148" y="659"/>
                </a:lnTo>
                <a:lnTo>
                  <a:pt x="153" y="659"/>
                </a:lnTo>
                <a:lnTo>
                  <a:pt x="164" y="680"/>
                </a:lnTo>
                <a:lnTo>
                  <a:pt x="148" y="680"/>
                </a:lnTo>
                <a:lnTo>
                  <a:pt x="148" y="722"/>
                </a:lnTo>
                <a:lnTo>
                  <a:pt x="185" y="722"/>
                </a:lnTo>
                <a:lnTo>
                  <a:pt x="376" y="1083"/>
                </a:lnTo>
                <a:lnTo>
                  <a:pt x="376" y="1285"/>
                </a:lnTo>
                <a:close/>
                <a:moveTo>
                  <a:pt x="132" y="371"/>
                </a:moveTo>
                <a:lnTo>
                  <a:pt x="132" y="371"/>
                </a:lnTo>
                <a:lnTo>
                  <a:pt x="132" y="366"/>
                </a:lnTo>
                <a:lnTo>
                  <a:pt x="132" y="366"/>
                </a:lnTo>
                <a:lnTo>
                  <a:pt x="138" y="371"/>
                </a:lnTo>
                <a:lnTo>
                  <a:pt x="185" y="424"/>
                </a:lnTo>
                <a:lnTo>
                  <a:pt x="185" y="424"/>
                </a:lnTo>
                <a:lnTo>
                  <a:pt x="169" y="504"/>
                </a:lnTo>
                <a:lnTo>
                  <a:pt x="159" y="579"/>
                </a:lnTo>
                <a:lnTo>
                  <a:pt x="106" y="483"/>
                </a:lnTo>
                <a:lnTo>
                  <a:pt x="132" y="371"/>
                </a:lnTo>
                <a:close/>
                <a:moveTo>
                  <a:pt x="658" y="371"/>
                </a:moveTo>
                <a:lnTo>
                  <a:pt x="658" y="371"/>
                </a:lnTo>
                <a:lnTo>
                  <a:pt x="663" y="366"/>
                </a:lnTo>
                <a:lnTo>
                  <a:pt x="663" y="366"/>
                </a:lnTo>
                <a:lnTo>
                  <a:pt x="668" y="371"/>
                </a:lnTo>
                <a:lnTo>
                  <a:pt x="695" y="483"/>
                </a:lnTo>
                <a:lnTo>
                  <a:pt x="642" y="579"/>
                </a:lnTo>
                <a:lnTo>
                  <a:pt x="642" y="579"/>
                </a:lnTo>
                <a:lnTo>
                  <a:pt x="631" y="504"/>
                </a:lnTo>
                <a:lnTo>
                  <a:pt x="615" y="424"/>
                </a:lnTo>
                <a:lnTo>
                  <a:pt x="658" y="371"/>
                </a:lnTo>
                <a:close/>
                <a:moveTo>
                  <a:pt x="774" y="393"/>
                </a:moveTo>
                <a:lnTo>
                  <a:pt x="774" y="393"/>
                </a:lnTo>
                <a:lnTo>
                  <a:pt x="759" y="393"/>
                </a:lnTo>
                <a:lnTo>
                  <a:pt x="748" y="398"/>
                </a:lnTo>
                <a:lnTo>
                  <a:pt x="738" y="403"/>
                </a:lnTo>
                <a:lnTo>
                  <a:pt x="732" y="414"/>
                </a:lnTo>
                <a:lnTo>
                  <a:pt x="721" y="424"/>
                </a:lnTo>
                <a:lnTo>
                  <a:pt x="706" y="361"/>
                </a:lnTo>
                <a:lnTo>
                  <a:pt x="706" y="361"/>
                </a:lnTo>
                <a:lnTo>
                  <a:pt x="706" y="361"/>
                </a:lnTo>
                <a:lnTo>
                  <a:pt x="700" y="350"/>
                </a:lnTo>
                <a:lnTo>
                  <a:pt x="695" y="340"/>
                </a:lnTo>
                <a:lnTo>
                  <a:pt x="684" y="334"/>
                </a:lnTo>
                <a:lnTo>
                  <a:pt x="674" y="329"/>
                </a:lnTo>
                <a:lnTo>
                  <a:pt x="674" y="329"/>
                </a:lnTo>
                <a:lnTo>
                  <a:pt x="658" y="329"/>
                </a:lnTo>
                <a:lnTo>
                  <a:pt x="647" y="329"/>
                </a:lnTo>
                <a:lnTo>
                  <a:pt x="636" y="334"/>
                </a:lnTo>
                <a:lnTo>
                  <a:pt x="626" y="345"/>
                </a:lnTo>
                <a:lnTo>
                  <a:pt x="605" y="377"/>
                </a:lnTo>
                <a:lnTo>
                  <a:pt x="605" y="377"/>
                </a:lnTo>
                <a:lnTo>
                  <a:pt x="584" y="308"/>
                </a:lnTo>
                <a:lnTo>
                  <a:pt x="557" y="239"/>
                </a:lnTo>
                <a:lnTo>
                  <a:pt x="531" y="170"/>
                </a:lnTo>
                <a:lnTo>
                  <a:pt x="504" y="106"/>
                </a:lnTo>
                <a:lnTo>
                  <a:pt x="477" y="53"/>
                </a:lnTo>
                <a:lnTo>
                  <a:pt x="477" y="53"/>
                </a:lnTo>
                <a:lnTo>
                  <a:pt x="467" y="32"/>
                </a:lnTo>
                <a:lnTo>
                  <a:pt x="446" y="16"/>
                </a:lnTo>
                <a:lnTo>
                  <a:pt x="424" y="5"/>
                </a:lnTo>
                <a:lnTo>
                  <a:pt x="398" y="0"/>
                </a:lnTo>
                <a:lnTo>
                  <a:pt x="398" y="0"/>
                </a:lnTo>
                <a:lnTo>
                  <a:pt x="376" y="5"/>
                </a:lnTo>
                <a:lnTo>
                  <a:pt x="355" y="16"/>
                </a:lnTo>
                <a:lnTo>
                  <a:pt x="334" y="32"/>
                </a:lnTo>
                <a:lnTo>
                  <a:pt x="318" y="53"/>
                </a:lnTo>
                <a:lnTo>
                  <a:pt x="297" y="106"/>
                </a:lnTo>
                <a:lnTo>
                  <a:pt x="297" y="106"/>
                </a:lnTo>
                <a:lnTo>
                  <a:pt x="265" y="170"/>
                </a:lnTo>
                <a:lnTo>
                  <a:pt x="238" y="239"/>
                </a:lnTo>
                <a:lnTo>
                  <a:pt x="217" y="308"/>
                </a:lnTo>
                <a:lnTo>
                  <a:pt x="196" y="377"/>
                </a:lnTo>
                <a:lnTo>
                  <a:pt x="169" y="345"/>
                </a:lnTo>
                <a:lnTo>
                  <a:pt x="169" y="345"/>
                </a:lnTo>
                <a:lnTo>
                  <a:pt x="164" y="334"/>
                </a:lnTo>
                <a:lnTo>
                  <a:pt x="153" y="329"/>
                </a:lnTo>
                <a:lnTo>
                  <a:pt x="138" y="329"/>
                </a:lnTo>
                <a:lnTo>
                  <a:pt x="127" y="329"/>
                </a:lnTo>
                <a:lnTo>
                  <a:pt x="127" y="329"/>
                </a:lnTo>
                <a:lnTo>
                  <a:pt x="116" y="334"/>
                </a:lnTo>
                <a:lnTo>
                  <a:pt x="106" y="340"/>
                </a:lnTo>
                <a:lnTo>
                  <a:pt x="95" y="350"/>
                </a:lnTo>
                <a:lnTo>
                  <a:pt x="90" y="361"/>
                </a:lnTo>
                <a:lnTo>
                  <a:pt x="74" y="424"/>
                </a:lnTo>
                <a:lnTo>
                  <a:pt x="68" y="414"/>
                </a:lnTo>
                <a:lnTo>
                  <a:pt x="68" y="414"/>
                </a:lnTo>
                <a:lnTo>
                  <a:pt x="63" y="403"/>
                </a:lnTo>
                <a:lnTo>
                  <a:pt x="53" y="398"/>
                </a:lnTo>
                <a:lnTo>
                  <a:pt x="42" y="393"/>
                </a:lnTo>
                <a:lnTo>
                  <a:pt x="26" y="393"/>
                </a:lnTo>
                <a:lnTo>
                  <a:pt x="26" y="393"/>
                </a:lnTo>
                <a:lnTo>
                  <a:pt x="15" y="398"/>
                </a:lnTo>
                <a:lnTo>
                  <a:pt x="5" y="409"/>
                </a:lnTo>
                <a:lnTo>
                  <a:pt x="0" y="420"/>
                </a:lnTo>
                <a:lnTo>
                  <a:pt x="0" y="430"/>
                </a:lnTo>
                <a:lnTo>
                  <a:pt x="0" y="977"/>
                </a:lnTo>
                <a:lnTo>
                  <a:pt x="0" y="977"/>
                </a:lnTo>
                <a:lnTo>
                  <a:pt x="0" y="1014"/>
                </a:lnTo>
                <a:lnTo>
                  <a:pt x="5" y="1051"/>
                </a:lnTo>
                <a:lnTo>
                  <a:pt x="15" y="1088"/>
                </a:lnTo>
                <a:lnTo>
                  <a:pt x="26" y="1120"/>
                </a:lnTo>
                <a:lnTo>
                  <a:pt x="42" y="1157"/>
                </a:lnTo>
                <a:lnTo>
                  <a:pt x="63" y="1189"/>
                </a:lnTo>
                <a:lnTo>
                  <a:pt x="85" y="1216"/>
                </a:lnTo>
                <a:lnTo>
                  <a:pt x="111" y="1242"/>
                </a:lnTo>
                <a:lnTo>
                  <a:pt x="138" y="1269"/>
                </a:lnTo>
                <a:lnTo>
                  <a:pt x="164" y="1290"/>
                </a:lnTo>
                <a:lnTo>
                  <a:pt x="196" y="1306"/>
                </a:lnTo>
                <a:lnTo>
                  <a:pt x="233" y="1322"/>
                </a:lnTo>
                <a:lnTo>
                  <a:pt x="265" y="1338"/>
                </a:lnTo>
                <a:lnTo>
                  <a:pt x="302" y="1349"/>
                </a:lnTo>
                <a:lnTo>
                  <a:pt x="339" y="1354"/>
                </a:lnTo>
                <a:lnTo>
                  <a:pt x="376" y="1354"/>
                </a:lnTo>
                <a:lnTo>
                  <a:pt x="419" y="1354"/>
                </a:lnTo>
                <a:lnTo>
                  <a:pt x="419" y="1343"/>
                </a:lnTo>
                <a:lnTo>
                  <a:pt x="419" y="1343"/>
                </a:lnTo>
                <a:lnTo>
                  <a:pt x="419" y="1354"/>
                </a:lnTo>
                <a:lnTo>
                  <a:pt x="419" y="1354"/>
                </a:lnTo>
                <a:lnTo>
                  <a:pt x="461" y="1354"/>
                </a:lnTo>
                <a:lnTo>
                  <a:pt x="499" y="1349"/>
                </a:lnTo>
                <a:lnTo>
                  <a:pt x="535" y="1338"/>
                </a:lnTo>
                <a:lnTo>
                  <a:pt x="567" y="1322"/>
                </a:lnTo>
                <a:lnTo>
                  <a:pt x="599" y="1306"/>
                </a:lnTo>
                <a:lnTo>
                  <a:pt x="631" y="1290"/>
                </a:lnTo>
                <a:lnTo>
                  <a:pt x="663" y="1269"/>
                </a:lnTo>
                <a:lnTo>
                  <a:pt x="689" y="1242"/>
                </a:lnTo>
                <a:lnTo>
                  <a:pt x="716" y="1216"/>
                </a:lnTo>
                <a:lnTo>
                  <a:pt x="738" y="1189"/>
                </a:lnTo>
                <a:lnTo>
                  <a:pt x="753" y="1157"/>
                </a:lnTo>
                <a:lnTo>
                  <a:pt x="769" y="1120"/>
                </a:lnTo>
                <a:lnTo>
                  <a:pt x="785" y="1088"/>
                </a:lnTo>
                <a:lnTo>
                  <a:pt x="791" y="1051"/>
                </a:lnTo>
                <a:lnTo>
                  <a:pt x="801" y="1014"/>
                </a:lnTo>
                <a:lnTo>
                  <a:pt x="801" y="977"/>
                </a:lnTo>
                <a:lnTo>
                  <a:pt x="801" y="430"/>
                </a:lnTo>
                <a:lnTo>
                  <a:pt x="801" y="430"/>
                </a:lnTo>
                <a:lnTo>
                  <a:pt x="801" y="420"/>
                </a:lnTo>
                <a:lnTo>
                  <a:pt x="791" y="409"/>
                </a:lnTo>
                <a:lnTo>
                  <a:pt x="785" y="398"/>
                </a:lnTo>
                <a:lnTo>
                  <a:pt x="774" y="3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1" name="Freeform 327"/>
          <p:cNvSpPr>
            <a:spLocks noChangeArrowheads="1"/>
          </p:cNvSpPr>
          <p:nvPr/>
        </p:nvSpPr>
        <p:spPr bwMode="auto">
          <a:xfrm>
            <a:off x="2578711" y="3156002"/>
            <a:ext cx="402778" cy="401467"/>
          </a:xfrm>
          <a:custGeom>
            <a:avLst/>
            <a:gdLst>
              <a:gd name="T0" fmla="*/ 776 w 1355"/>
              <a:gd name="T1" fmla="*/ 1295 h 1350"/>
              <a:gd name="T2" fmla="*/ 515 w 1355"/>
              <a:gd name="T3" fmla="*/ 1274 h 1350"/>
              <a:gd name="T4" fmla="*/ 319 w 1355"/>
              <a:gd name="T5" fmla="*/ 1110 h 1350"/>
              <a:gd name="T6" fmla="*/ 255 w 1355"/>
              <a:gd name="T7" fmla="*/ 759 h 1350"/>
              <a:gd name="T8" fmla="*/ 696 w 1355"/>
              <a:gd name="T9" fmla="*/ 573 h 1350"/>
              <a:gd name="T10" fmla="*/ 1051 w 1355"/>
              <a:gd name="T11" fmla="*/ 1083 h 1350"/>
              <a:gd name="T12" fmla="*/ 43 w 1355"/>
              <a:gd name="T13" fmla="*/ 185 h 1350"/>
              <a:gd name="T14" fmla="*/ 144 w 1355"/>
              <a:gd name="T15" fmla="*/ 48 h 1350"/>
              <a:gd name="T16" fmla="*/ 255 w 1355"/>
              <a:gd name="T17" fmla="*/ 228 h 1350"/>
              <a:gd name="T18" fmla="*/ 208 w 1355"/>
              <a:gd name="T19" fmla="*/ 467 h 1350"/>
              <a:gd name="T20" fmla="*/ 48 w 1355"/>
              <a:gd name="T21" fmla="*/ 420 h 1350"/>
              <a:gd name="T22" fmla="*/ 213 w 1355"/>
              <a:gd name="T23" fmla="*/ 85 h 1350"/>
              <a:gd name="T24" fmla="*/ 494 w 1355"/>
              <a:gd name="T25" fmla="*/ 356 h 1350"/>
              <a:gd name="T26" fmla="*/ 489 w 1355"/>
              <a:gd name="T27" fmla="*/ 398 h 1350"/>
              <a:gd name="T28" fmla="*/ 473 w 1355"/>
              <a:gd name="T29" fmla="*/ 361 h 1350"/>
              <a:gd name="T30" fmla="*/ 887 w 1355"/>
              <a:gd name="T31" fmla="*/ 377 h 1350"/>
              <a:gd name="T32" fmla="*/ 850 w 1355"/>
              <a:gd name="T33" fmla="*/ 392 h 1350"/>
              <a:gd name="T34" fmla="*/ 1105 w 1355"/>
              <a:gd name="T35" fmla="*/ 420 h 1350"/>
              <a:gd name="T36" fmla="*/ 1158 w 1355"/>
              <a:gd name="T37" fmla="*/ 191 h 1350"/>
              <a:gd name="T38" fmla="*/ 1254 w 1355"/>
              <a:gd name="T39" fmla="*/ 69 h 1350"/>
              <a:gd name="T40" fmla="*/ 1269 w 1355"/>
              <a:gd name="T41" fmla="*/ 420 h 1350"/>
              <a:gd name="T42" fmla="*/ 1173 w 1355"/>
              <a:gd name="T43" fmla="*/ 478 h 1350"/>
              <a:gd name="T44" fmla="*/ 1131 w 1355"/>
              <a:gd name="T45" fmla="*/ 159 h 1350"/>
              <a:gd name="T46" fmla="*/ 1142 w 1355"/>
              <a:gd name="T47" fmla="*/ 85 h 1350"/>
              <a:gd name="T48" fmla="*/ 1333 w 1355"/>
              <a:gd name="T49" fmla="*/ 451 h 1350"/>
              <a:gd name="T50" fmla="*/ 1317 w 1355"/>
              <a:gd name="T51" fmla="*/ 80 h 1350"/>
              <a:gd name="T52" fmla="*/ 1142 w 1355"/>
              <a:gd name="T53" fmla="*/ 42 h 1350"/>
              <a:gd name="T54" fmla="*/ 1062 w 1355"/>
              <a:gd name="T55" fmla="*/ 403 h 1350"/>
              <a:gd name="T56" fmla="*/ 1184 w 1355"/>
              <a:gd name="T57" fmla="*/ 631 h 1350"/>
              <a:gd name="T58" fmla="*/ 808 w 1355"/>
              <a:gd name="T59" fmla="*/ 552 h 1350"/>
              <a:gd name="T60" fmla="*/ 924 w 1355"/>
              <a:gd name="T61" fmla="*/ 398 h 1350"/>
              <a:gd name="T62" fmla="*/ 844 w 1355"/>
              <a:gd name="T63" fmla="*/ 318 h 1350"/>
              <a:gd name="T64" fmla="*/ 844 w 1355"/>
              <a:gd name="T65" fmla="*/ 435 h 1350"/>
              <a:gd name="T66" fmla="*/ 759 w 1355"/>
              <a:gd name="T67" fmla="*/ 525 h 1350"/>
              <a:gd name="T68" fmla="*/ 531 w 1355"/>
              <a:gd name="T69" fmla="*/ 488 h 1350"/>
              <a:gd name="T70" fmla="*/ 547 w 1355"/>
              <a:gd name="T71" fmla="*/ 377 h 1350"/>
              <a:gd name="T72" fmla="*/ 441 w 1355"/>
              <a:gd name="T73" fmla="*/ 334 h 1350"/>
              <a:gd name="T74" fmla="*/ 468 w 1355"/>
              <a:gd name="T75" fmla="*/ 435 h 1350"/>
              <a:gd name="T76" fmla="*/ 197 w 1355"/>
              <a:gd name="T77" fmla="*/ 685 h 1350"/>
              <a:gd name="T78" fmla="*/ 239 w 1355"/>
              <a:gd name="T79" fmla="*/ 494 h 1350"/>
              <a:gd name="T80" fmla="*/ 292 w 1355"/>
              <a:gd name="T81" fmla="*/ 127 h 1350"/>
              <a:gd name="T82" fmla="*/ 155 w 1355"/>
              <a:gd name="T83" fmla="*/ 0 h 1350"/>
              <a:gd name="T84" fmla="*/ 0 w 1355"/>
              <a:gd name="T85" fmla="*/ 377 h 1350"/>
              <a:gd name="T86" fmla="*/ 101 w 1355"/>
              <a:gd name="T87" fmla="*/ 515 h 1350"/>
              <a:gd name="T88" fmla="*/ 197 w 1355"/>
              <a:gd name="T89" fmla="*/ 727 h 1350"/>
              <a:gd name="T90" fmla="*/ 213 w 1355"/>
              <a:gd name="T91" fmla="*/ 887 h 1350"/>
              <a:gd name="T92" fmla="*/ 218 w 1355"/>
              <a:gd name="T93" fmla="*/ 950 h 1350"/>
              <a:gd name="T94" fmla="*/ 255 w 1355"/>
              <a:gd name="T95" fmla="*/ 1078 h 1350"/>
              <a:gd name="T96" fmla="*/ 340 w 1355"/>
              <a:gd name="T97" fmla="*/ 1199 h 1350"/>
              <a:gd name="T98" fmla="*/ 584 w 1355"/>
              <a:gd name="T99" fmla="*/ 1338 h 1350"/>
              <a:gd name="T100" fmla="*/ 898 w 1355"/>
              <a:gd name="T101" fmla="*/ 1295 h 1350"/>
              <a:gd name="T102" fmla="*/ 1333 w 1355"/>
              <a:gd name="T103" fmla="*/ 1349 h 1350"/>
              <a:gd name="T104" fmla="*/ 1333 w 1355"/>
              <a:gd name="T105" fmla="*/ 1205 h 1350"/>
              <a:gd name="T106" fmla="*/ 1333 w 1355"/>
              <a:gd name="T107" fmla="*/ 1056 h 1350"/>
              <a:gd name="T108" fmla="*/ 1333 w 1355"/>
              <a:gd name="T109" fmla="*/ 908 h 1350"/>
              <a:gd name="T110" fmla="*/ 1222 w 1355"/>
              <a:gd name="T111" fmla="*/ 669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55" h="1350">
                <a:moveTo>
                  <a:pt x="977" y="1184"/>
                </a:moveTo>
                <a:lnTo>
                  <a:pt x="977" y="1184"/>
                </a:lnTo>
                <a:lnTo>
                  <a:pt x="945" y="1210"/>
                </a:lnTo>
                <a:lnTo>
                  <a:pt x="913" y="1231"/>
                </a:lnTo>
                <a:lnTo>
                  <a:pt x="882" y="1253"/>
                </a:lnTo>
                <a:lnTo>
                  <a:pt x="850" y="1274"/>
                </a:lnTo>
                <a:lnTo>
                  <a:pt x="812" y="1285"/>
                </a:lnTo>
                <a:lnTo>
                  <a:pt x="776" y="1295"/>
                </a:lnTo>
                <a:lnTo>
                  <a:pt x="738" y="1301"/>
                </a:lnTo>
                <a:lnTo>
                  <a:pt x="696" y="1306"/>
                </a:lnTo>
                <a:lnTo>
                  <a:pt x="696" y="1242"/>
                </a:lnTo>
                <a:lnTo>
                  <a:pt x="653" y="1242"/>
                </a:lnTo>
                <a:lnTo>
                  <a:pt x="653" y="1306"/>
                </a:lnTo>
                <a:lnTo>
                  <a:pt x="653" y="1306"/>
                </a:lnTo>
                <a:lnTo>
                  <a:pt x="584" y="1295"/>
                </a:lnTo>
                <a:lnTo>
                  <a:pt x="515" y="1274"/>
                </a:lnTo>
                <a:lnTo>
                  <a:pt x="452" y="1242"/>
                </a:lnTo>
                <a:lnTo>
                  <a:pt x="398" y="1199"/>
                </a:lnTo>
                <a:lnTo>
                  <a:pt x="404" y="1199"/>
                </a:lnTo>
                <a:lnTo>
                  <a:pt x="404" y="1157"/>
                </a:lnTo>
                <a:lnTo>
                  <a:pt x="362" y="1157"/>
                </a:lnTo>
                <a:lnTo>
                  <a:pt x="362" y="1163"/>
                </a:lnTo>
                <a:lnTo>
                  <a:pt x="362" y="1163"/>
                </a:lnTo>
                <a:lnTo>
                  <a:pt x="319" y="1110"/>
                </a:lnTo>
                <a:lnTo>
                  <a:pt x="287" y="1051"/>
                </a:lnTo>
                <a:lnTo>
                  <a:pt x="340" y="1051"/>
                </a:lnTo>
                <a:lnTo>
                  <a:pt x="340" y="1009"/>
                </a:lnTo>
                <a:lnTo>
                  <a:pt x="277" y="1009"/>
                </a:lnTo>
                <a:lnTo>
                  <a:pt x="277" y="1009"/>
                </a:lnTo>
                <a:lnTo>
                  <a:pt x="260" y="950"/>
                </a:lnTo>
                <a:lnTo>
                  <a:pt x="255" y="887"/>
                </a:lnTo>
                <a:lnTo>
                  <a:pt x="255" y="759"/>
                </a:lnTo>
                <a:lnTo>
                  <a:pt x="404" y="759"/>
                </a:lnTo>
                <a:lnTo>
                  <a:pt x="404" y="717"/>
                </a:lnTo>
                <a:lnTo>
                  <a:pt x="255" y="717"/>
                </a:lnTo>
                <a:lnTo>
                  <a:pt x="255" y="648"/>
                </a:lnTo>
                <a:lnTo>
                  <a:pt x="653" y="573"/>
                </a:lnTo>
                <a:lnTo>
                  <a:pt x="653" y="674"/>
                </a:lnTo>
                <a:lnTo>
                  <a:pt x="696" y="674"/>
                </a:lnTo>
                <a:lnTo>
                  <a:pt x="696" y="573"/>
                </a:lnTo>
                <a:lnTo>
                  <a:pt x="1099" y="648"/>
                </a:lnTo>
                <a:lnTo>
                  <a:pt x="1099" y="887"/>
                </a:lnTo>
                <a:lnTo>
                  <a:pt x="1099" y="887"/>
                </a:lnTo>
                <a:lnTo>
                  <a:pt x="1099" y="924"/>
                </a:lnTo>
                <a:lnTo>
                  <a:pt x="1089" y="966"/>
                </a:lnTo>
                <a:lnTo>
                  <a:pt x="1083" y="1009"/>
                </a:lnTo>
                <a:lnTo>
                  <a:pt x="1068" y="1046"/>
                </a:lnTo>
                <a:lnTo>
                  <a:pt x="1051" y="1083"/>
                </a:lnTo>
                <a:lnTo>
                  <a:pt x="1030" y="1120"/>
                </a:lnTo>
                <a:lnTo>
                  <a:pt x="1004" y="1152"/>
                </a:lnTo>
                <a:lnTo>
                  <a:pt x="977" y="1184"/>
                </a:lnTo>
                <a:close/>
                <a:moveTo>
                  <a:pt x="48" y="420"/>
                </a:moveTo>
                <a:lnTo>
                  <a:pt x="85" y="420"/>
                </a:lnTo>
                <a:lnTo>
                  <a:pt x="85" y="377"/>
                </a:lnTo>
                <a:lnTo>
                  <a:pt x="43" y="377"/>
                </a:lnTo>
                <a:lnTo>
                  <a:pt x="43" y="185"/>
                </a:lnTo>
                <a:lnTo>
                  <a:pt x="43" y="185"/>
                </a:lnTo>
                <a:lnTo>
                  <a:pt x="43" y="159"/>
                </a:lnTo>
                <a:lnTo>
                  <a:pt x="53" y="133"/>
                </a:lnTo>
                <a:lnTo>
                  <a:pt x="64" y="111"/>
                </a:lnTo>
                <a:lnTo>
                  <a:pt x="80" y="90"/>
                </a:lnTo>
                <a:lnTo>
                  <a:pt x="96" y="69"/>
                </a:lnTo>
                <a:lnTo>
                  <a:pt x="117" y="58"/>
                </a:lnTo>
                <a:lnTo>
                  <a:pt x="144" y="48"/>
                </a:lnTo>
                <a:lnTo>
                  <a:pt x="170" y="42"/>
                </a:lnTo>
                <a:lnTo>
                  <a:pt x="170" y="122"/>
                </a:lnTo>
                <a:lnTo>
                  <a:pt x="170" y="122"/>
                </a:lnTo>
                <a:lnTo>
                  <a:pt x="170" y="143"/>
                </a:lnTo>
                <a:lnTo>
                  <a:pt x="176" y="159"/>
                </a:lnTo>
                <a:lnTo>
                  <a:pt x="191" y="191"/>
                </a:lnTo>
                <a:lnTo>
                  <a:pt x="223" y="212"/>
                </a:lnTo>
                <a:lnTo>
                  <a:pt x="255" y="228"/>
                </a:lnTo>
                <a:lnTo>
                  <a:pt x="255" y="228"/>
                </a:lnTo>
                <a:lnTo>
                  <a:pt x="255" y="377"/>
                </a:lnTo>
                <a:lnTo>
                  <a:pt x="128" y="377"/>
                </a:lnTo>
                <a:lnTo>
                  <a:pt x="128" y="420"/>
                </a:lnTo>
                <a:lnTo>
                  <a:pt x="245" y="420"/>
                </a:lnTo>
                <a:lnTo>
                  <a:pt x="245" y="420"/>
                </a:lnTo>
                <a:lnTo>
                  <a:pt x="229" y="446"/>
                </a:lnTo>
                <a:lnTo>
                  <a:pt x="208" y="467"/>
                </a:lnTo>
                <a:lnTo>
                  <a:pt x="181" y="478"/>
                </a:lnTo>
                <a:lnTo>
                  <a:pt x="149" y="483"/>
                </a:lnTo>
                <a:lnTo>
                  <a:pt x="149" y="483"/>
                </a:lnTo>
                <a:lnTo>
                  <a:pt x="149" y="483"/>
                </a:lnTo>
                <a:lnTo>
                  <a:pt x="117" y="478"/>
                </a:lnTo>
                <a:lnTo>
                  <a:pt x="91" y="467"/>
                </a:lnTo>
                <a:lnTo>
                  <a:pt x="64" y="446"/>
                </a:lnTo>
                <a:lnTo>
                  <a:pt x="48" y="420"/>
                </a:lnTo>
                <a:close/>
                <a:moveTo>
                  <a:pt x="255" y="143"/>
                </a:moveTo>
                <a:lnTo>
                  <a:pt x="255" y="185"/>
                </a:lnTo>
                <a:lnTo>
                  <a:pt x="255" y="185"/>
                </a:lnTo>
                <a:lnTo>
                  <a:pt x="239" y="175"/>
                </a:lnTo>
                <a:lnTo>
                  <a:pt x="223" y="159"/>
                </a:lnTo>
                <a:lnTo>
                  <a:pt x="213" y="143"/>
                </a:lnTo>
                <a:lnTo>
                  <a:pt x="213" y="122"/>
                </a:lnTo>
                <a:lnTo>
                  <a:pt x="213" y="85"/>
                </a:lnTo>
                <a:lnTo>
                  <a:pt x="213" y="85"/>
                </a:lnTo>
                <a:lnTo>
                  <a:pt x="229" y="95"/>
                </a:lnTo>
                <a:lnTo>
                  <a:pt x="245" y="106"/>
                </a:lnTo>
                <a:lnTo>
                  <a:pt x="250" y="127"/>
                </a:lnTo>
                <a:lnTo>
                  <a:pt x="255" y="143"/>
                </a:lnTo>
                <a:close/>
                <a:moveTo>
                  <a:pt x="489" y="356"/>
                </a:moveTo>
                <a:lnTo>
                  <a:pt x="489" y="356"/>
                </a:lnTo>
                <a:lnTo>
                  <a:pt x="494" y="356"/>
                </a:lnTo>
                <a:lnTo>
                  <a:pt x="499" y="361"/>
                </a:lnTo>
                <a:lnTo>
                  <a:pt x="505" y="366"/>
                </a:lnTo>
                <a:lnTo>
                  <a:pt x="510" y="377"/>
                </a:lnTo>
                <a:lnTo>
                  <a:pt x="510" y="377"/>
                </a:lnTo>
                <a:lnTo>
                  <a:pt x="505" y="388"/>
                </a:lnTo>
                <a:lnTo>
                  <a:pt x="499" y="392"/>
                </a:lnTo>
                <a:lnTo>
                  <a:pt x="494" y="398"/>
                </a:lnTo>
                <a:lnTo>
                  <a:pt x="489" y="398"/>
                </a:lnTo>
                <a:lnTo>
                  <a:pt x="489" y="398"/>
                </a:lnTo>
                <a:lnTo>
                  <a:pt x="478" y="398"/>
                </a:lnTo>
                <a:lnTo>
                  <a:pt x="473" y="392"/>
                </a:lnTo>
                <a:lnTo>
                  <a:pt x="468" y="388"/>
                </a:lnTo>
                <a:lnTo>
                  <a:pt x="462" y="377"/>
                </a:lnTo>
                <a:lnTo>
                  <a:pt x="462" y="377"/>
                </a:lnTo>
                <a:lnTo>
                  <a:pt x="468" y="366"/>
                </a:lnTo>
                <a:lnTo>
                  <a:pt x="473" y="361"/>
                </a:lnTo>
                <a:lnTo>
                  <a:pt x="478" y="356"/>
                </a:lnTo>
                <a:lnTo>
                  <a:pt x="489" y="356"/>
                </a:lnTo>
                <a:close/>
                <a:moveTo>
                  <a:pt x="866" y="356"/>
                </a:moveTo>
                <a:lnTo>
                  <a:pt x="866" y="356"/>
                </a:lnTo>
                <a:lnTo>
                  <a:pt x="876" y="356"/>
                </a:lnTo>
                <a:lnTo>
                  <a:pt x="882" y="361"/>
                </a:lnTo>
                <a:lnTo>
                  <a:pt x="887" y="366"/>
                </a:lnTo>
                <a:lnTo>
                  <a:pt x="887" y="377"/>
                </a:lnTo>
                <a:lnTo>
                  <a:pt x="887" y="377"/>
                </a:lnTo>
                <a:lnTo>
                  <a:pt x="887" y="388"/>
                </a:lnTo>
                <a:lnTo>
                  <a:pt x="882" y="392"/>
                </a:lnTo>
                <a:lnTo>
                  <a:pt x="876" y="398"/>
                </a:lnTo>
                <a:lnTo>
                  <a:pt x="866" y="398"/>
                </a:lnTo>
                <a:lnTo>
                  <a:pt x="866" y="398"/>
                </a:lnTo>
                <a:lnTo>
                  <a:pt x="861" y="398"/>
                </a:lnTo>
                <a:lnTo>
                  <a:pt x="850" y="392"/>
                </a:lnTo>
                <a:lnTo>
                  <a:pt x="844" y="388"/>
                </a:lnTo>
                <a:lnTo>
                  <a:pt x="844" y="377"/>
                </a:lnTo>
                <a:lnTo>
                  <a:pt x="844" y="377"/>
                </a:lnTo>
                <a:lnTo>
                  <a:pt x="844" y="366"/>
                </a:lnTo>
                <a:lnTo>
                  <a:pt x="850" y="361"/>
                </a:lnTo>
                <a:lnTo>
                  <a:pt x="861" y="356"/>
                </a:lnTo>
                <a:lnTo>
                  <a:pt x="866" y="356"/>
                </a:lnTo>
                <a:close/>
                <a:moveTo>
                  <a:pt x="1105" y="420"/>
                </a:moveTo>
                <a:lnTo>
                  <a:pt x="1227" y="420"/>
                </a:lnTo>
                <a:lnTo>
                  <a:pt x="1227" y="377"/>
                </a:lnTo>
                <a:lnTo>
                  <a:pt x="1099" y="377"/>
                </a:lnTo>
                <a:lnTo>
                  <a:pt x="1099" y="228"/>
                </a:lnTo>
                <a:lnTo>
                  <a:pt x="1099" y="228"/>
                </a:lnTo>
                <a:lnTo>
                  <a:pt x="1099" y="228"/>
                </a:lnTo>
                <a:lnTo>
                  <a:pt x="1131" y="212"/>
                </a:lnTo>
                <a:lnTo>
                  <a:pt x="1158" y="191"/>
                </a:lnTo>
                <a:lnTo>
                  <a:pt x="1179" y="159"/>
                </a:lnTo>
                <a:lnTo>
                  <a:pt x="1179" y="143"/>
                </a:lnTo>
                <a:lnTo>
                  <a:pt x="1184" y="122"/>
                </a:lnTo>
                <a:lnTo>
                  <a:pt x="1184" y="42"/>
                </a:lnTo>
                <a:lnTo>
                  <a:pt x="1184" y="42"/>
                </a:lnTo>
                <a:lnTo>
                  <a:pt x="1211" y="48"/>
                </a:lnTo>
                <a:lnTo>
                  <a:pt x="1232" y="58"/>
                </a:lnTo>
                <a:lnTo>
                  <a:pt x="1254" y="69"/>
                </a:lnTo>
                <a:lnTo>
                  <a:pt x="1275" y="90"/>
                </a:lnTo>
                <a:lnTo>
                  <a:pt x="1290" y="111"/>
                </a:lnTo>
                <a:lnTo>
                  <a:pt x="1301" y="133"/>
                </a:lnTo>
                <a:lnTo>
                  <a:pt x="1306" y="159"/>
                </a:lnTo>
                <a:lnTo>
                  <a:pt x="1312" y="185"/>
                </a:lnTo>
                <a:lnTo>
                  <a:pt x="1312" y="377"/>
                </a:lnTo>
                <a:lnTo>
                  <a:pt x="1269" y="377"/>
                </a:lnTo>
                <a:lnTo>
                  <a:pt x="1269" y="420"/>
                </a:lnTo>
                <a:lnTo>
                  <a:pt x="1301" y="420"/>
                </a:lnTo>
                <a:lnTo>
                  <a:pt x="1301" y="420"/>
                </a:lnTo>
                <a:lnTo>
                  <a:pt x="1285" y="446"/>
                </a:lnTo>
                <a:lnTo>
                  <a:pt x="1264" y="467"/>
                </a:lnTo>
                <a:lnTo>
                  <a:pt x="1237" y="478"/>
                </a:lnTo>
                <a:lnTo>
                  <a:pt x="1205" y="483"/>
                </a:lnTo>
                <a:lnTo>
                  <a:pt x="1205" y="483"/>
                </a:lnTo>
                <a:lnTo>
                  <a:pt x="1173" y="478"/>
                </a:lnTo>
                <a:lnTo>
                  <a:pt x="1147" y="467"/>
                </a:lnTo>
                <a:lnTo>
                  <a:pt x="1121" y="446"/>
                </a:lnTo>
                <a:lnTo>
                  <a:pt x="1105" y="420"/>
                </a:lnTo>
                <a:close/>
                <a:moveTo>
                  <a:pt x="1142" y="85"/>
                </a:moveTo>
                <a:lnTo>
                  <a:pt x="1142" y="122"/>
                </a:lnTo>
                <a:lnTo>
                  <a:pt x="1142" y="122"/>
                </a:lnTo>
                <a:lnTo>
                  <a:pt x="1137" y="143"/>
                </a:lnTo>
                <a:lnTo>
                  <a:pt x="1131" y="159"/>
                </a:lnTo>
                <a:lnTo>
                  <a:pt x="1115" y="175"/>
                </a:lnTo>
                <a:lnTo>
                  <a:pt x="1099" y="185"/>
                </a:lnTo>
                <a:lnTo>
                  <a:pt x="1099" y="143"/>
                </a:lnTo>
                <a:lnTo>
                  <a:pt x="1099" y="143"/>
                </a:lnTo>
                <a:lnTo>
                  <a:pt x="1099" y="127"/>
                </a:lnTo>
                <a:lnTo>
                  <a:pt x="1110" y="106"/>
                </a:lnTo>
                <a:lnTo>
                  <a:pt x="1126" y="95"/>
                </a:lnTo>
                <a:lnTo>
                  <a:pt x="1142" y="85"/>
                </a:lnTo>
                <a:close/>
                <a:moveTo>
                  <a:pt x="1227" y="631"/>
                </a:moveTo>
                <a:lnTo>
                  <a:pt x="1227" y="525"/>
                </a:lnTo>
                <a:lnTo>
                  <a:pt x="1227" y="525"/>
                </a:lnTo>
                <a:lnTo>
                  <a:pt x="1254" y="515"/>
                </a:lnTo>
                <a:lnTo>
                  <a:pt x="1275" y="504"/>
                </a:lnTo>
                <a:lnTo>
                  <a:pt x="1296" y="494"/>
                </a:lnTo>
                <a:lnTo>
                  <a:pt x="1317" y="473"/>
                </a:lnTo>
                <a:lnTo>
                  <a:pt x="1333" y="451"/>
                </a:lnTo>
                <a:lnTo>
                  <a:pt x="1344" y="430"/>
                </a:lnTo>
                <a:lnTo>
                  <a:pt x="1349" y="403"/>
                </a:lnTo>
                <a:lnTo>
                  <a:pt x="1354" y="377"/>
                </a:lnTo>
                <a:lnTo>
                  <a:pt x="1354" y="185"/>
                </a:lnTo>
                <a:lnTo>
                  <a:pt x="1354" y="185"/>
                </a:lnTo>
                <a:lnTo>
                  <a:pt x="1349" y="149"/>
                </a:lnTo>
                <a:lnTo>
                  <a:pt x="1338" y="111"/>
                </a:lnTo>
                <a:lnTo>
                  <a:pt x="1317" y="80"/>
                </a:lnTo>
                <a:lnTo>
                  <a:pt x="1296" y="53"/>
                </a:lnTo>
                <a:lnTo>
                  <a:pt x="1269" y="32"/>
                </a:lnTo>
                <a:lnTo>
                  <a:pt x="1237" y="10"/>
                </a:lnTo>
                <a:lnTo>
                  <a:pt x="1200" y="0"/>
                </a:lnTo>
                <a:lnTo>
                  <a:pt x="1163" y="0"/>
                </a:lnTo>
                <a:lnTo>
                  <a:pt x="1142" y="0"/>
                </a:lnTo>
                <a:lnTo>
                  <a:pt x="1142" y="42"/>
                </a:lnTo>
                <a:lnTo>
                  <a:pt x="1142" y="42"/>
                </a:lnTo>
                <a:lnTo>
                  <a:pt x="1110" y="53"/>
                </a:lnTo>
                <a:lnTo>
                  <a:pt x="1083" y="80"/>
                </a:lnTo>
                <a:lnTo>
                  <a:pt x="1062" y="106"/>
                </a:lnTo>
                <a:lnTo>
                  <a:pt x="1057" y="127"/>
                </a:lnTo>
                <a:lnTo>
                  <a:pt x="1057" y="143"/>
                </a:lnTo>
                <a:lnTo>
                  <a:pt x="1057" y="377"/>
                </a:lnTo>
                <a:lnTo>
                  <a:pt x="1057" y="377"/>
                </a:lnTo>
                <a:lnTo>
                  <a:pt x="1062" y="403"/>
                </a:lnTo>
                <a:lnTo>
                  <a:pt x="1068" y="430"/>
                </a:lnTo>
                <a:lnTo>
                  <a:pt x="1078" y="451"/>
                </a:lnTo>
                <a:lnTo>
                  <a:pt x="1094" y="473"/>
                </a:lnTo>
                <a:lnTo>
                  <a:pt x="1110" y="494"/>
                </a:lnTo>
                <a:lnTo>
                  <a:pt x="1137" y="504"/>
                </a:lnTo>
                <a:lnTo>
                  <a:pt x="1158" y="515"/>
                </a:lnTo>
                <a:lnTo>
                  <a:pt x="1184" y="525"/>
                </a:lnTo>
                <a:lnTo>
                  <a:pt x="1184" y="631"/>
                </a:lnTo>
                <a:lnTo>
                  <a:pt x="1184" y="631"/>
                </a:lnTo>
                <a:lnTo>
                  <a:pt x="1179" y="653"/>
                </a:lnTo>
                <a:lnTo>
                  <a:pt x="1173" y="669"/>
                </a:lnTo>
                <a:lnTo>
                  <a:pt x="1158" y="685"/>
                </a:lnTo>
                <a:lnTo>
                  <a:pt x="1142" y="690"/>
                </a:lnTo>
                <a:lnTo>
                  <a:pt x="1142" y="616"/>
                </a:lnTo>
                <a:lnTo>
                  <a:pt x="808" y="552"/>
                </a:lnTo>
                <a:lnTo>
                  <a:pt x="808" y="552"/>
                </a:lnTo>
                <a:lnTo>
                  <a:pt x="839" y="531"/>
                </a:lnTo>
                <a:lnTo>
                  <a:pt x="861" y="504"/>
                </a:lnTo>
                <a:lnTo>
                  <a:pt x="876" y="473"/>
                </a:lnTo>
                <a:lnTo>
                  <a:pt x="887" y="435"/>
                </a:lnTo>
                <a:lnTo>
                  <a:pt x="887" y="435"/>
                </a:lnTo>
                <a:lnTo>
                  <a:pt x="903" y="430"/>
                </a:lnTo>
                <a:lnTo>
                  <a:pt x="919" y="414"/>
                </a:lnTo>
                <a:lnTo>
                  <a:pt x="924" y="398"/>
                </a:lnTo>
                <a:lnTo>
                  <a:pt x="930" y="377"/>
                </a:lnTo>
                <a:lnTo>
                  <a:pt x="930" y="377"/>
                </a:lnTo>
                <a:lnTo>
                  <a:pt x="924" y="350"/>
                </a:lnTo>
                <a:lnTo>
                  <a:pt x="913" y="334"/>
                </a:lnTo>
                <a:lnTo>
                  <a:pt x="892" y="318"/>
                </a:lnTo>
                <a:lnTo>
                  <a:pt x="866" y="313"/>
                </a:lnTo>
                <a:lnTo>
                  <a:pt x="866" y="313"/>
                </a:lnTo>
                <a:lnTo>
                  <a:pt x="844" y="318"/>
                </a:lnTo>
                <a:lnTo>
                  <a:pt x="823" y="334"/>
                </a:lnTo>
                <a:lnTo>
                  <a:pt x="808" y="350"/>
                </a:lnTo>
                <a:lnTo>
                  <a:pt x="802" y="377"/>
                </a:lnTo>
                <a:lnTo>
                  <a:pt x="802" y="377"/>
                </a:lnTo>
                <a:lnTo>
                  <a:pt x="808" y="398"/>
                </a:lnTo>
                <a:lnTo>
                  <a:pt x="812" y="414"/>
                </a:lnTo>
                <a:lnTo>
                  <a:pt x="829" y="424"/>
                </a:lnTo>
                <a:lnTo>
                  <a:pt x="844" y="435"/>
                </a:lnTo>
                <a:lnTo>
                  <a:pt x="844" y="435"/>
                </a:lnTo>
                <a:lnTo>
                  <a:pt x="839" y="456"/>
                </a:lnTo>
                <a:lnTo>
                  <a:pt x="834" y="473"/>
                </a:lnTo>
                <a:lnTo>
                  <a:pt x="823" y="488"/>
                </a:lnTo>
                <a:lnTo>
                  <a:pt x="808" y="499"/>
                </a:lnTo>
                <a:lnTo>
                  <a:pt x="797" y="510"/>
                </a:lnTo>
                <a:lnTo>
                  <a:pt x="776" y="520"/>
                </a:lnTo>
                <a:lnTo>
                  <a:pt x="759" y="525"/>
                </a:lnTo>
                <a:lnTo>
                  <a:pt x="738" y="525"/>
                </a:lnTo>
                <a:lnTo>
                  <a:pt x="611" y="525"/>
                </a:lnTo>
                <a:lnTo>
                  <a:pt x="611" y="525"/>
                </a:lnTo>
                <a:lnTo>
                  <a:pt x="595" y="525"/>
                </a:lnTo>
                <a:lnTo>
                  <a:pt x="574" y="520"/>
                </a:lnTo>
                <a:lnTo>
                  <a:pt x="558" y="510"/>
                </a:lnTo>
                <a:lnTo>
                  <a:pt x="542" y="499"/>
                </a:lnTo>
                <a:lnTo>
                  <a:pt x="531" y="488"/>
                </a:lnTo>
                <a:lnTo>
                  <a:pt x="520" y="473"/>
                </a:lnTo>
                <a:lnTo>
                  <a:pt x="515" y="456"/>
                </a:lnTo>
                <a:lnTo>
                  <a:pt x="510" y="435"/>
                </a:lnTo>
                <a:lnTo>
                  <a:pt x="510" y="435"/>
                </a:lnTo>
                <a:lnTo>
                  <a:pt x="526" y="424"/>
                </a:lnTo>
                <a:lnTo>
                  <a:pt x="537" y="414"/>
                </a:lnTo>
                <a:lnTo>
                  <a:pt x="547" y="398"/>
                </a:lnTo>
                <a:lnTo>
                  <a:pt x="547" y="377"/>
                </a:lnTo>
                <a:lnTo>
                  <a:pt x="547" y="377"/>
                </a:lnTo>
                <a:lnTo>
                  <a:pt x="542" y="350"/>
                </a:lnTo>
                <a:lnTo>
                  <a:pt x="531" y="334"/>
                </a:lnTo>
                <a:lnTo>
                  <a:pt x="510" y="318"/>
                </a:lnTo>
                <a:lnTo>
                  <a:pt x="489" y="313"/>
                </a:lnTo>
                <a:lnTo>
                  <a:pt x="489" y="313"/>
                </a:lnTo>
                <a:lnTo>
                  <a:pt x="462" y="318"/>
                </a:lnTo>
                <a:lnTo>
                  <a:pt x="441" y="334"/>
                </a:lnTo>
                <a:lnTo>
                  <a:pt x="430" y="350"/>
                </a:lnTo>
                <a:lnTo>
                  <a:pt x="425" y="377"/>
                </a:lnTo>
                <a:lnTo>
                  <a:pt x="425" y="377"/>
                </a:lnTo>
                <a:lnTo>
                  <a:pt x="425" y="398"/>
                </a:lnTo>
                <a:lnTo>
                  <a:pt x="436" y="414"/>
                </a:lnTo>
                <a:lnTo>
                  <a:pt x="452" y="430"/>
                </a:lnTo>
                <a:lnTo>
                  <a:pt x="468" y="435"/>
                </a:lnTo>
                <a:lnTo>
                  <a:pt x="468" y="435"/>
                </a:lnTo>
                <a:lnTo>
                  <a:pt x="478" y="473"/>
                </a:lnTo>
                <a:lnTo>
                  <a:pt x="494" y="504"/>
                </a:lnTo>
                <a:lnTo>
                  <a:pt x="515" y="531"/>
                </a:lnTo>
                <a:lnTo>
                  <a:pt x="547" y="552"/>
                </a:lnTo>
                <a:lnTo>
                  <a:pt x="213" y="616"/>
                </a:lnTo>
                <a:lnTo>
                  <a:pt x="213" y="690"/>
                </a:lnTo>
                <a:lnTo>
                  <a:pt x="213" y="690"/>
                </a:lnTo>
                <a:lnTo>
                  <a:pt x="197" y="685"/>
                </a:lnTo>
                <a:lnTo>
                  <a:pt x="181" y="669"/>
                </a:lnTo>
                <a:lnTo>
                  <a:pt x="170" y="653"/>
                </a:lnTo>
                <a:lnTo>
                  <a:pt x="170" y="631"/>
                </a:lnTo>
                <a:lnTo>
                  <a:pt x="170" y="525"/>
                </a:lnTo>
                <a:lnTo>
                  <a:pt x="170" y="525"/>
                </a:lnTo>
                <a:lnTo>
                  <a:pt x="197" y="515"/>
                </a:lnTo>
                <a:lnTo>
                  <a:pt x="218" y="504"/>
                </a:lnTo>
                <a:lnTo>
                  <a:pt x="239" y="494"/>
                </a:lnTo>
                <a:lnTo>
                  <a:pt x="260" y="473"/>
                </a:lnTo>
                <a:lnTo>
                  <a:pt x="277" y="451"/>
                </a:lnTo>
                <a:lnTo>
                  <a:pt x="287" y="430"/>
                </a:lnTo>
                <a:lnTo>
                  <a:pt x="292" y="403"/>
                </a:lnTo>
                <a:lnTo>
                  <a:pt x="298" y="377"/>
                </a:lnTo>
                <a:lnTo>
                  <a:pt x="298" y="143"/>
                </a:lnTo>
                <a:lnTo>
                  <a:pt x="298" y="143"/>
                </a:lnTo>
                <a:lnTo>
                  <a:pt x="292" y="127"/>
                </a:lnTo>
                <a:lnTo>
                  <a:pt x="287" y="106"/>
                </a:lnTo>
                <a:lnTo>
                  <a:pt x="271" y="80"/>
                </a:lnTo>
                <a:lnTo>
                  <a:pt x="245" y="53"/>
                </a:lnTo>
                <a:lnTo>
                  <a:pt x="213" y="42"/>
                </a:lnTo>
                <a:lnTo>
                  <a:pt x="213" y="0"/>
                </a:lnTo>
                <a:lnTo>
                  <a:pt x="191" y="0"/>
                </a:lnTo>
                <a:lnTo>
                  <a:pt x="191" y="0"/>
                </a:lnTo>
                <a:lnTo>
                  <a:pt x="155" y="0"/>
                </a:lnTo>
                <a:lnTo>
                  <a:pt x="117" y="10"/>
                </a:lnTo>
                <a:lnTo>
                  <a:pt x="85" y="32"/>
                </a:lnTo>
                <a:lnTo>
                  <a:pt x="59" y="53"/>
                </a:lnTo>
                <a:lnTo>
                  <a:pt x="32" y="80"/>
                </a:lnTo>
                <a:lnTo>
                  <a:pt x="16" y="111"/>
                </a:lnTo>
                <a:lnTo>
                  <a:pt x="6" y="149"/>
                </a:lnTo>
                <a:lnTo>
                  <a:pt x="0" y="185"/>
                </a:lnTo>
                <a:lnTo>
                  <a:pt x="0" y="377"/>
                </a:lnTo>
                <a:lnTo>
                  <a:pt x="0" y="377"/>
                </a:lnTo>
                <a:lnTo>
                  <a:pt x="6" y="403"/>
                </a:lnTo>
                <a:lnTo>
                  <a:pt x="11" y="430"/>
                </a:lnTo>
                <a:lnTo>
                  <a:pt x="22" y="451"/>
                </a:lnTo>
                <a:lnTo>
                  <a:pt x="38" y="473"/>
                </a:lnTo>
                <a:lnTo>
                  <a:pt x="53" y="494"/>
                </a:lnTo>
                <a:lnTo>
                  <a:pt x="80" y="504"/>
                </a:lnTo>
                <a:lnTo>
                  <a:pt x="101" y="515"/>
                </a:lnTo>
                <a:lnTo>
                  <a:pt x="128" y="525"/>
                </a:lnTo>
                <a:lnTo>
                  <a:pt x="128" y="631"/>
                </a:lnTo>
                <a:lnTo>
                  <a:pt x="128" y="631"/>
                </a:lnTo>
                <a:lnTo>
                  <a:pt x="128" y="648"/>
                </a:lnTo>
                <a:lnTo>
                  <a:pt x="133" y="669"/>
                </a:lnTo>
                <a:lnTo>
                  <a:pt x="155" y="701"/>
                </a:lnTo>
                <a:lnTo>
                  <a:pt x="181" y="722"/>
                </a:lnTo>
                <a:lnTo>
                  <a:pt x="197" y="727"/>
                </a:lnTo>
                <a:lnTo>
                  <a:pt x="213" y="732"/>
                </a:lnTo>
                <a:lnTo>
                  <a:pt x="213" y="759"/>
                </a:lnTo>
                <a:lnTo>
                  <a:pt x="22" y="802"/>
                </a:lnTo>
                <a:lnTo>
                  <a:pt x="22" y="908"/>
                </a:lnTo>
                <a:lnTo>
                  <a:pt x="64" y="908"/>
                </a:lnTo>
                <a:lnTo>
                  <a:pt x="64" y="839"/>
                </a:lnTo>
                <a:lnTo>
                  <a:pt x="213" y="802"/>
                </a:lnTo>
                <a:lnTo>
                  <a:pt x="213" y="887"/>
                </a:lnTo>
                <a:lnTo>
                  <a:pt x="213" y="887"/>
                </a:lnTo>
                <a:lnTo>
                  <a:pt x="213" y="908"/>
                </a:lnTo>
                <a:lnTo>
                  <a:pt x="22" y="950"/>
                </a:lnTo>
                <a:lnTo>
                  <a:pt x="22" y="1056"/>
                </a:lnTo>
                <a:lnTo>
                  <a:pt x="64" y="1056"/>
                </a:lnTo>
                <a:lnTo>
                  <a:pt x="64" y="988"/>
                </a:lnTo>
                <a:lnTo>
                  <a:pt x="218" y="950"/>
                </a:lnTo>
                <a:lnTo>
                  <a:pt x="218" y="950"/>
                </a:lnTo>
                <a:lnTo>
                  <a:pt x="229" y="998"/>
                </a:lnTo>
                <a:lnTo>
                  <a:pt x="239" y="1041"/>
                </a:lnTo>
                <a:lnTo>
                  <a:pt x="22" y="1099"/>
                </a:lnTo>
                <a:lnTo>
                  <a:pt x="22" y="1205"/>
                </a:lnTo>
                <a:lnTo>
                  <a:pt x="64" y="1205"/>
                </a:lnTo>
                <a:lnTo>
                  <a:pt x="64" y="1131"/>
                </a:lnTo>
                <a:lnTo>
                  <a:pt x="255" y="1078"/>
                </a:lnTo>
                <a:lnTo>
                  <a:pt x="255" y="1078"/>
                </a:lnTo>
                <a:lnTo>
                  <a:pt x="282" y="1125"/>
                </a:lnTo>
                <a:lnTo>
                  <a:pt x="308" y="1168"/>
                </a:lnTo>
                <a:lnTo>
                  <a:pt x="22" y="1248"/>
                </a:lnTo>
                <a:lnTo>
                  <a:pt x="22" y="1349"/>
                </a:lnTo>
                <a:lnTo>
                  <a:pt x="64" y="1349"/>
                </a:lnTo>
                <a:lnTo>
                  <a:pt x="64" y="1279"/>
                </a:lnTo>
                <a:lnTo>
                  <a:pt x="340" y="1199"/>
                </a:lnTo>
                <a:lnTo>
                  <a:pt x="340" y="1199"/>
                </a:lnTo>
                <a:lnTo>
                  <a:pt x="351" y="1210"/>
                </a:lnTo>
                <a:lnTo>
                  <a:pt x="351" y="1210"/>
                </a:lnTo>
                <a:lnTo>
                  <a:pt x="383" y="1242"/>
                </a:lnTo>
                <a:lnTo>
                  <a:pt x="420" y="1269"/>
                </a:lnTo>
                <a:lnTo>
                  <a:pt x="457" y="1295"/>
                </a:lnTo>
                <a:lnTo>
                  <a:pt x="499" y="1311"/>
                </a:lnTo>
                <a:lnTo>
                  <a:pt x="542" y="1327"/>
                </a:lnTo>
                <a:lnTo>
                  <a:pt x="584" y="1338"/>
                </a:lnTo>
                <a:lnTo>
                  <a:pt x="632" y="1349"/>
                </a:lnTo>
                <a:lnTo>
                  <a:pt x="675" y="1349"/>
                </a:lnTo>
                <a:lnTo>
                  <a:pt x="675" y="1349"/>
                </a:lnTo>
                <a:lnTo>
                  <a:pt x="723" y="1349"/>
                </a:lnTo>
                <a:lnTo>
                  <a:pt x="770" y="1338"/>
                </a:lnTo>
                <a:lnTo>
                  <a:pt x="812" y="1327"/>
                </a:lnTo>
                <a:lnTo>
                  <a:pt x="855" y="1311"/>
                </a:lnTo>
                <a:lnTo>
                  <a:pt x="898" y="1295"/>
                </a:lnTo>
                <a:lnTo>
                  <a:pt x="935" y="1269"/>
                </a:lnTo>
                <a:lnTo>
                  <a:pt x="972" y="1242"/>
                </a:lnTo>
                <a:lnTo>
                  <a:pt x="1004" y="1210"/>
                </a:lnTo>
                <a:lnTo>
                  <a:pt x="1004" y="1210"/>
                </a:lnTo>
                <a:lnTo>
                  <a:pt x="1015" y="1199"/>
                </a:lnTo>
                <a:lnTo>
                  <a:pt x="1290" y="1279"/>
                </a:lnTo>
                <a:lnTo>
                  <a:pt x="1290" y="1349"/>
                </a:lnTo>
                <a:lnTo>
                  <a:pt x="1333" y="1349"/>
                </a:lnTo>
                <a:lnTo>
                  <a:pt x="1333" y="1248"/>
                </a:lnTo>
                <a:lnTo>
                  <a:pt x="1046" y="1168"/>
                </a:lnTo>
                <a:lnTo>
                  <a:pt x="1046" y="1168"/>
                </a:lnTo>
                <a:lnTo>
                  <a:pt x="1073" y="1125"/>
                </a:lnTo>
                <a:lnTo>
                  <a:pt x="1099" y="1083"/>
                </a:lnTo>
                <a:lnTo>
                  <a:pt x="1290" y="1131"/>
                </a:lnTo>
                <a:lnTo>
                  <a:pt x="1290" y="1205"/>
                </a:lnTo>
                <a:lnTo>
                  <a:pt x="1333" y="1205"/>
                </a:lnTo>
                <a:lnTo>
                  <a:pt x="1333" y="1099"/>
                </a:lnTo>
                <a:lnTo>
                  <a:pt x="1115" y="1041"/>
                </a:lnTo>
                <a:lnTo>
                  <a:pt x="1115" y="1041"/>
                </a:lnTo>
                <a:lnTo>
                  <a:pt x="1126" y="998"/>
                </a:lnTo>
                <a:lnTo>
                  <a:pt x="1137" y="950"/>
                </a:lnTo>
                <a:lnTo>
                  <a:pt x="1290" y="988"/>
                </a:lnTo>
                <a:lnTo>
                  <a:pt x="1290" y="1056"/>
                </a:lnTo>
                <a:lnTo>
                  <a:pt x="1333" y="1056"/>
                </a:lnTo>
                <a:lnTo>
                  <a:pt x="1333" y="950"/>
                </a:lnTo>
                <a:lnTo>
                  <a:pt x="1142" y="908"/>
                </a:lnTo>
                <a:lnTo>
                  <a:pt x="1142" y="908"/>
                </a:lnTo>
                <a:lnTo>
                  <a:pt x="1142" y="887"/>
                </a:lnTo>
                <a:lnTo>
                  <a:pt x="1142" y="807"/>
                </a:lnTo>
                <a:lnTo>
                  <a:pt x="1290" y="839"/>
                </a:lnTo>
                <a:lnTo>
                  <a:pt x="1290" y="908"/>
                </a:lnTo>
                <a:lnTo>
                  <a:pt x="1333" y="908"/>
                </a:lnTo>
                <a:lnTo>
                  <a:pt x="1333" y="802"/>
                </a:lnTo>
                <a:lnTo>
                  <a:pt x="1142" y="764"/>
                </a:lnTo>
                <a:lnTo>
                  <a:pt x="1142" y="732"/>
                </a:lnTo>
                <a:lnTo>
                  <a:pt x="1142" y="732"/>
                </a:lnTo>
                <a:lnTo>
                  <a:pt x="1158" y="727"/>
                </a:lnTo>
                <a:lnTo>
                  <a:pt x="1173" y="722"/>
                </a:lnTo>
                <a:lnTo>
                  <a:pt x="1200" y="695"/>
                </a:lnTo>
                <a:lnTo>
                  <a:pt x="1222" y="669"/>
                </a:lnTo>
                <a:lnTo>
                  <a:pt x="1222" y="648"/>
                </a:lnTo>
                <a:lnTo>
                  <a:pt x="1227" y="6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2" name="Freeform 328"/>
          <p:cNvSpPr>
            <a:spLocks noChangeArrowheads="1"/>
          </p:cNvSpPr>
          <p:nvPr/>
        </p:nvSpPr>
        <p:spPr bwMode="auto">
          <a:xfrm>
            <a:off x="2703349" y="3388223"/>
            <a:ext cx="14432" cy="10496"/>
          </a:xfrm>
          <a:custGeom>
            <a:avLst/>
            <a:gdLst>
              <a:gd name="T0" fmla="*/ 0 w 49"/>
              <a:gd name="T1" fmla="*/ 0 h 37"/>
              <a:gd name="T2" fmla="*/ 48 w 49"/>
              <a:gd name="T3" fmla="*/ 0 h 37"/>
              <a:gd name="T4" fmla="*/ 48 w 49"/>
              <a:gd name="T5" fmla="*/ 36 h 37"/>
              <a:gd name="T6" fmla="*/ 0 w 49"/>
              <a:gd name="T7" fmla="*/ 36 h 37"/>
              <a:gd name="T8" fmla="*/ 0 w 49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7">
                <a:moveTo>
                  <a:pt x="0" y="0"/>
                </a:moveTo>
                <a:lnTo>
                  <a:pt x="48" y="0"/>
                </a:lnTo>
                <a:lnTo>
                  <a:pt x="48" y="36"/>
                </a:lnTo>
                <a:lnTo>
                  <a:pt x="0" y="3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3" name="Freeform 329"/>
          <p:cNvSpPr>
            <a:spLocks noChangeArrowheads="1"/>
          </p:cNvSpPr>
          <p:nvPr/>
        </p:nvSpPr>
        <p:spPr bwMode="auto">
          <a:xfrm>
            <a:off x="2679734" y="3432831"/>
            <a:ext cx="69536" cy="11807"/>
          </a:xfrm>
          <a:custGeom>
            <a:avLst/>
            <a:gdLst>
              <a:gd name="T0" fmla="*/ 0 w 235"/>
              <a:gd name="T1" fmla="*/ 0 h 38"/>
              <a:gd name="T2" fmla="*/ 234 w 235"/>
              <a:gd name="T3" fmla="*/ 0 h 38"/>
              <a:gd name="T4" fmla="*/ 234 w 235"/>
              <a:gd name="T5" fmla="*/ 37 h 38"/>
              <a:gd name="T6" fmla="*/ 0 w 235"/>
              <a:gd name="T7" fmla="*/ 37 h 38"/>
              <a:gd name="T8" fmla="*/ 0 w 235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5" h="38">
                <a:moveTo>
                  <a:pt x="0" y="0"/>
                </a:moveTo>
                <a:lnTo>
                  <a:pt x="234" y="0"/>
                </a:lnTo>
                <a:lnTo>
                  <a:pt x="234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4" name="Freeform 330"/>
          <p:cNvSpPr>
            <a:spLocks noChangeArrowheads="1"/>
          </p:cNvSpPr>
          <p:nvPr/>
        </p:nvSpPr>
        <p:spPr bwMode="auto">
          <a:xfrm>
            <a:off x="2797812" y="3388223"/>
            <a:ext cx="26240" cy="10496"/>
          </a:xfrm>
          <a:custGeom>
            <a:avLst/>
            <a:gdLst>
              <a:gd name="T0" fmla="*/ 0 w 86"/>
              <a:gd name="T1" fmla="*/ 0 h 37"/>
              <a:gd name="T2" fmla="*/ 85 w 86"/>
              <a:gd name="T3" fmla="*/ 0 h 37"/>
              <a:gd name="T4" fmla="*/ 85 w 86"/>
              <a:gd name="T5" fmla="*/ 36 h 37"/>
              <a:gd name="T6" fmla="*/ 0 w 86"/>
              <a:gd name="T7" fmla="*/ 36 h 37"/>
              <a:gd name="T8" fmla="*/ 0 w 86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37">
                <a:moveTo>
                  <a:pt x="0" y="0"/>
                </a:moveTo>
                <a:lnTo>
                  <a:pt x="85" y="0"/>
                </a:lnTo>
                <a:lnTo>
                  <a:pt x="85" y="36"/>
                </a:lnTo>
                <a:lnTo>
                  <a:pt x="0" y="3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5" name="Freeform 331"/>
          <p:cNvSpPr>
            <a:spLocks noChangeArrowheads="1"/>
          </p:cNvSpPr>
          <p:nvPr/>
        </p:nvSpPr>
        <p:spPr bwMode="auto">
          <a:xfrm>
            <a:off x="2822740" y="3375103"/>
            <a:ext cx="38047" cy="13120"/>
          </a:xfrm>
          <a:custGeom>
            <a:avLst/>
            <a:gdLst>
              <a:gd name="T0" fmla="*/ 0 w 129"/>
              <a:gd name="T1" fmla="*/ 0 h 44"/>
              <a:gd name="T2" fmla="*/ 128 w 129"/>
              <a:gd name="T3" fmla="*/ 0 h 44"/>
              <a:gd name="T4" fmla="*/ 128 w 129"/>
              <a:gd name="T5" fmla="*/ 43 h 44"/>
              <a:gd name="T6" fmla="*/ 0 w 129"/>
              <a:gd name="T7" fmla="*/ 43 h 44"/>
              <a:gd name="T8" fmla="*/ 0 w 12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44">
                <a:moveTo>
                  <a:pt x="0" y="0"/>
                </a:moveTo>
                <a:lnTo>
                  <a:pt x="128" y="0"/>
                </a:lnTo>
                <a:lnTo>
                  <a:pt x="12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6" name="Freeform 332"/>
          <p:cNvSpPr>
            <a:spLocks noChangeArrowheads="1"/>
          </p:cNvSpPr>
          <p:nvPr/>
        </p:nvSpPr>
        <p:spPr bwMode="auto">
          <a:xfrm>
            <a:off x="2797812" y="3350175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" name="Freeform 333"/>
          <p:cNvSpPr>
            <a:spLocks noChangeArrowheads="1"/>
          </p:cNvSpPr>
          <p:nvPr/>
        </p:nvSpPr>
        <p:spPr bwMode="auto">
          <a:xfrm>
            <a:off x="2797812" y="3502365"/>
            <a:ext cx="35424" cy="17056"/>
          </a:xfrm>
          <a:custGeom>
            <a:avLst/>
            <a:gdLst>
              <a:gd name="T0" fmla="*/ 0 w 118"/>
              <a:gd name="T1" fmla="*/ 15 h 59"/>
              <a:gd name="T2" fmla="*/ 0 w 118"/>
              <a:gd name="T3" fmla="*/ 58 h 59"/>
              <a:gd name="T4" fmla="*/ 0 w 118"/>
              <a:gd name="T5" fmla="*/ 58 h 59"/>
              <a:gd name="T6" fmla="*/ 59 w 118"/>
              <a:gd name="T7" fmla="*/ 53 h 59"/>
              <a:gd name="T8" fmla="*/ 117 w 118"/>
              <a:gd name="T9" fmla="*/ 36 h 59"/>
              <a:gd name="T10" fmla="*/ 101 w 118"/>
              <a:gd name="T11" fmla="*/ 0 h 59"/>
              <a:gd name="T12" fmla="*/ 101 w 118"/>
              <a:gd name="T13" fmla="*/ 0 h 59"/>
              <a:gd name="T14" fmla="*/ 53 w 118"/>
              <a:gd name="T15" fmla="*/ 15 h 59"/>
              <a:gd name="T16" fmla="*/ 0 w 118"/>
              <a:gd name="T17" fmla="*/ 15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9">
                <a:moveTo>
                  <a:pt x="0" y="15"/>
                </a:moveTo>
                <a:lnTo>
                  <a:pt x="0" y="58"/>
                </a:lnTo>
                <a:lnTo>
                  <a:pt x="0" y="58"/>
                </a:lnTo>
                <a:lnTo>
                  <a:pt x="59" y="53"/>
                </a:lnTo>
                <a:lnTo>
                  <a:pt x="117" y="36"/>
                </a:lnTo>
                <a:lnTo>
                  <a:pt x="101" y="0"/>
                </a:lnTo>
                <a:lnTo>
                  <a:pt x="101" y="0"/>
                </a:lnTo>
                <a:lnTo>
                  <a:pt x="53" y="15"/>
                </a:lnTo>
                <a:lnTo>
                  <a:pt x="0" y="15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" name="Freeform 334"/>
          <p:cNvSpPr>
            <a:spLocks noChangeArrowheads="1"/>
          </p:cNvSpPr>
          <p:nvPr/>
        </p:nvSpPr>
        <p:spPr bwMode="auto">
          <a:xfrm>
            <a:off x="2838484" y="3426270"/>
            <a:ext cx="53791" cy="80031"/>
          </a:xfrm>
          <a:custGeom>
            <a:avLst/>
            <a:gdLst>
              <a:gd name="T0" fmla="*/ 0 w 182"/>
              <a:gd name="T1" fmla="*/ 233 h 271"/>
              <a:gd name="T2" fmla="*/ 22 w 182"/>
              <a:gd name="T3" fmla="*/ 270 h 271"/>
              <a:gd name="T4" fmla="*/ 22 w 182"/>
              <a:gd name="T5" fmla="*/ 270 h 271"/>
              <a:gd name="T6" fmla="*/ 59 w 182"/>
              <a:gd name="T7" fmla="*/ 249 h 271"/>
              <a:gd name="T8" fmla="*/ 90 w 182"/>
              <a:gd name="T9" fmla="*/ 223 h 271"/>
              <a:gd name="T10" fmla="*/ 117 w 182"/>
              <a:gd name="T11" fmla="*/ 191 h 271"/>
              <a:gd name="T12" fmla="*/ 139 w 182"/>
              <a:gd name="T13" fmla="*/ 154 h 271"/>
              <a:gd name="T14" fmla="*/ 154 w 182"/>
              <a:gd name="T15" fmla="*/ 116 h 271"/>
              <a:gd name="T16" fmla="*/ 170 w 182"/>
              <a:gd name="T17" fmla="*/ 80 h 271"/>
              <a:gd name="T18" fmla="*/ 175 w 182"/>
              <a:gd name="T19" fmla="*/ 37 h 271"/>
              <a:gd name="T20" fmla="*/ 181 w 182"/>
              <a:gd name="T21" fmla="*/ 0 h 271"/>
              <a:gd name="T22" fmla="*/ 139 w 182"/>
              <a:gd name="T23" fmla="*/ 0 h 271"/>
              <a:gd name="T24" fmla="*/ 139 w 182"/>
              <a:gd name="T25" fmla="*/ 0 h 271"/>
              <a:gd name="T26" fmla="*/ 139 w 182"/>
              <a:gd name="T27" fmla="*/ 31 h 271"/>
              <a:gd name="T28" fmla="*/ 128 w 182"/>
              <a:gd name="T29" fmla="*/ 69 h 271"/>
              <a:gd name="T30" fmla="*/ 117 w 182"/>
              <a:gd name="T31" fmla="*/ 101 h 271"/>
              <a:gd name="T32" fmla="*/ 101 w 182"/>
              <a:gd name="T33" fmla="*/ 133 h 271"/>
              <a:gd name="T34" fmla="*/ 80 w 182"/>
              <a:gd name="T35" fmla="*/ 164 h 271"/>
              <a:gd name="T36" fmla="*/ 59 w 182"/>
              <a:gd name="T37" fmla="*/ 191 h 271"/>
              <a:gd name="T38" fmla="*/ 32 w 182"/>
              <a:gd name="T39" fmla="*/ 217 h 271"/>
              <a:gd name="T40" fmla="*/ 0 w 182"/>
              <a:gd name="T41" fmla="*/ 233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2" h="271">
                <a:moveTo>
                  <a:pt x="0" y="233"/>
                </a:moveTo>
                <a:lnTo>
                  <a:pt x="22" y="270"/>
                </a:lnTo>
                <a:lnTo>
                  <a:pt x="22" y="270"/>
                </a:lnTo>
                <a:lnTo>
                  <a:pt x="59" y="249"/>
                </a:lnTo>
                <a:lnTo>
                  <a:pt x="90" y="223"/>
                </a:lnTo>
                <a:lnTo>
                  <a:pt x="117" y="191"/>
                </a:lnTo>
                <a:lnTo>
                  <a:pt x="139" y="154"/>
                </a:lnTo>
                <a:lnTo>
                  <a:pt x="154" y="116"/>
                </a:lnTo>
                <a:lnTo>
                  <a:pt x="170" y="80"/>
                </a:lnTo>
                <a:lnTo>
                  <a:pt x="175" y="37"/>
                </a:lnTo>
                <a:lnTo>
                  <a:pt x="181" y="0"/>
                </a:lnTo>
                <a:lnTo>
                  <a:pt x="139" y="0"/>
                </a:lnTo>
                <a:lnTo>
                  <a:pt x="139" y="0"/>
                </a:lnTo>
                <a:lnTo>
                  <a:pt x="139" y="31"/>
                </a:lnTo>
                <a:lnTo>
                  <a:pt x="128" y="69"/>
                </a:lnTo>
                <a:lnTo>
                  <a:pt x="117" y="101"/>
                </a:lnTo>
                <a:lnTo>
                  <a:pt x="101" y="133"/>
                </a:lnTo>
                <a:lnTo>
                  <a:pt x="80" y="164"/>
                </a:lnTo>
                <a:lnTo>
                  <a:pt x="59" y="191"/>
                </a:lnTo>
                <a:lnTo>
                  <a:pt x="32" y="217"/>
                </a:lnTo>
                <a:lnTo>
                  <a:pt x="0" y="23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" name="Freeform 335"/>
          <p:cNvSpPr>
            <a:spLocks noChangeArrowheads="1"/>
          </p:cNvSpPr>
          <p:nvPr/>
        </p:nvSpPr>
        <p:spPr bwMode="auto">
          <a:xfrm>
            <a:off x="2736149" y="3474814"/>
            <a:ext cx="49855" cy="13120"/>
          </a:xfrm>
          <a:custGeom>
            <a:avLst/>
            <a:gdLst>
              <a:gd name="T0" fmla="*/ 0 w 166"/>
              <a:gd name="T1" fmla="*/ 0 h 44"/>
              <a:gd name="T2" fmla="*/ 165 w 166"/>
              <a:gd name="T3" fmla="*/ 0 h 44"/>
              <a:gd name="T4" fmla="*/ 165 w 166"/>
              <a:gd name="T5" fmla="*/ 43 h 44"/>
              <a:gd name="T6" fmla="*/ 0 w 166"/>
              <a:gd name="T7" fmla="*/ 43 h 44"/>
              <a:gd name="T8" fmla="*/ 0 w 16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44">
                <a:moveTo>
                  <a:pt x="0" y="0"/>
                </a:moveTo>
                <a:lnTo>
                  <a:pt x="165" y="0"/>
                </a:lnTo>
                <a:lnTo>
                  <a:pt x="16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0" name="Freeform 336"/>
          <p:cNvSpPr>
            <a:spLocks noChangeArrowheads="1"/>
          </p:cNvSpPr>
          <p:nvPr/>
        </p:nvSpPr>
        <p:spPr bwMode="auto">
          <a:xfrm>
            <a:off x="2797812" y="347481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1" name="Freeform 337"/>
          <p:cNvSpPr>
            <a:spLocks noChangeArrowheads="1"/>
          </p:cNvSpPr>
          <p:nvPr/>
        </p:nvSpPr>
        <p:spPr bwMode="auto">
          <a:xfrm>
            <a:off x="2709910" y="3499741"/>
            <a:ext cx="39360" cy="13120"/>
          </a:xfrm>
          <a:custGeom>
            <a:avLst/>
            <a:gdLst>
              <a:gd name="T0" fmla="*/ 0 w 134"/>
              <a:gd name="T1" fmla="*/ 0 h 43"/>
              <a:gd name="T2" fmla="*/ 133 w 134"/>
              <a:gd name="T3" fmla="*/ 0 h 43"/>
              <a:gd name="T4" fmla="*/ 133 w 134"/>
              <a:gd name="T5" fmla="*/ 42 h 43"/>
              <a:gd name="T6" fmla="*/ 0 w 134"/>
              <a:gd name="T7" fmla="*/ 42 h 43"/>
              <a:gd name="T8" fmla="*/ 0 w 13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43">
                <a:moveTo>
                  <a:pt x="0" y="0"/>
                </a:moveTo>
                <a:lnTo>
                  <a:pt x="133" y="0"/>
                </a:lnTo>
                <a:lnTo>
                  <a:pt x="13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2" name="Freeform 338"/>
          <p:cNvSpPr>
            <a:spLocks noChangeArrowheads="1"/>
          </p:cNvSpPr>
          <p:nvPr/>
        </p:nvSpPr>
        <p:spPr bwMode="auto">
          <a:xfrm>
            <a:off x="3317357" y="2497386"/>
            <a:ext cx="89215" cy="145631"/>
          </a:xfrm>
          <a:custGeom>
            <a:avLst/>
            <a:gdLst>
              <a:gd name="T0" fmla="*/ 255 w 298"/>
              <a:gd name="T1" fmla="*/ 319 h 489"/>
              <a:gd name="T2" fmla="*/ 255 w 298"/>
              <a:gd name="T3" fmla="*/ 319 h 489"/>
              <a:gd name="T4" fmla="*/ 250 w 298"/>
              <a:gd name="T5" fmla="*/ 340 h 489"/>
              <a:gd name="T6" fmla="*/ 244 w 298"/>
              <a:gd name="T7" fmla="*/ 361 h 489"/>
              <a:gd name="T8" fmla="*/ 233 w 298"/>
              <a:gd name="T9" fmla="*/ 377 h 489"/>
              <a:gd name="T10" fmla="*/ 223 w 298"/>
              <a:gd name="T11" fmla="*/ 393 h 489"/>
              <a:gd name="T12" fmla="*/ 207 w 298"/>
              <a:gd name="T13" fmla="*/ 409 h 489"/>
              <a:gd name="T14" fmla="*/ 191 w 298"/>
              <a:gd name="T15" fmla="*/ 420 h 489"/>
              <a:gd name="T16" fmla="*/ 170 w 298"/>
              <a:gd name="T17" fmla="*/ 424 h 489"/>
              <a:gd name="T18" fmla="*/ 149 w 298"/>
              <a:gd name="T19" fmla="*/ 424 h 489"/>
              <a:gd name="T20" fmla="*/ 149 w 298"/>
              <a:gd name="T21" fmla="*/ 424 h 489"/>
              <a:gd name="T22" fmla="*/ 127 w 298"/>
              <a:gd name="T23" fmla="*/ 424 h 489"/>
              <a:gd name="T24" fmla="*/ 106 w 298"/>
              <a:gd name="T25" fmla="*/ 420 h 489"/>
              <a:gd name="T26" fmla="*/ 90 w 298"/>
              <a:gd name="T27" fmla="*/ 409 h 489"/>
              <a:gd name="T28" fmla="*/ 75 w 298"/>
              <a:gd name="T29" fmla="*/ 393 h 489"/>
              <a:gd name="T30" fmla="*/ 58 w 298"/>
              <a:gd name="T31" fmla="*/ 377 h 489"/>
              <a:gd name="T32" fmla="*/ 48 w 298"/>
              <a:gd name="T33" fmla="*/ 361 h 489"/>
              <a:gd name="T34" fmla="*/ 43 w 298"/>
              <a:gd name="T35" fmla="*/ 340 h 489"/>
              <a:gd name="T36" fmla="*/ 43 w 298"/>
              <a:gd name="T37" fmla="*/ 319 h 489"/>
              <a:gd name="T38" fmla="*/ 43 w 298"/>
              <a:gd name="T39" fmla="*/ 0 h 489"/>
              <a:gd name="T40" fmla="*/ 0 w 298"/>
              <a:gd name="T41" fmla="*/ 0 h 489"/>
              <a:gd name="T42" fmla="*/ 0 w 298"/>
              <a:gd name="T43" fmla="*/ 319 h 489"/>
              <a:gd name="T44" fmla="*/ 0 w 298"/>
              <a:gd name="T45" fmla="*/ 319 h 489"/>
              <a:gd name="T46" fmla="*/ 0 w 298"/>
              <a:gd name="T47" fmla="*/ 345 h 489"/>
              <a:gd name="T48" fmla="*/ 11 w 298"/>
              <a:gd name="T49" fmla="*/ 371 h 489"/>
              <a:gd name="T50" fmla="*/ 21 w 298"/>
              <a:gd name="T51" fmla="*/ 398 h 489"/>
              <a:gd name="T52" fmla="*/ 37 w 298"/>
              <a:gd name="T53" fmla="*/ 420 h 489"/>
              <a:gd name="T54" fmla="*/ 58 w 298"/>
              <a:gd name="T55" fmla="*/ 435 h 489"/>
              <a:gd name="T56" fmla="*/ 79 w 298"/>
              <a:gd name="T57" fmla="*/ 452 h 489"/>
              <a:gd name="T58" fmla="*/ 101 w 298"/>
              <a:gd name="T59" fmla="*/ 462 h 489"/>
              <a:gd name="T60" fmla="*/ 127 w 298"/>
              <a:gd name="T61" fmla="*/ 467 h 489"/>
              <a:gd name="T62" fmla="*/ 127 w 298"/>
              <a:gd name="T63" fmla="*/ 488 h 489"/>
              <a:gd name="T64" fmla="*/ 170 w 298"/>
              <a:gd name="T65" fmla="*/ 488 h 489"/>
              <a:gd name="T66" fmla="*/ 170 w 298"/>
              <a:gd name="T67" fmla="*/ 467 h 489"/>
              <a:gd name="T68" fmla="*/ 170 w 298"/>
              <a:gd name="T69" fmla="*/ 467 h 489"/>
              <a:gd name="T70" fmla="*/ 197 w 298"/>
              <a:gd name="T71" fmla="*/ 456 h 489"/>
              <a:gd name="T72" fmla="*/ 218 w 298"/>
              <a:gd name="T73" fmla="*/ 446 h 489"/>
              <a:gd name="T74" fmla="*/ 239 w 298"/>
              <a:gd name="T75" fmla="*/ 435 h 489"/>
              <a:gd name="T76" fmla="*/ 260 w 298"/>
              <a:gd name="T77" fmla="*/ 414 h 489"/>
              <a:gd name="T78" fmla="*/ 276 w 298"/>
              <a:gd name="T79" fmla="*/ 393 h 489"/>
              <a:gd name="T80" fmla="*/ 286 w 298"/>
              <a:gd name="T81" fmla="*/ 371 h 489"/>
              <a:gd name="T82" fmla="*/ 292 w 298"/>
              <a:gd name="T83" fmla="*/ 345 h 489"/>
              <a:gd name="T84" fmla="*/ 297 w 298"/>
              <a:gd name="T85" fmla="*/ 319 h 489"/>
              <a:gd name="T86" fmla="*/ 297 w 298"/>
              <a:gd name="T87" fmla="*/ 0 h 489"/>
              <a:gd name="T88" fmla="*/ 255 w 298"/>
              <a:gd name="T89" fmla="*/ 0 h 489"/>
              <a:gd name="T90" fmla="*/ 255 w 298"/>
              <a:gd name="T91" fmla="*/ 31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8" h="489">
                <a:moveTo>
                  <a:pt x="255" y="319"/>
                </a:moveTo>
                <a:lnTo>
                  <a:pt x="255" y="319"/>
                </a:lnTo>
                <a:lnTo>
                  <a:pt x="250" y="340"/>
                </a:lnTo>
                <a:lnTo>
                  <a:pt x="244" y="361"/>
                </a:lnTo>
                <a:lnTo>
                  <a:pt x="233" y="377"/>
                </a:lnTo>
                <a:lnTo>
                  <a:pt x="223" y="393"/>
                </a:lnTo>
                <a:lnTo>
                  <a:pt x="207" y="409"/>
                </a:lnTo>
                <a:lnTo>
                  <a:pt x="191" y="420"/>
                </a:lnTo>
                <a:lnTo>
                  <a:pt x="170" y="424"/>
                </a:lnTo>
                <a:lnTo>
                  <a:pt x="149" y="424"/>
                </a:lnTo>
                <a:lnTo>
                  <a:pt x="149" y="424"/>
                </a:lnTo>
                <a:lnTo>
                  <a:pt x="127" y="424"/>
                </a:lnTo>
                <a:lnTo>
                  <a:pt x="106" y="420"/>
                </a:lnTo>
                <a:lnTo>
                  <a:pt x="90" y="409"/>
                </a:lnTo>
                <a:lnTo>
                  <a:pt x="75" y="393"/>
                </a:lnTo>
                <a:lnTo>
                  <a:pt x="58" y="377"/>
                </a:lnTo>
                <a:lnTo>
                  <a:pt x="48" y="361"/>
                </a:lnTo>
                <a:lnTo>
                  <a:pt x="43" y="340"/>
                </a:lnTo>
                <a:lnTo>
                  <a:pt x="43" y="319"/>
                </a:lnTo>
                <a:lnTo>
                  <a:pt x="43" y="0"/>
                </a:lnTo>
                <a:lnTo>
                  <a:pt x="0" y="0"/>
                </a:lnTo>
                <a:lnTo>
                  <a:pt x="0" y="319"/>
                </a:lnTo>
                <a:lnTo>
                  <a:pt x="0" y="319"/>
                </a:lnTo>
                <a:lnTo>
                  <a:pt x="0" y="345"/>
                </a:lnTo>
                <a:lnTo>
                  <a:pt x="11" y="371"/>
                </a:lnTo>
                <a:lnTo>
                  <a:pt x="21" y="398"/>
                </a:lnTo>
                <a:lnTo>
                  <a:pt x="37" y="420"/>
                </a:lnTo>
                <a:lnTo>
                  <a:pt x="58" y="435"/>
                </a:lnTo>
                <a:lnTo>
                  <a:pt x="79" y="452"/>
                </a:lnTo>
                <a:lnTo>
                  <a:pt x="101" y="462"/>
                </a:lnTo>
                <a:lnTo>
                  <a:pt x="127" y="467"/>
                </a:lnTo>
                <a:lnTo>
                  <a:pt x="127" y="488"/>
                </a:lnTo>
                <a:lnTo>
                  <a:pt x="170" y="488"/>
                </a:lnTo>
                <a:lnTo>
                  <a:pt x="170" y="467"/>
                </a:lnTo>
                <a:lnTo>
                  <a:pt x="170" y="467"/>
                </a:lnTo>
                <a:lnTo>
                  <a:pt x="197" y="456"/>
                </a:lnTo>
                <a:lnTo>
                  <a:pt x="218" y="446"/>
                </a:lnTo>
                <a:lnTo>
                  <a:pt x="239" y="435"/>
                </a:lnTo>
                <a:lnTo>
                  <a:pt x="260" y="414"/>
                </a:lnTo>
                <a:lnTo>
                  <a:pt x="276" y="393"/>
                </a:lnTo>
                <a:lnTo>
                  <a:pt x="286" y="371"/>
                </a:lnTo>
                <a:lnTo>
                  <a:pt x="292" y="345"/>
                </a:lnTo>
                <a:lnTo>
                  <a:pt x="297" y="319"/>
                </a:lnTo>
                <a:lnTo>
                  <a:pt x="297" y="0"/>
                </a:lnTo>
                <a:lnTo>
                  <a:pt x="255" y="0"/>
                </a:lnTo>
                <a:lnTo>
                  <a:pt x="255" y="31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3" name="Freeform 339"/>
          <p:cNvSpPr>
            <a:spLocks noChangeArrowheads="1"/>
          </p:cNvSpPr>
          <p:nvPr/>
        </p:nvSpPr>
        <p:spPr bwMode="auto">
          <a:xfrm>
            <a:off x="3337038" y="2497386"/>
            <a:ext cx="48543" cy="89215"/>
          </a:xfrm>
          <a:custGeom>
            <a:avLst/>
            <a:gdLst>
              <a:gd name="T0" fmla="*/ 164 w 165"/>
              <a:gd name="T1" fmla="*/ 0 h 298"/>
              <a:gd name="T2" fmla="*/ 127 w 165"/>
              <a:gd name="T3" fmla="*/ 0 h 298"/>
              <a:gd name="T4" fmla="*/ 127 w 165"/>
              <a:gd name="T5" fmla="*/ 255 h 298"/>
              <a:gd name="T6" fmla="*/ 106 w 165"/>
              <a:gd name="T7" fmla="*/ 255 h 298"/>
              <a:gd name="T8" fmla="*/ 101 w 165"/>
              <a:gd name="T9" fmla="*/ 0 h 298"/>
              <a:gd name="T10" fmla="*/ 58 w 165"/>
              <a:gd name="T11" fmla="*/ 5 h 298"/>
              <a:gd name="T12" fmla="*/ 63 w 165"/>
              <a:gd name="T13" fmla="*/ 255 h 298"/>
              <a:gd name="T14" fmla="*/ 42 w 165"/>
              <a:gd name="T15" fmla="*/ 255 h 298"/>
              <a:gd name="T16" fmla="*/ 42 w 165"/>
              <a:gd name="T17" fmla="*/ 0 h 298"/>
              <a:gd name="T18" fmla="*/ 0 w 165"/>
              <a:gd name="T19" fmla="*/ 0 h 298"/>
              <a:gd name="T20" fmla="*/ 0 w 165"/>
              <a:gd name="T21" fmla="*/ 297 h 298"/>
              <a:gd name="T22" fmla="*/ 164 w 165"/>
              <a:gd name="T23" fmla="*/ 297 h 298"/>
              <a:gd name="T24" fmla="*/ 164 w 165"/>
              <a:gd name="T25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5" h="298">
                <a:moveTo>
                  <a:pt x="164" y="0"/>
                </a:moveTo>
                <a:lnTo>
                  <a:pt x="127" y="0"/>
                </a:lnTo>
                <a:lnTo>
                  <a:pt x="127" y="255"/>
                </a:lnTo>
                <a:lnTo>
                  <a:pt x="106" y="255"/>
                </a:lnTo>
                <a:lnTo>
                  <a:pt x="101" y="0"/>
                </a:lnTo>
                <a:lnTo>
                  <a:pt x="58" y="5"/>
                </a:lnTo>
                <a:lnTo>
                  <a:pt x="63" y="255"/>
                </a:lnTo>
                <a:lnTo>
                  <a:pt x="42" y="255"/>
                </a:lnTo>
                <a:lnTo>
                  <a:pt x="42" y="0"/>
                </a:lnTo>
                <a:lnTo>
                  <a:pt x="0" y="0"/>
                </a:lnTo>
                <a:lnTo>
                  <a:pt x="0" y="297"/>
                </a:lnTo>
                <a:lnTo>
                  <a:pt x="164" y="297"/>
                </a:lnTo>
                <a:lnTo>
                  <a:pt x="164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4" name="Freeform 340"/>
          <p:cNvSpPr>
            <a:spLocks noChangeArrowheads="1"/>
          </p:cNvSpPr>
          <p:nvPr/>
        </p:nvSpPr>
        <p:spPr bwMode="auto">
          <a:xfrm>
            <a:off x="3343597" y="2649576"/>
            <a:ext cx="38048" cy="251901"/>
          </a:xfrm>
          <a:custGeom>
            <a:avLst/>
            <a:gdLst>
              <a:gd name="T0" fmla="*/ 64 w 128"/>
              <a:gd name="T1" fmla="*/ 801 h 845"/>
              <a:gd name="T2" fmla="*/ 64 w 128"/>
              <a:gd name="T3" fmla="*/ 801 h 845"/>
              <a:gd name="T4" fmla="*/ 53 w 128"/>
              <a:gd name="T5" fmla="*/ 801 h 845"/>
              <a:gd name="T6" fmla="*/ 48 w 128"/>
              <a:gd name="T7" fmla="*/ 796 h 845"/>
              <a:gd name="T8" fmla="*/ 42 w 128"/>
              <a:gd name="T9" fmla="*/ 791 h 845"/>
              <a:gd name="T10" fmla="*/ 42 w 128"/>
              <a:gd name="T11" fmla="*/ 780 h 845"/>
              <a:gd name="T12" fmla="*/ 42 w 128"/>
              <a:gd name="T13" fmla="*/ 621 h 845"/>
              <a:gd name="T14" fmla="*/ 85 w 128"/>
              <a:gd name="T15" fmla="*/ 578 h 845"/>
              <a:gd name="T16" fmla="*/ 85 w 128"/>
              <a:gd name="T17" fmla="*/ 780 h 845"/>
              <a:gd name="T18" fmla="*/ 85 w 128"/>
              <a:gd name="T19" fmla="*/ 780 h 845"/>
              <a:gd name="T20" fmla="*/ 85 w 128"/>
              <a:gd name="T21" fmla="*/ 791 h 845"/>
              <a:gd name="T22" fmla="*/ 80 w 128"/>
              <a:gd name="T23" fmla="*/ 796 h 845"/>
              <a:gd name="T24" fmla="*/ 69 w 128"/>
              <a:gd name="T25" fmla="*/ 801 h 845"/>
              <a:gd name="T26" fmla="*/ 64 w 128"/>
              <a:gd name="T27" fmla="*/ 801 h 845"/>
              <a:gd name="T28" fmla="*/ 85 w 128"/>
              <a:gd name="T29" fmla="*/ 520 h 845"/>
              <a:gd name="T30" fmla="*/ 42 w 128"/>
              <a:gd name="T31" fmla="*/ 563 h 845"/>
              <a:gd name="T32" fmla="*/ 42 w 128"/>
              <a:gd name="T33" fmla="*/ 514 h 845"/>
              <a:gd name="T34" fmla="*/ 85 w 128"/>
              <a:gd name="T35" fmla="*/ 472 h 845"/>
              <a:gd name="T36" fmla="*/ 85 w 128"/>
              <a:gd name="T37" fmla="*/ 520 h 845"/>
              <a:gd name="T38" fmla="*/ 85 w 128"/>
              <a:gd name="T39" fmla="*/ 149 h 845"/>
              <a:gd name="T40" fmla="*/ 85 w 128"/>
              <a:gd name="T41" fmla="*/ 414 h 845"/>
              <a:gd name="T42" fmla="*/ 42 w 128"/>
              <a:gd name="T43" fmla="*/ 456 h 845"/>
              <a:gd name="T44" fmla="*/ 42 w 128"/>
              <a:gd name="T45" fmla="*/ 149 h 845"/>
              <a:gd name="T46" fmla="*/ 85 w 128"/>
              <a:gd name="T47" fmla="*/ 149 h 845"/>
              <a:gd name="T48" fmla="*/ 85 w 128"/>
              <a:gd name="T49" fmla="*/ 0 h 845"/>
              <a:gd name="T50" fmla="*/ 42 w 128"/>
              <a:gd name="T51" fmla="*/ 0 h 845"/>
              <a:gd name="T52" fmla="*/ 42 w 128"/>
              <a:gd name="T53" fmla="*/ 106 h 845"/>
              <a:gd name="T54" fmla="*/ 0 w 128"/>
              <a:gd name="T55" fmla="*/ 106 h 845"/>
              <a:gd name="T56" fmla="*/ 0 w 128"/>
              <a:gd name="T57" fmla="*/ 780 h 845"/>
              <a:gd name="T58" fmla="*/ 0 w 128"/>
              <a:gd name="T59" fmla="*/ 780 h 845"/>
              <a:gd name="T60" fmla="*/ 5 w 128"/>
              <a:gd name="T61" fmla="*/ 807 h 845"/>
              <a:gd name="T62" fmla="*/ 16 w 128"/>
              <a:gd name="T63" fmla="*/ 828 h 845"/>
              <a:gd name="T64" fmla="*/ 37 w 128"/>
              <a:gd name="T65" fmla="*/ 839 h 845"/>
              <a:gd name="T66" fmla="*/ 64 w 128"/>
              <a:gd name="T67" fmla="*/ 844 h 845"/>
              <a:gd name="T68" fmla="*/ 64 w 128"/>
              <a:gd name="T69" fmla="*/ 844 h 845"/>
              <a:gd name="T70" fmla="*/ 85 w 128"/>
              <a:gd name="T71" fmla="*/ 839 h 845"/>
              <a:gd name="T72" fmla="*/ 106 w 128"/>
              <a:gd name="T73" fmla="*/ 828 h 845"/>
              <a:gd name="T74" fmla="*/ 122 w 128"/>
              <a:gd name="T75" fmla="*/ 807 h 845"/>
              <a:gd name="T76" fmla="*/ 127 w 128"/>
              <a:gd name="T77" fmla="*/ 780 h 845"/>
              <a:gd name="T78" fmla="*/ 127 w 128"/>
              <a:gd name="T79" fmla="*/ 106 h 845"/>
              <a:gd name="T80" fmla="*/ 85 w 128"/>
              <a:gd name="T81" fmla="*/ 106 h 845"/>
              <a:gd name="T82" fmla="*/ 85 w 128"/>
              <a:gd name="T83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845">
                <a:moveTo>
                  <a:pt x="64" y="801"/>
                </a:moveTo>
                <a:lnTo>
                  <a:pt x="64" y="801"/>
                </a:lnTo>
                <a:lnTo>
                  <a:pt x="53" y="801"/>
                </a:lnTo>
                <a:lnTo>
                  <a:pt x="48" y="796"/>
                </a:lnTo>
                <a:lnTo>
                  <a:pt x="42" y="791"/>
                </a:lnTo>
                <a:lnTo>
                  <a:pt x="42" y="780"/>
                </a:lnTo>
                <a:lnTo>
                  <a:pt x="42" y="621"/>
                </a:lnTo>
                <a:lnTo>
                  <a:pt x="85" y="578"/>
                </a:lnTo>
                <a:lnTo>
                  <a:pt x="85" y="780"/>
                </a:lnTo>
                <a:lnTo>
                  <a:pt x="85" y="780"/>
                </a:lnTo>
                <a:lnTo>
                  <a:pt x="85" y="791"/>
                </a:lnTo>
                <a:lnTo>
                  <a:pt x="80" y="796"/>
                </a:lnTo>
                <a:lnTo>
                  <a:pt x="69" y="801"/>
                </a:lnTo>
                <a:lnTo>
                  <a:pt x="64" y="801"/>
                </a:lnTo>
                <a:close/>
                <a:moveTo>
                  <a:pt x="85" y="520"/>
                </a:moveTo>
                <a:lnTo>
                  <a:pt x="42" y="563"/>
                </a:lnTo>
                <a:lnTo>
                  <a:pt x="42" y="514"/>
                </a:lnTo>
                <a:lnTo>
                  <a:pt x="85" y="472"/>
                </a:lnTo>
                <a:lnTo>
                  <a:pt x="85" y="520"/>
                </a:lnTo>
                <a:close/>
                <a:moveTo>
                  <a:pt x="85" y="149"/>
                </a:moveTo>
                <a:lnTo>
                  <a:pt x="85" y="414"/>
                </a:lnTo>
                <a:lnTo>
                  <a:pt x="42" y="456"/>
                </a:lnTo>
                <a:lnTo>
                  <a:pt x="42" y="149"/>
                </a:lnTo>
                <a:lnTo>
                  <a:pt x="85" y="149"/>
                </a:lnTo>
                <a:close/>
                <a:moveTo>
                  <a:pt x="85" y="0"/>
                </a:moveTo>
                <a:lnTo>
                  <a:pt x="42" y="0"/>
                </a:lnTo>
                <a:lnTo>
                  <a:pt x="42" y="106"/>
                </a:lnTo>
                <a:lnTo>
                  <a:pt x="0" y="106"/>
                </a:lnTo>
                <a:lnTo>
                  <a:pt x="0" y="780"/>
                </a:lnTo>
                <a:lnTo>
                  <a:pt x="0" y="780"/>
                </a:lnTo>
                <a:lnTo>
                  <a:pt x="5" y="807"/>
                </a:lnTo>
                <a:lnTo>
                  <a:pt x="16" y="828"/>
                </a:lnTo>
                <a:lnTo>
                  <a:pt x="37" y="839"/>
                </a:lnTo>
                <a:lnTo>
                  <a:pt x="64" y="844"/>
                </a:lnTo>
                <a:lnTo>
                  <a:pt x="64" y="844"/>
                </a:lnTo>
                <a:lnTo>
                  <a:pt x="85" y="839"/>
                </a:lnTo>
                <a:lnTo>
                  <a:pt x="106" y="828"/>
                </a:lnTo>
                <a:lnTo>
                  <a:pt x="122" y="807"/>
                </a:lnTo>
                <a:lnTo>
                  <a:pt x="127" y="780"/>
                </a:lnTo>
                <a:lnTo>
                  <a:pt x="127" y="106"/>
                </a:lnTo>
                <a:lnTo>
                  <a:pt x="85" y="106"/>
                </a:lnTo>
                <a:lnTo>
                  <a:pt x="8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5" name="Freeform 341"/>
          <p:cNvSpPr>
            <a:spLocks noChangeArrowheads="1"/>
          </p:cNvSpPr>
          <p:nvPr/>
        </p:nvSpPr>
        <p:spPr bwMode="auto">
          <a:xfrm>
            <a:off x="3462988" y="2724360"/>
            <a:ext cx="36736" cy="175806"/>
          </a:xfrm>
          <a:custGeom>
            <a:avLst/>
            <a:gdLst>
              <a:gd name="T0" fmla="*/ 79 w 123"/>
              <a:gd name="T1" fmla="*/ 160 h 591"/>
              <a:gd name="T2" fmla="*/ 36 w 123"/>
              <a:gd name="T3" fmla="*/ 202 h 591"/>
              <a:gd name="T4" fmla="*/ 36 w 123"/>
              <a:gd name="T5" fmla="*/ 64 h 591"/>
              <a:gd name="T6" fmla="*/ 79 w 123"/>
              <a:gd name="T7" fmla="*/ 64 h 591"/>
              <a:gd name="T8" fmla="*/ 79 w 123"/>
              <a:gd name="T9" fmla="*/ 160 h 591"/>
              <a:gd name="T10" fmla="*/ 58 w 123"/>
              <a:gd name="T11" fmla="*/ 547 h 591"/>
              <a:gd name="T12" fmla="*/ 58 w 123"/>
              <a:gd name="T13" fmla="*/ 547 h 591"/>
              <a:gd name="T14" fmla="*/ 53 w 123"/>
              <a:gd name="T15" fmla="*/ 547 h 591"/>
              <a:gd name="T16" fmla="*/ 47 w 123"/>
              <a:gd name="T17" fmla="*/ 542 h 591"/>
              <a:gd name="T18" fmla="*/ 42 w 123"/>
              <a:gd name="T19" fmla="*/ 537 h 591"/>
              <a:gd name="T20" fmla="*/ 36 w 123"/>
              <a:gd name="T21" fmla="*/ 526 h 591"/>
              <a:gd name="T22" fmla="*/ 36 w 123"/>
              <a:gd name="T23" fmla="*/ 367 h 591"/>
              <a:gd name="T24" fmla="*/ 79 w 123"/>
              <a:gd name="T25" fmla="*/ 324 h 591"/>
              <a:gd name="T26" fmla="*/ 79 w 123"/>
              <a:gd name="T27" fmla="*/ 526 h 591"/>
              <a:gd name="T28" fmla="*/ 79 w 123"/>
              <a:gd name="T29" fmla="*/ 526 h 591"/>
              <a:gd name="T30" fmla="*/ 79 w 123"/>
              <a:gd name="T31" fmla="*/ 537 h 591"/>
              <a:gd name="T32" fmla="*/ 74 w 123"/>
              <a:gd name="T33" fmla="*/ 542 h 591"/>
              <a:gd name="T34" fmla="*/ 68 w 123"/>
              <a:gd name="T35" fmla="*/ 547 h 591"/>
              <a:gd name="T36" fmla="*/ 58 w 123"/>
              <a:gd name="T37" fmla="*/ 547 h 591"/>
              <a:gd name="T38" fmla="*/ 79 w 123"/>
              <a:gd name="T39" fmla="*/ 266 h 591"/>
              <a:gd name="T40" fmla="*/ 36 w 123"/>
              <a:gd name="T41" fmla="*/ 309 h 591"/>
              <a:gd name="T42" fmla="*/ 36 w 123"/>
              <a:gd name="T43" fmla="*/ 260 h 591"/>
              <a:gd name="T44" fmla="*/ 79 w 123"/>
              <a:gd name="T45" fmla="*/ 218 h 591"/>
              <a:gd name="T46" fmla="*/ 79 w 123"/>
              <a:gd name="T47" fmla="*/ 266 h 591"/>
              <a:gd name="T48" fmla="*/ 79 w 123"/>
              <a:gd name="T49" fmla="*/ 0 h 591"/>
              <a:gd name="T50" fmla="*/ 42 w 123"/>
              <a:gd name="T51" fmla="*/ 0 h 591"/>
              <a:gd name="T52" fmla="*/ 42 w 123"/>
              <a:gd name="T53" fmla="*/ 22 h 591"/>
              <a:gd name="T54" fmla="*/ 0 w 123"/>
              <a:gd name="T55" fmla="*/ 22 h 591"/>
              <a:gd name="T56" fmla="*/ 0 w 123"/>
              <a:gd name="T57" fmla="*/ 526 h 591"/>
              <a:gd name="T58" fmla="*/ 0 w 123"/>
              <a:gd name="T59" fmla="*/ 526 h 591"/>
              <a:gd name="T60" fmla="*/ 0 w 123"/>
              <a:gd name="T61" fmla="*/ 553 h 591"/>
              <a:gd name="T62" fmla="*/ 15 w 123"/>
              <a:gd name="T63" fmla="*/ 574 h 591"/>
              <a:gd name="T64" fmla="*/ 36 w 123"/>
              <a:gd name="T65" fmla="*/ 585 h 591"/>
              <a:gd name="T66" fmla="*/ 58 w 123"/>
              <a:gd name="T67" fmla="*/ 590 h 591"/>
              <a:gd name="T68" fmla="*/ 58 w 123"/>
              <a:gd name="T69" fmla="*/ 590 h 591"/>
              <a:gd name="T70" fmla="*/ 84 w 123"/>
              <a:gd name="T71" fmla="*/ 585 h 591"/>
              <a:gd name="T72" fmla="*/ 106 w 123"/>
              <a:gd name="T73" fmla="*/ 574 h 591"/>
              <a:gd name="T74" fmla="*/ 116 w 123"/>
              <a:gd name="T75" fmla="*/ 553 h 591"/>
              <a:gd name="T76" fmla="*/ 122 w 123"/>
              <a:gd name="T77" fmla="*/ 526 h 591"/>
              <a:gd name="T78" fmla="*/ 122 w 123"/>
              <a:gd name="T79" fmla="*/ 22 h 591"/>
              <a:gd name="T80" fmla="*/ 79 w 123"/>
              <a:gd name="T81" fmla="*/ 22 h 591"/>
              <a:gd name="T82" fmla="*/ 79 w 123"/>
              <a:gd name="T83" fmla="*/ 0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591">
                <a:moveTo>
                  <a:pt x="79" y="160"/>
                </a:moveTo>
                <a:lnTo>
                  <a:pt x="36" y="202"/>
                </a:lnTo>
                <a:lnTo>
                  <a:pt x="36" y="64"/>
                </a:lnTo>
                <a:lnTo>
                  <a:pt x="79" y="64"/>
                </a:lnTo>
                <a:lnTo>
                  <a:pt x="79" y="160"/>
                </a:lnTo>
                <a:close/>
                <a:moveTo>
                  <a:pt x="58" y="547"/>
                </a:moveTo>
                <a:lnTo>
                  <a:pt x="58" y="547"/>
                </a:lnTo>
                <a:lnTo>
                  <a:pt x="53" y="547"/>
                </a:lnTo>
                <a:lnTo>
                  <a:pt x="47" y="542"/>
                </a:lnTo>
                <a:lnTo>
                  <a:pt x="42" y="537"/>
                </a:lnTo>
                <a:lnTo>
                  <a:pt x="36" y="526"/>
                </a:lnTo>
                <a:lnTo>
                  <a:pt x="36" y="367"/>
                </a:lnTo>
                <a:lnTo>
                  <a:pt x="79" y="324"/>
                </a:lnTo>
                <a:lnTo>
                  <a:pt x="79" y="526"/>
                </a:lnTo>
                <a:lnTo>
                  <a:pt x="79" y="526"/>
                </a:lnTo>
                <a:lnTo>
                  <a:pt x="79" y="537"/>
                </a:lnTo>
                <a:lnTo>
                  <a:pt x="74" y="542"/>
                </a:lnTo>
                <a:lnTo>
                  <a:pt x="68" y="547"/>
                </a:lnTo>
                <a:lnTo>
                  <a:pt x="58" y="547"/>
                </a:lnTo>
                <a:close/>
                <a:moveTo>
                  <a:pt x="79" y="266"/>
                </a:moveTo>
                <a:lnTo>
                  <a:pt x="36" y="309"/>
                </a:lnTo>
                <a:lnTo>
                  <a:pt x="36" y="260"/>
                </a:lnTo>
                <a:lnTo>
                  <a:pt x="79" y="218"/>
                </a:lnTo>
                <a:lnTo>
                  <a:pt x="79" y="266"/>
                </a:lnTo>
                <a:close/>
                <a:moveTo>
                  <a:pt x="79" y="0"/>
                </a:moveTo>
                <a:lnTo>
                  <a:pt x="42" y="0"/>
                </a:lnTo>
                <a:lnTo>
                  <a:pt x="42" y="22"/>
                </a:lnTo>
                <a:lnTo>
                  <a:pt x="0" y="22"/>
                </a:lnTo>
                <a:lnTo>
                  <a:pt x="0" y="526"/>
                </a:lnTo>
                <a:lnTo>
                  <a:pt x="0" y="526"/>
                </a:lnTo>
                <a:lnTo>
                  <a:pt x="0" y="553"/>
                </a:lnTo>
                <a:lnTo>
                  <a:pt x="15" y="574"/>
                </a:lnTo>
                <a:lnTo>
                  <a:pt x="36" y="585"/>
                </a:lnTo>
                <a:lnTo>
                  <a:pt x="58" y="590"/>
                </a:lnTo>
                <a:lnTo>
                  <a:pt x="58" y="590"/>
                </a:lnTo>
                <a:lnTo>
                  <a:pt x="84" y="585"/>
                </a:lnTo>
                <a:lnTo>
                  <a:pt x="106" y="574"/>
                </a:lnTo>
                <a:lnTo>
                  <a:pt x="116" y="553"/>
                </a:lnTo>
                <a:lnTo>
                  <a:pt x="122" y="526"/>
                </a:lnTo>
                <a:lnTo>
                  <a:pt x="122" y="22"/>
                </a:lnTo>
                <a:lnTo>
                  <a:pt x="79" y="22"/>
                </a:lnTo>
                <a:lnTo>
                  <a:pt x="7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6" name="Freeform 342"/>
          <p:cNvSpPr>
            <a:spLocks noChangeArrowheads="1"/>
          </p:cNvSpPr>
          <p:nvPr/>
        </p:nvSpPr>
        <p:spPr bwMode="auto">
          <a:xfrm>
            <a:off x="3549579" y="2649576"/>
            <a:ext cx="38047" cy="251901"/>
          </a:xfrm>
          <a:custGeom>
            <a:avLst/>
            <a:gdLst>
              <a:gd name="T0" fmla="*/ 84 w 128"/>
              <a:gd name="T1" fmla="*/ 414 h 845"/>
              <a:gd name="T2" fmla="*/ 42 w 128"/>
              <a:gd name="T3" fmla="*/ 456 h 845"/>
              <a:gd name="T4" fmla="*/ 42 w 128"/>
              <a:gd name="T5" fmla="*/ 149 h 845"/>
              <a:gd name="T6" fmla="*/ 84 w 128"/>
              <a:gd name="T7" fmla="*/ 149 h 845"/>
              <a:gd name="T8" fmla="*/ 84 w 128"/>
              <a:gd name="T9" fmla="*/ 414 h 845"/>
              <a:gd name="T10" fmla="*/ 63 w 128"/>
              <a:gd name="T11" fmla="*/ 801 h 845"/>
              <a:gd name="T12" fmla="*/ 63 w 128"/>
              <a:gd name="T13" fmla="*/ 801 h 845"/>
              <a:gd name="T14" fmla="*/ 52 w 128"/>
              <a:gd name="T15" fmla="*/ 801 h 845"/>
              <a:gd name="T16" fmla="*/ 47 w 128"/>
              <a:gd name="T17" fmla="*/ 796 h 845"/>
              <a:gd name="T18" fmla="*/ 42 w 128"/>
              <a:gd name="T19" fmla="*/ 791 h 845"/>
              <a:gd name="T20" fmla="*/ 42 w 128"/>
              <a:gd name="T21" fmla="*/ 780 h 845"/>
              <a:gd name="T22" fmla="*/ 42 w 128"/>
              <a:gd name="T23" fmla="*/ 621 h 845"/>
              <a:gd name="T24" fmla="*/ 84 w 128"/>
              <a:gd name="T25" fmla="*/ 578 h 845"/>
              <a:gd name="T26" fmla="*/ 84 w 128"/>
              <a:gd name="T27" fmla="*/ 780 h 845"/>
              <a:gd name="T28" fmla="*/ 84 w 128"/>
              <a:gd name="T29" fmla="*/ 780 h 845"/>
              <a:gd name="T30" fmla="*/ 84 w 128"/>
              <a:gd name="T31" fmla="*/ 791 h 845"/>
              <a:gd name="T32" fmla="*/ 79 w 128"/>
              <a:gd name="T33" fmla="*/ 796 h 845"/>
              <a:gd name="T34" fmla="*/ 74 w 128"/>
              <a:gd name="T35" fmla="*/ 801 h 845"/>
              <a:gd name="T36" fmla="*/ 63 w 128"/>
              <a:gd name="T37" fmla="*/ 801 h 845"/>
              <a:gd name="T38" fmla="*/ 84 w 128"/>
              <a:gd name="T39" fmla="*/ 520 h 845"/>
              <a:gd name="T40" fmla="*/ 42 w 128"/>
              <a:gd name="T41" fmla="*/ 563 h 845"/>
              <a:gd name="T42" fmla="*/ 42 w 128"/>
              <a:gd name="T43" fmla="*/ 514 h 845"/>
              <a:gd name="T44" fmla="*/ 84 w 128"/>
              <a:gd name="T45" fmla="*/ 472 h 845"/>
              <a:gd name="T46" fmla="*/ 84 w 128"/>
              <a:gd name="T47" fmla="*/ 520 h 845"/>
              <a:gd name="T48" fmla="*/ 84 w 128"/>
              <a:gd name="T49" fmla="*/ 0 h 845"/>
              <a:gd name="T50" fmla="*/ 42 w 128"/>
              <a:gd name="T51" fmla="*/ 0 h 845"/>
              <a:gd name="T52" fmla="*/ 42 w 128"/>
              <a:gd name="T53" fmla="*/ 106 h 845"/>
              <a:gd name="T54" fmla="*/ 0 w 128"/>
              <a:gd name="T55" fmla="*/ 106 h 845"/>
              <a:gd name="T56" fmla="*/ 0 w 128"/>
              <a:gd name="T57" fmla="*/ 780 h 845"/>
              <a:gd name="T58" fmla="*/ 0 w 128"/>
              <a:gd name="T59" fmla="*/ 780 h 845"/>
              <a:gd name="T60" fmla="*/ 5 w 128"/>
              <a:gd name="T61" fmla="*/ 807 h 845"/>
              <a:gd name="T62" fmla="*/ 21 w 128"/>
              <a:gd name="T63" fmla="*/ 828 h 845"/>
              <a:gd name="T64" fmla="*/ 37 w 128"/>
              <a:gd name="T65" fmla="*/ 839 h 845"/>
              <a:gd name="T66" fmla="*/ 63 w 128"/>
              <a:gd name="T67" fmla="*/ 844 h 845"/>
              <a:gd name="T68" fmla="*/ 63 w 128"/>
              <a:gd name="T69" fmla="*/ 844 h 845"/>
              <a:gd name="T70" fmla="*/ 90 w 128"/>
              <a:gd name="T71" fmla="*/ 839 h 845"/>
              <a:gd name="T72" fmla="*/ 105 w 128"/>
              <a:gd name="T73" fmla="*/ 828 h 845"/>
              <a:gd name="T74" fmla="*/ 122 w 128"/>
              <a:gd name="T75" fmla="*/ 807 h 845"/>
              <a:gd name="T76" fmla="*/ 127 w 128"/>
              <a:gd name="T77" fmla="*/ 780 h 845"/>
              <a:gd name="T78" fmla="*/ 127 w 128"/>
              <a:gd name="T79" fmla="*/ 106 h 845"/>
              <a:gd name="T80" fmla="*/ 84 w 128"/>
              <a:gd name="T81" fmla="*/ 106 h 845"/>
              <a:gd name="T82" fmla="*/ 84 w 128"/>
              <a:gd name="T83" fmla="*/ 0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845">
                <a:moveTo>
                  <a:pt x="84" y="414"/>
                </a:moveTo>
                <a:lnTo>
                  <a:pt x="42" y="456"/>
                </a:lnTo>
                <a:lnTo>
                  <a:pt x="42" y="149"/>
                </a:lnTo>
                <a:lnTo>
                  <a:pt x="84" y="149"/>
                </a:lnTo>
                <a:lnTo>
                  <a:pt x="84" y="414"/>
                </a:lnTo>
                <a:close/>
                <a:moveTo>
                  <a:pt x="63" y="801"/>
                </a:moveTo>
                <a:lnTo>
                  <a:pt x="63" y="801"/>
                </a:lnTo>
                <a:lnTo>
                  <a:pt x="52" y="801"/>
                </a:lnTo>
                <a:lnTo>
                  <a:pt x="47" y="796"/>
                </a:lnTo>
                <a:lnTo>
                  <a:pt x="42" y="791"/>
                </a:lnTo>
                <a:lnTo>
                  <a:pt x="42" y="780"/>
                </a:lnTo>
                <a:lnTo>
                  <a:pt x="42" y="621"/>
                </a:lnTo>
                <a:lnTo>
                  <a:pt x="84" y="578"/>
                </a:lnTo>
                <a:lnTo>
                  <a:pt x="84" y="780"/>
                </a:lnTo>
                <a:lnTo>
                  <a:pt x="84" y="780"/>
                </a:lnTo>
                <a:lnTo>
                  <a:pt x="84" y="791"/>
                </a:lnTo>
                <a:lnTo>
                  <a:pt x="79" y="796"/>
                </a:lnTo>
                <a:lnTo>
                  <a:pt x="74" y="801"/>
                </a:lnTo>
                <a:lnTo>
                  <a:pt x="63" y="801"/>
                </a:lnTo>
                <a:close/>
                <a:moveTo>
                  <a:pt x="84" y="520"/>
                </a:moveTo>
                <a:lnTo>
                  <a:pt x="42" y="563"/>
                </a:lnTo>
                <a:lnTo>
                  <a:pt x="42" y="514"/>
                </a:lnTo>
                <a:lnTo>
                  <a:pt x="84" y="472"/>
                </a:lnTo>
                <a:lnTo>
                  <a:pt x="84" y="520"/>
                </a:lnTo>
                <a:close/>
                <a:moveTo>
                  <a:pt x="84" y="0"/>
                </a:moveTo>
                <a:lnTo>
                  <a:pt x="42" y="0"/>
                </a:lnTo>
                <a:lnTo>
                  <a:pt x="42" y="106"/>
                </a:lnTo>
                <a:lnTo>
                  <a:pt x="0" y="106"/>
                </a:lnTo>
                <a:lnTo>
                  <a:pt x="0" y="780"/>
                </a:lnTo>
                <a:lnTo>
                  <a:pt x="0" y="780"/>
                </a:lnTo>
                <a:lnTo>
                  <a:pt x="5" y="807"/>
                </a:lnTo>
                <a:lnTo>
                  <a:pt x="21" y="828"/>
                </a:lnTo>
                <a:lnTo>
                  <a:pt x="37" y="839"/>
                </a:lnTo>
                <a:lnTo>
                  <a:pt x="63" y="844"/>
                </a:lnTo>
                <a:lnTo>
                  <a:pt x="63" y="844"/>
                </a:lnTo>
                <a:lnTo>
                  <a:pt x="90" y="839"/>
                </a:lnTo>
                <a:lnTo>
                  <a:pt x="105" y="828"/>
                </a:lnTo>
                <a:lnTo>
                  <a:pt x="122" y="807"/>
                </a:lnTo>
                <a:lnTo>
                  <a:pt x="127" y="780"/>
                </a:lnTo>
                <a:lnTo>
                  <a:pt x="127" y="106"/>
                </a:lnTo>
                <a:lnTo>
                  <a:pt x="84" y="106"/>
                </a:lnTo>
                <a:lnTo>
                  <a:pt x="8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7" name="Freeform 343"/>
          <p:cNvSpPr>
            <a:spLocks noChangeArrowheads="1"/>
          </p:cNvSpPr>
          <p:nvPr/>
        </p:nvSpPr>
        <p:spPr bwMode="auto">
          <a:xfrm>
            <a:off x="3436748" y="2498698"/>
            <a:ext cx="51167" cy="220413"/>
          </a:xfrm>
          <a:custGeom>
            <a:avLst/>
            <a:gdLst>
              <a:gd name="T0" fmla="*/ 48 w 171"/>
              <a:gd name="T1" fmla="*/ 590 h 739"/>
              <a:gd name="T2" fmla="*/ 85 w 171"/>
              <a:gd name="T3" fmla="*/ 590 h 739"/>
              <a:gd name="T4" fmla="*/ 85 w 171"/>
              <a:gd name="T5" fmla="*/ 547 h 739"/>
              <a:gd name="T6" fmla="*/ 53 w 171"/>
              <a:gd name="T7" fmla="*/ 547 h 739"/>
              <a:gd name="T8" fmla="*/ 53 w 171"/>
              <a:gd name="T9" fmla="*/ 526 h 739"/>
              <a:gd name="T10" fmla="*/ 85 w 171"/>
              <a:gd name="T11" fmla="*/ 526 h 739"/>
              <a:gd name="T12" fmla="*/ 85 w 171"/>
              <a:gd name="T13" fmla="*/ 483 h 739"/>
              <a:gd name="T14" fmla="*/ 59 w 171"/>
              <a:gd name="T15" fmla="*/ 483 h 739"/>
              <a:gd name="T16" fmla="*/ 59 w 171"/>
              <a:gd name="T17" fmla="*/ 462 h 739"/>
              <a:gd name="T18" fmla="*/ 85 w 171"/>
              <a:gd name="T19" fmla="*/ 462 h 739"/>
              <a:gd name="T20" fmla="*/ 85 w 171"/>
              <a:gd name="T21" fmla="*/ 425 h 739"/>
              <a:gd name="T22" fmla="*/ 59 w 171"/>
              <a:gd name="T23" fmla="*/ 425 h 739"/>
              <a:gd name="T24" fmla="*/ 64 w 171"/>
              <a:gd name="T25" fmla="*/ 398 h 739"/>
              <a:gd name="T26" fmla="*/ 85 w 171"/>
              <a:gd name="T27" fmla="*/ 398 h 739"/>
              <a:gd name="T28" fmla="*/ 85 w 171"/>
              <a:gd name="T29" fmla="*/ 356 h 739"/>
              <a:gd name="T30" fmla="*/ 64 w 171"/>
              <a:gd name="T31" fmla="*/ 356 h 739"/>
              <a:gd name="T32" fmla="*/ 85 w 171"/>
              <a:gd name="T33" fmla="*/ 64 h 739"/>
              <a:gd name="T34" fmla="*/ 85 w 171"/>
              <a:gd name="T35" fmla="*/ 58 h 739"/>
              <a:gd name="T36" fmla="*/ 85 w 171"/>
              <a:gd name="T37" fmla="*/ 58 h 739"/>
              <a:gd name="T38" fmla="*/ 91 w 171"/>
              <a:gd name="T39" fmla="*/ 54 h 739"/>
              <a:gd name="T40" fmla="*/ 95 w 171"/>
              <a:gd name="T41" fmla="*/ 48 h 739"/>
              <a:gd name="T42" fmla="*/ 101 w 171"/>
              <a:gd name="T43" fmla="*/ 43 h 739"/>
              <a:gd name="T44" fmla="*/ 106 w 171"/>
              <a:gd name="T45" fmla="*/ 37 h 739"/>
              <a:gd name="T46" fmla="*/ 106 w 171"/>
              <a:gd name="T47" fmla="*/ 37 h 739"/>
              <a:gd name="T48" fmla="*/ 117 w 171"/>
              <a:gd name="T49" fmla="*/ 43 h 739"/>
              <a:gd name="T50" fmla="*/ 123 w 171"/>
              <a:gd name="T51" fmla="*/ 48 h 739"/>
              <a:gd name="T52" fmla="*/ 127 w 171"/>
              <a:gd name="T53" fmla="*/ 54 h 739"/>
              <a:gd name="T54" fmla="*/ 133 w 171"/>
              <a:gd name="T55" fmla="*/ 58 h 739"/>
              <a:gd name="T56" fmla="*/ 133 w 171"/>
              <a:gd name="T57" fmla="*/ 643 h 739"/>
              <a:gd name="T58" fmla="*/ 48 w 171"/>
              <a:gd name="T59" fmla="*/ 616 h 739"/>
              <a:gd name="T60" fmla="*/ 48 w 171"/>
              <a:gd name="T61" fmla="*/ 590 h 739"/>
              <a:gd name="T62" fmla="*/ 133 w 171"/>
              <a:gd name="T63" fmla="*/ 738 h 739"/>
              <a:gd name="T64" fmla="*/ 170 w 171"/>
              <a:gd name="T65" fmla="*/ 738 h 739"/>
              <a:gd name="T66" fmla="*/ 170 w 171"/>
              <a:gd name="T67" fmla="*/ 701 h 739"/>
              <a:gd name="T68" fmla="*/ 170 w 171"/>
              <a:gd name="T69" fmla="*/ 675 h 739"/>
              <a:gd name="T70" fmla="*/ 170 w 171"/>
              <a:gd name="T71" fmla="*/ 58 h 739"/>
              <a:gd name="T72" fmla="*/ 170 w 171"/>
              <a:gd name="T73" fmla="*/ 58 h 739"/>
              <a:gd name="T74" fmla="*/ 165 w 171"/>
              <a:gd name="T75" fmla="*/ 37 h 739"/>
              <a:gd name="T76" fmla="*/ 154 w 171"/>
              <a:gd name="T77" fmla="*/ 16 h 739"/>
              <a:gd name="T78" fmla="*/ 133 w 171"/>
              <a:gd name="T79" fmla="*/ 0 h 739"/>
              <a:gd name="T80" fmla="*/ 106 w 171"/>
              <a:gd name="T81" fmla="*/ 0 h 739"/>
              <a:gd name="T82" fmla="*/ 106 w 171"/>
              <a:gd name="T83" fmla="*/ 0 h 739"/>
              <a:gd name="T84" fmla="*/ 85 w 171"/>
              <a:gd name="T85" fmla="*/ 0 h 739"/>
              <a:gd name="T86" fmla="*/ 64 w 171"/>
              <a:gd name="T87" fmla="*/ 16 h 739"/>
              <a:gd name="T88" fmla="*/ 53 w 171"/>
              <a:gd name="T89" fmla="*/ 37 h 739"/>
              <a:gd name="T90" fmla="*/ 48 w 171"/>
              <a:gd name="T91" fmla="*/ 58 h 739"/>
              <a:gd name="T92" fmla="*/ 0 w 171"/>
              <a:gd name="T93" fmla="*/ 648 h 739"/>
              <a:gd name="T94" fmla="*/ 133 w 171"/>
              <a:gd name="T95" fmla="*/ 690 h 739"/>
              <a:gd name="T96" fmla="*/ 133 w 171"/>
              <a:gd name="T97" fmla="*/ 738 h 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1" h="739">
                <a:moveTo>
                  <a:pt x="48" y="590"/>
                </a:moveTo>
                <a:lnTo>
                  <a:pt x="85" y="590"/>
                </a:lnTo>
                <a:lnTo>
                  <a:pt x="85" y="547"/>
                </a:lnTo>
                <a:lnTo>
                  <a:pt x="53" y="547"/>
                </a:lnTo>
                <a:lnTo>
                  <a:pt x="53" y="526"/>
                </a:lnTo>
                <a:lnTo>
                  <a:pt x="85" y="526"/>
                </a:lnTo>
                <a:lnTo>
                  <a:pt x="85" y="483"/>
                </a:lnTo>
                <a:lnTo>
                  <a:pt x="59" y="483"/>
                </a:lnTo>
                <a:lnTo>
                  <a:pt x="59" y="462"/>
                </a:lnTo>
                <a:lnTo>
                  <a:pt x="85" y="462"/>
                </a:lnTo>
                <a:lnTo>
                  <a:pt x="85" y="425"/>
                </a:lnTo>
                <a:lnTo>
                  <a:pt x="59" y="425"/>
                </a:lnTo>
                <a:lnTo>
                  <a:pt x="64" y="398"/>
                </a:lnTo>
                <a:lnTo>
                  <a:pt x="85" y="398"/>
                </a:lnTo>
                <a:lnTo>
                  <a:pt x="85" y="356"/>
                </a:lnTo>
                <a:lnTo>
                  <a:pt x="64" y="356"/>
                </a:lnTo>
                <a:lnTo>
                  <a:pt x="85" y="64"/>
                </a:lnTo>
                <a:lnTo>
                  <a:pt x="85" y="58"/>
                </a:lnTo>
                <a:lnTo>
                  <a:pt x="85" y="58"/>
                </a:lnTo>
                <a:lnTo>
                  <a:pt x="91" y="54"/>
                </a:lnTo>
                <a:lnTo>
                  <a:pt x="95" y="48"/>
                </a:lnTo>
                <a:lnTo>
                  <a:pt x="101" y="43"/>
                </a:lnTo>
                <a:lnTo>
                  <a:pt x="106" y="37"/>
                </a:lnTo>
                <a:lnTo>
                  <a:pt x="106" y="37"/>
                </a:lnTo>
                <a:lnTo>
                  <a:pt x="117" y="43"/>
                </a:lnTo>
                <a:lnTo>
                  <a:pt x="123" y="48"/>
                </a:lnTo>
                <a:lnTo>
                  <a:pt x="127" y="54"/>
                </a:lnTo>
                <a:lnTo>
                  <a:pt x="133" y="58"/>
                </a:lnTo>
                <a:lnTo>
                  <a:pt x="133" y="643"/>
                </a:lnTo>
                <a:lnTo>
                  <a:pt x="48" y="616"/>
                </a:lnTo>
                <a:lnTo>
                  <a:pt x="48" y="590"/>
                </a:lnTo>
                <a:close/>
                <a:moveTo>
                  <a:pt x="133" y="738"/>
                </a:moveTo>
                <a:lnTo>
                  <a:pt x="170" y="738"/>
                </a:lnTo>
                <a:lnTo>
                  <a:pt x="170" y="701"/>
                </a:lnTo>
                <a:lnTo>
                  <a:pt x="170" y="675"/>
                </a:lnTo>
                <a:lnTo>
                  <a:pt x="170" y="58"/>
                </a:lnTo>
                <a:lnTo>
                  <a:pt x="170" y="58"/>
                </a:lnTo>
                <a:lnTo>
                  <a:pt x="165" y="37"/>
                </a:lnTo>
                <a:lnTo>
                  <a:pt x="154" y="16"/>
                </a:lnTo>
                <a:lnTo>
                  <a:pt x="133" y="0"/>
                </a:lnTo>
                <a:lnTo>
                  <a:pt x="106" y="0"/>
                </a:lnTo>
                <a:lnTo>
                  <a:pt x="106" y="0"/>
                </a:lnTo>
                <a:lnTo>
                  <a:pt x="85" y="0"/>
                </a:lnTo>
                <a:lnTo>
                  <a:pt x="64" y="16"/>
                </a:lnTo>
                <a:lnTo>
                  <a:pt x="53" y="37"/>
                </a:lnTo>
                <a:lnTo>
                  <a:pt x="48" y="58"/>
                </a:lnTo>
                <a:lnTo>
                  <a:pt x="0" y="648"/>
                </a:lnTo>
                <a:lnTo>
                  <a:pt x="133" y="690"/>
                </a:lnTo>
                <a:lnTo>
                  <a:pt x="133" y="7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" name="Freeform 344"/>
          <p:cNvSpPr>
            <a:spLocks noChangeArrowheads="1"/>
          </p:cNvSpPr>
          <p:nvPr/>
        </p:nvSpPr>
        <p:spPr bwMode="auto">
          <a:xfrm>
            <a:off x="3524651" y="2498698"/>
            <a:ext cx="89215" cy="144318"/>
          </a:xfrm>
          <a:custGeom>
            <a:avLst/>
            <a:gdLst>
              <a:gd name="T0" fmla="*/ 148 w 298"/>
              <a:gd name="T1" fmla="*/ 419 h 484"/>
              <a:gd name="T2" fmla="*/ 106 w 298"/>
              <a:gd name="T3" fmla="*/ 415 h 484"/>
              <a:gd name="T4" fmla="*/ 74 w 298"/>
              <a:gd name="T5" fmla="*/ 388 h 484"/>
              <a:gd name="T6" fmla="*/ 53 w 298"/>
              <a:gd name="T7" fmla="*/ 356 h 484"/>
              <a:gd name="T8" fmla="*/ 42 w 298"/>
              <a:gd name="T9" fmla="*/ 314 h 484"/>
              <a:gd name="T10" fmla="*/ 63 w 298"/>
              <a:gd name="T11" fmla="*/ 122 h 484"/>
              <a:gd name="T12" fmla="*/ 63 w 298"/>
              <a:gd name="T13" fmla="*/ 107 h 484"/>
              <a:gd name="T14" fmla="*/ 90 w 298"/>
              <a:gd name="T15" fmla="*/ 64 h 484"/>
              <a:gd name="T16" fmla="*/ 132 w 298"/>
              <a:gd name="T17" fmla="*/ 43 h 484"/>
              <a:gd name="T18" fmla="*/ 148 w 298"/>
              <a:gd name="T19" fmla="*/ 37 h 484"/>
              <a:gd name="T20" fmla="*/ 180 w 298"/>
              <a:gd name="T21" fmla="*/ 48 h 484"/>
              <a:gd name="T22" fmla="*/ 228 w 298"/>
              <a:gd name="T23" fmla="*/ 90 h 484"/>
              <a:gd name="T24" fmla="*/ 233 w 298"/>
              <a:gd name="T25" fmla="*/ 122 h 484"/>
              <a:gd name="T26" fmla="*/ 254 w 298"/>
              <a:gd name="T27" fmla="*/ 314 h 484"/>
              <a:gd name="T28" fmla="*/ 254 w 298"/>
              <a:gd name="T29" fmla="*/ 335 h 484"/>
              <a:gd name="T30" fmla="*/ 239 w 298"/>
              <a:gd name="T31" fmla="*/ 372 h 484"/>
              <a:gd name="T32" fmla="*/ 207 w 298"/>
              <a:gd name="T33" fmla="*/ 404 h 484"/>
              <a:gd name="T34" fmla="*/ 169 w 298"/>
              <a:gd name="T35" fmla="*/ 419 h 484"/>
              <a:gd name="T36" fmla="*/ 275 w 298"/>
              <a:gd name="T37" fmla="*/ 122 h 484"/>
              <a:gd name="T38" fmla="*/ 270 w 298"/>
              <a:gd name="T39" fmla="*/ 96 h 484"/>
              <a:gd name="T40" fmla="*/ 254 w 298"/>
              <a:gd name="T41" fmla="*/ 54 h 484"/>
              <a:gd name="T42" fmla="*/ 217 w 298"/>
              <a:gd name="T43" fmla="*/ 22 h 484"/>
              <a:gd name="T44" fmla="*/ 175 w 298"/>
              <a:gd name="T45" fmla="*/ 0 h 484"/>
              <a:gd name="T46" fmla="*/ 148 w 298"/>
              <a:gd name="T47" fmla="*/ 0 h 484"/>
              <a:gd name="T48" fmla="*/ 100 w 298"/>
              <a:gd name="T49" fmla="*/ 5 h 484"/>
              <a:gd name="T50" fmla="*/ 58 w 298"/>
              <a:gd name="T51" fmla="*/ 32 h 484"/>
              <a:gd name="T52" fmla="*/ 32 w 298"/>
              <a:gd name="T53" fmla="*/ 75 h 484"/>
              <a:gd name="T54" fmla="*/ 21 w 298"/>
              <a:gd name="T55" fmla="*/ 122 h 484"/>
              <a:gd name="T56" fmla="*/ 0 w 298"/>
              <a:gd name="T57" fmla="*/ 314 h 484"/>
              <a:gd name="T58" fmla="*/ 5 w 298"/>
              <a:gd name="T59" fmla="*/ 340 h 484"/>
              <a:gd name="T60" fmla="*/ 21 w 298"/>
              <a:gd name="T61" fmla="*/ 388 h 484"/>
              <a:gd name="T62" fmla="*/ 58 w 298"/>
              <a:gd name="T63" fmla="*/ 430 h 484"/>
              <a:gd name="T64" fmla="*/ 100 w 298"/>
              <a:gd name="T65" fmla="*/ 451 h 484"/>
              <a:gd name="T66" fmla="*/ 127 w 298"/>
              <a:gd name="T67" fmla="*/ 483 h 484"/>
              <a:gd name="T68" fmla="*/ 169 w 298"/>
              <a:gd name="T69" fmla="*/ 462 h 484"/>
              <a:gd name="T70" fmla="*/ 196 w 298"/>
              <a:gd name="T71" fmla="*/ 451 h 484"/>
              <a:gd name="T72" fmla="*/ 239 w 298"/>
              <a:gd name="T73" fmla="*/ 430 h 484"/>
              <a:gd name="T74" fmla="*/ 275 w 298"/>
              <a:gd name="T75" fmla="*/ 388 h 484"/>
              <a:gd name="T76" fmla="*/ 292 w 298"/>
              <a:gd name="T77" fmla="*/ 340 h 484"/>
              <a:gd name="T78" fmla="*/ 297 w 298"/>
              <a:gd name="T79" fmla="*/ 314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98" h="484">
                <a:moveTo>
                  <a:pt x="148" y="419"/>
                </a:moveTo>
                <a:lnTo>
                  <a:pt x="148" y="419"/>
                </a:lnTo>
                <a:lnTo>
                  <a:pt x="127" y="419"/>
                </a:lnTo>
                <a:lnTo>
                  <a:pt x="106" y="415"/>
                </a:lnTo>
                <a:lnTo>
                  <a:pt x="90" y="404"/>
                </a:lnTo>
                <a:lnTo>
                  <a:pt x="74" y="388"/>
                </a:lnTo>
                <a:lnTo>
                  <a:pt x="63" y="372"/>
                </a:lnTo>
                <a:lnTo>
                  <a:pt x="53" y="356"/>
                </a:lnTo>
                <a:lnTo>
                  <a:pt x="47" y="335"/>
                </a:lnTo>
                <a:lnTo>
                  <a:pt x="42" y="314"/>
                </a:lnTo>
                <a:lnTo>
                  <a:pt x="63" y="128"/>
                </a:lnTo>
                <a:lnTo>
                  <a:pt x="63" y="122"/>
                </a:lnTo>
                <a:lnTo>
                  <a:pt x="63" y="122"/>
                </a:lnTo>
                <a:lnTo>
                  <a:pt x="63" y="107"/>
                </a:lnTo>
                <a:lnTo>
                  <a:pt x="68" y="90"/>
                </a:lnTo>
                <a:lnTo>
                  <a:pt x="90" y="64"/>
                </a:lnTo>
                <a:lnTo>
                  <a:pt x="116" y="48"/>
                </a:lnTo>
                <a:lnTo>
                  <a:pt x="132" y="43"/>
                </a:lnTo>
                <a:lnTo>
                  <a:pt x="148" y="37"/>
                </a:lnTo>
                <a:lnTo>
                  <a:pt x="148" y="37"/>
                </a:lnTo>
                <a:lnTo>
                  <a:pt x="164" y="43"/>
                </a:lnTo>
                <a:lnTo>
                  <a:pt x="180" y="48"/>
                </a:lnTo>
                <a:lnTo>
                  <a:pt x="207" y="64"/>
                </a:lnTo>
                <a:lnTo>
                  <a:pt x="228" y="90"/>
                </a:lnTo>
                <a:lnTo>
                  <a:pt x="233" y="107"/>
                </a:lnTo>
                <a:lnTo>
                  <a:pt x="233" y="122"/>
                </a:lnTo>
                <a:lnTo>
                  <a:pt x="233" y="128"/>
                </a:lnTo>
                <a:lnTo>
                  <a:pt x="254" y="314"/>
                </a:lnTo>
                <a:lnTo>
                  <a:pt x="254" y="314"/>
                </a:lnTo>
                <a:lnTo>
                  <a:pt x="254" y="335"/>
                </a:lnTo>
                <a:lnTo>
                  <a:pt x="243" y="356"/>
                </a:lnTo>
                <a:lnTo>
                  <a:pt x="239" y="372"/>
                </a:lnTo>
                <a:lnTo>
                  <a:pt x="222" y="388"/>
                </a:lnTo>
                <a:lnTo>
                  <a:pt x="207" y="404"/>
                </a:lnTo>
                <a:lnTo>
                  <a:pt x="190" y="415"/>
                </a:lnTo>
                <a:lnTo>
                  <a:pt x="169" y="419"/>
                </a:lnTo>
                <a:lnTo>
                  <a:pt x="148" y="419"/>
                </a:lnTo>
                <a:close/>
                <a:moveTo>
                  <a:pt x="275" y="122"/>
                </a:moveTo>
                <a:lnTo>
                  <a:pt x="275" y="122"/>
                </a:lnTo>
                <a:lnTo>
                  <a:pt x="270" y="96"/>
                </a:lnTo>
                <a:lnTo>
                  <a:pt x="265" y="75"/>
                </a:lnTo>
                <a:lnTo>
                  <a:pt x="254" y="54"/>
                </a:lnTo>
                <a:lnTo>
                  <a:pt x="239" y="32"/>
                </a:lnTo>
                <a:lnTo>
                  <a:pt x="217" y="22"/>
                </a:lnTo>
                <a:lnTo>
                  <a:pt x="196" y="5"/>
                </a:lnTo>
                <a:lnTo>
                  <a:pt x="175" y="0"/>
                </a:lnTo>
                <a:lnTo>
                  <a:pt x="148" y="0"/>
                </a:lnTo>
                <a:lnTo>
                  <a:pt x="148" y="0"/>
                </a:lnTo>
                <a:lnTo>
                  <a:pt x="122" y="0"/>
                </a:lnTo>
                <a:lnTo>
                  <a:pt x="100" y="5"/>
                </a:lnTo>
                <a:lnTo>
                  <a:pt x="79" y="22"/>
                </a:lnTo>
                <a:lnTo>
                  <a:pt x="58" y="32"/>
                </a:lnTo>
                <a:lnTo>
                  <a:pt x="42" y="54"/>
                </a:lnTo>
                <a:lnTo>
                  <a:pt x="32" y="75"/>
                </a:lnTo>
                <a:lnTo>
                  <a:pt x="26" y="96"/>
                </a:lnTo>
                <a:lnTo>
                  <a:pt x="21" y="122"/>
                </a:lnTo>
                <a:lnTo>
                  <a:pt x="0" y="314"/>
                </a:lnTo>
                <a:lnTo>
                  <a:pt x="0" y="314"/>
                </a:lnTo>
                <a:lnTo>
                  <a:pt x="0" y="314"/>
                </a:lnTo>
                <a:lnTo>
                  <a:pt x="5" y="340"/>
                </a:lnTo>
                <a:lnTo>
                  <a:pt x="10" y="366"/>
                </a:lnTo>
                <a:lnTo>
                  <a:pt x="21" y="388"/>
                </a:lnTo>
                <a:lnTo>
                  <a:pt x="36" y="409"/>
                </a:lnTo>
                <a:lnTo>
                  <a:pt x="58" y="430"/>
                </a:lnTo>
                <a:lnTo>
                  <a:pt x="79" y="447"/>
                </a:lnTo>
                <a:lnTo>
                  <a:pt x="100" y="451"/>
                </a:lnTo>
                <a:lnTo>
                  <a:pt x="127" y="462"/>
                </a:lnTo>
                <a:lnTo>
                  <a:pt x="127" y="483"/>
                </a:lnTo>
                <a:lnTo>
                  <a:pt x="169" y="483"/>
                </a:lnTo>
                <a:lnTo>
                  <a:pt x="169" y="462"/>
                </a:lnTo>
                <a:lnTo>
                  <a:pt x="169" y="462"/>
                </a:lnTo>
                <a:lnTo>
                  <a:pt x="196" y="451"/>
                </a:lnTo>
                <a:lnTo>
                  <a:pt x="217" y="447"/>
                </a:lnTo>
                <a:lnTo>
                  <a:pt x="239" y="430"/>
                </a:lnTo>
                <a:lnTo>
                  <a:pt x="260" y="409"/>
                </a:lnTo>
                <a:lnTo>
                  <a:pt x="275" y="388"/>
                </a:lnTo>
                <a:lnTo>
                  <a:pt x="286" y="366"/>
                </a:lnTo>
                <a:lnTo>
                  <a:pt x="292" y="340"/>
                </a:lnTo>
                <a:lnTo>
                  <a:pt x="297" y="314"/>
                </a:lnTo>
                <a:lnTo>
                  <a:pt x="297" y="314"/>
                </a:lnTo>
                <a:lnTo>
                  <a:pt x="275" y="1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" name="Freeform 345"/>
          <p:cNvSpPr>
            <a:spLocks noChangeArrowheads="1"/>
          </p:cNvSpPr>
          <p:nvPr/>
        </p:nvSpPr>
        <p:spPr bwMode="auto">
          <a:xfrm>
            <a:off x="3543019" y="2591849"/>
            <a:ext cx="51168" cy="24928"/>
          </a:xfrm>
          <a:custGeom>
            <a:avLst/>
            <a:gdLst>
              <a:gd name="T0" fmla="*/ 85 w 171"/>
              <a:gd name="T1" fmla="*/ 42 h 85"/>
              <a:gd name="T2" fmla="*/ 85 w 171"/>
              <a:gd name="T3" fmla="*/ 42 h 85"/>
              <a:gd name="T4" fmla="*/ 69 w 171"/>
              <a:gd name="T5" fmla="*/ 42 h 85"/>
              <a:gd name="T6" fmla="*/ 53 w 171"/>
              <a:gd name="T7" fmla="*/ 31 h 85"/>
              <a:gd name="T8" fmla="*/ 48 w 171"/>
              <a:gd name="T9" fmla="*/ 15 h 85"/>
              <a:gd name="T10" fmla="*/ 43 w 171"/>
              <a:gd name="T11" fmla="*/ 0 h 85"/>
              <a:gd name="T12" fmla="*/ 0 w 171"/>
              <a:gd name="T13" fmla="*/ 0 h 85"/>
              <a:gd name="T14" fmla="*/ 0 w 171"/>
              <a:gd name="T15" fmla="*/ 0 h 85"/>
              <a:gd name="T16" fmla="*/ 5 w 171"/>
              <a:gd name="T17" fmla="*/ 15 h 85"/>
              <a:gd name="T18" fmla="*/ 5 w 171"/>
              <a:gd name="T19" fmla="*/ 31 h 85"/>
              <a:gd name="T20" fmla="*/ 27 w 171"/>
              <a:gd name="T21" fmla="*/ 58 h 85"/>
              <a:gd name="T22" fmla="*/ 53 w 171"/>
              <a:gd name="T23" fmla="*/ 79 h 85"/>
              <a:gd name="T24" fmla="*/ 69 w 171"/>
              <a:gd name="T25" fmla="*/ 84 h 85"/>
              <a:gd name="T26" fmla="*/ 85 w 171"/>
              <a:gd name="T27" fmla="*/ 84 h 85"/>
              <a:gd name="T28" fmla="*/ 85 w 171"/>
              <a:gd name="T29" fmla="*/ 84 h 85"/>
              <a:gd name="T30" fmla="*/ 101 w 171"/>
              <a:gd name="T31" fmla="*/ 84 h 85"/>
              <a:gd name="T32" fmla="*/ 117 w 171"/>
              <a:gd name="T33" fmla="*/ 79 h 85"/>
              <a:gd name="T34" fmla="*/ 144 w 171"/>
              <a:gd name="T35" fmla="*/ 58 h 85"/>
              <a:gd name="T36" fmla="*/ 165 w 171"/>
              <a:gd name="T37" fmla="*/ 31 h 85"/>
              <a:gd name="T38" fmla="*/ 170 w 171"/>
              <a:gd name="T39" fmla="*/ 15 h 85"/>
              <a:gd name="T40" fmla="*/ 170 w 171"/>
              <a:gd name="T41" fmla="*/ 0 h 85"/>
              <a:gd name="T42" fmla="*/ 127 w 171"/>
              <a:gd name="T43" fmla="*/ 0 h 85"/>
              <a:gd name="T44" fmla="*/ 127 w 171"/>
              <a:gd name="T45" fmla="*/ 0 h 85"/>
              <a:gd name="T46" fmla="*/ 122 w 171"/>
              <a:gd name="T47" fmla="*/ 15 h 85"/>
              <a:gd name="T48" fmla="*/ 117 w 171"/>
              <a:gd name="T49" fmla="*/ 31 h 85"/>
              <a:gd name="T50" fmla="*/ 101 w 171"/>
              <a:gd name="T51" fmla="*/ 42 h 85"/>
              <a:gd name="T52" fmla="*/ 85 w 171"/>
              <a:gd name="T53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1" h="85">
                <a:moveTo>
                  <a:pt x="85" y="42"/>
                </a:moveTo>
                <a:lnTo>
                  <a:pt x="85" y="42"/>
                </a:lnTo>
                <a:lnTo>
                  <a:pt x="69" y="42"/>
                </a:lnTo>
                <a:lnTo>
                  <a:pt x="53" y="31"/>
                </a:lnTo>
                <a:lnTo>
                  <a:pt x="48" y="15"/>
                </a:lnTo>
                <a:lnTo>
                  <a:pt x="43" y="0"/>
                </a:lnTo>
                <a:lnTo>
                  <a:pt x="0" y="0"/>
                </a:lnTo>
                <a:lnTo>
                  <a:pt x="0" y="0"/>
                </a:lnTo>
                <a:lnTo>
                  <a:pt x="5" y="15"/>
                </a:lnTo>
                <a:lnTo>
                  <a:pt x="5" y="31"/>
                </a:lnTo>
                <a:lnTo>
                  <a:pt x="27" y="58"/>
                </a:lnTo>
                <a:lnTo>
                  <a:pt x="53" y="79"/>
                </a:lnTo>
                <a:lnTo>
                  <a:pt x="69" y="84"/>
                </a:lnTo>
                <a:lnTo>
                  <a:pt x="85" y="84"/>
                </a:lnTo>
                <a:lnTo>
                  <a:pt x="85" y="84"/>
                </a:lnTo>
                <a:lnTo>
                  <a:pt x="101" y="84"/>
                </a:lnTo>
                <a:lnTo>
                  <a:pt x="117" y="79"/>
                </a:lnTo>
                <a:lnTo>
                  <a:pt x="144" y="58"/>
                </a:lnTo>
                <a:lnTo>
                  <a:pt x="165" y="31"/>
                </a:lnTo>
                <a:lnTo>
                  <a:pt x="170" y="15"/>
                </a:lnTo>
                <a:lnTo>
                  <a:pt x="170" y="0"/>
                </a:lnTo>
                <a:lnTo>
                  <a:pt x="127" y="0"/>
                </a:lnTo>
                <a:lnTo>
                  <a:pt x="127" y="0"/>
                </a:lnTo>
                <a:lnTo>
                  <a:pt x="122" y="15"/>
                </a:lnTo>
                <a:lnTo>
                  <a:pt x="117" y="31"/>
                </a:lnTo>
                <a:lnTo>
                  <a:pt x="101" y="42"/>
                </a:lnTo>
                <a:lnTo>
                  <a:pt x="85" y="4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0" name="Freeform 346"/>
          <p:cNvSpPr>
            <a:spLocks noChangeArrowheads="1"/>
          </p:cNvSpPr>
          <p:nvPr/>
        </p:nvSpPr>
        <p:spPr bwMode="auto">
          <a:xfrm>
            <a:off x="3153360" y="4860269"/>
            <a:ext cx="402778" cy="402778"/>
          </a:xfrm>
          <a:custGeom>
            <a:avLst/>
            <a:gdLst>
              <a:gd name="T0" fmla="*/ 918 w 1355"/>
              <a:gd name="T1" fmla="*/ 1264 h 1355"/>
              <a:gd name="T2" fmla="*/ 610 w 1355"/>
              <a:gd name="T3" fmla="*/ 1312 h 1355"/>
              <a:gd name="T4" fmla="*/ 276 w 1355"/>
              <a:gd name="T5" fmla="*/ 1168 h 1355"/>
              <a:gd name="T6" fmla="*/ 117 w 1355"/>
              <a:gd name="T7" fmla="*/ 977 h 1355"/>
              <a:gd name="T8" fmla="*/ 79 w 1355"/>
              <a:gd name="T9" fmla="*/ 818 h 1355"/>
              <a:gd name="T10" fmla="*/ 234 w 1355"/>
              <a:gd name="T11" fmla="*/ 834 h 1355"/>
              <a:gd name="T12" fmla="*/ 339 w 1355"/>
              <a:gd name="T13" fmla="*/ 680 h 1355"/>
              <a:gd name="T14" fmla="*/ 382 w 1355"/>
              <a:gd name="T15" fmla="*/ 638 h 1355"/>
              <a:gd name="T16" fmla="*/ 424 w 1355"/>
              <a:gd name="T17" fmla="*/ 680 h 1355"/>
              <a:gd name="T18" fmla="*/ 578 w 1355"/>
              <a:gd name="T19" fmla="*/ 914 h 1355"/>
              <a:gd name="T20" fmla="*/ 817 w 1355"/>
              <a:gd name="T21" fmla="*/ 887 h 1355"/>
              <a:gd name="T22" fmla="*/ 929 w 1355"/>
              <a:gd name="T23" fmla="*/ 680 h 1355"/>
              <a:gd name="T24" fmla="*/ 977 w 1355"/>
              <a:gd name="T25" fmla="*/ 590 h 1355"/>
              <a:gd name="T26" fmla="*/ 1077 w 1355"/>
              <a:gd name="T27" fmla="*/ 579 h 1355"/>
              <a:gd name="T28" fmla="*/ 1141 w 1355"/>
              <a:gd name="T29" fmla="*/ 680 h 1355"/>
              <a:gd name="T30" fmla="*/ 1189 w 1355"/>
              <a:gd name="T31" fmla="*/ 765 h 1355"/>
              <a:gd name="T32" fmla="*/ 1306 w 1355"/>
              <a:gd name="T33" fmla="*/ 765 h 1355"/>
              <a:gd name="T34" fmla="*/ 1221 w 1355"/>
              <a:gd name="T35" fmla="*/ 1004 h 1355"/>
              <a:gd name="T36" fmla="*/ 631 w 1355"/>
              <a:gd name="T37" fmla="*/ 887 h 1355"/>
              <a:gd name="T38" fmla="*/ 467 w 1355"/>
              <a:gd name="T39" fmla="*/ 723 h 1355"/>
              <a:gd name="T40" fmla="*/ 525 w 1355"/>
              <a:gd name="T41" fmla="*/ 526 h 1355"/>
              <a:gd name="T42" fmla="*/ 717 w 1355"/>
              <a:gd name="T43" fmla="*/ 473 h 1355"/>
              <a:gd name="T44" fmla="*/ 881 w 1355"/>
              <a:gd name="T45" fmla="*/ 638 h 1355"/>
              <a:gd name="T46" fmla="*/ 823 w 1355"/>
              <a:gd name="T47" fmla="*/ 828 h 1355"/>
              <a:gd name="T48" fmla="*/ 228 w 1355"/>
              <a:gd name="T49" fmla="*/ 228 h 1355"/>
              <a:gd name="T50" fmla="*/ 552 w 1355"/>
              <a:gd name="T51" fmla="*/ 53 h 1355"/>
              <a:gd name="T52" fmla="*/ 860 w 1355"/>
              <a:gd name="T53" fmla="*/ 70 h 1355"/>
              <a:gd name="T54" fmla="*/ 1125 w 1355"/>
              <a:gd name="T55" fmla="*/ 228 h 1355"/>
              <a:gd name="T56" fmla="*/ 1231 w 1355"/>
              <a:gd name="T57" fmla="*/ 367 h 1355"/>
              <a:gd name="T58" fmla="*/ 1295 w 1355"/>
              <a:gd name="T59" fmla="*/ 531 h 1355"/>
              <a:gd name="T60" fmla="*/ 1311 w 1355"/>
              <a:gd name="T61" fmla="*/ 680 h 1355"/>
              <a:gd name="T62" fmla="*/ 1231 w 1355"/>
              <a:gd name="T63" fmla="*/ 738 h 1355"/>
              <a:gd name="T64" fmla="*/ 1184 w 1355"/>
              <a:gd name="T65" fmla="*/ 670 h 1355"/>
              <a:gd name="T66" fmla="*/ 1131 w 1355"/>
              <a:gd name="T67" fmla="*/ 568 h 1355"/>
              <a:gd name="T68" fmla="*/ 977 w 1355"/>
              <a:gd name="T69" fmla="*/ 463 h 1355"/>
              <a:gd name="T70" fmla="*/ 966 w 1355"/>
              <a:gd name="T71" fmla="*/ 547 h 1355"/>
              <a:gd name="T72" fmla="*/ 855 w 1355"/>
              <a:gd name="T73" fmla="*/ 499 h 1355"/>
              <a:gd name="T74" fmla="*/ 674 w 1355"/>
              <a:gd name="T75" fmla="*/ 425 h 1355"/>
              <a:gd name="T76" fmla="*/ 467 w 1355"/>
              <a:gd name="T77" fmla="*/ 537 h 1355"/>
              <a:gd name="T78" fmla="*/ 382 w 1355"/>
              <a:gd name="T79" fmla="*/ 595 h 1355"/>
              <a:gd name="T80" fmla="*/ 297 w 1355"/>
              <a:gd name="T81" fmla="*/ 680 h 1355"/>
              <a:gd name="T82" fmla="*/ 239 w 1355"/>
              <a:gd name="T83" fmla="*/ 786 h 1355"/>
              <a:gd name="T84" fmla="*/ 117 w 1355"/>
              <a:gd name="T85" fmla="*/ 797 h 1355"/>
              <a:gd name="T86" fmla="*/ 42 w 1355"/>
              <a:gd name="T87" fmla="*/ 680 h 1355"/>
              <a:gd name="T88" fmla="*/ 90 w 1355"/>
              <a:gd name="T89" fmla="*/ 516 h 1355"/>
              <a:gd name="T90" fmla="*/ 117 w 1355"/>
              <a:gd name="T91" fmla="*/ 377 h 1355"/>
              <a:gd name="T92" fmla="*/ 1354 w 1355"/>
              <a:gd name="T93" fmla="*/ 680 h 1355"/>
              <a:gd name="T94" fmla="*/ 1301 w 1355"/>
              <a:gd name="T95" fmla="*/ 420 h 1355"/>
              <a:gd name="T96" fmla="*/ 1104 w 1355"/>
              <a:gd name="T97" fmla="*/ 154 h 1355"/>
              <a:gd name="T98" fmla="*/ 743 w 1355"/>
              <a:gd name="T99" fmla="*/ 6 h 1355"/>
              <a:gd name="T100" fmla="*/ 419 w 1355"/>
              <a:gd name="T101" fmla="*/ 53 h 1355"/>
              <a:gd name="T102" fmla="*/ 154 w 1355"/>
              <a:gd name="T103" fmla="*/ 250 h 1355"/>
              <a:gd name="T104" fmla="*/ 5 w 1355"/>
              <a:gd name="T105" fmla="*/ 611 h 1355"/>
              <a:gd name="T106" fmla="*/ 0 w 1355"/>
              <a:gd name="T107" fmla="*/ 680 h 1355"/>
              <a:gd name="T108" fmla="*/ 79 w 1355"/>
              <a:gd name="T109" fmla="*/ 999 h 1355"/>
              <a:gd name="T110" fmla="*/ 303 w 1355"/>
              <a:gd name="T111" fmla="*/ 1243 h 1355"/>
              <a:gd name="T112" fmla="*/ 674 w 1355"/>
              <a:gd name="T113" fmla="*/ 1354 h 1355"/>
              <a:gd name="T114" fmla="*/ 992 w 1355"/>
              <a:gd name="T115" fmla="*/ 1274 h 1355"/>
              <a:gd name="T116" fmla="*/ 1237 w 1355"/>
              <a:gd name="T117" fmla="*/ 1052 h 1355"/>
              <a:gd name="T118" fmla="*/ 1354 w 1355"/>
              <a:gd name="T119" fmla="*/ 680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5" h="1355">
                <a:moveTo>
                  <a:pt x="1125" y="1126"/>
                </a:moveTo>
                <a:lnTo>
                  <a:pt x="1125" y="1126"/>
                </a:lnTo>
                <a:lnTo>
                  <a:pt x="1077" y="1168"/>
                </a:lnTo>
                <a:lnTo>
                  <a:pt x="1030" y="1206"/>
                </a:lnTo>
                <a:lnTo>
                  <a:pt x="977" y="1238"/>
                </a:lnTo>
                <a:lnTo>
                  <a:pt x="918" y="1264"/>
                </a:lnTo>
                <a:lnTo>
                  <a:pt x="860" y="1285"/>
                </a:lnTo>
                <a:lnTo>
                  <a:pt x="802" y="1301"/>
                </a:lnTo>
                <a:lnTo>
                  <a:pt x="738" y="1312"/>
                </a:lnTo>
                <a:lnTo>
                  <a:pt x="674" y="1312"/>
                </a:lnTo>
                <a:lnTo>
                  <a:pt x="674" y="1312"/>
                </a:lnTo>
                <a:lnTo>
                  <a:pt x="610" y="1312"/>
                </a:lnTo>
                <a:lnTo>
                  <a:pt x="552" y="1301"/>
                </a:lnTo>
                <a:lnTo>
                  <a:pt x="488" y="1285"/>
                </a:lnTo>
                <a:lnTo>
                  <a:pt x="435" y="1264"/>
                </a:lnTo>
                <a:lnTo>
                  <a:pt x="377" y="1238"/>
                </a:lnTo>
                <a:lnTo>
                  <a:pt x="324" y="1206"/>
                </a:lnTo>
                <a:lnTo>
                  <a:pt x="276" y="1168"/>
                </a:lnTo>
                <a:lnTo>
                  <a:pt x="228" y="1126"/>
                </a:lnTo>
                <a:lnTo>
                  <a:pt x="228" y="1126"/>
                </a:lnTo>
                <a:lnTo>
                  <a:pt x="196" y="1094"/>
                </a:lnTo>
                <a:lnTo>
                  <a:pt x="164" y="1057"/>
                </a:lnTo>
                <a:lnTo>
                  <a:pt x="138" y="1014"/>
                </a:lnTo>
                <a:lnTo>
                  <a:pt x="117" y="977"/>
                </a:lnTo>
                <a:lnTo>
                  <a:pt x="96" y="935"/>
                </a:lnTo>
                <a:lnTo>
                  <a:pt x="79" y="892"/>
                </a:lnTo>
                <a:lnTo>
                  <a:pt x="64" y="845"/>
                </a:lnTo>
                <a:lnTo>
                  <a:pt x="53" y="802"/>
                </a:lnTo>
                <a:lnTo>
                  <a:pt x="53" y="802"/>
                </a:lnTo>
                <a:lnTo>
                  <a:pt x="79" y="818"/>
                </a:lnTo>
                <a:lnTo>
                  <a:pt x="106" y="834"/>
                </a:lnTo>
                <a:lnTo>
                  <a:pt x="138" y="845"/>
                </a:lnTo>
                <a:lnTo>
                  <a:pt x="170" y="850"/>
                </a:lnTo>
                <a:lnTo>
                  <a:pt x="170" y="850"/>
                </a:lnTo>
                <a:lnTo>
                  <a:pt x="202" y="845"/>
                </a:lnTo>
                <a:lnTo>
                  <a:pt x="234" y="834"/>
                </a:lnTo>
                <a:lnTo>
                  <a:pt x="265" y="818"/>
                </a:lnTo>
                <a:lnTo>
                  <a:pt x="286" y="797"/>
                </a:lnTo>
                <a:lnTo>
                  <a:pt x="308" y="776"/>
                </a:lnTo>
                <a:lnTo>
                  <a:pt x="324" y="744"/>
                </a:lnTo>
                <a:lnTo>
                  <a:pt x="334" y="712"/>
                </a:lnTo>
                <a:lnTo>
                  <a:pt x="339" y="680"/>
                </a:lnTo>
                <a:lnTo>
                  <a:pt x="339" y="680"/>
                </a:lnTo>
                <a:lnTo>
                  <a:pt x="339" y="664"/>
                </a:lnTo>
                <a:lnTo>
                  <a:pt x="350" y="648"/>
                </a:lnTo>
                <a:lnTo>
                  <a:pt x="361" y="638"/>
                </a:lnTo>
                <a:lnTo>
                  <a:pt x="382" y="638"/>
                </a:lnTo>
                <a:lnTo>
                  <a:pt x="382" y="638"/>
                </a:lnTo>
                <a:lnTo>
                  <a:pt x="398" y="638"/>
                </a:lnTo>
                <a:lnTo>
                  <a:pt x="409" y="648"/>
                </a:lnTo>
                <a:lnTo>
                  <a:pt x="419" y="664"/>
                </a:lnTo>
                <a:lnTo>
                  <a:pt x="424" y="680"/>
                </a:lnTo>
                <a:lnTo>
                  <a:pt x="424" y="680"/>
                </a:lnTo>
                <a:lnTo>
                  <a:pt x="424" y="680"/>
                </a:lnTo>
                <a:lnTo>
                  <a:pt x="430" y="728"/>
                </a:lnTo>
                <a:lnTo>
                  <a:pt x="441" y="776"/>
                </a:lnTo>
                <a:lnTo>
                  <a:pt x="467" y="818"/>
                </a:lnTo>
                <a:lnTo>
                  <a:pt x="499" y="856"/>
                </a:lnTo>
                <a:lnTo>
                  <a:pt x="536" y="887"/>
                </a:lnTo>
                <a:lnTo>
                  <a:pt x="578" y="914"/>
                </a:lnTo>
                <a:lnTo>
                  <a:pt x="627" y="924"/>
                </a:lnTo>
                <a:lnTo>
                  <a:pt x="674" y="930"/>
                </a:lnTo>
                <a:lnTo>
                  <a:pt x="674" y="930"/>
                </a:lnTo>
                <a:lnTo>
                  <a:pt x="727" y="924"/>
                </a:lnTo>
                <a:lnTo>
                  <a:pt x="775" y="914"/>
                </a:lnTo>
                <a:lnTo>
                  <a:pt x="817" y="887"/>
                </a:lnTo>
                <a:lnTo>
                  <a:pt x="855" y="856"/>
                </a:lnTo>
                <a:lnTo>
                  <a:pt x="887" y="818"/>
                </a:lnTo>
                <a:lnTo>
                  <a:pt x="908" y="776"/>
                </a:lnTo>
                <a:lnTo>
                  <a:pt x="924" y="728"/>
                </a:lnTo>
                <a:lnTo>
                  <a:pt x="929" y="680"/>
                </a:lnTo>
                <a:lnTo>
                  <a:pt x="929" y="680"/>
                </a:lnTo>
                <a:lnTo>
                  <a:pt x="929" y="680"/>
                </a:lnTo>
                <a:lnTo>
                  <a:pt x="929" y="659"/>
                </a:lnTo>
                <a:lnTo>
                  <a:pt x="939" y="638"/>
                </a:lnTo>
                <a:lnTo>
                  <a:pt x="945" y="616"/>
                </a:lnTo>
                <a:lnTo>
                  <a:pt x="961" y="606"/>
                </a:lnTo>
                <a:lnTo>
                  <a:pt x="977" y="590"/>
                </a:lnTo>
                <a:lnTo>
                  <a:pt x="992" y="579"/>
                </a:lnTo>
                <a:lnTo>
                  <a:pt x="1014" y="574"/>
                </a:lnTo>
                <a:lnTo>
                  <a:pt x="1035" y="574"/>
                </a:lnTo>
                <a:lnTo>
                  <a:pt x="1035" y="574"/>
                </a:lnTo>
                <a:lnTo>
                  <a:pt x="1056" y="574"/>
                </a:lnTo>
                <a:lnTo>
                  <a:pt x="1077" y="579"/>
                </a:lnTo>
                <a:lnTo>
                  <a:pt x="1094" y="590"/>
                </a:lnTo>
                <a:lnTo>
                  <a:pt x="1109" y="606"/>
                </a:lnTo>
                <a:lnTo>
                  <a:pt x="1125" y="621"/>
                </a:lnTo>
                <a:lnTo>
                  <a:pt x="1131" y="638"/>
                </a:lnTo>
                <a:lnTo>
                  <a:pt x="1141" y="659"/>
                </a:lnTo>
                <a:lnTo>
                  <a:pt x="1141" y="680"/>
                </a:lnTo>
                <a:lnTo>
                  <a:pt x="1141" y="680"/>
                </a:lnTo>
                <a:lnTo>
                  <a:pt x="1141" y="701"/>
                </a:lnTo>
                <a:lnTo>
                  <a:pt x="1147" y="717"/>
                </a:lnTo>
                <a:lnTo>
                  <a:pt x="1157" y="738"/>
                </a:lnTo>
                <a:lnTo>
                  <a:pt x="1173" y="754"/>
                </a:lnTo>
                <a:lnTo>
                  <a:pt x="1189" y="765"/>
                </a:lnTo>
                <a:lnTo>
                  <a:pt x="1205" y="776"/>
                </a:lnTo>
                <a:lnTo>
                  <a:pt x="1226" y="781"/>
                </a:lnTo>
                <a:lnTo>
                  <a:pt x="1248" y="786"/>
                </a:lnTo>
                <a:lnTo>
                  <a:pt x="1248" y="786"/>
                </a:lnTo>
                <a:lnTo>
                  <a:pt x="1280" y="781"/>
                </a:lnTo>
                <a:lnTo>
                  <a:pt x="1306" y="765"/>
                </a:lnTo>
                <a:lnTo>
                  <a:pt x="1306" y="765"/>
                </a:lnTo>
                <a:lnTo>
                  <a:pt x="1295" y="818"/>
                </a:lnTo>
                <a:lnTo>
                  <a:pt x="1280" y="866"/>
                </a:lnTo>
                <a:lnTo>
                  <a:pt x="1263" y="914"/>
                </a:lnTo>
                <a:lnTo>
                  <a:pt x="1242" y="961"/>
                </a:lnTo>
                <a:lnTo>
                  <a:pt x="1221" y="1004"/>
                </a:lnTo>
                <a:lnTo>
                  <a:pt x="1189" y="1046"/>
                </a:lnTo>
                <a:lnTo>
                  <a:pt x="1157" y="1089"/>
                </a:lnTo>
                <a:lnTo>
                  <a:pt x="1125" y="1126"/>
                </a:lnTo>
                <a:close/>
                <a:moveTo>
                  <a:pt x="674" y="892"/>
                </a:moveTo>
                <a:lnTo>
                  <a:pt x="674" y="892"/>
                </a:lnTo>
                <a:lnTo>
                  <a:pt x="631" y="887"/>
                </a:lnTo>
                <a:lnTo>
                  <a:pt x="595" y="871"/>
                </a:lnTo>
                <a:lnTo>
                  <a:pt x="557" y="856"/>
                </a:lnTo>
                <a:lnTo>
                  <a:pt x="525" y="828"/>
                </a:lnTo>
                <a:lnTo>
                  <a:pt x="499" y="797"/>
                </a:lnTo>
                <a:lnTo>
                  <a:pt x="483" y="760"/>
                </a:lnTo>
                <a:lnTo>
                  <a:pt x="467" y="723"/>
                </a:lnTo>
                <a:lnTo>
                  <a:pt x="462" y="680"/>
                </a:lnTo>
                <a:lnTo>
                  <a:pt x="462" y="680"/>
                </a:lnTo>
                <a:lnTo>
                  <a:pt x="467" y="638"/>
                </a:lnTo>
                <a:lnTo>
                  <a:pt x="483" y="595"/>
                </a:lnTo>
                <a:lnTo>
                  <a:pt x="499" y="558"/>
                </a:lnTo>
                <a:lnTo>
                  <a:pt x="525" y="526"/>
                </a:lnTo>
                <a:lnTo>
                  <a:pt x="557" y="505"/>
                </a:lnTo>
                <a:lnTo>
                  <a:pt x="595" y="484"/>
                </a:lnTo>
                <a:lnTo>
                  <a:pt x="631" y="473"/>
                </a:lnTo>
                <a:lnTo>
                  <a:pt x="674" y="467"/>
                </a:lnTo>
                <a:lnTo>
                  <a:pt x="674" y="467"/>
                </a:lnTo>
                <a:lnTo>
                  <a:pt x="717" y="473"/>
                </a:lnTo>
                <a:lnTo>
                  <a:pt x="759" y="484"/>
                </a:lnTo>
                <a:lnTo>
                  <a:pt x="796" y="505"/>
                </a:lnTo>
                <a:lnTo>
                  <a:pt x="823" y="526"/>
                </a:lnTo>
                <a:lnTo>
                  <a:pt x="849" y="558"/>
                </a:lnTo>
                <a:lnTo>
                  <a:pt x="870" y="595"/>
                </a:lnTo>
                <a:lnTo>
                  <a:pt x="881" y="638"/>
                </a:lnTo>
                <a:lnTo>
                  <a:pt x="887" y="680"/>
                </a:lnTo>
                <a:lnTo>
                  <a:pt x="887" y="680"/>
                </a:lnTo>
                <a:lnTo>
                  <a:pt x="881" y="723"/>
                </a:lnTo>
                <a:lnTo>
                  <a:pt x="870" y="760"/>
                </a:lnTo>
                <a:lnTo>
                  <a:pt x="849" y="797"/>
                </a:lnTo>
                <a:lnTo>
                  <a:pt x="823" y="828"/>
                </a:lnTo>
                <a:lnTo>
                  <a:pt x="796" y="856"/>
                </a:lnTo>
                <a:lnTo>
                  <a:pt x="759" y="871"/>
                </a:lnTo>
                <a:lnTo>
                  <a:pt x="717" y="887"/>
                </a:lnTo>
                <a:lnTo>
                  <a:pt x="674" y="892"/>
                </a:lnTo>
                <a:close/>
                <a:moveTo>
                  <a:pt x="228" y="228"/>
                </a:moveTo>
                <a:lnTo>
                  <a:pt x="228" y="228"/>
                </a:lnTo>
                <a:lnTo>
                  <a:pt x="276" y="186"/>
                </a:lnTo>
                <a:lnTo>
                  <a:pt x="324" y="149"/>
                </a:lnTo>
                <a:lnTo>
                  <a:pt x="377" y="117"/>
                </a:lnTo>
                <a:lnTo>
                  <a:pt x="435" y="91"/>
                </a:lnTo>
                <a:lnTo>
                  <a:pt x="488" y="70"/>
                </a:lnTo>
                <a:lnTo>
                  <a:pt x="552" y="53"/>
                </a:lnTo>
                <a:lnTo>
                  <a:pt x="610" y="48"/>
                </a:lnTo>
                <a:lnTo>
                  <a:pt x="674" y="43"/>
                </a:lnTo>
                <a:lnTo>
                  <a:pt x="674" y="43"/>
                </a:lnTo>
                <a:lnTo>
                  <a:pt x="738" y="48"/>
                </a:lnTo>
                <a:lnTo>
                  <a:pt x="802" y="53"/>
                </a:lnTo>
                <a:lnTo>
                  <a:pt x="860" y="70"/>
                </a:lnTo>
                <a:lnTo>
                  <a:pt x="918" y="91"/>
                </a:lnTo>
                <a:lnTo>
                  <a:pt x="977" y="117"/>
                </a:lnTo>
                <a:lnTo>
                  <a:pt x="1030" y="149"/>
                </a:lnTo>
                <a:lnTo>
                  <a:pt x="1077" y="186"/>
                </a:lnTo>
                <a:lnTo>
                  <a:pt x="1125" y="228"/>
                </a:lnTo>
                <a:lnTo>
                  <a:pt x="1125" y="228"/>
                </a:lnTo>
                <a:lnTo>
                  <a:pt x="1163" y="271"/>
                </a:lnTo>
                <a:lnTo>
                  <a:pt x="1083" y="346"/>
                </a:lnTo>
                <a:lnTo>
                  <a:pt x="1115" y="377"/>
                </a:lnTo>
                <a:lnTo>
                  <a:pt x="1189" y="303"/>
                </a:lnTo>
                <a:lnTo>
                  <a:pt x="1189" y="303"/>
                </a:lnTo>
                <a:lnTo>
                  <a:pt x="1231" y="367"/>
                </a:lnTo>
                <a:lnTo>
                  <a:pt x="1263" y="441"/>
                </a:lnTo>
                <a:lnTo>
                  <a:pt x="1189" y="516"/>
                </a:lnTo>
                <a:lnTo>
                  <a:pt x="1221" y="547"/>
                </a:lnTo>
                <a:lnTo>
                  <a:pt x="1280" y="484"/>
                </a:lnTo>
                <a:lnTo>
                  <a:pt x="1280" y="484"/>
                </a:lnTo>
                <a:lnTo>
                  <a:pt x="1295" y="531"/>
                </a:lnTo>
                <a:lnTo>
                  <a:pt x="1301" y="579"/>
                </a:lnTo>
                <a:lnTo>
                  <a:pt x="1306" y="627"/>
                </a:lnTo>
                <a:lnTo>
                  <a:pt x="1311" y="680"/>
                </a:lnTo>
                <a:lnTo>
                  <a:pt x="1311" y="680"/>
                </a:lnTo>
                <a:lnTo>
                  <a:pt x="1311" y="680"/>
                </a:lnTo>
                <a:lnTo>
                  <a:pt x="1311" y="680"/>
                </a:lnTo>
                <a:lnTo>
                  <a:pt x="1306" y="706"/>
                </a:lnTo>
                <a:lnTo>
                  <a:pt x="1290" y="723"/>
                </a:lnTo>
                <a:lnTo>
                  <a:pt x="1269" y="738"/>
                </a:lnTo>
                <a:lnTo>
                  <a:pt x="1248" y="744"/>
                </a:lnTo>
                <a:lnTo>
                  <a:pt x="1248" y="744"/>
                </a:lnTo>
                <a:lnTo>
                  <a:pt x="1231" y="738"/>
                </a:lnTo>
                <a:lnTo>
                  <a:pt x="1216" y="733"/>
                </a:lnTo>
                <a:lnTo>
                  <a:pt x="1205" y="728"/>
                </a:lnTo>
                <a:lnTo>
                  <a:pt x="1194" y="717"/>
                </a:lnTo>
                <a:lnTo>
                  <a:pt x="1263" y="648"/>
                </a:lnTo>
                <a:lnTo>
                  <a:pt x="1231" y="621"/>
                </a:lnTo>
                <a:lnTo>
                  <a:pt x="1184" y="670"/>
                </a:lnTo>
                <a:lnTo>
                  <a:pt x="1184" y="670"/>
                </a:lnTo>
                <a:lnTo>
                  <a:pt x="1178" y="648"/>
                </a:lnTo>
                <a:lnTo>
                  <a:pt x="1173" y="627"/>
                </a:lnTo>
                <a:lnTo>
                  <a:pt x="1163" y="606"/>
                </a:lnTo>
                <a:lnTo>
                  <a:pt x="1147" y="585"/>
                </a:lnTo>
                <a:lnTo>
                  <a:pt x="1131" y="568"/>
                </a:lnTo>
                <a:lnTo>
                  <a:pt x="1115" y="553"/>
                </a:lnTo>
                <a:lnTo>
                  <a:pt x="1094" y="542"/>
                </a:lnTo>
                <a:lnTo>
                  <a:pt x="1073" y="537"/>
                </a:lnTo>
                <a:lnTo>
                  <a:pt x="1094" y="516"/>
                </a:lnTo>
                <a:lnTo>
                  <a:pt x="1009" y="431"/>
                </a:lnTo>
                <a:lnTo>
                  <a:pt x="977" y="463"/>
                </a:lnTo>
                <a:lnTo>
                  <a:pt x="1051" y="531"/>
                </a:lnTo>
                <a:lnTo>
                  <a:pt x="1051" y="531"/>
                </a:lnTo>
                <a:lnTo>
                  <a:pt x="1035" y="531"/>
                </a:lnTo>
                <a:lnTo>
                  <a:pt x="1035" y="531"/>
                </a:lnTo>
                <a:lnTo>
                  <a:pt x="998" y="537"/>
                </a:lnTo>
                <a:lnTo>
                  <a:pt x="966" y="547"/>
                </a:lnTo>
                <a:lnTo>
                  <a:pt x="939" y="568"/>
                </a:lnTo>
                <a:lnTo>
                  <a:pt x="913" y="595"/>
                </a:lnTo>
                <a:lnTo>
                  <a:pt x="913" y="595"/>
                </a:lnTo>
                <a:lnTo>
                  <a:pt x="897" y="558"/>
                </a:lnTo>
                <a:lnTo>
                  <a:pt x="876" y="526"/>
                </a:lnTo>
                <a:lnTo>
                  <a:pt x="855" y="499"/>
                </a:lnTo>
                <a:lnTo>
                  <a:pt x="823" y="473"/>
                </a:lnTo>
                <a:lnTo>
                  <a:pt x="791" y="452"/>
                </a:lnTo>
                <a:lnTo>
                  <a:pt x="754" y="436"/>
                </a:lnTo>
                <a:lnTo>
                  <a:pt x="717" y="431"/>
                </a:lnTo>
                <a:lnTo>
                  <a:pt x="674" y="425"/>
                </a:lnTo>
                <a:lnTo>
                  <a:pt x="674" y="425"/>
                </a:lnTo>
                <a:lnTo>
                  <a:pt x="631" y="431"/>
                </a:lnTo>
                <a:lnTo>
                  <a:pt x="595" y="441"/>
                </a:lnTo>
                <a:lnTo>
                  <a:pt x="552" y="457"/>
                </a:lnTo>
                <a:lnTo>
                  <a:pt x="520" y="478"/>
                </a:lnTo>
                <a:lnTo>
                  <a:pt x="488" y="505"/>
                </a:lnTo>
                <a:lnTo>
                  <a:pt x="467" y="537"/>
                </a:lnTo>
                <a:lnTo>
                  <a:pt x="446" y="574"/>
                </a:lnTo>
                <a:lnTo>
                  <a:pt x="430" y="611"/>
                </a:lnTo>
                <a:lnTo>
                  <a:pt x="430" y="611"/>
                </a:lnTo>
                <a:lnTo>
                  <a:pt x="409" y="600"/>
                </a:lnTo>
                <a:lnTo>
                  <a:pt x="382" y="595"/>
                </a:lnTo>
                <a:lnTo>
                  <a:pt x="382" y="595"/>
                </a:lnTo>
                <a:lnTo>
                  <a:pt x="361" y="595"/>
                </a:lnTo>
                <a:lnTo>
                  <a:pt x="345" y="600"/>
                </a:lnTo>
                <a:lnTo>
                  <a:pt x="318" y="621"/>
                </a:lnTo>
                <a:lnTo>
                  <a:pt x="303" y="648"/>
                </a:lnTo>
                <a:lnTo>
                  <a:pt x="297" y="664"/>
                </a:lnTo>
                <a:lnTo>
                  <a:pt x="297" y="680"/>
                </a:lnTo>
                <a:lnTo>
                  <a:pt x="297" y="680"/>
                </a:lnTo>
                <a:lnTo>
                  <a:pt x="292" y="706"/>
                </a:lnTo>
                <a:lnTo>
                  <a:pt x="286" y="728"/>
                </a:lnTo>
                <a:lnTo>
                  <a:pt x="276" y="749"/>
                </a:lnTo>
                <a:lnTo>
                  <a:pt x="260" y="770"/>
                </a:lnTo>
                <a:lnTo>
                  <a:pt x="239" y="786"/>
                </a:lnTo>
                <a:lnTo>
                  <a:pt x="217" y="797"/>
                </a:lnTo>
                <a:lnTo>
                  <a:pt x="196" y="802"/>
                </a:lnTo>
                <a:lnTo>
                  <a:pt x="170" y="807"/>
                </a:lnTo>
                <a:lnTo>
                  <a:pt x="170" y="807"/>
                </a:lnTo>
                <a:lnTo>
                  <a:pt x="143" y="802"/>
                </a:lnTo>
                <a:lnTo>
                  <a:pt x="117" y="797"/>
                </a:lnTo>
                <a:lnTo>
                  <a:pt x="96" y="786"/>
                </a:lnTo>
                <a:lnTo>
                  <a:pt x="79" y="770"/>
                </a:lnTo>
                <a:lnTo>
                  <a:pt x="64" y="749"/>
                </a:lnTo>
                <a:lnTo>
                  <a:pt x="53" y="728"/>
                </a:lnTo>
                <a:lnTo>
                  <a:pt x="42" y="706"/>
                </a:lnTo>
                <a:lnTo>
                  <a:pt x="42" y="680"/>
                </a:lnTo>
                <a:lnTo>
                  <a:pt x="42" y="680"/>
                </a:lnTo>
                <a:lnTo>
                  <a:pt x="42" y="680"/>
                </a:lnTo>
                <a:lnTo>
                  <a:pt x="42" y="680"/>
                </a:lnTo>
                <a:lnTo>
                  <a:pt x="42" y="621"/>
                </a:lnTo>
                <a:lnTo>
                  <a:pt x="122" y="547"/>
                </a:lnTo>
                <a:lnTo>
                  <a:pt x="90" y="516"/>
                </a:lnTo>
                <a:lnTo>
                  <a:pt x="53" y="553"/>
                </a:lnTo>
                <a:lnTo>
                  <a:pt x="53" y="553"/>
                </a:lnTo>
                <a:lnTo>
                  <a:pt x="64" y="505"/>
                </a:lnTo>
                <a:lnTo>
                  <a:pt x="79" y="463"/>
                </a:lnTo>
                <a:lnTo>
                  <a:pt x="96" y="420"/>
                </a:lnTo>
                <a:lnTo>
                  <a:pt x="117" y="377"/>
                </a:lnTo>
                <a:lnTo>
                  <a:pt x="138" y="340"/>
                </a:lnTo>
                <a:lnTo>
                  <a:pt x="164" y="303"/>
                </a:lnTo>
                <a:lnTo>
                  <a:pt x="196" y="266"/>
                </a:lnTo>
                <a:lnTo>
                  <a:pt x="228" y="228"/>
                </a:lnTo>
                <a:close/>
                <a:moveTo>
                  <a:pt x="1354" y="680"/>
                </a:moveTo>
                <a:lnTo>
                  <a:pt x="1354" y="680"/>
                </a:lnTo>
                <a:lnTo>
                  <a:pt x="1354" y="680"/>
                </a:lnTo>
                <a:lnTo>
                  <a:pt x="1354" y="680"/>
                </a:lnTo>
                <a:lnTo>
                  <a:pt x="1348" y="611"/>
                </a:lnTo>
                <a:lnTo>
                  <a:pt x="1338" y="547"/>
                </a:lnTo>
                <a:lnTo>
                  <a:pt x="1322" y="484"/>
                </a:lnTo>
                <a:lnTo>
                  <a:pt x="1301" y="420"/>
                </a:lnTo>
                <a:lnTo>
                  <a:pt x="1274" y="361"/>
                </a:lnTo>
                <a:lnTo>
                  <a:pt x="1237" y="303"/>
                </a:lnTo>
                <a:lnTo>
                  <a:pt x="1199" y="250"/>
                </a:lnTo>
                <a:lnTo>
                  <a:pt x="1152" y="202"/>
                </a:lnTo>
                <a:lnTo>
                  <a:pt x="1152" y="202"/>
                </a:lnTo>
                <a:lnTo>
                  <a:pt x="1104" y="154"/>
                </a:lnTo>
                <a:lnTo>
                  <a:pt x="1051" y="117"/>
                </a:lnTo>
                <a:lnTo>
                  <a:pt x="992" y="80"/>
                </a:lnTo>
                <a:lnTo>
                  <a:pt x="934" y="53"/>
                </a:lnTo>
                <a:lnTo>
                  <a:pt x="870" y="32"/>
                </a:lnTo>
                <a:lnTo>
                  <a:pt x="807" y="17"/>
                </a:lnTo>
                <a:lnTo>
                  <a:pt x="743" y="6"/>
                </a:lnTo>
                <a:lnTo>
                  <a:pt x="674" y="0"/>
                </a:lnTo>
                <a:lnTo>
                  <a:pt x="674" y="0"/>
                </a:lnTo>
                <a:lnTo>
                  <a:pt x="610" y="6"/>
                </a:lnTo>
                <a:lnTo>
                  <a:pt x="541" y="17"/>
                </a:lnTo>
                <a:lnTo>
                  <a:pt x="478" y="32"/>
                </a:lnTo>
                <a:lnTo>
                  <a:pt x="419" y="53"/>
                </a:lnTo>
                <a:lnTo>
                  <a:pt x="356" y="80"/>
                </a:lnTo>
                <a:lnTo>
                  <a:pt x="303" y="117"/>
                </a:lnTo>
                <a:lnTo>
                  <a:pt x="249" y="154"/>
                </a:lnTo>
                <a:lnTo>
                  <a:pt x="196" y="202"/>
                </a:lnTo>
                <a:lnTo>
                  <a:pt x="196" y="202"/>
                </a:lnTo>
                <a:lnTo>
                  <a:pt x="154" y="250"/>
                </a:lnTo>
                <a:lnTo>
                  <a:pt x="111" y="303"/>
                </a:lnTo>
                <a:lnTo>
                  <a:pt x="79" y="361"/>
                </a:lnTo>
                <a:lnTo>
                  <a:pt x="53" y="420"/>
                </a:lnTo>
                <a:lnTo>
                  <a:pt x="26" y="484"/>
                </a:lnTo>
                <a:lnTo>
                  <a:pt x="10" y="547"/>
                </a:lnTo>
                <a:lnTo>
                  <a:pt x="5" y="611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0" y="680"/>
                </a:lnTo>
                <a:lnTo>
                  <a:pt x="5" y="749"/>
                </a:lnTo>
                <a:lnTo>
                  <a:pt x="10" y="813"/>
                </a:lnTo>
                <a:lnTo>
                  <a:pt x="32" y="877"/>
                </a:lnTo>
                <a:lnTo>
                  <a:pt x="53" y="940"/>
                </a:lnTo>
                <a:lnTo>
                  <a:pt x="79" y="999"/>
                </a:lnTo>
                <a:lnTo>
                  <a:pt x="111" y="1052"/>
                </a:lnTo>
                <a:lnTo>
                  <a:pt x="154" y="1105"/>
                </a:lnTo>
                <a:lnTo>
                  <a:pt x="196" y="1158"/>
                </a:lnTo>
                <a:lnTo>
                  <a:pt x="196" y="1158"/>
                </a:lnTo>
                <a:lnTo>
                  <a:pt x="249" y="1200"/>
                </a:lnTo>
                <a:lnTo>
                  <a:pt x="303" y="1243"/>
                </a:lnTo>
                <a:lnTo>
                  <a:pt x="356" y="1274"/>
                </a:lnTo>
                <a:lnTo>
                  <a:pt x="419" y="1301"/>
                </a:lnTo>
                <a:lnTo>
                  <a:pt x="478" y="1328"/>
                </a:lnTo>
                <a:lnTo>
                  <a:pt x="541" y="1344"/>
                </a:lnTo>
                <a:lnTo>
                  <a:pt x="610" y="1349"/>
                </a:lnTo>
                <a:lnTo>
                  <a:pt x="674" y="1354"/>
                </a:lnTo>
                <a:lnTo>
                  <a:pt x="674" y="1354"/>
                </a:lnTo>
                <a:lnTo>
                  <a:pt x="743" y="1349"/>
                </a:lnTo>
                <a:lnTo>
                  <a:pt x="807" y="1344"/>
                </a:lnTo>
                <a:lnTo>
                  <a:pt x="870" y="1328"/>
                </a:lnTo>
                <a:lnTo>
                  <a:pt x="934" y="1301"/>
                </a:lnTo>
                <a:lnTo>
                  <a:pt x="992" y="1274"/>
                </a:lnTo>
                <a:lnTo>
                  <a:pt x="1051" y="1243"/>
                </a:lnTo>
                <a:lnTo>
                  <a:pt x="1104" y="1200"/>
                </a:lnTo>
                <a:lnTo>
                  <a:pt x="1152" y="1158"/>
                </a:lnTo>
                <a:lnTo>
                  <a:pt x="1152" y="1158"/>
                </a:lnTo>
                <a:lnTo>
                  <a:pt x="1199" y="1105"/>
                </a:lnTo>
                <a:lnTo>
                  <a:pt x="1237" y="1052"/>
                </a:lnTo>
                <a:lnTo>
                  <a:pt x="1274" y="999"/>
                </a:lnTo>
                <a:lnTo>
                  <a:pt x="1301" y="940"/>
                </a:lnTo>
                <a:lnTo>
                  <a:pt x="1322" y="877"/>
                </a:lnTo>
                <a:lnTo>
                  <a:pt x="1338" y="813"/>
                </a:lnTo>
                <a:lnTo>
                  <a:pt x="1348" y="749"/>
                </a:lnTo>
                <a:lnTo>
                  <a:pt x="1354" y="6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1" name="Freeform 347"/>
          <p:cNvSpPr>
            <a:spLocks noChangeArrowheads="1"/>
          </p:cNvSpPr>
          <p:nvPr/>
        </p:nvSpPr>
        <p:spPr bwMode="auto">
          <a:xfrm>
            <a:off x="3255695" y="4988843"/>
            <a:ext cx="32799" cy="35423"/>
          </a:xfrm>
          <a:custGeom>
            <a:avLst/>
            <a:gdLst>
              <a:gd name="T0" fmla="*/ 111 w 112"/>
              <a:gd name="T1" fmla="*/ 32 h 117"/>
              <a:gd name="T2" fmla="*/ 26 w 112"/>
              <a:gd name="T3" fmla="*/ 116 h 117"/>
              <a:gd name="T4" fmla="*/ 0 w 112"/>
              <a:gd name="T5" fmla="*/ 85 h 117"/>
              <a:gd name="T6" fmla="*/ 85 w 112"/>
              <a:gd name="T7" fmla="*/ 0 h 117"/>
              <a:gd name="T8" fmla="*/ 111 w 112"/>
              <a:gd name="T9" fmla="*/ 3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7">
                <a:moveTo>
                  <a:pt x="111" y="32"/>
                </a:moveTo>
                <a:lnTo>
                  <a:pt x="26" y="116"/>
                </a:lnTo>
                <a:lnTo>
                  <a:pt x="0" y="85"/>
                </a:lnTo>
                <a:lnTo>
                  <a:pt x="85" y="0"/>
                </a:lnTo>
                <a:lnTo>
                  <a:pt x="111" y="3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2" name="Freeform 348"/>
          <p:cNvSpPr>
            <a:spLocks noChangeArrowheads="1"/>
          </p:cNvSpPr>
          <p:nvPr/>
        </p:nvSpPr>
        <p:spPr bwMode="auto">
          <a:xfrm>
            <a:off x="3230767" y="4924555"/>
            <a:ext cx="32800" cy="35424"/>
          </a:xfrm>
          <a:custGeom>
            <a:avLst/>
            <a:gdLst>
              <a:gd name="T0" fmla="*/ 85 w 112"/>
              <a:gd name="T1" fmla="*/ 0 h 118"/>
              <a:gd name="T2" fmla="*/ 111 w 112"/>
              <a:gd name="T3" fmla="*/ 32 h 118"/>
              <a:gd name="T4" fmla="*/ 26 w 112"/>
              <a:gd name="T5" fmla="*/ 117 h 118"/>
              <a:gd name="T6" fmla="*/ 0 w 112"/>
              <a:gd name="T7" fmla="*/ 85 h 118"/>
              <a:gd name="T8" fmla="*/ 85 w 112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8">
                <a:moveTo>
                  <a:pt x="85" y="0"/>
                </a:moveTo>
                <a:lnTo>
                  <a:pt x="111" y="32"/>
                </a:lnTo>
                <a:lnTo>
                  <a:pt x="26" y="117"/>
                </a:lnTo>
                <a:lnTo>
                  <a:pt x="0" y="85"/>
                </a:lnTo>
                <a:lnTo>
                  <a:pt x="85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" name="Freeform 349"/>
          <p:cNvSpPr>
            <a:spLocks noChangeArrowheads="1"/>
          </p:cNvSpPr>
          <p:nvPr/>
        </p:nvSpPr>
        <p:spPr bwMode="auto">
          <a:xfrm>
            <a:off x="3287182" y="4917996"/>
            <a:ext cx="34112" cy="35423"/>
          </a:xfrm>
          <a:custGeom>
            <a:avLst/>
            <a:gdLst>
              <a:gd name="T0" fmla="*/ 85 w 113"/>
              <a:gd name="T1" fmla="*/ 0 h 118"/>
              <a:gd name="T2" fmla="*/ 112 w 113"/>
              <a:gd name="T3" fmla="*/ 31 h 118"/>
              <a:gd name="T4" fmla="*/ 27 w 113"/>
              <a:gd name="T5" fmla="*/ 117 h 118"/>
              <a:gd name="T6" fmla="*/ 0 w 113"/>
              <a:gd name="T7" fmla="*/ 85 h 118"/>
              <a:gd name="T8" fmla="*/ 85 w 113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18">
                <a:moveTo>
                  <a:pt x="85" y="0"/>
                </a:moveTo>
                <a:lnTo>
                  <a:pt x="112" y="31"/>
                </a:lnTo>
                <a:lnTo>
                  <a:pt x="27" y="117"/>
                </a:lnTo>
                <a:lnTo>
                  <a:pt x="0" y="85"/>
                </a:lnTo>
                <a:lnTo>
                  <a:pt x="85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4" name="Freeform 350"/>
          <p:cNvSpPr>
            <a:spLocks noChangeArrowheads="1"/>
          </p:cNvSpPr>
          <p:nvPr/>
        </p:nvSpPr>
        <p:spPr bwMode="auto">
          <a:xfrm>
            <a:off x="3418381" y="4950795"/>
            <a:ext cx="35423" cy="35424"/>
          </a:xfrm>
          <a:custGeom>
            <a:avLst/>
            <a:gdLst>
              <a:gd name="T0" fmla="*/ 117 w 118"/>
              <a:gd name="T1" fmla="*/ 32 h 118"/>
              <a:gd name="T2" fmla="*/ 32 w 118"/>
              <a:gd name="T3" fmla="*/ 117 h 118"/>
              <a:gd name="T4" fmla="*/ 0 w 118"/>
              <a:gd name="T5" fmla="*/ 85 h 118"/>
              <a:gd name="T6" fmla="*/ 85 w 118"/>
              <a:gd name="T7" fmla="*/ 0 h 118"/>
              <a:gd name="T8" fmla="*/ 117 w 118"/>
              <a:gd name="T9" fmla="*/ 3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18">
                <a:moveTo>
                  <a:pt x="117" y="32"/>
                </a:moveTo>
                <a:lnTo>
                  <a:pt x="32" y="117"/>
                </a:lnTo>
                <a:lnTo>
                  <a:pt x="0" y="85"/>
                </a:lnTo>
                <a:lnTo>
                  <a:pt x="85" y="0"/>
                </a:lnTo>
                <a:lnTo>
                  <a:pt x="117" y="3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5" name="Freeform 351"/>
          <p:cNvSpPr>
            <a:spLocks noChangeArrowheads="1"/>
          </p:cNvSpPr>
          <p:nvPr/>
        </p:nvSpPr>
        <p:spPr bwMode="auto">
          <a:xfrm>
            <a:off x="3192719" y="5038698"/>
            <a:ext cx="34112" cy="34112"/>
          </a:xfrm>
          <a:custGeom>
            <a:avLst/>
            <a:gdLst>
              <a:gd name="T0" fmla="*/ 32 w 113"/>
              <a:gd name="T1" fmla="*/ 0 h 113"/>
              <a:gd name="T2" fmla="*/ 112 w 113"/>
              <a:gd name="T3" fmla="*/ 85 h 113"/>
              <a:gd name="T4" fmla="*/ 85 w 113"/>
              <a:gd name="T5" fmla="*/ 112 h 113"/>
              <a:gd name="T6" fmla="*/ 0 w 113"/>
              <a:gd name="T7" fmla="*/ 27 h 113"/>
              <a:gd name="T8" fmla="*/ 32 w 113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13">
                <a:moveTo>
                  <a:pt x="32" y="0"/>
                </a:moveTo>
                <a:lnTo>
                  <a:pt x="112" y="85"/>
                </a:lnTo>
                <a:lnTo>
                  <a:pt x="85" y="112"/>
                </a:lnTo>
                <a:lnTo>
                  <a:pt x="0" y="27"/>
                </a:lnTo>
                <a:lnTo>
                  <a:pt x="3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6" name="Freeform 352"/>
          <p:cNvSpPr>
            <a:spLocks noChangeArrowheads="1"/>
          </p:cNvSpPr>
          <p:nvPr/>
        </p:nvSpPr>
        <p:spPr bwMode="auto">
          <a:xfrm>
            <a:off x="3199279" y="4969163"/>
            <a:ext cx="32800" cy="35424"/>
          </a:xfrm>
          <a:custGeom>
            <a:avLst/>
            <a:gdLst>
              <a:gd name="T0" fmla="*/ 31 w 112"/>
              <a:gd name="T1" fmla="*/ 0 h 118"/>
              <a:gd name="T2" fmla="*/ 111 w 112"/>
              <a:gd name="T3" fmla="*/ 85 h 118"/>
              <a:gd name="T4" fmla="*/ 85 w 112"/>
              <a:gd name="T5" fmla="*/ 117 h 118"/>
              <a:gd name="T6" fmla="*/ 0 w 112"/>
              <a:gd name="T7" fmla="*/ 32 h 118"/>
              <a:gd name="T8" fmla="*/ 31 w 112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8">
                <a:moveTo>
                  <a:pt x="31" y="0"/>
                </a:moveTo>
                <a:lnTo>
                  <a:pt x="111" y="85"/>
                </a:lnTo>
                <a:lnTo>
                  <a:pt x="85" y="117"/>
                </a:lnTo>
                <a:lnTo>
                  <a:pt x="0" y="32"/>
                </a:lnTo>
                <a:lnTo>
                  <a:pt x="31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7" name="Freeform 353"/>
          <p:cNvSpPr>
            <a:spLocks noChangeArrowheads="1"/>
          </p:cNvSpPr>
          <p:nvPr/>
        </p:nvSpPr>
        <p:spPr bwMode="auto">
          <a:xfrm>
            <a:off x="3406572" y="4893068"/>
            <a:ext cx="35424" cy="35424"/>
          </a:xfrm>
          <a:custGeom>
            <a:avLst/>
            <a:gdLst>
              <a:gd name="T0" fmla="*/ 32 w 118"/>
              <a:gd name="T1" fmla="*/ 0 h 117"/>
              <a:gd name="T2" fmla="*/ 117 w 118"/>
              <a:gd name="T3" fmla="*/ 85 h 117"/>
              <a:gd name="T4" fmla="*/ 85 w 118"/>
              <a:gd name="T5" fmla="*/ 116 h 117"/>
              <a:gd name="T6" fmla="*/ 0 w 118"/>
              <a:gd name="T7" fmla="*/ 32 h 117"/>
              <a:gd name="T8" fmla="*/ 32 w 118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17">
                <a:moveTo>
                  <a:pt x="32" y="0"/>
                </a:moveTo>
                <a:lnTo>
                  <a:pt x="117" y="85"/>
                </a:lnTo>
                <a:lnTo>
                  <a:pt x="85" y="116"/>
                </a:lnTo>
                <a:lnTo>
                  <a:pt x="0" y="32"/>
                </a:lnTo>
                <a:lnTo>
                  <a:pt x="3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" name="Freeform 354"/>
          <p:cNvSpPr>
            <a:spLocks noChangeArrowheads="1"/>
          </p:cNvSpPr>
          <p:nvPr/>
        </p:nvSpPr>
        <p:spPr bwMode="auto">
          <a:xfrm>
            <a:off x="3344910" y="4937675"/>
            <a:ext cx="34112" cy="35424"/>
          </a:xfrm>
          <a:custGeom>
            <a:avLst/>
            <a:gdLst>
              <a:gd name="T0" fmla="*/ 80 w 113"/>
              <a:gd name="T1" fmla="*/ 117 h 118"/>
              <a:gd name="T2" fmla="*/ 0 w 113"/>
              <a:gd name="T3" fmla="*/ 32 h 118"/>
              <a:gd name="T4" fmla="*/ 27 w 113"/>
              <a:gd name="T5" fmla="*/ 0 h 118"/>
              <a:gd name="T6" fmla="*/ 112 w 113"/>
              <a:gd name="T7" fmla="*/ 86 h 118"/>
              <a:gd name="T8" fmla="*/ 80 w 113"/>
              <a:gd name="T9" fmla="*/ 11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18">
                <a:moveTo>
                  <a:pt x="80" y="117"/>
                </a:moveTo>
                <a:lnTo>
                  <a:pt x="0" y="32"/>
                </a:lnTo>
                <a:lnTo>
                  <a:pt x="27" y="0"/>
                </a:lnTo>
                <a:lnTo>
                  <a:pt x="112" y="86"/>
                </a:lnTo>
                <a:lnTo>
                  <a:pt x="80" y="11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9" name="Freeform 355"/>
          <p:cNvSpPr>
            <a:spLocks noChangeArrowheads="1"/>
          </p:cNvSpPr>
          <p:nvPr/>
        </p:nvSpPr>
        <p:spPr bwMode="auto">
          <a:xfrm>
            <a:off x="3338349" y="4881260"/>
            <a:ext cx="32800" cy="35423"/>
          </a:xfrm>
          <a:custGeom>
            <a:avLst/>
            <a:gdLst>
              <a:gd name="T0" fmla="*/ 27 w 112"/>
              <a:gd name="T1" fmla="*/ 0 h 117"/>
              <a:gd name="T2" fmla="*/ 111 w 112"/>
              <a:gd name="T3" fmla="*/ 84 h 117"/>
              <a:gd name="T4" fmla="*/ 80 w 112"/>
              <a:gd name="T5" fmla="*/ 116 h 117"/>
              <a:gd name="T6" fmla="*/ 0 w 112"/>
              <a:gd name="T7" fmla="*/ 32 h 117"/>
              <a:gd name="T8" fmla="*/ 27 w 112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7">
                <a:moveTo>
                  <a:pt x="27" y="0"/>
                </a:moveTo>
                <a:lnTo>
                  <a:pt x="111" y="84"/>
                </a:lnTo>
                <a:lnTo>
                  <a:pt x="80" y="116"/>
                </a:lnTo>
                <a:lnTo>
                  <a:pt x="0" y="32"/>
                </a:lnTo>
                <a:lnTo>
                  <a:pt x="27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" name="Freeform 356"/>
          <p:cNvSpPr>
            <a:spLocks noChangeArrowheads="1"/>
          </p:cNvSpPr>
          <p:nvPr/>
        </p:nvSpPr>
        <p:spPr bwMode="auto">
          <a:xfrm>
            <a:off x="3297678" y="3923512"/>
            <a:ext cx="127262" cy="114142"/>
          </a:xfrm>
          <a:custGeom>
            <a:avLst/>
            <a:gdLst>
              <a:gd name="T0" fmla="*/ 212 w 426"/>
              <a:gd name="T1" fmla="*/ 43 h 384"/>
              <a:gd name="T2" fmla="*/ 382 w 426"/>
              <a:gd name="T3" fmla="*/ 43 h 384"/>
              <a:gd name="T4" fmla="*/ 382 w 426"/>
              <a:gd name="T5" fmla="*/ 64 h 384"/>
              <a:gd name="T6" fmla="*/ 340 w 426"/>
              <a:gd name="T7" fmla="*/ 64 h 384"/>
              <a:gd name="T8" fmla="*/ 340 w 426"/>
              <a:gd name="T9" fmla="*/ 101 h 384"/>
              <a:gd name="T10" fmla="*/ 377 w 426"/>
              <a:gd name="T11" fmla="*/ 101 h 384"/>
              <a:gd name="T12" fmla="*/ 372 w 426"/>
              <a:gd name="T13" fmla="*/ 191 h 384"/>
              <a:gd name="T14" fmla="*/ 324 w 426"/>
              <a:gd name="T15" fmla="*/ 191 h 384"/>
              <a:gd name="T16" fmla="*/ 324 w 426"/>
              <a:gd name="T17" fmla="*/ 234 h 384"/>
              <a:gd name="T18" fmla="*/ 372 w 426"/>
              <a:gd name="T19" fmla="*/ 234 h 384"/>
              <a:gd name="T20" fmla="*/ 361 w 426"/>
              <a:gd name="T21" fmla="*/ 340 h 384"/>
              <a:gd name="T22" fmla="*/ 63 w 426"/>
              <a:gd name="T23" fmla="*/ 340 h 384"/>
              <a:gd name="T24" fmla="*/ 63 w 426"/>
              <a:gd name="T25" fmla="*/ 319 h 384"/>
              <a:gd name="T26" fmla="*/ 90 w 426"/>
              <a:gd name="T27" fmla="*/ 319 h 384"/>
              <a:gd name="T28" fmla="*/ 90 w 426"/>
              <a:gd name="T29" fmla="*/ 276 h 384"/>
              <a:gd name="T30" fmla="*/ 58 w 426"/>
              <a:gd name="T31" fmla="*/ 276 h 384"/>
              <a:gd name="T32" fmla="*/ 53 w 426"/>
              <a:gd name="T33" fmla="*/ 149 h 384"/>
              <a:gd name="T34" fmla="*/ 90 w 426"/>
              <a:gd name="T35" fmla="*/ 149 h 384"/>
              <a:gd name="T36" fmla="*/ 90 w 426"/>
              <a:gd name="T37" fmla="*/ 106 h 384"/>
              <a:gd name="T38" fmla="*/ 48 w 426"/>
              <a:gd name="T39" fmla="*/ 106 h 384"/>
              <a:gd name="T40" fmla="*/ 48 w 426"/>
              <a:gd name="T41" fmla="*/ 43 h 384"/>
              <a:gd name="T42" fmla="*/ 127 w 426"/>
              <a:gd name="T43" fmla="*/ 43 h 384"/>
              <a:gd name="T44" fmla="*/ 127 w 426"/>
              <a:gd name="T45" fmla="*/ 0 h 384"/>
              <a:gd name="T46" fmla="*/ 0 w 426"/>
              <a:gd name="T47" fmla="*/ 0 h 384"/>
              <a:gd name="T48" fmla="*/ 27 w 426"/>
              <a:gd name="T49" fmla="*/ 383 h 384"/>
              <a:gd name="T50" fmla="*/ 404 w 426"/>
              <a:gd name="T51" fmla="*/ 383 h 384"/>
              <a:gd name="T52" fmla="*/ 425 w 426"/>
              <a:gd name="T53" fmla="*/ 0 h 384"/>
              <a:gd name="T54" fmla="*/ 212 w 426"/>
              <a:gd name="T55" fmla="*/ 0 h 384"/>
              <a:gd name="T56" fmla="*/ 212 w 426"/>
              <a:gd name="T57" fmla="*/ 4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6" h="384">
                <a:moveTo>
                  <a:pt x="212" y="43"/>
                </a:moveTo>
                <a:lnTo>
                  <a:pt x="382" y="43"/>
                </a:lnTo>
                <a:lnTo>
                  <a:pt x="382" y="64"/>
                </a:lnTo>
                <a:lnTo>
                  <a:pt x="340" y="64"/>
                </a:lnTo>
                <a:lnTo>
                  <a:pt x="340" y="101"/>
                </a:lnTo>
                <a:lnTo>
                  <a:pt x="377" y="101"/>
                </a:lnTo>
                <a:lnTo>
                  <a:pt x="372" y="191"/>
                </a:lnTo>
                <a:lnTo>
                  <a:pt x="324" y="191"/>
                </a:lnTo>
                <a:lnTo>
                  <a:pt x="324" y="234"/>
                </a:lnTo>
                <a:lnTo>
                  <a:pt x="372" y="234"/>
                </a:lnTo>
                <a:lnTo>
                  <a:pt x="361" y="340"/>
                </a:lnTo>
                <a:lnTo>
                  <a:pt x="63" y="340"/>
                </a:lnTo>
                <a:lnTo>
                  <a:pt x="63" y="319"/>
                </a:lnTo>
                <a:lnTo>
                  <a:pt x="90" y="319"/>
                </a:lnTo>
                <a:lnTo>
                  <a:pt x="90" y="276"/>
                </a:lnTo>
                <a:lnTo>
                  <a:pt x="58" y="276"/>
                </a:lnTo>
                <a:lnTo>
                  <a:pt x="53" y="149"/>
                </a:lnTo>
                <a:lnTo>
                  <a:pt x="90" y="149"/>
                </a:lnTo>
                <a:lnTo>
                  <a:pt x="90" y="106"/>
                </a:lnTo>
                <a:lnTo>
                  <a:pt x="48" y="106"/>
                </a:lnTo>
                <a:lnTo>
                  <a:pt x="48" y="43"/>
                </a:lnTo>
                <a:lnTo>
                  <a:pt x="127" y="43"/>
                </a:lnTo>
                <a:lnTo>
                  <a:pt x="127" y="0"/>
                </a:lnTo>
                <a:lnTo>
                  <a:pt x="0" y="0"/>
                </a:lnTo>
                <a:lnTo>
                  <a:pt x="27" y="383"/>
                </a:lnTo>
                <a:lnTo>
                  <a:pt x="404" y="383"/>
                </a:lnTo>
                <a:lnTo>
                  <a:pt x="425" y="0"/>
                </a:lnTo>
                <a:lnTo>
                  <a:pt x="212" y="0"/>
                </a:lnTo>
                <a:lnTo>
                  <a:pt x="212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1" name="Freeform 357"/>
          <p:cNvSpPr>
            <a:spLocks noChangeArrowheads="1"/>
          </p:cNvSpPr>
          <p:nvPr/>
        </p:nvSpPr>
        <p:spPr bwMode="auto">
          <a:xfrm>
            <a:off x="3247823" y="3653244"/>
            <a:ext cx="225661" cy="401467"/>
          </a:xfrm>
          <a:custGeom>
            <a:avLst/>
            <a:gdLst>
              <a:gd name="T0" fmla="*/ 717 w 760"/>
              <a:gd name="T1" fmla="*/ 569 h 1349"/>
              <a:gd name="T2" fmla="*/ 383 w 760"/>
              <a:gd name="T3" fmla="*/ 526 h 1349"/>
              <a:gd name="T4" fmla="*/ 648 w 760"/>
              <a:gd name="T5" fmla="*/ 632 h 1349"/>
              <a:gd name="T6" fmla="*/ 377 w 760"/>
              <a:gd name="T7" fmla="*/ 611 h 1349"/>
              <a:gd name="T8" fmla="*/ 648 w 760"/>
              <a:gd name="T9" fmla="*/ 632 h 1349"/>
              <a:gd name="T10" fmla="*/ 165 w 760"/>
              <a:gd name="T11" fmla="*/ 1311 h 1349"/>
              <a:gd name="T12" fmla="*/ 335 w 760"/>
              <a:gd name="T13" fmla="*/ 674 h 1349"/>
              <a:gd name="T14" fmla="*/ 335 w 760"/>
              <a:gd name="T15" fmla="*/ 1204 h 1349"/>
              <a:gd name="T16" fmla="*/ 648 w 760"/>
              <a:gd name="T17" fmla="*/ 674 h 1349"/>
              <a:gd name="T18" fmla="*/ 335 w 760"/>
              <a:gd name="T19" fmla="*/ 611 h 1349"/>
              <a:gd name="T20" fmla="*/ 106 w 760"/>
              <a:gd name="T21" fmla="*/ 632 h 1349"/>
              <a:gd name="T22" fmla="*/ 335 w 760"/>
              <a:gd name="T23" fmla="*/ 611 h 1349"/>
              <a:gd name="T24" fmla="*/ 409 w 760"/>
              <a:gd name="T25" fmla="*/ 186 h 1349"/>
              <a:gd name="T26" fmla="*/ 505 w 760"/>
              <a:gd name="T27" fmla="*/ 218 h 1349"/>
              <a:gd name="T28" fmla="*/ 584 w 760"/>
              <a:gd name="T29" fmla="*/ 276 h 1349"/>
              <a:gd name="T30" fmla="*/ 632 w 760"/>
              <a:gd name="T31" fmla="*/ 362 h 1349"/>
              <a:gd name="T32" fmla="*/ 653 w 760"/>
              <a:gd name="T33" fmla="*/ 462 h 1349"/>
              <a:gd name="T34" fmla="*/ 696 w 760"/>
              <a:gd name="T35" fmla="*/ 462 h 1349"/>
              <a:gd name="T36" fmla="*/ 674 w 760"/>
              <a:gd name="T37" fmla="*/ 345 h 1349"/>
              <a:gd name="T38" fmla="*/ 611 w 760"/>
              <a:gd name="T39" fmla="*/ 250 h 1349"/>
              <a:gd name="T40" fmla="*/ 520 w 760"/>
              <a:gd name="T41" fmla="*/ 181 h 1349"/>
              <a:gd name="T42" fmla="*/ 409 w 760"/>
              <a:gd name="T43" fmla="*/ 149 h 1349"/>
              <a:gd name="T44" fmla="*/ 414 w 760"/>
              <a:gd name="T45" fmla="*/ 91 h 1349"/>
              <a:gd name="T46" fmla="*/ 431 w 760"/>
              <a:gd name="T47" fmla="*/ 53 h 1349"/>
              <a:gd name="T48" fmla="*/ 467 w 760"/>
              <a:gd name="T49" fmla="*/ 43 h 1349"/>
              <a:gd name="T50" fmla="*/ 505 w 760"/>
              <a:gd name="T51" fmla="*/ 0 h 1349"/>
              <a:gd name="T52" fmla="*/ 467 w 760"/>
              <a:gd name="T53" fmla="*/ 0 h 1349"/>
              <a:gd name="T54" fmla="*/ 431 w 760"/>
              <a:gd name="T55" fmla="*/ 6 h 1349"/>
              <a:gd name="T56" fmla="*/ 383 w 760"/>
              <a:gd name="T57" fmla="*/ 53 h 1349"/>
              <a:gd name="T58" fmla="*/ 372 w 760"/>
              <a:gd name="T59" fmla="*/ 85 h 1349"/>
              <a:gd name="T60" fmla="*/ 372 w 760"/>
              <a:gd name="T61" fmla="*/ 144 h 1349"/>
              <a:gd name="T62" fmla="*/ 250 w 760"/>
              <a:gd name="T63" fmla="*/ 176 h 1349"/>
              <a:gd name="T64" fmla="*/ 154 w 760"/>
              <a:gd name="T65" fmla="*/ 245 h 1349"/>
              <a:gd name="T66" fmla="*/ 85 w 760"/>
              <a:gd name="T67" fmla="*/ 340 h 1349"/>
              <a:gd name="T68" fmla="*/ 64 w 760"/>
              <a:gd name="T69" fmla="*/ 462 h 1349"/>
              <a:gd name="T70" fmla="*/ 101 w 760"/>
              <a:gd name="T71" fmla="*/ 462 h 1349"/>
              <a:gd name="T72" fmla="*/ 123 w 760"/>
              <a:gd name="T73" fmla="*/ 356 h 1349"/>
              <a:gd name="T74" fmla="*/ 181 w 760"/>
              <a:gd name="T75" fmla="*/ 271 h 1349"/>
              <a:gd name="T76" fmla="*/ 266 w 760"/>
              <a:gd name="T77" fmla="*/ 213 h 1349"/>
              <a:gd name="T78" fmla="*/ 367 w 760"/>
              <a:gd name="T79" fmla="*/ 186 h 1349"/>
              <a:gd name="T80" fmla="*/ 192 w 760"/>
              <a:gd name="T81" fmla="*/ 488 h 1349"/>
              <a:gd name="T82" fmla="*/ 340 w 760"/>
              <a:gd name="T83" fmla="*/ 526 h 1349"/>
              <a:gd name="T84" fmla="*/ 38 w 760"/>
              <a:gd name="T85" fmla="*/ 569 h 1349"/>
              <a:gd name="T86" fmla="*/ 144 w 760"/>
              <a:gd name="T87" fmla="*/ 526 h 1349"/>
              <a:gd name="T88" fmla="*/ 0 w 760"/>
              <a:gd name="T89" fmla="*/ 488 h 1349"/>
              <a:gd name="T90" fmla="*/ 64 w 760"/>
              <a:gd name="T91" fmla="*/ 611 h 1349"/>
              <a:gd name="T92" fmla="*/ 632 w 760"/>
              <a:gd name="T93" fmla="*/ 1348 h 1349"/>
              <a:gd name="T94" fmla="*/ 759 w 760"/>
              <a:gd name="T95" fmla="*/ 611 h 1349"/>
              <a:gd name="T96" fmla="*/ 388 w 760"/>
              <a:gd name="T97" fmla="*/ 488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60" h="1349">
                <a:moveTo>
                  <a:pt x="717" y="526"/>
                </a:moveTo>
                <a:lnTo>
                  <a:pt x="717" y="569"/>
                </a:lnTo>
                <a:lnTo>
                  <a:pt x="383" y="569"/>
                </a:lnTo>
                <a:lnTo>
                  <a:pt x="383" y="526"/>
                </a:lnTo>
                <a:lnTo>
                  <a:pt x="717" y="526"/>
                </a:lnTo>
                <a:close/>
                <a:moveTo>
                  <a:pt x="648" y="632"/>
                </a:moveTo>
                <a:lnTo>
                  <a:pt x="377" y="632"/>
                </a:lnTo>
                <a:lnTo>
                  <a:pt x="377" y="611"/>
                </a:lnTo>
                <a:lnTo>
                  <a:pt x="653" y="611"/>
                </a:lnTo>
                <a:lnTo>
                  <a:pt x="648" y="632"/>
                </a:lnTo>
                <a:close/>
                <a:moveTo>
                  <a:pt x="590" y="1311"/>
                </a:moveTo>
                <a:lnTo>
                  <a:pt x="165" y="1311"/>
                </a:lnTo>
                <a:lnTo>
                  <a:pt x="112" y="674"/>
                </a:lnTo>
                <a:lnTo>
                  <a:pt x="335" y="674"/>
                </a:lnTo>
                <a:lnTo>
                  <a:pt x="292" y="1199"/>
                </a:lnTo>
                <a:lnTo>
                  <a:pt x="335" y="1204"/>
                </a:lnTo>
                <a:lnTo>
                  <a:pt x="372" y="674"/>
                </a:lnTo>
                <a:lnTo>
                  <a:pt x="648" y="674"/>
                </a:lnTo>
                <a:lnTo>
                  <a:pt x="590" y="1311"/>
                </a:lnTo>
                <a:close/>
                <a:moveTo>
                  <a:pt x="335" y="611"/>
                </a:moveTo>
                <a:lnTo>
                  <a:pt x="335" y="632"/>
                </a:lnTo>
                <a:lnTo>
                  <a:pt x="106" y="632"/>
                </a:lnTo>
                <a:lnTo>
                  <a:pt x="106" y="611"/>
                </a:lnTo>
                <a:lnTo>
                  <a:pt x="335" y="611"/>
                </a:lnTo>
                <a:close/>
                <a:moveTo>
                  <a:pt x="409" y="186"/>
                </a:moveTo>
                <a:lnTo>
                  <a:pt x="409" y="186"/>
                </a:lnTo>
                <a:lnTo>
                  <a:pt x="457" y="197"/>
                </a:lnTo>
                <a:lnTo>
                  <a:pt x="505" y="218"/>
                </a:lnTo>
                <a:lnTo>
                  <a:pt x="547" y="245"/>
                </a:lnTo>
                <a:lnTo>
                  <a:pt x="584" y="276"/>
                </a:lnTo>
                <a:lnTo>
                  <a:pt x="611" y="319"/>
                </a:lnTo>
                <a:lnTo>
                  <a:pt x="632" y="362"/>
                </a:lnTo>
                <a:lnTo>
                  <a:pt x="648" y="409"/>
                </a:lnTo>
                <a:lnTo>
                  <a:pt x="653" y="462"/>
                </a:lnTo>
                <a:lnTo>
                  <a:pt x="696" y="462"/>
                </a:lnTo>
                <a:lnTo>
                  <a:pt x="696" y="462"/>
                </a:lnTo>
                <a:lnTo>
                  <a:pt x="691" y="404"/>
                </a:lnTo>
                <a:lnTo>
                  <a:pt x="674" y="345"/>
                </a:lnTo>
                <a:lnTo>
                  <a:pt x="648" y="298"/>
                </a:lnTo>
                <a:lnTo>
                  <a:pt x="611" y="250"/>
                </a:lnTo>
                <a:lnTo>
                  <a:pt x="569" y="213"/>
                </a:lnTo>
                <a:lnTo>
                  <a:pt x="520" y="181"/>
                </a:lnTo>
                <a:lnTo>
                  <a:pt x="467" y="159"/>
                </a:lnTo>
                <a:lnTo>
                  <a:pt x="409" y="149"/>
                </a:lnTo>
                <a:lnTo>
                  <a:pt x="414" y="91"/>
                </a:lnTo>
                <a:lnTo>
                  <a:pt x="414" y="91"/>
                </a:lnTo>
                <a:lnTo>
                  <a:pt x="420" y="69"/>
                </a:lnTo>
                <a:lnTo>
                  <a:pt x="431" y="53"/>
                </a:lnTo>
                <a:lnTo>
                  <a:pt x="446" y="43"/>
                </a:lnTo>
                <a:lnTo>
                  <a:pt x="467" y="43"/>
                </a:lnTo>
                <a:lnTo>
                  <a:pt x="505" y="43"/>
                </a:lnTo>
                <a:lnTo>
                  <a:pt x="505" y="0"/>
                </a:lnTo>
                <a:lnTo>
                  <a:pt x="467" y="0"/>
                </a:lnTo>
                <a:lnTo>
                  <a:pt x="467" y="0"/>
                </a:lnTo>
                <a:lnTo>
                  <a:pt x="452" y="0"/>
                </a:lnTo>
                <a:lnTo>
                  <a:pt x="431" y="6"/>
                </a:lnTo>
                <a:lnTo>
                  <a:pt x="404" y="27"/>
                </a:lnTo>
                <a:lnTo>
                  <a:pt x="383" y="53"/>
                </a:lnTo>
                <a:lnTo>
                  <a:pt x="377" y="69"/>
                </a:lnTo>
                <a:lnTo>
                  <a:pt x="372" y="85"/>
                </a:lnTo>
                <a:lnTo>
                  <a:pt x="372" y="144"/>
                </a:lnTo>
                <a:lnTo>
                  <a:pt x="372" y="144"/>
                </a:lnTo>
                <a:lnTo>
                  <a:pt x="309" y="155"/>
                </a:lnTo>
                <a:lnTo>
                  <a:pt x="250" y="176"/>
                </a:lnTo>
                <a:lnTo>
                  <a:pt x="197" y="202"/>
                </a:lnTo>
                <a:lnTo>
                  <a:pt x="154" y="245"/>
                </a:lnTo>
                <a:lnTo>
                  <a:pt x="117" y="287"/>
                </a:lnTo>
                <a:lnTo>
                  <a:pt x="85" y="340"/>
                </a:lnTo>
                <a:lnTo>
                  <a:pt x="70" y="398"/>
                </a:lnTo>
                <a:lnTo>
                  <a:pt x="64" y="462"/>
                </a:lnTo>
                <a:lnTo>
                  <a:pt x="101" y="462"/>
                </a:lnTo>
                <a:lnTo>
                  <a:pt x="101" y="462"/>
                </a:lnTo>
                <a:lnTo>
                  <a:pt x="106" y="409"/>
                </a:lnTo>
                <a:lnTo>
                  <a:pt x="123" y="356"/>
                </a:lnTo>
                <a:lnTo>
                  <a:pt x="149" y="313"/>
                </a:lnTo>
                <a:lnTo>
                  <a:pt x="181" y="271"/>
                </a:lnTo>
                <a:lnTo>
                  <a:pt x="218" y="239"/>
                </a:lnTo>
                <a:lnTo>
                  <a:pt x="266" y="213"/>
                </a:lnTo>
                <a:lnTo>
                  <a:pt x="313" y="197"/>
                </a:lnTo>
                <a:lnTo>
                  <a:pt x="367" y="186"/>
                </a:lnTo>
                <a:lnTo>
                  <a:pt x="345" y="488"/>
                </a:lnTo>
                <a:lnTo>
                  <a:pt x="192" y="488"/>
                </a:lnTo>
                <a:lnTo>
                  <a:pt x="192" y="526"/>
                </a:lnTo>
                <a:lnTo>
                  <a:pt x="340" y="526"/>
                </a:lnTo>
                <a:lnTo>
                  <a:pt x="340" y="569"/>
                </a:lnTo>
                <a:lnTo>
                  <a:pt x="38" y="569"/>
                </a:lnTo>
                <a:lnTo>
                  <a:pt x="38" y="526"/>
                </a:lnTo>
                <a:lnTo>
                  <a:pt x="144" y="526"/>
                </a:lnTo>
                <a:lnTo>
                  <a:pt x="144" y="488"/>
                </a:lnTo>
                <a:lnTo>
                  <a:pt x="0" y="488"/>
                </a:lnTo>
                <a:lnTo>
                  <a:pt x="0" y="611"/>
                </a:lnTo>
                <a:lnTo>
                  <a:pt x="64" y="611"/>
                </a:lnTo>
                <a:lnTo>
                  <a:pt x="128" y="1348"/>
                </a:lnTo>
                <a:lnTo>
                  <a:pt x="632" y="1348"/>
                </a:lnTo>
                <a:lnTo>
                  <a:pt x="691" y="611"/>
                </a:lnTo>
                <a:lnTo>
                  <a:pt x="759" y="611"/>
                </a:lnTo>
                <a:lnTo>
                  <a:pt x="759" y="488"/>
                </a:lnTo>
                <a:lnTo>
                  <a:pt x="388" y="488"/>
                </a:lnTo>
                <a:lnTo>
                  <a:pt x="409" y="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2" name="Freeform 358"/>
          <p:cNvSpPr>
            <a:spLocks noChangeArrowheads="1"/>
          </p:cNvSpPr>
          <p:nvPr/>
        </p:nvSpPr>
        <p:spPr bwMode="auto">
          <a:xfrm>
            <a:off x="3405261" y="3653244"/>
            <a:ext cx="51167" cy="13120"/>
          </a:xfrm>
          <a:custGeom>
            <a:avLst/>
            <a:gdLst>
              <a:gd name="T0" fmla="*/ 0 w 171"/>
              <a:gd name="T1" fmla="*/ 0 h 44"/>
              <a:gd name="T2" fmla="*/ 170 w 171"/>
              <a:gd name="T3" fmla="*/ 0 h 44"/>
              <a:gd name="T4" fmla="*/ 170 w 171"/>
              <a:gd name="T5" fmla="*/ 43 h 44"/>
              <a:gd name="T6" fmla="*/ 0 w 171"/>
              <a:gd name="T7" fmla="*/ 43 h 44"/>
              <a:gd name="T8" fmla="*/ 0 w 171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44">
                <a:moveTo>
                  <a:pt x="0" y="0"/>
                </a:moveTo>
                <a:lnTo>
                  <a:pt x="170" y="0"/>
                </a:lnTo>
                <a:lnTo>
                  <a:pt x="170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3" name="Freeform 359"/>
          <p:cNvSpPr>
            <a:spLocks noChangeArrowheads="1"/>
          </p:cNvSpPr>
          <p:nvPr/>
        </p:nvSpPr>
        <p:spPr bwMode="auto">
          <a:xfrm>
            <a:off x="3461676" y="3653244"/>
            <a:ext cx="23616" cy="13120"/>
          </a:xfrm>
          <a:custGeom>
            <a:avLst/>
            <a:gdLst>
              <a:gd name="T0" fmla="*/ 0 w 81"/>
              <a:gd name="T1" fmla="*/ 0 h 44"/>
              <a:gd name="T2" fmla="*/ 80 w 81"/>
              <a:gd name="T3" fmla="*/ 0 h 44"/>
              <a:gd name="T4" fmla="*/ 80 w 81"/>
              <a:gd name="T5" fmla="*/ 43 h 44"/>
              <a:gd name="T6" fmla="*/ 0 w 81"/>
              <a:gd name="T7" fmla="*/ 43 h 44"/>
              <a:gd name="T8" fmla="*/ 0 w 81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44">
                <a:moveTo>
                  <a:pt x="0" y="0"/>
                </a:moveTo>
                <a:lnTo>
                  <a:pt x="80" y="0"/>
                </a:lnTo>
                <a:lnTo>
                  <a:pt x="80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4" name="Freeform 360"/>
          <p:cNvSpPr>
            <a:spLocks noChangeArrowheads="1"/>
          </p:cNvSpPr>
          <p:nvPr/>
        </p:nvSpPr>
        <p:spPr bwMode="auto">
          <a:xfrm>
            <a:off x="3379021" y="3968120"/>
            <a:ext cx="14431" cy="11807"/>
          </a:xfrm>
          <a:custGeom>
            <a:avLst/>
            <a:gdLst>
              <a:gd name="T0" fmla="*/ 0 w 49"/>
              <a:gd name="T1" fmla="*/ 0 h 38"/>
              <a:gd name="T2" fmla="*/ 48 w 49"/>
              <a:gd name="T3" fmla="*/ 0 h 38"/>
              <a:gd name="T4" fmla="*/ 48 w 49"/>
              <a:gd name="T5" fmla="*/ 37 h 38"/>
              <a:gd name="T6" fmla="*/ 0 w 49"/>
              <a:gd name="T7" fmla="*/ 37 h 38"/>
              <a:gd name="T8" fmla="*/ 0 w 4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8">
                <a:moveTo>
                  <a:pt x="0" y="0"/>
                </a:moveTo>
                <a:lnTo>
                  <a:pt x="48" y="0"/>
                </a:lnTo>
                <a:lnTo>
                  <a:pt x="48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5" name="Freeform 361"/>
          <p:cNvSpPr>
            <a:spLocks noChangeArrowheads="1"/>
          </p:cNvSpPr>
          <p:nvPr/>
        </p:nvSpPr>
        <p:spPr bwMode="auto">
          <a:xfrm>
            <a:off x="3367213" y="4006167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6" name="Freeform 362"/>
          <p:cNvSpPr>
            <a:spLocks noChangeArrowheads="1"/>
          </p:cNvSpPr>
          <p:nvPr/>
        </p:nvSpPr>
        <p:spPr bwMode="auto">
          <a:xfrm>
            <a:off x="3354093" y="3979927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7" name="Freeform 363"/>
          <p:cNvSpPr>
            <a:spLocks noChangeArrowheads="1"/>
          </p:cNvSpPr>
          <p:nvPr/>
        </p:nvSpPr>
        <p:spPr bwMode="auto">
          <a:xfrm>
            <a:off x="3373773" y="3728026"/>
            <a:ext cx="51167" cy="51168"/>
          </a:xfrm>
          <a:custGeom>
            <a:avLst/>
            <a:gdLst>
              <a:gd name="T0" fmla="*/ 0 w 171"/>
              <a:gd name="T1" fmla="*/ 0 h 171"/>
              <a:gd name="T2" fmla="*/ 0 w 171"/>
              <a:gd name="T3" fmla="*/ 42 h 171"/>
              <a:gd name="T4" fmla="*/ 0 w 171"/>
              <a:gd name="T5" fmla="*/ 42 h 171"/>
              <a:gd name="T6" fmla="*/ 26 w 171"/>
              <a:gd name="T7" fmla="*/ 48 h 171"/>
              <a:gd name="T8" fmla="*/ 53 w 171"/>
              <a:gd name="T9" fmla="*/ 53 h 171"/>
              <a:gd name="T10" fmla="*/ 74 w 171"/>
              <a:gd name="T11" fmla="*/ 63 h 171"/>
              <a:gd name="T12" fmla="*/ 90 w 171"/>
              <a:gd name="T13" fmla="*/ 80 h 171"/>
              <a:gd name="T14" fmla="*/ 106 w 171"/>
              <a:gd name="T15" fmla="*/ 101 h 171"/>
              <a:gd name="T16" fmla="*/ 117 w 171"/>
              <a:gd name="T17" fmla="*/ 122 h 171"/>
              <a:gd name="T18" fmla="*/ 127 w 171"/>
              <a:gd name="T19" fmla="*/ 143 h 171"/>
              <a:gd name="T20" fmla="*/ 127 w 171"/>
              <a:gd name="T21" fmla="*/ 170 h 171"/>
              <a:gd name="T22" fmla="*/ 170 w 171"/>
              <a:gd name="T23" fmla="*/ 170 h 171"/>
              <a:gd name="T24" fmla="*/ 170 w 171"/>
              <a:gd name="T25" fmla="*/ 170 h 171"/>
              <a:gd name="T26" fmla="*/ 164 w 171"/>
              <a:gd name="T27" fmla="*/ 138 h 171"/>
              <a:gd name="T28" fmla="*/ 154 w 171"/>
              <a:gd name="T29" fmla="*/ 106 h 171"/>
              <a:gd name="T30" fmla="*/ 138 w 171"/>
              <a:gd name="T31" fmla="*/ 74 h 171"/>
              <a:gd name="T32" fmla="*/ 122 w 171"/>
              <a:gd name="T33" fmla="*/ 53 h 171"/>
              <a:gd name="T34" fmla="*/ 96 w 171"/>
              <a:gd name="T35" fmla="*/ 31 h 171"/>
              <a:gd name="T36" fmla="*/ 69 w 171"/>
              <a:gd name="T37" fmla="*/ 16 h 171"/>
              <a:gd name="T38" fmla="*/ 37 w 171"/>
              <a:gd name="T39" fmla="*/ 5 h 171"/>
              <a:gd name="T40" fmla="*/ 0 w 171"/>
              <a:gd name="T41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1" h="171">
                <a:moveTo>
                  <a:pt x="0" y="0"/>
                </a:moveTo>
                <a:lnTo>
                  <a:pt x="0" y="42"/>
                </a:lnTo>
                <a:lnTo>
                  <a:pt x="0" y="42"/>
                </a:lnTo>
                <a:lnTo>
                  <a:pt x="26" y="48"/>
                </a:lnTo>
                <a:lnTo>
                  <a:pt x="53" y="53"/>
                </a:lnTo>
                <a:lnTo>
                  <a:pt x="74" y="63"/>
                </a:lnTo>
                <a:lnTo>
                  <a:pt x="90" y="80"/>
                </a:lnTo>
                <a:lnTo>
                  <a:pt x="106" y="101"/>
                </a:lnTo>
                <a:lnTo>
                  <a:pt x="117" y="122"/>
                </a:lnTo>
                <a:lnTo>
                  <a:pt x="127" y="143"/>
                </a:lnTo>
                <a:lnTo>
                  <a:pt x="127" y="170"/>
                </a:lnTo>
                <a:lnTo>
                  <a:pt x="170" y="170"/>
                </a:lnTo>
                <a:lnTo>
                  <a:pt x="170" y="170"/>
                </a:lnTo>
                <a:lnTo>
                  <a:pt x="164" y="138"/>
                </a:lnTo>
                <a:lnTo>
                  <a:pt x="154" y="106"/>
                </a:lnTo>
                <a:lnTo>
                  <a:pt x="138" y="74"/>
                </a:lnTo>
                <a:lnTo>
                  <a:pt x="122" y="53"/>
                </a:lnTo>
                <a:lnTo>
                  <a:pt x="96" y="31"/>
                </a:lnTo>
                <a:lnTo>
                  <a:pt x="69" y="16"/>
                </a:lnTo>
                <a:lnTo>
                  <a:pt x="37" y="5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68" name="Picture 36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926" y="3121890"/>
            <a:ext cx="204669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69" name="Freeform 365"/>
          <p:cNvSpPr>
            <a:spLocks noChangeArrowheads="1"/>
          </p:cNvSpPr>
          <p:nvPr/>
        </p:nvSpPr>
        <p:spPr bwMode="auto">
          <a:xfrm>
            <a:off x="3339662" y="3401343"/>
            <a:ext cx="27551" cy="32799"/>
          </a:xfrm>
          <a:custGeom>
            <a:avLst/>
            <a:gdLst>
              <a:gd name="T0" fmla="*/ 90 w 91"/>
              <a:gd name="T1" fmla="*/ 32 h 112"/>
              <a:gd name="T2" fmla="*/ 63 w 91"/>
              <a:gd name="T3" fmla="*/ 0 h 112"/>
              <a:gd name="T4" fmla="*/ 63 w 91"/>
              <a:gd name="T5" fmla="*/ 0 h 112"/>
              <a:gd name="T6" fmla="*/ 42 w 91"/>
              <a:gd name="T7" fmla="*/ 21 h 112"/>
              <a:gd name="T8" fmla="*/ 21 w 91"/>
              <a:gd name="T9" fmla="*/ 42 h 112"/>
              <a:gd name="T10" fmla="*/ 10 w 91"/>
              <a:gd name="T11" fmla="*/ 69 h 112"/>
              <a:gd name="T12" fmla="*/ 0 w 91"/>
              <a:gd name="T13" fmla="*/ 101 h 112"/>
              <a:gd name="T14" fmla="*/ 36 w 91"/>
              <a:gd name="T15" fmla="*/ 111 h 112"/>
              <a:gd name="T16" fmla="*/ 36 w 91"/>
              <a:gd name="T17" fmla="*/ 111 h 112"/>
              <a:gd name="T18" fmla="*/ 47 w 91"/>
              <a:gd name="T19" fmla="*/ 85 h 112"/>
              <a:gd name="T20" fmla="*/ 58 w 91"/>
              <a:gd name="T21" fmla="*/ 64 h 112"/>
              <a:gd name="T22" fmla="*/ 74 w 91"/>
              <a:gd name="T23" fmla="*/ 47 h 112"/>
              <a:gd name="T24" fmla="*/ 90 w 91"/>
              <a:gd name="T25" fmla="*/ 3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" h="112">
                <a:moveTo>
                  <a:pt x="90" y="32"/>
                </a:moveTo>
                <a:lnTo>
                  <a:pt x="63" y="0"/>
                </a:lnTo>
                <a:lnTo>
                  <a:pt x="63" y="0"/>
                </a:lnTo>
                <a:lnTo>
                  <a:pt x="42" y="21"/>
                </a:lnTo>
                <a:lnTo>
                  <a:pt x="21" y="42"/>
                </a:lnTo>
                <a:lnTo>
                  <a:pt x="10" y="69"/>
                </a:lnTo>
                <a:lnTo>
                  <a:pt x="0" y="101"/>
                </a:lnTo>
                <a:lnTo>
                  <a:pt x="36" y="111"/>
                </a:lnTo>
                <a:lnTo>
                  <a:pt x="36" y="111"/>
                </a:lnTo>
                <a:lnTo>
                  <a:pt x="47" y="85"/>
                </a:lnTo>
                <a:lnTo>
                  <a:pt x="58" y="64"/>
                </a:lnTo>
                <a:lnTo>
                  <a:pt x="74" y="47"/>
                </a:lnTo>
                <a:lnTo>
                  <a:pt x="90" y="3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0" name="Freeform 366"/>
          <p:cNvSpPr>
            <a:spLocks noChangeArrowheads="1"/>
          </p:cNvSpPr>
          <p:nvPr/>
        </p:nvSpPr>
        <p:spPr bwMode="auto">
          <a:xfrm>
            <a:off x="3338349" y="3444638"/>
            <a:ext cx="57727" cy="55103"/>
          </a:xfrm>
          <a:custGeom>
            <a:avLst/>
            <a:gdLst>
              <a:gd name="T0" fmla="*/ 42 w 192"/>
              <a:gd name="T1" fmla="*/ 0 h 187"/>
              <a:gd name="T2" fmla="*/ 0 w 192"/>
              <a:gd name="T3" fmla="*/ 0 h 187"/>
              <a:gd name="T4" fmla="*/ 0 w 192"/>
              <a:gd name="T5" fmla="*/ 0 h 187"/>
              <a:gd name="T6" fmla="*/ 0 w 192"/>
              <a:gd name="T7" fmla="*/ 38 h 187"/>
              <a:gd name="T8" fmla="*/ 16 w 192"/>
              <a:gd name="T9" fmla="*/ 75 h 187"/>
              <a:gd name="T10" fmla="*/ 32 w 192"/>
              <a:gd name="T11" fmla="*/ 107 h 187"/>
              <a:gd name="T12" fmla="*/ 53 w 192"/>
              <a:gd name="T13" fmla="*/ 133 h 187"/>
              <a:gd name="T14" fmla="*/ 85 w 192"/>
              <a:gd name="T15" fmla="*/ 154 h 187"/>
              <a:gd name="T16" fmla="*/ 117 w 192"/>
              <a:gd name="T17" fmla="*/ 170 h 187"/>
              <a:gd name="T18" fmla="*/ 149 w 192"/>
              <a:gd name="T19" fmla="*/ 186 h 187"/>
              <a:gd name="T20" fmla="*/ 191 w 192"/>
              <a:gd name="T21" fmla="*/ 186 h 187"/>
              <a:gd name="T22" fmla="*/ 191 w 192"/>
              <a:gd name="T23" fmla="*/ 144 h 187"/>
              <a:gd name="T24" fmla="*/ 191 w 192"/>
              <a:gd name="T25" fmla="*/ 144 h 187"/>
              <a:gd name="T26" fmla="*/ 159 w 192"/>
              <a:gd name="T27" fmla="*/ 144 h 187"/>
              <a:gd name="T28" fmla="*/ 133 w 192"/>
              <a:gd name="T29" fmla="*/ 133 h 187"/>
              <a:gd name="T30" fmla="*/ 106 w 192"/>
              <a:gd name="T31" fmla="*/ 123 h 187"/>
              <a:gd name="T32" fmla="*/ 85 w 192"/>
              <a:gd name="T33" fmla="*/ 101 h 187"/>
              <a:gd name="T34" fmla="*/ 64 w 192"/>
              <a:gd name="T35" fmla="*/ 80 h 187"/>
              <a:gd name="T36" fmla="*/ 53 w 192"/>
              <a:gd name="T37" fmla="*/ 59 h 187"/>
              <a:gd name="T38" fmla="*/ 42 w 192"/>
              <a:gd name="T39" fmla="*/ 27 h 187"/>
              <a:gd name="T40" fmla="*/ 42 w 192"/>
              <a:gd name="T41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2" h="187">
                <a:moveTo>
                  <a:pt x="42" y="0"/>
                </a:moveTo>
                <a:lnTo>
                  <a:pt x="0" y="0"/>
                </a:lnTo>
                <a:lnTo>
                  <a:pt x="0" y="0"/>
                </a:lnTo>
                <a:lnTo>
                  <a:pt x="0" y="38"/>
                </a:lnTo>
                <a:lnTo>
                  <a:pt x="16" y="75"/>
                </a:lnTo>
                <a:lnTo>
                  <a:pt x="32" y="107"/>
                </a:lnTo>
                <a:lnTo>
                  <a:pt x="53" y="133"/>
                </a:lnTo>
                <a:lnTo>
                  <a:pt x="85" y="154"/>
                </a:lnTo>
                <a:lnTo>
                  <a:pt x="117" y="170"/>
                </a:lnTo>
                <a:lnTo>
                  <a:pt x="149" y="186"/>
                </a:lnTo>
                <a:lnTo>
                  <a:pt x="191" y="186"/>
                </a:lnTo>
                <a:lnTo>
                  <a:pt x="191" y="144"/>
                </a:lnTo>
                <a:lnTo>
                  <a:pt x="191" y="144"/>
                </a:lnTo>
                <a:lnTo>
                  <a:pt x="159" y="144"/>
                </a:lnTo>
                <a:lnTo>
                  <a:pt x="133" y="133"/>
                </a:lnTo>
                <a:lnTo>
                  <a:pt x="106" y="123"/>
                </a:lnTo>
                <a:lnTo>
                  <a:pt x="85" y="101"/>
                </a:lnTo>
                <a:lnTo>
                  <a:pt x="64" y="80"/>
                </a:lnTo>
                <a:lnTo>
                  <a:pt x="53" y="59"/>
                </a:lnTo>
                <a:lnTo>
                  <a:pt x="42" y="27"/>
                </a:lnTo>
                <a:lnTo>
                  <a:pt x="4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1" name="Freeform 367"/>
          <p:cNvSpPr>
            <a:spLocks noChangeArrowheads="1"/>
          </p:cNvSpPr>
          <p:nvPr/>
        </p:nvSpPr>
        <p:spPr bwMode="auto">
          <a:xfrm>
            <a:off x="3998277" y="4907500"/>
            <a:ext cx="127262" cy="364731"/>
          </a:xfrm>
          <a:custGeom>
            <a:avLst/>
            <a:gdLst>
              <a:gd name="T0" fmla="*/ 64 w 426"/>
              <a:gd name="T1" fmla="*/ 58 h 1227"/>
              <a:gd name="T2" fmla="*/ 361 w 426"/>
              <a:gd name="T3" fmla="*/ 42 h 1227"/>
              <a:gd name="T4" fmla="*/ 64 w 426"/>
              <a:gd name="T5" fmla="*/ 1184 h 1227"/>
              <a:gd name="T6" fmla="*/ 361 w 426"/>
              <a:gd name="T7" fmla="*/ 1163 h 1227"/>
              <a:gd name="T8" fmla="*/ 64 w 426"/>
              <a:gd name="T9" fmla="*/ 1184 h 1227"/>
              <a:gd name="T10" fmla="*/ 64 w 426"/>
              <a:gd name="T11" fmla="*/ 100 h 1227"/>
              <a:gd name="T12" fmla="*/ 64 w 426"/>
              <a:gd name="T13" fmla="*/ 138 h 1227"/>
              <a:gd name="T14" fmla="*/ 64 w 426"/>
              <a:gd name="T15" fmla="*/ 196 h 1227"/>
              <a:gd name="T16" fmla="*/ 250 w 426"/>
              <a:gd name="T17" fmla="*/ 100 h 1227"/>
              <a:gd name="T18" fmla="*/ 361 w 426"/>
              <a:gd name="T19" fmla="*/ 138 h 1227"/>
              <a:gd name="T20" fmla="*/ 64 w 426"/>
              <a:gd name="T21" fmla="*/ 345 h 1227"/>
              <a:gd name="T22" fmla="*/ 361 w 426"/>
              <a:gd name="T23" fmla="*/ 100 h 1227"/>
              <a:gd name="T24" fmla="*/ 361 w 426"/>
              <a:gd name="T25" fmla="*/ 286 h 1227"/>
              <a:gd name="T26" fmla="*/ 64 w 426"/>
              <a:gd name="T27" fmla="*/ 493 h 1227"/>
              <a:gd name="T28" fmla="*/ 361 w 426"/>
              <a:gd name="T29" fmla="*/ 286 h 1227"/>
              <a:gd name="T30" fmla="*/ 96 w 426"/>
              <a:gd name="T31" fmla="*/ 696 h 1227"/>
              <a:gd name="T32" fmla="*/ 64 w 426"/>
              <a:gd name="T33" fmla="*/ 642 h 1227"/>
              <a:gd name="T34" fmla="*/ 361 w 426"/>
              <a:gd name="T35" fmla="*/ 435 h 1227"/>
              <a:gd name="T36" fmla="*/ 244 w 426"/>
              <a:gd name="T37" fmla="*/ 696 h 1227"/>
              <a:gd name="T38" fmla="*/ 361 w 426"/>
              <a:gd name="T39" fmla="*/ 493 h 1227"/>
              <a:gd name="T40" fmla="*/ 361 w 426"/>
              <a:gd name="T41" fmla="*/ 696 h 1227"/>
              <a:gd name="T42" fmla="*/ 361 w 426"/>
              <a:gd name="T43" fmla="*/ 642 h 1227"/>
              <a:gd name="T44" fmla="*/ 308 w 426"/>
              <a:gd name="T45" fmla="*/ 993 h 1227"/>
              <a:gd name="T46" fmla="*/ 361 w 426"/>
              <a:gd name="T47" fmla="*/ 1025 h 1227"/>
              <a:gd name="T48" fmla="*/ 175 w 426"/>
              <a:gd name="T49" fmla="*/ 1120 h 1227"/>
              <a:gd name="T50" fmla="*/ 64 w 426"/>
              <a:gd name="T51" fmla="*/ 1083 h 1227"/>
              <a:gd name="T52" fmla="*/ 250 w 426"/>
              <a:gd name="T53" fmla="*/ 993 h 1227"/>
              <a:gd name="T54" fmla="*/ 64 w 426"/>
              <a:gd name="T55" fmla="*/ 1120 h 1227"/>
              <a:gd name="T56" fmla="*/ 64 w 426"/>
              <a:gd name="T57" fmla="*/ 993 h 1227"/>
              <a:gd name="T58" fmla="*/ 64 w 426"/>
              <a:gd name="T59" fmla="*/ 1025 h 1227"/>
              <a:gd name="T60" fmla="*/ 361 w 426"/>
              <a:gd name="T61" fmla="*/ 738 h 1227"/>
              <a:gd name="T62" fmla="*/ 64 w 426"/>
              <a:gd name="T63" fmla="*/ 950 h 1227"/>
              <a:gd name="T64" fmla="*/ 361 w 426"/>
              <a:gd name="T65" fmla="*/ 738 h 1227"/>
              <a:gd name="T66" fmla="*/ 324 w 426"/>
              <a:gd name="T67" fmla="*/ 1120 h 1227"/>
              <a:gd name="T68" fmla="*/ 361 w 426"/>
              <a:gd name="T69" fmla="*/ 1120 h 1227"/>
              <a:gd name="T70" fmla="*/ 425 w 426"/>
              <a:gd name="T71" fmla="*/ 0 h 1227"/>
              <a:gd name="T72" fmla="*/ 0 w 426"/>
              <a:gd name="T73" fmla="*/ 42 h 1227"/>
              <a:gd name="T74" fmla="*/ 21 w 426"/>
              <a:gd name="T75" fmla="*/ 1184 h 1227"/>
              <a:gd name="T76" fmla="*/ 0 w 426"/>
              <a:gd name="T77" fmla="*/ 1226 h 1227"/>
              <a:gd name="T78" fmla="*/ 425 w 426"/>
              <a:gd name="T79" fmla="*/ 1184 h 1227"/>
              <a:gd name="T80" fmla="*/ 403 w 426"/>
              <a:gd name="T81" fmla="*/ 42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6" h="1227">
                <a:moveTo>
                  <a:pt x="361" y="58"/>
                </a:moveTo>
                <a:lnTo>
                  <a:pt x="64" y="58"/>
                </a:lnTo>
                <a:lnTo>
                  <a:pt x="64" y="42"/>
                </a:lnTo>
                <a:lnTo>
                  <a:pt x="361" y="42"/>
                </a:lnTo>
                <a:lnTo>
                  <a:pt x="361" y="58"/>
                </a:lnTo>
                <a:close/>
                <a:moveTo>
                  <a:pt x="64" y="1184"/>
                </a:moveTo>
                <a:lnTo>
                  <a:pt x="64" y="1163"/>
                </a:lnTo>
                <a:lnTo>
                  <a:pt x="361" y="1163"/>
                </a:lnTo>
                <a:lnTo>
                  <a:pt x="361" y="1184"/>
                </a:lnTo>
                <a:lnTo>
                  <a:pt x="64" y="1184"/>
                </a:lnTo>
                <a:close/>
                <a:moveTo>
                  <a:pt x="64" y="138"/>
                </a:moveTo>
                <a:lnTo>
                  <a:pt x="64" y="100"/>
                </a:lnTo>
                <a:lnTo>
                  <a:pt x="101" y="100"/>
                </a:lnTo>
                <a:lnTo>
                  <a:pt x="64" y="138"/>
                </a:lnTo>
                <a:close/>
                <a:moveTo>
                  <a:pt x="64" y="286"/>
                </a:moveTo>
                <a:lnTo>
                  <a:pt x="64" y="196"/>
                </a:lnTo>
                <a:lnTo>
                  <a:pt x="160" y="100"/>
                </a:lnTo>
                <a:lnTo>
                  <a:pt x="250" y="100"/>
                </a:lnTo>
                <a:lnTo>
                  <a:pt x="64" y="286"/>
                </a:lnTo>
                <a:close/>
                <a:moveTo>
                  <a:pt x="361" y="138"/>
                </a:moveTo>
                <a:lnTo>
                  <a:pt x="64" y="435"/>
                </a:lnTo>
                <a:lnTo>
                  <a:pt x="64" y="345"/>
                </a:lnTo>
                <a:lnTo>
                  <a:pt x="308" y="100"/>
                </a:lnTo>
                <a:lnTo>
                  <a:pt x="361" y="100"/>
                </a:lnTo>
                <a:lnTo>
                  <a:pt x="361" y="138"/>
                </a:lnTo>
                <a:close/>
                <a:moveTo>
                  <a:pt x="361" y="286"/>
                </a:moveTo>
                <a:lnTo>
                  <a:pt x="64" y="584"/>
                </a:lnTo>
                <a:lnTo>
                  <a:pt x="64" y="493"/>
                </a:lnTo>
                <a:lnTo>
                  <a:pt x="361" y="196"/>
                </a:lnTo>
                <a:lnTo>
                  <a:pt x="361" y="286"/>
                </a:lnTo>
                <a:close/>
                <a:moveTo>
                  <a:pt x="361" y="435"/>
                </a:moveTo>
                <a:lnTo>
                  <a:pt x="96" y="696"/>
                </a:lnTo>
                <a:lnTo>
                  <a:pt x="64" y="696"/>
                </a:lnTo>
                <a:lnTo>
                  <a:pt x="64" y="642"/>
                </a:lnTo>
                <a:lnTo>
                  <a:pt x="361" y="345"/>
                </a:lnTo>
                <a:lnTo>
                  <a:pt x="361" y="435"/>
                </a:lnTo>
                <a:close/>
                <a:moveTo>
                  <a:pt x="361" y="584"/>
                </a:moveTo>
                <a:lnTo>
                  <a:pt x="244" y="696"/>
                </a:lnTo>
                <a:lnTo>
                  <a:pt x="154" y="696"/>
                </a:lnTo>
                <a:lnTo>
                  <a:pt x="361" y="493"/>
                </a:lnTo>
                <a:lnTo>
                  <a:pt x="361" y="584"/>
                </a:lnTo>
                <a:close/>
                <a:moveTo>
                  <a:pt x="361" y="696"/>
                </a:moveTo>
                <a:lnTo>
                  <a:pt x="303" y="696"/>
                </a:lnTo>
                <a:lnTo>
                  <a:pt x="361" y="642"/>
                </a:lnTo>
                <a:lnTo>
                  <a:pt x="361" y="696"/>
                </a:lnTo>
                <a:close/>
                <a:moveTo>
                  <a:pt x="308" y="993"/>
                </a:moveTo>
                <a:lnTo>
                  <a:pt x="361" y="993"/>
                </a:lnTo>
                <a:lnTo>
                  <a:pt x="361" y="1025"/>
                </a:lnTo>
                <a:lnTo>
                  <a:pt x="266" y="1120"/>
                </a:lnTo>
                <a:lnTo>
                  <a:pt x="175" y="1120"/>
                </a:lnTo>
                <a:lnTo>
                  <a:pt x="308" y="993"/>
                </a:lnTo>
                <a:close/>
                <a:moveTo>
                  <a:pt x="64" y="1083"/>
                </a:moveTo>
                <a:lnTo>
                  <a:pt x="160" y="993"/>
                </a:lnTo>
                <a:lnTo>
                  <a:pt x="250" y="993"/>
                </a:lnTo>
                <a:lnTo>
                  <a:pt x="117" y="1120"/>
                </a:lnTo>
                <a:lnTo>
                  <a:pt x="64" y="1120"/>
                </a:lnTo>
                <a:lnTo>
                  <a:pt x="64" y="1083"/>
                </a:lnTo>
                <a:close/>
                <a:moveTo>
                  <a:pt x="64" y="993"/>
                </a:moveTo>
                <a:lnTo>
                  <a:pt x="101" y="993"/>
                </a:lnTo>
                <a:lnTo>
                  <a:pt x="64" y="1025"/>
                </a:lnTo>
                <a:lnTo>
                  <a:pt x="64" y="993"/>
                </a:lnTo>
                <a:close/>
                <a:moveTo>
                  <a:pt x="361" y="738"/>
                </a:moveTo>
                <a:lnTo>
                  <a:pt x="361" y="950"/>
                </a:lnTo>
                <a:lnTo>
                  <a:pt x="64" y="950"/>
                </a:lnTo>
                <a:lnTo>
                  <a:pt x="64" y="738"/>
                </a:lnTo>
                <a:lnTo>
                  <a:pt x="361" y="738"/>
                </a:lnTo>
                <a:close/>
                <a:moveTo>
                  <a:pt x="361" y="1120"/>
                </a:moveTo>
                <a:lnTo>
                  <a:pt x="324" y="1120"/>
                </a:lnTo>
                <a:lnTo>
                  <a:pt x="361" y="1083"/>
                </a:lnTo>
                <a:lnTo>
                  <a:pt x="361" y="1120"/>
                </a:lnTo>
                <a:close/>
                <a:moveTo>
                  <a:pt x="425" y="42"/>
                </a:moveTo>
                <a:lnTo>
                  <a:pt x="425" y="0"/>
                </a:lnTo>
                <a:lnTo>
                  <a:pt x="0" y="0"/>
                </a:lnTo>
                <a:lnTo>
                  <a:pt x="0" y="42"/>
                </a:lnTo>
                <a:lnTo>
                  <a:pt x="21" y="42"/>
                </a:lnTo>
                <a:lnTo>
                  <a:pt x="21" y="1184"/>
                </a:lnTo>
                <a:lnTo>
                  <a:pt x="0" y="1184"/>
                </a:lnTo>
                <a:lnTo>
                  <a:pt x="0" y="1226"/>
                </a:lnTo>
                <a:lnTo>
                  <a:pt x="425" y="1226"/>
                </a:lnTo>
                <a:lnTo>
                  <a:pt x="425" y="1184"/>
                </a:lnTo>
                <a:lnTo>
                  <a:pt x="403" y="1184"/>
                </a:lnTo>
                <a:lnTo>
                  <a:pt x="403" y="42"/>
                </a:lnTo>
                <a:lnTo>
                  <a:pt x="425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2" name="Freeform 368"/>
          <p:cNvSpPr>
            <a:spLocks noChangeArrowheads="1"/>
          </p:cNvSpPr>
          <p:nvPr/>
        </p:nvSpPr>
        <p:spPr bwMode="auto">
          <a:xfrm>
            <a:off x="4042885" y="4869452"/>
            <a:ext cx="38047" cy="31488"/>
          </a:xfrm>
          <a:custGeom>
            <a:avLst/>
            <a:gdLst>
              <a:gd name="T0" fmla="*/ 43 w 128"/>
              <a:gd name="T1" fmla="*/ 64 h 107"/>
              <a:gd name="T2" fmla="*/ 43 w 128"/>
              <a:gd name="T3" fmla="*/ 64 h 107"/>
              <a:gd name="T4" fmla="*/ 43 w 128"/>
              <a:gd name="T5" fmla="*/ 53 h 107"/>
              <a:gd name="T6" fmla="*/ 47 w 128"/>
              <a:gd name="T7" fmla="*/ 48 h 107"/>
              <a:gd name="T8" fmla="*/ 53 w 128"/>
              <a:gd name="T9" fmla="*/ 43 h 107"/>
              <a:gd name="T10" fmla="*/ 64 w 128"/>
              <a:gd name="T11" fmla="*/ 43 h 107"/>
              <a:gd name="T12" fmla="*/ 64 w 128"/>
              <a:gd name="T13" fmla="*/ 43 h 107"/>
              <a:gd name="T14" fmla="*/ 74 w 128"/>
              <a:gd name="T15" fmla="*/ 43 h 107"/>
              <a:gd name="T16" fmla="*/ 79 w 128"/>
              <a:gd name="T17" fmla="*/ 48 h 107"/>
              <a:gd name="T18" fmla="*/ 85 w 128"/>
              <a:gd name="T19" fmla="*/ 53 h 107"/>
              <a:gd name="T20" fmla="*/ 85 w 128"/>
              <a:gd name="T21" fmla="*/ 64 h 107"/>
              <a:gd name="T22" fmla="*/ 85 w 128"/>
              <a:gd name="T23" fmla="*/ 106 h 107"/>
              <a:gd name="T24" fmla="*/ 127 w 128"/>
              <a:gd name="T25" fmla="*/ 106 h 107"/>
              <a:gd name="T26" fmla="*/ 127 w 128"/>
              <a:gd name="T27" fmla="*/ 64 h 107"/>
              <a:gd name="T28" fmla="*/ 127 w 128"/>
              <a:gd name="T29" fmla="*/ 64 h 107"/>
              <a:gd name="T30" fmla="*/ 122 w 128"/>
              <a:gd name="T31" fmla="*/ 38 h 107"/>
              <a:gd name="T32" fmla="*/ 106 w 128"/>
              <a:gd name="T33" fmla="*/ 21 h 107"/>
              <a:gd name="T34" fmla="*/ 90 w 128"/>
              <a:gd name="T35" fmla="*/ 6 h 107"/>
              <a:gd name="T36" fmla="*/ 64 w 128"/>
              <a:gd name="T37" fmla="*/ 0 h 107"/>
              <a:gd name="T38" fmla="*/ 64 w 128"/>
              <a:gd name="T39" fmla="*/ 0 h 107"/>
              <a:gd name="T40" fmla="*/ 37 w 128"/>
              <a:gd name="T41" fmla="*/ 6 h 107"/>
              <a:gd name="T42" fmla="*/ 21 w 128"/>
              <a:gd name="T43" fmla="*/ 21 h 107"/>
              <a:gd name="T44" fmla="*/ 5 w 128"/>
              <a:gd name="T45" fmla="*/ 38 h 107"/>
              <a:gd name="T46" fmla="*/ 0 w 128"/>
              <a:gd name="T47" fmla="*/ 64 h 107"/>
              <a:gd name="T48" fmla="*/ 0 w 128"/>
              <a:gd name="T49" fmla="*/ 106 h 107"/>
              <a:gd name="T50" fmla="*/ 43 w 128"/>
              <a:gd name="T51" fmla="*/ 106 h 107"/>
              <a:gd name="T52" fmla="*/ 43 w 128"/>
              <a:gd name="T53" fmla="*/ 6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07">
                <a:moveTo>
                  <a:pt x="43" y="64"/>
                </a:moveTo>
                <a:lnTo>
                  <a:pt x="43" y="64"/>
                </a:lnTo>
                <a:lnTo>
                  <a:pt x="43" y="53"/>
                </a:lnTo>
                <a:lnTo>
                  <a:pt x="47" y="48"/>
                </a:lnTo>
                <a:lnTo>
                  <a:pt x="53" y="43"/>
                </a:lnTo>
                <a:lnTo>
                  <a:pt x="64" y="43"/>
                </a:lnTo>
                <a:lnTo>
                  <a:pt x="64" y="43"/>
                </a:lnTo>
                <a:lnTo>
                  <a:pt x="74" y="43"/>
                </a:lnTo>
                <a:lnTo>
                  <a:pt x="79" y="48"/>
                </a:lnTo>
                <a:lnTo>
                  <a:pt x="85" y="53"/>
                </a:lnTo>
                <a:lnTo>
                  <a:pt x="85" y="64"/>
                </a:lnTo>
                <a:lnTo>
                  <a:pt x="85" y="106"/>
                </a:lnTo>
                <a:lnTo>
                  <a:pt x="127" y="106"/>
                </a:lnTo>
                <a:lnTo>
                  <a:pt x="127" y="64"/>
                </a:lnTo>
                <a:lnTo>
                  <a:pt x="127" y="64"/>
                </a:lnTo>
                <a:lnTo>
                  <a:pt x="122" y="38"/>
                </a:lnTo>
                <a:lnTo>
                  <a:pt x="106" y="21"/>
                </a:lnTo>
                <a:lnTo>
                  <a:pt x="90" y="6"/>
                </a:lnTo>
                <a:lnTo>
                  <a:pt x="64" y="0"/>
                </a:lnTo>
                <a:lnTo>
                  <a:pt x="64" y="0"/>
                </a:lnTo>
                <a:lnTo>
                  <a:pt x="37" y="6"/>
                </a:lnTo>
                <a:lnTo>
                  <a:pt x="21" y="21"/>
                </a:lnTo>
                <a:lnTo>
                  <a:pt x="5" y="38"/>
                </a:lnTo>
                <a:lnTo>
                  <a:pt x="0" y="64"/>
                </a:lnTo>
                <a:lnTo>
                  <a:pt x="0" y="106"/>
                </a:lnTo>
                <a:lnTo>
                  <a:pt x="43" y="106"/>
                </a:lnTo>
                <a:lnTo>
                  <a:pt x="43" y="6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3" name="Freeform 369"/>
          <p:cNvSpPr>
            <a:spLocks noChangeArrowheads="1"/>
          </p:cNvSpPr>
          <p:nvPr/>
        </p:nvSpPr>
        <p:spPr bwMode="auto">
          <a:xfrm>
            <a:off x="4029765" y="5139721"/>
            <a:ext cx="64287" cy="13120"/>
          </a:xfrm>
          <a:custGeom>
            <a:avLst/>
            <a:gdLst>
              <a:gd name="T0" fmla="*/ 0 w 214"/>
              <a:gd name="T1" fmla="*/ 0 h 44"/>
              <a:gd name="T2" fmla="*/ 213 w 214"/>
              <a:gd name="T3" fmla="*/ 0 h 44"/>
              <a:gd name="T4" fmla="*/ 213 w 214"/>
              <a:gd name="T5" fmla="*/ 43 h 44"/>
              <a:gd name="T6" fmla="*/ 0 w 214"/>
              <a:gd name="T7" fmla="*/ 43 h 44"/>
              <a:gd name="T8" fmla="*/ 0 w 21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44">
                <a:moveTo>
                  <a:pt x="0" y="0"/>
                </a:moveTo>
                <a:lnTo>
                  <a:pt x="213" y="0"/>
                </a:lnTo>
                <a:lnTo>
                  <a:pt x="21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4" name="Freeform 370"/>
          <p:cNvSpPr>
            <a:spLocks noChangeArrowheads="1"/>
          </p:cNvSpPr>
          <p:nvPr/>
        </p:nvSpPr>
        <p:spPr bwMode="auto">
          <a:xfrm>
            <a:off x="4042885" y="5164649"/>
            <a:ext cx="38047" cy="13120"/>
          </a:xfrm>
          <a:custGeom>
            <a:avLst/>
            <a:gdLst>
              <a:gd name="T0" fmla="*/ 0 w 128"/>
              <a:gd name="T1" fmla="*/ 0 h 43"/>
              <a:gd name="T2" fmla="*/ 127 w 128"/>
              <a:gd name="T3" fmla="*/ 0 h 43"/>
              <a:gd name="T4" fmla="*/ 127 w 128"/>
              <a:gd name="T5" fmla="*/ 42 h 43"/>
              <a:gd name="T6" fmla="*/ 0 w 128"/>
              <a:gd name="T7" fmla="*/ 42 h 43"/>
              <a:gd name="T8" fmla="*/ 0 w 12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43">
                <a:moveTo>
                  <a:pt x="0" y="0"/>
                </a:moveTo>
                <a:lnTo>
                  <a:pt x="127" y="0"/>
                </a:lnTo>
                <a:lnTo>
                  <a:pt x="12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5" name="Freeform 371"/>
          <p:cNvSpPr>
            <a:spLocks noChangeArrowheads="1"/>
          </p:cNvSpPr>
          <p:nvPr/>
        </p:nvSpPr>
        <p:spPr bwMode="auto">
          <a:xfrm>
            <a:off x="3848711" y="4339411"/>
            <a:ext cx="402778" cy="276829"/>
          </a:xfrm>
          <a:custGeom>
            <a:avLst/>
            <a:gdLst>
              <a:gd name="T0" fmla="*/ 1311 w 1354"/>
              <a:gd name="T1" fmla="*/ 737 h 930"/>
              <a:gd name="T2" fmla="*/ 1300 w 1354"/>
              <a:gd name="T3" fmla="*/ 796 h 930"/>
              <a:gd name="T4" fmla="*/ 1263 w 1354"/>
              <a:gd name="T5" fmla="*/ 843 h 930"/>
              <a:gd name="T6" fmla="*/ 1216 w 1354"/>
              <a:gd name="T7" fmla="*/ 875 h 930"/>
              <a:gd name="T8" fmla="*/ 1157 w 1354"/>
              <a:gd name="T9" fmla="*/ 886 h 930"/>
              <a:gd name="T10" fmla="*/ 191 w 1354"/>
              <a:gd name="T11" fmla="*/ 886 h 930"/>
              <a:gd name="T12" fmla="*/ 133 w 1354"/>
              <a:gd name="T13" fmla="*/ 875 h 930"/>
              <a:gd name="T14" fmla="*/ 85 w 1354"/>
              <a:gd name="T15" fmla="*/ 843 h 930"/>
              <a:gd name="T16" fmla="*/ 53 w 1354"/>
              <a:gd name="T17" fmla="*/ 796 h 930"/>
              <a:gd name="T18" fmla="*/ 43 w 1354"/>
              <a:gd name="T19" fmla="*/ 737 h 930"/>
              <a:gd name="T20" fmla="*/ 43 w 1354"/>
              <a:gd name="T21" fmla="*/ 190 h 930"/>
              <a:gd name="T22" fmla="*/ 53 w 1354"/>
              <a:gd name="T23" fmla="*/ 132 h 930"/>
              <a:gd name="T24" fmla="*/ 85 w 1354"/>
              <a:gd name="T25" fmla="*/ 85 h 930"/>
              <a:gd name="T26" fmla="*/ 133 w 1354"/>
              <a:gd name="T27" fmla="*/ 53 h 930"/>
              <a:gd name="T28" fmla="*/ 191 w 1354"/>
              <a:gd name="T29" fmla="*/ 42 h 930"/>
              <a:gd name="T30" fmla="*/ 1157 w 1354"/>
              <a:gd name="T31" fmla="*/ 42 h 930"/>
              <a:gd name="T32" fmla="*/ 1216 w 1354"/>
              <a:gd name="T33" fmla="*/ 53 h 930"/>
              <a:gd name="T34" fmla="*/ 1263 w 1354"/>
              <a:gd name="T35" fmla="*/ 85 h 930"/>
              <a:gd name="T36" fmla="*/ 1300 w 1354"/>
              <a:gd name="T37" fmla="*/ 132 h 930"/>
              <a:gd name="T38" fmla="*/ 1311 w 1354"/>
              <a:gd name="T39" fmla="*/ 190 h 930"/>
              <a:gd name="T40" fmla="*/ 1157 w 1354"/>
              <a:gd name="T41" fmla="*/ 0 h 930"/>
              <a:gd name="T42" fmla="*/ 191 w 1354"/>
              <a:gd name="T43" fmla="*/ 0 h 930"/>
              <a:gd name="T44" fmla="*/ 117 w 1354"/>
              <a:gd name="T45" fmla="*/ 15 h 930"/>
              <a:gd name="T46" fmla="*/ 58 w 1354"/>
              <a:gd name="T47" fmla="*/ 58 h 930"/>
              <a:gd name="T48" fmla="*/ 15 w 1354"/>
              <a:gd name="T49" fmla="*/ 116 h 930"/>
              <a:gd name="T50" fmla="*/ 0 w 1354"/>
              <a:gd name="T51" fmla="*/ 190 h 930"/>
              <a:gd name="T52" fmla="*/ 0 w 1354"/>
              <a:gd name="T53" fmla="*/ 737 h 930"/>
              <a:gd name="T54" fmla="*/ 15 w 1354"/>
              <a:gd name="T55" fmla="*/ 812 h 930"/>
              <a:gd name="T56" fmla="*/ 58 w 1354"/>
              <a:gd name="T57" fmla="*/ 870 h 930"/>
              <a:gd name="T58" fmla="*/ 117 w 1354"/>
              <a:gd name="T59" fmla="*/ 913 h 930"/>
              <a:gd name="T60" fmla="*/ 191 w 1354"/>
              <a:gd name="T61" fmla="*/ 929 h 930"/>
              <a:gd name="T62" fmla="*/ 1157 w 1354"/>
              <a:gd name="T63" fmla="*/ 929 h 930"/>
              <a:gd name="T64" fmla="*/ 1232 w 1354"/>
              <a:gd name="T65" fmla="*/ 913 h 930"/>
              <a:gd name="T66" fmla="*/ 1295 w 1354"/>
              <a:gd name="T67" fmla="*/ 870 h 930"/>
              <a:gd name="T68" fmla="*/ 1338 w 1354"/>
              <a:gd name="T69" fmla="*/ 812 h 930"/>
              <a:gd name="T70" fmla="*/ 1353 w 1354"/>
              <a:gd name="T71" fmla="*/ 737 h 930"/>
              <a:gd name="T72" fmla="*/ 1353 w 1354"/>
              <a:gd name="T73" fmla="*/ 190 h 930"/>
              <a:gd name="T74" fmla="*/ 1338 w 1354"/>
              <a:gd name="T75" fmla="*/ 116 h 930"/>
              <a:gd name="T76" fmla="*/ 1295 w 1354"/>
              <a:gd name="T77" fmla="*/ 58 h 930"/>
              <a:gd name="T78" fmla="*/ 1232 w 1354"/>
              <a:gd name="T79" fmla="*/ 15 h 930"/>
              <a:gd name="T80" fmla="*/ 1157 w 1354"/>
              <a:gd name="T81" fmla="*/ 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4" h="930">
                <a:moveTo>
                  <a:pt x="1311" y="737"/>
                </a:moveTo>
                <a:lnTo>
                  <a:pt x="1311" y="737"/>
                </a:lnTo>
                <a:lnTo>
                  <a:pt x="1306" y="764"/>
                </a:lnTo>
                <a:lnTo>
                  <a:pt x="1300" y="796"/>
                </a:lnTo>
                <a:lnTo>
                  <a:pt x="1285" y="822"/>
                </a:lnTo>
                <a:lnTo>
                  <a:pt x="1263" y="843"/>
                </a:lnTo>
                <a:lnTo>
                  <a:pt x="1242" y="860"/>
                </a:lnTo>
                <a:lnTo>
                  <a:pt x="1216" y="875"/>
                </a:lnTo>
                <a:lnTo>
                  <a:pt x="1189" y="886"/>
                </a:lnTo>
                <a:lnTo>
                  <a:pt x="1157" y="886"/>
                </a:lnTo>
                <a:lnTo>
                  <a:pt x="191" y="886"/>
                </a:lnTo>
                <a:lnTo>
                  <a:pt x="191" y="886"/>
                </a:lnTo>
                <a:lnTo>
                  <a:pt x="164" y="886"/>
                </a:lnTo>
                <a:lnTo>
                  <a:pt x="133" y="875"/>
                </a:lnTo>
                <a:lnTo>
                  <a:pt x="106" y="860"/>
                </a:lnTo>
                <a:lnTo>
                  <a:pt x="85" y="843"/>
                </a:lnTo>
                <a:lnTo>
                  <a:pt x="69" y="822"/>
                </a:lnTo>
                <a:lnTo>
                  <a:pt x="53" y="796"/>
                </a:lnTo>
                <a:lnTo>
                  <a:pt x="43" y="764"/>
                </a:lnTo>
                <a:lnTo>
                  <a:pt x="43" y="737"/>
                </a:lnTo>
                <a:lnTo>
                  <a:pt x="43" y="190"/>
                </a:lnTo>
                <a:lnTo>
                  <a:pt x="43" y="190"/>
                </a:lnTo>
                <a:lnTo>
                  <a:pt x="43" y="164"/>
                </a:lnTo>
                <a:lnTo>
                  <a:pt x="53" y="132"/>
                </a:lnTo>
                <a:lnTo>
                  <a:pt x="69" y="106"/>
                </a:lnTo>
                <a:lnTo>
                  <a:pt x="85" y="85"/>
                </a:lnTo>
                <a:lnTo>
                  <a:pt x="106" y="68"/>
                </a:lnTo>
                <a:lnTo>
                  <a:pt x="133" y="53"/>
                </a:lnTo>
                <a:lnTo>
                  <a:pt x="164" y="47"/>
                </a:lnTo>
                <a:lnTo>
                  <a:pt x="191" y="42"/>
                </a:lnTo>
                <a:lnTo>
                  <a:pt x="1157" y="42"/>
                </a:lnTo>
                <a:lnTo>
                  <a:pt x="1157" y="42"/>
                </a:lnTo>
                <a:lnTo>
                  <a:pt x="1189" y="47"/>
                </a:lnTo>
                <a:lnTo>
                  <a:pt x="1216" y="53"/>
                </a:lnTo>
                <a:lnTo>
                  <a:pt x="1242" y="68"/>
                </a:lnTo>
                <a:lnTo>
                  <a:pt x="1263" y="85"/>
                </a:lnTo>
                <a:lnTo>
                  <a:pt x="1285" y="106"/>
                </a:lnTo>
                <a:lnTo>
                  <a:pt x="1300" y="132"/>
                </a:lnTo>
                <a:lnTo>
                  <a:pt x="1306" y="164"/>
                </a:lnTo>
                <a:lnTo>
                  <a:pt x="1311" y="190"/>
                </a:lnTo>
                <a:lnTo>
                  <a:pt x="1311" y="737"/>
                </a:lnTo>
                <a:close/>
                <a:moveTo>
                  <a:pt x="1157" y="0"/>
                </a:moveTo>
                <a:lnTo>
                  <a:pt x="191" y="0"/>
                </a:lnTo>
                <a:lnTo>
                  <a:pt x="191" y="0"/>
                </a:lnTo>
                <a:lnTo>
                  <a:pt x="154" y="4"/>
                </a:lnTo>
                <a:lnTo>
                  <a:pt x="117" y="15"/>
                </a:lnTo>
                <a:lnTo>
                  <a:pt x="85" y="32"/>
                </a:lnTo>
                <a:lnTo>
                  <a:pt x="58" y="58"/>
                </a:lnTo>
                <a:lnTo>
                  <a:pt x="32" y="85"/>
                </a:lnTo>
                <a:lnTo>
                  <a:pt x="15" y="116"/>
                </a:lnTo>
                <a:lnTo>
                  <a:pt x="5" y="154"/>
                </a:lnTo>
                <a:lnTo>
                  <a:pt x="0" y="190"/>
                </a:lnTo>
                <a:lnTo>
                  <a:pt x="0" y="737"/>
                </a:lnTo>
                <a:lnTo>
                  <a:pt x="0" y="737"/>
                </a:lnTo>
                <a:lnTo>
                  <a:pt x="5" y="775"/>
                </a:lnTo>
                <a:lnTo>
                  <a:pt x="15" y="812"/>
                </a:lnTo>
                <a:lnTo>
                  <a:pt x="32" y="843"/>
                </a:lnTo>
                <a:lnTo>
                  <a:pt x="58" y="870"/>
                </a:lnTo>
                <a:lnTo>
                  <a:pt x="85" y="897"/>
                </a:lnTo>
                <a:lnTo>
                  <a:pt x="117" y="913"/>
                </a:lnTo>
                <a:lnTo>
                  <a:pt x="154" y="923"/>
                </a:lnTo>
                <a:lnTo>
                  <a:pt x="191" y="929"/>
                </a:lnTo>
                <a:lnTo>
                  <a:pt x="1157" y="929"/>
                </a:lnTo>
                <a:lnTo>
                  <a:pt x="1157" y="929"/>
                </a:lnTo>
                <a:lnTo>
                  <a:pt x="1200" y="923"/>
                </a:lnTo>
                <a:lnTo>
                  <a:pt x="1232" y="913"/>
                </a:lnTo>
                <a:lnTo>
                  <a:pt x="1268" y="897"/>
                </a:lnTo>
                <a:lnTo>
                  <a:pt x="1295" y="870"/>
                </a:lnTo>
                <a:lnTo>
                  <a:pt x="1317" y="843"/>
                </a:lnTo>
                <a:lnTo>
                  <a:pt x="1338" y="812"/>
                </a:lnTo>
                <a:lnTo>
                  <a:pt x="1349" y="775"/>
                </a:lnTo>
                <a:lnTo>
                  <a:pt x="1353" y="737"/>
                </a:lnTo>
                <a:lnTo>
                  <a:pt x="1353" y="190"/>
                </a:lnTo>
                <a:lnTo>
                  <a:pt x="1353" y="190"/>
                </a:lnTo>
                <a:lnTo>
                  <a:pt x="1349" y="154"/>
                </a:lnTo>
                <a:lnTo>
                  <a:pt x="1338" y="116"/>
                </a:lnTo>
                <a:lnTo>
                  <a:pt x="1317" y="85"/>
                </a:lnTo>
                <a:lnTo>
                  <a:pt x="1295" y="58"/>
                </a:lnTo>
                <a:lnTo>
                  <a:pt x="1268" y="32"/>
                </a:lnTo>
                <a:lnTo>
                  <a:pt x="1232" y="15"/>
                </a:lnTo>
                <a:lnTo>
                  <a:pt x="1200" y="4"/>
                </a:lnTo>
                <a:lnTo>
                  <a:pt x="115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6" name="Freeform 372"/>
          <p:cNvSpPr>
            <a:spLocks noChangeArrowheads="1"/>
          </p:cNvSpPr>
          <p:nvPr/>
        </p:nvSpPr>
        <p:spPr bwMode="auto">
          <a:xfrm>
            <a:off x="4162275" y="4471921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7" name="Freeform 373"/>
          <p:cNvSpPr>
            <a:spLocks noChangeArrowheads="1"/>
          </p:cNvSpPr>
          <p:nvPr/>
        </p:nvSpPr>
        <p:spPr bwMode="auto">
          <a:xfrm>
            <a:off x="3927430" y="4544080"/>
            <a:ext cx="74783" cy="36736"/>
          </a:xfrm>
          <a:custGeom>
            <a:avLst/>
            <a:gdLst>
              <a:gd name="T0" fmla="*/ 128 w 251"/>
              <a:gd name="T1" fmla="*/ 85 h 123"/>
              <a:gd name="T2" fmla="*/ 128 w 251"/>
              <a:gd name="T3" fmla="*/ 85 h 123"/>
              <a:gd name="T4" fmla="*/ 107 w 251"/>
              <a:gd name="T5" fmla="*/ 79 h 123"/>
              <a:gd name="T6" fmla="*/ 90 w 251"/>
              <a:gd name="T7" fmla="*/ 74 h 123"/>
              <a:gd name="T8" fmla="*/ 64 w 251"/>
              <a:gd name="T9" fmla="*/ 58 h 123"/>
              <a:gd name="T10" fmla="*/ 48 w 251"/>
              <a:gd name="T11" fmla="*/ 32 h 123"/>
              <a:gd name="T12" fmla="*/ 43 w 251"/>
              <a:gd name="T13" fmla="*/ 16 h 123"/>
              <a:gd name="T14" fmla="*/ 43 w 251"/>
              <a:gd name="T15" fmla="*/ 0 h 123"/>
              <a:gd name="T16" fmla="*/ 0 w 251"/>
              <a:gd name="T17" fmla="*/ 0 h 123"/>
              <a:gd name="T18" fmla="*/ 0 w 251"/>
              <a:gd name="T19" fmla="*/ 0 h 123"/>
              <a:gd name="T20" fmla="*/ 0 w 251"/>
              <a:gd name="T21" fmla="*/ 21 h 123"/>
              <a:gd name="T22" fmla="*/ 11 w 251"/>
              <a:gd name="T23" fmla="*/ 47 h 123"/>
              <a:gd name="T24" fmla="*/ 21 w 251"/>
              <a:gd name="T25" fmla="*/ 68 h 123"/>
              <a:gd name="T26" fmla="*/ 38 w 251"/>
              <a:gd name="T27" fmla="*/ 85 h 123"/>
              <a:gd name="T28" fmla="*/ 53 w 251"/>
              <a:gd name="T29" fmla="*/ 100 h 123"/>
              <a:gd name="T30" fmla="*/ 75 w 251"/>
              <a:gd name="T31" fmla="*/ 117 h 123"/>
              <a:gd name="T32" fmla="*/ 101 w 251"/>
              <a:gd name="T33" fmla="*/ 122 h 123"/>
              <a:gd name="T34" fmla="*/ 128 w 251"/>
              <a:gd name="T35" fmla="*/ 122 h 123"/>
              <a:gd name="T36" fmla="*/ 128 w 251"/>
              <a:gd name="T37" fmla="*/ 122 h 123"/>
              <a:gd name="T38" fmla="*/ 149 w 251"/>
              <a:gd name="T39" fmla="*/ 122 h 123"/>
              <a:gd name="T40" fmla="*/ 175 w 251"/>
              <a:gd name="T41" fmla="*/ 117 h 123"/>
              <a:gd name="T42" fmla="*/ 196 w 251"/>
              <a:gd name="T43" fmla="*/ 100 h 123"/>
              <a:gd name="T44" fmla="*/ 213 w 251"/>
              <a:gd name="T45" fmla="*/ 85 h 123"/>
              <a:gd name="T46" fmla="*/ 228 w 251"/>
              <a:gd name="T47" fmla="*/ 68 h 123"/>
              <a:gd name="T48" fmla="*/ 245 w 251"/>
              <a:gd name="T49" fmla="*/ 47 h 123"/>
              <a:gd name="T50" fmla="*/ 250 w 251"/>
              <a:gd name="T51" fmla="*/ 21 h 123"/>
              <a:gd name="T52" fmla="*/ 250 w 251"/>
              <a:gd name="T53" fmla="*/ 0 h 123"/>
              <a:gd name="T54" fmla="*/ 213 w 251"/>
              <a:gd name="T55" fmla="*/ 0 h 123"/>
              <a:gd name="T56" fmla="*/ 213 w 251"/>
              <a:gd name="T57" fmla="*/ 0 h 123"/>
              <a:gd name="T58" fmla="*/ 207 w 251"/>
              <a:gd name="T59" fmla="*/ 16 h 123"/>
              <a:gd name="T60" fmla="*/ 202 w 251"/>
              <a:gd name="T61" fmla="*/ 32 h 123"/>
              <a:gd name="T62" fmla="*/ 186 w 251"/>
              <a:gd name="T63" fmla="*/ 58 h 123"/>
              <a:gd name="T64" fmla="*/ 160 w 251"/>
              <a:gd name="T65" fmla="*/ 74 h 123"/>
              <a:gd name="T66" fmla="*/ 143 w 251"/>
              <a:gd name="T67" fmla="*/ 79 h 123"/>
              <a:gd name="T68" fmla="*/ 128 w 251"/>
              <a:gd name="T69" fmla="*/ 8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1" h="123">
                <a:moveTo>
                  <a:pt x="128" y="85"/>
                </a:moveTo>
                <a:lnTo>
                  <a:pt x="128" y="85"/>
                </a:lnTo>
                <a:lnTo>
                  <a:pt x="107" y="79"/>
                </a:lnTo>
                <a:lnTo>
                  <a:pt x="90" y="74"/>
                </a:lnTo>
                <a:lnTo>
                  <a:pt x="64" y="58"/>
                </a:lnTo>
                <a:lnTo>
                  <a:pt x="48" y="32"/>
                </a:lnTo>
                <a:lnTo>
                  <a:pt x="43" y="16"/>
                </a:lnTo>
                <a:lnTo>
                  <a:pt x="43" y="0"/>
                </a:lnTo>
                <a:lnTo>
                  <a:pt x="0" y="0"/>
                </a:lnTo>
                <a:lnTo>
                  <a:pt x="0" y="0"/>
                </a:lnTo>
                <a:lnTo>
                  <a:pt x="0" y="21"/>
                </a:lnTo>
                <a:lnTo>
                  <a:pt x="11" y="47"/>
                </a:lnTo>
                <a:lnTo>
                  <a:pt x="21" y="68"/>
                </a:lnTo>
                <a:lnTo>
                  <a:pt x="38" y="85"/>
                </a:lnTo>
                <a:lnTo>
                  <a:pt x="53" y="100"/>
                </a:lnTo>
                <a:lnTo>
                  <a:pt x="75" y="117"/>
                </a:lnTo>
                <a:lnTo>
                  <a:pt x="101" y="122"/>
                </a:lnTo>
                <a:lnTo>
                  <a:pt x="128" y="122"/>
                </a:lnTo>
                <a:lnTo>
                  <a:pt x="128" y="122"/>
                </a:lnTo>
                <a:lnTo>
                  <a:pt x="149" y="122"/>
                </a:lnTo>
                <a:lnTo>
                  <a:pt x="175" y="117"/>
                </a:lnTo>
                <a:lnTo>
                  <a:pt x="196" y="100"/>
                </a:lnTo>
                <a:lnTo>
                  <a:pt x="213" y="85"/>
                </a:lnTo>
                <a:lnTo>
                  <a:pt x="228" y="68"/>
                </a:lnTo>
                <a:lnTo>
                  <a:pt x="245" y="47"/>
                </a:lnTo>
                <a:lnTo>
                  <a:pt x="250" y="21"/>
                </a:lnTo>
                <a:lnTo>
                  <a:pt x="250" y="0"/>
                </a:lnTo>
                <a:lnTo>
                  <a:pt x="213" y="0"/>
                </a:lnTo>
                <a:lnTo>
                  <a:pt x="213" y="0"/>
                </a:lnTo>
                <a:lnTo>
                  <a:pt x="207" y="16"/>
                </a:lnTo>
                <a:lnTo>
                  <a:pt x="202" y="32"/>
                </a:lnTo>
                <a:lnTo>
                  <a:pt x="186" y="58"/>
                </a:lnTo>
                <a:lnTo>
                  <a:pt x="160" y="74"/>
                </a:lnTo>
                <a:lnTo>
                  <a:pt x="143" y="79"/>
                </a:lnTo>
                <a:lnTo>
                  <a:pt x="128" y="85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" name="Freeform 374"/>
          <p:cNvSpPr>
            <a:spLocks noChangeArrowheads="1"/>
          </p:cNvSpPr>
          <p:nvPr/>
        </p:nvSpPr>
        <p:spPr bwMode="auto">
          <a:xfrm>
            <a:off x="3945798" y="4544080"/>
            <a:ext cx="36736" cy="17056"/>
          </a:xfrm>
          <a:custGeom>
            <a:avLst/>
            <a:gdLst>
              <a:gd name="T0" fmla="*/ 64 w 123"/>
              <a:gd name="T1" fmla="*/ 58 h 59"/>
              <a:gd name="T2" fmla="*/ 64 w 123"/>
              <a:gd name="T3" fmla="*/ 58 h 59"/>
              <a:gd name="T4" fmla="*/ 85 w 123"/>
              <a:gd name="T5" fmla="*/ 53 h 59"/>
              <a:gd name="T6" fmla="*/ 106 w 123"/>
              <a:gd name="T7" fmla="*/ 42 h 59"/>
              <a:gd name="T8" fmla="*/ 122 w 123"/>
              <a:gd name="T9" fmla="*/ 21 h 59"/>
              <a:gd name="T10" fmla="*/ 122 w 123"/>
              <a:gd name="T11" fmla="*/ 0 h 59"/>
              <a:gd name="T12" fmla="*/ 85 w 123"/>
              <a:gd name="T13" fmla="*/ 0 h 59"/>
              <a:gd name="T14" fmla="*/ 85 w 123"/>
              <a:gd name="T15" fmla="*/ 0 h 59"/>
              <a:gd name="T16" fmla="*/ 79 w 123"/>
              <a:gd name="T17" fmla="*/ 5 h 59"/>
              <a:gd name="T18" fmla="*/ 74 w 123"/>
              <a:gd name="T19" fmla="*/ 10 h 59"/>
              <a:gd name="T20" fmla="*/ 69 w 123"/>
              <a:gd name="T21" fmla="*/ 16 h 59"/>
              <a:gd name="T22" fmla="*/ 64 w 123"/>
              <a:gd name="T23" fmla="*/ 21 h 59"/>
              <a:gd name="T24" fmla="*/ 64 w 123"/>
              <a:gd name="T25" fmla="*/ 21 h 59"/>
              <a:gd name="T26" fmla="*/ 53 w 123"/>
              <a:gd name="T27" fmla="*/ 16 h 59"/>
              <a:gd name="T28" fmla="*/ 48 w 123"/>
              <a:gd name="T29" fmla="*/ 10 h 59"/>
              <a:gd name="T30" fmla="*/ 43 w 123"/>
              <a:gd name="T31" fmla="*/ 5 h 59"/>
              <a:gd name="T32" fmla="*/ 43 w 123"/>
              <a:gd name="T33" fmla="*/ 0 h 59"/>
              <a:gd name="T34" fmla="*/ 0 w 123"/>
              <a:gd name="T35" fmla="*/ 0 h 59"/>
              <a:gd name="T36" fmla="*/ 0 w 123"/>
              <a:gd name="T37" fmla="*/ 0 h 59"/>
              <a:gd name="T38" fmla="*/ 5 w 123"/>
              <a:gd name="T39" fmla="*/ 21 h 59"/>
              <a:gd name="T40" fmla="*/ 16 w 123"/>
              <a:gd name="T41" fmla="*/ 42 h 59"/>
              <a:gd name="T42" fmla="*/ 37 w 123"/>
              <a:gd name="T43" fmla="*/ 53 h 59"/>
              <a:gd name="T44" fmla="*/ 64 w 123"/>
              <a:gd name="T45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" h="59">
                <a:moveTo>
                  <a:pt x="64" y="58"/>
                </a:moveTo>
                <a:lnTo>
                  <a:pt x="64" y="58"/>
                </a:lnTo>
                <a:lnTo>
                  <a:pt x="85" y="53"/>
                </a:lnTo>
                <a:lnTo>
                  <a:pt x="106" y="42"/>
                </a:lnTo>
                <a:lnTo>
                  <a:pt x="122" y="21"/>
                </a:lnTo>
                <a:lnTo>
                  <a:pt x="122" y="0"/>
                </a:lnTo>
                <a:lnTo>
                  <a:pt x="85" y="0"/>
                </a:lnTo>
                <a:lnTo>
                  <a:pt x="85" y="0"/>
                </a:lnTo>
                <a:lnTo>
                  <a:pt x="79" y="5"/>
                </a:lnTo>
                <a:lnTo>
                  <a:pt x="74" y="10"/>
                </a:lnTo>
                <a:lnTo>
                  <a:pt x="69" y="16"/>
                </a:lnTo>
                <a:lnTo>
                  <a:pt x="64" y="21"/>
                </a:lnTo>
                <a:lnTo>
                  <a:pt x="64" y="21"/>
                </a:lnTo>
                <a:lnTo>
                  <a:pt x="53" y="16"/>
                </a:lnTo>
                <a:lnTo>
                  <a:pt x="48" y="10"/>
                </a:lnTo>
                <a:lnTo>
                  <a:pt x="43" y="5"/>
                </a:lnTo>
                <a:lnTo>
                  <a:pt x="43" y="0"/>
                </a:lnTo>
                <a:lnTo>
                  <a:pt x="0" y="0"/>
                </a:lnTo>
                <a:lnTo>
                  <a:pt x="0" y="0"/>
                </a:lnTo>
                <a:lnTo>
                  <a:pt x="5" y="21"/>
                </a:lnTo>
                <a:lnTo>
                  <a:pt x="16" y="42"/>
                </a:lnTo>
                <a:lnTo>
                  <a:pt x="37" y="53"/>
                </a:lnTo>
                <a:lnTo>
                  <a:pt x="64" y="5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" name="Freeform 375"/>
          <p:cNvSpPr>
            <a:spLocks noChangeArrowheads="1"/>
          </p:cNvSpPr>
          <p:nvPr/>
        </p:nvSpPr>
        <p:spPr bwMode="auto">
          <a:xfrm>
            <a:off x="4134724" y="4374835"/>
            <a:ext cx="64287" cy="64287"/>
          </a:xfrm>
          <a:custGeom>
            <a:avLst/>
            <a:gdLst>
              <a:gd name="T0" fmla="*/ 149 w 218"/>
              <a:gd name="T1" fmla="*/ 68 h 218"/>
              <a:gd name="T2" fmla="*/ 149 w 218"/>
              <a:gd name="T3" fmla="*/ 68 h 218"/>
              <a:gd name="T4" fmla="*/ 159 w 218"/>
              <a:gd name="T5" fmla="*/ 79 h 218"/>
              <a:gd name="T6" fmla="*/ 170 w 218"/>
              <a:gd name="T7" fmla="*/ 95 h 218"/>
              <a:gd name="T8" fmla="*/ 175 w 218"/>
              <a:gd name="T9" fmla="*/ 127 h 218"/>
              <a:gd name="T10" fmla="*/ 170 w 218"/>
              <a:gd name="T11" fmla="*/ 159 h 218"/>
              <a:gd name="T12" fmla="*/ 159 w 218"/>
              <a:gd name="T13" fmla="*/ 175 h 218"/>
              <a:gd name="T14" fmla="*/ 149 w 218"/>
              <a:gd name="T15" fmla="*/ 185 h 218"/>
              <a:gd name="T16" fmla="*/ 180 w 218"/>
              <a:gd name="T17" fmla="*/ 217 h 218"/>
              <a:gd name="T18" fmla="*/ 180 w 218"/>
              <a:gd name="T19" fmla="*/ 217 h 218"/>
              <a:gd name="T20" fmla="*/ 196 w 218"/>
              <a:gd name="T21" fmla="*/ 196 h 218"/>
              <a:gd name="T22" fmla="*/ 207 w 218"/>
              <a:gd name="T23" fmla="*/ 175 h 218"/>
              <a:gd name="T24" fmla="*/ 212 w 218"/>
              <a:gd name="T25" fmla="*/ 153 h 218"/>
              <a:gd name="T26" fmla="*/ 217 w 218"/>
              <a:gd name="T27" fmla="*/ 127 h 218"/>
              <a:gd name="T28" fmla="*/ 217 w 218"/>
              <a:gd name="T29" fmla="*/ 127 h 218"/>
              <a:gd name="T30" fmla="*/ 212 w 218"/>
              <a:gd name="T31" fmla="*/ 100 h 218"/>
              <a:gd name="T32" fmla="*/ 207 w 218"/>
              <a:gd name="T33" fmla="*/ 79 h 218"/>
              <a:gd name="T34" fmla="*/ 196 w 218"/>
              <a:gd name="T35" fmla="*/ 58 h 218"/>
              <a:gd name="T36" fmla="*/ 180 w 218"/>
              <a:gd name="T37" fmla="*/ 37 h 218"/>
              <a:gd name="T38" fmla="*/ 180 w 218"/>
              <a:gd name="T39" fmla="*/ 37 h 218"/>
              <a:gd name="T40" fmla="*/ 159 w 218"/>
              <a:gd name="T41" fmla="*/ 21 h 218"/>
              <a:gd name="T42" fmla="*/ 138 w 218"/>
              <a:gd name="T43" fmla="*/ 10 h 218"/>
              <a:gd name="T44" fmla="*/ 117 w 218"/>
              <a:gd name="T45" fmla="*/ 0 h 218"/>
              <a:gd name="T46" fmla="*/ 90 w 218"/>
              <a:gd name="T47" fmla="*/ 0 h 218"/>
              <a:gd name="T48" fmla="*/ 90 w 218"/>
              <a:gd name="T49" fmla="*/ 0 h 218"/>
              <a:gd name="T50" fmla="*/ 64 w 218"/>
              <a:gd name="T51" fmla="*/ 0 h 218"/>
              <a:gd name="T52" fmla="*/ 42 w 218"/>
              <a:gd name="T53" fmla="*/ 10 h 218"/>
              <a:gd name="T54" fmla="*/ 21 w 218"/>
              <a:gd name="T55" fmla="*/ 21 h 218"/>
              <a:gd name="T56" fmla="*/ 0 w 218"/>
              <a:gd name="T57" fmla="*/ 37 h 218"/>
              <a:gd name="T58" fmla="*/ 32 w 218"/>
              <a:gd name="T59" fmla="*/ 68 h 218"/>
              <a:gd name="T60" fmla="*/ 32 w 218"/>
              <a:gd name="T61" fmla="*/ 68 h 218"/>
              <a:gd name="T62" fmla="*/ 42 w 218"/>
              <a:gd name="T63" fmla="*/ 58 h 218"/>
              <a:gd name="T64" fmla="*/ 58 w 218"/>
              <a:gd name="T65" fmla="*/ 47 h 218"/>
              <a:gd name="T66" fmla="*/ 90 w 218"/>
              <a:gd name="T67" fmla="*/ 42 h 218"/>
              <a:gd name="T68" fmla="*/ 122 w 218"/>
              <a:gd name="T69" fmla="*/ 47 h 218"/>
              <a:gd name="T70" fmla="*/ 138 w 218"/>
              <a:gd name="T71" fmla="*/ 58 h 218"/>
              <a:gd name="T72" fmla="*/ 149 w 218"/>
              <a:gd name="T73" fmla="*/ 6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8" h="218">
                <a:moveTo>
                  <a:pt x="149" y="68"/>
                </a:moveTo>
                <a:lnTo>
                  <a:pt x="149" y="68"/>
                </a:lnTo>
                <a:lnTo>
                  <a:pt x="159" y="79"/>
                </a:lnTo>
                <a:lnTo>
                  <a:pt x="170" y="95"/>
                </a:lnTo>
                <a:lnTo>
                  <a:pt x="175" y="127"/>
                </a:lnTo>
                <a:lnTo>
                  <a:pt x="170" y="159"/>
                </a:lnTo>
                <a:lnTo>
                  <a:pt x="159" y="175"/>
                </a:lnTo>
                <a:lnTo>
                  <a:pt x="149" y="185"/>
                </a:lnTo>
                <a:lnTo>
                  <a:pt x="180" y="217"/>
                </a:lnTo>
                <a:lnTo>
                  <a:pt x="180" y="217"/>
                </a:lnTo>
                <a:lnTo>
                  <a:pt x="196" y="196"/>
                </a:lnTo>
                <a:lnTo>
                  <a:pt x="207" y="175"/>
                </a:lnTo>
                <a:lnTo>
                  <a:pt x="212" y="153"/>
                </a:lnTo>
                <a:lnTo>
                  <a:pt x="217" y="127"/>
                </a:lnTo>
                <a:lnTo>
                  <a:pt x="217" y="127"/>
                </a:lnTo>
                <a:lnTo>
                  <a:pt x="212" y="100"/>
                </a:lnTo>
                <a:lnTo>
                  <a:pt x="207" y="79"/>
                </a:lnTo>
                <a:lnTo>
                  <a:pt x="196" y="58"/>
                </a:lnTo>
                <a:lnTo>
                  <a:pt x="180" y="37"/>
                </a:lnTo>
                <a:lnTo>
                  <a:pt x="180" y="37"/>
                </a:lnTo>
                <a:lnTo>
                  <a:pt x="159" y="21"/>
                </a:lnTo>
                <a:lnTo>
                  <a:pt x="138" y="10"/>
                </a:lnTo>
                <a:lnTo>
                  <a:pt x="117" y="0"/>
                </a:lnTo>
                <a:lnTo>
                  <a:pt x="90" y="0"/>
                </a:lnTo>
                <a:lnTo>
                  <a:pt x="90" y="0"/>
                </a:lnTo>
                <a:lnTo>
                  <a:pt x="64" y="0"/>
                </a:lnTo>
                <a:lnTo>
                  <a:pt x="42" y="10"/>
                </a:lnTo>
                <a:lnTo>
                  <a:pt x="21" y="21"/>
                </a:lnTo>
                <a:lnTo>
                  <a:pt x="0" y="37"/>
                </a:lnTo>
                <a:lnTo>
                  <a:pt x="32" y="68"/>
                </a:lnTo>
                <a:lnTo>
                  <a:pt x="32" y="68"/>
                </a:lnTo>
                <a:lnTo>
                  <a:pt x="42" y="58"/>
                </a:lnTo>
                <a:lnTo>
                  <a:pt x="58" y="47"/>
                </a:lnTo>
                <a:lnTo>
                  <a:pt x="90" y="42"/>
                </a:lnTo>
                <a:lnTo>
                  <a:pt x="122" y="47"/>
                </a:lnTo>
                <a:lnTo>
                  <a:pt x="138" y="58"/>
                </a:lnTo>
                <a:lnTo>
                  <a:pt x="149" y="6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0" name="Freeform 376"/>
          <p:cNvSpPr>
            <a:spLocks noChangeArrowheads="1"/>
          </p:cNvSpPr>
          <p:nvPr/>
        </p:nvSpPr>
        <p:spPr bwMode="auto">
          <a:xfrm>
            <a:off x="4146531" y="4394514"/>
            <a:ext cx="32800" cy="31488"/>
          </a:xfrm>
          <a:custGeom>
            <a:avLst/>
            <a:gdLst>
              <a:gd name="T0" fmla="*/ 90 w 112"/>
              <a:gd name="T1" fmla="*/ 16 h 108"/>
              <a:gd name="T2" fmla="*/ 90 w 112"/>
              <a:gd name="T3" fmla="*/ 16 h 108"/>
              <a:gd name="T4" fmla="*/ 69 w 112"/>
              <a:gd name="T5" fmla="*/ 5 h 108"/>
              <a:gd name="T6" fmla="*/ 48 w 112"/>
              <a:gd name="T7" fmla="*/ 0 h 108"/>
              <a:gd name="T8" fmla="*/ 22 w 112"/>
              <a:gd name="T9" fmla="*/ 5 h 108"/>
              <a:gd name="T10" fmla="*/ 0 w 112"/>
              <a:gd name="T11" fmla="*/ 16 h 108"/>
              <a:gd name="T12" fmla="*/ 32 w 112"/>
              <a:gd name="T13" fmla="*/ 48 h 108"/>
              <a:gd name="T14" fmla="*/ 32 w 112"/>
              <a:gd name="T15" fmla="*/ 48 h 108"/>
              <a:gd name="T16" fmla="*/ 37 w 112"/>
              <a:gd name="T17" fmla="*/ 43 h 108"/>
              <a:gd name="T18" fmla="*/ 48 w 112"/>
              <a:gd name="T19" fmla="*/ 43 h 108"/>
              <a:gd name="T20" fmla="*/ 53 w 112"/>
              <a:gd name="T21" fmla="*/ 43 h 108"/>
              <a:gd name="T22" fmla="*/ 64 w 112"/>
              <a:gd name="T23" fmla="*/ 48 h 108"/>
              <a:gd name="T24" fmla="*/ 64 w 112"/>
              <a:gd name="T25" fmla="*/ 48 h 108"/>
              <a:gd name="T26" fmla="*/ 69 w 112"/>
              <a:gd name="T27" fmla="*/ 54 h 108"/>
              <a:gd name="T28" fmla="*/ 69 w 112"/>
              <a:gd name="T29" fmla="*/ 64 h 108"/>
              <a:gd name="T30" fmla="*/ 69 w 112"/>
              <a:gd name="T31" fmla="*/ 64 h 108"/>
              <a:gd name="T32" fmla="*/ 69 w 112"/>
              <a:gd name="T33" fmla="*/ 69 h 108"/>
              <a:gd name="T34" fmla="*/ 64 w 112"/>
              <a:gd name="T35" fmla="*/ 80 h 108"/>
              <a:gd name="T36" fmla="*/ 90 w 112"/>
              <a:gd name="T37" fmla="*/ 107 h 108"/>
              <a:gd name="T38" fmla="*/ 90 w 112"/>
              <a:gd name="T39" fmla="*/ 107 h 108"/>
              <a:gd name="T40" fmla="*/ 107 w 112"/>
              <a:gd name="T41" fmla="*/ 85 h 108"/>
              <a:gd name="T42" fmla="*/ 111 w 112"/>
              <a:gd name="T43" fmla="*/ 64 h 108"/>
              <a:gd name="T44" fmla="*/ 111 w 112"/>
              <a:gd name="T45" fmla="*/ 64 h 108"/>
              <a:gd name="T46" fmla="*/ 107 w 112"/>
              <a:gd name="T47" fmla="*/ 37 h 108"/>
              <a:gd name="T48" fmla="*/ 90 w 112"/>
              <a:gd name="T49" fmla="*/ 1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2" h="108">
                <a:moveTo>
                  <a:pt x="90" y="16"/>
                </a:moveTo>
                <a:lnTo>
                  <a:pt x="90" y="16"/>
                </a:lnTo>
                <a:lnTo>
                  <a:pt x="69" y="5"/>
                </a:lnTo>
                <a:lnTo>
                  <a:pt x="48" y="0"/>
                </a:lnTo>
                <a:lnTo>
                  <a:pt x="22" y="5"/>
                </a:lnTo>
                <a:lnTo>
                  <a:pt x="0" y="16"/>
                </a:lnTo>
                <a:lnTo>
                  <a:pt x="32" y="48"/>
                </a:lnTo>
                <a:lnTo>
                  <a:pt x="32" y="48"/>
                </a:lnTo>
                <a:lnTo>
                  <a:pt x="37" y="43"/>
                </a:lnTo>
                <a:lnTo>
                  <a:pt x="48" y="43"/>
                </a:lnTo>
                <a:lnTo>
                  <a:pt x="53" y="43"/>
                </a:lnTo>
                <a:lnTo>
                  <a:pt x="64" y="48"/>
                </a:lnTo>
                <a:lnTo>
                  <a:pt x="64" y="48"/>
                </a:lnTo>
                <a:lnTo>
                  <a:pt x="69" y="54"/>
                </a:lnTo>
                <a:lnTo>
                  <a:pt x="69" y="64"/>
                </a:lnTo>
                <a:lnTo>
                  <a:pt x="69" y="64"/>
                </a:lnTo>
                <a:lnTo>
                  <a:pt x="69" y="69"/>
                </a:lnTo>
                <a:lnTo>
                  <a:pt x="64" y="80"/>
                </a:lnTo>
                <a:lnTo>
                  <a:pt x="90" y="107"/>
                </a:lnTo>
                <a:lnTo>
                  <a:pt x="90" y="107"/>
                </a:lnTo>
                <a:lnTo>
                  <a:pt x="107" y="85"/>
                </a:lnTo>
                <a:lnTo>
                  <a:pt x="111" y="64"/>
                </a:lnTo>
                <a:lnTo>
                  <a:pt x="111" y="64"/>
                </a:lnTo>
                <a:lnTo>
                  <a:pt x="107" y="37"/>
                </a:lnTo>
                <a:lnTo>
                  <a:pt x="90" y="1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1" name="Freeform 377"/>
          <p:cNvSpPr>
            <a:spLocks noChangeArrowheads="1"/>
          </p:cNvSpPr>
          <p:nvPr/>
        </p:nvSpPr>
        <p:spPr bwMode="auto">
          <a:xfrm>
            <a:off x="3912998" y="4381394"/>
            <a:ext cx="31488" cy="31488"/>
          </a:xfrm>
          <a:custGeom>
            <a:avLst/>
            <a:gdLst>
              <a:gd name="T0" fmla="*/ 47 w 107"/>
              <a:gd name="T1" fmla="*/ 79 h 107"/>
              <a:gd name="T2" fmla="*/ 47 w 107"/>
              <a:gd name="T3" fmla="*/ 79 h 107"/>
              <a:gd name="T4" fmla="*/ 42 w 107"/>
              <a:gd name="T5" fmla="*/ 69 h 107"/>
              <a:gd name="T6" fmla="*/ 42 w 107"/>
              <a:gd name="T7" fmla="*/ 64 h 107"/>
              <a:gd name="T8" fmla="*/ 42 w 107"/>
              <a:gd name="T9" fmla="*/ 64 h 107"/>
              <a:gd name="T10" fmla="*/ 42 w 107"/>
              <a:gd name="T11" fmla="*/ 53 h 107"/>
              <a:gd name="T12" fmla="*/ 47 w 107"/>
              <a:gd name="T13" fmla="*/ 47 h 107"/>
              <a:gd name="T14" fmla="*/ 47 w 107"/>
              <a:gd name="T15" fmla="*/ 47 h 107"/>
              <a:gd name="T16" fmla="*/ 53 w 107"/>
              <a:gd name="T17" fmla="*/ 42 h 107"/>
              <a:gd name="T18" fmla="*/ 63 w 107"/>
              <a:gd name="T19" fmla="*/ 42 h 107"/>
              <a:gd name="T20" fmla="*/ 68 w 107"/>
              <a:gd name="T21" fmla="*/ 42 h 107"/>
              <a:gd name="T22" fmla="*/ 79 w 107"/>
              <a:gd name="T23" fmla="*/ 47 h 107"/>
              <a:gd name="T24" fmla="*/ 106 w 107"/>
              <a:gd name="T25" fmla="*/ 16 h 107"/>
              <a:gd name="T26" fmla="*/ 106 w 107"/>
              <a:gd name="T27" fmla="*/ 16 h 107"/>
              <a:gd name="T28" fmla="*/ 85 w 107"/>
              <a:gd name="T29" fmla="*/ 5 h 107"/>
              <a:gd name="T30" fmla="*/ 63 w 107"/>
              <a:gd name="T31" fmla="*/ 0 h 107"/>
              <a:gd name="T32" fmla="*/ 36 w 107"/>
              <a:gd name="T33" fmla="*/ 5 h 107"/>
              <a:gd name="T34" fmla="*/ 15 w 107"/>
              <a:gd name="T35" fmla="*/ 16 h 107"/>
              <a:gd name="T36" fmla="*/ 15 w 107"/>
              <a:gd name="T37" fmla="*/ 16 h 107"/>
              <a:gd name="T38" fmla="*/ 5 w 107"/>
              <a:gd name="T39" fmla="*/ 37 h 107"/>
              <a:gd name="T40" fmla="*/ 0 w 107"/>
              <a:gd name="T41" fmla="*/ 64 h 107"/>
              <a:gd name="T42" fmla="*/ 0 w 107"/>
              <a:gd name="T43" fmla="*/ 64 h 107"/>
              <a:gd name="T44" fmla="*/ 5 w 107"/>
              <a:gd name="T45" fmla="*/ 85 h 107"/>
              <a:gd name="T46" fmla="*/ 15 w 107"/>
              <a:gd name="T47" fmla="*/ 106 h 107"/>
              <a:gd name="T48" fmla="*/ 47 w 107"/>
              <a:gd name="T49" fmla="*/ 7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7" h="107">
                <a:moveTo>
                  <a:pt x="47" y="79"/>
                </a:moveTo>
                <a:lnTo>
                  <a:pt x="47" y="79"/>
                </a:lnTo>
                <a:lnTo>
                  <a:pt x="42" y="69"/>
                </a:lnTo>
                <a:lnTo>
                  <a:pt x="42" y="64"/>
                </a:lnTo>
                <a:lnTo>
                  <a:pt x="42" y="64"/>
                </a:lnTo>
                <a:lnTo>
                  <a:pt x="42" y="53"/>
                </a:lnTo>
                <a:lnTo>
                  <a:pt x="47" y="47"/>
                </a:lnTo>
                <a:lnTo>
                  <a:pt x="47" y="47"/>
                </a:lnTo>
                <a:lnTo>
                  <a:pt x="53" y="42"/>
                </a:lnTo>
                <a:lnTo>
                  <a:pt x="63" y="42"/>
                </a:lnTo>
                <a:lnTo>
                  <a:pt x="68" y="42"/>
                </a:lnTo>
                <a:lnTo>
                  <a:pt x="79" y="47"/>
                </a:lnTo>
                <a:lnTo>
                  <a:pt x="106" y="16"/>
                </a:lnTo>
                <a:lnTo>
                  <a:pt x="106" y="16"/>
                </a:lnTo>
                <a:lnTo>
                  <a:pt x="85" y="5"/>
                </a:lnTo>
                <a:lnTo>
                  <a:pt x="63" y="0"/>
                </a:lnTo>
                <a:lnTo>
                  <a:pt x="36" y="5"/>
                </a:lnTo>
                <a:lnTo>
                  <a:pt x="15" y="16"/>
                </a:lnTo>
                <a:lnTo>
                  <a:pt x="15" y="16"/>
                </a:lnTo>
                <a:lnTo>
                  <a:pt x="5" y="37"/>
                </a:lnTo>
                <a:lnTo>
                  <a:pt x="0" y="64"/>
                </a:lnTo>
                <a:lnTo>
                  <a:pt x="0" y="64"/>
                </a:lnTo>
                <a:lnTo>
                  <a:pt x="5" y="85"/>
                </a:lnTo>
                <a:lnTo>
                  <a:pt x="15" y="106"/>
                </a:lnTo>
                <a:lnTo>
                  <a:pt x="47" y="7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2" name="Freeform 378"/>
          <p:cNvSpPr>
            <a:spLocks noChangeArrowheads="1"/>
          </p:cNvSpPr>
          <p:nvPr/>
        </p:nvSpPr>
        <p:spPr bwMode="auto">
          <a:xfrm>
            <a:off x="4159651" y="4534897"/>
            <a:ext cx="32800" cy="31488"/>
          </a:xfrm>
          <a:custGeom>
            <a:avLst/>
            <a:gdLst>
              <a:gd name="T0" fmla="*/ 64 w 112"/>
              <a:gd name="T1" fmla="*/ 26 h 107"/>
              <a:gd name="T2" fmla="*/ 64 w 112"/>
              <a:gd name="T3" fmla="*/ 26 h 107"/>
              <a:gd name="T4" fmla="*/ 68 w 112"/>
              <a:gd name="T5" fmla="*/ 37 h 107"/>
              <a:gd name="T6" fmla="*/ 68 w 112"/>
              <a:gd name="T7" fmla="*/ 42 h 107"/>
              <a:gd name="T8" fmla="*/ 68 w 112"/>
              <a:gd name="T9" fmla="*/ 42 h 107"/>
              <a:gd name="T10" fmla="*/ 68 w 112"/>
              <a:gd name="T11" fmla="*/ 53 h 107"/>
              <a:gd name="T12" fmla="*/ 64 w 112"/>
              <a:gd name="T13" fmla="*/ 58 h 107"/>
              <a:gd name="T14" fmla="*/ 64 w 112"/>
              <a:gd name="T15" fmla="*/ 58 h 107"/>
              <a:gd name="T16" fmla="*/ 53 w 112"/>
              <a:gd name="T17" fmla="*/ 64 h 107"/>
              <a:gd name="T18" fmla="*/ 47 w 112"/>
              <a:gd name="T19" fmla="*/ 64 h 107"/>
              <a:gd name="T20" fmla="*/ 37 w 112"/>
              <a:gd name="T21" fmla="*/ 64 h 107"/>
              <a:gd name="T22" fmla="*/ 32 w 112"/>
              <a:gd name="T23" fmla="*/ 58 h 107"/>
              <a:gd name="T24" fmla="*/ 0 w 112"/>
              <a:gd name="T25" fmla="*/ 90 h 107"/>
              <a:gd name="T26" fmla="*/ 0 w 112"/>
              <a:gd name="T27" fmla="*/ 90 h 107"/>
              <a:gd name="T28" fmla="*/ 21 w 112"/>
              <a:gd name="T29" fmla="*/ 100 h 107"/>
              <a:gd name="T30" fmla="*/ 47 w 112"/>
              <a:gd name="T31" fmla="*/ 106 h 107"/>
              <a:gd name="T32" fmla="*/ 47 w 112"/>
              <a:gd name="T33" fmla="*/ 106 h 107"/>
              <a:gd name="T34" fmla="*/ 68 w 112"/>
              <a:gd name="T35" fmla="*/ 100 h 107"/>
              <a:gd name="T36" fmla="*/ 90 w 112"/>
              <a:gd name="T37" fmla="*/ 90 h 107"/>
              <a:gd name="T38" fmla="*/ 90 w 112"/>
              <a:gd name="T39" fmla="*/ 90 h 107"/>
              <a:gd name="T40" fmla="*/ 106 w 112"/>
              <a:gd name="T41" fmla="*/ 69 h 107"/>
              <a:gd name="T42" fmla="*/ 111 w 112"/>
              <a:gd name="T43" fmla="*/ 42 h 107"/>
              <a:gd name="T44" fmla="*/ 111 w 112"/>
              <a:gd name="T45" fmla="*/ 42 h 107"/>
              <a:gd name="T46" fmla="*/ 106 w 112"/>
              <a:gd name="T47" fmla="*/ 21 h 107"/>
              <a:gd name="T48" fmla="*/ 90 w 112"/>
              <a:gd name="T49" fmla="*/ 0 h 107"/>
              <a:gd name="T50" fmla="*/ 64 w 112"/>
              <a:gd name="T51" fmla="*/ 26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107">
                <a:moveTo>
                  <a:pt x="64" y="26"/>
                </a:moveTo>
                <a:lnTo>
                  <a:pt x="64" y="26"/>
                </a:lnTo>
                <a:lnTo>
                  <a:pt x="68" y="37"/>
                </a:lnTo>
                <a:lnTo>
                  <a:pt x="68" y="42"/>
                </a:lnTo>
                <a:lnTo>
                  <a:pt x="68" y="42"/>
                </a:lnTo>
                <a:lnTo>
                  <a:pt x="68" y="53"/>
                </a:lnTo>
                <a:lnTo>
                  <a:pt x="64" y="58"/>
                </a:lnTo>
                <a:lnTo>
                  <a:pt x="64" y="58"/>
                </a:lnTo>
                <a:lnTo>
                  <a:pt x="53" y="64"/>
                </a:lnTo>
                <a:lnTo>
                  <a:pt x="47" y="64"/>
                </a:lnTo>
                <a:lnTo>
                  <a:pt x="37" y="64"/>
                </a:lnTo>
                <a:lnTo>
                  <a:pt x="32" y="58"/>
                </a:lnTo>
                <a:lnTo>
                  <a:pt x="0" y="90"/>
                </a:lnTo>
                <a:lnTo>
                  <a:pt x="0" y="90"/>
                </a:lnTo>
                <a:lnTo>
                  <a:pt x="21" y="100"/>
                </a:lnTo>
                <a:lnTo>
                  <a:pt x="47" y="106"/>
                </a:lnTo>
                <a:lnTo>
                  <a:pt x="47" y="106"/>
                </a:lnTo>
                <a:lnTo>
                  <a:pt x="68" y="100"/>
                </a:lnTo>
                <a:lnTo>
                  <a:pt x="90" y="90"/>
                </a:lnTo>
                <a:lnTo>
                  <a:pt x="90" y="90"/>
                </a:lnTo>
                <a:lnTo>
                  <a:pt x="106" y="69"/>
                </a:lnTo>
                <a:lnTo>
                  <a:pt x="111" y="42"/>
                </a:lnTo>
                <a:lnTo>
                  <a:pt x="111" y="42"/>
                </a:lnTo>
                <a:lnTo>
                  <a:pt x="106" y="21"/>
                </a:lnTo>
                <a:lnTo>
                  <a:pt x="90" y="0"/>
                </a:lnTo>
                <a:lnTo>
                  <a:pt x="64" y="2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3" name="Freeform 379"/>
          <p:cNvSpPr>
            <a:spLocks noChangeArrowheads="1"/>
          </p:cNvSpPr>
          <p:nvPr/>
        </p:nvSpPr>
        <p:spPr bwMode="auto">
          <a:xfrm>
            <a:off x="3936614" y="4382707"/>
            <a:ext cx="81343" cy="64287"/>
          </a:xfrm>
          <a:custGeom>
            <a:avLst/>
            <a:gdLst>
              <a:gd name="T0" fmla="*/ 128 w 272"/>
              <a:gd name="T1" fmla="*/ 127 h 214"/>
              <a:gd name="T2" fmla="*/ 133 w 272"/>
              <a:gd name="T3" fmla="*/ 127 h 214"/>
              <a:gd name="T4" fmla="*/ 143 w 272"/>
              <a:gd name="T5" fmla="*/ 138 h 214"/>
              <a:gd name="T6" fmla="*/ 149 w 272"/>
              <a:gd name="T7" fmla="*/ 149 h 214"/>
              <a:gd name="T8" fmla="*/ 138 w 272"/>
              <a:gd name="T9" fmla="*/ 165 h 214"/>
              <a:gd name="T10" fmla="*/ 128 w 272"/>
              <a:gd name="T11" fmla="*/ 170 h 214"/>
              <a:gd name="T12" fmla="*/ 64 w 272"/>
              <a:gd name="T13" fmla="*/ 170 h 214"/>
              <a:gd name="T14" fmla="*/ 48 w 272"/>
              <a:gd name="T15" fmla="*/ 165 h 214"/>
              <a:gd name="T16" fmla="*/ 43 w 272"/>
              <a:gd name="T17" fmla="*/ 149 h 214"/>
              <a:gd name="T18" fmla="*/ 43 w 272"/>
              <a:gd name="T19" fmla="*/ 138 h 214"/>
              <a:gd name="T20" fmla="*/ 53 w 272"/>
              <a:gd name="T21" fmla="*/ 127 h 214"/>
              <a:gd name="T22" fmla="*/ 149 w 272"/>
              <a:gd name="T23" fmla="*/ 42 h 214"/>
              <a:gd name="T24" fmla="*/ 207 w 272"/>
              <a:gd name="T25" fmla="*/ 42 h 214"/>
              <a:gd name="T26" fmla="*/ 223 w 272"/>
              <a:gd name="T27" fmla="*/ 48 h 214"/>
              <a:gd name="T28" fmla="*/ 234 w 272"/>
              <a:gd name="T29" fmla="*/ 64 h 214"/>
              <a:gd name="T30" fmla="*/ 228 w 272"/>
              <a:gd name="T31" fmla="*/ 69 h 214"/>
              <a:gd name="T32" fmla="*/ 218 w 272"/>
              <a:gd name="T33" fmla="*/ 85 h 214"/>
              <a:gd name="T34" fmla="*/ 149 w 272"/>
              <a:gd name="T35" fmla="*/ 85 h 214"/>
              <a:gd name="T36" fmla="*/ 138 w 272"/>
              <a:gd name="T37" fmla="*/ 85 h 214"/>
              <a:gd name="T38" fmla="*/ 128 w 272"/>
              <a:gd name="T39" fmla="*/ 69 h 214"/>
              <a:gd name="T40" fmla="*/ 128 w 272"/>
              <a:gd name="T41" fmla="*/ 64 h 214"/>
              <a:gd name="T42" fmla="*/ 133 w 272"/>
              <a:gd name="T43" fmla="*/ 48 h 214"/>
              <a:gd name="T44" fmla="*/ 149 w 272"/>
              <a:gd name="T45" fmla="*/ 42 h 214"/>
              <a:gd name="T46" fmla="*/ 0 w 272"/>
              <a:gd name="T47" fmla="*/ 149 h 214"/>
              <a:gd name="T48" fmla="*/ 16 w 272"/>
              <a:gd name="T49" fmla="*/ 191 h 214"/>
              <a:gd name="T50" fmla="*/ 64 w 272"/>
              <a:gd name="T51" fmla="*/ 213 h 214"/>
              <a:gd name="T52" fmla="*/ 128 w 272"/>
              <a:gd name="T53" fmla="*/ 213 h 214"/>
              <a:gd name="T54" fmla="*/ 170 w 272"/>
              <a:gd name="T55" fmla="*/ 191 h 214"/>
              <a:gd name="T56" fmla="*/ 186 w 272"/>
              <a:gd name="T57" fmla="*/ 149 h 214"/>
              <a:gd name="T58" fmla="*/ 186 w 272"/>
              <a:gd name="T59" fmla="*/ 127 h 214"/>
              <a:gd name="T60" fmla="*/ 207 w 272"/>
              <a:gd name="T61" fmla="*/ 127 h 214"/>
              <a:gd name="T62" fmla="*/ 255 w 272"/>
              <a:gd name="T63" fmla="*/ 106 h 214"/>
              <a:gd name="T64" fmla="*/ 271 w 272"/>
              <a:gd name="T65" fmla="*/ 64 h 214"/>
              <a:gd name="T66" fmla="*/ 266 w 272"/>
              <a:gd name="T67" fmla="*/ 37 h 214"/>
              <a:gd name="T68" fmla="*/ 234 w 272"/>
              <a:gd name="T69" fmla="*/ 6 h 214"/>
              <a:gd name="T70" fmla="*/ 149 w 272"/>
              <a:gd name="T71" fmla="*/ 0 h 214"/>
              <a:gd name="T72" fmla="*/ 122 w 272"/>
              <a:gd name="T73" fmla="*/ 6 h 214"/>
              <a:gd name="T74" fmla="*/ 90 w 272"/>
              <a:gd name="T75" fmla="*/ 37 h 214"/>
              <a:gd name="T76" fmla="*/ 85 w 272"/>
              <a:gd name="T77" fmla="*/ 64 h 214"/>
              <a:gd name="T78" fmla="*/ 64 w 272"/>
              <a:gd name="T79" fmla="*/ 85 h 214"/>
              <a:gd name="T80" fmla="*/ 37 w 272"/>
              <a:gd name="T81" fmla="*/ 91 h 214"/>
              <a:gd name="T82" fmla="*/ 6 w 272"/>
              <a:gd name="T83" fmla="*/ 122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2" h="214">
                <a:moveTo>
                  <a:pt x="64" y="127"/>
                </a:moveTo>
                <a:lnTo>
                  <a:pt x="128" y="127"/>
                </a:lnTo>
                <a:lnTo>
                  <a:pt x="128" y="127"/>
                </a:lnTo>
                <a:lnTo>
                  <a:pt x="133" y="127"/>
                </a:lnTo>
                <a:lnTo>
                  <a:pt x="138" y="133"/>
                </a:lnTo>
                <a:lnTo>
                  <a:pt x="143" y="138"/>
                </a:lnTo>
                <a:lnTo>
                  <a:pt x="149" y="149"/>
                </a:lnTo>
                <a:lnTo>
                  <a:pt x="149" y="149"/>
                </a:lnTo>
                <a:lnTo>
                  <a:pt x="143" y="154"/>
                </a:lnTo>
                <a:lnTo>
                  <a:pt x="138" y="165"/>
                </a:lnTo>
                <a:lnTo>
                  <a:pt x="133" y="165"/>
                </a:lnTo>
                <a:lnTo>
                  <a:pt x="128" y="170"/>
                </a:lnTo>
                <a:lnTo>
                  <a:pt x="64" y="170"/>
                </a:lnTo>
                <a:lnTo>
                  <a:pt x="64" y="170"/>
                </a:lnTo>
                <a:lnTo>
                  <a:pt x="53" y="165"/>
                </a:lnTo>
                <a:lnTo>
                  <a:pt x="48" y="165"/>
                </a:lnTo>
                <a:lnTo>
                  <a:pt x="43" y="154"/>
                </a:lnTo>
                <a:lnTo>
                  <a:pt x="43" y="149"/>
                </a:lnTo>
                <a:lnTo>
                  <a:pt x="43" y="149"/>
                </a:lnTo>
                <a:lnTo>
                  <a:pt x="43" y="138"/>
                </a:lnTo>
                <a:lnTo>
                  <a:pt x="48" y="133"/>
                </a:lnTo>
                <a:lnTo>
                  <a:pt x="53" y="127"/>
                </a:lnTo>
                <a:lnTo>
                  <a:pt x="64" y="127"/>
                </a:lnTo>
                <a:close/>
                <a:moveTo>
                  <a:pt x="149" y="42"/>
                </a:moveTo>
                <a:lnTo>
                  <a:pt x="207" y="42"/>
                </a:lnTo>
                <a:lnTo>
                  <a:pt x="207" y="42"/>
                </a:lnTo>
                <a:lnTo>
                  <a:pt x="218" y="42"/>
                </a:lnTo>
                <a:lnTo>
                  <a:pt x="223" y="48"/>
                </a:lnTo>
                <a:lnTo>
                  <a:pt x="228" y="53"/>
                </a:lnTo>
                <a:lnTo>
                  <a:pt x="234" y="64"/>
                </a:lnTo>
                <a:lnTo>
                  <a:pt x="234" y="64"/>
                </a:lnTo>
                <a:lnTo>
                  <a:pt x="228" y="69"/>
                </a:lnTo>
                <a:lnTo>
                  <a:pt x="223" y="80"/>
                </a:lnTo>
                <a:lnTo>
                  <a:pt x="218" y="85"/>
                </a:lnTo>
                <a:lnTo>
                  <a:pt x="207" y="85"/>
                </a:lnTo>
                <a:lnTo>
                  <a:pt x="149" y="85"/>
                </a:lnTo>
                <a:lnTo>
                  <a:pt x="149" y="85"/>
                </a:lnTo>
                <a:lnTo>
                  <a:pt x="138" y="85"/>
                </a:lnTo>
                <a:lnTo>
                  <a:pt x="133" y="80"/>
                </a:lnTo>
                <a:lnTo>
                  <a:pt x="128" y="69"/>
                </a:lnTo>
                <a:lnTo>
                  <a:pt x="128" y="64"/>
                </a:lnTo>
                <a:lnTo>
                  <a:pt x="128" y="64"/>
                </a:lnTo>
                <a:lnTo>
                  <a:pt x="128" y="53"/>
                </a:lnTo>
                <a:lnTo>
                  <a:pt x="133" y="48"/>
                </a:lnTo>
                <a:lnTo>
                  <a:pt x="138" y="42"/>
                </a:lnTo>
                <a:lnTo>
                  <a:pt x="149" y="42"/>
                </a:lnTo>
                <a:close/>
                <a:moveTo>
                  <a:pt x="0" y="149"/>
                </a:moveTo>
                <a:lnTo>
                  <a:pt x="0" y="149"/>
                </a:lnTo>
                <a:lnTo>
                  <a:pt x="6" y="170"/>
                </a:lnTo>
                <a:lnTo>
                  <a:pt x="16" y="191"/>
                </a:lnTo>
                <a:lnTo>
                  <a:pt x="37" y="207"/>
                </a:lnTo>
                <a:lnTo>
                  <a:pt x="64" y="213"/>
                </a:lnTo>
                <a:lnTo>
                  <a:pt x="128" y="213"/>
                </a:lnTo>
                <a:lnTo>
                  <a:pt x="128" y="213"/>
                </a:lnTo>
                <a:lnTo>
                  <a:pt x="149" y="207"/>
                </a:lnTo>
                <a:lnTo>
                  <a:pt x="170" y="191"/>
                </a:lnTo>
                <a:lnTo>
                  <a:pt x="186" y="170"/>
                </a:lnTo>
                <a:lnTo>
                  <a:pt x="186" y="149"/>
                </a:lnTo>
                <a:lnTo>
                  <a:pt x="186" y="149"/>
                </a:lnTo>
                <a:lnTo>
                  <a:pt x="186" y="127"/>
                </a:lnTo>
                <a:lnTo>
                  <a:pt x="207" y="127"/>
                </a:lnTo>
                <a:lnTo>
                  <a:pt x="207" y="127"/>
                </a:lnTo>
                <a:lnTo>
                  <a:pt x="234" y="122"/>
                </a:lnTo>
                <a:lnTo>
                  <a:pt x="255" y="106"/>
                </a:lnTo>
                <a:lnTo>
                  <a:pt x="266" y="85"/>
                </a:lnTo>
                <a:lnTo>
                  <a:pt x="271" y="64"/>
                </a:lnTo>
                <a:lnTo>
                  <a:pt x="271" y="64"/>
                </a:lnTo>
                <a:lnTo>
                  <a:pt x="266" y="37"/>
                </a:lnTo>
                <a:lnTo>
                  <a:pt x="255" y="16"/>
                </a:lnTo>
                <a:lnTo>
                  <a:pt x="234" y="6"/>
                </a:lnTo>
                <a:lnTo>
                  <a:pt x="207" y="0"/>
                </a:lnTo>
                <a:lnTo>
                  <a:pt x="149" y="0"/>
                </a:lnTo>
                <a:lnTo>
                  <a:pt x="149" y="0"/>
                </a:lnTo>
                <a:lnTo>
                  <a:pt x="122" y="6"/>
                </a:lnTo>
                <a:lnTo>
                  <a:pt x="101" y="16"/>
                </a:lnTo>
                <a:lnTo>
                  <a:pt x="90" y="37"/>
                </a:lnTo>
                <a:lnTo>
                  <a:pt x="85" y="64"/>
                </a:lnTo>
                <a:lnTo>
                  <a:pt x="85" y="64"/>
                </a:lnTo>
                <a:lnTo>
                  <a:pt x="85" y="85"/>
                </a:lnTo>
                <a:lnTo>
                  <a:pt x="64" y="85"/>
                </a:lnTo>
                <a:lnTo>
                  <a:pt x="64" y="85"/>
                </a:lnTo>
                <a:lnTo>
                  <a:pt x="37" y="91"/>
                </a:lnTo>
                <a:lnTo>
                  <a:pt x="16" y="101"/>
                </a:lnTo>
                <a:lnTo>
                  <a:pt x="6" y="122"/>
                </a:lnTo>
                <a:lnTo>
                  <a:pt x="0" y="1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4" name="Freeform 380"/>
          <p:cNvSpPr>
            <a:spLocks noChangeArrowheads="1"/>
          </p:cNvSpPr>
          <p:nvPr/>
        </p:nvSpPr>
        <p:spPr bwMode="auto">
          <a:xfrm>
            <a:off x="3892006" y="454670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5" name="Freeform 381"/>
          <p:cNvSpPr>
            <a:spLocks noChangeArrowheads="1"/>
          </p:cNvSpPr>
          <p:nvPr/>
        </p:nvSpPr>
        <p:spPr bwMode="auto">
          <a:xfrm>
            <a:off x="3905126" y="456507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6" name="Freeform 382"/>
          <p:cNvSpPr>
            <a:spLocks noChangeArrowheads="1"/>
          </p:cNvSpPr>
          <p:nvPr/>
        </p:nvSpPr>
        <p:spPr bwMode="auto">
          <a:xfrm>
            <a:off x="4130787" y="454670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7" name="Freeform 383"/>
          <p:cNvSpPr>
            <a:spLocks noChangeArrowheads="1"/>
          </p:cNvSpPr>
          <p:nvPr/>
        </p:nvSpPr>
        <p:spPr bwMode="auto">
          <a:xfrm>
            <a:off x="4105860" y="456507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8" name="Freeform 384"/>
          <p:cNvSpPr>
            <a:spLocks noChangeArrowheads="1"/>
          </p:cNvSpPr>
          <p:nvPr/>
        </p:nvSpPr>
        <p:spPr bwMode="auto">
          <a:xfrm>
            <a:off x="3962853" y="4515216"/>
            <a:ext cx="23616" cy="18368"/>
          </a:xfrm>
          <a:custGeom>
            <a:avLst/>
            <a:gdLst>
              <a:gd name="T0" fmla="*/ 43 w 80"/>
              <a:gd name="T1" fmla="*/ 59 h 60"/>
              <a:gd name="T2" fmla="*/ 79 w 80"/>
              <a:gd name="T3" fmla="*/ 59 h 60"/>
              <a:gd name="T4" fmla="*/ 79 w 80"/>
              <a:gd name="T5" fmla="*/ 16 h 60"/>
              <a:gd name="T6" fmla="*/ 43 w 80"/>
              <a:gd name="T7" fmla="*/ 16 h 60"/>
              <a:gd name="T8" fmla="*/ 43 w 80"/>
              <a:gd name="T9" fmla="*/ 0 h 60"/>
              <a:gd name="T10" fmla="*/ 0 w 80"/>
              <a:gd name="T11" fmla="*/ 0 h 60"/>
              <a:gd name="T12" fmla="*/ 0 w 80"/>
              <a:gd name="T13" fmla="*/ 42 h 60"/>
              <a:gd name="T14" fmla="*/ 43 w 80"/>
              <a:gd name="T15" fmla="*/ 42 h 60"/>
              <a:gd name="T16" fmla="*/ 43 w 80"/>
              <a:gd name="T17" fmla="*/ 5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60">
                <a:moveTo>
                  <a:pt x="43" y="59"/>
                </a:moveTo>
                <a:lnTo>
                  <a:pt x="79" y="59"/>
                </a:lnTo>
                <a:lnTo>
                  <a:pt x="79" y="16"/>
                </a:lnTo>
                <a:lnTo>
                  <a:pt x="43" y="16"/>
                </a:lnTo>
                <a:lnTo>
                  <a:pt x="43" y="0"/>
                </a:lnTo>
                <a:lnTo>
                  <a:pt x="0" y="0"/>
                </a:lnTo>
                <a:lnTo>
                  <a:pt x="0" y="42"/>
                </a:lnTo>
                <a:lnTo>
                  <a:pt x="43" y="42"/>
                </a:lnTo>
                <a:lnTo>
                  <a:pt x="43" y="5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" name="Freeform 385"/>
          <p:cNvSpPr>
            <a:spLocks noChangeArrowheads="1"/>
          </p:cNvSpPr>
          <p:nvPr/>
        </p:nvSpPr>
        <p:spPr bwMode="auto">
          <a:xfrm>
            <a:off x="4130787" y="4408946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0" name="Freeform 386"/>
          <p:cNvSpPr>
            <a:spLocks noChangeArrowheads="1"/>
          </p:cNvSpPr>
          <p:nvPr/>
        </p:nvSpPr>
        <p:spPr bwMode="auto">
          <a:xfrm>
            <a:off x="4029765" y="4377459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1" name="Freeform 387"/>
          <p:cNvSpPr>
            <a:spLocks noChangeArrowheads="1"/>
          </p:cNvSpPr>
          <p:nvPr/>
        </p:nvSpPr>
        <p:spPr bwMode="auto">
          <a:xfrm>
            <a:off x="3867079" y="4357778"/>
            <a:ext cx="364731" cy="238781"/>
          </a:xfrm>
          <a:custGeom>
            <a:avLst/>
            <a:gdLst>
              <a:gd name="T0" fmla="*/ 212 w 1227"/>
              <a:gd name="T1" fmla="*/ 531 h 803"/>
              <a:gd name="T2" fmla="*/ 100 w 1227"/>
              <a:gd name="T3" fmla="*/ 510 h 803"/>
              <a:gd name="T4" fmla="*/ 270 w 1227"/>
              <a:gd name="T5" fmla="*/ 441 h 803"/>
              <a:gd name="T6" fmla="*/ 111 w 1227"/>
              <a:gd name="T7" fmla="*/ 356 h 803"/>
              <a:gd name="T8" fmla="*/ 190 w 1227"/>
              <a:gd name="T9" fmla="*/ 303 h 803"/>
              <a:gd name="T10" fmla="*/ 212 w 1227"/>
              <a:gd name="T11" fmla="*/ 404 h 803"/>
              <a:gd name="T12" fmla="*/ 939 w 1227"/>
              <a:gd name="T13" fmla="*/ 313 h 803"/>
              <a:gd name="T14" fmla="*/ 1067 w 1227"/>
              <a:gd name="T15" fmla="*/ 473 h 803"/>
              <a:gd name="T16" fmla="*/ 971 w 1227"/>
              <a:gd name="T17" fmla="*/ 425 h 803"/>
              <a:gd name="T18" fmla="*/ 913 w 1227"/>
              <a:gd name="T19" fmla="*/ 494 h 803"/>
              <a:gd name="T20" fmla="*/ 621 w 1227"/>
              <a:gd name="T21" fmla="*/ 600 h 803"/>
              <a:gd name="T22" fmla="*/ 790 w 1227"/>
              <a:gd name="T23" fmla="*/ 627 h 803"/>
              <a:gd name="T24" fmla="*/ 711 w 1227"/>
              <a:gd name="T25" fmla="*/ 569 h 803"/>
              <a:gd name="T26" fmla="*/ 769 w 1227"/>
              <a:gd name="T27" fmla="*/ 276 h 803"/>
              <a:gd name="T28" fmla="*/ 604 w 1227"/>
              <a:gd name="T29" fmla="*/ 292 h 803"/>
              <a:gd name="T30" fmla="*/ 604 w 1227"/>
              <a:gd name="T31" fmla="*/ 292 h 803"/>
              <a:gd name="T32" fmla="*/ 382 w 1227"/>
              <a:gd name="T33" fmla="*/ 457 h 803"/>
              <a:gd name="T34" fmla="*/ 790 w 1227"/>
              <a:gd name="T35" fmla="*/ 218 h 803"/>
              <a:gd name="T36" fmla="*/ 583 w 1227"/>
              <a:gd name="T37" fmla="*/ 191 h 803"/>
              <a:gd name="T38" fmla="*/ 1136 w 1227"/>
              <a:gd name="T39" fmla="*/ 706 h 803"/>
              <a:gd name="T40" fmla="*/ 1120 w 1227"/>
              <a:gd name="T41" fmla="*/ 547 h 803"/>
              <a:gd name="T42" fmla="*/ 1099 w 1227"/>
              <a:gd name="T43" fmla="*/ 685 h 803"/>
              <a:gd name="T44" fmla="*/ 982 w 1227"/>
              <a:gd name="T45" fmla="*/ 712 h 803"/>
              <a:gd name="T46" fmla="*/ 530 w 1227"/>
              <a:gd name="T47" fmla="*/ 738 h 803"/>
              <a:gd name="T48" fmla="*/ 84 w 1227"/>
              <a:gd name="T49" fmla="*/ 744 h 803"/>
              <a:gd name="T50" fmla="*/ 42 w 1227"/>
              <a:gd name="T51" fmla="*/ 138 h 803"/>
              <a:gd name="T52" fmla="*/ 122 w 1227"/>
              <a:gd name="T53" fmla="*/ 43 h 803"/>
              <a:gd name="T54" fmla="*/ 100 w 1227"/>
              <a:gd name="T55" fmla="*/ 96 h 803"/>
              <a:gd name="T56" fmla="*/ 154 w 1227"/>
              <a:gd name="T57" fmla="*/ 202 h 803"/>
              <a:gd name="T58" fmla="*/ 154 w 1227"/>
              <a:gd name="T59" fmla="*/ 85 h 803"/>
              <a:gd name="T60" fmla="*/ 276 w 1227"/>
              <a:gd name="T61" fmla="*/ 85 h 803"/>
              <a:gd name="T62" fmla="*/ 653 w 1227"/>
              <a:gd name="T63" fmla="*/ 85 h 803"/>
              <a:gd name="T64" fmla="*/ 780 w 1227"/>
              <a:gd name="T65" fmla="*/ 149 h 803"/>
              <a:gd name="T66" fmla="*/ 828 w 1227"/>
              <a:gd name="T67" fmla="*/ 43 h 803"/>
              <a:gd name="T68" fmla="*/ 1168 w 1227"/>
              <a:gd name="T69" fmla="*/ 85 h 803"/>
              <a:gd name="T70" fmla="*/ 1183 w 1227"/>
              <a:gd name="T71" fmla="*/ 298 h 803"/>
              <a:gd name="T72" fmla="*/ 944 w 1227"/>
              <a:gd name="T73" fmla="*/ 271 h 803"/>
              <a:gd name="T74" fmla="*/ 812 w 1227"/>
              <a:gd name="T75" fmla="*/ 176 h 803"/>
              <a:gd name="T76" fmla="*/ 578 w 1227"/>
              <a:gd name="T77" fmla="*/ 255 h 803"/>
              <a:gd name="T78" fmla="*/ 302 w 1227"/>
              <a:gd name="T79" fmla="*/ 356 h 803"/>
              <a:gd name="T80" fmla="*/ 148 w 1227"/>
              <a:gd name="T81" fmla="*/ 255 h 803"/>
              <a:gd name="T82" fmla="*/ 95 w 1227"/>
              <a:gd name="T83" fmla="*/ 398 h 803"/>
              <a:gd name="T84" fmla="*/ 42 w 1227"/>
              <a:gd name="T85" fmla="*/ 569 h 803"/>
              <a:gd name="T86" fmla="*/ 254 w 1227"/>
              <a:gd name="T87" fmla="*/ 552 h 803"/>
              <a:gd name="T88" fmla="*/ 414 w 1227"/>
              <a:gd name="T89" fmla="*/ 526 h 803"/>
              <a:gd name="T90" fmla="*/ 759 w 1227"/>
              <a:gd name="T91" fmla="*/ 695 h 803"/>
              <a:gd name="T92" fmla="*/ 843 w 1227"/>
              <a:gd name="T93" fmla="*/ 605 h 803"/>
              <a:gd name="T94" fmla="*/ 1136 w 1227"/>
              <a:gd name="T95" fmla="*/ 483 h 803"/>
              <a:gd name="T96" fmla="*/ 1152 w 1227"/>
              <a:gd name="T97" fmla="*/ 733 h 803"/>
              <a:gd name="T98" fmla="*/ 801 w 1227"/>
              <a:gd name="T99" fmla="*/ 91 h 803"/>
              <a:gd name="T100" fmla="*/ 700 w 1227"/>
              <a:gd name="T101" fmla="*/ 101 h 803"/>
              <a:gd name="T102" fmla="*/ 716 w 1227"/>
              <a:gd name="T103" fmla="*/ 64 h 803"/>
              <a:gd name="T104" fmla="*/ 1082 w 1227"/>
              <a:gd name="T105" fmla="*/ 0 h 803"/>
              <a:gd name="T106" fmla="*/ 21 w 1227"/>
              <a:gd name="T107" fmla="*/ 64 h 803"/>
              <a:gd name="T108" fmla="*/ 10 w 1227"/>
              <a:gd name="T109" fmla="*/ 717 h 803"/>
              <a:gd name="T110" fmla="*/ 1082 w 1227"/>
              <a:gd name="T111" fmla="*/ 802 h 803"/>
              <a:gd name="T112" fmla="*/ 1215 w 1227"/>
              <a:gd name="T113" fmla="*/ 717 h 803"/>
              <a:gd name="T114" fmla="*/ 1199 w 1227"/>
              <a:gd name="T115" fmla="*/ 64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27" h="803">
                <a:moveTo>
                  <a:pt x="270" y="441"/>
                </a:moveTo>
                <a:lnTo>
                  <a:pt x="270" y="441"/>
                </a:lnTo>
                <a:lnTo>
                  <a:pt x="265" y="467"/>
                </a:lnTo>
                <a:lnTo>
                  <a:pt x="260" y="483"/>
                </a:lnTo>
                <a:lnTo>
                  <a:pt x="244" y="505"/>
                </a:lnTo>
                <a:lnTo>
                  <a:pt x="228" y="520"/>
                </a:lnTo>
                <a:lnTo>
                  <a:pt x="212" y="531"/>
                </a:lnTo>
                <a:lnTo>
                  <a:pt x="190" y="541"/>
                </a:lnTo>
                <a:lnTo>
                  <a:pt x="169" y="547"/>
                </a:lnTo>
                <a:lnTo>
                  <a:pt x="148" y="547"/>
                </a:lnTo>
                <a:lnTo>
                  <a:pt x="84" y="547"/>
                </a:lnTo>
                <a:lnTo>
                  <a:pt x="84" y="547"/>
                </a:lnTo>
                <a:lnTo>
                  <a:pt x="90" y="526"/>
                </a:lnTo>
                <a:lnTo>
                  <a:pt x="100" y="510"/>
                </a:lnTo>
                <a:lnTo>
                  <a:pt x="111" y="488"/>
                </a:lnTo>
                <a:lnTo>
                  <a:pt x="127" y="473"/>
                </a:lnTo>
                <a:lnTo>
                  <a:pt x="148" y="462"/>
                </a:lnTo>
                <a:lnTo>
                  <a:pt x="164" y="451"/>
                </a:lnTo>
                <a:lnTo>
                  <a:pt x="186" y="446"/>
                </a:lnTo>
                <a:lnTo>
                  <a:pt x="212" y="441"/>
                </a:lnTo>
                <a:lnTo>
                  <a:pt x="270" y="441"/>
                </a:lnTo>
                <a:close/>
                <a:moveTo>
                  <a:pt x="212" y="404"/>
                </a:moveTo>
                <a:lnTo>
                  <a:pt x="212" y="404"/>
                </a:lnTo>
                <a:lnTo>
                  <a:pt x="186" y="398"/>
                </a:lnTo>
                <a:lnTo>
                  <a:pt x="164" y="393"/>
                </a:lnTo>
                <a:lnTo>
                  <a:pt x="148" y="383"/>
                </a:lnTo>
                <a:lnTo>
                  <a:pt x="127" y="372"/>
                </a:lnTo>
                <a:lnTo>
                  <a:pt x="111" y="356"/>
                </a:lnTo>
                <a:lnTo>
                  <a:pt x="100" y="340"/>
                </a:lnTo>
                <a:lnTo>
                  <a:pt x="90" y="319"/>
                </a:lnTo>
                <a:lnTo>
                  <a:pt x="84" y="298"/>
                </a:lnTo>
                <a:lnTo>
                  <a:pt x="148" y="298"/>
                </a:lnTo>
                <a:lnTo>
                  <a:pt x="148" y="298"/>
                </a:lnTo>
                <a:lnTo>
                  <a:pt x="169" y="298"/>
                </a:lnTo>
                <a:lnTo>
                  <a:pt x="190" y="303"/>
                </a:lnTo>
                <a:lnTo>
                  <a:pt x="212" y="313"/>
                </a:lnTo>
                <a:lnTo>
                  <a:pt x="228" y="324"/>
                </a:lnTo>
                <a:lnTo>
                  <a:pt x="244" y="340"/>
                </a:lnTo>
                <a:lnTo>
                  <a:pt x="260" y="361"/>
                </a:lnTo>
                <a:lnTo>
                  <a:pt x="265" y="383"/>
                </a:lnTo>
                <a:lnTo>
                  <a:pt x="270" y="404"/>
                </a:lnTo>
                <a:lnTo>
                  <a:pt x="212" y="404"/>
                </a:lnTo>
                <a:close/>
                <a:moveTo>
                  <a:pt x="971" y="425"/>
                </a:moveTo>
                <a:lnTo>
                  <a:pt x="971" y="425"/>
                </a:lnTo>
                <a:lnTo>
                  <a:pt x="971" y="393"/>
                </a:lnTo>
                <a:lnTo>
                  <a:pt x="966" y="366"/>
                </a:lnTo>
                <a:lnTo>
                  <a:pt x="955" y="340"/>
                </a:lnTo>
                <a:lnTo>
                  <a:pt x="939" y="313"/>
                </a:lnTo>
                <a:lnTo>
                  <a:pt x="939" y="313"/>
                </a:lnTo>
                <a:lnTo>
                  <a:pt x="1008" y="340"/>
                </a:lnTo>
                <a:lnTo>
                  <a:pt x="1067" y="372"/>
                </a:lnTo>
                <a:lnTo>
                  <a:pt x="1114" y="398"/>
                </a:lnTo>
                <a:lnTo>
                  <a:pt x="1146" y="425"/>
                </a:lnTo>
                <a:lnTo>
                  <a:pt x="1146" y="425"/>
                </a:lnTo>
                <a:lnTo>
                  <a:pt x="1114" y="446"/>
                </a:lnTo>
                <a:lnTo>
                  <a:pt x="1067" y="473"/>
                </a:lnTo>
                <a:lnTo>
                  <a:pt x="1008" y="505"/>
                </a:lnTo>
                <a:lnTo>
                  <a:pt x="939" y="531"/>
                </a:lnTo>
                <a:lnTo>
                  <a:pt x="939" y="531"/>
                </a:lnTo>
                <a:lnTo>
                  <a:pt x="955" y="505"/>
                </a:lnTo>
                <a:lnTo>
                  <a:pt x="966" y="478"/>
                </a:lnTo>
                <a:lnTo>
                  <a:pt x="971" y="451"/>
                </a:lnTo>
                <a:lnTo>
                  <a:pt x="971" y="425"/>
                </a:lnTo>
                <a:close/>
                <a:moveTo>
                  <a:pt x="769" y="569"/>
                </a:moveTo>
                <a:lnTo>
                  <a:pt x="929" y="409"/>
                </a:lnTo>
                <a:lnTo>
                  <a:pt x="929" y="409"/>
                </a:lnTo>
                <a:lnTo>
                  <a:pt x="929" y="425"/>
                </a:lnTo>
                <a:lnTo>
                  <a:pt x="929" y="425"/>
                </a:lnTo>
                <a:lnTo>
                  <a:pt x="923" y="457"/>
                </a:lnTo>
                <a:lnTo>
                  <a:pt x="913" y="494"/>
                </a:lnTo>
                <a:lnTo>
                  <a:pt x="897" y="526"/>
                </a:lnTo>
                <a:lnTo>
                  <a:pt x="875" y="552"/>
                </a:lnTo>
                <a:lnTo>
                  <a:pt x="875" y="552"/>
                </a:lnTo>
                <a:lnTo>
                  <a:pt x="875" y="552"/>
                </a:lnTo>
                <a:lnTo>
                  <a:pt x="822" y="563"/>
                </a:lnTo>
                <a:lnTo>
                  <a:pt x="769" y="569"/>
                </a:lnTo>
                <a:close/>
                <a:moveTo>
                  <a:pt x="621" y="600"/>
                </a:moveTo>
                <a:lnTo>
                  <a:pt x="621" y="600"/>
                </a:lnTo>
                <a:lnTo>
                  <a:pt x="684" y="611"/>
                </a:lnTo>
                <a:lnTo>
                  <a:pt x="737" y="611"/>
                </a:lnTo>
                <a:lnTo>
                  <a:pt x="737" y="611"/>
                </a:lnTo>
                <a:lnTo>
                  <a:pt x="801" y="611"/>
                </a:lnTo>
                <a:lnTo>
                  <a:pt x="801" y="611"/>
                </a:lnTo>
                <a:lnTo>
                  <a:pt x="790" y="627"/>
                </a:lnTo>
                <a:lnTo>
                  <a:pt x="775" y="643"/>
                </a:lnTo>
                <a:lnTo>
                  <a:pt x="759" y="653"/>
                </a:lnTo>
                <a:lnTo>
                  <a:pt x="737" y="653"/>
                </a:lnTo>
                <a:lnTo>
                  <a:pt x="583" y="653"/>
                </a:lnTo>
                <a:lnTo>
                  <a:pt x="621" y="600"/>
                </a:lnTo>
                <a:close/>
                <a:moveTo>
                  <a:pt x="711" y="569"/>
                </a:moveTo>
                <a:lnTo>
                  <a:pt x="711" y="569"/>
                </a:lnTo>
                <a:lnTo>
                  <a:pt x="632" y="558"/>
                </a:lnTo>
                <a:lnTo>
                  <a:pt x="886" y="303"/>
                </a:lnTo>
                <a:lnTo>
                  <a:pt x="886" y="303"/>
                </a:lnTo>
                <a:lnTo>
                  <a:pt x="907" y="330"/>
                </a:lnTo>
                <a:lnTo>
                  <a:pt x="918" y="361"/>
                </a:lnTo>
                <a:lnTo>
                  <a:pt x="711" y="569"/>
                </a:lnTo>
                <a:close/>
                <a:moveTo>
                  <a:pt x="769" y="276"/>
                </a:moveTo>
                <a:lnTo>
                  <a:pt x="769" y="276"/>
                </a:lnTo>
                <a:lnTo>
                  <a:pt x="843" y="287"/>
                </a:lnTo>
                <a:lnTo>
                  <a:pt x="583" y="547"/>
                </a:lnTo>
                <a:lnTo>
                  <a:pt x="583" y="547"/>
                </a:lnTo>
                <a:lnTo>
                  <a:pt x="515" y="526"/>
                </a:lnTo>
                <a:lnTo>
                  <a:pt x="769" y="276"/>
                </a:lnTo>
                <a:close/>
                <a:moveTo>
                  <a:pt x="604" y="292"/>
                </a:moveTo>
                <a:lnTo>
                  <a:pt x="604" y="292"/>
                </a:lnTo>
                <a:lnTo>
                  <a:pt x="653" y="281"/>
                </a:lnTo>
                <a:lnTo>
                  <a:pt x="711" y="276"/>
                </a:lnTo>
                <a:lnTo>
                  <a:pt x="477" y="510"/>
                </a:lnTo>
                <a:lnTo>
                  <a:pt x="477" y="510"/>
                </a:lnTo>
                <a:lnTo>
                  <a:pt x="419" y="478"/>
                </a:lnTo>
                <a:lnTo>
                  <a:pt x="604" y="292"/>
                </a:lnTo>
                <a:close/>
                <a:moveTo>
                  <a:pt x="329" y="425"/>
                </a:moveTo>
                <a:lnTo>
                  <a:pt x="329" y="425"/>
                </a:lnTo>
                <a:lnTo>
                  <a:pt x="403" y="377"/>
                </a:lnTo>
                <a:lnTo>
                  <a:pt x="456" y="345"/>
                </a:lnTo>
                <a:lnTo>
                  <a:pt x="515" y="319"/>
                </a:lnTo>
                <a:lnTo>
                  <a:pt x="382" y="457"/>
                </a:lnTo>
                <a:lnTo>
                  <a:pt x="382" y="457"/>
                </a:lnTo>
                <a:lnTo>
                  <a:pt x="329" y="425"/>
                </a:lnTo>
                <a:close/>
                <a:moveTo>
                  <a:pt x="583" y="191"/>
                </a:moveTo>
                <a:lnTo>
                  <a:pt x="737" y="191"/>
                </a:lnTo>
                <a:lnTo>
                  <a:pt x="737" y="191"/>
                </a:lnTo>
                <a:lnTo>
                  <a:pt x="759" y="191"/>
                </a:lnTo>
                <a:lnTo>
                  <a:pt x="775" y="202"/>
                </a:lnTo>
                <a:lnTo>
                  <a:pt x="790" y="218"/>
                </a:lnTo>
                <a:lnTo>
                  <a:pt x="801" y="234"/>
                </a:lnTo>
                <a:lnTo>
                  <a:pt x="801" y="234"/>
                </a:lnTo>
                <a:lnTo>
                  <a:pt x="737" y="234"/>
                </a:lnTo>
                <a:lnTo>
                  <a:pt x="737" y="234"/>
                </a:lnTo>
                <a:lnTo>
                  <a:pt x="679" y="234"/>
                </a:lnTo>
                <a:lnTo>
                  <a:pt x="621" y="244"/>
                </a:lnTo>
                <a:lnTo>
                  <a:pt x="583" y="191"/>
                </a:lnTo>
                <a:close/>
                <a:moveTo>
                  <a:pt x="1082" y="759"/>
                </a:moveTo>
                <a:lnTo>
                  <a:pt x="1061" y="759"/>
                </a:lnTo>
                <a:lnTo>
                  <a:pt x="1061" y="759"/>
                </a:lnTo>
                <a:lnTo>
                  <a:pt x="1093" y="749"/>
                </a:lnTo>
                <a:lnTo>
                  <a:pt x="1120" y="727"/>
                </a:lnTo>
                <a:lnTo>
                  <a:pt x="1120" y="727"/>
                </a:lnTo>
                <a:lnTo>
                  <a:pt x="1136" y="706"/>
                </a:lnTo>
                <a:lnTo>
                  <a:pt x="1146" y="685"/>
                </a:lnTo>
                <a:lnTo>
                  <a:pt x="1152" y="664"/>
                </a:lnTo>
                <a:lnTo>
                  <a:pt x="1157" y="637"/>
                </a:lnTo>
                <a:lnTo>
                  <a:pt x="1152" y="616"/>
                </a:lnTo>
                <a:lnTo>
                  <a:pt x="1146" y="590"/>
                </a:lnTo>
                <a:lnTo>
                  <a:pt x="1136" y="569"/>
                </a:lnTo>
                <a:lnTo>
                  <a:pt x="1120" y="547"/>
                </a:lnTo>
                <a:lnTo>
                  <a:pt x="1088" y="579"/>
                </a:lnTo>
                <a:lnTo>
                  <a:pt x="1088" y="579"/>
                </a:lnTo>
                <a:lnTo>
                  <a:pt x="1099" y="590"/>
                </a:lnTo>
                <a:lnTo>
                  <a:pt x="1109" y="605"/>
                </a:lnTo>
                <a:lnTo>
                  <a:pt x="1114" y="637"/>
                </a:lnTo>
                <a:lnTo>
                  <a:pt x="1109" y="669"/>
                </a:lnTo>
                <a:lnTo>
                  <a:pt x="1099" y="685"/>
                </a:lnTo>
                <a:lnTo>
                  <a:pt x="1088" y="701"/>
                </a:lnTo>
                <a:lnTo>
                  <a:pt x="1088" y="701"/>
                </a:lnTo>
                <a:lnTo>
                  <a:pt x="1077" y="712"/>
                </a:lnTo>
                <a:lnTo>
                  <a:pt x="1061" y="717"/>
                </a:lnTo>
                <a:lnTo>
                  <a:pt x="1029" y="722"/>
                </a:lnTo>
                <a:lnTo>
                  <a:pt x="997" y="717"/>
                </a:lnTo>
                <a:lnTo>
                  <a:pt x="982" y="712"/>
                </a:lnTo>
                <a:lnTo>
                  <a:pt x="971" y="701"/>
                </a:lnTo>
                <a:lnTo>
                  <a:pt x="939" y="727"/>
                </a:lnTo>
                <a:lnTo>
                  <a:pt x="939" y="727"/>
                </a:lnTo>
                <a:lnTo>
                  <a:pt x="966" y="749"/>
                </a:lnTo>
                <a:lnTo>
                  <a:pt x="997" y="759"/>
                </a:lnTo>
                <a:lnTo>
                  <a:pt x="530" y="759"/>
                </a:lnTo>
                <a:lnTo>
                  <a:pt x="530" y="738"/>
                </a:lnTo>
                <a:lnTo>
                  <a:pt x="488" y="738"/>
                </a:lnTo>
                <a:lnTo>
                  <a:pt x="488" y="759"/>
                </a:lnTo>
                <a:lnTo>
                  <a:pt x="137" y="759"/>
                </a:lnTo>
                <a:lnTo>
                  <a:pt x="137" y="759"/>
                </a:lnTo>
                <a:lnTo>
                  <a:pt x="122" y="759"/>
                </a:lnTo>
                <a:lnTo>
                  <a:pt x="100" y="754"/>
                </a:lnTo>
                <a:lnTo>
                  <a:pt x="84" y="744"/>
                </a:lnTo>
                <a:lnTo>
                  <a:pt x="69" y="733"/>
                </a:lnTo>
                <a:lnTo>
                  <a:pt x="58" y="717"/>
                </a:lnTo>
                <a:lnTo>
                  <a:pt x="47" y="701"/>
                </a:lnTo>
                <a:lnTo>
                  <a:pt x="42" y="680"/>
                </a:lnTo>
                <a:lnTo>
                  <a:pt x="42" y="664"/>
                </a:lnTo>
                <a:lnTo>
                  <a:pt x="42" y="138"/>
                </a:lnTo>
                <a:lnTo>
                  <a:pt x="42" y="138"/>
                </a:lnTo>
                <a:lnTo>
                  <a:pt x="42" y="122"/>
                </a:lnTo>
                <a:lnTo>
                  <a:pt x="47" y="101"/>
                </a:lnTo>
                <a:lnTo>
                  <a:pt x="58" y="85"/>
                </a:lnTo>
                <a:lnTo>
                  <a:pt x="69" y="69"/>
                </a:lnTo>
                <a:lnTo>
                  <a:pt x="84" y="59"/>
                </a:lnTo>
                <a:lnTo>
                  <a:pt x="100" y="48"/>
                </a:lnTo>
                <a:lnTo>
                  <a:pt x="122" y="43"/>
                </a:lnTo>
                <a:lnTo>
                  <a:pt x="137" y="43"/>
                </a:lnTo>
                <a:lnTo>
                  <a:pt x="137" y="43"/>
                </a:lnTo>
                <a:lnTo>
                  <a:pt x="137" y="43"/>
                </a:lnTo>
                <a:lnTo>
                  <a:pt x="127" y="53"/>
                </a:lnTo>
                <a:lnTo>
                  <a:pt x="127" y="53"/>
                </a:lnTo>
                <a:lnTo>
                  <a:pt x="111" y="74"/>
                </a:lnTo>
                <a:lnTo>
                  <a:pt x="100" y="96"/>
                </a:lnTo>
                <a:lnTo>
                  <a:pt x="90" y="117"/>
                </a:lnTo>
                <a:lnTo>
                  <a:pt x="90" y="144"/>
                </a:lnTo>
                <a:lnTo>
                  <a:pt x="90" y="165"/>
                </a:lnTo>
                <a:lnTo>
                  <a:pt x="100" y="191"/>
                </a:lnTo>
                <a:lnTo>
                  <a:pt x="111" y="212"/>
                </a:lnTo>
                <a:lnTo>
                  <a:pt x="127" y="234"/>
                </a:lnTo>
                <a:lnTo>
                  <a:pt x="154" y="202"/>
                </a:lnTo>
                <a:lnTo>
                  <a:pt x="154" y="202"/>
                </a:lnTo>
                <a:lnTo>
                  <a:pt x="143" y="191"/>
                </a:lnTo>
                <a:lnTo>
                  <a:pt x="137" y="176"/>
                </a:lnTo>
                <a:lnTo>
                  <a:pt x="132" y="144"/>
                </a:lnTo>
                <a:lnTo>
                  <a:pt x="137" y="112"/>
                </a:lnTo>
                <a:lnTo>
                  <a:pt x="143" y="96"/>
                </a:lnTo>
                <a:lnTo>
                  <a:pt x="154" y="85"/>
                </a:lnTo>
                <a:lnTo>
                  <a:pt x="154" y="85"/>
                </a:lnTo>
                <a:lnTo>
                  <a:pt x="169" y="74"/>
                </a:lnTo>
                <a:lnTo>
                  <a:pt x="186" y="64"/>
                </a:lnTo>
                <a:lnTo>
                  <a:pt x="217" y="59"/>
                </a:lnTo>
                <a:lnTo>
                  <a:pt x="249" y="64"/>
                </a:lnTo>
                <a:lnTo>
                  <a:pt x="265" y="74"/>
                </a:lnTo>
                <a:lnTo>
                  <a:pt x="276" y="85"/>
                </a:lnTo>
                <a:lnTo>
                  <a:pt x="308" y="53"/>
                </a:lnTo>
                <a:lnTo>
                  <a:pt x="308" y="53"/>
                </a:lnTo>
                <a:lnTo>
                  <a:pt x="291" y="43"/>
                </a:lnTo>
                <a:lnTo>
                  <a:pt x="668" y="43"/>
                </a:lnTo>
                <a:lnTo>
                  <a:pt x="668" y="43"/>
                </a:lnTo>
                <a:lnTo>
                  <a:pt x="658" y="64"/>
                </a:lnTo>
                <a:lnTo>
                  <a:pt x="653" y="85"/>
                </a:lnTo>
                <a:lnTo>
                  <a:pt x="653" y="85"/>
                </a:lnTo>
                <a:lnTo>
                  <a:pt x="658" y="112"/>
                </a:lnTo>
                <a:lnTo>
                  <a:pt x="674" y="127"/>
                </a:lnTo>
                <a:lnTo>
                  <a:pt x="695" y="144"/>
                </a:lnTo>
                <a:lnTo>
                  <a:pt x="716" y="149"/>
                </a:lnTo>
                <a:lnTo>
                  <a:pt x="780" y="149"/>
                </a:lnTo>
                <a:lnTo>
                  <a:pt x="780" y="149"/>
                </a:lnTo>
                <a:lnTo>
                  <a:pt x="807" y="144"/>
                </a:lnTo>
                <a:lnTo>
                  <a:pt x="828" y="127"/>
                </a:lnTo>
                <a:lnTo>
                  <a:pt x="839" y="112"/>
                </a:lnTo>
                <a:lnTo>
                  <a:pt x="843" y="85"/>
                </a:lnTo>
                <a:lnTo>
                  <a:pt x="843" y="85"/>
                </a:lnTo>
                <a:lnTo>
                  <a:pt x="839" y="64"/>
                </a:lnTo>
                <a:lnTo>
                  <a:pt x="828" y="43"/>
                </a:lnTo>
                <a:lnTo>
                  <a:pt x="1082" y="43"/>
                </a:lnTo>
                <a:lnTo>
                  <a:pt x="1082" y="43"/>
                </a:lnTo>
                <a:lnTo>
                  <a:pt x="1104" y="43"/>
                </a:lnTo>
                <a:lnTo>
                  <a:pt x="1125" y="48"/>
                </a:lnTo>
                <a:lnTo>
                  <a:pt x="1141" y="59"/>
                </a:lnTo>
                <a:lnTo>
                  <a:pt x="1152" y="69"/>
                </a:lnTo>
                <a:lnTo>
                  <a:pt x="1168" y="85"/>
                </a:lnTo>
                <a:lnTo>
                  <a:pt x="1173" y="101"/>
                </a:lnTo>
                <a:lnTo>
                  <a:pt x="1178" y="122"/>
                </a:lnTo>
                <a:lnTo>
                  <a:pt x="1183" y="138"/>
                </a:lnTo>
                <a:lnTo>
                  <a:pt x="1183" y="255"/>
                </a:lnTo>
                <a:lnTo>
                  <a:pt x="1162" y="255"/>
                </a:lnTo>
                <a:lnTo>
                  <a:pt x="1162" y="298"/>
                </a:lnTo>
                <a:lnTo>
                  <a:pt x="1183" y="298"/>
                </a:lnTo>
                <a:lnTo>
                  <a:pt x="1183" y="398"/>
                </a:lnTo>
                <a:lnTo>
                  <a:pt x="1183" y="398"/>
                </a:lnTo>
                <a:lnTo>
                  <a:pt x="1136" y="361"/>
                </a:lnTo>
                <a:lnTo>
                  <a:pt x="1061" y="319"/>
                </a:lnTo>
                <a:lnTo>
                  <a:pt x="1061" y="319"/>
                </a:lnTo>
                <a:lnTo>
                  <a:pt x="1003" y="292"/>
                </a:lnTo>
                <a:lnTo>
                  <a:pt x="944" y="271"/>
                </a:lnTo>
                <a:lnTo>
                  <a:pt x="892" y="255"/>
                </a:lnTo>
                <a:lnTo>
                  <a:pt x="843" y="244"/>
                </a:lnTo>
                <a:lnTo>
                  <a:pt x="843" y="244"/>
                </a:lnTo>
                <a:lnTo>
                  <a:pt x="839" y="223"/>
                </a:lnTo>
                <a:lnTo>
                  <a:pt x="833" y="207"/>
                </a:lnTo>
                <a:lnTo>
                  <a:pt x="822" y="191"/>
                </a:lnTo>
                <a:lnTo>
                  <a:pt x="812" y="176"/>
                </a:lnTo>
                <a:lnTo>
                  <a:pt x="796" y="165"/>
                </a:lnTo>
                <a:lnTo>
                  <a:pt x="775" y="154"/>
                </a:lnTo>
                <a:lnTo>
                  <a:pt x="759" y="149"/>
                </a:lnTo>
                <a:lnTo>
                  <a:pt x="737" y="149"/>
                </a:lnTo>
                <a:lnTo>
                  <a:pt x="509" y="149"/>
                </a:lnTo>
                <a:lnTo>
                  <a:pt x="578" y="255"/>
                </a:lnTo>
                <a:lnTo>
                  <a:pt x="578" y="255"/>
                </a:lnTo>
                <a:lnTo>
                  <a:pt x="488" y="287"/>
                </a:lnTo>
                <a:lnTo>
                  <a:pt x="414" y="319"/>
                </a:lnTo>
                <a:lnTo>
                  <a:pt x="414" y="319"/>
                </a:lnTo>
                <a:lnTo>
                  <a:pt x="355" y="356"/>
                </a:lnTo>
                <a:lnTo>
                  <a:pt x="313" y="383"/>
                </a:lnTo>
                <a:lnTo>
                  <a:pt x="313" y="383"/>
                </a:lnTo>
                <a:lnTo>
                  <a:pt x="302" y="356"/>
                </a:lnTo>
                <a:lnTo>
                  <a:pt x="291" y="334"/>
                </a:lnTo>
                <a:lnTo>
                  <a:pt x="270" y="308"/>
                </a:lnTo>
                <a:lnTo>
                  <a:pt x="254" y="292"/>
                </a:lnTo>
                <a:lnTo>
                  <a:pt x="228" y="276"/>
                </a:lnTo>
                <a:lnTo>
                  <a:pt x="201" y="266"/>
                </a:lnTo>
                <a:lnTo>
                  <a:pt x="175" y="255"/>
                </a:lnTo>
                <a:lnTo>
                  <a:pt x="148" y="255"/>
                </a:lnTo>
                <a:lnTo>
                  <a:pt x="42" y="255"/>
                </a:lnTo>
                <a:lnTo>
                  <a:pt x="42" y="276"/>
                </a:lnTo>
                <a:lnTo>
                  <a:pt x="42" y="276"/>
                </a:lnTo>
                <a:lnTo>
                  <a:pt x="42" y="298"/>
                </a:lnTo>
                <a:lnTo>
                  <a:pt x="47" y="319"/>
                </a:lnTo>
                <a:lnTo>
                  <a:pt x="63" y="361"/>
                </a:lnTo>
                <a:lnTo>
                  <a:pt x="95" y="398"/>
                </a:lnTo>
                <a:lnTo>
                  <a:pt x="127" y="425"/>
                </a:lnTo>
                <a:lnTo>
                  <a:pt x="127" y="425"/>
                </a:lnTo>
                <a:lnTo>
                  <a:pt x="95" y="451"/>
                </a:lnTo>
                <a:lnTo>
                  <a:pt x="63" y="483"/>
                </a:lnTo>
                <a:lnTo>
                  <a:pt x="47" y="526"/>
                </a:lnTo>
                <a:lnTo>
                  <a:pt x="42" y="547"/>
                </a:lnTo>
                <a:lnTo>
                  <a:pt x="42" y="569"/>
                </a:lnTo>
                <a:lnTo>
                  <a:pt x="42" y="590"/>
                </a:lnTo>
                <a:lnTo>
                  <a:pt x="148" y="590"/>
                </a:lnTo>
                <a:lnTo>
                  <a:pt x="148" y="590"/>
                </a:lnTo>
                <a:lnTo>
                  <a:pt x="175" y="590"/>
                </a:lnTo>
                <a:lnTo>
                  <a:pt x="201" y="579"/>
                </a:lnTo>
                <a:lnTo>
                  <a:pt x="228" y="569"/>
                </a:lnTo>
                <a:lnTo>
                  <a:pt x="254" y="552"/>
                </a:lnTo>
                <a:lnTo>
                  <a:pt x="270" y="537"/>
                </a:lnTo>
                <a:lnTo>
                  <a:pt x="291" y="515"/>
                </a:lnTo>
                <a:lnTo>
                  <a:pt x="302" y="488"/>
                </a:lnTo>
                <a:lnTo>
                  <a:pt x="313" y="462"/>
                </a:lnTo>
                <a:lnTo>
                  <a:pt x="313" y="462"/>
                </a:lnTo>
                <a:lnTo>
                  <a:pt x="355" y="488"/>
                </a:lnTo>
                <a:lnTo>
                  <a:pt x="414" y="526"/>
                </a:lnTo>
                <a:lnTo>
                  <a:pt x="414" y="526"/>
                </a:lnTo>
                <a:lnTo>
                  <a:pt x="499" y="563"/>
                </a:lnTo>
                <a:lnTo>
                  <a:pt x="578" y="590"/>
                </a:lnTo>
                <a:lnTo>
                  <a:pt x="509" y="695"/>
                </a:lnTo>
                <a:lnTo>
                  <a:pt x="737" y="695"/>
                </a:lnTo>
                <a:lnTo>
                  <a:pt x="737" y="695"/>
                </a:lnTo>
                <a:lnTo>
                  <a:pt x="759" y="695"/>
                </a:lnTo>
                <a:lnTo>
                  <a:pt x="775" y="690"/>
                </a:lnTo>
                <a:lnTo>
                  <a:pt x="796" y="680"/>
                </a:lnTo>
                <a:lnTo>
                  <a:pt x="812" y="669"/>
                </a:lnTo>
                <a:lnTo>
                  <a:pt x="822" y="653"/>
                </a:lnTo>
                <a:lnTo>
                  <a:pt x="833" y="637"/>
                </a:lnTo>
                <a:lnTo>
                  <a:pt x="839" y="621"/>
                </a:lnTo>
                <a:lnTo>
                  <a:pt x="843" y="605"/>
                </a:lnTo>
                <a:lnTo>
                  <a:pt x="843" y="605"/>
                </a:lnTo>
                <a:lnTo>
                  <a:pt x="907" y="590"/>
                </a:lnTo>
                <a:lnTo>
                  <a:pt x="966" y="569"/>
                </a:lnTo>
                <a:lnTo>
                  <a:pt x="1019" y="547"/>
                </a:lnTo>
                <a:lnTo>
                  <a:pt x="1061" y="526"/>
                </a:lnTo>
                <a:lnTo>
                  <a:pt x="1061" y="526"/>
                </a:lnTo>
                <a:lnTo>
                  <a:pt x="1136" y="483"/>
                </a:lnTo>
                <a:lnTo>
                  <a:pt x="1183" y="451"/>
                </a:lnTo>
                <a:lnTo>
                  <a:pt x="1183" y="664"/>
                </a:lnTo>
                <a:lnTo>
                  <a:pt x="1183" y="664"/>
                </a:lnTo>
                <a:lnTo>
                  <a:pt x="1178" y="680"/>
                </a:lnTo>
                <a:lnTo>
                  <a:pt x="1173" y="701"/>
                </a:lnTo>
                <a:lnTo>
                  <a:pt x="1168" y="717"/>
                </a:lnTo>
                <a:lnTo>
                  <a:pt x="1152" y="733"/>
                </a:lnTo>
                <a:lnTo>
                  <a:pt x="1141" y="744"/>
                </a:lnTo>
                <a:lnTo>
                  <a:pt x="1125" y="754"/>
                </a:lnTo>
                <a:lnTo>
                  <a:pt x="1104" y="759"/>
                </a:lnTo>
                <a:lnTo>
                  <a:pt x="1082" y="759"/>
                </a:lnTo>
                <a:close/>
                <a:moveTo>
                  <a:pt x="801" y="85"/>
                </a:moveTo>
                <a:lnTo>
                  <a:pt x="801" y="85"/>
                </a:lnTo>
                <a:lnTo>
                  <a:pt x="801" y="91"/>
                </a:lnTo>
                <a:lnTo>
                  <a:pt x="796" y="101"/>
                </a:lnTo>
                <a:lnTo>
                  <a:pt x="790" y="106"/>
                </a:lnTo>
                <a:lnTo>
                  <a:pt x="780" y="106"/>
                </a:lnTo>
                <a:lnTo>
                  <a:pt x="716" y="106"/>
                </a:lnTo>
                <a:lnTo>
                  <a:pt x="716" y="106"/>
                </a:lnTo>
                <a:lnTo>
                  <a:pt x="711" y="106"/>
                </a:lnTo>
                <a:lnTo>
                  <a:pt x="700" y="101"/>
                </a:lnTo>
                <a:lnTo>
                  <a:pt x="700" y="91"/>
                </a:lnTo>
                <a:lnTo>
                  <a:pt x="695" y="85"/>
                </a:lnTo>
                <a:lnTo>
                  <a:pt x="695" y="85"/>
                </a:lnTo>
                <a:lnTo>
                  <a:pt x="700" y="74"/>
                </a:lnTo>
                <a:lnTo>
                  <a:pt x="700" y="69"/>
                </a:lnTo>
                <a:lnTo>
                  <a:pt x="711" y="64"/>
                </a:lnTo>
                <a:lnTo>
                  <a:pt x="716" y="64"/>
                </a:lnTo>
                <a:lnTo>
                  <a:pt x="780" y="64"/>
                </a:lnTo>
                <a:lnTo>
                  <a:pt x="780" y="64"/>
                </a:lnTo>
                <a:lnTo>
                  <a:pt x="790" y="64"/>
                </a:lnTo>
                <a:lnTo>
                  <a:pt x="796" y="69"/>
                </a:lnTo>
                <a:lnTo>
                  <a:pt x="801" y="74"/>
                </a:lnTo>
                <a:lnTo>
                  <a:pt x="801" y="85"/>
                </a:lnTo>
                <a:close/>
                <a:moveTo>
                  <a:pt x="1082" y="0"/>
                </a:moveTo>
                <a:lnTo>
                  <a:pt x="137" y="0"/>
                </a:lnTo>
                <a:lnTo>
                  <a:pt x="137" y="0"/>
                </a:lnTo>
                <a:lnTo>
                  <a:pt x="111" y="5"/>
                </a:lnTo>
                <a:lnTo>
                  <a:pt x="84" y="11"/>
                </a:lnTo>
                <a:lnTo>
                  <a:pt x="63" y="27"/>
                </a:lnTo>
                <a:lnTo>
                  <a:pt x="42" y="43"/>
                </a:lnTo>
                <a:lnTo>
                  <a:pt x="21" y="64"/>
                </a:lnTo>
                <a:lnTo>
                  <a:pt x="10" y="85"/>
                </a:lnTo>
                <a:lnTo>
                  <a:pt x="5" y="112"/>
                </a:lnTo>
                <a:lnTo>
                  <a:pt x="0" y="138"/>
                </a:lnTo>
                <a:lnTo>
                  <a:pt x="0" y="664"/>
                </a:lnTo>
                <a:lnTo>
                  <a:pt x="0" y="664"/>
                </a:lnTo>
                <a:lnTo>
                  <a:pt x="5" y="690"/>
                </a:lnTo>
                <a:lnTo>
                  <a:pt x="10" y="717"/>
                </a:lnTo>
                <a:lnTo>
                  <a:pt x="21" y="744"/>
                </a:lnTo>
                <a:lnTo>
                  <a:pt x="42" y="759"/>
                </a:lnTo>
                <a:lnTo>
                  <a:pt x="63" y="780"/>
                </a:lnTo>
                <a:lnTo>
                  <a:pt x="84" y="791"/>
                </a:lnTo>
                <a:lnTo>
                  <a:pt x="111" y="802"/>
                </a:lnTo>
                <a:lnTo>
                  <a:pt x="137" y="802"/>
                </a:lnTo>
                <a:lnTo>
                  <a:pt x="1082" y="802"/>
                </a:lnTo>
                <a:lnTo>
                  <a:pt x="1082" y="802"/>
                </a:lnTo>
                <a:lnTo>
                  <a:pt x="1114" y="802"/>
                </a:lnTo>
                <a:lnTo>
                  <a:pt x="1141" y="791"/>
                </a:lnTo>
                <a:lnTo>
                  <a:pt x="1162" y="780"/>
                </a:lnTo>
                <a:lnTo>
                  <a:pt x="1183" y="759"/>
                </a:lnTo>
                <a:lnTo>
                  <a:pt x="1199" y="744"/>
                </a:lnTo>
                <a:lnTo>
                  <a:pt x="1215" y="717"/>
                </a:lnTo>
                <a:lnTo>
                  <a:pt x="1221" y="690"/>
                </a:lnTo>
                <a:lnTo>
                  <a:pt x="1226" y="664"/>
                </a:lnTo>
                <a:lnTo>
                  <a:pt x="1226" y="138"/>
                </a:lnTo>
                <a:lnTo>
                  <a:pt x="1226" y="138"/>
                </a:lnTo>
                <a:lnTo>
                  <a:pt x="1221" y="112"/>
                </a:lnTo>
                <a:lnTo>
                  <a:pt x="1215" y="85"/>
                </a:lnTo>
                <a:lnTo>
                  <a:pt x="1199" y="64"/>
                </a:lnTo>
                <a:lnTo>
                  <a:pt x="1183" y="43"/>
                </a:lnTo>
                <a:lnTo>
                  <a:pt x="1162" y="27"/>
                </a:lnTo>
                <a:lnTo>
                  <a:pt x="1141" y="11"/>
                </a:lnTo>
                <a:lnTo>
                  <a:pt x="1114" y="5"/>
                </a:lnTo>
                <a:lnTo>
                  <a:pt x="108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2" name="Freeform 388"/>
          <p:cNvSpPr>
            <a:spLocks noChangeArrowheads="1"/>
          </p:cNvSpPr>
          <p:nvPr/>
        </p:nvSpPr>
        <p:spPr bwMode="auto">
          <a:xfrm>
            <a:off x="4061252" y="3367231"/>
            <a:ext cx="114142" cy="13120"/>
          </a:xfrm>
          <a:custGeom>
            <a:avLst/>
            <a:gdLst>
              <a:gd name="T0" fmla="*/ 0 w 383"/>
              <a:gd name="T1" fmla="*/ 0 h 44"/>
              <a:gd name="T2" fmla="*/ 382 w 383"/>
              <a:gd name="T3" fmla="*/ 0 h 44"/>
              <a:gd name="T4" fmla="*/ 382 w 383"/>
              <a:gd name="T5" fmla="*/ 43 h 44"/>
              <a:gd name="T6" fmla="*/ 0 w 383"/>
              <a:gd name="T7" fmla="*/ 43 h 44"/>
              <a:gd name="T8" fmla="*/ 0 w 38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3" h="44">
                <a:moveTo>
                  <a:pt x="0" y="0"/>
                </a:moveTo>
                <a:lnTo>
                  <a:pt x="382" y="0"/>
                </a:lnTo>
                <a:lnTo>
                  <a:pt x="38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3" name="Freeform 389"/>
          <p:cNvSpPr>
            <a:spLocks noChangeArrowheads="1"/>
          </p:cNvSpPr>
          <p:nvPr/>
        </p:nvSpPr>
        <p:spPr bwMode="auto">
          <a:xfrm>
            <a:off x="4087492" y="3393471"/>
            <a:ext cx="64287" cy="13120"/>
          </a:xfrm>
          <a:custGeom>
            <a:avLst/>
            <a:gdLst>
              <a:gd name="T0" fmla="*/ 0 w 214"/>
              <a:gd name="T1" fmla="*/ 0 h 44"/>
              <a:gd name="T2" fmla="*/ 213 w 214"/>
              <a:gd name="T3" fmla="*/ 0 h 44"/>
              <a:gd name="T4" fmla="*/ 213 w 214"/>
              <a:gd name="T5" fmla="*/ 43 h 44"/>
              <a:gd name="T6" fmla="*/ 0 w 214"/>
              <a:gd name="T7" fmla="*/ 43 h 44"/>
              <a:gd name="T8" fmla="*/ 0 w 21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44">
                <a:moveTo>
                  <a:pt x="0" y="0"/>
                </a:moveTo>
                <a:lnTo>
                  <a:pt x="213" y="0"/>
                </a:lnTo>
                <a:lnTo>
                  <a:pt x="21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4" name="Freeform 390"/>
          <p:cNvSpPr>
            <a:spLocks noChangeArrowheads="1"/>
          </p:cNvSpPr>
          <p:nvPr/>
        </p:nvSpPr>
        <p:spPr bwMode="auto">
          <a:xfrm>
            <a:off x="4029765" y="346825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5" name="Freeform 391"/>
          <p:cNvSpPr>
            <a:spLocks noChangeArrowheads="1"/>
          </p:cNvSpPr>
          <p:nvPr/>
        </p:nvSpPr>
        <p:spPr bwMode="auto">
          <a:xfrm>
            <a:off x="4049444" y="346825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6" name="Freeform 392"/>
          <p:cNvSpPr>
            <a:spLocks noChangeArrowheads="1"/>
          </p:cNvSpPr>
          <p:nvPr/>
        </p:nvSpPr>
        <p:spPr bwMode="auto">
          <a:xfrm>
            <a:off x="4067812" y="346825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7" name="Picture 39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221" y="3138946"/>
            <a:ext cx="275517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98" name="Freeform 394"/>
          <p:cNvSpPr>
            <a:spLocks noChangeArrowheads="1"/>
          </p:cNvSpPr>
          <p:nvPr/>
        </p:nvSpPr>
        <p:spPr bwMode="auto">
          <a:xfrm>
            <a:off x="4011397" y="405602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" name="Freeform 395"/>
          <p:cNvSpPr>
            <a:spLocks noChangeArrowheads="1"/>
          </p:cNvSpPr>
          <p:nvPr/>
        </p:nvSpPr>
        <p:spPr bwMode="auto">
          <a:xfrm>
            <a:off x="4029765" y="4056022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0" name="Freeform 396"/>
          <p:cNvSpPr>
            <a:spLocks noChangeArrowheads="1"/>
          </p:cNvSpPr>
          <p:nvPr/>
        </p:nvSpPr>
        <p:spPr bwMode="auto">
          <a:xfrm>
            <a:off x="4049444" y="4056022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1" name="Freeform 397"/>
          <p:cNvSpPr>
            <a:spLocks noChangeArrowheads="1"/>
          </p:cNvSpPr>
          <p:nvPr/>
        </p:nvSpPr>
        <p:spPr bwMode="auto">
          <a:xfrm>
            <a:off x="4067812" y="405602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2" name="Freeform 398"/>
          <p:cNvSpPr>
            <a:spLocks noChangeArrowheads="1"/>
          </p:cNvSpPr>
          <p:nvPr/>
        </p:nvSpPr>
        <p:spPr bwMode="auto">
          <a:xfrm>
            <a:off x="4087492" y="4056022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3" name="Freeform 399"/>
          <p:cNvSpPr>
            <a:spLocks noChangeArrowheads="1"/>
          </p:cNvSpPr>
          <p:nvPr/>
        </p:nvSpPr>
        <p:spPr bwMode="auto">
          <a:xfrm>
            <a:off x="4105860" y="405602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4" name="Freeform 400"/>
          <p:cNvSpPr>
            <a:spLocks noChangeArrowheads="1"/>
          </p:cNvSpPr>
          <p:nvPr/>
        </p:nvSpPr>
        <p:spPr bwMode="auto">
          <a:xfrm>
            <a:off x="4125539" y="405602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" name="Freeform 401"/>
          <p:cNvSpPr>
            <a:spLocks noChangeArrowheads="1"/>
          </p:cNvSpPr>
          <p:nvPr/>
        </p:nvSpPr>
        <p:spPr bwMode="auto">
          <a:xfrm>
            <a:off x="3968101" y="3710971"/>
            <a:ext cx="213854" cy="401467"/>
          </a:xfrm>
          <a:custGeom>
            <a:avLst/>
            <a:gdLst>
              <a:gd name="T0" fmla="*/ 547 w 718"/>
              <a:gd name="T1" fmla="*/ 1013 h 1349"/>
              <a:gd name="T2" fmla="*/ 547 w 718"/>
              <a:gd name="T3" fmla="*/ 1056 h 1349"/>
              <a:gd name="T4" fmla="*/ 600 w 718"/>
              <a:gd name="T5" fmla="*/ 1125 h 1349"/>
              <a:gd name="T6" fmla="*/ 648 w 718"/>
              <a:gd name="T7" fmla="*/ 1205 h 1349"/>
              <a:gd name="T8" fmla="*/ 48 w 718"/>
              <a:gd name="T9" fmla="*/ 1247 h 1349"/>
              <a:gd name="T10" fmla="*/ 85 w 718"/>
              <a:gd name="T11" fmla="*/ 1162 h 1349"/>
              <a:gd name="T12" fmla="*/ 144 w 718"/>
              <a:gd name="T13" fmla="*/ 1093 h 1349"/>
              <a:gd name="T14" fmla="*/ 229 w 718"/>
              <a:gd name="T15" fmla="*/ 1013 h 1349"/>
              <a:gd name="T16" fmla="*/ 144 w 718"/>
              <a:gd name="T17" fmla="*/ 971 h 1349"/>
              <a:gd name="T18" fmla="*/ 64 w 718"/>
              <a:gd name="T19" fmla="*/ 865 h 1349"/>
              <a:gd name="T20" fmla="*/ 648 w 718"/>
              <a:gd name="T21" fmla="*/ 865 h 1349"/>
              <a:gd name="T22" fmla="*/ 37 w 718"/>
              <a:gd name="T23" fmla="*/ 1310 h 1349"/>
              <a:gd name="T24" fmla="*/ 675 w 718"/>
              <a:gd name="T25" fmla="*/ 1289 h 1349"/>
              <a:gd name="T26" fmla="*/ 675 w 718"/>
              <a:gd name="T27" fmla="*/ 759 h 1349"/>
              <a:gd name="T28" fmla="*/ 37 w 718"/>
              <a:gd name="T29" fmla="*/ 759 h 1349"/>
              <a:gd name="T30" fmla="*/ 64 w 718"/>
              <a:gd name="T31" fmla="*/ 393 h 1349"/>
              <a:gd name="T32" fmla="*/ 170 w 718"/>
              <a:gd name="T33" fmla="*/ 144 h 1349"/>
              <a:gd name="T34" fmla="*/ 271 w 718"/>
              <a:gd name="T35" fmla="*/ 59 h 1349"/>
              <a:gd name="T36" fmla="*/ 356 w 718"/>
              <a:gd name="T37" fmla="*/ 38 h 1349"/>
              <a:gd name="T38" fmla="*/ 473 w 718"/>
              <a:gd name="T39" fmla="*/ 75 h 1349"/>
              <a:gd name="T40" fmla="*/ 568 w 718"/>
              <a:gd name="T41" fmla="*/ 171 h 1349"/>
              <a:gd name="T42" fmla="*/ 653 w 718"/>
              <a:gd name="T43" fmla="*/ 483 h 1349"/>
              <a:gd name="T44" fmla="*/ 627 w 718"/>
              <a:gd name="T45" fmla="*/ 663 h 1349"/>
              <a:gd name="T46" fmla="*/ 85 w 718"/>
              <a:gd name="T47" fmla="*/ 663 h 1349"/>
              <a:gd name="T48" fmla="*/ 595 w 718"/>
              <a:gd name="T49" fmla="*/ 1003 h 1349"/>
              <a:gd name="T50" fmla="*/ 669 w 718"/>
              <a:gd name="T51" fmla="*/ 918 h 1349"/>
              <a:gd name="T52" fmla="*/ 711 w 718"/>
              <a:gd name="T53" fmla="*/ 774 h 1349"/>
              <a:gd name="T54" fmla="*/ 653 w 718"/>
              <a:gd name="T55" fmla="*/ 716 h 1349"/>
              <a:gd name="T56" fmla="*/ 696 w 718"/>
              <a:gd name="T57" fmla="*/ 483 h 1349"/>
              <a:gd name="T58" fmla="*/ 680 w 718"/>
              <a:gd name="T59" fmla="*/ 346 h 1349"/>
              <a:gd name="T60" fmla="*/ 622 w 718"/>
              <a:gd name="T61" fmla="*/ 181 h 1349"/>
              <a:gd name="T62" fmla="*/ 547 w 718"/>
              <a:gd name="T63" fmla="*/ 80 h 1349"/>
              <a:gd name="T64" fmla="*/ 425 w 718"/>
              <a:gd name="T65" fmla="*/ 11 h 1349"/>
              <a:gd name="T66" fmla="*/ 324 w 718"/>
              <a:gd name="T67" fmla="*/ 0 h 1349"/>
              <a:gd name="T68" fmla="*/ 197 w 718"/>
              <a:gd name="T69" fmla="*/ 59 h 1349"/>
              <a:gd name="T70" fmla="*/ 117 w 718"/>
              <a:gd name="T71" fmla="*/ 144 h 1349"/>
              <a:gd name="T72" fmla="*/ 43 w 718"/>
              <a:gd name="T73" fmla="*/ 303 h 1349"/>
              <a:gd name="T74" fmla="*/ 22 w 718"/>
              <a:gd name="T75" fmla="*/ 483 h 1349"/>
              <a:gd name="T76" fmla="*/ 43 w 718"/>
              <a:gd name="T77" fmla="*/ 663 h 1349"/>
              <a:gd name="T78" fmla="*/ 0 w 718"/>
              <a:gd name="T79" fmla="*/ 738 h 1349"/>
              <a:gd name="T80" fmla="*/ 27 w 718"/>
              <a:gd name="T81" fmla="*/ 881 h 1349"/>
              <a:gd name="T82" fmla="*/ 117 w 718"/>
              <a:gd name="T83" fmla="*/ 1003 h 1349"/>
              <a:gd name="T84" fmla="*/ 128 w 718"/>
              <a:gd name="T85" fmla="*/ 1035 h 1349"/>
              <a:gd name="T86" fmla="*/ 90 w 718"/>
              <a:gd name="T87" fmla="*/ 1088 h 1349"/>
              <a:gd name="T88" fmla="*/ 16 w 718"/>
              <a:gd name="T89" fmla="*/ 1220 h 1349"/>
              <a:gd name="T90" fmla="*/ 0 w 718"/>
              <a:gd name="T91" fmla="*/ 1348 h 1349"/>
              <a:gd name="T92" fmla="*/ 711 w 718"/>
              <a:gd name="T93" fmla="*/ 1289 h 1349"/>
              <a:gd name="T94" fmla="*/ 669 w 718"/>
              <a:gd name="T95" fmla="*/ 1152 h 1349"/>
              <a:gd name="T96" fmla="*/ 595 w 718"/>
              <a:gd name="T97" fmla="*/ 1061 h 1349"/>
              <a:gd name="T98" fmla="*/ 584 w 718"/>
              <a:gd name="T99" fmla="*/ 101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18" h="1349">
                <a:moveTo>
                  <a:pt x="568" y="971"/>
                </a:moveTo>
                <a:lnTo>
                  <a:pt x="568" y="971"/>
                </a:lnTo>
                <a:lnTo>
                  <a:pt x="553" y="992"/>
                </a:lnTo>
                <a:lnTo>
                  <a:pt x="547" y="1013"/>
                </a:lnTo>
                <a:lnTo>
                  <a:pt x="483" y="1013"/>
                </a:lnTo>
                <a:lnTo>
                  <a:pt x="483" y="1056"/>
                </a:lnTo>
                <a:lnTo>
                  <a:pt x="547" y="1056"/>
                </a:lnTo>
                <a:lnTo>
                  <a:pt x="547" y="1056"/>
                </a:lnTo>
                <a:lnTo>
                  <a:pt x="553" y="1077"/>
                </a:lnTo>
                <a:lnTo>
                  <a:pt x="568" y="1093"/>
                </a:lnTo>
                <a:lnTo>
                  <a:pt x="568" y="1093"/>
                </a:lnTo>
                <a:lnTo>
                  <a:pt x="600" y="1125"/>
                </a:lnTo>
                <a:lnTo>
                  <a:pt x="627" y="1162"/>
                </a:lnTo>
                <a:lnTo>
                  <a:pt x="590" y="1162"/>
                </a:lnTo>
                <a:lnTo>
                  <a:pt x="590" y="1205"/>
                </a:lnTo>
                <a:lnTo>
                  <a:pt x="648" y="1205"/>
                </a:lnTo>
                <a:lnTo>
                  <a:pt x="648" y="1205"/>
                </a:lnTo>
                <a:lnTo>
                  <a:pt x="664" y="1247"/>
                </a:lnTo>
                <a:lnTo>
                  <a:pt x="48" y="1247"/>
                </a:lnTo>
                <a:lnTo>
                  <a:pt x="48" y="1247"/>
                </a:lnTo>
                <a:lnTo>
                  <a:pt x="64" y="1205"/>
                </a:lnTo>
                <a:lnTo>
                  <a:pt x="122" y="1205"/>
                </a:lnTo>
                <a:lnTo>
                  <a:pt x="122" y="1162"/>
                </a:lnTo>
                <a:lnTo>
                  <a:pt x="85" y="1162"/>
                </a:lnTo>
                <a:lnTo>
                  <a:pt x="85" y="1162"/>
                </a:lnTo>
                <a:lnTo>
                  <a:pt x="112" y="1125"/>
                </a:lnTo>
                <a:lnTo>
                  <a:pt x="144" y="1093"/>
                </a:lnTo>
                <a:lnTo>
                  <a:pt x="144" y="1093"/>
                </a:lnTo>
                <a:lnTo>
                  <a:pt x="160" y="1077"/>
                </a:lnTo>
                <a:lnTo>
                  <a:pt x="170" y="1056"/>
                </a:lnTo>
                <a:lnTo>
                  <a:pt x="229" y="1056"/>
                </a:lnTo>
                <a:lnTo>
                  <a:pt x="229" y="1013"/>
                </a:lnTo>
                <a:lnTo>
                  <a:pt x="170" y="1013"/>
                </a:lnTo>
                <a:lnTo>
                  <a:pt x="170" y="1013"/>
                </a:lnTo>
                <a:lnTo>
                  <a:pt x="160" y="992"/>
                </a:lnTo>
                <a:lnTo>
                  <a:pt x="144" y="971"/>
                </a:lnTo>
                <a:lnTo>
                  <a:pt x="144" y="971"/>
                </a:lnTo>
                <a:lnTo>
                  <a:pt x="112" y="939"/>
                </a:lnTo>
                <a:lnTo>
                  <a:pt x="85" y="907"/>
                </a:lnTo>
                <a:lnTo>
                  <a:pt x="64" y="865"/>
                </a:lnTo>
                <a:lnTo>
                  <a:pt x="54" y="822"/>
                </a:lnTo>
                <a:lnTo>
                  <a:pt x="664" y="822"/>
                </a:lnTo>
                <a:lnTo>
                  <a:pt x="664" y="822"/>
                </a:lnTo>
                <a:lnTo>
                  <a:pt x="648" y="865"/>
                </a:lnTo>
                <a:lnTo>
                  <a:pt x="627" y="907"/>
                </a:lnTo>
                <a:lnTo>
                  <a:pt x="600" y="939"/>
                </a:lnTo>
                <a:lnTo>
                  <a:pt x="568" y="971"/>
                </a:lnTo>
                <a:close/>
                <a:moveTo>
                  <a:pt x="37" y="1310"/>
                </a:moveTo>
                <a:lnTo>
                  <a:pt x="37" y="1310"/>
                </a:lnTo>
                <a:lnTo>
                  <a:pt x="43" y="1289"/>
                </a:lnTo>
                <a:lnTo>
                  <a:pt x="675" y="1289"/>
                </a:lnTo>
                <a:lnTo>
                  <a:pt x="675" y="1289"/>
                </a:lnTo>
                <a:lnTo>
                  <a:pt x="675" y="1310"/>
                </a:lnTo>
                <a:lnTo>
                  <a:pt x="37" y="1310"/>
                </a:lnTo>
                <a:close/>
                <a:moveTo>
                  <a:pt x="675" y="759"/>
                </a:moveTo>
                <a:lnTo>
                  <a:pt x="675" y="759"/>
                </a:lnTo>
                <a:lnTo>
                  <a:pt x="669" y="785"/>
                </a:lnTo>
                <a:lnTo>
                  <a:pt x="43" y="785"/>
                </a:lnTo>
                <a:lnTo>
                  <a:pt x="43" y="785"/>
                </a:lnTo>
                <a:lnTo>
                  <a:pt x="37" y="759"/>
                </a:lnTo>
                <a:lnTo>
                  <a:pt x="675" y="759"/>
                </a:lnTo>
                <a:close/>
                <a:moveTo>
                  <a:pt x="58" y="483"/>
                </a:moveTo>
                <a:lnTo>
                  <a:pt x="58" y="483"/>
                </a:lnTo>
                <a:lnTo>
                  <a:pt x="64" y="393"/>
                </a:lnTo>
                <a:lnTo>
                  <a:pt x="85" y="314"/>
                </a:lnTo>
                <a:lnTo>
                  <a:pt x="112" y="234"/>
                </a:lnTo>
                <a:lnTo>
                  <a:pt x="149" y="171"/>
                </a:lnTo>
                <a:lnTo>
                  <a:pt x="170" y="144"/>
                </a:lnTo>
                <a:lnTo>
                  <a:pt x="191" y="117"/>
                </a:lnTo>
                <a:lnTo>
                  <a:pt x="218" y="96"/>
                </a:lnTo>
                <a:lnTo>
                  <a:pt x="239" y="75"/>
                </a:lnTo>
                <a:lnTo>
                  <a:pt x="271" y="59"/>
                </a:lnTo>
                <a:lnTo>
                  <a:pt x="297" y="48"/>
                </a:lnTo>
                <a:lnTo>
                  <a:pt x="324" y="43"/>
                </a:lnTo>
                <a:lnTo>
                  <a:pt x="356" y="38"/>
                </a:lnTo>
                <a:lnTo>
                  <a:pt x="356" y="38"/>
                </a:lnTo>
                <a:lnTo>
                  <a:pt x="388" y="43"/>
                </a:lnTo>
                <a:lnTo>
                  <a:pt x="414" y="48"/>
                </a:lnTo>
                <a:lnTo>
                  <a:pt x="446" y="59"/>
                </a:lnTo>
                <a:lnTo>
                  <a:pt x="473" y="75"/>
                </a:lnTo>
                <a:lnTo>
                  <a:pt x="500" y="96"/>
                </a:lnTo>
                <a:lnTo>
                  <a:pt x="521" y="117"/>
                </a:lnTo>
                <a:lnTo>
                  <a:pt x="547" y="144"/>
                </a:lnTo>
                <a:lnTo>
                  <a:pt x="568" y="171"/>
                </a:lnTo>
                <a:lnTo>
                  <a:pt x="600" y="234"/>
                </a:lnTo>
                <a:lnTo>
                  <a:pt x="632" y="314"/>
                </a:lnTo>
                <a:lnTo>
                  <a:pt x="648" y="393"/>
                </a:lnTo>
                <a:lnTo>
                  <a:pt x="653" y="483"/>
                </a:lnTo>
                <a:lnTo>
                  <a:pt x="653" y="483"/>
                </a:lnTo>
                <a:lnTo>
                  <a:pt x="648" y="547"/>
                </a:lnTo>
                <a:lnTo>
                  <a:pt x="643" y="606"/>
                </a:lnTo>
                <a:lnTo>
                  <a:pt x="627" y="663"/>
                </a:lnTo>
                <a:lnTo>
                  <a:pt x="611" y="716"/>
                </a:lnTo>
                <a:lnTo>
                  <a:pt x="107" y="716"/>
                </a:lnTo>
                <a:lnTo>
                  <a:pt x="107" y="716"/>
                </a:lnTo>
                <a:lnTo>
                  <a:pt x="85" y="663"/>
                </a:lnTo>
                <a:lnTo>
                  <a:pt x="69" y="606"/>
                </a:lnTo>
                <a:lnTo>
                  <a:pt x="64" y="547"/>
                </a:lnTo>
                <a:lnTo>
                  <a:pt x="58" y="483"/>
                </a:lnTo>
                <a:close/>
                <a:moveTo>
                  <a:pt x="595" y="1003"/>
                </a:moveTo>
                <a:lnTo>
                  <a:pt x="595" y="1003"/>
                </a:lnTo>
                <a:lnTo>
                  <a:pt x="622" y="977"/>
                </a:lnTo>
                <a:lnTo>
                  <a:pt x="648" y="950"/>
                </a:lnTo>
                <a:lnTo>
                  <a:pt x="669" y="918"/>
                </a:lnTo>
                <a:lnTo>
                  <a:pt x="685" y="881"/>
                </a:lnTo>
                <a:lnTo>
                  <a:pt x="696" y="849"/>
                </a:lnTo>
                <a:lnTo>
                  <a:pt x="707" y="812"/>
                </a:lnTo>
                <a:lnTo>
                  <a:pt x="711" y="774"/>
                </a:lnTo>
                <a:lnTo>
                  <a:pt x="717" y="738"/>
                </a:lnTo>
                <a:lnTo>
                  <a:pt x="717" y="716"/>
                </a:lnTo>
                <a:lnTo>
                  <a:pt x="653" y="716"/>
                </a:lnTo>
                <a:lnTo>
                  <a:pt x="653" y="716"/>
                </a:lnTo>
                <a:lnTo>
                  <a:pt x="669" y="663"/>
                </a:lnTo>
                <a:lnTo>
                  <a:pt x="685" y="606"/>
                </a:lnTo>
                <a:lnTo>
                  <a:pt x="690" y="547"/>
                </a:lnTo>
                <a:lnTo>
                  <a:pt x="696" y="483"/>
                </a:lnTo>
                <a:lnTo>
                  <a:pt x="696" y="483"/>
                </a:lnTo>
                <a:lnTo>
                  <a:pt x="690" y="436"/>
                </a:lnTo>
                <a:lnTo>
                  <a:pt x="690" y="388"/>
                </a:lnTo>
                <a:lnTo>
                  <a:pt x="680" y="346"/>
                </a:lnTo>
                <a:lnTo>
                  <a:pt x="669" y="303"/>
                </a:lnTo>
                <a:lnTo>
                  <a:pt x="653" y="261"/>
                </a:lnTo>
                <a:lnTo>
                  <a:pt x="637" y="218"/>
                </a:lnTo>
                <a:lnTo>
                  <a:pt x="622" y="181"/>
                </a:lnTo>
                <a:lnTo>
                  <a:pt x="600" y="144"/>
                </a:lnTo>
                <a:lnTo>
                  <a:pt x="600" y="144"/>
                </a:lnTo>
                <a:lnTo>
                  <a:pt x="574" y="112"/>
                </a:lnTo>
                <a:lnTo>
                  <a:pt x="547" y="80"/>
                </a:lnTo>
                <a:lnTo>
                  <a:pt x="515" y="59"/>
                </a:lnTo>
                <a:lnTo>
                  <a:pt x="489" y="38"/>
                </a:lnTo>
                <a:lnTo>
                  <a:pt x="457" y="22"/>
                </a:lnTo>
                <a:lnTo>
                  <a:pt x="425" y="11"/>
                </a:lnTo>
                <a:lnTo>
                  <a:pt x="393" y="0"/>
                </a:lnTo>
                <a:lnTo>
                  <a:pt x="356" y="0"/>
                </a:lnTo>
                <a:lnTo>
                  <a:pt x="356" y="0"/>
                </a:lnTo>
                <a:lnTo>
                  <a:pt x="324" y="0"/>
                </a:lnTo>
                <a:lnTo>
                  <a:pt x="287" y="11"/>
                </a:lnTo>
                <a:lnTo>
                  <a:pt x="255" y="22"/>
                </a:lnTo>
                <a:lnTo>
                  <a:pt x="223" y="38"/>
                </a:lnTo>
                <a:lnTo>
                  <a:pt x="197" y="59"/>
                </a:lnTo>
                <a:lnTo>
                  <a:pt x="165" y="80"/>
                </a:lnTo>
                <a:lnTo>
                  <a:pt x="138" y="112"/>
                </a:lnTo>
                <a:lnTo>
                  <a:pt x="117" y="144"/>
                </a:lnTo>
                <a:lnTo>
                  <a:pt x="117" y="144"/>
                </a:lnTo>
                <a:lnTo>
                  <a:pt x="96" y="181"/>
                </a:lnTo>
                <a:lnTo>
                  <a:pt x="75" y="218"/>
                </a:lnTo>
                <a:lnTo>
                  <a:pt x="58" y="261"/>
                </a:lnTo>
                <a:lnTo>
                  <a:pt x="43" y="303"/>
                </a:lnTo>
                <a:lnTo>
                  <a:pt x="32" y="346"/>
                </a:lnTo>
                <a:lnTo>
                  <a:pt x="27" y="388"/>
                </a:lnTo>
                <a:lnTo>
                  <a:pt x="22" y="436"/>
                </a:lnTo>
                <a:lnTo>
                  <a:pt x="22" y="483"/>
                </a:lnTo>
                <a:lnTo>
                  <a:pt x="22" y="483"/>
                </a:lnTo>
                <a:lnTo>
                  <a:pt x="22" y="547"/>
                </a:lnTo>
                <a:lnTo>
                  <a:pt x="32" y="606"/>
                </a:lnTo>
                <a:lnTo>
                  <a:pt x="43" y="663"/>
                </a:lnTo>
                <a:lnTo>
                  <a:pt x="58" y="716"/>
                </a:lnTo>
                <a:lnTo>
                  <a:pt x="0" y="716"/>
                </a:lnTo>
                <a:lnTo>
                  <a:pt x="0" y="738"/>
                </a:lnTo>
                <a:lnTo>
                  <a:pt x="0" y="738"/>
                </a:lnTo>
                <a:lnTo>
                  <a:pt x="0" y="774"/>
                </a:lnTo>
                <a:lnTo>
                  <a:pt x="5" y="812"/>
                </a:lnTo>
                <a:lnTo>
                  <a:pt x="16" y="849"/>
                </a:lnTo>
                <a:lnTo>
                  <a:pt x="27" y="881"/>
                </a:lnTo>
                <a:lnTo>
                  <a:pt x="48" y="918"/>
                </a:lnTo>
                <a:lnTo>
                  <a:pt x="64" y="950"/>
                </a:lnTo>
                <a:lnTo>
                  <a:pt x="90" y="977"/>
                </a:lnTo>
                <a:lnTo>
                  <a:pt x="117" y="1003"/>
                </a:lnTo>
                <a:lnTo>
                  <a:pt x="117" y="1003"/>
                </a:lnTo>
                <a:lnTo>
                  <a:pt x="128" y="1019"/>
                </a:lnTo>
                <a:lnTo>
                  <a:pt x="128" y="1035"/>
                </a:lnTo>
                <a:lnTo>
                  <a:pt x="128" y="1035"/>
                </a:lnTo>
                <a:lnTo>
                  <a:pt x="128" y="1051"/>
                </a:lnTo>
                <a:lnTo>
                  <a:pt x="117" y="1061"/>
                </a:lnTo>
                <a:lnTo>
                  <a:pt x="117" y="1061"/>
                </a:lnTo>
                <a:lnTo>
                  <a:pt x="90" y="1088"/>
                </a:lnTo>
                <a:lnTo>
                  <a:pt x="64" y="1120"/>
                </a:lnTo>
                <a:lnTo>
                  <a:pt x="48" y="1152"/>
                </a:lnTo>
                <a:lnTo>
                  <a:pt x="27" y="1184"/>
                </a:lnTo>
                <a:lnTo>
                  <a:pt x="16" y="1220"/>
                </a:lnTo>
                <a:lnTo>
                  <a:pt x="5" y="1252"/>
                </a:lnTo>
                <a:lnTo>
                  <a:pt x="0" y="1289"/>
                </a:lnTo>
                <a:lnTo>
                  <a:pt x="0" y="1327"/>
                </a:lnTo>
                <a:lnTo>
                  <a:pt x="0" y="1348"/>
                </a:lnTo>
                <a:lnTo>
                  <a:pt x="717" y="1348"/>
                </a:lnTo>
                <a:lnTo>
                  <a:pt x="717" y="1327"/>
                </a:lnTo>
                <a:lnTo>
                  <a:pt x="717" y="1327"/>
                </a:lnTo>
                <a:lnTo>
                  <a:pt x="711" y="1289"/>
                </a:lnTo>
                <a:lnTo>
                  <a:pt x="707" y="1252"/>
                </a:lnTo>
                <a:lnTo>
                  <a:pt x="696" y="1220"/>
                </a:lnTo>
                <a:lnTo>
                  <a:pt x="685" y="1184"/>
                </a:lnTo>
                <a:lnTo>
                  <a:pt x="669" y="1152"/>
                </a:lnTo>
                <a:lnTo>
                  <a:pt x="648" y="1120"/>
                </a:lnTo>
                <a:lnTo>
                  <a:pt x="622" y="1088"/>
                </a:lnTo>
                <a:lnTo>
                  <a:pt x="595" y="1061"/>
                </a:lnTo>
                <a:lnTo>
                  <a:pt x="595" y="1061"/>
                </a:lnTo>
                <a:lnTo>
                  <a:pt x="584" y="1051"/>
                </a:lnTo>
                <a:lnTo>
                  <a:pt x="584" y="1035"/>
                </a:lnTo>
                <a:lnTo>
                  <a:pt x="584" y="1035"/>
                </a:lnTo>
                <a:lnTo>
                  <a:pt x="584" y="1019"/>
                </a:lnTo>
                <a:lnTo>
                  <a:pt x="595" y="10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6" name="Freeform 402"/>
          <p:cNvSpPr>
            <a:spLocks noChangeArrowheads="1"/>
          </p:cNvSpPr>
          <p:nvPr/>
        </p:nvSpPr>
        <p:spPr bwMode="auto">
          <a:xfrm>
            <a:off x="4049444" y="4011415"/>
            <a:ext cx="51168" cy="13120"/>
          </a:xfrm>
          <a:custGeom>
            <a:avLst/>
            <a:gdLst>
              <a:gd name="T0" fmla="*/ 0 w 171"/>
              <a:gd name="T1" fmla="*/ 0 h 44"/>
              <a:gd name="T2" fmla="*/ 170 w 171"/>
              <a:gd name="T3" fmla="*/ 0 h 44"/>
              <a:gd name="T4" fmla="*/ 170 w 171"/>
              <a:gd name="T5" fmla="*/ 43 h 44"/>
              <a:gd name="T6" fmla="*/ 0 w 171"/>
              <a:gd name="T7" fmla="*/ 43 h 44"/>
              <a:gd name="T8" fmla="*/ 0 w 171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44">
                <a:moveTo>
                  <a:pt x="0" y="0"/>
                </a:moveTo>
                <a:lnTo>
                  <a:pt x="170" y="0"/>
                </a:lnTo>
                <a:lnTo>
                  <a:pt x="170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7" name="Freeform 403"/>
          <p:cNvSpPr>
            <a:spLocks noChangeArrowheads="1"/>
          </p:cNvSpPr>
          <p:nvPr/>
        </p:nvSpPr>
        <p:spPr bwMode="auto">
          <a:xfrm>
            <a:off x="4099300" y="3968120"/>
            <a:ext cx="38048" cy="13120"/>
          </a:xfrm>
          <a:custGeom>
            <a:avLst/>
            <a:gdLst>
              <a:gd name="T0" fmla="*/ 0 w 128"/>
              <a:gd name="T1" fmla="*/ 0 h 43"/>
              <a:gd name="T2" fmla="*/ 127 w 128"/>
              <a:gd name="T3" fmla="*/ 0 h 43"/>
              <a:gd name="T4" fmla="*/ 127 w 128"/>
              <a:gd name="T5" fmla="*/ 42 h 43"/>
              <a:gd name="T6" fmla="*/ 0 w 128"/>
              <a:gd name="T7" fmla="*/ 42 h 43"/>
              <a:gd name="T8" fmla="*/ 0 w 12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43">
                <a:moveTo>
                  <a:pt x="0" y="0"/>
                </a:moveTo>
                <a:lnTo>
                  <a:pt x="127" y="0"/>
                </a:lnTo>
                <a:lnTo>
                  <a:pt x="12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8" name="Freeform 404"/>
          <p:cNvSpPr>
            <a:spLocks noChangeArrowheads="1"/>
          </p:cNvSpPr>
          <p:nvPr/>
        </p:nvSpPr>
        <p:spPr bwMode="auto">
          <a:xfrm>
            <a:off x="4011397" y="3768698"/>
            <a:ext cx="41983" cy="104959"/>
          </a:xfrm>
          <a:custGeom>
            <a:avLst/>
            <a:gdLst>
              <a:gd name="T0" fmla="*/ 0 w 139"/>
              <a:gd name="T1" fmla="*/ 350 h 351"/>
              <a:gd name="T2" fmla="*/ 42 w 139"/>
              <a:gd name="T3" fmla="*/ 350 h 351"/>
              <a:gd name="T4" fmla="*/ 42 w 139"/>
              <a:gd name="T5" fmla="*/ 350 h 351"/>
              <a:gd name="T6" fmla="*/ 42 w 139"/>
              <a:gd name="T7" fmla="*/ 303 h 351"/>
              <a:gd name="T8" fmla="*/ 47 w 139"/>
              <a:gd name="T9" fmla="*/ 260 h 351"/>
              <a:gd name="T10" fmla="*/ 58 w 139"/>
              <a:gd name="T11" fmla="*/ 217 h 351"/>
              <a:gd name="T12" fmla="*/ 68 w 139"/>
              <a:gd name="T13" fmla="*/ 175 h 351"/>
              <a:gd name="T14" fmla="*/ 79 w 139"/>
              <a:gd name="T15" fmla="*/ 132 h 351"/>
              <a:gd name="T16" fmla="*/ 100 w 139"/>
              <a:gd name="T17" fmla="*/ 96 h 351"/>
              <a:gd name="T18" fmla="*/ 117 w 139"/>
              <a:gd name="T19" fmla="*/ 58 h 351"/>
              <a:gd name="T20" fmla="*/ 138 w 139"/>
              <a:gd name="T21" fmla="*/ 26 h 351"/>
              <a:gd name="T22" fmla="*/ 106 w 139"/>
              <a:gd name="T23" fmla="*/ 0 h 351"/>
              <a:gd name="T24" fmla="*/ 106 w 139"/>
              <a:gd name="T25" fmla="*/ 0 h 351"/>
              <a:gd name="T26" fmla="*/ 79 w 139"/>
              <a:gd name="T27" fmla="*/ 37 h 351"/>
              <a:gd name="T28" fmla="*/ 63 w 139"/>
              <a:gd name="T29" fmla="*/ 74 h 351"/>
              <a:gd name="T30" fmla="*/ 42 w 139"/>
              <a:gd name="T31" fmla="*/ 117 h 351"/>
              <a:gd name="T32" fmla="*/ 26 w 139"/>
              <a:gd name="T33" fmla="*/ 159 h 351"/>
              <a:gd name="T34" fmla="*/ 16 w 139"/>
              <a:gd name="T35" fmla="*/ 207 h 351"/>
              <a:gd name="T36" fmla="*/ 10 w 139"/>
              <a:gd name="T37" fmla="*/ 255 h 351"/>
              <a:gd name="T38" fmla="*/ 5 w 139"/>
              <a:gd name="T39" fmla="*/ 303 h 351"/>
              <a:gd name="T40" fmla="*/ 0 w 139"/>
              <a:gd name="T41" fmla="*/ 35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9" h="351">
                <a:moveTo>
                  <a:pt x="0" y="350"/>
                </a:moveTo>
                <a:lnTo>
                  <a:pt x="42" y="350"/>
                </a:lnTo>
                <a:lnTo>
                  <a:pt x="42" y="350"/>
                </a:lnTo>
                <a:lnTo>
                  <a:pt x="42" y="303"/>
                </a:lnTo>
                <a:lnTo>
                  <a:pt x="47" y="260"/>
                </a:lnTo>
                <a:lnTo>
                  <a:pt x="58" y="217"/>
                </a:lnTo>
                <a:lnTo>
                  <a:pt x="68" y="175"/>
                </a:lnTo>
                <a:lnTo>
                  <a:pt x="79" y="132"/>
                </a:lnTo>
                <a:lnTo>
                  <a:pt x="100" y="96"/>
                </a:lnTo>
                <a:lnTo>
                  <a:pt x="117" y="58"/>
                </a:lnTo>
                <a:lnTo>
                  <a:pt x="138" y="26"/>
                </a:lnTo>
                <a:lnTo>
                  <a:pt x="106" y="0"/>
                </a:lnTo>
                <a:lnTo>
                  <a:pt x="106" y="0"/>
                </a:lnTo>
                <a:lnTo>
                  <a:pt x="79" y="37"/>
                </a:lnTo>
                <a:lnTo>
                  <a:pt x="63" y="74"/>
                </a:lnTo>
                <a:lnTo>
                  <a:pt x="42" y="117"/>
                </a:lnTo>
                <a:lnTo>
                  <a:pt x="26" y="159"/>
                </a:lnTo>
                <a:lnTo>
                  <a:pt x="16" y="207"/>
                </a:lnTo>
                <a:lnTo>
                  <a:pt x="10" y="255"/>
                </a:lnTo>
                <a:lnTo>
                  <a:pt x="5" y="303"/>
                </a:lnTo>
                <a:lnTo>
                  <a:pt x="0" y="35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" name="Freeform 405"/>
          <p:cNvSpPr>
            <a:spLocks noChangeArrowheads="1"/>
          </p:cNvSpPr>
          <p:nvPr/>
        </p:nvSpPr>
        <p:spPr bwMode="auto">
          <a:xfrm>
            <a:off x="4011397" y="3885464"/>
            <a:ext cx="13120" cy="18368"/>
          </a:xfrm>
          <a:custGeom>
            <a:avLst/>
            <a:gdLst>
              <a:gd name="T0" fmla="*/ 0 w 43"/>
              <a:gd name="T1" fmla="*/ 0 h 63"/>
              <a:gd name="T2" fmla="*/ 42 w 43"/>
              <a:gd name="T3" fmla="*/ 0 h 63"/>
              <a:gd name="T4" fmla="*/ 42 w 43"/>
              <a:gd name="T5" fmla="*/ 62 h 63"/>
              <a:gd name="T6" fmla="*/ 0 w 43"/>
              <a:gd name="T7" fmla="*/ 62 h 63"/>
              <a:gd name="T8" fmla="*/ 0 w 43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63">
                <a:moveTo>
                  <a:pt x="0" y="0"/>
                </a:moveTo>
                <a:lnTo>
                  <a:pt x="42" y="0"/>
                </a:lnTo>
                <a:lnTo>
                  <a:pt x="42" y="62"/>
                </a:lnTo>
                <a:lnTo>
                  <a:pt x="0" y="6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" name="Freeform 406"/>
          <p:cNvSpPr>
            <a:spLocks noChangeArrowheads="1"/>
          </p:cNvSpPr>
          <p:nvPr/>
        </p:nvSpPr>
        <p:spPr bwMode="auto">
          <a:xfrm>
            <a:off x="4467967" y="4843212"/>
            <a:ext cx="401467" cy="346364"/>
          </a:xfrm>
          <a:custGeom>
            <a:avLst/>
            <a:gdLst>
              <a:gd name="T0" fmla="*/ 1104 w 1349"/>
              <a:gd name="T1" fmla="*/ 908 h 1164"/>
              <a:gd name="T2" fmla="*/ 977 w 1349"/>
              <a:gd name="T3" fmla="*/ 1062 h 1164"/>
              <a:gd name="T4" fmla="*/ 834 w 1349"/>
              <a:gd name="T5" fmla="*/ 1115 h 1164"/>
              <a:gd name="T6" fmla="*/ 674 w 1349"/>
              <a:gd name="T7" fmla="*/ 1104 h 1164"/>
              <a:gd name="T8" fmla="*/ 504 w 1349"/>
              <a:gd name="T9" fmla="*/ 988 h 1164"/>
              <a:gd name="T10" fmla="*/ 430 w 1349"/>
              <a:gd name="T11" fmla="*/ 886 h 1164"/>
              <a:gd name="T12" fmla="*/ 313 w 1349"/>
              <a:gd name="T13" fmla="*/ 860 h 1164"/>
              <a:gd name="T14" fmla="*/ 181 w 1349"/>
              <a:gd name="T15" fmla="*/ 781 h 1164"/>
              <a:gd name="T16" fmla="*/ 106 w 1349"/>
              <a:gd name="T17" fmla="*/ 690 h 1164"/>
              <a:gd name="T18" fmla="*/ 48 w 1349"/>
              <a:gd name="T19" fmla="*/ 542 h 1164"/>
              <a:gd name="T20" fmla="*/ 48 w 1349"/>
              <a:gd name="T21" fmla="*/ 393 h 1164"/>
              <a:gd name="T22" fmla="*/ 212 w 1349"/>
              <a:gd name="T23" fmla="*/ 207 h 1164"/>
              <a:gd name="T24" fmla="*/ 191 w 1349"/>
              <a:gd name="T25" fmla="*/ 138 h 1164"/>
              <a:gd name="T26" fmla="*/ 335 w 1349"/>
              <a:gd name="T27" fmla="*/ 58 h 1164"/>
              <a:gd name="T28" fmla="*/ 462 w 1349"/>
              <a:gd name="T29" fmla="*/ 43 h 1164"/>
              <a:gd name="T30" fmla="*/ 658 w 1349"/>
              <a:gd name="T31" fmla="*/ 90 h 1164"/>
              <a:gd name="T32" fmla="*/ 775 w 1349"/>
              <a:gd name="T33" fmla="*/ 181 h 1164"/>
              <a:gd name="T34" fmla="*/ 828 w 1349"/>
              <a:gd name="T35" fmla="*/ 223 h 1164"/>
              <a:gd name="T36" fmla="*/ 945 w 1349"/>
              <a:gd name="T37" fmla="*/ 212 h 1164"/>
              <a:gd name="T38" fmla="*/ 1072 w 1349"/>
              <a:gd name="T39" fmla="*/ 286 h 1164"/>
              <a:gd name="T40" fmla="*/ 1120 w 1349"/>
              <a:gd name="T41" fmla="*/ 409 h 1164"/>
              <a:gd name="T42" fmla="*/ 1199 w 1349"/>
              <a:gd name="T43" fmla="*/ 446 h 1164"/>
              <a:gd name="T44" fmla="*/ 1280 w 1349"/>
              <a:gd name="T45" fmla="*/ 536 h 1164"/>
              <a:gd name="T46" fmla="*/ 1311 w 1349"/>
              <a:gd name="T47" fmla="*/ 653 h 1164"/>
              <a:gd name="T48" fmla="*/ 1258 w 1349"/>
              <a:gd name="T49" fmla="*/ 807 h 1164"/>
              <a:gd name="T50" fmla="*/ 1120 w 1349"/>
              <a:gd name="T51" fmla="*/ 897 h 1164"/>
              <a:gd name="T52" fmla="*/ 1231 w 1349"/>
              <a:gd name="T53" fmla="*/ 414 h 1164"/>
              <a:gd name="T54" fmla="*/ 1141 w 1349"/>
              <a:gd name="T55" fmla="*/ 335 h 1164"/>
              <a:gd name="T56" fmla="*/ 1035 w 1349"/>
              <a:gd name="T57" fmla="*/ 202 h 1164"/>
              <a:gd name="T58" fmla="*/ 908 w 1349"/>
              <a:gd name="T59" fmla="*/ 170 h 1164"/>
              <a:gd name="T60" fmla="*/ 796 w 1349"/>
              <a:gd name="T61" fmla="*/ 143 h 1164"/>
              <a:gd name="T62" fmla="*/ 679 w 1349"/>
              <a:gd name="T63" fmla="*/ 53 h 1164"/>
              <a:gd name="T64" fmla="*/ 462 w 1349"/>
              <a:gd name="T65" fmla="*/ 0 h 1164"/>
              <a:gd name="T66" fmla="*/ 324 w 1349"/>
              <a:gd name="T67" fmla="*/ 21 h 1164"/>
              <a:gd name="T68" fmla="*/ 170 w 1349"/>
              <a:gd name="T69" fmla="*/ 106 h 1164"/>
              <a:gd name="T70" fmla="*/ 53 w 1349"/>
              <a:gd name="T71" fmla="*/ 244 h 1164"/>
              <a:gd name="T72" fmla="*/ 0 w 1349"/>
              <a:gd name="T73" fmla="*/ 414 h 1164"/>
              <a:gd name="T74" fmla="*/ 5 w 1349"/>
              <a:gd name="T75" fmla="*/ 552 h 1164"/>
              <a:gd name="T76" fmla="*/ 69 w 1349"/>
              <a:gd name="T77" fmla="*/ 711 h 1164"/>
              <a:gd name="T78" fmla="*/ 154 w 1349"/>
              <a:gd name="T79" fmla="*/ 807 h 1164"/>
              <a:gd name="T80" fmla="*/ 292 w 1349"/>
              <a:gd name="T81" fmla="*/ 897 h 1164"/>
              <a:gd name="T82" fmla="*/ 414 w 1349"/>
              <a:gd name="T83" fmla="*/ 924 h 1164"/>
              <a:gd name="T84" fmla="*/ 563 w 1349"/>
              <a:gd name="T85" fmla="*/ 1093 h 1164"/>
              <a:gd name="T86" fmla="*/ 781 w 1349"/>
              <a:gd name="T87" fmla="*/ 1163 h 1164"/>
              <a:gd name="T88" fmla="*/ 950 w 1349"/>
              <a:gd name="T89" fmla="*/ 1125 h 1164"/>
              <a:gd name="T90" fmla="*/ 1078 w 1349"/>
              <a:gd name="T91" fmla="*/ 1025 h 1164"/>
              <a:gd name="T92" fmla="*/ 1184 w 1349"/>
              <a:gd name="T93" fmla="*/ 918 h 1164"/>
              <a:gd name="T94" fmla="*/ 1317 w 1349"/>
              <a:gd name="T95" fmla="*/ 791 h 1164"/>
              <a:gd name="T96" fmla="*/ 1348 w 1349"/>
              <a:gd name="T97" fmla="*/ 653 h 1164"/>
              <a:gd name="T98" fmla="*/ 1290 w 1349"/>
              <a:gd name="T99" fmla="*/ 478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49" h="1164">
                <a:moveTo>
                  <a:pt x="1120" y="897"/>
                </a:moveTo>
                <a:lnTo>
                  <a:pt x="1110" y="903"/>
                </a:lnTo>
                <a:lnTo>
                  <a:pt x="1104" y="908"/>
                </a:lnTo>
                <a:lnTo>
                  <a:pt x="1104" y="908"/>
                </a:lnTo>
                <a:lnTo>
                  <a:pt x="1083" y="956"/>
                </a:lnTo>
                <a:lnTo>
                  <a:pt x="1051" y="993"/>
                </a:lnTo>
                <a:lnTo>
                  <a:pt x="1014" y="1030"/>
                </a:lnTo>
                <a:lnTo>
                  <a:pt x="977" y="1062"/>
                </a:lnTo>
                <a:lnTo>
                  <a:pt x="977" y="1062"/>
                </a:lnTo>
                <a:lnTo>
                  <a:pt x="929" y="1083"/>
                </a:lnTo>
                <a:lnTo>
                  <a:pt x="881" y="1104"/>
                </a:lnTo>
                <a:lnTo>
                  <a:pt x="834" y="1115"/>
                </a:lnTo>
                <a:lnTo>
                  <a:pt x="781" y="1121"/>
                </a:lnTo>
                <a:lnTo>
                  <a:pt x="781" y="1121"/>
                </a:lnTo>
                <a:lnTo>
                  <a:pt x="727" y="1115"/>
                </a:lnTo>
                <a:lnTo>
                  <a:pt x="674" y="1104"/>
                </a:lnTo>
                <a:lnTo>
                  <a:pt x="627" y="1083"/>
                </a:lnTo>
                <a:lnTo>
                  <a:pt x="578" y="1057"/>
                </a:lnTo>
                <a:lnTo>
                  <a:pt x="542" y="1025"/>
                </a:lnTo>
                <a:lnTo>
                  <a:pt x="504" y="988"/>
                </a:lnTo>
                <a:lnTo>
                  <a:pt x="472" y="945"/>
                </a:lnTo>
                <a:lnTo>
                  <a:pt x="446" y="897"/>
                </a:lnTo>
                <a:lnTo>
                  <a:pt x="441" y="886"/>
                </a:lnTo>
                <a:lnTo>
                  <a:pt x="430" y="886"/>
                </a:lnTo>
                <a:lnTo>
                  <a:pt x="430" y="886"/>
                </a:lnTo>
                <a:lnTo>
                  <a:pt x="393" y="882"/>
                </a:lnTo>
                <a:lnTo>
                  <a:pt x="350" y="871"/>
                </a:lnTo>
                <a:lnTo>
                  <a:pt x="313" y="860"/>
                </a:lnTo>
                <a:lnTo>
                  <a:pt x="281" y="844"/>
                </a:lnTo>
                <a:lnTo>
                  <a:pt x="244" y="823"/>
                </a:lnTo>
                <a:lnTo>
                  <a:pt x="212" y="802"/>
                </a:lnTo>
                <a:lnTo>
                  <a:pt x="181" y="781"/>
                </a:lnTo>
                <a:lnTo>
                  <a:pt x="154" y="749"/>
                </a:lnTo>
                <a:lnTo>
                  <a:pt x="154" y="749"/>
                </a:lnTo>
                <a:lnTo>
                  <a:pt x="128" y="722"/>
                </a:lnTo>
                <a:lnTo>
                  <a:pt x="106" y="690"/>
                </a:lnTo>
                <a:lnTo>
                  <a:pt x="85" y="653"/>
                </a:lnTo>
                <a:lnTo>
                  <a:pt x="69" y="616"/>
                </a:lnTo>
                <a:lnTo>
                  <a:pt x="58" y="579"/>
                </a:lnTo>
                <a:lnTo>
                  <a:pt x="48" y="542"/>
                </a:lnTo>
                <a:lnTo>
                  <a:pt x="42" y="504"/>
                </a:lnTo>
                <a:lnTo>
                  <a:pt x="42" y="462"/>
                </a:lnTo>
                <a:lnTo>
                  <a:pt x="42" y="462"/>
                </a:lnTo>
                <a:lnTo>
                  <a:pt x="48" y="393"/>
                </a:lnTo>
                <a:lnTo>
                  <a:pt x="64" y="329"/>
                </a:lnTo>
                <a:lnTo>
                  <a:pt x="90" y="265"/>
                </a:lnTo>
                <a:lnTo>
                  <a:pt x="128" y="207"/>
                </a:lnTo>
                <a:lnTo>
                  <a:pt x="212" y="207"/>
                </a:lnTo>
                <a:lnTo>
                  <a:pt x="212" y="170"/>
                </a:lnTo>
                <a:lnTo>
                  <a:pt x="159" y="170"/>
                </a:lnTo>
                <a:lnTo>
                  <a:pt x="159" y="170"/>
                </a:lnTo>
                <a:lnTo>
                  <a:pt x="191" y="138"/>
                </a:lnTo>
                <a:lnTo>
                  <a:pt x="223" y="117"/>
                </a:lnTo>
                <a:lnTo>
                  <a:pt x="260" y="90"/>
                </a:lnTo>
                <a:lnTo>
                  <a:pt x="297" y="75"/>
                </a:lnTo>
                <a:lnTo>
                  <a:pt x="335" y="58"/>
                </a:lnTo>
                <a:lnTo>
                  <a:pt x="377" y="48"/>
                </a:lnTo>
                <a:lnTo>
                  <a:pt x="419" y="43"/>
                </a:lnTo>
                <a:lnTo>
                  <a:pt x="462" y="43"/>
                </a:lnTo>
                <a:lnTo>
                  <a:pt x="462" y="43"/>
                </a:lnTo>
                <a:lnTo>
                  <a:pt x="515" y="43"/>
                </a:lnTo>
                <a:lnTo>
                  <a:pt x="563" y="53"/>
                </a:lnTo>
                <a:lnTo>
                  <a:pt x="610" y="69"/>
                </a:lnTo>
                <a:lnTo>
                  <a:pt x="658" y="90"/>
                </a:lnTo>
                <a:lnTo>
                  <a:pt x="658" y="90"/>
                </a:lnTo>
                <a:lnTo>
                  <a:pt x="701" y="111"/>
                </a:lnTo>
                <a:lnTo>
                  <a:pt x="738" y="143"/>
                </a:lnTo>
                <a:lnTo>
                  <a:pt x="775" y="181"/>
                </a:lnTo>
                <a:lnTo>
                  <a:pt x="807" y="218"/>
                </a:lnTo>
                <a:lnTo>
                  <a:pt x="817" y="228"/>
                </a:lnTo>
                <a:lnTo>
                  <a:pt x="828" y="223"/>
                </a:lnTo>
                <a:lnTo>
                  <a:pt x="828" y="223"/>
                </a:lnTo>
                <a:lnTo>
                  <a:pt x="871" y="212"/>
                </a:lnTo>
                <a:lnTo>
                  <a:pt x="908" y="207"/>
                </a:lnTo>
                <a:lnTo>
                  <a:pt x="908" y="207"/>
                </a:lnTo>
                <a:lnTo>
                  <a:pt x="945" y="212"/>
                </a:lnTo>
                <a:lnTo>
                  <a:pt x="982" y="223"/>
                </a:lnTo>
                <a:lnTo>
                  <a:pt x="1014" y="239"/>
                </a:lnTo>
                <a:lnTo>
                  <a:pt x="1046" y="260"/>
                </a:lnTo>
                <a:lnTo>
                  <a:pt x="1072" y="286"/>
                </a:lnTo>
                <a:lnTo>
                  <a:pt x="1094" y="318"/>
                </a:lnTo>
                <a:lnTo>
                  <a:pt x="1110" y="356"/>
                </a:lnTo>
                <a:lnTo>
                  <a:pt x="1115" y="393"/>
                </a:lnTo>
                <a:lnTo>
                  <a:pt x="1120" y="409"/>
                </a:lnTo>
                <a:lnTo>
                  <a:pt x="1131" y="409"/>
                </a:lnTo>
                <a:lnTo>
                  <a:pt x="1131" y="409"/>
                </a:lnTo>
                <a:lnTo>
                  <a:pt x="1168" y="425"/>
                </a:lnTo>
                <a:lnTo>
                  <a:pt x="1199" y="446"/>
                </a:lnTo>
                <a:lnTo>
                  <a:pt x="1231" y="472"/>
                </a:lnTo>
                <a:lnTo>
                  <a:pt x="1258" y="499"/>
                </a:lnTo>
                <a:lnTo>
                  <a:pt x="1258" y="499"/>
                </a:lnTo>
                <a:lnTo>
                  <a:pt x="1280" y="536"/>
                </a:lnTo>
                <a:lnTo>
                  <a:pt x="1295" y="574"/>
                </a:lnTo>
                <a:lnTo>
                  <a:pt x="1306" y="611"/>
                </a:lnTo>
                <a:lnTo>
                  <a:pt x="1311" y="653"/>
                </a:lnTo>
                <a:lnTo>
                  <a:pt x="1311" y="653"/>
                </a:lnTo>
                <a:lnTo>
                  <a:pt x="1306" y="696"/>
                </a:lnTo>
                <a:lnTo>
                  <a:pt x="1295" y="738"/>
                </a:lnTo>
                <a:lnTo>
                  <a:pt x="1280" y="775"/>
                </a:lnTo>
                <a:lnTo>
                  <a:pt x="1258" y="807"/>
                </a:lnTo>
                <a:lnTo>
                  <a:pt x="1227" y="839"/>
                </a:lnTo>
                <a:lnTo>
                  <a:pt x="1195" y="865"/>
                </a:lnTo>
                <a:lnTo>
                  <a:pt x="1157" y="886"/>
                </a:lnTo>
                <a:lnTo>
                  <a:pt x="1120" y="897"/>
                </a:lnTo>
                <a:close/>
                <a:moveTo>
                  <a:pt x="1290" y="478"/>
                </a:moveTo>
                <a:lnTo>
                  <a:pt x="1290" y="478"/>
                </a:lnTo>
                <a:lnTo>
                  <a:pt x="1263" y="446"/>
                </a:lnTo>
                <a:lnTo>
                  <a:pt x="1231" y="414"/>
                </a:lnTo>
                <a:lnTo>
                  <a:pt x="1195" y="393"/>
                </a:lnTo>
                <a:lnTo>
                  <a:pt x="1157" y="377"/>
                </a:lnTo>
                <a:lnTo>
                  <a:pt x="1157" y="377"/>
                </a:lnTo>
                <a:lnTo>
                  <a:pt x="1141" y="335"/>
                </a:lnTo>
                <a:lnTo>
                  <a:pt x="1125" y="292"/>
                </a:lnTo>
                <a:lnTo>
                  <a:pt x="1099" y="255"/>
                </a:lnTo>
                <a:lnTo>
                  <a:pt x="1067" y="228"/>
                </a:lnTo>
                <a:lnTo>
                  <a:pt x="1035" y="202"/>
                </a:lnTo>
                <a:lnTo>
                  <a:pt x="992" y="186"/>
                </a:lnTo>
                <a:lnTo>
                  <a:pt x="950" y="170"/>
                </a:lnTo>
                <a:lnTo>
                  <a:pt x="908" y="170"/>
                </a:lnTo>
                <a:lnTo>
                  <a:pt x="908" y="170"/>
                </a:lnTo>
                <a:lnTo>
                  <a:pt x="871" y="170"/>
                </a:lnTo>
                <a:lnTo>
                  <a:pt x="828" y="181"/>
                </a:lnTo>
                <a:lnTo>
                  <a:pt x="828" y="181"/>
                </a:lnTo>
                <a:lnTo>
                  <a:pt x="796" y="143"/>
                </a:lnTo>
                <a:lnTo>
                  <a:pt x="759" y="106"/>
                </a:lnTo>
                <a:lnTo>
                  <a:pt x="722" y="79"/>
                </a:lnTo>
                <a:lnTo>
                  <a:pt x="679" y="53"/>
                </a:lnTo>
                <a:lnTo>
                  <a:pt x="679" y="53"/>
                </a:lnTo>
                <a:lnTo>
                  <a:pt x="627" y="27"/>
                </a:lnTo>
                <a:lnTo>
                  <a:pt x="574" y="11"/>
                </a:lnTo>
                <a:lnTo>
                  <a:pt x="520" y="0"/>
                </a:lnTo>
                <a:lnTo>
                  <a:pt x="462" y="0"/>
                </a:lnTo>
                <a:lnTo>
                  <a:pt x="462" y="0"/>
                </a:lnTo>
                <a:lnTo>
                  <a:pt x="414" y="0"/>
                </a:lnTo>
                <a:lnTo>
                  <a:pt x="371" y="11"/>
                </a:lnTo>
                <a:lnTo>
                  <a:pt x="324" y="21"/>
                </a:lnTo>
                <a:lnTo>
                  <a:pt x="281" y="37"/>
                </a:lnTo>
                <a:lnTo>
                  <a:pt x="244" y="53"/>
                </a:lnTo>
                <a:lnTo>
                  <a:pt x="202" y="79"/>
                </a:lnTo>
                <a:lnTo>
                  <a:pt x="170" y="106"/>
                </a:lnTo>
                <a:lnTo>
                  <a:pt x="132" y="133"/>
                </a:lnTo>
                <a:lnTo>
                  <a:pt x="106" y="170"/>
                </a:lnTo>
                <a:lnTo>
                  <a:pt x="79" y="202"/>
                </a:lnTo>
                <a:lnTo>
                  <a:pt x="53" y="244"/>
                </a:lnTo>
                <a:lnTo>
                  <a:pt x="37" y="282"/>
                </a:lnTo>
                <a:lnTo>
                  <a:pt x="21" y="324"/>
                </a:lnTo>
                <a:lnTo>
                  <a:pt x="11" y="372"/>
                </a:lnTo>
                <a:lnTo>
                  <a:pt x="0" y="414"/>
                </a:lnTo>
                <a:lnTo>
                  <a:pt x="0" y="462"/>
                </a:lnTo>
                <a:lnTo>
                  <a:pt x="0" y="462"/>
                </a:lnTo>
                <a:lnTo>
                  <a:pt x="0" y="504"/>
                </a:lnTo>
                <a:lnTo>
                  <a:pt x="5" y="552"/>
                </a:lnTo>
                <a:lnTo>
                  <a:pt x="16" y="595"/>
                </a:lnTo>
                <a:lnTo>
                  <a:pt x="32" y="632"/>
                </a:lnTo>
                <a:lnTo>
                  <a:pt x="48" y="674"/>
                </a:lnTo>
                <a:lnTo>
                  <a:pt x="69" y="711"/>
                </a:lnTo>
                <a:lnTo>
                  <a:pt x="96" y="743"/>
                </a:lnTo>
                <a:lnTo>
                  <a:pt x="122" y="781"/>
                </a:lnTo>
                <a:lnTo>
                  <a:pt x="122" y="781"/>
                </a:lnTo>
                <a:lnTo>
                  <a:pt x="154" y="807"/>
                </a:lnTo>
                <a:lnTo>
                  <a:pt x="186" y="834"/>
                </a:lnTo>
                <a:lnTo>
                  <a:pt x="218" y="860"/>
                </a:lnTo>
                <a:lnTo>
                  <a:pt x="255" y="876"/>
                </a:lnTo>
                <a:lnTo>
                  <a:pt x="292" y="897"/>
                </a:lnTo>
                <a:lnTo>
                  <a:pt x="335" y="908"/>
                </a:lnTo>
                <a:lnTo>
                  <a:pt x="371" y="918"/>
                </a:lnTo>
                <a:lnTo>
                  <a:pt x="414" y="924"/>
                </a:lnTo>
                <a:lnTo>
                  <a:pt x="414" y="924"/>
                </a:lnTo>
                <a:lnTo>
                  <a:pt x="441" y="977"/>
                </a:lnTo>
                <a:lnTo>
                  <a:pt x="478" y="1025"/>
                </a:lnTo>
                <a:lnTo>
                  <a:pt x="515" y="1062"/>
                </a:lnTo>
                <a:lnTo>
                  <a:pt x="563" y="1093"/>
                </a:lnTo>
                <a:lnTo>
                  <a:pt x="610" y="1125"/>
                </a:lnTo>
                <a:lnTo>
                  <a:pt x="664" y="1142"/>
                </a:lnTo>
                <a:lnTo>
                  <a:pt x="722" y="1157"/>
                </a:lnTo>
                <a:lnTo>
                  <a:pt x="781" y="1163"/>
                </a:lnTo>
                <a:lnTo>
                  <a:pt x="781" y="1163"/>
                </a:lnTo>
                <a:lnTo>
                  <a:pt x="839" y="1157"/>
                </a:lnTo>
                <a:lnTo>
                  <a:pt x="892" y="1142"/>
                </a:lnTo>
                <a:lnTo>
                  <a:pt x="950" y="1125"/>
                </a:lnTo>
                <a:lnTo>
                  <a:pt x="998" y="1093"/>
                </a:lnTo>
                <a:lnTo>
                  <a:pt x="998" y="1093"/>
                </a:lnTo>
                <a:lnTo>
                  <a:pt x="1041" y="1062"/>
                </a:lnTo>
                <a:lnTo>
                  <a:pt x="1078" y="1025"/>
                </a:lnTo>
                <a:lnTo>
                  <a:pt x="1115" y="982"/>
                </a:lnTo>
                <a:lnTo>
                  <a:pt x="1141" y="935"/>
                </a:lnTo>
                <a:lnTo>
                  <a:pt x="1141" y="935"/>
                </a:lnTo>
                <a:lnTo>
                  <a:pt x="1184" y="918"/>
                </a:lnTo>
                <a:lnTo>
                  <a:pt x="1227" y="892"/>
                </a:lnTo>
                <a:lnTo>
                  <a:pt x="1263" y="865"/>
                </a:lnTo>
                <a:lnTo>
                  <a:pt x="1290" y="828"/>
                </a:lnTo>
                <a:lnTo>
                  <a:pt x="1317" y="791"/>
                </a:lnTo>
                <a:lnTo>
                  <a:pt x="1332" y="749"/>
                </a:lnTo>
                <a:lnTo>
                  <a:pt x="1348" y="701"/>
                </a:lnTo>
                <a:lnTo>
                  <a:pt x="1348" y="653"/>
                </a:lnTo>
                <a:lnTo>
                  <a:pt x="1348" y="653"/>
                </a:lnTo>
                <a:lnTo>
                  <a:pt x="1348" y="605"/>
                </a:lnTo>
                <a:lnTo>
                  <a:pt x="1338" y="563"/>
                </a:lnTo>
                <a:lnTo>
                  <a:pt x="1317" y="515"/>
                </a:lnTo>
                <a:lnTo>
                  <a:pt x="1290" y="4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" name="Freeform 407"/>
          <p:cNvSpPr>
            <a:spLocks noChangeArrowheads="1"/>
          </p:cNvSpPr>
          <p:nvPr/>
        </p:nvSpPr>
        <p:spPr bwMode="auto">
          <a:xfrm>
            <a:off x="4637213" y="5024266"/>
            <a:ext cx="125950" cy="125950"/>
          </a:xfrm>
          <a:custGeom>
            <a:avLst/>
            <a:gdLst>
              <a:gd name="T0" fmla="*/ 213 w 425"/>
              <a:gd name="T1" fmla="*/ 382 h 425"/>
              <a:gd name="T2" fmla="*/ 149 w 425"/>
              <a:gd name="T3" fmla="*/ 366 h 425"/>
              <a:gd name="T4" fmla="*/ 90 w 425"/>
              <a:gd name="T5" fmla="*/ 329 h 425"/>
              <a:gd name="T6" fmla="*/ 59 w 425"/>
              <a:gd name="T7" fmla="*/ 275 h 425"/>
              <a:gd name="T8" fmla="*/ 42 w 425"/>
              <a:gd name="T9" fmla="*/ 212 h 425"/>
              <a:gd name="T10" fmla="*/ 48 w 425"/>
              <a:gd name="T11" fmla="*/ 175 h 425"/>
              <a:gd name="T12" fmla="*/ 69 w 425"/>
              <a:gd name="T13" fmla="*/ 117 h 425"/>
              <a:gd name="T14" fmla="*/ 117 w 425"/>
              <a:gd name="T15" fmla="*/ 68 h 425"/>
              <a:gd name="T16" fmla="*/ 181 w 425"/>
              <a:gd name="T17" fmla="*/ 47 h 425"/>
              <a:gd name="T18" fmla="*/ 213 w 425"/>
              <a:gd name="T19" fmla="*/ 42 h 425"/>
              <a:gd name="T20" fmla="*/ 276 w 425"/>
              <a:gd name="T21" fmla="*/ 53 h 425"/>
              <a:gd name="T22" fmla="*/ 335 w 425"/>
              <a:gd name="T23" fmla="*/ 90 h 425"/>
              <a:gd name="T24" fmla="*/ 366 w 425"/>
              <a:gd name="T25" fmla="*/ 143 h 425"/>
              <a:gd name="T26" fmla="*/ 382 w 425"/>
              <a:gd name="T27" fmla="*/ 212 h 425"/>
              <a:gd name="T28" fmla="*/ 377 w 425"/>
              <a:gd name="T29" fmla="*/ 244 h 425"/>
              <a:gd name="T30" fmla="*/ 350 w 425"/>
              <a:gd name="T31" fmla="*/ 307 h 425"/>
              <a:gd name="T32" fmla="*/ 308 w 425"/>
              <a:gd name="T33" fmla="*/ 350 h 425"/>
              <a:gd name="T34" fmla="*/ 244 w 425"/>
              <a:gd name="T35" fmla="*/ 377 h 425"/>
              <a:gd name="T36" fmla="*/ 213 w 425"/>
              <a:gd name="T37" fmla="*/ 0 h 425"/>
              <a:gd name="T38" fmla="*/ 170 w 425"/>
              <a:gd name="T39" fmla="*/ 5 h 425"/>
              <a:gd name="T40" fmla="*/ 96 w 425"/>
              <a:gd name="T41" fmla="*/ 37 h 425"/>
              <a:gd name="T42" fmla="*/ 37 w 425"/>
              <a:gd name="T43" fmla="*/ 95 h 425"/>
              <a:gd name="T44" fmla="*/ 6 w 425"/>
              <a:gd name="T45" fmla="*/ 170 h 425"/>
              <a:gd name="T46" fmla="*/ 0 w 425"/>
              <a:gd name="T47" fmla="*/ 212 h 425"/>
              <a:gd name="T48" fmla="*/ 16 w 425"/>
              <a:gd name="T49" fmla="*/ 292 h 425"/>
              <a:gd name="T50" fmla="*/ 64 w 425"/>
              <a:gd name="T51" fmla="*/ 361 h 425"/>
              <a:gd name="T52" fmla="*/ 133 w 425"/>
              <a:gd name="T53" fmla="*/ 408 h 425"/>
              <a:gd name="T54" fmla="*/ 213 w 425"/>
              <a:gd name="T55" fmla="*/ 424 h 425"/>
              <a:gd name="T56" fmla="*/ 255 w 425"/>
              <a:gd name="T57" fmla="*/ 419 h 425"/>
              <a:gd name="T58" fmla="*/ 329 w 425"/>
              <a:gd name="T59" fmla="*/ 387 h 425"/>
              <a:gd name="T60" fmla="*/ 388 w 425"/>
              <a:gd name="T61" fmla="*/ 329 h 425"/>
              <a:gd name="T62" fmla="*/ 420 w 425"/>
              <a:gd name="T63" fmla="*/ 254 h 425"/>
              <a:gd name="T64" fmla="*/ 424 w 425"/>
              <a:gd name="T65" fmla="*/ 212 h 425"/>
              <a:gd name="T66" fmla="*/ 409 w 425"/>
              <a:gd name="T67" fmla="*/ 127 h 425"/>
              <a:gd name="T68" fmla="*/ 361 w 425"/>
              <a:gd name="T69" fmla="*/ 63 h 425"/>
              <a:gd name="T70" fmla="*/ 292 w 425"/>
              <a:gd name="T71" fmla="*/ 15 h 425"/>
              <a:gd name="T72" fmla="*/ 213 w 425"/>
              <a:gd name="T7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5" h="425">
                <a:moveTo>
                  <a:pt x="213" y="382"/>
                </a:moveTo>
                <a:lnTo>
                  <a:pt x="213" y="382"/>
                </a:lnTo>
                <a:lnTo>
                  <a:pt x="181" y="377"/>
                </a:lnTo>
                <a:lnTo>
                  <a:pt x="149" y="366"/>
                </a:lnTo>
                <a:lnTo>
                  <a:pt x="117" y="350"/>
                </a:lnTo>
                <a:lnTo>
                  <a:pt x="90" y="329"/>
                </a:lnTo>
                <a:lnTo>
                  <a:pt x="69" y="307"/>
                </a:lnTo>
                <a:lnTo>
                  <a:pt x="59" y="275"/>
                </a:lnTo>
                <a:lnTo>
                  <a:pt x="48" y="244"/>
                </a:lnTo>
                <a:lnTo>
                  <a:pt x="42" y="212"/>
                </a:lnTo>
                <a:lnTo>
                  <a:pt x="42" y="212"/>
                </a:lnTo>
                <a:lnTo>
                  <a:pt x="48" y="175"/>
                </a:lnTo>
                <a:lnTo>
                  <a:pt x="59" y="143"/>
                </a:lnTo>
                <a:lnTo>
                  <a:pt x="69" y="117"/>
                </a:lnTo>
                <a:lnTo>
                  <a:pt x="90" y="90"/>
                </a:lnTo>
                <a:lnTo>
                  <a:pt x="117" y="68"/>
                </a:lnTo>
                <a:lnTo>
                  <a:pt x="149" y="53"/>
                </a:lnTo>
                <a:lnTo>
                  <a:pt x="181" y="47"/>
                </a:lnTo>
                <a:lnTo>
                  <a:pt x="213" y="42"/>
                </a:lnTo>
                <a:lnTo>
                  <a:pt x="213" y="42"/>
                </a:lnTo>
                <a:lnTo>
                  <a:pt x="244" y="47"/>
                </a:lnTo>
                <a:lnTo>
                  <a:pt x="276" y="53"/>
                </a:lnTo>
                <a:lnTo>
                  <a:pt x="308" y="68"/>
                </a:lnTo>
                <a:lnTo>
                  <a:pt x="335" y="90"/>
                </a:lnTo>
                <a:lnTo>
                  <a:pt x="350" y="117"/>
                </a:lnTo>
                <a:lnTo>
                  <a:pt x="366" y="143"/>
                </a:lnTo>
                <a:lnTo>
                  <a:pt x="377" y="175"/>
                </a:lnTo>
                <a:lnTo>
                  <a:pt x="382" y="212"/>
                </a:lnTo>
                <a:lnTo>
                  <a:pt x="382" y="212"/>
                </a:lnTo>
                <a:lnTo>
                  <a:pt x="377" y="244"/>
                </a:lnTo>
                <a:lnTo>
                  <a:pt x="366" y="275"/>
                </a:lnTo>
                <a:lnTo>
                  <a:pt x="350" y="307"/>
                </a:lnTo>
                <a:lnTo>
                  <a:pt x="335" y="329"/>
                </a:lnTo>
                <a:lnTo>
                  <a:pt x="308" y="350"/>
                </a:lnTo>
                <a:lnTo>
                  <a:pt x="276" y="366"/>
                </a:lnTo>
                <a:lnTo>
                  <a:pt x="244" y="377"/>
                </a:lnTo>
                <a:lnTo>
                  <a:pt x="213" y="382"/>
                </a:lnTo>
                <a:close/>
                <a:moveTo>
                  <a:pt x="213" y="0"/>
                </a:moveTo>
                <a:lnTo>
                  <a:pt x="213" y="0"/>
                </a:lnTo>
                <a:lnTo>
                  <a:pt x="170" y="5"/>
                </a:lnTo>
                <a:lnTo>
                  <a:pt x="133" y="15"/>
                </a:lnTo>
                <a:lnTo>
                  <a:pt x="96" y="37"/>
                </a:lnTo>
                <a:lnTo>
                  <a:pt x="64" y="63"/>
                </a:lnTo>
                <a:lnTo>
                  <a:pt x="37" y="95"/>
                </a:lnTo>
                <a:lnTo>
                  <a:pt x="16" y="127"/>
                </a:lnTo>
                <a:lnTo>
                  <a:pt x="6" y="170"/>
                </a:lnTo>
                <a:lnTo>
                  <a:pt x="0" y="212"/>
                </a:lnTo>
                <a:lnTo>
                  <a:pt x="0" y="212"/>
                </a:lnTo>
                <a:lnTo>
                  <a:pt x="6" y="254"/>
                </a:lnTo>
                <a:lnTo>
                  <a:pt x="16" y="292"/>
                </a:lnTo>
                <a:lnTo>
                  <a:pt x="37" y="329"/>
                </a:lnTo>
                <a:lnTo>
                  <a:pt x="64" y="361"/>
                </a:lnTo>
                <a:lnTo>
                  <a:pt x="96" y="387"/>
                </a:lnTo>
                <a:lnTo>
                  <a:pt x="133" y="408"/>
                </a:lnTo>
                <a:lnTo>
                  <a:pt x="170" y="419"/>
                </a:lnTo>
                <a:lnTo>
                  <a:pt x="213" y="424"/>
                </a:lnTo>
                <a:lnTo>
                  <a:pt x="213" y="424"/>
                </a:lnTo>
                <a:lnTo>
                  <a:pt x="255" y="419"/>
                </a:lnTo>
                <a:lnTo>
                  <a:pt x="292" y="408"/>
                </a:lnTo>
                <a:lnTo>
                  <a:pt x="329" y="387"/>
                </a:lnTo>
                <a:lnTo>
                  <a:pt x="361" y="361"/>
                </a:lnTo>
                <a:lnTo>
                  <a:pt x="388" y="329"/>
                </a:lnTo>
                <a:lnTo>
                  <a:pt x="409" y="292"/>
                </a:lnTo>
                <a:lnTo>
                  <a:pt x="420" y="254"/>
                </a:lnTo>
                <a:lnTo>
                  <a:pt x="424" y="212"/>
                </a:lnTo>
                <a:lnTo>
                  <a:pt x="424" y="212"/>
                </a:lnTo>
                <a:lnTo>
                  <a:pt x="420" y="170"/>
                </a:lnTo>
                <a:lnTo>
                  <a:pt x="409" y="127"/>
                </a:lnTo>
                <a:lnTo>
                  <a:pt x="388" y="95"/>
                </a:lnTo>
                <a:lnTo>
                  <a:pt x="361" y="63"/>
                </a:lnTo>
                <a:lnTo>
                  <a:pt x="329" y="37"/>
                </a:lnTo>
                <a:lnTo>
                  <a:pt x="292" y="15"/>
                </a:lnTo>
                <a:lnTo>
                  <a:pt x="255" y="5"/>
                </a:lnTo>
                <a:lnTo>
                  <a:pt x="21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" name="Freeform 408"/>
          <p:cNvSpPr>
            <a:spLocks noChangeArrowheads="1"/>
          </p:cNvSpPr>
          <p:nvPr/>
        </p:nvSpPr>
        <p:spPr bwMode="auto">
          <a:xfrm>
            <a:off x="4700188" y="5102985"/>
            <a:ext cx="30176" cy="22304"/>
          </a:xfrm>
          <a:custGeom>
            <a:avLst/>
            <a:gdLst>
              <a:gd name="T0" fmla="*/ 0 w 101"/>
              <a:gd name="T1" fmla="*/ 32 h 75"/>
              <a:gd name="T2" fmla="*/ 0 w 101"/>
              <a:gd name="T3" fmla="*/ 74 h 75"/>
              <a:gd name="T4" fmla="*/ 0 w 101"/>
              <a:gd name="T5" fmla="*/ 74 h 75"/>
              <a:gd name="T6" fmla="*/ 31 w 101"/>
              <a:gd name="T7" fmla="*/ 69 h 75"/>
              <a:gd name="T8" fmla="*/ 58 w 101"/>
              <a:gd name="T9" fmla="*/ 59 h 75"/>
              <a:gd name="T10" fmla="*/ 79 w 101"/>
              <a:gd name="T11" fmla="*/ 42 h 75"/>
              <a:gd name="T12" fmla="*/ 100 w 101"/>
              <a:gd name="T13" fmla="*/ 21 h 75"/>
              <a:gd name="T14" fmla="*/ 68 w 101"/>
              <a:gd name="T15" fmla="*/ 0 h 75"/>
              <a:gd name="T16" fmla="*/ 68 w 101"/>
              <a:gd name="T17" fmla="*/ 0 h 75"/>
              <a:gd name="T18" fmla="*/ 53 w 101"/>
              <a:gd name="T19" fmla="*/ 10 h 75"/>
              <a:gd name="T20" fmla="*/ 36 w 101"/>
              <a:gd name="T21" fmla="*/ 21 h 75"/>
              <a:gd name="T22" fmla="*/ 21 w 101"/>
              <a:gd name="T23" fmla="*/ 27 h 75"/>
              <a:gd name="T24" fmla="*/ 0 w 101"/>
              <a:gd name="T25" fmla="*/ 3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" h="75">
                <a:moveTo>
                  <a:pt x="0" y="32"/>
                </a:moveTo>
                <a:lnTo>
                  <a:pt x="0" y="74"/>
                </a:lnTo>
                <a:lnTo>
                  <a:pt x="0" y="74"/>
                </a:lnTo>
                <a:lnTo>
                  <a:pt x="31" y="69"/>
                </a:lnTo>
                <a:lnTo>
                  <a:pt x="58" y="59"/>
                </a:lnTo>
                <a:lnTo>
                  <a:pt x="79" y="42"/>
                </a:lnTo>
                <a:lnTo>
                  <a:pt x="100" y="21"/>
                </a:lnTo>
                <a:lnTo>
                  <a:pt x="68" y="0"/>
                </a:lnTo>
                <a:lnTo>
                  <a:pt x="68" y="0"/>
                </a:lnTo>
                <a:lnTo>
                  <a:pt x="53" y="10"/>
                </a:lnTo>
                <a:lnTo>
                  <a:pt x="36" y="21"/>
                </a:lnTo>
                <a:lnTo>
                  <a:pt x="21" y="27"/>
                </a:lnTo>
                <a:lnTo>
                  <a:pt x="0" y="3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" name="Freeform 409"/>
          <p:cNvSpPr>
            <a:spLocks noChangeArrowheads="1"/>
          </p:cNvSpPr>
          <p:nvPr/>
        </p:nvSpPr>
        <p:spPr bwMode="auto">
          <a:xfrm>
            <a:off x="4700188" y="5049194"/>
            <a:ext cx="38048" cy="45919"/>
          </a:xfrm>
          <a:custGeom>
            <a:avLst/>
            <a:gdLst>
              <a:gd name="T0" fmla="*/ 0 w 128"/>
              <a:gd name="T1" fmla="*/ 0 h 155"/>
              <a:gd name="T2" fmla="*/ 0 w 128"/>
              <a:gd name="T3" fmla="*/ 42 h 155"/>
              <a:gd name="T4" fmla="*/ 0 w 128"/>
              <a:gd name="T5" fmla="*/ 42 h 155"/>
              <a:gd name="T6" fmla="*/ 15 w 128"/>
              <a:gd name="T7" fmla="*/ 42 h 155"/>
              <a:gd name="T8" fmla="*/ 31 w 128"/>
              <a:gd name="T9" fmla="*/ 47 h 155"/>
              <a:gd name="T10" fmla="*/ 47 w 128"/>
              <a:gd name="T11" fmla="*/ 58 h 155"/>
              <a:gd name="T12" fmla="*/ 58 w 128"/>
              <a:gd name="T13" fmla="*/ 68 h 155"/>
              <a:gd name="T14" fmla="*/ 79 w 128"/>
              <a:gd name="T15" fmla="*/ 95 h 155"/>
              <a:gd name="T16" fmla="*/ 84 w 128"/>
              <a:gd name="T17" fmla="*/ 111 h 155"/>
              <a:gd name="T18" fmla="*/ 84 w 128"/>
              <a:gd name="T19" fmla="*/ 127 h 155"/>
              <a:gd name="T20" fmla="*/ 84 w 128"/>
              <a:gd name="T21" fmla="*/ 127 h 155"/>
              <a:gd name="T22" fmla="*/ 84 w 128"/>
              <a:gd name="T23" fmla="*/ 143 h 155"/>
              <a:gd name="T24" fmla="*/ 122 w 128"/>
              <a:gd name="T25" fmla="*/ 154 h 155"/>
              <a:gd name="T26" fmla="*/ 122 w 128"/>
              <a:gd name="T27" fmla="*/ 154 h 155"/>
              <a:gd name="T28" fmla="*/ 127 w 128"/>
              <a:gd name="T29" fmla="*/ 127 h 155"/>
              <a:gd name="T30" fmla="*/ 127 w 128"/>
              <a:gd name="T31" fmla="*/ 127 h 155"/>
              <a:gd name="T32" fmla="*/ 122 w 128"/>
              <a:gd name="T33" fmla="*/ 100 h 155"/>
              <a:gd name="T34" fmla="*/ 116 w 128"/>
              <a:gd name="T35" fmla="*/ 79 h 155"/>
              <a:gd name="T36" fmla="*/ 106 w 128"/>
              <a:gd name="T37" fmla="*/ 58 h 155"/>
              <a:gd name="T38" fmla="*/ 90 w 128"/>
              <a:gd name="T39" fmla="*/ 37 h 155"/>
              <a:gd name="T40" fmla="*/ 68 w 128"/>
              <a:gd name="T41" fmla="*/ 21 h 155"/>
              <a:gd name="T42" fmla="*/ 47 w 128"/>
              <a:gd name="T43" fmla="*/ 10 h 155"/>
              <a:gd name="T44" fmla="*/ 26 w 128"/>
              <a:gd name="T45" fmla="*/ 5 h 155"/>
              <a:gd name="T46" fmla="*/ 0 w 128"/>
              <a:gd name="T47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55">
                <a:moveTo>
                  <a:pt x="0" y="0"/>
                </a:moveTo>
                <a:lnTo>
                  <a:pt x="0" y="42"/>
                </a:lnTo>
                <a:lnTo>
                  <a:pt x="0" y="42"/>
                </a:lnTo>
                <a:lnTo>
                  <a:pt x="15" y="42"/>
                </a:lnTo>
                <a:lnTo>
                  <a:pt x="31" y="47"/>
                </a:lnTo>
                <a:lnTo>
                  <a:pt x="47" y="58"/>
                </a:lnTo>
                <a:lnTo>
                  <a:pt x="58" y="68"/>
                </a:lnTo>
                <a:lnTo>
                  <a:pt x="79" y="95"/>
                </a:lnTo>
                <a:lnTo>
                  <a:pt x="84" y="111"/>
                </a:lnTo>
                <a:lnTo>
                  <a:pt x="84" y="127"/>
                </a:lnTo>
                <a:lnTo>
                  <a:pt x="84" y="127"/>
                </a:lnTo>
                <a:lnTo>
                  <a:pt x="84" y="143"/>
                </a:lnTo>
                <a:lnTo>
                  <a:pt x="122" y="154"/>
                </a:lnTo>
                <a:lnTo>
                  <a:pt x="122" y="154"/>
                </a:lnTo>
                <a:lnTo>
                  <a:pt x="127" y="127"/>
                </a:lnTo>
                <a:lnTo>
                  <a:pt x="127" y="127"/>
                </a:lnTo>
                <a:lnTo>
                  <a:pt x="122" y="100"/>
                </a:lnTo>
                <a:lnTo>
                  <a:pt x="116" y="79"/>
                </a:lnTo>
                <a:lnTo>
                  <a:pt x="106" y="58"/>
                </a:lnTo>
                <a:lnTo>
                  <a:pt x="90" y="37"/>
                </a:lnTo>
                <a:lnTo>
                  <a:pt x="68" y="21"/>
                </a:lnTo>
                <a:lnTo>
                  <a:pt x="47" y="10"/>
                </a:lnTo>
                <a:lnTo>
                  <a:pt x="26" y="5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" name="Freeform 410"/>
          <p:cNvSpPr>
            <a:spLocks noChangeArrowheads="1"/>
          </p:cNvSpPr>
          <p:nvPr/>
        </p:nvSpPr>
        <p:spPr bwMode="auto">
          <a:xfrm>
            <a:off x="4738236" y="4917996"/>
            <a:ext cx="38047" cy="36736"/>
          </a:xfrm>
          <a:custGeom>
            <a:avLst/>
            <a:gdLst>
              <a:gd name="T0" fmla="*/ 0 w 128"/>
              <a:gd name="T1" fmla="*/ 0 h 123"/>
              <a:gd name="T2" fmla="*/ 0 w 128"/>
              <a:gd name="T3" fmla="*/ 37 h 123"/>
              <a:gd name="T4" fmla="*/ 0 w 128"/>
              <a:gd name="T5" fmla="*/ 37 h 123"/>
              <a:gd name="T6" fmla="*/ 16 w 128"/>
              <a:gd name="T7" fmla="*/ 42 h 123"/>
              <a:gd name="T8" fmla="*/ 31 w 128"/>
              <a:gd name="T9" fmla="*/ 48 h 123"/>
              <a:gd name="T10" fmla="*/ 58 w 128"/>
              <a:gd name="T11" fmla="*/ 63 h 123"/>
              <a:gd name="T12" fmla="*/ 80 w 128"/>
              <a:gd name="T13" fmla="*/ 90 h 123"/>
              <a:gd name="T14" fmla="*/ 84 w 128"/>
              <a:gd name="T15" fmla="*/ 106 h 123"/>
              <a:gd name="T16" fmla="*/ 84 w 128"/>
              <a:gd name="T17" fmla="*/ 122 h 123"/>
              <a:gd name="T18" fmla="*/ 127 w 128"/>
              <a:gd name="T19" fmla="*/ 122 h 123"/>
              <a:gd name="T20" fmla="*/ 127 w 128"/>
              <a:gd name="T21" fmla="*/ 122 h 123"/>
              <a:gd name="T22" fmla="*/ 122 w 128"/>
              <a:gd name="T23" fmla="*/ 95 h 123"/>
              <a:gd name="T24" fmla="*/ 116 w 128"/>
              <a:gd name="T25" fmla="*/ 74 h 123"/>
              <a:gd name="T26" fmla="*/ 106 w 128"/>
              <a:gd name="T27" fmla="*/ 53 h 123"/>
              <a:gd name="T28" fmla="*/ 90 w 128"/>
              <a:gd name="T29" fmla="*/ 31 h 123"/>
              <a:gd name="T30" fmla="*/ 69 w 128"/>
              <a:gd name="T31" fmla="*/ 21 h 123"/>
              <a:gd name="T32" fmla="*/ 48 w 128"/>
              <a:gd name="T33" fmla="*/ 5 h 123"/>
              <a:gd name="T34" fmla="*/ 26 w 128"/>
              <a:gd name="T35" fmla="*/ 0 h 123"/>
              <a:gd name="T36" fmla="*/ 0 w 128"/>
              <a:gd name="T3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3">
                <a:moveTo>
                  <a:pt x="0" y="0"/>
                </a:moveTo>
                <a:lnTo>
                  <a:pt x="0" y="37"/>
                </a:lnTo>
                <a:lnTo>
                  <a:pt x="0" y="37"/>
                </a:lnTo>
                <a:lnTo>
                  <a:pt x="16" y="42"/>
                </a:lnTo>
                <a:lnTo>
                  <a:pt x="31" y="48"/>
                </a:lnTo>
                <a:lnTo>
                  <a:pt x="58" y="63"/>
                </a:lnTo>
                <a:lnTo>
                  <a:pt x="80" y="90"/>
                </a:lnTo>
                <a:lnTo>
                  <a:pt x="84" y="106"/>
                </a:lnTo>
                <a:lnTo>
                  <a:pt x="84" y="122"/>
                </a:lnTo>
                <a:lnTo>
                  <a:pt x="127" y="122"/>
                </a:lnTo>
                <a:lnTo>
                  <a:pt x="127" y="122"/>
                </a:lnTo>
                <a:lnTo>
                  <a:pt x="122" y="95"/>
                </a:lnTo>
                <a:lnTo>
                  <a:pt x="116" y="74"/>
                </a:lnTo>
                <a:lnTo>
                  <a:pt x="106" y="53"/>
                </a:lnTo>
                <a:lnTo>
                  <a:pt x="90" y="31"/>
                </a:lnTo>
                <a:lnTo>
                  <a:pt x="69" y="21"/>
                </a:lnTo>
                <a:lnTo>
                  <a:pt x="48" y="5"/>
                </a:lnTo>
                <a:lnTo>
                  <a:pt x="26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" name="Freeform 411"/>
          <p:cNvSpPr>
            <a:spLocks noChangeArrowheads="1"/>
          </p:cNvSpPr>
          <p:nvPr/>
        </p:nvSpPr>
        <p:spPr bwMode="auto">
          <a:xfrm>
            <a:off x="4687068" y="4967851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" name="Freeform 412"/>
          <p:cNvSpPr>
            <a:spLocks noChangeArrowheads="1"/>
          </p:cNvSpPr>
          <p:nvPr/>
        </p:nvSpPr>
        <p:spPr bwMode="auto">
          <a:xfrm>
            <a:off x="4706748" y="4986219"/>
            <a:ext cx="19679" cy="13120"/>
          </a:xfrm>
          <a:custGeom>
            <a:avLst/>
            <a:gdLst>
              <a:gd name="T0" fmla="*/ 0 w 64"/>
              <a:gd name="T1" fmla="*/ 0 h 43"/>
              <a:gd name="T2" fmla="*/ 63 w 64"/>
              <a:gd name="T3" fmla="*/ 0 h 43"/>
              <a:gd name="T4" fmla="*/ 63 w 64"/>
              <a:gd name="T5" fmla="*/ 42 h 43"/>
              <a:gd name="T6" fmla="*/ 0 w 64"/>
              <a:gd name="T7" fmla="*/ 42 h 43"/>
              <a:gd name="T8" fmla="*/ 0 w 6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3">
                <a:moveTo>
                  <a:pt x="0" y="0"/>
                </a:moveTo>
                <a:lnTo>
                  <a:pt x="63" y="0"/>
                </a:lnTo>
                <a:lnTo>
                  <a:pt x="6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" name="Freeform 413"/>
          <p:cNvSpPr>
            <a:spLocks noChangeArrowheads="1"/>
          </p:cNvSpPr>
          <p:nvPr/>
        </p:nvSpPr>
        <p:spPr bwMode="auto">
          <a:xfrm>
            <a:off x="4801211" y="5037386"/>
            <a:ext cx="43295" cy="44607"/>
          </a:xfrm>
          <a:custGeom>
            <a:avLst/>
            <a:gdLst>
              <a:gd name="T0" fmla="*/ 107 w 144"/>
              <a:gd name="T1" fmla="*/ 0 h 150"/>
              <a:gd name="T2" fmla="*/ 107 w 144"/>
              <a:gd name="T3" fmla="*/ 0 h 150"/>
              <a:gd name="T4" fmla="*/ 101 w 144"/>
              <a:gd name="T5" fmla="*/ 21 h 150"/>
              <a:gd name="T6" fmla="*/ 96 w 144"/>
              <a:gd name="T7" fmla="*/ 43 h 150"/>
              <a:gd name="T8" fmla="*/ 85 w 144"/>
              <a:gd name="T9" fmla="*/ 58 h 150"/>
              <a:gd name="T10" fmla="*/ 75 w 144"/>
              <a:gd name="T11" fmla="*/ 75 h 150"/>
              <a:gd name="T12" fmla="*/ 58 w 144"/>
              <a:gd name="T13" fmla="*/ 90 h 150"/>
              <a:gd name="T14" fmla="*/ 37 w 144"/>
              <a:gd name="T15" fmla="*/ 96 h 150"/>
              <a:gd name="T16" fmla="*/ 21 w 144"/>
              <a:gd name="T17" fmla="*/ 106 h 150"/>
              <a:gd name="T18" fmla="*/ 0 w 144"/>
              <a:gd name="T19" fmla="*/ 106 h 150"/>
              <a:gd name="T20" fmla="*/ 0 w 144"/>
              <a:gd name="T21" fmla="*/ 149 h 150"/>
              <a:gd name="T22" fmla="*/ 0 w 144"/>
              <a:gd name="T23" fmla="*/ 149 h 150"/>
              <a:gd name="T24" fmla="*/ 27 w 144"/>
              <a:gd name="T25" fmla="*/ 143 h 150"/>
              <a:gd name="T26" fmla="*/ 53 w 144"/>
              <a:gd name="T27" fmla="*/ 138 h 150"/>
              <a:gd name="T28" fmla="*/ 79 w 144"/>
              <a:gd name="T29" fmla="*/ 122 h 150"/>
              <a:gd name="T30" fmla="*/ 101 w 144"/>
              <a:gd name="T31" fmla="*/ 106 h 150"/>
              <a:gd name="T32" fmla="*/ 122 w 144"/>
              <a:gd name="T33" fmla="*/ 80 h 150"/>
              <a:gd name="T34" fmla="*/ 133 w 144"/>
              <a:gd name="T35" fmla="*/ 58 h 150"/>
              <a:gd name="T36" fmla="*/ 143 w 144"/>
              <a:gd name="T37" fmla="*/ 32 h 150"/>
              <a:gd name="T38" fmla="*/ 143 w 144"/>
              <a:gd name="T39" fmla="*/ 0 h 150"/>
              <a:gd name="T40" fmla="*/ 107 w 144"/>
              <a:gd name="T41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50">
                <a:moveTo>
                  <a:pt x="107" y="0"/>
                </a:moveTo>
                <a:lnTo>
                  <a:pt x="107" y="0"/>
                </a:lnTo>
                <a:lnTo>
                  <a:pt x="101" y="21"/>
                </a:lnTo>
                <a:lnTo>
                  <a:pt x="96" y="43"/>
                </a:lnTo>
                <a:lnTo>
                  <a:pt x="85" y="58"/>
                </a:lnTo>
                <a:lnTo>
                  <a:pt x="75" y="75"/>
                </a:lnTo>
                <a:lnTo>
                  <a:pt x="58" y="90"/>
                </a:lnTo>
                <a:lnTo>
                  <a:pt x="37" y="96"/>
                </a:lnTo>
                <a:lnTo>
                  <a:pt x="21" y="106"/>
                </a:lnTo>
                <a:lnTo>
                  <a:pt x="0" y="106"/>
                </a:lnTo>
                <a:lnTo>
                  <a:pt x="0" y="149"/>
                </a:lnTo>
                <a:lnTo>
                  <a:pt x="0" y="149"/>
                </a:lnTo>
                <a:lnTo>
                  <a:pt x="27" y="143"/>
                </a:lnTo>
                <a:lnTo>
                  <a:pt x="53" y="138"/>
                </a:lnTo>
                <a:lnTo>
                  <a:pt x="79" y="122"/>
                </a:lnTo>
                <a:lnTo>
                  <a:pt x="101" y="106"/>
                </a:lnTo>
                <a:lnTo>
                  <a:pt x="122" y="80"/>
                </a:lnTo>
                <a:lnTo>
                  <a:pt x="133" y="58"/>
                </a:lnTo>
                <a:lnTo>
                  <a:pt x="143" y="32"/>
                </a:lnTo>
                <a:lnTo>
                  <a:pt x="143" y="0"/>
                </a:lnTo>
                <a:lnTo>
                  <a:pt x="107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8" name="Freeform 414"/>
          <p:cNvSpPr>
            <a:spLocks noChangeArrowheads="1"/>
          </p:cNvSpPr>
          <p:nvPr/>
        </p:nvSpPr>
        <p:spPr bwMode="auto">
          <a:xfrm>
            <a:off x="4801211" y="5000650"/>
            <a:ext cx="11807" cy="11808"/>
          </a:xfrm>
          <a:custGeom>
            <a:avLst/>
            <a:gdLst>
              <a:gd name="T0" fmla="*/ 0 w 38"/>
              <a:gd name="T1" fmla="*/ 0 h 38"/>
              <a:gd name="T2" fmla="*/ 37 w 38"/>
              <a:gd name="T3" fmla="*/ 0 h 38"/>
              <a:gd name="T4" fmla="*/ 37 w 38"/>
              <a:gd name="T5" fmla="*/ 37 h 38"/>
              <a:gd name="T6" fmla="*/ 0 w 38"/>
              <a:gd name="T7" fmla="*/ 37 h 38"/>
              <a:gd name="T8" fmla="*/ 0 w 3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0" y="0"/>
                </a:moveTo>
                <a:lnTo>
                  <a:pt x="37" y="0"/>
                </a:lnTo>
                <a:lnTo>
                  <a:pt x="3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" name="Freeform 415"/>
          <p:cNvSpPr>
            <a:spLocks noChangeArrowheads="1"/>
          </p:cNvSpPr>
          <p:nvPr/>
        </p:nvSpPr>
        <p:spPr bwMode="auto">
          <a:xfrm>
            <a:off x="4776283" y="5017707"/>
            <a:ext cx="26240" cy="13120"/>
          </a:xfrm>
          <a:custGeom>
            <a:avLst/>
            <a:gdLst>
              <a:gd name="T0" fmla="*/ 0 w 86"/>
              <a:gd name="T1" fmla="*/ 0 h 44"/>
              <a:gd name="T2" fmla="*/ 85 w 86"/>
              <a:gd name="T3" fmla="*/ 0 h 44"/>
              <a:gd name="T4" fmla="*/ 85 w 86"/>
              <a:gd name="T5" fmla="*/ 43 h 44"/>
              <a:gd name="T6" fmla="*/ 0 w 86"/>
              <a:gd name="T7" fmla="*/ 43 h 44"/>
              <a:gd name="T8" fmla="*/ 0 w 8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4">
                <a:moveTo>
                  <a:pt x="0" y="0"/>
                </a:moveTo>
                <a:lnTo>
                  <a:pt x="85" y="0"/>
                </a:lnTo>
                <a:lnTo>
                  <a:pt x="8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" name="Freeform 416"/>
          <p:cNvSpPr>
            <a:spLocks noChangeArrowheads="1"/>
          </p:cNvSpPr>
          <p:nvPr/>
        </p:nvSpPr>
        <p:spPr bwMode="auto">
          <a:xfrm>
            <a:off x="4776283" y="5062314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1" name="Freeform 417"/>
          <p:cNvSpPr>
            <a:spLocks noChangeArrowheads="1"/>
          </p:cNvSpPr>
          <p:nvPr/>
        </p:nvSpPr>
        <p:spPr bwMode="auto">
          <a:xfrm>
            <a:off x="4506014" y="4986219"/>
            <a:ext cx="86591" cy="89215"/>
          </a:xfrm>
          <a:custGeom>
            <a:avLst/>
            <a:gdLst>
              <a:gd name="T0" fmla="*/ 36 w 292"/>
              <a:gd name="T1" fmla="*/ 0 h 299"/>
              <a:gd name="T2" fmla="*/ 0 w 292"/>
              <a:gd name="T3" fmla="*/ 0 h 299"/>
              <a:gd name="T4" fmla="*/ 0 w 292"/>
              <a:gd name="T5" fmla="*/ 0 h 299"/>
              <a:gd name="T6" fmla="*/ 4 w 292"/>
              <a:gd name="T7" fmla="*/ 64 h 299"/>
              <a:gd name="T8" fmla="*/ 21 w 292"/>
              <a:gd name="T9" fmla="*/ 117 h 299"/>
              <a:gd name="T10" fmla="*/ 47 w 292"/>
              <a:gd name="T11" fmla="*/ 165 h 299"/>
              <a:gd name="T12" fmla="*/ 84 w 292"/>
              <a:gd name="T13" fmla="*/ 213 h 299"/>
              <a:gd name="T14" fmla="*/ 127 w 292"/>
              <a:gd name="T15" fmla="*/ 245 h 299"/>
              <a:gd name="T16" fmla="*/ 175 w 292"/>
              <a:gd name="T17" fmla="*/ 276 h 299"/>
              <a:gd name="T18" fmla="*/ 233 w 292"/>
              <a:gd name="T19" fmla="*/ 292 h 299"/>
              <a:gd name="T20" fmla="*/ 291 w 292"/>
              <a:gd name="T21" fmla="*/ 298 h 299"/>
              <a:gd name="T22" fmla="*/ 291 w 292"/>
              <a:gd name="T23" fmla="*/ 255 h 299"/>
              <a:gd name="T24" fmla="*/ 291 w 292"/>
              <a:gd name="T25" fmla="*/ 255 h 299"/>
              <a:gd name="T26" fmla="*/ 243 w 292"/>
              <a:gd name="T27" fmla="*/ 250 h 299"/>
              <a:gd name="T28" fmla="*/ 196 w 292"/>
              <a:gd name="T29" fmla="*/ 234 h 299"/>
              <a:gd name="T30" fmla="*/ 153 w 292"/>
              <a:gd name="T31" fmla="*/ 213 h 299"/>
              <a:gd name="T32" fmla="*/ 111 w 292"/>
              <a:gd name="T33" fmla="*/ 181 h 299"/>
              <a:gd name="T34" fmla="*/ 84 w 292"/>
              <a:gd name="T35" fmla="*/ 143 h 299"/>
              <a:gd name="T36" fmla="*/ 58 w 292"/>
              <a:gd name="T37" fmla="*/ 101 h 299"/>
              <a:gd name="T38" fmla="*/ 42 w 292"/>
              <a:gd name="T39" fmla="*/ 53 h 299"/>
              <a:gd name="T40" fmla="*/ 36 w 292"/>
              <a:gd name="T41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2" h="299">
                <a:moveTo>
                  <a:pt x="36" y="0"/>
                </a:moveTo>
                <a:lnTo>
                  <a:pt x="0" y="0"/>
                </a:lnTo>
                <a:lnTo>
                  <a:pt x="0" y="0"/>
                </a:lnTo>
                <a:lnTo>
                  <a:pt x="4" y="64"/>
                </a:lnTo>
                <a:lnTo>
                  <a:pt x="21" y="117"/>
                </a:lnTo>
                <a:lnTo>
                  <a:pt x="47" y="165"/>
                </a:lnTo>
                <a:lnTo>
                  <a:pt x="84" y="213"/>
                </a:lnTo>
                <a:lnTo>
                  <a:pt x="127" y="245"/>
                </a:lnTo>
                <a:lnTo>
                  <a:pt x="175" y="276"/>
                </a:lnTo>
                <a:lnTo>
                  <a:pt x="233" y="292"/>
                </a:lnTo>
                <a:lnTo>
                  <a:pt x="291" y="298"/>
                </a:lnTo>
                <a:lnTo>
                  <a:pt x="291" y="255"/>
                </a:lnTo>
                <a:lnTo>
                  <a:pt x="291" y="255"/>
                </a:lnTo>
                <a:lnTo>
                  <a:pt x="243" y="250"/>
                </a:lnTo>
                <a:lnTo>
                  <a:pt x="196" y="234"/>
                </a:lnTo>
                <a:lnTo>
                  <a:pt x="153" y="213"/>
                </a:lnTo>
                <a:lnTo>
                  <a:pt x="111" y="181"/>
                </a:lnTo>
                <a:lnTo>
                  <a:pt x="84" y="143"/>
                </a:lnTo>
                <a:lnTo>
                  <a:pt x="58" y="101"/>
                </a:lnTo>
                <a:lnTo>
                  <a:pt x="42" y="53"/>
                </a:lnTo>
                <a:lnTo>
                  <a:pt x="3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2" name="Freeform 418"/>
          <p:cNvSpPr>
            <a:spLocks noChangeArrowheads="1"/>
          </p:cNvSpPr>
          <p:nvPr/>
        </p:nvSpPr>
        <p:spPr bwMode="auto">
          <a:xfrm>
            <a:off x="4544062" y="494817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3" name="Freeform 419"/>
          <p:cNvSpPr>
            <a:spLocks noChangeArrowheads="1"/>
          </p:cNvSpPr>
          <p:nvPr/>
        </p:nvSpPr>
        <p:spPr bwMode="auto">
          <a:xfrm>
            <a:off x="4555870" y="4967851"/>
            <a:ext cx="19680" cy="13120"/>
          </a:xfrm>
          <a:custGeom>
            <a:avLst/>
            <a:gdLst>
              <a:gd name="T0" fmla="*/ 0 w 65"/>
              <a:gd name="T1" fmla="*/ 0 h 44"/>
              <a:gd name="T2" fmla="*/ 64 w 65"/>
              <a:gd name="T3" fmla="*/ 0 h 44"/>
              <a:gd name="T4" fmla="*/ 64 w 65"/>
              <a:gd name="T5" fmla="*/ 43 h 44"/>
              <a:gd name="T6" fmla="*/ 0 w 65"/>
              <a:gd name="T7" fmla="*/ 43 h 44"/>
              <a:gd name="T8" fmla="*/ 0 w 6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0" y="0"/>
                </a:moveTo>
                <a:lnTo>
                  <a:pt x="64" y="0"/>
                </a:lnTo>
                <a:lnTo>
                  <a:pt x="6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4" name="Freeform 420"/>
          <p:cNvSpPr>
            <a:spLocks noChangeArrowheads="1"/>
          </p:cNvSpPr>
          <p:nvPr/>
        </p:nvSpPr>
        <p:spPr bwMode="auto">
          <a:xfrm>
            <a:off x="4586046" y="5024266"/>
            <a:ext cx="38047" cy="13120"/>
          </a:xfrm>
          <a:custGeom>
            <a:avLst/>
            <a:gdLst>
              <a:gd name="T0" fmla="*/ 0 w 128"/>
              <a:gd name="T1" fmla="*/ 0 h 43"/>
              <a:gd name="T2" fmla="*/ 127 w 128"/>
              <a:gd name="T3" fmla="*/ 0 h 43"/>
              <a:gd name="T4" fmla="*/ 127 w 128"/>
              <a:gd name="T5" fmla="*/ 42 h 43"/>
              <a:gd name="T6" fmla="*/ 0 w 128"/>
              <a:gd name="T7" fmla="*/ 42 h 43"/>
              <a:gd name="T8" fmla="*/ 0 w 12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43">
                <a:moveTo>
                  <a:pt x="0" y="0"/>
                </a:moveTo>
                <a:lnTo>
                  <a:pt x="127" y="0"/>
                </a:lnTo>
                <a:lnTo>
                  <a:pt x="12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5" name="Freeform 421"/>
          <p:cNvSpPr>
            <a:spLocks noChangeArrowheads="1"/>
          </p:cNvSpPr>
          <p:nvPr/>
        </p:nvSpPr>
        <p:spPr bwMode="auto">
          <a:xfrm>
            <a:off x="4605725" y="508724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6" name="Freeform 422"/>
          <p:cNvSpPr>
            <a:spLocks noChangeArrowheads="1"/>
          </p:cNvSpPr>
          <p:nvPr/>
        </p:nvSpPr>
        <p:spPr bwMode="auto">
          <a:xfrm>
            <a:off x="4630653" y="4992778"/>
            <a:ext cx="19679" cy="13120"/>
          </a:xfrm>
          <a:custGeom>
            <a:avLst/>
            <a:gdLst>
              <a:gd name="T0" fmla="*/ 0 w 65"/>
              <a:gd name="T1" fmla="*/ 0 h 44"/>
              <a:gd name="T2" fmla="*/ 64 w 65"/>
              <a:gd name="T3" fmla="*/ 0 h 44"/>
              <a:gd name="T4" fmla="*/ 64 w 65"/>
              <a:gd name="T5" fmla="*/ 43 h 44"/>
              <a:gd name="T6" fmla="*/ 0 w 65"/>
              <a:gd name="T7" fmla="*/ 43 h 44"/>
              <a:gd name="T8" fmla="*/ 0 w 6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0" y="0"/>
                </a:moveTo>
                <a:lnTo>
                  <a:pt x="64" y="0"/>
                </a:lnTo>
                <a:lnTo>
                  <a:pt x="6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7" name="Freeform 423"/>
          <p:cNvSpPr>
            <a:spLocks noChangeArrowheads="1"/>
          </p:cNvSpPr>
          <p:nvPr/>
        </p:nvSpPr>
        <p:spPr bwMode="auto">
          <a:xfrm>
            <a:off x="4599166" y="4937675"/>
            <a:ext cx="38047" cy="11808"/>
          </a:xfrm>
          <a:custGeom>
            <a:avLst/>
            <a:gdLst>
              <a:gd name="T0" fmla="*/ 0 w 128"/>
              <a:gd name="T1" fmla="*/ 0 h 39"/>
              <a:gd name="T2" fmla="*/ 127 w 128"/>
              <a:gd name="T3" fmla="*/ 0 h 39"/>
              <a:gd name="T4" fmla="*/ 127 w 128"/>
              <a:gd name="T5" fmla="*/ 38 h 39"/>
              <a:gd name="T6" fmla="*/ 0 w 128"/>
              <a:gd name="T7" fmla="*/ 38 h 39"/>
              <a:gd name="T8" fmla="*/ 0 w 128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39">
                <a:moveTo>
                  <a:pt x="0" y="0"/>
                </a:moveTo>
                <a:lnTo>
                  <a:pt x="127" y="0"/>
                </a:lnTo>
                <a:lnTo>
                  <a:pt x="127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8" name="Freeform 424"/>
          <p:cNvSpPr>
            <a:spLocks noChangeArrowheads="1"/>
          </p:cNvSpPr>
          <p:nvPr/>
        </p:nvSpPr>
        <p:spPr bwMode="auto">
          <a:xfrm>
            <a:off x="4637213" y="4956043"/>
            <a:ext cx="19680" cy="11808"/>
          </a:xfrm>
          <a:custGeom>
            <a:avLst/>
            <a:gdLst>
              <a:gd name="T0" fmla="*/ 0 w 65"/>
              <a:gd name="T1" fmla="*/ 0 h 38"/>
              <a:gd name="T2" fmla="*/ 64 w 65"/>
              <a:gd name="T3" fmla="*/ 0 h 38"/>
              <a:gd name="T4" fmla="*/ 64 w 65"/>
              <a:gd name="T5" fmla="*/ 37 h 38"/>
              <a:gd name="T6" fmla="*/ 0 w 65"/>
              <a:gd name="T7" fmla="*/ 37 h 38"/>
              <a:gd name="T8" fmla="*/ 0 w 65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8">
                <a:moveTo>
                  <a:pt x="0" y="0"/>
                </a:moveTo>
                <a:lnTo>
                  <a:pt x="64" y="0"/>
                </a:lnTo>
                <a:lnTo>
                  <a:pt x="64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9" name="Freeform 425"/>
          <p:cNvSpPr>
            <a:spLocks noChangeArrowheads="1"/>
          </p:cNvSpPr>
          <p:nvPr/>
        </p:nvSpPr>
        <p:spPr bwMode="auto">
          <a:xfrm>
            <a:off x="4503390" y="4956043"/>
            <a:ext cx="13120" cy="18368"/>
          </a:xfrm>
          <a:custGeom>
            <a:avLst/>
            <a:gdLst>
              <a:gd name="T0" fmla="*/ 0 w 43"/>
              <a:gd name="T1" fmla="*/ 0 h 60"/>
              <a:gd name="T2" fmla="*/ 42 w 43"/>
              <a:gd name="T3" fmla="*/ 0 h 60"/>
              <a:gd name="T4" fmla="*/ 42 w 43"/>
              <a:gd name="T5" fmla="*/ 59 h 60"/>
              <a:gd name="T6" fmla="*/ 0 w 43"/>
              <a:gd name="T7" fmla="*/ 59 h 60"/>
              <a:gd name="T8" fmla="*/ 0 w 43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60">
                <a:moveTo>
                  <a:pt x="0" y="0"/>
                </a:moveTo>
                <a:lnTo>
                  <a:pt x="42" y="0"/>
                </a:lnTo>
                <a:lnTo>
                  <a:pt x="42" y="59"/>
                </a:lnTo>
                <a:lnTo>
                  <a:pt x="0" y="59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" name="Freeform 426"/>
          <p:cNvSpPr>
            <a:spLocks noChangeArrowheads="1"/>
          </p:cNvSpPr>
          <p:nvPr/>
        </p:nvSpPr>
        <p:spPr bwMode="auto">
          <a:xfrm>
            <a:off x="4567678" y="4899628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" name="Freeform 427"/>
          <p:cNvSpPr>
            <a:spLocks noChangeArrowheads="1"/>
          </p:cNvSpPr>
          <p:nvPr/>
        </p:nvSpPr>
        <p:spPr bwMode="auto">
          <a:xfrm>
            <a:off x="4599166" y="4874700"/>
            <a:ext cx="31488" cy="11808"/>
          </a:xfrm>
          <a:custGeom>
            <a:avLst/>
            <a:gdLst>
              <a:gd name="T0" fmla="*/ 0 w 106"/>
              <a:gd name="T1" fmla="*/ 0 h 38"/>
              <a:gd name="T2" fmla="*/ 105 w 106"/>
              <a:gd name="T3" fmla="*/ 0 h 38"/>
              <a:gd name="T4" fmla="*/ 105 w 106"/>
              <a:gd name="T5" fmla="*/ 37 h 38"/>
              <a:gd name="T6" fmla="*/ 0 w 106"/>
              <a:gd name="T7" fmla="*/ 37 h 38"/>
              <a:gd name="T8" fmla="*/ 0 w 106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38">
                <a:moveTo>
                  <a:pt x="0" y="0"/>
                </a:moveTo>
                <a:lnTo>
                  <a:pt x="105" y="0"/>
                </a:lnTo>
                <a:lnTo>
                  <a:pt x="105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2" name="Freeform 428"/>
          <p:cNvSpPr>
            <a:spLocks noChangeArrowheads="1"/>
          </p:cNvSpPr>
          <p:nvPr/>
        </p:nvSpPr>
        <p:spPr bwMode="auto">
          <a:xfrm>
            <a:off x="4642461" y="4893068"/>
            <a:ext cx="13120" cy="11808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3" name="Freeform 429"/>
          <p:cNvSpPr>
            <a:spLocks noChangeArrowheads="1"/>
          </p:cNvSpPr>
          <p:nvPr/>
        </p:nvSpPr>
        <p:spPr bwMode="auto">
          <a:xfrm>
            <a:off x="4523071" y="4910124"/>
            <a:ext cx="20992" cy="13120"/>
          </a:xfrm>
          <a:custGeom>
            <a:avLst/>
            <a:gdLst>
              <a:gd name="T0" fmla="*/ 0 w 70"/>
              <a:gd name="T1" fmla="*/ 0 h 44"/>
              <a:gd name="T2" fmla="*/ 69 w 70"/>
              <a:gd name="T3" fmla="*/ 0 h 44"/>
              <a:gd name="T4" fmla="*/ 69 w 70"/>
              <a:gd name="T5" fmla="*/ 43 h 44"/>
              <a:gd name="T6" fmla="*/ 0 w 70"/>
              <a:gd name="T7" fmla="*/ 43 h 44"/>
              <a:gd name="T8" fmla="*/ 0 w 70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4">
                <a:moveTo>
                  <a:pt x="0" y="0"/>
                </a:moveTo>
                <a:lnTo>
                  <a:pt x="69" y="0"/>
                </a:lnTo>
                <a:lnTo>
                  <a:pt x="69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4" name="Freeform 430"/>
          <p:cNvSpPr>
            <a:spLocks noChangeArrowheads="1"/>
          </p:cNvSpPr>
          <p:nvPr/>
        </p:nvSpPr>
        <p:spPr bwMode="auto">
          <a:xfrm>
            <a:off x="4533567" y="4494225"/>
            <a:ext cx="295196" cy="131198"/>
          </a:xfrm>
          <a:custGeom>
            <a:avLst/>
            <a:gdLst>
              <a:gd name="T0" fmla="*/ 754 w 994"/>
              <a:gd name="T1" fmla="*/ 63 h 442"/>
              <a:gd name="T2" fmla="*/ 759 w 994"/>
              <a:gd name="T3" fmla="*/ 42 h 442"/>
              <a:gd name="T4" fmla="*/ 892 w 994"/>
              <a:gd name="T5" fmla="*/ 37 h 442"/>
              <a:gd name="T6" fmla="*/ 833 w 994"/>
              <a:gd name="T7" fmla="*/ 340 h 442"/>
              <a:gd name="T8" fmla="*/ 738 w 994"/>
              <a:gd name="T9" fmla="*/ 377 h 442"/>
              <a:gd name="T10" fmla="*/ 828 w 994"/>
              <a:gd name="T11" fmla="*/ 398 h 442"/>
              <a:gd name="T12" fmla="*/ 165 w 994"/>
              <a:gd name="T13" fmla="*/ 377 h 442"/>
              <a:gd name="T14" fmla="*/ 276 w 994"/>
              <a:gd name="T15" fmla="*/ 340 h 442"/>
              <a:gd name="T16" fmla="*/ 127 w 994"/>
              <a:gd name="T17" fmla="*/ 101 h 442"/>
              <a:gd name="T18" fmla="*/ 170 w 994"/>
              <a:gd name="T19" fmla="*/ 63 h 442"/>
              <a:gd name="T20" fmla="*/ 106 w 994"/>
              <a:gd name="T21" fmla="*/ 37 h 442"/>
              <a:gd name="T22" fmla="*/ 616 w 994"/>
              <a:gd name="T23" fmla="*/ 37 h 442"/>
              <a:gd name="T24" fmla="*/ 621 w 994"/>
              <a:gd name="T25" fmla="*/ 63 h 442"/>
              <a:gd name="T26" fmla="*/ 212 w 994"/>
              <a:gd name="T27" fmla="*/ 101 h 442"/>
              <a:gd name="T28" fmla="*/ 632 w 994"/>
              <a:gd name="T29" fmla="*/ 116 h 442"/>
              <a:gd name="T30" fmla="*/ 637 w 994"/>
              <a:gd name="T31" fmla="*/ 138 h 442"/>
              <a:gd name="T32" fmla="*/ 669 w 994"/>
              <a:gd name="T33" fmla="*/ 164 h 442"/>
              <a:gd name="T34" fmla="*/ 685 w 994"/>
              <a:gd name="T35" fmla="*/ 164 h 442"/>
              <a:gd name="T36" fmla="*/ 722 w 994"/>
              <a:gd name="T37" fmla="*/ 154 h 442"/>
              <a:gd name="T38" fmla="*/ 743 w 994"/>
              <a:gd name="T39" fmla="*/ 116 h 442"/>
              <a:gd name="T40" fmla="*/ 865 w 994"/>
              <a:gd name="T41" fmla="*/ 101 h 442"/>
              <a:gd name="T42" fmla="*/ 993 w 994"/>
              <a:gd name="T43" fmla="*/ 0 h 442"/>
              <a:gd name="T44" fmla="*/ 759 w 994"/>
              <a:gd name="T45" fmla="*/ 0 h 442"/>
              <a:gd name="T46" fmla="*/ 733 w 994"/>
              <a:gd name="T47" fmla="*/ 10 h 442"/>
              <a:gd name="T48" fmla="*/ 716 w 994"/>
              <a:gd name="T49" fmla="*/ 37 h 442"/>
              <a:gd name="T50" fmla="*/ 701 w 994"/>
              <a:gd name="T51" fmla="*/ 112 h 442"/>
              <a:gd name="T52" fmla="*/ 685 w 994"/>
              <a:gd name="T53" fmla="*/ 127 h 442"/>
              <a:gd name="T54" fmla="*/ 674 w 994"/>
              <a:gd name="T55" fmla="*/ 122 h 442"/>
              <a:gd name="T56" fmla="*/ 658 w 994"/>
              <a:gd name="T57" fmla="*/ 37 h 442"/>
              <a:gd name="T58" fmla="*/ 653 w 994"/>
              <a:gd name="T59" fmla="*/ 21 h 442"/>
              <a:gd name="T60" fmla="*/ 632 w 994"/>
              <a:gd name="T61" fmla="*/ 0 h 442"/>
              <a:gd name="T62" fmla="*/ 0 w 994"/>
              <a:gd name="T63" fmla="*/ 0 h 442"/>
              <a:gd name="T64" fmla="*/ 63 w 994"/>
              <a:gd name="T65" fmla="*/ 37 h 442"/>
              <a:gd name="T66" fmla="*/ 90 w 994"/>
              <a:gd name="T67" fmla="*/ 101 h 442"/>
              <a:gd name="T68" fmla="*/ 865 w 994"/>
              <a:gd name="T69" fmla="*/ 441 h 442"/>
              <a:gd name="T70" fmla="*/ 929 w 994"/>
              <a:gd name="T71" fmla="*/ 101 h 442"/>
              <a:gd name="T72" fmla="*/ 993 w 994"/>
              <a:gd name="T73" fmla="*/ 37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4" h="442">
                <a:moveTo>
                  <a:pt x="892" y="63"/>
                </a:moveTo>
                <a:lnTo>
                  <a:pt x="754" y="63"/>
                </a:lnTo>
                <a:lnTo>
                  <a:pt x="759" y="42"/>
                </a:lnTo>
                <a:lnTo>
                  <a:pt x="759" y="42"/>
                </a:lnTo>
                <a:lnTo>
                  <a:pt x="759" y="37"/>
                </a:lnTo>
                <a:lnTo>
                  <a:pt x="892" y="37"/>
                </a:lnTo>
                <a:lnTo>
                  <a:pt x="892" y="63"/>
                </a:lnTo>
                <a:close/>
                <a:moveTo>
                  <a:pt x="833" y="340"/>
                </a:moveTo>
                <a:lnTo>
                  <a:pt x="738" y="340"/>
                </a:lnTo>
                <a:lnTo>
                  <a:pt x="738" y="377"/>
                </a:lnTo>
                <a:lnTo>
                  <a:pt x="828" y="377"/>
                </a:lnTo>
                <a:lnTo>
                  <a:pt x="828" y="398"/>
                </a:lnTo>
                <a:lnTo>
                  <a:pt x="165" y="398"/>
                </a:lnTo>
                <a:lnTo>
                  <a:pt x="165" y="377"/>
                </a:lnTo>
                <a:lnTo>
                  <a:pt x="276" y="377"/>
                </a:lnTo>
                <a:lnTo>
                  <a:pt x="276" y="340"/>
                </a:lnTo>
                <a:lnTo>
                  <a:pt x="159" y="340"/>
                </a:lnTo>
                <a:lnTo>
                  <a:pt x="127" y="101"/>
                </a:lnTo>
                <a:lnTo>
                  <a:pt x="170" y="101"/>
                </a:lnTo>
                <a:lnTo>
                  <a:pt x="170" y="63"/>
                </a:lnTo>
                <a:lnTo>
                  <a:pt x="106" y="63"/>
                </a:lnTo>
                <a:lnTo>
                  <a:pt x="106" y="37"/>
                </a:lnTo>
                <a:lnTo>
                  <a:pt x="616" y="37"/>
                </a:lnTo>
                <a:lnTo>
                  <a:pt x="616" y="37"/>
                </a:lnTo>
                <a:lnTo>
                  <a:pt x="616" y="42"/>
                </a:lnTo>
                <a:lnTo>
                  <a:pt x="621" y="63"/>
                </a:lnTo>
                <a:lnTo>
                  <a:pt x="212" y="63"/>
                </a:lnTo>
                <a:lnTo>
                  <a:pt x="212" y="101"/>
                </a:lnTo>
                <a:lnTo>
                  <a:pt x="626" y="101"/>
                </a:lnTo>
                <a:lnTo>
                  <a:pt x="632" y="116"/>
                </a:lnTo>
                <a:lnTo>
                  <a:pt x="632" y="116"/>
                </a:lnTo>
                <a:lnTo>
                  <a:pt x="637" y="138"/>
                </a:lnTo>
                <a:lnTo>
                  <a:pt x="648" y="154"/>
                </a:lnTo>
                <a:lnTo>
                  <a:pt x="669" y="164"/>
                </a:lnTo>
                <a:lnTo>
                  <a:pt x="685" y="164"/>
                </a:lnTo>
                <a:lnTo>
                  <a:pt x="685" y="164"/>
                </a:lnTo>
                <a:lnTo>
                  <a:pt x="706" y="164"/>
                </a:lnTo>
                <a:lnTo>
                  <a:pt x="722" y="154"/>
                </a:lnTo>
                <a:lnTo>
                  <a:pt x="738" y="138"/>
                </a:lnTo>
                <a:lnTo>
                  <a:pt x="743" y="116"/>
                </a:lnTo>
                <a:lnTo>
                  <a:pt x="748" y="101"/>
                </a:lnTo>
                <a:lnTo>
                  <a:pt x="865" y="101"/>
                </a:lnTo>
                <a:lnTo>
                  <a:pt x="833" y="340"/>
                </a:lnTo>
                <a:close/>
                <a:moveTo>
                  <a:pt x="993" y="0"/>
                </a:moveTo>
                <a:lnTo>
                  <a:pt x="759" y="0"/>
                </a:lnTo>
                <a:lnTo>
                  <a:pt x="759" y="0"/>
                </a:lnTo>
                <a:lnTo>
                  <a:pt x="743" y="0"/>
                </a:lnTo>
                <a:lnTo>
                  <a:pt x="733" y="10"/>
                </a:lnTo>
                <a:lnTo>
                  <a:pt x="722" y="21"/>
                </a:lnTo>
                <a:lnTo>
                  <a:pt x="716" y="37"/>
                </a:lnTo>
                <a:lnTo>
                  <a:pt x="701" y="112"/>
                </a:lnTo>
                <a:lnTo>
                  <a:pt x="701" y="112"/>
                </a:lnTo>
                <a:lnTo>
                  <a:pt x="695" y="122"/>
                </a:lnTo>
                <a:lnTo>
                  <a:pt x="685" y="127"/>
                </a:lnTo>
                <a:lnTo>
                  <a:pt x="685" y="127"/>
                </a:lnTo>
                <a:lnTo>
                  <a:pt x="674" y="122"/>
                </a:lnTo>
                <a:lnTo>
                  <a:pt x="669" y="112"/>
                </a:lnTo>
                <a:lnTo>
                  <a:pt x="658" y="37"/>
                </a:lnTo>
                <a:lnTo>
                  <a:pt x="658" y="37"/>
                </a:lnTo>
                <a:lnTo>
                  <a:pt x="653" y="21"/>
                </a:lnTo>
                <a:lnTo>
                  <a:pt x="642" y="10"/>
                </a:lnTo>
                <a:lnTo>
                  <a:pt x="632" y="0"/>
                </a:lnTo>
                <a:lnTo>
                  <a:pt x="616" y="0"/>
                </a:lnTo>
                <a:lnTo>
                  <a:pt x="0" y="0"/>
                </a:lnTo>
                <a:lnTo>
                  <a:pt x="0" y="37"/>
                </a:lnTo>
                <a:lnTo>
                  <a:pt x="63" y="37"/>
                </a:lnTo>
                <a:lnTo>
                  <a:pt x="63" y="101"/>
                </a:lnTo>
                <a:lnTo>
                  <a:pt x="90" y="101"/>
                </a:lnTo>
                <a:lnTo>
                  <a:pt x="133" y="441"/>
                </a:lnTo>
                <a:lnTo>
                  <a:pt x="865" y="441"/>
                </a:lnTo>
                <a:lnTo>
                  <a:pt x="908" y="101"/>
                </a:lnTo>
                <a:lnTo>
                  <a:pt x="929" y="101"/>
                </a:lnTo>
                <a:lnTo>
                  <a:pt x="929" y="37"/>
                </a:lnTo>
                <a:lnTo>
                  <a:pt x="993" y="37"/>
                </a:lnTo>
                <a:lnTo>
                  <a:pt x="99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5" name="Freeform 431"/>
          <p:cNvSpPr>
            <a:spLocks noChangeArrowheads="1"/>
          </p:cNvSpPr>
          <p:nvPr/>
        </p:nvSpPr>
        <p:spPr bwMode="auto">
          <a:xfrm>
            <a:off x="4553246" y="4223956"/>
            <a:ext cx="258461" cy="263709"/>
          </a:xfrm>
          <a:custGeom>
            <a:avLst/>
            <a:gdLst>
              <a:gd name="T0" fmla="*/ 43 w 867"/>
              <a:gd name="T1" fmla="*/ 738 h 888"/>
              <a:gd name="T2" fmla="*/ 75 w 867"/>
              <a:gd name="T3" fmla="*/ 685 h 888"/>
              <a:gd name="T4" fmla="*/ 128 w 867"/>
              <a:gd name="T5" fmla="*/ 653 h 888"/>
              <a:gd name="T6" fmla="*/ 404 w 867"/>
              <a:gd name="T7" fmla="*/ 610 h 888"/>
              <a:gd name="T8" fmla="*/ 171 w 867"/>
              <a:gd name="T9" fmla="*/ 547 h 888"/>
              <a:gd name="T10" fmla="*/ 186 w 867"/>
              <a:gd name="T11" fmla="*/ 488 h 888"/>
              <a:gd name="T12" fmla="*/ 218 w 867"/>
              <a:gd name="T13" fmla="*/ 456 h 888"/>
              <a:gd name="T14" fmla="*/ 277 w 867"/>
              <a:gd name="T15" fmla="*/ 441 h 888"/>
              <a:gd name="T16" fmla="*/ 298 w 867"/>
              <a:gd name="T17" fmla="*/ 313 h 888"/>
              <a:gd name="T18" fmla="*/ 314 w 867"/>
              <a:gd name="T19" fmla="*/ 265 h 888"/>
              <a:gd name="T20" fmla="*/ 399 w 867"/>
              <a:gd name="T21" fmla="*/ 249 h 888"/>
              <a:gd name="T22" fmla="*/ 362 w 867"/>
              <a:gd name="T23" fmla="*/ 207 h 888"/>
              <a:gd name="T24" fmla="*/ 404 w 867"/>
              <a:gd name="T25" fmla="*/ 74 h 888"/>
              <a:gd name="T26" fmla="*/ 436 w 867"/>
              <a:gd name="T27" fmla="*/ 37 h 888"/>
              <a:gd name="T28" fmla="*/ 499 w 867"/>
              <a:gd name="T29" fmla="*/ 159 h 888"/>
              <a:gd name="T30" fmla="*/ 463 w 867"/>
              <a:gd name="T31" fmla="*/ 249 h 888"/>
              <a:gd name="T32" fmla="*/ 531 w 867"/>
              <a:gd name="T33" fmla="*/ 255 h 888"/>
              <a:gd name="T34" fmla="*/ 574 w 867"/>
              <a:gd name="T35" fmla="*/ 313 h 888"/>
              <a:gd name="T36" fmla="*/ 341 w 867"/>
              <a:gd name="T37" fmla="*/ 441 h 888"/>
              <a:gd name="T38" fmla="*/ 611 w 867"/>
              <a:gd name="T39" fmla="*/ 441 h 888"/>
              <a:gd name="T40" fmla="*/ 670 w 867"/>
              <a:gd name="T41" fmla="*/ 473 h 888"/>
              <a:gd name="T42" fmla="*/ 696 w 867"/>
              <a:gd name="T43" fmla="*/ 525 h 888"/>
              <a:gd name="T44" fmla="*/ 590 w 867"/>
              <a:gd name="T45" fmla="*/ 610 h 888"/>
              <a:gd name="T46" fmla="*/ 717 w 867"/>
              <a:gd name="T47" fmla="*/ 653 h 888"/>
              <a:gd name="T48" fmla="*/ 776 w 867"/>
              <a:gd name="T49" fmla="*/ 669 h 888"/>
              <a:gd name="T50" fmla="*/ 818 w 867"/>
              <a:gd name="T51" fmla="*/ 717 h 888"/>
              <a:gd name="T52" fmla="*/ 824 w 867"/>
              <a:gd name="T53" fmla="*/ 887 h 888"/>
              <a:gd name="T54" fmla="*/ 866 w 867"/>
              <a:gd name="T55" fmla="*/ 759 h 888"/>
              <a:gd name="T56" fmla="*/ 845 w 867"/>
              <a:gd name="T57" fmla="*/ 685 h 888"/>
              <a:gd name="T58" fmla="*/ 792 w 867"/>
              <a:gd name="T59" fmla="*/ 631 h 888"/>
              <a:gd name="T60" fmla="*/ 738 w 867"/>
              <a:gd name="T61" fmla="*/ 547 h 888"/>
              <a:gd name="T62" fmla="*/ 728 w 867"/>
              <a:gd name="T63" fmla="*/ 488 h 888"/>
              <a:gd name="T64" fmla="*/ 696 w 867"/>
              <a:gd name="T65" fmla="*/ 441 h 888"/>
              <a:gd name="T66" fmla="*/ 638 w 867"/>
              <a:gd name="T67" fmla="*/ 403 h 888"/>
              <a:gd name="T68" fmla="*/ 611 w 867"/>
              <a:gd name="T69" fmla="*/ 313 h 888"/>
              <a:gd name="T70" fmla="*/ 574 w 867"/>
              <a:gd name="T71" fmla="*/ 234 h 888"/>
              <a:gd name="T72" fmla="*/ 542 w 867"/>
              <a:gd name="T73" fmla="*/ 159 h 888"/>
              <a:gd name="T74" fmla="*/ 468 w 867"/>
              <a:gd name="T75" fmla="*/ 10 h 888"/>
              <a:gd name="T76" fmla="*/ 436 w 867"/>
              <a:gd name="T77" fmla="*/ 0 h 888"/>
              <a:gd name="T78" fmla="*/ 415 w 867"/>
              <a:gd name="T79" fmla="*/ 0 h 888"/>
              <a:gd name="T80" fmla="*/ 367 w 867"/>
              <a:gd name="T81" fmla="*/ 58 h 888"/>
              <a:gd name="T82" fmla="*/ 319 w 867"/>
              <a:gd name="T83" fmla="*/ 217 h 888"/>
              <a:gd name="T84" fmla="*/ 288 w 867"/>
              <a:gd name="T85" fmla="*/ 239 h 888"/>
              <a:gd name="T86" fmla="*/ 260 w 867"/>
              <a:gd name="T87" fmla="*/ 271 h 888"/>
              <a:gd name="T88" fmla="*/ 256 w 867"/>
              <a:gd name="T89" fmla="*/ 398 h 888"/>
              <a:gd name="T90" fmla="*/ 213 w 867"/>
              <a:gd name="T91" fmla="*/ 414 h 888"/>
              <a:gd name="T92" fmla="*/ 171 w 867"/>
              <a:gd name="T93" fmla="*/ 441 h 888"/>
              <a:gd name="T94" fmla="*/ 133 w 867"/>
              <a:gd name="T95" fmla="*/ 520 h 888"/>
              <a:gd name="T96" fmla="*/ 128 w 867"/>
              <a:gd name="T97" fmla="*/ 610 h 888"/>
              <a:gd name="T98" fmla="*/ 59 w 867"/>
              <a:gd name="T99" fmla="*/ 642 h 888"/>
              <a:gd name="T100" fmla="*/ 11 w 867"/>
              <a:gd name="T101" fmla="*/ 706 h 888"/>
              <a:gd name="T102" fmla="*/ 0 w 867"/>
              <a:gd name="T103" fmla="*/ 887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67" h="888">
                <a:moveTo>
                  <a:pt x="43" y="759"/>
                </a:moveTo>
                <a:lnTo>
                  <a:pt x="43" y="759"/>
                </a:lnTo>
                <a:lnTo>
                  <a:pt x="43" y="738"/>
                </a:lnTo>
                <a:lnTo>
                  <a:pt x="53" y="717"/>
                </a:lnTo>
                <a:lnTo>
                  <a:pt x="59" y="701"/>
                </a:lnTo>
                <a:lnTo>
                  <a:pt x="75" y="685"/>
                </a:lnTo>
                <a:lnTo>
                  <a:pt x="91" y="669"/>
                </a:lnTo>
                <a:lnTo>
                  <a:pt x="107" y="658"/>
                </a:lnTo>
                <a:lnTo>
                  <a:pt x="128" y="653"/>
                </a:lnTo>
                <a:lnTo>
                  <a:pt x="149" y="653"/>
                </a:lnTo>
                <a:lnTo>
                  <a:pt x="404" y="653"/>
                </a:lnTo>
                <a:lnTo>
                  <a:pt x="404" y="610"/>
                </a:lnTo>
                <a:lnTo>
                  <a:pt x="171" y="610"/>
                </a:lnTo>
                <a:lnTo>
                  <a:pt x="171" y="547"/>
                </a:lnTo>
                <a:lnTo>
                  <a:pt x="171" y="547"/>
                </a:lnTo>
                <a:lnTo>
                  <a:pt x="171" y="525"/>
                </a:lnTo>
                <a:lnTo>
                  <a:pt x="176" y="504"/>
                </a:lnTo>
                <a:lnTo>
                  <a:pt x="186" y="488"/>
                </a:lnTo>
                <a:lnTo>
                  <a:pt x="202" y="473"/>
                </a:lnTo>
                <a:lnTo>
                  <a:pt x="202" y="473"/>
                </a:lnTo>
                <a:lnTo>
                  <a:pt x="218" y="456"/>
                </a:lnTo>
                <a:lnTo>
                  <a:pt x="234" y="446"/>
                </a:lnTo>
                <a:lnTo>
                  <a:pt x="256" y="441"/>
                </a:lnTo>
                <a:lnTo>
                  <a:pt x="277" y="441"/>
                </a:lnTo>
                <a:lnTo>
                  <a:pt x="298" y="441"/>
                </a:lnTo>
                <a:lnTo>
                  <a:pt x="298" y="313"/>
                </a:lnTo>
                <a:lnTo>
                  <a:pt x="298" y="313"/>
                </a:lnTo>
                <a:lnTo>
                  <a:pt x="303" y="287"/>
                </a:lnTo>
                <a:lnTo>
                  <a:pt x="314" y="265"/>
                </a:lnTo>
                <a:lnTo>
                  <a:pt x="314" y="265"/>
                </a:lnTo>
                <a:lnTo>
                  <a:pt x="335" y="255"/>
                </a:lnTo>
                <a:lnTo>
                  <a:pt x="362" y="249"/>
                </a:lnTo>
                <a:lnTo>
                  <a:pt x="399" y="249"/>
                </a:lnTo>
                <a:lnTo>
                  <a:pt x="399" y="207"/>
                </a:lnTo>
                <a:lnTo>
                  <a:pt x="362" y="207"/>
                </a:lnTo>
                <a:lnTo>
                  <a:pt x="362" y="207"/>
                </a:lnTo>
                <a:lnTo>
                  <a:pt x="367" y="159"/>
                </a:lnTo>
                <a:lnTo>
                  <a:pt x="383" y="117"/>
                </a:lnTo>
                <a:lnTo>
                  <a:pt x="404" y="74"/>
                </a:lnTo>
                <a:lnTo>
                  <a:pt x="431" y="37"/>
                </a:lnTo>
                <a:lnTo>
                  <a:pt x="436" y="37"/>
                </a:lnTo>
                <a:lnTo>
                  <a:pt x="436" y="37"/>
                </a:lnTo>
                <a:lnTo>
                  <a:pt x="463" y="74"/>
                </a:lnTo>
                <a:lnTo>
                  <a:pt x="484" y="117"/>
                </a:lnTo>
                <a:lnTo>
                  <a:pt x="499" y="159"/>
                </a:lnTo>
                <a:lnTo>
                  <a:pt x="505" y="207"/>
                </a:lnTo>
                <a:lnTo>
                  <a:pt x="463" y="207"/>
                </a:lnTo>
                <a:lnTo>
                  <a:pt x="463" y="249"/>
                </a:lnTo>
                <a:lnTo>
                  <a:pt x="510" y="249"/>
                </a:lnTo>
                <a:lnTo>
                  <a:pt x="510" y="249"/>
                </a:lnTo>
                <a:lnTo>
                  <a:pt x="531" y="255"/>
                </a:lnTo>
                <a:lnTo>
                  <a:pt x="553" y="265"/>
                </a:lnTo>
                <a:lnTo>
                  <a:pt x="569" y="287"/>
                </a:lnTo>
                <a:lnTo>
                  <a:pt x="574" y="313"/>
                </a:lnTo>
                <a:lnTo>
                  <a:pt x="574" y="398"/>
                </a:lnTo>
                <a:lnTo>
                  <a:pt x="341" y="398"/>
                </a:lnTo>
                <a:lnTo>
                  <a:pt x="341" y="441"/>
                </a:lnTo>
                <a:lnTo>
                  <a:pt x="590" y="441"/>
                </a:lnTo>
                <a:lnTo>
                  <a:pt x="590" y="441"/>
                </a:lnTo>
                <a:lnTo>
                  <a:pt x="611" y="441"/>
                </a:lnTo>
                <a:lnTo>
                  <a:pt x="632" y="446"/>
                </a:lnTo>
                <a:lnTo>
                  <a:pt x="653" y="456"/>
                </a:lnTo>
                <a:lnTo>
                  <a:pt x="670" y="473"/>
                </a:lnTo>
                <a:lnTo>
                  <a:pt x="680" y="488"/>
                </a:lnTo>
                <a:lnTo>
                  <a:pt x="691" y="504"/>
                </a:lnTo>
                <a:lnTo>
                  <a:pt x="696" y="525"/>
                </a:lnTo>
                <a:lnTo>
                  <a:pt x="702" y="547"/>
                </a:lnTo>
                <a:lnTo>
                  <a:pt x="702" y="610"/>
                </a:lnTo>
                <a:lnTo>
                  <a:pt x="590" y="610"/>
                </a:lnTo>
                <a:lnTo>
                  <a:pt x="590" y="653"/>
                </a:lnTo>
                <a:lnTo>
                  <a:pt x="717" y="653"/>
                </a:lnTo>
                <a:lnTo>
                  <a:pt x="717" y="653"/>
                </a:lnTo>
                <a:lnTo>
                  <a:pt x="738" y="653"/>
                </a:lnTo>
                <a:lnTo>
                  <a:pt x="760" y="658"/>
                </a:lnTo>
                <a:lnTo>
                  <a:pt x="776" y="669"/>
                </a:lnTo>
                <a:lnTo>
                  <a:pt x="792" y="685"/>
                </a:lnTo>
                <a:lnTo>
                  <a:pt x="808" y="701"/>
                </a:lnTo>
                <a:lnTo>
                  <a:pt x="818" y="717"/>
                </a:lnTo>
                <a:lnTo>
                  <a:pt x="824" y="738"/>
                </a:lnTo>
                <a:lnTo>
                  <a:pt x="824" y="759"/>
                </a:lnTo>
                <a:lnTo>
                  <a:pt x="824" y="887"/>
                </a:lnTo>
                <a:lnTo>
                  <a:pt x="866" y="887"/>
                </a:lnTo>
                <a:lnTo>
                  <a:pt x="866" y="759"/>
                </a:lnTo>
                <a:lnTo>
                  <a:pt x="866" y="759"/>
                </a:lnTo>
                <a:lnTo>
                  <a:pt x="866" y="732"/>
                </a:lnTo>
                <a:lnTo>
                  <a:pt x="855" y="706"/>
                </a:lnTo>
                <a:lnTo>
                  <a:pt x="845" y="685"/>
                </a:lnTo>
                <a:lnTo>
                  <a:pt x="829" y="663"/>
                </a:lnTo>
                <a:lnTo>
                  <a:pt x="813" y="642"/>
                </a:lnTo>
                <a:lnTo>
                  <a:pt x="792" y="631"/>
                </a:lnTo>
                <a:lnTo>
                  <a:pt x="765" y="621"/>
                </a:lnTo>
                <a:lnTo>
                  <a:pt x="738" y="610"/>
                </a:lnTo>
                <a:lnTo>
                  <a:pt x="738" y="547"/>
                </a:lnTo>
                <a:lnTo>
                  <a:pt x="738" y="547"/>
                </a:lnTo>
                <a:lnTo>
                  <a:pt x="738" y="520"/>
                </a:lnTo>
                <a:lnTo>
                  <a:pt x="728" y="488"/>
                </a:lnTo>
                <a:lnTo>
                  <a:pt x="717" y="467"/>
                </a:lnTo>
                <a:lnTo>
                  <a:pt x="696" y="441"/>
                </a:lnTo>
                <a:lnTo>
                  <a:pt x="696" y="441"/>
                </a:lnTo>
                <a:lnTo>
                  <a:pt x="680" y="424"/>
                </a:lnTo>
                <a:lnTo>
                  <a:pt x="659" y="414"/>
                </a:lnTo>
                <a:lnTo>
                  <a:pt x="638" y="403"/>
                </a:lnTo>
                <a:lnTo>
                  <a:pt x="611" y="398"/>
                </a:lnTo>
                <a:lnTo>
                  <a:pt x="611" y="313"/>
                </a:lnTo>
                <a:lnTo>
                  <a:pt x="611" y="313"/>
                </a:lnTo>
                <a:lnTo>
                  <a:pt x="611" y="281"/>
                </a:lnTo>
                <a:lnTo>
                  <a:pt x="595" y="255"/>
                </a:lnTo>
                <a:lnTo>
                  <a:pt x="574" y="234"/>
                </a:lnTo>
                <a:lnTo>
                  <a:pt x="548" y="217"/>
                </a:lnTo>
                <a:lnTo>
                  <a:pt x="548" y="217"/>
                </a:lnTo>
                <a:lnTo>
                  <a:pt x="542" y="159"/>
                </a:lnTo>
                <a:lnTo>
                  <a:pt x="526" y="106"/>
                </a:lnTo>
                <a:lnTo>
                  <a:pt x="499" y="58"/>
                </a:lnTo>
                <a:lnTo>
                  <a:pt x="468" y="10"/>
                </a:lnTo>
                <a:lnTo>
                  <a:pt x="468" y="10"/>
                </a:lnTo>
                <a:lnTo>
                  <a:pt x="452" y="0"/>
                </a:lnTo>
                <a:lnTo>
                  <a:pt x="436" y="0"/>
                </a:lnTo>
                <a:lnTo>
                  <a:pt x="431" y="0"/>
                </a:lnTo>
                <a:lnTo>
                  <a:pt x="431" y="0"/>
                </a:lnTo>
                <a:lnTo>
                  <a:pt x="415" y="0"/>
                </a:lnTo>
                <a:lnTo>
                  <a:pt x="404" y="10"/>
                </a:lnTo>
                <a:lnTo>
                  <a:pt x="404" y="10"/>
                </a:lnTo>
                <a:lnTo>
                  <a:pt x="367" y="58"/>
                </a:lnTo>
                <a:lnTo>
                  <a:pt x="341" y="106"/>
                </a:lnTo>
                <a:lnTo>
                  <a:pt x="324" y="159"/>
                </a:lnTo>
                <a:lnTo>
                  <a:pt x="319" y="217"/>
                </a:lnTo>
                <a:lnTo>
                  <a:pt x="319" y="217"/>
                </a:lnTo>
                <a:lnTo>
                  <a:pt x="303" y="223"/>
                </a:lnTo>
                <a:lnTo>
                  <a:pt x="288" y="239"/>
                </a:lnTo>
                <a:lnTo>
                  <a:pt x="288" y="239"/>
                </a:lnTo>
                <a:lnTo>
                  <a:pt x="271" y="255"/>
                </a:lnTo>
                <a:lnTo>
                  <a:pt x="260" y="271"/>
                </a:lnTo>
                <a:lnTo>
                  <a:pt x="256" y="292"/>
                </a:lnTo>
                <a:lnTo>
                  <a:pt x="256" y="313"/>
                </a:lnTo>
                <a:lnTo>
                  <a:pt x="256" y="398"/>
                </a:lnTo>
                <a:lnTo>
                  <a:pt x="256" y="398"/>
                </a:lnTo>
                <a:lnTo>
                  <a:pt x="234" y="403"/>
                </a:lnTo>
                <a:lnTo>
                  <a:pt x="213" y="414"/>
                </a:lnTo>
                <a:lnTo>
                  <a:pt x="192" y="424"/>
                </a:lnTo>
                <a:lnTo>
                  <a:pt x="171" y="441"/>
                </a:lnTo>
                <a:lnTo>
                  <a:pt x="171" y="441"/>
                </a:lnTo>
                <a:lnTo>
                  <a:pt x="155" y="467"/>
                </a:lnTo>
                <a:lnTo>
                  <a:pt x="139" y="488"/>
                </a:lnTo>
                <a:lnTo>
                  <a:pt x="133" y="520"/>
                </a:lnTo>
                <a:lnTo>
                  <a:pt x="128" y="547"/>
                </a:lnTo>
                <a:lnTo>
                  <a:pt x="128" y="610"/>
                </a:lnTo>
                <a:lnTo>
                  <a:pt x="128" y="610"/>
                </a:lnTo>
                <a:lnTo>
                  <a:pt x="102" y="616"/>
                </a:lnTo>
                <a:lnTo>
                  <a:pt x="81" y="627"/>
                </a:lnTo>
                <a:lnTo>
                  <a:pt x="59" y="642"/>
                </a:lnTo>
                <a:lnTo>
                  <a:pt x="38" y="663"/>
                </a:lnTo>
                <a:lnTo>
                  <a:pt x="22" y="685"/>
                </a:lnTo>
                <a:lnTo>
                  <a:pt x="11" y="706"/>
                </a:lnTo>
                <a:lnTo>
                  <a:pt x="6" y="732"/>
                </a:lnTo>
                <a:lnTo>
                  <a:pt x="0" y="759"/>
                </a:lnTo>
                <a:lnTo>
                  <a:pt x="0" y="887"/>
                </a:lnTo>
                <a:lnTo>
                  <a:pt x="43" y="887"/>
                </a:lnTo>
                <a:lnTo>
                  <a:pt x="43" y="75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6" name="Freeform 432"/>
          <p:cNvSpPr>
            <a:spLocks noChangeArrowheads="1"/>
          </p:cNvSpPr>
          <p:nvPr/>
        </p:nvSpPr>
        <p:spPr bwMode="auto">
          <a:xfrm>
            <a:off x="4629341" y="4595248"/>
            <a:ext cx="111519" cy="11807"/>
          </a:xfrm>
          <a:custGeom>
            <a:avLst/>
            <a:gdLst>
              <a:gd name="T0" fmla="*/ 0 w 377"/>
              <a:gd name="T1" fmla="*/ 0 h 38"/>
              <a:gd name="T2" fmla="*/ 376 w 377"/>
              <a:gd name="T3" fmla="*/ 0 h 38"/>
              <a:gd name="T4" fmla="*/ 376 w 377"/>
              <a:gd name="T5" fmla="*/ 37 h 38"/>
              <a:gd name="T6" fmla="*/ 0 w 377"/>
              <a:gd name="T7" fmla="*/ 37 h 38"/>
              <a:gd name="T8" fmla="*/ 0 w 377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8">
                <a:moveTo>
                  <a:pt x="0" y="0"/>
                </a:moveTo>
                <a:lnTo>
                  <a:pt x="376" y="0"/>
                </a:lnTo>
                <a:lnTo>
                  <a:pt x="376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" name="Freeform 433"/>
          <p:cNvSpPr>
            <a:spLocks noChangeArrowheads="1"/>
          </p:cNvSpPr>
          <p:nvPr/>
        </p:nvSpPr>
        <p:spPr bwMode="auto">
          <a:xfrm>
            <a:off x="4584733" y="4474545"/>
            <a:ext cx="76095" cy="11807"/>
          </a:xfrm>
          <a:custGeom>
            <a:avLst/>
            <a:gdLst>
              <a:gd name="T0" fmla="*/ 0 w 256"/>
              <a:gd name="T1" fmla="*/ 0 h 38"/>
              <a:gd name="T2" fmla="*/ 255 w 256"/>
              <a:gd name="T3" fmla="*/ 0 h 38"/>
              <a:gd name="T4" fmla="*/ 255 w 256"/>
              <a:gd name="T5" fmla="*/ 37 h 38"/>
              <a:gd name="T6" fmla="*/ 0 w 256"/>
              <a:gd name="T7" fmla="*/ 37 h 38"/>
              <a:gd name="T8" fmla="*/ 0 w 256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" h="38">
                <a:moveTo>
                  <a:pt x="0" y="0"/>
                </a:moveTo>
                <a:lnTo>
                  <a:pt x="255" y="0"/>
                </a:lnTo>
                <a:lnTo>
                  <a:pt x="255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8" name="Freeform 434"/>
          <p:cNvSpPr>
            <a:spLocks noChangeArrowheads="1"/>
          </p:cNvSpPr>
          <p:nvPr/>
        </p:nvSpPr>
        <p:spPr bwMode="auto">
          <a:xfrm>
            <a:off x="4671324" y="4474545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9" name="Freeform 435"/>
          <p:cNvSpPr>
            <a:spLocks noChangeArrowheads="1"/>
          </p:cNvSpPr>
          <p:nvPr/>
        </p:nvSpPr>
        <p:spPr bwMode="auto">
          <a:xfrm>
            <a:off x="4631965" y="3149442"/>
            <a:ext cx="175806" cy="238781"/>
          </a:xfrm>
          <a:custGeom>
            <a:avLst/>
            <a:gdLst>
              <a:gd name="T0" fmla="*/ 504 w 590"/>
              <a:gd name="T1" fmla="*/ 532 h 804"/>
              <a:gd name="T2" fmla="*/ 80 w 590"/>
              <a:gd name="T3" fmla="*/ 505 h 804"/>
              <a:gd name="T4" fmla="*/ 122 w 590"/>
              <a:gd name="T5" fmla="*/ 463 h 804"/>
              <a:gd name="T6" fmla="*/ 80 w 590"/>
              <a:gd name="T7" fmla="*/ 442 h 804"/>
              <a:gd name="T8" fmla="*/ 504 w 590"/>
              <a:gd name="T9" fmla="*/ 463 h 804"/>
              <a:gd name="T10" fmla="*/ 462 w 590"/>
              <a:gd name="T11" fmla="*/ 505 h 804"/>
              <a:gd name="T12" fmla="*/ 462 w 590"/>
              <a:gd name="T13" fmla="*/ 675 h 804"/>
              <a:gd name="T14" fmla="*/ 440 w 590"/>
              <a:gd name="T15" fmla="*/ 696 h 804"/>
              <a:gd name="T16" fmla="*/ 436 w 590"/>
              <a:gd name="T17" fmla="*/ 723 h 804"/>
              <a:gd name="T18" fmla="*/ 404 w 590"/>
              <a:gd name="T19" fmla="*/ 754 h 804"/>
              <a:gd name="T20" fmla="*/ 207 w 590"/>
              <a:gd name="T21" fmla="*/ 760 h 804"/>
              <a:gd name="T22" fmla="*/ 186 w 590"/>
              <a:gd name="T23" fmla="*/ 754 h 804"/>
              <a:gd name="T24" fmla="*/ 149 w 590"/>
              <a:gd name="T25" fmla="*/ 723 h 804"/>
              <a:gd name="T26" fmla="*/ 143 w 590"/>
              <a:gd name="T27" fmla="*/ 675 h 804"/>
              <a:gd name="T28" fmla="*/ 127 w 590"/>
              <a:gd name="T29" fmla="*/ 675 h 804"/>
              <a:gd name="T30" fmla="*/ 96 w 590"/>
              <a:gd name="T31" fmla="*/ 664 h 804"/>
              <a:gd name="T32" fmla="*/ 80 w 590"/>
              <a:gd name="T33" fmla="*/ 632 h 804"/>
              <a:gd name="T34" fmla="*/ 504 w 590"/>
              <a:gd name="T35" fmla="*/ 574 h 804"/>
              <a:gd name="T36" fmla="*/ 504 w 590"/>
              <a:gd name="T37" fmla="*/ 632 h 804"/>
              <a:gd name="T38" fmla="*/ 494 w 590"/>
              <a:gd name="T39" fmla="*/ 664 h 804"/>
              <a:gd name="T40" fmla="*/ 462 w 590"/>
              <a:gd name="T41" fmla="*/ 675 h 804"/>
              <a:gd name="T42" fmla="*/ 515 w 590"/>
              <a:gd name="T43" fmla="*/ 43 h 804"/>
              <a:gd name="T44" fmla="*/ 462 w 590"/>
              <a:gd name="T45" fmla="*/ 64 h 804"/>
              <a:gd name="T46" fmla="*/ 504 w 590"/>
              <a:gd name="T47" fmla="*/ 102 h 804"/>
              <a:gd name="T48" fmla="*/ 80 w 590"/>
              <a:gd name="T49" fmla="*/ 277 h 804"/>
              <a:gd name="T50" fmla="*/ 419 w 590"/>
              <a:gd name="T51" fmla="*/ 102 h 804"/>
              <a:gd name="T52" fmla="*/ 80 w 590"/>
              <a:gd name="T53" fmla="*/ 64 h 804"/>
              <a:gd name="T54" fmla="*/ 69 w 590"/>
              <a:gd name="T55" fmla="*/ 43 h 804"/>
              <a:gd name="T56" fmla="*/ 504 w 590"/>
              <a:gd name="T57" fmla="*/ 399 h 804"/>
              <a:gd name="T58" fmla="*/ 80 w 590"/>
              <a:gd name="T59" fmla="*/ 314 h 804"/>
              <a:gd name="T60" fmla="*/ 504 w 590"/>
              <a:gd name="T61" fmla="*/ 399 h 804"/>
              <a:gd name="T62" fmla="*/ 589 w 590"/>
              <a:gd name="T63" fmla="*/ 0 h 804"/>
              <a:gd name="T64" fmla="*/ 0 w 590"/>
              <a:gd name="T65" fmla="*/ 43 h 804"/>
              <a:gd name="T66" fmla="*/ 16 w 590"/>
              <a:gd name="T67" fmla="*/ 43 h 804"/>
              <a:gd name="T68" fmla="*/ 37 w 590"/>
              <a:gd name="T69" fmla="*/ 70 h 804"/>
              <a:gd name="T70" fmla="*/ 43 w 590"/>
              <a:gd name="T71" fmla="*/ 463 h 804"/>
              <a:gd name="T72" fmla="*/ 22 w 590"/>
              <a:gd name="T73" fmla="*/ 505 h 804"/>
              <a:gd name="T74" fmla="*/ 43 w 590"/>
              <a:gd name="T75" fmla="*/ 632 h 804"/>
              <a:gd name="T76" fmla="*/ 48 w 590"/>
              <a:gd name="T77" fmla="*/ 664 h 804"/>
              <a:gd name="T78" fmla="*/ 80 w 590"/>
              <a:gd name="T79" fmla="*/ 707 h 804"/>
              <a:gd name="T80" fmla="*/ 106 w 590"/>
              <a:gd name="T81" fmla="*/ 717 h 804"/>
              <a:gd name="T82" fmla="*/ 117 w 590"/>
              <a:gd name="T83" fmla="*/ 749 h 804"/>
              <a:gd name="T84" fmla="*/ 175 w 590"/>
              <a:gd name="T85" fmla="*/ 797 h 804"/>
              <a:gd name="T86" fmla="*/ 207 w 590"/>
              <a:gd name="T87" fmla="*/ 803 h 804"/>
              <a:gd name="T88" fmla="*/ 377 w 590"/>
              <a:gd name="T89" fmla="*/ 803 h 804"/>
              <a:gd name="T90" fmla="*/ 414 w 590"/>
              <a:gd name="T91" fmla="*/ 797 h 804"/>
              <a:gd name="T92" fmla="*/ 468 w 590"/>
              <a:gd name="T93" fmla="*/ 749 h 804"/>
              <a:gd name="T94" fmla="*/ 483 w 590"/>
              <a:gd name="T95" fmla="*/ 717 h 804"/>
              <a:gd name="T96" fmla="*/ 510 w 590"/>
              <a:gd name="T97" fmla="*/ 707 h 804"/>
              <a:gd name="T98" fmla="*/ 542 w 590"/>
              <a:gd name="T99" fmla="*/ 664 h 804"/>
              <a:gd name="T100" fmla="*/ 547 w 590"/>
              <a:gd name="T101" fmla="*/ 505 h 804"/>
              <a:gd name="T102" fmla="*/ 568 w 590"/>
              <a:gd name="T103" fmla="*/ 463 h 804"/>
              <a:gd name="T104" fmla="*/ 547 w 590"/>
              <a:gd name="T105" fmla="*/ 85 h 804"/>
              <a:gd name="T106" fmla="*/ 552 w 590"/>
              <a:gd name="T107" fmla="*/ 70 h 804"/>
              <a:gd name="T108" fmla="*/ 573 w 590"/>
              <a:gd name="T109" fmla="*/ 43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0" h="804">
                <a:moveTo>
                  <a:pt x="504" y="505"/>
                </a:moveTo>
                <a:lnTo>
                  <a:pt x="504" y="532"/>
                </a:lnTo>
                <a:lnTo>
                  <a:pt x="80" y="532"/>
                </a:lnTo>
                <a:lnTo>
                  <a:pt x="80" y="505"/>
                </a:lnTo>
                <a:lnTo>
                  <a:pt x="122" y="505"/>
                </a:lnTo>
                <a:lnTo>
                  <a:pt x="122" y="463"/>
                </a:lnTo>
                <a:lnTo>
                  <a:pt x="80" y="463"/>
                </a:lnTo>
                <a:lnTo>
                  <a:pt x="80" y="442"/>
                </a:lnTo>
                <a:lnTo>
                  <a:pt x="504" y="442"/>
                </a:lnTo>
                <a:lnTo>
                  <a:pt x="504" y="463"/>
                </a:lnTo>
                <a:lnTo>
                  <a:pt x="462" y="463"/>
                </a:lnTo>
                <a:lnTo>
                  <a:pt x="462" y="505"/>
                </a:lnTo>
                <a:lnTo>
                  <a:pt x="504" y="505"/>
                </a:lnTo>
                <a:close/>
                <a:moveTo>
                  <a:pt x="462" y="675"/>
                </a:moveTo>
                <a:lnTo>
                  <a:pt x="440" y="675"/>
                </a:lnTo>
                <a:lnTo>
                  <a:pt x="440" y="696"/>
                </a:lnTo>
                <a:lnTo>
                  <a:pt x="440" y="696"/>
                </a:lnTo>
                <a:lnTo>
                  <a:pt x="436" y="723"/>
                </a:lnTo>
                <a:lnTo>
                  <a:pt x="425" y="744"/>
                </a:lnTo>
                <a:lnTo>
                  <a:pt x="404" y="754"/>
                </a:lnTo>
                <a:lnTo>
                  <a:pt x="377" y="760"/>
                </a:lnTo>
                <a:lnTo>
                  <a:pt x="207" y="760"/>
                </a:lnTo>
                <a:lnTo>
                  <a:pt x="207" y="760"/>
                </a:lnTo>
                <a:lnTo>
                  <a:pt x="186" y="754"/>
                </a:lnTo>
                <a:lnTo>
                  <a:pt x="165" y="744"/>
                </a:lnTo>
                <a:lnTo>
                  <a:pt x="149" y="723"/>
                </a:lnTo>
                <a:lnTo>
                  <a:pt x="143" y="696"/>
                </a:lnTo>
                <a:lnTo>
                  <a:pt x="143" y="675"/>
                </a:lnTo>
                <a:lnTo>
                  <a:pt x="127" y="675"/>
                </a:lnTo>
                <a:lnTo>
                  <a:pt x="127" y="675"/>
                </a:lnTo>
                <a:lnTo>
                  <a:pt x="106" y="675"/>
                </a:lnTo>
                <a:lnTo>
                  <a:pt x="96" y="664"/>
                </a:lnTo>
                <a:lnTo>
                  <a:pt x="85" y="653"/>
                </a:lnTo>
                <a:lnTo>
                  <a:pt x="80" y="632"/>
                </a:lnTo>
                <a:lnTo>
                  <a:pt x="80" y="574"/>
                </a:lnTo>
                <a:lnTo>
                  <a:pt x="504" y="574"/>
                </a:lnTo>
                <a:lnTo>
                  <a:pt x="504" y="632"/>
                </a:lnTo>
                <a:lnTo>
                  <a:pt x="504" y="632"/>
                </a:lnTo>
                <a:lnTo>
                  <a:pt x="504" y="653"/>
                </a:lnTo>
                <a:lnTo>
                  <a:pt x="494" y="664"/>
                </a:lnTo>
                <a:lnTo>
                  <a:pt x="478" y="675"/>
                </a:lnTo>
                <a:lnTo>
                  <a:pt x="462" y="675"/>
                </a:lnTo>
                <a:close/>
                <a:moveTo>
                  <a:pt x="515" y="43"/>
                </a:moveTo>
                <a:lnTo>
                  <a:pt x="515" y="43"/>
                </a:lnTo>
                <a:lnTo>
                  <a:pt x="510" y="64"/>
                </a:lnTo>
                <a:lnTo>
                  <a:pt x="462" y="64"/>
                </a:lnTo>
                <a:lnTo>
                  <a:pt x="462" y="102"/>
                </a:lnTo>
                <a:lnTo>
                  <a:pt x="504" y="102"/>
                </a:lnTo>
                <a:lnTo>
                  <a:pt x="504" y="277"/>
                </a:lnTo>
                <a:lnTo>
                  <a:pt x="80" y="277"/>
                </a:lnTo>
                <a:lnTo>
                  <a:pt x="80" y="102"/>
                </a:lnTo>
                <a:lnTo>
                  <a:pt x="419" y="102"/>
                </a:lnTo>
                <a:lnTo>
                  <a:pt x="419" y="64"/>
                </a:lnTo>
                <a:lnTo>
                  <a:pt x="80" y="64"/>
                </a:lnTo>
                <a:lnTo>
                  <a:pt x="80" y="64"/>
                </a:lnTo>
                <a:lnTo>
                  <a:pt x="69" y="43"/>
                </a:lnTo>
                <a:lnTo>
                  <a:pt x="515" y="43"/>
                </a:lnTo>
                <a:close/>
                <a:moveTo>
                  <a:pt x="504" y="399"/>
                </a:moveTo>
                <a:lnTo>
                  <a:pt x="80" y="399"/>
                </a:lnTo>
                <a:lnTo>
                  <a:pt x="80" y="314"/>
                </a:lnTo>
                <a:lnTo>
                  <a:pt x="504" y="314"/>
                </a:lnTo>
                <a:lnTo>
                  <a:pt x="504" y="399"/>
                </a:lnTo>
                <a:close/>
                <a:moveTo>
                  <a:pt x="589" y="43"/>
                </a:moveTo>
                <a:lnTo>
                  <a:pt x="589" y="0"/>
                </a:lnTo>
                <a:lnTo>
                  <a:pt x="0" y="0"/>
                </a:lnTo>
                <a:lnTo>
                  <a:pt x="0" y="43"/>
                </a:lnTo>
                <a:lnTo>
                  <a:pt x="0" y="43"/>
                </a:lnTo>
                <a:lnTo>
                  <a:pt x="16" y="43"/>
                </a:lnTo>
                <a:lnTo>
                  <a:pt x="26" y="54"/>
                </a:lnTo>
                <a:lnTo>
                  <a:pt x="37" y="70"/>
                </a:lnTo>
                <a:lnTo>
                  <a:pt x="43" y="85"/>
                </a:lnTo>
                <a:lnTo>
                  <a:pt x="43" y="463"/>
                </a:lnTo>
                <a:lnTo>
                  <a:pt x="22" y="463"/>
                </a:lnTo>
                <a:lnTo>
                  <a:pt x="22" y="505"/>
                </a:lnTo>
                <a:lnTo>
                  <a:pt x="43" y="505"/>
                </a:lnTo>
                <a:lnTo>
                  <a:pt x="43" y="632"/>
                </a:lnTo>
                <a:lnTo>
                  <a:pt x="43" y="632"/>
                </a:lnTo>
                <a:lnTo>
                  <a:pt x="48" y="664"/>
                </a:lnTo>
                <a:lnTo>
                  <a:pt x="58" y="685"/>
                </a:lnTo>
                <a:lnTo>
                  <a:pt x="80" y="707"/>
                </a:lnTo>
                <a:lnTo>
                  <a:pt x="106" y="717"/>
                </a:lnTo>
                <a:lnTo>
                  <a:pt x="106" y="717"/>
                </a:lnTo>
                <a:lnTo>
                  <a:pt x="112" y="733"/>
                </a:lnTo>
                <a:lnTo>
                  <a:pt x="117" y="749"/>
                </a:lnTo>
                <a:lnTo>
                  <a:pt x="143" y="776"/>
                </a:lnTo>
                <a:lnTo>
                  <a:pt x="175" y="797"/>
                </a:lnTo>
                <a:lnTo>
                  <a:pt x="191" y="803"/>
                </a:lnTo>
                <a:lnTo>
                  <a:pt x="207" y="803"/>
                </a:lnTo>
                <a:lnTo>
                  <a:pt x="377" y="803"/>
                </a:lnTo>
                <a:lnTo>
                  <a:pt x="377" y="803"/>
                </a:lnTo>
                <a:lnTo>
                  <a:pt x="398" y="803"/>
                </a:lnTo>
                <a:lnTo>
                  <a:pt x="414" y="797"/>
                </a:lnTo>
                <a:lnTo>
                  <a:pt x="446" y="776"/>
                </a:lnTo>
                <a:lnTo>
                  <a:pt x="468" y="749"/>
                </a:lnTo>
                <a:lnTo>
                  <a:pt x="478" y="733"/>
                </a:lnTo>
                <a:lnTo>
                  <a:pt x="483" y="717"/>
                </a:lnTo>
                <a:lnTo>
                  <a:pt x="483" y="717"/>
                </a:lnTo>
                <a:lnTo>
                  <a:pt x="510" y="707"/>
                </a:lnTo>
                <a:lnTo>
                  <a:pt x="531" y="685"/>
                </a:lnTo>
                <a:lnTo>
                  <a:pt x="542" y="664"/>
                </a:lnTo>
                <a:lnTo>
                  <a:pt x="547" y="632"/>
                </a:lnTo>
                <a:lnTo>
                  <a:pt x="547" y="505"/>
                </a:lnTo>
                <a:lnTo>
                  <a:pt x="568" y="505"/>
                </a:lnTo>
                <a:lnTo>
                  <a:pt x="568" y="463"/>
                </a:lnTo>
                <a:lnTo>
                  <a:pt x="547" y="463"/>
                </a:lnTo>
                <a:lnTo>
                  <a:pt x="547" y="85"/>
                </a:lnTo>
                <a:lnTo>
                  <a:pt x="547" y="85"/>
                </a:lnTo>
                <a:lnTo>
                  <a:pt x="552" y="70"/>
                </a:lnTo>
                <a:lnTo>
                  <a:pt x="558" y="54"/>
                </a:lnTo>
                <a:lnTo>
                  <a:pt x="573" y="43"/>
                </a:lnTo>
                <a:lnTo>
                  <a:pt x="589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" name="Freeform 436"/>
          <p:cNvSpPr>
            <a:spLocks noChangeArrowheads="1"/>
          </p:cNvSpPr>
          <p:nvPr/>
        </p:nvSpPr>
        <p:spPr bwMode="auto">
          <a:xfrm>
            <a:off x="4688381" y="3350175"/>
            <a:ext cx="61663" cy="13120"/>
          </a:xfrm>
          <a:custGeom>
            <a:avLst/>
            <a:gdLst>
              <a:gd name="T0" fmla="*/ 0 w 208"/>
              <a:gd name="T1" fmla="*/ 0 h 43"/>
              <a:gd name="T2" fmla="*/ 207 w 208"/>
              <a:gd name="T3" fmla="*/ 0 h 43"/>
              <a:gd name="T4" fmla="*/ 207 w 208"/>
              <a:gd name="T5" fmla="*/ 42 h 43"/>
              <a:gd name="T6" fmla="*/ 0 w 208"/>
              <a:gd name="T7" fmla="*/ 42 h 43"/>
              <a:gd name="T8" fmla="*/ 0 w 20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43">
                <a:moveTo>
                  <a:pt x="0" y="0"/>
                </a:moveTo>
                <a:lnTo>
                  <a:pt x="207" y="0"/>
                </a:lnTo>
                <a:lnTo>
                  <a:pt x="20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" name="Freeform 437"/>
          <p:cNvSpPr>
            <a:spLocks noChangeArrowheads="1"/>
          </p:cNvSpPr>
          <p:nvPr/>
        </p:nvSpPr>
        <p:spPr bwMode="auto">
          <a:xfrm>
            <a:off x="4688381" y="3394783"/>
            <a:ext cx="61663" cy="44607"/>
          </a:xfrm>
          <a:custGeom>
            <a:avLst/>
            <a:gdLst>
              <a:gd name="T0" fmla="*/ 64 w 208"/>
              <a:gd name="T1" fmla="*/ 42 h 149"/>
              <a:gd name="T2" fmla="*/ 138 w 208"/>
              <a:gd name="T3" fmla="*/ 42 h 149"/>
              <a:gd name="T4" fmla="*/ 138 w 208"/>
              <a:gd name="T5" fmla="*/ 42 h 149"/>
              <a:gd name="T6" fmla="*/ 122 w 208"/>
              <a:gd name="T7" fmla="*/ 58 h 149"/>
              <a:gd name="T8" fmla="*/ 101 w 208"/>
              <a:gd name="T9" fmla="*/ 63 h 149"/>
              <a:gd name="T10" fmla="*/ 101 w 208"/>
              <a:gd name="T11" fmla="*/ 63 h 149"/>
              <a:gd name="T12" fmla="*/ 80 w 208"/>
              <a:gd name="T13" fmla="*/ 58 h 149"/>
              <a:gd name="T14" fmla="*/ 64 w 208"/>
              <a:gd name="T15" fmla="*/ 42 h 149"/>
              <a:gd name="T16" fmla="*/ 122 w 208"/>
              <a:gd name="T17" fmla="*/ 100 h 149"/>
              <a:gd name="T18" fmla="*/ 122 w 208"/>
              <a:gd name="T19" fmla="*/ 100 h 149"/>
              <a:gd name="T20" fmla="*/ 144 w 208"/>
              <a:gd name="T21" fmla="*/ 95 h 149"/>
              <a:gd name="T22" fmla="*/ 160 w 208"/>
              <a:gd name="T23" fmla="*/ 79 h 149"/>
              <a:gd name="T24" fmla="*/ 175 w 208"/>
              <a:gd name="T25" fmla="*/ 63 h 149"/>
              <a:gd name="T26" fmla="*/ 186 w 208"/>
              <a:gd name="T27" fmla="*/ 42 h 149"/>
              <a:gd name="T28" fmla="*/ 207 w 208"/>
              <a:gd name="T29" fmla="*/ 42 h 149"/>
              <a:gd name="T30" fmla="*/ 207 w 208"/>
              <a:gd name="T31" fmla="*/ 0 h 149"/>
              <a:gd name="T32" fmla="*/ 0 w 208"/>
              <a:gd name="T33" fmla="*/ 0 h 149"/>
              <a:gd name="T34" fmla="*/ 0 w 208"/>
              <a:gd name="T35" fmla="*/ 42 h 149"/>
              <a:gd name="T36" fmla="*/ 21 w 208"/>
              <a:gd name="T37" fmla="*/ 42 h 149"/>
              <a:gd name="T38" fmla="*/ 21 w 208"/>
              <a:gd name="T39" fmla="*/ 42 h 149"/>
              <a:gd name="T40" fmla="*/ 32 w 208"/>
              <a:gd name="T41" fmla="*/ 63 h 149"/>
              <a:gd name="T42" fmla="*/ 42 w 208"/>
              <a:gd name="T43" fmla="*/ 79 h 149"/>
              <a:gd name="T44" fmla="*/ 59 w 208"/>
              <a:gd name="T45" fmla="*/ 95 h 149"/>
              <a:gd name="T46" fmla="*/ 80 w 208"/>
              <a:gd name="T47" fmla="*/ 100 h 149"/>
              <a:gd name="T48" fmla="*/ 80 w 208"/>
              <a:gd name="T49" fmla="*/ 148 h 149"/>
              <a:gd name="T50" fmla="*/ 122 w 208"/>
              <a:gd name="T51" fmla="*/ 148 h 149"/>
              <a:gd name="T52" fmla="*/ 122 w 208"/>
              <a:gd name="T53" fmla="*/ 10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8" h="149">
                <a:moveTo>
                  <a:pt x="64" y="42"/>
                </a:moveTo>
                <a:lnTo>
                  <a:pt x="138" y="42"/>
                </a:lnTo>
                <a:lnTo>
                  <a:pt x="138" y="42"/>
                </a:lnTo>
                <a:lnTo>
                  <a:pt x="122" y="58"/>
                </a:lnTo>
                <a:lnTo>
                  <a:pt x="101" y="63"/>
                </a:lnTo>
                <a:lnTo>
                  <a:pt x="101" y="63"/>
                </a:lnTo>
                <a:lnTo>
                  <a:pt x="80" y="58"/>
                </a:lnTo>
                <a:lnTo>
                  <a:pt x="64" y="42"/>
                </a:lnTo>
                <a:close/>
                <a:moveTo>
                  <a:pt x="122" y="100"/>
                </a:moveTo>
                <a:lnTo>
                  <a:pt x="122" y="100"/>
                </a:lnTo>
                <a:lnTo>
                  <a:pt x="144" y="95"/>
                </a:lnTo>
                <a:lnTo>
                  <a:pt x="160" y="79"/>
                </a:lnTo>
                <a:lnTo>
                  <a:pt x="175" y="63"/>
                </a:lnTo>
                <a:lnTo>
                  <a:pt x="186" y="42"/>
                </a:lnTo>
                <a:lnTo>
                  <a:pt x="207" y="42"/>
                </a:lnTo>
                <a:lnTo>
                  <a:pt x="207" y="0"/>
                </a:lnTo>
                <a:lnTo>
                  <a:pt x="0" y="0"/>
                </a:lnTo>
                <a:lnTo>
                  <a:pt x="0" y="42"/>
                </a:lnTo>
                <a:lnTo>
                  <a:pt x="21" y="42"/>
                </a:lnTo>
                <a:lnTo>
                  <a:pt x="21" y="42"/>
                </a:lnTo>
                <a:lnTo>
                  <a:pt x="32" y="63"/>
                </a:lnTo>
                <a:lnTo>
                  <a:pt x="42" y="79"/>
                </a:lnTo>
                <a:lnTo>
                  <a:pt x="59" y="95"/>
                </a:lnTo>
                <a:lnTo>
                  <a:pt x="80" y="100"/>
                </a:lnTo>
                <a:lnTo>
                  <a:pt x="80" y="148"/>
                </a:lnTo>
                <a:lnTo>
                  <a:pt x="122" y="148"/>
                </a:lnTo>
                <a:lnTo>
                  <a:pt x="122" y="1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" name="Freeform 438"/>
          <p:cNvSpPr>
            <a:spLocks noChangeArrowheads="1"/>
          </p:cNvSpPr>
          <p:nvPr/>
        </p:nvSpPr>
        <p:spPr bwMode="auto">
          <a:xfrm>
            <a:off x="4711996" y="3444638"/>
            <a:ext cx="13120" cy="57727"/>
          </a:xfrm>
          <a:custGeom>
            <a:avLst/>
            <a:gdLst>
              <a:gd name="T0" fmla="*/ 0 w 43"/>
              <a:gd name="T1" fmla="*/ 0 h 193"/>
              <a:gd name="T2" fmla="*/ 42 w 43"/>
              <a:gd name="T3" fmla="*/ 0 h 193"/>
              <a:gd name="T4" fmla="*/ 42 w 43"/>
              <a:gd name="T5" fmla="*/ 192 h 193"/>
              <a:gd name="T6" fmla="*/ 0 w 43"/>
              <a:gd name="T7" fmla="*/ 192 h 193"/>
              <a:gd name="T8" fmla="*/ 0 w 43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93">
                <a:moveTo>
                  <a:pt x="0" y="0"/>
                </a:moveTo>
                <a:lnTo>
                  <a:pt x="42" y="0"/>
                </a:lnTo>
                <a:lnTo>
                  <a:pt x="42" y="192"/>
                </a:lnTo>
                <a:lnTo>
                  <a:pt x="0" y="19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3" name="Freeform 439"/>
          <p:cNvSpPr>
            <a:spLocks noChangeArrowheads="1"/>
          </p:cNvSpPr>
          <p:nvPr/>
        </p:nvSpPr>
        <p:spPr bwMode="auto">
          <a:xfrm>
            <a:off x="4663452" y="3508926"/>
            <a:ext cx="112831" cy="44607"/>
          </a:xfrm>
          <a:custGeom>
            <a:avLst/>
            <a:gdLst>
              <a:gd name="T0" fmla="*/ 43 w 378"/>
              <a:gd name="T1" fmla="*/ 106 h 149"/>
              <a:gd name="T2" fmla="*/ 43 w 378"/>
              <a:gd name="T3" fmla="*/ 106 h 149"/>
              <a:gd name="T4" fmla="*/ 59 w 378"/>
              <a:gd name="T5" fmla="*/ 90 h 149"/>
              <a:gd name="T6" fmla="*/ 69 w 378"/>
              <a:gd name="T7" fmla="*/ 85 h 149"/>
              <a:gd name="T8" fmla="*/ 80 w 378"/>
              <a:gd name="T9" fmla="*/ 85 h 149"/>
              <a:gd name="T10" fmla="*/ 123 w 378"/>
              <a:gd name="T11" fmla="*/ 85 h 149"/>
              <a:gd name="T12" fmla="*/ 123 w 378"/>
              <a:gd name="T13" fmla="*/ 85 h 149"/>
              <a:gd name="T14" fmla="*/ 144 w 378"/>
              <a:gd name="T15" fmla="*/ 79 h 149"/>
              <a:gd name="T16" fmla="*/ 159 w 378"/>
              <a:gd name="T17" fmla="*/ 74 h 149"/>
              <a:gd name="T18" fmla="*/ 176 w 378"/>
              <a:gd name="T19" fmla="*/ 69 h 149"/>
              <a:gd name="T20" fmla="*/ 186 w 378"/>
              <a:gd name="T21" fmla="*/ 53 h 149"/>
              <a:gd name="T22" fmla="*/ 186 w 378"/>
              <a:gd name="T23" fmla="*/ 53 h 149"/>
              <a:gd name="T24" fmla="*/ 202 w 378"/>
              <a:gd name="T25" fmla="*/ 69 h 149"/>
              <a:gd name="T26" fmla="*/ 218 w 378"/>
              <a:gd name="T27" fmla="*/ 74 h 149"/>
              <a:gd name="T28" fmla="*/ 234 w 378"/>
              <a:gd name="T29" fmla="*/ 79 h 149"/>
              <a:gd name="T30" fmla="*/ 250 w 378"/>
              <a:gd name="T31" fmla="*/ 85 h 149"/>
              <a:gd name="T32" fmla="*/ 292 w 378"/>
              <a:gd name="T33" fmla="*/ 85 h 149"/>
              <a:gd name="T34" fmla="*/ 292 w 378"/>
              <a:gd name="T35" fmla="*/ 85 h 149"/>
              <a:gd name="T36" fmla="*/ 303 w 378"/>
              <a:gd name="T37" fmla="*/ 85 h 149"/>
              <a:gd name="T38" fmla="*/ 313 w 378"/>
              <a:gd name="T39" fmla="*/ 90 h 149"/>
              <a:gd name="T40" fmla="*/ 330 w 378"/>
              <a:gd name="T41" fmla="*/ 106 h 149"/>
              <a:gd name="T42" fmla="*/ 43 w 378"/>
              <a:gd name="T43" fmla="*/ 106 h 149"/>
              <a:gd name="T44" fmla="*/ 292 w 378"/>
              <a:gd name="T45" fmla="*/ 43 h 149"/>
              <a:gd name="T46" fmla="*/ 250 w 378"/>
              <a:gd name="T47" fmla="*/ 43 h 149"/>
              <a:gd name="T48" fmla="*/ 250 w 378"/>
              <a:gd name="T49" fmla="*/ 43 h 149"/>
              <a:gd name="T50" fmla="*/ 234 w 378"/>
              <a:gd name="T51" fmla="*/ 37 h 149"/>
              <a:gd name="T52" fmla="*/ 223 w 378"/>
              <a:gd name="T53" fmla="*/ 32 h 149"/>
              <a:gd name="T54" fmla="*/ 213 w 378"/>
              <a:gd name="T55" fmla="*/ 15 h 149"/>
              <a:gd name="T56" fmla="*/ 207 w 378"/>
              <a:gd name="T57" fmla="*/ 0 h 149"/>
              <a:gd name="T58" fmla="*/ 165 w 378"/>
              <a:gd name="T59" fmla="*/ 0 h 149"/>
              <a:gd name="T60" fmla="*/ 165 w 378"/>
              <a:gd name="T61" fmla="*/ 0 h 149"/>
              <a:gd name="T62" fmla="*/ 165 w 378"/>
              <a:gd name="T63" fmla="*/ 15 h 149"/>
              <a:gd name="T64" fmla="*/ 154 w 378"/>
              <a:gd name="T65" fmla="*/ 32 h 149"/>
              <a:gd name="T66" fmla="*/ 144 w 378"/>
              <a:gd name="T67" fmla="*/ 37 h 149"/>
              <a:gd name="T68" fmla="*/ 123 w 378"/>
              <a:gd name="T69" fmla="*/ 43 h 149"/>
              <a:gd name="T70" fmla="*/ 80 w 378"/>
              <a:gd name="T71" fmla="*/ 43 h 149"/>
              <a:gd name="T72" fmla="*/ 80 w 378"/>
              <a:gd name="T73" fmla="*/ 43 h 149"/>
              <a:gd name="T74" fmla="*/ 64 w 378"/>
              <a:gd name="T75" fmla="*/ 43 h 149"/>
              <a:gd name="T76" fmla="*/ 48 w 378"/>
              <a:gd name="T77" fmla="*/ 47 h 149"/>
              <a:gd name="T78" fmla="*/ 21 w 378"/>
              <a:gd name="T79" fmla="*/ 69 h 149"/>
              <a:gd name="T80" fmla="*/ 6 w 378"/>
              <a:gd name="T81" fmla="*/ 95 h 149"/>
              <a:gd name="T82" fmla="*/ 0 w 378"/>
              <a:gd name="T83" fmla="*/ 111 h 149"/>
              <a:gd name="T84" fmla="*/ 0 w 378"/>
              <a:gd name="T85" fmla="*/ 127 h 149"/>
              <a:gd name="T86" fmla="*/ 0 w 378"/>
              <a:gd name="T87" fmla="*/ 148 h 149"/>
              <a:gd name="T88" fmla="*/ 377 w 378"/>
              <a:gd name="T89" fmla="*/ 148 h 149"/>
              <a:gd name="T90" fmla="*/ 377 w 378"/>
              <a:gd name="T91" fmla="*/ 127 h 149"/>
              <a:gd name="T92" fmla="*/ 377 w 378"/>
              <a:gd name="T93" fmla="*/ 127 h 149"/>
              <a:gd name="T94" fmla="*/ 377 w 378"/>
              <a:gd name="T95" fmla="*/ 111 h 149"/>
              <a:gd name="T96" fmla="*/ 372 w 378"/>
              <a:gd name="T97" fmla="*/ 95 h 149"/>
              <a:gd name="T98" fmla="*/ 351 w 378"/>
              <a:gd name="T99" fmla="*/ 69 h 149"/>
              <a:gd name="T100" fmla="*/ 324 w 378"/>
              <a:gd name="T101" fmla="*/ 47 h 149"/>
              <a:gd name="T102" fmla="*/ 308 w 378"/>
              <a:gd name="T103" fmla="*/ 43 h 149"/>
              <a:gd name="T104" fmla="*/ 292 w 378"/>
              <a:gd name="T105" fmla="*/ 43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8" h="149">
                <a:moveTo>
                  <a:pt x="43" y="106"/>
                </a:moveTo>
                <a:lnTo>
                  <a:pt x="43" y="106"/>
                </a:lnTo>
                <a:lnTo>
                  <a:pt x="59" y="90"/>
                </a:lnTo>
                <a:lnTo>
                  <a:pt x="69" y="85"/>
                </a:lnTo>
                <a:lnTo>
                  <a:pt x="80" y="85"/>
                </a:lnTo>
                <a:lnTo>
                  <a:pt x="123" y="85"/>
                </a:lnTo>
                <a:lnTo>
                  <a:pt x="123" y="85"/>
                </a:lnTo>
                <a:lnTo>
                  <a:pt x="144" y="79"/>
                </a:lnTo>
                <a:lnTo>
                  <a:pt x="159" y="74"/>
                </a:lnTo>
                <a:lnTo>
                  <a:pt x="176" y="69"/>
                </a:lnTo>
                <a:lnTo>
                  <a:pt x="186" y="53"/>
                </a:lnTo>
                <a:lnTo>
                  <a:pt x="186" y="53"/>
                </a:lnTo>
                <a:lnTo>
                  <a:pt x="202" y="69"/>
                </a:lnTo>
                <a:lnTo>
                  <a:pt x="218" y="74"/>
                </a:lnTo>
                <a:lnTo>
                  <a:pt x="234" y="79"/>
                </a:lnTo>
                <a:lnTo>
                  <a:pt x="250" y="85"/>
                </a:lnTo>
                <a:lnTo>
                  <a:pt x="292" y="85"/>
                </a:lnTo>
                <a:lnTo>
                  <a:pt x="292" y="85"/>
                </a:lnTo>
                <a:lnTo>
                  <a:pt x="303" y="85"/>
                </a:lnTo>
                <a:lnTo>
                  <a:pt x="313" y="90"/>
                </a:lnTo>
                <a:lnTo>
                  <a:pt x="330" y="106"/>
                </a:lnTo>
                <a:lnTo>
                  <a:pt x="43" y="106"/>
                </a:lnTo>
                <a:close/>
                <a:moveTo>
                  <a:pt x="292" y="43"/>
                </a:moveTo>
                <a:lnTo>
                  <a:pt x="250" y="43"/>
                </a:lnTo>
                <a:lnTo>
                  <a:pt x="250" y="43"/>
                </a:lnTo>
                <a:lnTo>
                  <a:pt x="234" y="37"/>
                </a:lnTo>
                <a:lnTo>
                  <a:pt x="223" y="32"/>
                </a:lnTo>
                <a:lnTo>
                  <a:pt x="213" y="15"/>
                </a:lnTo>
                <a:lnTo>
                  <a:pt x="207" y="0"/>
                </a:lnTo>
                <a:lnTo>
                  <a:pt x="165" y="0"/>
                </a:lnTo>
                <a:lnTo>
                  <a:pt x="165" y="0"/>
                </a:lnTo>
                <a:lnTo>
                  <a:pt x="165" y="15"/>
                </a:lnTo>
                <a:lnTo>
                  <a:pt x="154" y="32"/>
                </a:lnTo>
                <a:lnTo>
                  <a:pt x="144" y="37"/>
                </a:lnTo>
                <a:lnTo>
                  <a:pt x="123" y="43"/>
                </a:lnTo>
                <a:lnTo>
                  <a:pt x="80" y="43"/>
                </a:lnTo>
                <a:lnTo>
                  <a:pt x="80" y="43"/>
                </a:lnTo>
                <a:lnTo>
                  <a:pt x="64" y="43"/>
                </a:lnTo>
                <a:lnTo>
                  <a:pt x="48" y="47"/>
                </a:lnTo>
                <a:lnTo>
                  <a:pt x="21" y="69"/>
                </a:lnTo>
                <a:lnTo>
                  <a:pt x="6" y="95"/>
                </a:lnTo>
                <a:lnTo>
                  <a:pt x="0" y="111"/>
                </a:lnTo>
                <a:lnTo>
                  <a:pt x="0" y="127"/>
                </a:lnTo>
                <a:lnTo>
                  <a:pt x="0" y="148"/>
                </a:lnTo>
                <a:lnTo>
                  <a:pt x="377" y="148"/>
                </a:lnTo>
                <a:lnTo>
                  <a:pt x="377" y="127"/>
                </a:lnTo>
                <a:lnTo>
                  <a:pt x="377" y="127"/>
                </a:lnTo>
                <a:lnTo>
                  <a:pt x="377" y="111"/>
                </a:lnTo>
                <a:lnTo>
                  <a:pt x="372" y="95"/>
                </a:lnTo>
                <a:lnTo>
                  <a:pt x="351" y="69"/>
                </a:lnTo>
                <a:lnTo>
                  <a:pt x="324" y="47"/>
                </a:lnTo>
                <a:lnTo>
                  <a:pt x="308" y="43"/>
                </a:lnTo>
                <a:lnTo>
                  <a:pt x="292" y="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4" name="Freeform 440"/>
          <p:cNvSpPr>
            <a:spLocks noChangeArrowheads="1"/>
          </p:cNvSpPr>
          <p:nvPr/>
        </p:nvSpPr>
        <p:spPr bwMode="auto">
          <a:xfrm>
            <a:off x="4673948" y="3287200"/>
            <a:ext cx="14432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5" name="Freeform 441"/>
          <p:cNvSpPr>
            <a:spLocks noChangeArrowheads="1"/>
          </p:cNvSpPr>
          <p:nvPr/>
        </p:nvSpPr>
        <p:spPr bwMode="auto">
          <a:xfrm>
            <a:off x="4694940" y="3287200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6" name="Freeform 442"/>
          <p:cNvSpPr>
            <a:spLocks noChangeArrowheads="1"/>
          </p:cNvSpPr>
          <p:nvPr/>
        </p:nvSpPr>
        <p:spPr bwMode="auto">
          <a:xfrm>
            <a:off x="4711996" y="3287200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7" name="Freeform 443"/>
          <p:cNvSpPr>
            <a:spLocks noChangeArrowheads="1"/>
          </p:cNvSpPr>
          <p:nvPr/>
        </p:nvSpPr>
        <p:spPr bwMode="auto">
          <a:xfrm>
            <a:off x="4731676" y="3287200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8" name="Freeform 444"/>
          <p:cNvSpPr>
            <a:spLocks noChangeArrowheads="1"/>
          </p:cNvSpPr>
          <p:nvPr/>
        </p:nvSpPr>
        <p:spPr bwMode="auto">
          <a:xfrm>
            <a:off x="4750043" y="3287200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9" name="Freeform 445"/>
          <p:cNvSpPr>
            <a:spLocks noChangeArrowheads="1"/>
          </p:cNvSpPr>
          <p:nvPr/>
        </p:nvSpPr>
        <p:spPr bwMode="auto">
          <a:xfrm>
            <a:off x="4587357" y="2477707"/>
            <a:ext cx="263709" cy="402778"/>
          </a:xfrm>
          <a:custGeom>
            <a:avLst/>
            <a:gdLst>
              <a:gd name="T0" fmla="*/ 781 w 888"/>
              <a:gd name="T1" fmla="*/ 595 h 1355"/>
              <a:gd name="T2" fmla="*/ 696 w 888"/>
              <a:gd name="T3" fmla="*/ 871 h 1355"/>
              <a:gd name="T4" fmla="*/ 696 w 888"/>
              <a:gd name="T5" fmla="*/ 744 h 1355"/>
              <a:gd name="T6" fmla="*/ 611 w 888"/>
              <a:gd name="T7" fmla="*/ 1014 h 1355"/>
              <a:gd name="T8" fmla="*/ 638 w 888"/>
              <a:gd name="T9" fmla="*/ 892 h 1355"/>
              <a:gd name="T10" fmla="*/ 505 w 888"/>
              <a:gd name="T11" fmla="*/ 1158 h 1355"/>
              <a:gd name="T12" fmla="*/ 574 w 888"/>
              <a:gd name="T13" fmla="*/ 1057 h 1355"/>
              <a:gd name="T14" fmla="*/ 399 w 888"/>
              <a:gd name="T15" fmla="*/ 1295 h 1355"/>
              <a:gd name="T16" fmla="*/ 500 w 888"/>
              <a:gd name="T17" fmla="*/ 1221 h 1355"/>
              <a:gd name="T18" fmla="*/ 335 w 888"/>
              <a:gd name="T19" fmla="*/ 1041 h 1355"/>
              <a:gd name="T20" fmla="*/ 356 w 888"/>
              <a:gd name="T21" fmla="*/ 1163 h 1355"/>
              <a:gd name="T22" fmla="*/ 276 w 888"/>
              <a:gd name="T23" fmla="*/ 887 h 1355"/>
              <a:gd name="T24" fmla="*/ 276 w 888"/>
              <a:gd name="T25" fmla="*/ 1014 h 1355"/>
              <a:gd name="T26" fmla="*/ 192 w 888"/>
              <a:gd name="T27" fmla="*/ 744 h 1355"/>
              <a:gd name="T28" fmla="*/ 165 w 888"/>
              <a:gd name="T29" fmla="*/ 866 h 1355"/>
              <a:gd name="T30" fmla="*/ 128 w 888"/>
              <a:gd name="T31" fmla="*/ 600 h 1355"/>
              <a:gd name="T32" fmla="*/ 59 w 888"/>
              <a:gd name="T33" fmla="*/ 701 h 1355"/>
              <a:gd name="T34" fmla="*/ 234 w 888"/>
              <a:gd name="T35" fmla="*/ 552 h 1355"/>
              <a:gd name="T36" fmla="*/ 165 w 888"/>
              <a:gd name="T37" fmla="*/ 452 h 1355"/>
              <a:gd name="T38" fmla="*/ 382 w 888"/>
              <a:gd name="T39" fmla="*/ 568 h 1355"/>
              <a:gd name="T40" fmla="*/ 356 w 888"/>
              <a:gd name="T41" fmla="*/ 446 h 1355"/>
              <a:gd name="T42" fmla="*/ 510 w 888"/>
              <a:gd name="T43" fmla="*/ 313 h 1355"/>
              <a:gd name="T44" fmla="*/ 526 w 888"/>
              <a:gd name="T45" fmla="*/ 191 h 1355"/>
              <a:gd name="T46" fmla="*/ 526 w 888"/>
              <a:gd name="T47" fmla="*/ 574 h 1355"/>
              <a:gd name="T48" fmla="*/ 696 w 888"/>
              <a:gd name="T49" fmla="*/ 446 h 1355"/>
              <a:gd name="T50" fmla="*/ 696 w 888"/>
              <a:gd name="T51" fmla="*/ 574 h 1355"/>
              <a:gd name="T52" fmla="*/ 611 w 888"/>
              <a:gd name="T53" fmla="*/ 723 h 1355"/>
              <a:gd name="T54" fmla="*/ 638 w 888"/>
              <a:gd name="T55" fmla="*/ 600 h 1355"/>
              <a:gd name="T56" fmla="*/ 505 w 888"/>
              <a:gd name="T57" fmla="*/ 866 h 1355"/>
              <a:gd name="T58" fmla="*/ 574 w 888"/>
              <a:gd name="T59" fmla="*/ 759 h 1355"/>
              <a:gd name="T60" fmla="*/ 404 w 888"/>
              <a:gd name="T61" fmla="*/ 759 h 1355"/>
              <a:gd name="T62" fmla="*/ 298 w 888"/>
              <a:gd name="T63" fmla="*/ 828 h 1355"/>
              <a:gd name="T64" fmla="*/ 335 w 888"/>
              <a:gd name="T65" fmla="*/ 632 h 1355"/>
              <a:gd name="T66" fmla="*/ 207 w 888"/>
              <a:gd name="T67" fmla="*/ 659 h 1355"/>
              <a:gd name="T68" fmla="*/ 378 w 888"/>
              <a:gd name="T69" fmla="*/ 659 h 1355"/>
              <a:gd name="T70" fmla="*/ 505 w 888"/>
              <a:gd name="T71" fmla="*/ 659 h 1355"/>
              <a:gd name="T72" fmla="*/ 378 w 888"/>
              <a:gd name="T73" fmla="*/ 951 h 1355"/>
              <a:gd name="T74" fmla="*/ 500 w 888"/>
              <a:gd name="T75" fmla="*/ 977 h 1355"/>
              <a:gd name="T76" fmla="*/ 828 w 888"/>
              <a:gd name="T77" fmla="*/ 563 h 1355"/>
              <a:gd name="T78" fmla="*/ 754 w 888"/>
              <a:gd name="T79" fmla="*/ 420 h 1355"/>
              <a:gd name="T80" fmla="*/ 574 w 888"/>
              <a:gd name="T81" fmla="*/ 414 h 1355"/>
              <a:gd name="T82" fmla="*/ 553 w 888"/>
              <a:gd name="T83" fmla="*/ 356 h 1355"/>
              <a:gd name="T84" fmla="*/ 526 w 888"/>
              <a:gd name="T85" fmla="*/ 149 h 1355"/>
              <a:gd name="T86" fmla="*/ 346 w 888"/>
              <a:gd name="T87" fmla="*/ 32 h 1355"/>
              <a:gd name="T88" fmla="*/ 409 w 888"/>
              <a:gd name="T89" fmla="*/ 159 h 1355"/>
              <a:gd name="T90" fmla="*/ 276 w 888"/>
              <a:gd name="T91" fmla="*/ 446 h 1355"/>
              <a:gd name="T92" fmla="*/ 101 w 888"/>
              <a:gd name="T93" fmla="*/ 452 h 1355"/>
              <a:gd name="T94" fmla="*/ 27 w 888"/>
              <a:gd name="T95" fmla="*/ 584 h 1355"/>
              <a:gd name="T96" fmla="*/ 59 w 888"/>
              <a:gd name="T97" fmla="*/ 749 h 1355"/>
              <a:gd name="T98" fmla="*/ 128 w 888"/>
              <a:gd name="T99" fmla="*/ 887 h 1355"/>
              <a:gd name="T100" fmla="*/ 197 w 888"/>
              <a:gd name="T101" fmla="*/ 1025 h 1355"/>
              <a:gd name="T102" fmla="*/ 271 w 888"/>
              <a:gd name="T103" fmla="*/ 1158 h 1355"/>
              <a:gd name="T104" fmla="*/ 346 w 888"/>
              <a:gd name="T105" fmla="*/ 1291 h 1355"/>
              <a:gd name="T106" fmla="*/ 515 w 888"/>
              <a:gd name="T107" fmla="*/ 1323 h 1355"/>
              <a:gd name="T108" fmla="*/ 589 w 888"/>
              <a:gd name="T109" fmla="*/ 1184 h 1355"/>
              <a:gd name="T110" fmla="*/ 659 w 888"/>
              <a:gd name="T111" fmla="*/ 1046 h 1355"/>
              <a:gd name="T112" fmla="*/ 728 w 888"/>
              <a:gd name="T113" fmla="*/ 908 h 1355"/>
              <a:gd name="T114" fmla="*/ 792 w 888"/>
              <a:gd name="T115" fmla="*/ 759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88" h="1355">
                <a:moveTo>
                  <a:pt x="781" y="723"/>
                </a:moveTo>
                <a:lnTo>
                  <a:pt x="781" y="723"/>
                </a:lnTo>
                <a:lnTo>
                  <a:pt x="754" y="717"/>
                </a:lnTo>
                <a:lnTo>
                  <a:pt x="738" y="701"/>
                </a:lnTo>
                <a:lnTo>
                  <a:pt x="722" y="680"/>
                </a:lnTo>
                <a:lnTo>
                  <a:pt x="717" y="659"/>
                </a:lnTo>
                <a:lnTo>
                  <a:pt x="717" y="659"/>
                </a:lnTo>
                <a:lnTo>
                  <a:pt x="722" y="632"/>
                </a:lnTo>
                <a:lnTo>
                  <a:pt x="738" y="611"/>
                </a:lnTo>
                <a:lnTo>
                  <a:pt x="754" y="600"/>
                </a:lnTo>
                <a:lnTo>
                  <a:pt x="781" y="595"/>
                </a:lnTo>
                <a:lnTo>
                  <a:pt x="781" y="595"/>
                </a:lnTo>
                <a:lnTo>
                  <a:pt x="807" y="600"/>
                </a:lnTo>
                <a:lnTo>
                  <a:pt x="828" y="611"/>
                </a:lnTo>
                <a:lnTo>
                  <a:pt x="839" y="632"/>
                </a:lnTo>
                <a:lnTo>
                  <a:pt x="845" y="659"/>
                </a:lnTo>
                <a:lnTo>
                  <a:pt x="845" y="659"/>
                </a:lnTo>
                <a:lnTo>
                  <a:pt x="839" y="680"/>
                </a:lnTo>
                <a:lnTo>
                  <a:pt x="828" y="701"/>
                </a:lnTo>
                <a:lnTo>
                  <a:pt x="807" y="717"/>
                </a:lnTo>
                <a:lnTo>
                  <a:pt x="781" y="723"/>
                </a:lnTo>
                <a:close/>
                <a:moveTo>
                  <a:pt x="696" y="871"/>
                </a:moveTo>
                <a:lnTo>
                  <a:pt x="696" y="871"/>
                </a:lnTo>
                <a:lnTo>
                  <a:pt x="669" y="866"/>
                </a:lnTo>
                <a:lnTo>
                  <a:pt x="653" y="850"/>
                </a:lnTo>
                <a:lnTo>
                  <a:pt x="638" y="828"/>
                </a:lnTo>
                <a:lnTo>
                  <a:pt x="632" y="807"/>
                </a:lnTo>
                <a:lnTo>
                  <a:pt x="632" y="807"/>
                </a:lnTo>
                <a:lnTo>
                  <a:pt x="638" y="781"/>
                </a:lnTo>
                <a:lnTo>
                  <a:pt x="653" y="759"/>
                </a:lnTo>
                <a:lnTo>
                  <a:pt x="669" y="744"/>
                </a:lnTo>
                <a:lnTo>
                  <a:pt x="696" y="744"/>
                </a:lnTo>
                <a:lnTo>
                  <a:pt x="696" y="744"/>
                </a:lnTo>
                <a:lnTo>
                  <a:pt x="722" y="744"/>
                </a:lnTo>
                <a:lnTo>
                  <a:pt x="744" y="759"/>
                </a:lnTo>
                <a:lnTo>
                  <a:pt x="754" y="781"/>
                </a:lnTo>
                <a:lnTo>
                  <a:pt x="760" y="807"/>
                </a:lnTo>
                <a:lnTo>
                  <a:pt x="760" y="807"/>
                </a:lnTo>
                <a:lnTo>
                  <a:pt x="754" y="828"/>
                </a:lnTo>
                <a:lnTo>
                  <a:pt x="744" y="850"/>
                </a:lnTo>
                <a:lnTo>
                  <a:pt x="722" y="866"/>
                </a:lnTo>
                <a:lnTo>
                  <a:pt x="696" y="871"/>
                </a:lnTo>
                <a:close/>
                <a:moveTo>
                  <a:pt x="611" y="1014"/>
                </a:moveTo>
                <a:lnTo>
                  <a:pt x="611" y="1014"/>
                </a:lnTo>
                <a:lnTo>
                  <a:pt x="589" y="1014"/>
                </a:lnTo>
                <a:lnTo>
                  <a:pt x="568" y="998"/>
                </a:lnTo>
                <a:lnTo>
                  <a:pt x="553" y="977"/>
                </a:lnTo>
                <a:lnTo>
                  <a:pt x="547" y="951"/>
                </a:lnTo>
                <a:lnTo>
                  <a:pt x="547" y="951"/>
                </a:lnTo>
                <a:lnTo>
                  <a:pt x="553" y="930"/>
                </a:lnTo>
                <a:lnTo>
                  <a:pt x="568" y="908"/>
                </a:lnTo>
                <a:lnTo>
                  <a:pt x="589" y="892"/>
                </a:lnTo>
                <a:lnTo>
                  <a:pt x="611" y="887"/>
                </a:lnTo>
                <a:lnTo>
                  <a:pt x="611" y="887"/>
                </a:lnTo>
                <a:lnTo>
                  <a:pt x="638" y="892"/>
                </a:lnTo>
                <a:lnTo>
                  <a:pt x="659" y="908"/>
                </a:lnTo>
                <a:lnTo>
                  <a:pt x="669" y="930"/>
                </a:lnTo>
                <a:lnTo>
                  <a:pt x="675" y="951"/>
                </a:lnTo>
                <a:lnTo>
                  <a:pt x="675" y="951"/>
                </a:lnTo>
                <a:lnTo>
                  <a:pt x="669" y="977"/>
                </a:lnTo>
                <a:lnTo>
                  <a:pt x="659" y="998"/>
                </a:lnTo>
                <a:lnTo>
                  <a:pt x="638" y="1014"/>
                </a:lnTo>
                <a:lnTo>
                  <a:pt x="611" y="1014"/>
                </a:lnTo>
                <a:close/>
                <a:moveTo>
                  <a:pt x="526" y="1163"/>
                </a:moveTo>
                <a:lnTo>
                  <a:pt x="526" y="1163"/>
                </a:lnTo>
                <a:lnTo>
                  <a:pt x="505" y="1158"/>
                </a:lnTo>
                <a:lnTo>
                  <a:pt x="484" y="1147"/>
                </a:lnTo>
                <a:lnTo>
                  <a:pt x="468" y="1126"/>
                </a:lnTo>
                <a:lnTo>
                  <a:pt x="462" y="1099"/>
                </a:lnTo>
                <a:lnTo>
                  <a:pt x="462" y="1099"/>
                </a:lnTo>
                <a:lnTo>
                  <a:pt x="468" y="1078"/>
                </a:lnTo>
                <a:lnTo>
                  <a:pt x="484" y="1057"/>
                </a:lnTo>
                <a:lnTo>
                  <a:pt x="505" y="1041"/>
                </a:lnTo>
                <a:lnTo>
                  <a:pt x="526" y="1035"/>
                </a:lnTo>
                <a:lnTo>
                  <a:pt x="526" y="1035"/>
                </a:lnTo>
                <a:lnTo>
                  <a:pt x="553" y="1041"/>
                </a:lnTo>
                <a:lnTo>
                  <a:pt x="574" y="1057"/>
                </a:lnTo>
                <a:lnTo>
                  <a:pt x="585" y="1078"/>
                </a:lnTo>
                <a:lnTo>
                  <a:pt x="589" y="1099"/>
                </a:lnTo>
                <a:lnTo>
                  <a:pt x="589" y="1099"/>
                </a:lnTo>
                <a:lnTo>
                  <a:pt x="585" y="1126"/>
                </a:lnTo>
                <a:lnTo>
                  <a:pt x="574" y="1147"/>
                </a:lnTo>
                <a:lnTo>
                  <a:pt x="553" y="1158"/>
                </a:lnTo>
                <a:lnTo>
                  <a:pt x="526" y="1163"/>
                </a:lnTo>
                <a:close/>
                <a:moveTo>
                  <a:pt x="441" y="1312"/>
                </a:moveTo>
                <a:lnTo>
                  <a:pt x="441" y="1312"/>
                </a:lnTo>
                <a:lnTo>
                  <a:pt x="420" y="1306"/>
                </a:lnTo>
                <a:lnTo>
                  <a:pt x="399" y="1295"/>
                </a:lnTo>
                <a:lnTo>
                  <a:pt x="382" y="1274"/>
                </a:lnTo>
                <a:lnTo>
                  <a:pt x="378" y="1248"/>
                </a:lnTo>
                <a:lnTo>
                  <a:pt x="378" y="1248"/>
                </a:lnTo>
                <a:lnTo>
                  <a:pt x="382" y="1221"/>
                </a:lnTo>
                <a:lnTo>
                  <a:pt x="399" y="1205"/>
                </a:lnTo>
                <a:lnTo>
                  <a:pt x="420" y="1190"/>
                </a:lnTo>
                <a:lnTo>
                  <a:pt x="441" y="1184"/>
                </a:lnTo>
                <a:lnTo>
                  <a:pt x="441" y="1184"/>
                </a:lnTo>
                <a:lnTo>
                  <a:pt x="468" y="1190"/>
                </a:lnTo>
                <a:lnTo>
                  <a:pt x="489" y="1205"/>
                </a:lnTo>
                <a:lnTo>
                  <a:pt x="500" y="1221"/>
                </a:lnTo>
                <a:lnTo>
                  <a:pt x="505" y="1248"/>
                </a:lnTo>
                <a:lnTo>
                  <a:pt x="505" y="1248"/>
                </a:lnTo>
                <a:lnTo>
                  <a:pt x="500" y="1274"/>
                </a:lnTo>
                <a:lnTo>
                  <a:pt x="489" y="1295"/>
                </a:lnTo>
                <a:lnTo>
                  <a:pt x="468" y="1306"/>
                </a:lnTo>
                <a:lnTo>
                  <a:pt x="441" y="1312"/>
                </a:lnTo>
                <a:close/>
                <a:moveTo>
                  <a:pt x="292" y="1099"/>
                </a:moveTo>
                <a:lnTo>
                  <a:pt x="292" y="1099"/>
                </a:lnTo>
                <a:lnTo>
                  <a:pt x="298" y="1078"/>
                </a:lnTo>
                <a:lnTo>
                  <a:pt x="314" y="1057"/>
                </a:lnTo>
                <a:lnTo>
                  <a:pt x="335" y="1041"/>
                </a:lnTo>
                <a:lnTo>
                  <a:pt x="356" y="1035"/>
                </a:lnTo>
                <a:lnTo>
                  <a:pt x="356" y="1035"/>
                </a:lnTo>
                <a:lnTo>
                  <a:pt x="382" y="1041"/>
                </a:lnTo>
                <a:lnTo>
                  <a:pt x="404" y="1057"/>
                </a:lnTo>
                <a:lnTo>
                  <a:pt x="420" y="1078"/>
                </a:lnTo>
                <a:lnTo>
                  <a:pt x="420" y="1099"/>
                </a:lnTo>
                <a:lnTo>
                  <a:pt x="420" y="1099"/>
                </a:lnTo>
                <a:lnTo>
                  <a:pt x="420" y="1126"/>
                </a:lnTo>
                <a:lnTo>
                  <a:pt x="404" y="1147"/>
                </a:lnTo>
                <a:lnTo>
                  <a:pt x="382" y="1158"/>
                </a:lnTo>
                <a:lnTo>
                  <a:pt x="356" y="1163"/>
                </a:lnTo>
                <a:lnTo>
                  <a:pt x="356" y="1163"/>
                </a:lnTo>
                <a:lnTo>
                  <a:pt x="335" y="1158"/>
                </a:lnTo>
                <a:lnTo>
                  <a:pt x="314" y="1147"/>
                </a:lnTo>
                <a:lnTo>
                  <a:pt x="298" y="1126"/>
                </a:lnTo>
                <a:lnTo>
                  <a:pt x="292" y="1099"/>
                </a:lnTo>
                <a:close/>
                <a:moveTo>
                  <a:pt x="207" y="951"/>
                </a:moveTo>
                <a:lnTo>
                  <a:pt x="207" y="951"/>
                </a:lnTo>
                <a:lnTo>
                  <a:pt x="213" y="930"/>
                </a:lnTo>
                <a:lnTo>
                  <a:pt x="229" y="908"/>
                </a:lnTo>
                <a:lnTo>
                  <a:pt x="250" y="892"/>
                </a:lnTo>
                <a:lnTo>
                  <a:pt x="276" y="887"/>
                </a:lnTo>
                <a:lnTo>
                  <a:pt x="276" y="887"/>
                </a:lnTo>
                <a:lnTo>
                  <a:pt x="298" y="892"/>
                </a:lnTo>
                <a:lnTo>
                  <a:pt x="319" y="908"/>
                </a:lnTo>
                <a:lnTo>
                  <a:pt x="335" y="930"/>
                </a:lnTo>
                <a:lnTo>
                  <a:pt x="340" y="951"/>
                </a:lnTo>
                <a:lnTo>
                  <a:pt x="340" y="951"/>
                </a:lnTo>
                <a:lnTo>
                  <a:pt x="335" y="977"/>
                </a:lnTo>
                <a:lnTo>
                  <a:pt x="319" y="998"/>
                </a:lnTo>
                <a:lnTo>
                  <a:pt x="298" y="1014"/>
                </a:lnTo>
                <a:lnTo>
                  <a:pt x="276" y="1014"/>
                </a:lnTo>
                <a:lnTo>
                  <a:pt x="276" y="1014"/>
                </a:lnTo>
                <a:lnTo>
                  <a:pt x="250" y="1014"/>
                </a:lnTo>
                <a:lnTo>
                  <a:pt x="229" y="998"/>
                </a:lnTo>
                <a:lnTo>
                  <a:pt x="213" y="977"/>
                </a:lnTo>
                <a:lnTo>
                  <a:pt x="207" y="951"/>
                </a:lnTo>
                <a:close/>
                <a:moveTo>
                  <a:pt x="128" y="807"/>
                </a:moveTo>
                <a:lnTo>
                  <a:pt x="128" y="807"/>
                </a:lnTo>
                <a:lnTo>
                  <a:pt x="133" y="781"/>
                </a:lnTo>
                <a:lnTo>
                  <a:pt x="143" y="759"/>
                </a:lnTo>
                <a:lnTo>
                  <a:pt x="165" y="744"/>
                </a:lnTo>
                <a:lnTo>
                  <a:pt x="192" y="744"/>
                </a:lnTo>
                <a:lnTo>
                  <a:pt x="192" y="744"/>
                </a:lnTo>
                <a:lnTo>
                  <a:pt x="213" y="744"/>
                </a:lnTo>
                <a:lnTo>
                  <a:pt x="234" y="759"/>
                </a:lnTo>
                <a:lnTo>
                  <a:pt x="250" y="781"/>
                </a:lnTo>
                <a:lnTo>
                  <a:pt x="255" y="807"/>
                </a:lnTo>
                <a:lnTo>
                  <a:pt x="255" y="807"/>
                </a:lnTo>
                <a:lnTo>
                  <a:pt x="250" y="828"/>
                </a:lnTo>
                <a:lnTo>
                  <a:pt x="234" y="850"/>
                </a:lnTo>
                <a:lnTo>
                  <a:pt x="213" y="866"/>
                </a:lnTo>
                <a:lnTo>
                  <a:pt x="192" y="871"/>
                </a:lnTo>
                <a:lnTo>
                  <a:pt x="192" y="871"/>
                </a:lnTo>
                <a:lnTo>
                  <a:pt x="165" y="866"/>
                </a:lnTo>
                <a:lnTo>
                  <a:pt x="143" y="850"/>
                </a:lnTo>
                <a:lnTo>
                  <a:pt x="133" y="828"/>
                </a:lnTo>
                <a:lnTo>
                  <a:pt x="128" y="807"/>
                </a:lnTo>
                <a:close/>
                <a:moveTo>
                  <a:pt x="43" y="659"/>
                </a:moveTo>
                <a:lnTo>
                  <a:pt x="43" y="659"/>
                </a:lnTo>
                <a:lnTo>
                  <a:pt x="48" y="632"/>
                </a:lnTo>
                <a:lnTo>
                  <a:pt x="59" y="611"/>
                </a:lnTo>
                <a:lnTo>
                  <a:pt x="80" y="600"/>
                </a:lnTo>
                <a:lnTo>
                  <a:pt x="107" y="595"/>
                </a:lnTo>
                <a:lnTo>
                  <a:pt x="107" y="595"/>
                </a:lnTo>
                <a:lnTo>
                  <a:pt x="128" y="600"/>
                </a:lnTo>
                <a:lnTo>
                  <a:pt x="149" y="611"/>
                </a:lnTo>
                <a:lnTo>
                  <a:pt x="165" y="632"/>
                </a:lnTo>
                <a:lnTo>
                  <a:pt x="171" y="659"/>
                </a:lnTo>
                <a:lnTo>
                  <a:pt x="171" y="659"/>
                </a:lnTo>
                <a:lnTo>
                  <a:pt x="165" y="680"/>
                </a:lnTo>
                <a:lnTo>
                  <a:pt x="149" y="701"/>
                </a:lnTo>
                <a:lnTo>
                  <a:pt x="128" y="717"/>
                </a:lnTo>
                <a:lnTo>
                  <a:pt x="107" y="723"/>
                </a:lnTo>
                <a:lnTo>
                  <a:pt x="107" y="723"/>
                </a:lnTo>
                <a:lnTo>
                  <a:pt x="80" y="717"/>
                </a:lnTo>
                <a:lnTo>
                  <a:pt x="59" y="701"/>
                </a:lnTo>
                <a:lnTo>
                  <a:pt x="48" y="680"/>
                </a:lnTo>
                <a:lnTo>
                  <a:pt x="43" y="659"/>
                </a:lnTo>
                <a:close/>
                <a:moveTo>
                  <a:pt x="192" y="446"/>
                </a:moveTo>
                <a:lnTo>
                  <a:pt x="192" y="446"/>
                </a:lnTo>
                <a:lnTo>
                  <a:pt x="213" y="452"/>
                </a:lnTo>
                <a:lnTo>
                  <a:pt x="234" y="462"/>
                </a:lnTo>
                <a:lnTo>
                  <a:pt x="250" y="484"/>
                </a:lnTo>
                <a:lnTo>
                  <a:pt x="255" y="510"/>
                </a:lnTo>
                <a:lnTo>
                  <a:pt x="255" y="510"/>
                </a:lnTo>
                <a:lnTo>
                  <a:pt x="250" y="537"/>
                </a:lnTo>
                <a:lnTo>
                  <a:pt x="234" y="552"/>
                </a:lnTo>
                <a:lnTo>
                  <a:pt x="213" y="568"/>
                </a:lnTo>
                <a:lnTo>
                  <a:pt x="192" y="574"/>
                </a:lnTo>
                <a:lnTo>
                  <a:pt x="192" y="574"/>
                </a:lnTo>
                <a:lnTo>
                  <a:pt x="165" y="568"/>
                </a:lnTo>
                <a:lnTo>
                  <a:pt x="143" y="552"/>
                </a:lnTo>
                <a:lnTo>
                  <a:pt x="133" y="537"/>
                </a:lnTo>
                <a:lnTo>
                  <a:pt x="128" y="510"/>
                </a:lnTo>
                <a:lnTo>
                  <a:pt x="128" y="510"/>
                </a:lnTo>
                <a:lnTo>
                  <a:pt x="133" y="484"/>
                </a:lnTo>
                <a:lnTo>
                  <a:pt x="143" y="462"/>
                </a:lnTo>
                <a:lnTo>
                  <a:pt x="165" y="452"/>
                </a:lnTo>
                <a:lnTo>
                  <a:pt x="192" y="446"/>
                </a:lnTo>
                <a:close/>
                <a:moveTo>
                  <a:pt x="356" y="446"/>
                </a:moveTo>
                <a:lnTo>
                  <a:pt x="356" y="446"/>
                </a:lnTo>
                <a:lnTo>
                  <a:pt x="382" y="452"/>
                </a:lnTo>
                <a:lnTo>
                  <a:pt x="404" y="462"/>
                </a:lnTo>
                <a:lnTo>
                  <a:pt x="420" y="484"/>
                </a:lnTo>
                <a:lnTo>
                  <a:pt x="420" y="510"/>
                </a:lnTo>
                <a:lnTo>
                  <a:pt x="420" y="510"/>
                </a:lnTo>
                <a:lnTo>
                  <a:pt x="420" y="537"/>
                </a:lnTo>
                <a:lnTo>
                  <a:pt x="404" y="552"/>
                </a:lnTo>
                <a:lnTo>
                  <a:pt x="382" y="568"/>
                </a:lnTo>
                <a:lnTo>
                  <a:pt x="356" y="574"/>
                </a:lnTo>
                <a:lnTo>
                  <a:pt x="356" y="574"/>
                </a:lnTo>
                <a:lnTo>
                  <a:pt x="335" y="568"/>
                </a:lnTo>
                <a:lnTo>
                  <a:pt x="314" y="552"/>
                </a:lnTo>
                <a:lnTo>
                  <a:pt x="298" y="537"/>
                </a:lnTo>
                <a:lnTo>
                  <a:pt x="292" y="510"/>
                </a:lnTo>
                <a:lnTo>
                  <a:pt x="292" y="510"/>
                </a:lnTo>
                <a:lnTo>
                  <a:pt x="298" y="484"/>
                </a:lnTo>
                <a:lnTo>
                  <a:pt x="314" y="462"/>
                </a:lnTo>
                <a:lnTo>
                  <a:pt x="335" y="452"/>
                </a:lnTo>
                <a:lnTo>
                  <a:pt x="356" y="446"/>
                </a:lnTo>
                <a:close/>
                <a:moveTo>
                  <a:pt x="526" y="191"/>
                </a:moveTo>
                <a:lnTo>
                  <a:pt x="526" y="191"/>
                </a:lnTo>
                <a:lnTo>
                  <a:pt x="558" y="197"/>
                </a:lnTo>
                <a:lnTo>
                  <a:pt x="600" y="213"/>
                </a:lnTo>
                <a:lnTo>
                  <a:pt x="707" y="255"/>
                </a:lnTo>
                <a:lnTo>
                  <a:pt x="707" y="255"/>
                </a:lnTo>
                <a:lnTo>
                  <a:pt x="600" y="298"/>
                </a:lnTo>
                <a:lnTo>
                  <a:pt x="558" y="313"/>
                </a:lnTo>
                <a:lnTo>
                  <a:pt x="526" y="319"/>
                </a:lnTo>
                <a:lnTo>
                  <a:pt x="526" y="319"/>
                </a:lnTo>
                <a:lnTo>
                  <a:pt x="510" y="313"/>
                </a:lnTo>
                <a:lnTo>
                  <a:pt x="489" y="308"/>
                </a:lnTo>
                <a:lnTo>
                  <a:pt x="478" y="292"/>
                </a:lnTo>
                <a:lnTo>
                  <a:pt x="468" y="277"/>
                </a:lnTo>
                <a:lnTo>
                  <a:pt x="526" y="277"/>
                </a:lnTo>
                <a:lnTo>
                  <a:pt x="526" y="234"/>
                </a:lnTo>
                <a:lnTo>
                  <a:pt x="468" y="234"/>
                </a:lnTo>
                <a:lnTo>
                  <a:pt x="468" y="234"/>
                </a:lnTo>
                <a:lnTo>
                  <a:pt x="478" y="218"/>
                </a:lnTo>
                <a:lnTo>
                  <a:pt x="489" y="202"/>
                </a:lnTo>
                <a:lnTo>
                  <a:pt x="510" y="197"/>
                </a:lnTo>
                <a:lnTo>
                  <a:pt x="526" y="191"/>
                </a:lnTo>
                <a:close/>
                <a:moveTo>
                  <a:pt x="526" y="446"/>
                </a:moveTo>
                <a:lnTo>
                  <a:pt x="526" y="446"/>
                </a:lnTo>
                <a:lnTo>
                  <a:pt x="553" y="452"/>
                </a:lnTo>
                <a:lnTo>
                  <a:pt x="574" y="462"/>
                </a:lnTo>
                <a:lnTo>
                  <a:pt x="585" y="484"/>
                </a:lnTo>
                <a:lnTo>
                  <a:pt x="589" y="510"/>
                </a:lnTo>
                <a:lnTo>
                  <a:pt x="589" y="510"/>
                </a:lnTo>
                <a:lnTo>
                  <a:pt x="585" y="537"/>
                </a:lnTo>
                <a:lnTo>
                  <a:pt x="574" y="552"/>
                </a:lnTo>
                <a:lnTo>
                  <a:pt x="553" y="568"/>
                </a:lnTo>
                <a:lnTo>
                  <a:pt x="526" y="574"/>
                </a:lnTo>
                <a:lnTo>
                  <a:pt x="526" y="574"/>
                </a:lnTo>
                <a:lnTo>
                  <a:pt x="505" y="568"/>
                </a:lnTo>
                <a:lnTo>
                  <a:pt x="484" y="552"/>
                </a:lnTo>
                <a:lnTo>
                  <a:pt x="468" y="537"/>
                </a:lnTo>
                <a:lnTo>
                  <a:pt x="462" y="510"/>
                </a:lnTo>
                <a:lnTo>
                  <a:pt x="462" y="510"/>
                </a:lnTo>
                <a:lnTo>
                  <a:pt x="468" y="484"/>
                </a:lnTo>
                <a:lnTo>
                  <a:pt x="484" y="462"/>
                </a:lnTo>
                <a:lnTo>
                  <a:pt x="505" y="452"/>
                </a:lnTo>
                <a:lnTo>
                  <a:pt x="526" y="446"/>
                </a:lnTo>
                <a:close/>
                <a:moveTo>
                  <a:pt x="696" y="446"/>
                </a:moveTo>
                <a:lnTo>
                  <a:pt x="696" y="446"/>
                </a:lnTo>
                <a:lnTo>
                  <a:pt x="722" y="452"/>
                </a:lnTo>
                <a:lnTo>
                  <a:pt x="744" y="462"/>
                </a:lnTo>
                <a:lnTo>
                  <a:pt x="754" y="484"/>
                </a:lnTo>
                <a:lnTo>
                  <a:pt x="760" y="510"/>
                </a:lnTo>
                <a:lnTo>
                  <a:pt x="760" y="510"/>
                </a:lnTo>
                <a:lnTo>
                  <a:pt x="754" y="537"/>
                </a:lnTo>
                <a:lnTo>
                  <a:pt x="744" y="552"/>
                </a:lnTo>
                <a:lnTo>
                  <a:pt x="722" y="568"/>
                </a:lnTo>
                <a:lnTo>
                  <a:pt x="696" y="574"/>
                </a:lnTo>
                <a:lnTo>
                  <a:pt x="696" y="574"/>
                </a:lnTo>
                <a:lnTo>
                  <a:pt x="669" y="568"/>
                </a:lnTo>
                <a:lnTo>
                  <a:pt x="653" y="552"/>
                </a:lnTo>
                <a:lnTo>
                  <a:pt x="638" y="537"/>
                </a:lnTo>
                <a:lnTo>
                  <a:pt x="632" y="510"/>
                </a:lnTo>
                <a:lnTo>
                  <a:pt x="632" y="510"/>
                </a:lnTo>
                <a:lnTo>
                  <a:pt x="638" y="484"/>
                </a:lnTo>
                <a:lnTo>
                  <a:pt x="653" y="462"/>
                </a:lnTo>
                <a:lnTo>
                  <a:pt x="669" y="452"/>
                </a:lnTo>
                <a:lnTo>
                  <a:pt x="696" y="446"/>
                </a:lnTo>
                <a:close/>
                <a:moveTo>
                  <a:pt x="611" y="723"/>
                </a:moveTo>
                <a:lnTo>
                  <a:pt x="611" y="723"/>
                </a:lnTo>
                <a:lnTo>
                  <a:pt x="589" y="717"/>
                </a:lnTo>
                <a:lnTo>
                  <a:pt x="568" y="701"/>
                </a:lnTo>
                <a:lnTo>
                  <a:pt x="553" y="680"/>
                </a:lnTo>
                <a:lnTo>
                  <a:pt x="547" y="659"/>
                </a:lnTo>
                <a:lnTo>
                  <a:pt x="547" y="659"/>
                </a:lnTo>
                <a:lnTo>
                  <a:pt x="553" y="632"/>
                </a:lnTo>
                <a:lnTo>
                  <a:pt x="568" y="611"/>
                </a:lnTo>
                <a:lnTo>
                  <a:pt x="589" y="600"/>
                </a:lnTo>
                <a:lnTo>
                  <a:pt x="611" y="595"/>
                </a:lnTo>
                <a:lnTo>
                  <a:pt x="611" y="595"/>
                </a:lnTo>
                <a:lnTo>
                  <a:pt x="638" y="600"/>
                </a:lnTo>
                <a:lnTo>
                  <a:pt x="659" y="611"/>
                </a:lnTo>
                <a:lnTo>
                  <a:pt x="669" y="632"/>
                </a:lnTo>
                <a:lnTo>
                  <a:pt x="675" y="659"/>
                </a:lnTo>
                <a:lnTo>
                  <a:pt x="675" y="659"/>
                </a:lnTo>
                <a:lnTo>
                  <a:pt x="669" y="680"/>
                </a:lnTo>
                <a:lnTo>
                  <a:pt x="659" y="701"/>
                </a:lnTo>
                <a:lnTo>
                  <a:pt x="638" y="717"/>
                </a:lnTo>
                <a:lnTo>
                  <a:pt x="611" y="723"/>
                </a:lnTo>
                <a:close/>
                <a:moveTo>
                  <a:pt x="526" y="871"/>
                </a:moveTo>
                <a:lnTo>
                  <a:pt x="526" y="871"/>
                </a:lnTo>
                <a:lnTo>
                  <a:pt x="505" y="866"/>
                </a:lnTo>
                <a:lnTo>
                  <a:pt x="484" y="850"/>
                </a:lnTo>
                <a:lnTo>
                  <a:pt x="468" y="828"/>
                </a:lnTo>
                <a:lnTo>
                  <a:pt x="462" y="807"/>
                </a:lnTo>
                <a:lnTo>
                  <a:pt x="462" y="807"/>
                </a:lnTo>
                <a:lnTo>
                  <a:pt x="468" y="781"/>
                </a:lnTo>
                <a:lnTo>
                  <a:pt x="484" y="759"/>
                </a:lnTo>
                <a:lnTo>
                  <a:pt x="505" y="744"/>
                </a:lnTo>
                <a:lnTo>
                  <a:pt x="526" y="744"/>
                </a:lnTo>
                <a:lnTo>
                  <a:pt x="526" y="744"/>
                </a:lnTo>
                <a:lnTo>
                  <a:pt x="553" y="744"/>
                </a:lnTo>
                <a:lnTo>
                  <a:pt x="574" y="759"/>
                </a:lnTo>
                <a:lnTo>
                  <a:pt x="585" y="781"/>
                </a:lnTo>
                <a:lnTo>
                  <a:pt x="589" y="807"/>
                </a:lnTo>
                <a:lnTo>
                  <a:pt x="589" y="807"/>
                </a:lnTo>
                <a:lnTo>
                  <a:pt x="585" y="828"/>
                </a:lnTo>
                <a:lnTo>
                  <a:pt x="574" y="850"/>
                </a:lnTo>
                <a:lnTo>
                  <a:pt x="553" y="866"/>
                </a:lnTo>
                <a:lnTo>
                  <a:pt x="526" y="871"/>
                </a:lnTo>
                <a:close/>
                <a:moveTo>
                  <a:pt x="356" y="744"/>
                </a:moveTo>
                <a:lnTo>
                  <a:pt x="356" y="744"/>
                </a:lnTo>
                <a:lnTo>
                  <a:pt x="382" y="744"/>
                </a:lnTo>
                <a:lnTo>
                  <a:pt x="404" y="759"/>
                </a:lnTo>
                <a:lnTo>
                  <a:pt x="420" y="781"/>
                </a:lnTo>
                <a:lnTo>
                  <a:pt x="420" y="807"/>
                </a:lnTo>
                <a:lnTo>
                  <a:pt x="420" y="807"/>
                </a:lnTo>
                <a:lnTo>
                  <a:pt x="420" y="828"/>
                </a:lnTo>
                <a:lnTo>
                  <a:pt x="404" y="850"/>
                </a:lnTo>
                <a:lnTo>
                  <a:pt x="382" y="866"/>
                </a:lnTo>
                <a:lnTo>
                  <a:pt x="356" y="871"/>
                </a:lnTo>
                <a:lnTo>
                  <a:pt x="356" y="871"/>
                </a:lnTo>
                <a:lnTo>
                  <a:pt x="335" y="866"/>
                </a:lnTo>
                <a:lnTo>
                  <a:pt x="314" y="850"/>
                </a:lnTo>
                <a:lnTo>
                  <a:pt x="298" y="828"/>
                </a:lnTo>
                <a:lnTo>
                  <a:pt x="292" y="807"/>
                </a:lnTo>
                <a:lnTo>
                  <a:pt x="292" y="807"/>
                </a:lnTo>
                <a:lnTo>
                  <a:pt x="298" y="781"/>
                </a:lnTo>
                <a:lnTo>
                  <a:pt x="314" y="759"/>
                </a:lnTo>
                <a:lnTo>
                  <a:pt x="335" y="744"/>
                </a:lnTo>
                <a:lnTo>
                  <a:pt x="356" y="744"/>
                </a:lnTo>
                <a:close/>
                <a:moveTo>
                  <a:pt x="276" y="595"/>
                </a:moveTo>
                <a:lnTo>
                  <a:pt x="276" y="595"/>
                </a:lnTo>
                <a:lnTo>
                  <a:pt x="298" y="600"/>
                </a:lnTo>
                <a:lnTo>
                  <a:pt x="319" y="611"/>
                </a:lnTo>
                <a:lnTo>
                  <a:pt x="335" y="632"/>
                </a:lnTo>
                <a:lnTo>
                  <a:pt x="340" y="659"/>
                </a:lnTo>
                <a:lnTo>
                  <a:pt x="340" y="659"/>
                </a:lnTo>
                <a:lnTo>
                  <a:pt x="335" y="680"/>
                </a:lnTo>
                <a:lnTo>
                  <a:pt x="319" y="701"/>
                </a:lnTo>
                <a:lnTo>
                  <a:pt x="298" y="717"/>
                </a:lnTo>
                <a:lnTo>
                  <a:pt x="276" y="723"/>
                </a:lnTo>
                <a:lnTo>
                  <a:pt x="276" y="723"/>
                </a:lnTo>
                <a:lnTo>
                  <a:pt x="250" y="717"/>
                </a:lnTo>
                <a:lnTo>
                  <a:pt x="229" y="701"/>
                </a:lnTo>
                <a:lnTo>
                  <a:pt x="213" y="680"/>
                </a:lnTo>
                <a:lnTo>
                  <a:pt x="207" y="659"/>
                </a:lnTo>
                <a:lnTo>
                  <a:pt x="207" y="659"/>
                </a:lnTo>
                <a:lnTo>
                  <a:pt x="213" y="632"/>
                </a:lnTo>
                <a:lnTo>
                  <a:pt x="229" y="611"/>
                </a:lnTo>
                <a:lnTo>
                  <a:pt x="250" y="600"/>
                </a:lnTo>
                <a:lnTo>
                  <a:pt x="276" y="595"/>
                </a:lnTo>
                <a:close/>
                <a:moveTo>
                  <a:pt x="441" y="723"/>
                </a:moveTo>
                <a:lnTo>
                  <a:pt x="441" y="723"/>
                </a:lnTo>
                <a:lnTo>
                  <a:pt x="420" y="717"/>
                </a:lnTo>
                <a:lnTo>
                  <a:pt x="399" y="701"/>
                </a:lnTo>
                <a:lnTo>
                  <a:pt x="382" y="680"/>
                </a:lnTo>
                <a:lnTo>
                  <a:pt x="378" y="659"/>
                </a:lnTo>
                <a:lnTo>
                  <a:pt x="378" y="659"/>
                </a:lnTo>
                <a:lnTo>
                  <a:pt x="382" y="632"/>
                </a:lnTo>
                <a:lnTo>
                  <a:pt x="399" y="611"/>
                </a:lnTo>
                <a:lnTo>
                  <a:pt x="420" y="600"/>
                </a:lnTo>
                <a:lnTo>
                  <a:pt x="441" y="595"/>
                </a:lnTo>
                <a:lnTo>
                  <a:pt x="441" y="595"/>
                </a:lnTo>
                <a:lnTo>
                  <a:pt x="468" y="600"/>
                </a:lnTo>
                <a:lnTo>
                  <a:pt x="489" y="611"/>
                </a:lnTo>
                <a:lnTo>
                  <a:pt x="500" y="632"/>
                </a:lnTo>
                <a:lnTo>
                  <a:pt x="505" y="659"/>
                </a:lnTo>
                <a:lnTo>
                  <a:pt x="505" y="659"/>
                </a:lnTo>
                <a:lnTo>
                  <a:pt x="500" y="680"/>
                </a:lnTo>
                <a:lnTo>
                  <a:pt x="489" y="701"/>
                </a:lnTo>
                <a:lnTo>
                  <a:pt x="468" y="717"/>
                </a:lnTo>
                <a:lnTo>
                  <a:pt x="441" y="723"/>
                </a:lnTo>
                <a:close/>
                <a:moveTo>
                  <a:pt x="441" y="1014"/>
                </a:moveTo>
                <a:lnTo>
                  <a:pt x="441" y="1014"/>
                </a:lnTo>
                <a:lnTo>
                  <a:pt x="420" y="1014"/>
                </a:lnTo>
                <a:lnTo>
                  <a:pt x="399" y="998"/>
                </a:lnTo>
                <a:lnTo>
                  <a:pt x="382" y="977"/>
                </a:lnTo>
                <a:lnTo>
                  <a:pt x="378" y="951"/>
                </a:lnTo>
                <a:lnTo>
                  <a:pt x="378" y="951"/>
                </a:lnTo>
                <a:lnTo>
                  <a:pt x="382" y="930"/>
                </a:lnTo>
                <a:lnTo>
                  <a:pt x="399" y="908"/>
                </a:lnTo>
                <a:lnTo>
                  <a:pt x="420" y="892"/>
                </a:lnTo>
                <a:lnTo>
                  <a:pt x="441" y="887"/>
                </a:lnTo>
                <a:lnTo>
                  <a:pt x="441" y="887"/>
                </a:lnTo>
                <a:lnTo>
                  <a:pt x="468" y="892"/>
                </a:lnTo>
                <a:lnTo>
                  <a:pt x="489" y="908"/>
                </a:lnTo>
                <a:lnTo>
                  <a:pt x="500" y="930"/>
                </a:lnTo>
                <a:lnTo>
                  <a:pt x="505" y="951"/>
                </a:lnTo>
                <a:lnTo>
                  <a:pt x="505" y="951"/>
                </a:lnTo>
                <a:lnTo>
                  <a:pt x="500" y="977"/>
                </a:lnTo>
                <a:lnTo>
                  <a:pt x="489" y="998"/>
                </a:lnTo>
                <a:lnTo>
                  <a:pt x="468" y="1014"/>
                </a:lnTo>
                <a:lnTo>
                  <a:pt x="441" y="1014"/>
                </a:lnTo>
                <a:close/>
                <a:moveTo>
                  <a:pt x="887" y="659"/>
                </a:moveTo>
                <a:lnTo>
                  <a:pt x="887" y="659"/>
                </a:lnTo>
                <a:lnTo>
                  <a:pt x="887" y="637"/>
                </a:lnTo>
                <a:lnTo>
                  <a:pt x="882" y="616"/>
                </a:lnTo>
                <a:lnTo>
                  <a:pt x="871" y="600"/>
                </a:lnTo>
                <a:lnTo>
                  <a:pt x="860" y="584"/>
                </a:lnTo>
                <a:lnTo>
                  <a:pt x="845" y="574"/>
                </a:lnTo>
                <a:lnTo>
                  <a:pt x="828" y="563"/>
                </a:lnTo>
                <a:lnTo>
                  <a:pt x="813" y="558"/>
                </a:lnTo>
                <a:lnTo>
                  <a:pt x="792" y="552"/>
                </a:lnTo>
                <a:lnTo>
                  <a:pt x="792" y="552"/>
                </a:lnTo>
                <a:lnTo>
                  <a:pt x="802" y="531"/>
                </a:lnTo>
                <a:lnTo>
                  <a:pt x="802" y="510"/>
                </a:lnTo>
                <a:lnTo>
                  <a:pt x="802" y="510"/>
                </a:lnTo>
                <a:lnTo>
                  <a:pt x="802" y="488"/>
                </a:lnTo>
                <a:lnTo>
                  <a:pt x="792" y="467"/>
                </a:lnTo>
                <a:lnTo>
                  <a:pt x="786" y="452"/>
                </a:lnTo>
                <a:lnTo>
                  <a:pt x="770" y="435"/>
                </a:lnTo>
                <a:lnTo>
                  <a:pt x="754" y="420"/>
                </a:lnTo>
                <a:lnTo>
                  <a:pt x="738" y="414"/>
                </a:lnTo>
                <a:lnTo>
                  <a:pt x="717" y="404"/>
                </a:lnTo>
                <a:lnTo>
                  <a:pt x="696" y="404"/>
                </a:lnTo>
                <a:lnTo>
                  <a:pt x="696" y="404"/>
                </a:lnTo>
                <a:lnTo>
                  <a:pt x="669" y="409"/>
                </a:lnTo>
                <a:lnTo>
                  <a:pt x="648" y="414"/>
                </a:lnTo>
                <a:lnTo>
                  <a:pt x="627" y="430"/>
                </a:lnTo>
                <a:lnTo>
                  <a:pt x="611" y="446"/>
                </a:lnTo>
                <a:lnTo>
                  <a:pt x="611" y="446"/>
                </a:lnTo>
                <a:lnTo>
                  <a:pt x="595" y="430"/>
                </a:lnTo>
                <a:lnTo>
                  <a:pt x="574" y="414"/>
                </a:lnTo>
                <a:lnTo>
                  <a:pt x="553" y="409"/>
                </a:lnTo>
                <a:lnTo>
                  <a:pt x="526" y="404"/>
                </a:lnTo>
                <a:lnTo>
                  <a:pt x="526" y="404"/>
                </a:lnTo>
                <a:lnTo>
                  <a:pt x="494" y="409"/>
                </a:lnTo>
                <a:lnTo>
                  <a:pt x="462" y="425"/>
                </a:lnTo>
                <a:lnTo>
                  <a:pt x="462" y="340"/>
                </a:lnTo>
                <a:lnTo>
                  <a:pt x="462" y="340"/>
                </a:lnTo>
                <a:lnTo>
                  <a:pt x="494" y="356"/>
                </a:lnTo>
                <a:lnTo>
                  <a:pt x="526" y="361"/>
                </a:lnTo>
                <a:lnTo>
                  <a:pt x="526" y="361"/>
                </a:lnTo>
                <a:lnTo>
                  <a:pt x="553" y="356"/>
                </a:lnTo>
                <a:lnTo>
                  <a:pt x="579" y="351"/>
                </a:lnTo>
                <a:lnTo>
                  <a:pt x="653" y="324"/>
                </a:lnTo>
                <a:lnTo>
                  <a:pt x="770" y="277"/>
                </a:lnTo>
                <a:lnTo>
                  <a:pt x="807" y="255"/>
                </a:lnTo>
                <a:lnTo>
                  <a:pt x="770" y="239"/>
                </a:lnTo>
                <a:lnTo>
                  <a:pt x="770" y="239"/>
                </a:lnTo>
                <a:lnTo>
                  <a:pt x="669" y="191"/>
                </a:lnTo>
                <a:lnTo>
                  <a:pt x="669" y="191"/>
                </a:lnTo>
                <a:lnTo>
                  <a:pt x="600" y="170"/>
                </a:lnTo>
                <a:lnTo>
                  <a:pt x="563" y="154"/>
                </a:lnTo>
                <a:lnTo>
                  <a:pt x="526" y="149"/>
                </a:lnTo>
                <a:lnTo>
                  <a:pt x="526" y="149"/>
                </a:lnTo>
                <a:lnTo>
                  <a:pt x="510" y="154"/>
                </a:lnTo>
                <a:lnTo>
                  <a:pt x="489" y="159"/>
                </a:lnTo>
                <a:lnTo>
                  <a:pt x="473" y="165"/>
                </a:lnTo>
                <a:lnTo>
                  <a:pt x="457" y="176"/>
                </a:lnTo>
                <a:lnTo>
                  <a:pt x="457" y="176"/>
                </a:lnTo>
                <a:lnTo>
                  <a:pt x="446" y="144"/>
                </a:lnTo>
                <a:lnTo>
                  <a:pt x="425" y="106"/>
                </a:lnTo>
                <a:lnTo>
                  <a:pt x="404" y="80"/>
                </a:lnTo>
                <a:lnTo>
                  <a:pt x="378" y="53"/>
                </a:lnTo>
                <a:lnTo>
                  <a:pt x="346" y="32"/>
                </a:lnTo>
                <a:lnTo>
                  <a:pt x="308" y="16"/>
                </a:lnTo>
                <a:lnTo>
                  <a:pt x="271" y="6"/>
                </a:lnTo>
                <a:lnTo>
                  <a:pt x="234" y="0"/>
                </a:lnTo>
                <a:lnTo>
                  <a:pt x="234" y="43"/>
                </a:lnTo>
                <a:lnTo>
                  <a:pt x="234" y="43"/>
                </a:lnTo>
                <a:lnTo>
                  <a:pt x="271" y="48"/>
                </a:lnTo>
                <a:lnTo>
                  <a:pt x="308" y="59"/>
                </a:lnTo>
                <a:lnTo>
                  <a:pt x="340" y="74"/>
                </a:lnTo>
                <a:lnTo>
                  <a:pt x="367" y="101"/>
                </a:lnTo>
                <a:lnTo>
                  <a:pt x="388" y="127"/>
                </a:lnTo>
                <a:lnTo>
                  <a:pt x="409" y="159"/>
                </a:lnTo>
                <a:lnTo>
                  <a:pt x="420" y="197"/>
                </a:lnTo>
                <a:lnTo>
                  <a:pt x="420" y="234"/>
                </a:lnTo>
                <a:lnTo>
                  <a:pt x="420" y="425"/>
                </a:lnTo>
                <a:lnTo>
                  <a:pt x="420" y="425"/>
                </a:lnTo>
                <a:lnTo>
                  <a:pt x="393" y="409"/>
                </a:lnTo>
                <a:lnTo>
                  <a:pt x="356" y="404"/>
                </a:lnTo>
                <a:lnTo>
                  <a:pt x="356" y="404"/>
                </a:lnTo>
                <a:lnTo>
                  <a:pt x="335" y="409"/>
                </a:lnTo>
                <a:lnTo>
                  <a:pt x="308" y="414"/>
                </a:lnTo>
                <a:lnTo>
                  <a:pt x="292" y="430"/>
                </a:lnTo>
                <a:lnTo>
                  <a:pt x="276" y="446"/>
                </a:lnTo>
                <a:lnTo>
                  <a:pt x="276" y="446"/>
                </a:lnTo>
                <a:lnTo>
                  <a:pt x="255" y="430"/>
                </a:lnTo>
                <a:lnTo>
                  <a:pt x="239" y="414"/>
                </a:lnTo>
                <a:lnTo>
                  <a:pt x="213" y="409"/>
                </a:lnTo>
                <a:lnTo>
                  <a:pt x="192" y="404"/>
                </a:lnTo>
                <a:lnTo>
                  <a:pt x="192" y="404"/>
                </a:lnTo>
                <a:lnTo>
                  <a:pt x="171" y="404"/>
                </a:lnTo>
                <a:lnTo>
                  <a:pt x="149" y="414"/>
                </a:lnTo>
                <a:lnTo>
                  <a:pt x="133" y="420"/>
                </a:lnTo>
                <a:lnTo>
                  <a:pt x="117" y="435"/>
                </a:lnTo>
                <a:lnTo>
                  <a:pt x="101" y="452"/>
                </a:lnTo>
                <a:lnTo>
                  <a:pt x="90" y="467"/>
                </a:lnTo>
                <a:lnTo>
                  <a:pt x="85" y="488"/>
                </a:lnTo>
                <a:lnTo>
                  <a:pt x="85" y="510"/>
                </a:lnTo>
                <a:lnTo>
                  <a:pt x="85" y="510"/>
                </a:lnTo>
                <a:lnTo>
                  <a:pt x="85" y="531"/>
                </a:lnTo>
                <a:lnTo>
                  <a:pt x="96" y="552"/>
                </a:lnTo>
                <a:lnTo>
                  <a:pt x="96" y="552"/>
                </a:lnTo>
                <a:lnTo>
                  <a:pt x="75" y="558"/>
                </a:lnTo>
                <a:lnTo>
                  <a:pt x="59" y="563"/>
                </a:lnTo>
                <a:lnTo>
                  <a:pt x="43" y="574"/>
                </a:lnTo>
                <a:lnTo>
                  <a:pt x="27" y="584"/>
                </a:lnTo>
                <a:lnTo>
                  <a:pt x="16" y="600"/>
                </a:lnTo>
                <a:lnTo>
                  <a:pt x="6" y="616"/>
                </a:lnTo>
                <a:lnTo>
                  <a:pt x="0" y="637"/>
                </a:lnTo>
                <a:lnTo>
                  <a:pt x="0" y="659"/>
                </a:lnTo>
                <a:lnTo>
                  <a:pt x="0" y="659"/>
                </a:lnTo>
                <a:lnTo>
                  <a:pt x="0" y="674"/>
                </a:lnTo>
                <a:lnTo>
                  <a:pt x="6" y="695"/>
                </a:lnTo>
                <a:lnTo>
                  <a:pt x="16" y="712"/>
                </a:lnTo>
                <a:lnTo>
                  <a:pt x="27" y="727"/>
                </a:lnTo>
                <a:lnTo>
                  <a:pt x="43" y="738"/>
                </a:lnTo>
                <a:lnTo>
                  <a:pt x="59" y="749"/>
                </a:lnTo>
                <a:lnTo>
                  <a:pt x="75" y="759"/>
                </a:lnTo>
                <a:lnTo>
                  <a:pt x="96" y="759"/>
                </a:lnTo>
                <a:lnTo>
                  <a:pt x="96" y="759"/>
                </a:lnTo>
                <a:lnTo>
                  <a:pt x="85" y="781"/>
                </a:lnTo>
                <a:lnTo>
                  <a:pt x="85" y="807"/>
                </a:lnTo>
                <a:lnTo>
                  <a:pt x="85" y="807"/>
                </a:lnTo>
                <a:lnTo>
                  <a:pt x="85" y="823"/>
                </a:lnTo>
                <a:lnTo>
                  <a:pt x="90" y="845"/>
                </a:lnTo>
                <a:lnTo>
                  <a:pt x="101" y="860"/>
                </a:lnTo>
                <a:lnTo>
                  <a:pt x="112" y="876"/>
                </a:lnTo>
                <a:lnTo>
                  <a:pt x="128" y="887"/>
                </a:lnTo>
                <a:lnTo>
                  <a:pt x="143" y="898"/>
                </a:lnTo>
                <a:lnTo>
                  <a:pt x="160" y="908"/>
                </a:lnTo>
                <a:lnTo>
                  <a:pt x="175" y="908"/>
                </a:lnTo>
                <a:lnTo>
                  <a:pt x="175" y="908"/>
                </a:lnTo>
                <a:lnTo>
                  <a:pt x="171" y="930"/>
                </a:lnTo>
                <a:lnTo>
                  <a:pt x="171" y="951"/>
                </a:lnTo>
                <a:lnTo>
                  <a:pt x="171" y="951"/>
                </a:lnTo>
                <a:lnTo>
                  <a:pt x="171" y="972"/>
                </a:lnTo>
                <a:lnTo>
                  <a:pt x="175" y="993"/>
                </a:lnTo>
                <a:lnTo>
                  <a:pt x="186" y="1009"/>
                </a:lnTo>
                <a:lnTo>
                  <a:pt x="197" y="1025"/>
                </a:lnTo>
                <a:lnTo>
                  <a:pt x="207" y="1035"/>
                </a:lnTo>
                <a:lnTo>
                  <a:pt x="224" y="1046"/>
                </a:lnTo>
                <a:lnTo>
                  <a:pt x="245" y="1052"/>
                </a:lnTo>
                <a:lnTo>
                  <a:pt x="261" y="1057"/>
                </a:lnTo>
                <a:lnTo>
                  <a:pt x="261" y="1057"/>
                </a:lnTo>
                <a:lnTo>
                  <a:pt x="255" y="1078"/>
                </a:lnTo>
                <a:lnTo>
                  <a:pt x="255" y="1099"/>
                </a:lnTo>
                <a:lnTo>
                  <a:pt x="255" y="1099"/>
                </a:lnTo>
                <a:lnTo>
                  <a:pt x="255" y="1120"/>
                </a:lnTo>
                <a:lnTo>
                  <a:pt x="261" y="1142"/>
                </a:lnTo>
                <a:lnTo>
                  <a:pt x="271" y="1158"/>
                </a:lnTo>
                <a:lnTo>
                  <a:pt x="282" y="1174"/>
                </a:lnTo>
                <a:lnTo>
                  <a:pt x="292" y="1184"/>
                </a:lnTo>
                <a:lnTo>
                  <a:pt x="308" y="1195"/>
                </a:lnTo>
                <a:lnTo>
                  <a:pt x="329" y="1200"/>
                </a:lnTo>
                <a:lnTo>
                  <a:pt x="346" y="1205"/>
                </a:lnTo>
                <a:lnTo>
                  <a:pt x="346" y="1205"/>
                </a:lnTo>
                <a:lnTo>
                  <a:pt x="340" y="1227"/>
                </a:lnTo>
                <a:lnTo>
                  <a:pt x="340" y="1248"/>
                </a:lnTo>
                <a:lnTo>
                  <a:pt x="340" y="1248"/>
                </a:lnTo>
                <a:lnTo>
                  <a:pt x="340" y="1269"/>
                </a:lnTo>
                <a:lnTo>
                  <a:pt x="346" y="1291"/>
                </a:lnTo>
                <a:lnTo>
                  <a:pt x="356" y="1306"/>
                </a:lnTo>
                <a:lnTo>
                  <a:pt x="367" y="1323"/>
                </a:lnTo>
                <a:lnTo>
                  <a:pt x="382" y="1338"/>
                </a:lnTo>
                <a:lnTo>
                  <a:pt x="404" y="1344"/>
                </a:lnTo>
                <a:lnTo>
                  <a:pt x="420" y="1354"/>
                </a:lnTo>
                <a:lnTo>
                  <a:pt x="441" y="1354"/>
                </a:lnTo>
                <a:lnTo>
                  <a:pt x="441" y="1354"/>
                </a:lnTo>
                <a:lnTo>
                  <a:pt x="462" y="1354"/>
                </a:lnTo>
                <a:lnTo>
                  <a:pt x="484" y="1344"/>
                </a:lnTo>
                <a:lnTo>
                  <a:pt x="500" y="1338"/>
                </a:lnTo>
                <a:lnTo>
                  <a:pt x="515" y="1323"/>
                </a:lnTo>
                <a:lnTo>
                  <a:pt x="531" y="1306"/>
                </a:lnTo>
                <a:lnTo>
                  <a:pt x="542" y="1291"/>
                </a:lnTo>
                <a:lnTo>
                  <a:pt x="547" y="1269"/>
                </a:lnTo>
                <a:lnTo>
                  <a:pt x="547" y="1248"/>
                </a:lnTo>
                <a:lnTo>
                  <a:pt x="547" y="1248"/>
                </a:lnTo>
                <a:lnTo>
                  <a:pt x="547" y="1227"/>
                </a:lnTo>
                <a:lnTo>
                  <a:pt x="536" y="1205"/>
                </a:lnTo>
                <a:lnTo>
                  <a:pt x="536" y="1205"/>
                </a:lnTo>
                <a:lnTo>
                  <a:pt x="558" y="1200"/>
                </a:lnTo>
                <a:lnTo>
                  <a:pt x="574" y="1195"/>
                </a:lnTo>
                <a:lnTo>
                  <a:pt x="589" y="1184"/>
                </a:lnTo>
                <a:lnTo>
                  <a:pt x="606" y="1174"/>
                </a:lnTo>
                <a:lnTo>
                  <a:pt x="617" y="1158"/>
                </a:lnTo>
                <a:lnTo>
                  <a:pt x="627" y="1142"/>
                </a:lnTo>
                <a:lnTo>
                  <a:pt x="632" y="1120"/>
                </a:lnTo>
                <a:lnTo>
                  <a:pt x="632" y="1099"/>
                </a:lnTo>
                <a:lnTo>
                  <a:pt x="632" y="1099"/>
                </a:lnTo>
                <a:lnTo>
                  <a:pt x="632" y="1078"/>
                </a:lnTo>
                <a:lnTo>
                  <a:pt x="621" y="1057"/>
                </a:lnTo>
                <a:lnTo>
                  <a:pt x="621" y="1057"/>
                </a:lnTo>
                <a:lnTo>
                  <a:pt x="643" y="1052"/>
                </a:lnTo>
                <a:lnTo>
                  <a:pt x="659" y="1046"/>
                </a:lnTo>
                <a:lnTo>
                  <a:pt x="675" y="1035"/>
                </a:lnTo>
                <a:lnTo>
                  <a:pt x="691" y="1025"/>
                </a:lnTo>
                <a:lnTo>
                  <a:pt x="701" y="1009"/>
                </a:lnTo>
                <a:lnTo>
                  <a:pt x="712" y="993"/>
                </a:lnTo>
                <a:lnTo>
                  <a:pt x="717" y="972"/>
                </a:lnTo>
                <a:lnTo>
                  <a:pt x="717" y="951"/>
                </a:lnTo>
                <a:lnTo>
                  <a:pt x="717" y="951"/>
                </a:lnTo>
                <a:lnTo>
                  <a:pt x="717" y="930"/>
                </a:lnTo>
                <a:lnTo>
                  <a:pt x="707" y="908"/>
                </a:lnTo>
                <a:lnTo>
                  <a:pt x="707" y="908"/>
                </a:lnTo>
                <a:lnTo>
                  <a:pt x="728" y="908"/>
                </a:lnTo>
                <a:lnTo>
                  <a:pt x="744" y="898"/>
                </a:lnTo>
                <a:lnTo>
                  <a:pt x="760" y="887"/>
                </a:lnTo>
                <a:lnTo>
                  <a:pt x="775" y="876"/>
                </a:lnTo>
                <a:lnTo>
                  <a:pt x="786" y="860"/>
                </a:lnTo>
                <a:lnTo>
                  <a:pt x="796" y="845"/>
                </a:lnTo>
                <a:lnTo>
                  <a:pt x="802" y="823"/>
                </a:lnTo>
                <a:lnTo>
                  <a:pt x="802" y="807"/>
                </a:lnTo>
                <a:lnTo>
                  <a:pt x="802" y="807"/>
                </a:lnTo>
                <a:lnTo>
                  <a:pt x="802" y="781"/>
                </a:lnTo>
                <a:lnTo>
                  <a:pt x="792" y="759"/>
                </a:lnTo>
                <a:lnTo>
                  <a:pt x="792" y="759"/>
                </a:lnTo>
                <a:lnTo>
                  <a:pt x="813" y="759"/>
                </a:lnTo>
                <a:lnTo>
                  <a:pt x="828" y="749"/>
                </a:lnTo>
                <a:lnTo>
                  <a:pt x="845" y="738"/>
                </a:lnTo>
                <a:lnTo>
                  <a:pt x="860" y="727"/>
                </a:lnTo>
                <a:lnTo>
                  <a:pt x="871" y="712"/>
                </a:lnTo>
                <a:lnTo>
                  <a:pt x="882" y="695"/>
                </a:lnTo>
                <a:lnTo>
                  <a:pt x="887" y="674"/>
                </a:lnTo>
                <a:lnTo>
                  <a:pt x="887" y="6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" name="Freeform 446"/>
          <p:cNvSpPr>
            <a:spLocks noChangeArrowheads="1"/>
          </p:cNvSpPr>
          <p:nvPr/>
        </p:nvSpPr>
        <p:spPr bwMode="auto">
          <a:xfrm>
            <a:off x="5043928" y="5024266"/>
            <a:ext cx="322748" cy="31488"/>
          </a:xfrm>
          <a:custGeom>
            <a:avLst/>
            <a:gdLst>
              <a:gd name="T0" fmla="*/ 992 w 1084"/>
              <a:gd name="T1" fmla="*/ 53 h 107"/>
              <a:gd name="T2" fmla="*/ 977 w 1084"/>
              <a:gd name="T3" fmla="*/ 58 h 107"/>
              <a:gd name="T4" fmla="*/ 945 w 1084"/>
              <a:gd name="T5" fmla="*/ 58 h 107"/>
              <a:gd name="T6" fmla="*/ 913 w 1084"/>
              <a:gd name="T7" fmla="*/ 37 h 107"/>
              <a:gd name="T8" fmla="*/ 886 w 1084"/>
              <a:gd name="T9" fmla="*/ 21 h 107"/>
              <a:gd name="T10" fmla="*/ 828 w 1084"/>
              <a:gd name="T11" fmla="*/ 21 h 107"/>
              <a:gd name="T12" fmla="*/ 780 w 1084"/>
              <a:gd name="T13" fmla="*/ 53 h 107"/>
              <a:gd name="T14" fmla="*/ 770 w 1084"/>
              <a:gd name="T15" fmla="*/ 58 h 107"/>
              <a:gd name="T16" fmla="*/ 738 w 1084"/>
              <a:gd name="T17" fmla="*/ 58 h 107"/>
              <a:gd name="T18" fmla="*/ 700 w 1084"/>
              <a:gd name="T19" fmla="*/ 37 h 107"/>
              <a:gd name="T20" fmla="*/ 674 w 1084"/>
              <a:gd name="T21" fmla="*/ 21 h 107"/>
              <a:gd name="T22" fmla="*/ 616 w 1084"/>
              <a:gd name="T23" fmla="*/ 21 h 107"/>
              <a:gd name="T24" fmla="*/ 567 w 1084"/>
              <a:gd name="T25" fmla="*/ 53 h 107"/>
              <a:gd name="T26" fmla="*/ 557 w 1084"/>
              <a:gd name="T27" fmla="*/ 58 h 107"/>
              <a:gd name="T28" fmla="*/ 525 w 1084"/>
              <a:gd name="T29" fmla="*/ 58 h 107"/>
              <a:gd name="T30" fmla="*/ 488 w 1084"/>
              <a:gd name="T31" fmla="*/ 37 h 107"/>
              <a:gd name="T32" fmla="*/ 462 w 1084"/>
              <a:gd name="T33" fmla="*/ 21 h 107"/>
              <a:gd name="T34" fmla="*/ 403 w 1084"/>
              <a:gd name="T35" fmla="*/ 21 h 107"/>
              <a:gd name="T36" fmla="*/ 360 w 1084"/>
              <a:gd name="T37" fmla="*/ 53 h 107"/>
              <a:gd name="T38" fmla="*/ 345 w 1084"/>
              <a:gd name="T39" fmla="*/ 58 h 107"/>
              <a:gd name="T40" fmla="*/ 313 w 1084"/>
              <a:gd name="T41" fmla="*/ 58 h 107"/>
              <a:gd name="T42" fmla="*/ 281 w 1084"/>
              <a:gd name="T43" fmla="*/ 37 h 107"/>
              <a:gd name="T44" fmla="*/ 255 w 1084"/>
              <a:gd name="T45" fmla="*/ 21 h 107"/>
              <a:gd name="T46" fmla="*/ 191 w 1084"/>
              <a:gd name="T47" fmla="*/ 21 h 107"/>
              <a:gd name="T48" fmla="*/ 149 w 1084"/>
              <a:gd name="T49" fmla="*/ 53 h 107"/>
              <a:gd name="T50" fmla="*/ 132 w 1084"/>
              <a:gd name="T51" fmla="*/ 58 h 107"/>
              <a:gd name="T52" fmla="*/ 100 w 1084"/>
              <a:gd name="T53" fmla="*/ 58 h 107"/>
              <a:gd name="T54" fmla="*/ 26 w 1084"/>
              <a:gd name="T55" fmla="*/ 0 h 107"/>
              <a:gd name="T56" fmla="*/ 58 w 1084"/>
              <a:gd name="T57" fmla="*/ 85 h 107"/>
              <a:gd name="T58" fmla="*/ 90 w 1084"/>
              <a:gd name="T59" fmla="*/ 100 h 107"/>
              <a:gd name="T60" fmla="*/ 149 w 1084"/>
              <a:gd name="T61" fmla="*/ 100 h 107"/>
              <a:gd name="T62" fmla="*/ 191 w 1084"/>
              <a:gd name="T63" fmla="*/ 68 h 107"/>
              <a:gd name="T64" fmla="*/ 207 w 1084"/>
              <a:gd name="T65" fmla="*/ 63 h 107"/>
              <a:gd name="T66" fmla="*/ 239 w 1084"/>
              <a:gd name="T67" fmla="*/ 63 h 107"/>
              <a:gd name="T68" fmla="*/ 271 w 1084"/>
              <a:gd name="T69" fmla="*/ 85 h 107"/>
              <a:gd name="T70" fmla="*/ 297 w 1084"/>
              <a:gd name="T71" fmla="*/ 100 h 107"/>
              <a:gd name="T72" fmla="*/ 356 w 1084"/>
              <a:gd name="T73" fmla="*/ 100 h 107"/>
              <a:gd name="T74" fmla="*/ 403 w 1084"/>
              <a:gd name="T75" fmla="*/ 68 h 107"/>
              <a:gd name="T76" fmla="*/ 419 w 1084"/>
              <a:gd name="T77" fmla="*/ 63 h 107"/>
              <a:gd name="T78" fmla="*/ 451 w 1084"/>
              <a:gd name="T79" fmla="*/ 63 h 107"/>
              <a:gd name="T80" fmla="*/ 483 w 1084"/>
              <a:gd name="T81" fmla="*/ 85 h 107"/>
              <a:gd name="T82" fmla="*/ 509 w 1084"/>
              <a:gd name="T83" fmla="*/ 100 h 107"/>
              <a:gd name="T84" fmla="*/ 567 w 1084"/>
              <a:gd name="T85" fmla="*/ 100 h 107"/>
              <a:gd name="T86" fmla="*/ 616 w 1084"/>
              <a:gd name="T87" fmla="*/ 68 h 107"/>
              <a:gd name="T88" fmla="*/ 631 w 1084"/>
              <a:gd name="T89" fmla="*/ 63 h 107"/>
              <a:gd name="T90" fmla="*/ 663 w 1084"/>
              <a:gd name="T91" fmla="*/ 63 h 107"/>
              <a:gd name="T92" fmla="*/ 695 w 1084"/>
              <a:gd name="T93" fmla="*/ 85 h 107"/>
              <a:gd name="T94" fmla="*/ 722 w 1084"/>
              <a:gd name="T95" fmla="*/ 100 h 107"/>
              <a:gd name="T96" fmla="*/ 753 w 1084"/>
              <a:gd name="T97" fmla="*/ 106 h 107"/>
              <a:gd name="T98" fmla="*/ 806 w 1084"/>
              <a:gd name="T99" fmla="*/ 85 h 107"/>
              <a:gd name="T100" fmla="*/ 828 w 1084"/>
              <a:gd name="T101" fmla="*/ 68 h 107"/>
              <a:gd name="T102" fmla="*/ 855 w 1084"/>
              <a:gd name="T103" fmla="*/ 58 h 107"/>
              <a:gd name="T104" fmla="*/ 886 w 1084"/>
              <a:gd name="T105" fmla="*/ 68 h 107"/>
              <a:gd name="T106" fmla="*/ 908 w 1084"/>
              <a:gd name="T107" fmla="*/ 85 h 107"/>
              <a:gd name="T108" fmla="*/ 960 w 1084"/>
              <a:gd name="T109" fmla="*/ 106 h 107"/>
              <a:gd name="T110" fmla="*/ 1019 w 1084"/>
              <a:gd name="T111" fmla="*/ 85 h 107"/>
              <a:gd name="T112" fmla="*/ 1056 w 1084"/>
              <a:gd name="T1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84" h="107">
                <a:moveTo>
                  <a:pt x="1056" y="0"/>
                </a:moveTo>
                <a:lnTo>
                  <a:pt x="992" y="53"/>
                </a:lnTo>
                <a:lnTo>
                  <a:pt x="992" y="53"/>
                </a:lnTo>
                <a:lnTo>
                  <a:pt x="977" y="58"/>
                </a:lnTo>
                <a:lnTo>
                  <a:pt x="960" y="63"/>
                </a:lnTo>
                <a:lnTo>
                  <a:pt x="945" y="58"/>
                </a:lnTo>
                <a:lnTo>
                  <a:pt x="934" y="53"/>
                </a:lnTo>
                <a:lnTo>
                  <a:pt x="913" y="37"/>
                </a:lnTo>
                <a:lnTo>
                  <a:pt x="913" y="37"/>
                </a:lnTo>
                <a:lnTo>
                  <a:pt x="886" y="21"/>
                </a:lnTo>
                <a:lnTo>
                  <a:pt x="855" y="15"/>
                </a:lnTo>
                <a:lnTo>
                  <a:pt x="828" y="21"/>
                </a:lnTo>
                <a:lnTo>
                  <a:pt x="802" y="37"/>
                </a:lnTo>
                <a:lnTo>
                  <a:pt x="780" y="53"/>
                </a:lnTo>
                <a:lnTo>
                  <a:pt x="780" y="53"/>
                </a:lnTo>
                <a:lnTo>
                  <a:pt x="770" y="58"/>
                </a:lnTo>
                <a:lnTo>
                  <a:pt x="753" y="63"/>
                </a:lnTo>
                <a:lnTo>
                  <a:pt x="738" y="58"/>
                </a:lnTo>
                <a:lnTo>
                  <a:pt x="722" y="53"/>
                </a:lnTo>
                <a:lnTo>
                  <a:pt x="700" y="37"/>
                </a:lnTo>
                <a:lnTo>
                  <a:pt x="700" y="37"/>
                </a:lnTo>
                <a:lnTo>
                  <a:pt x="674" y="21"/>
                </a:lnTo>
                <a:lnTo>
                  <a:pt x="648" y="15"/>
                </a:lnTo>
                <a:lnTo>
                  <a:pt x="616" y="21"/>
                </a:lnTo>
                <a:lnTo>
                  <a:pt x="589" y="37"/>
                </a:lnTo>
                <a:lnTo>
                  <a:pt x="567" y="53"/>
                </a:lnTo>
                <a:lnTo>
                  <a:pt x="567" y="53"/>
                </a:lnTo>
                <a:lnTo>
                  <a:pt x="557" y="58"/>
                </a:lnTo>
                <a:lnTo>
                  <a:pt x="541" y="63"/>
                </a:lnTo>
                <a:lnTo>
                  <a:pt x="525" y="58"/>
                </a:lnTo>
                <a:lnTo>
                  <a:pt x="509" y="53"/>
                </a:lnTo>
                <a:lnTo>
                  <a:pt x="488" y="37"/>
                </a:lnTo>
                <a:lnTo>
                  <a:pt x="488" y="37"/>
                </a:lnTo>
                <a:lnTo>
                  <a:pt x="462" y="21"/>
                </a:lnTo>
                <a:lnTo>
                  <a:pt x="435" y="15"/>
                </a:lnTo>
                <a:lnTo>
                  <a:pt x="403" y="21"/>
                </a:lnTo>
                <a:lnTo>
                  <a:pt x="377" y="37"/>
                </a:lnTo>
                <a:lnTo>
                  <a:pt x="360" y="53"/>
                </a:lnTo>
                <a:lnTo>
                  <a:pt x="360" y="53"/>
                </a:lnTo>
                <a:lnTo>
                  <a:pt x="345" y="58"/>
                </a:lnTo>
                <a:lnTo>
                  <a:pt x="329" y="63"/>
                </a:lnTo>
                <a:lnTo>
                  <a:pt x="313" y="58"/>
                </a:lnTo>
                <a:lnTo>
                  <a:pt x="297" y="53"/>
                </a:lnTo>
                <a:lnTo>
                  <a:pt x="281" y="37"/>
                </a:lnTo>
                <a:lnTo>
                  <a:pt x="281" y="37"/>
                </a:lnTo>
                <a:lnTo>
                  <a:pt x="255" y="21"/>
                </a:lnTo>
                <a:lnTo>
                  <a:pt x="223" y="15"/>
                </a:lnTo>
                <a:lnTo>
                  <a:pt x="191" y="21"/>
                </a:lnTo>
                <a:lnTo>
                  <a:pt x="164" y="37"/>
                </a:lnTo>
                <a:lnTo>
                  <a:pt x="149" y="53"/>
                </a:lnTo>
                <a:lnTo>
                  <a:pt x="149" y="53"/>
                </a:lnTo>
                <a:lnTo>
                  <a:pt x="132" y="58"/>
                </a:lnTo>
                <a:lnTo>
                  <a:pt x="117" y="63"/>
                </a:lnTo>
                <a:lnTo>
                  <a:pt x="100" y="58"/>
                </a:lnTo>
                <a:lnTo>
                  <a:pt x="85" y="53"/>
                </a:lnTo>
                <a:lnTo>
                  <a:pt x="26" y="0"/>
                </a:lnTo>
                <a:lnTo>
                  <a:pt x="0" y="37"/>
                </a:lnTo>
                <a:lnTo>
                  <a:pt x="58" y="85"/>
                </a:lnTo>
                <a:lnTo>
                  <a:pt x="58" y="85"/>
                </a:lnTo>
                <a:lnTo>
                  <a:pt x="90" y="100"/>
                </a:lnTo>
                <a:lnTo>
                  <a:pt x="117" y="106"/>
                </a:lnTo>
                <a:lnTo>
                  <a:pt x="149" y="100"/>
                </a:lnTo>
                <a:lnTo>
                  <a:pt x="175" y="85"/>
                </a:lnTo>
                <a:lnTo>
                  <a:pt x="191" y="68"/>
                </a:lnTo>
                <a:lnTo>
                  <a:pt x="191" y="68"/>
                </a:lnTo>
                <a:lnTo>
                  <a:pt x="207" y="63"/>
                </a:lnTo>
                <a:lnTo>
                  <a:pt x="223" y="58"/>
                </a:lnTo>
                <a:lnTo>
                  <a:pt x="239" y="63"/>
                </a:lnTo>
                <a:lnTo>
                  <a:pt x="255" y="68"/>
                </a:lnTo>
                <a:lnTo>
                  <a:pt x="271" y="85"/>
                </a:lnTo>
                <a:lnTo>
                  <a:pt x="271" y="85"/>
                </a:lnTo>
                <a:lnTo>
                  <a:pt x="297" y="100"/>
                </a:lnTo>
                <a:lnTo>
                  <a:pt x="329" y="106"/>
                </a:lnTo>
                <a:lnTo>
                  <a:pt x="356" y="100"/>
                </a:lnTo>
                <a:lnTo>
                  <a:pt x="388" y="85"/>
                </a:lnTo>
                <a:lnTo>
                  <a:pt x="403" y="68"/>
                </a:lnTo>
                <a:lnTo>
                  <a:pt x="403" y="68"/>
                </a:lnTo>
                <a:lnTo>
                  <a:pt x="419" y="63"/>
                </a:lnTo>
                <a:lnTo>
                  <a:pt x="435" y="58"/>
                </a:lnTo>
                <a:lnTo>
                  <a:pt x="451" y="63"/>
                </a:lnTo>
                <a:lnTo>
                  <a:pt x="467" y="68"/>
                </a:lnTo>
                <a:lnTo>
                  <a:pt x="483" y="85"/>
                </a:lnTo>
                <a:lnTo>
                  <a:pt x="483" y="85"/>
                </a:lnTo>
                <a:lnTo>
                  <a:pt x="509" y="100"/>
                </a:lnTo>
                <a:lnTo>
                  <a:pt x="541" y="106"/>
                </a:lnTo>
                <a:lnTo>
                  <a:pt x="567" y="100"/>
                </a:lnTo>
                <a:lnTo>
                  <a:pt x="595" y="85"/>
                </a:lnTo>
                <a:lnTo>
                  <a:pt x="616" y="68"/>
                </a:lnTo>
                <a:lnTo>
                  <a:pt x="616" y="68"/>
                </a:lnTo>
                <a:lnTo>
                  <a:pt x="631" y="63"/>
                </a:lnTo>
                <a:lnTo>
                  <a:pt x="648" y="58"/>
                </a:lnTo>
                <a:lnTo>
                  <a:pt x="663" y="63"/>
                </a:lnTo>
                <a:lnTo>
                  <a:pt x="674" y="68"/>
                </a:lnTo>
                <a:lnTo>
                  <a:pt x="695" y="85"/>
                </a:lnTo>
                <a:lnTo>
                  <a:pt x="695" y="85"/>
                </a:lnTo>
                <a:lnTo>
                  <a:pt x="722" y="100"/>
                </a:lnTo>
                <a:lnTo>
                  <a:pt x="753" y="106"/>
                </a:lnTo>
                <a:lnTo>
                  <a:pt x="753" y="106"/>
                </a:lnTo>
                <a:lnTo>
                  <a:pt x="780" y="100"/>
                </a:lnTo>
                <a:lnTo>
                  <a:pt x="806" y="85"/>
                </a:lnTo>
                <a:lnTo>
                  <a:pt x="828" y="68"/>
                </a:lnTo>
                <a:lnTo>
                  <a:pt x="828" y="68"/>
                </a:lnTo>
                <a:lnTo>
                  <a:pt x="838" y="63"/>
                </a:lnTo>
                <a:lnTo>
                  <a:pt x="855" y="58"/>
                </a:lnTo>
                <a:lnTo>
                  <a:pt x="870" y="63"/>
                </a:lnTo>
                <a:lnTo>
                  <a:pt x="886" y="68"/>
                </a:lnTo>
                <a:lnTo>
                  <a:pt x="908" y="85"/>
                </a:lnTo>
                <a:lnTo>
                  <a:pt x="908" y="85"/>
                </a:lnTo>
                <a:lnTo>
                  <a:pt x="934" y="100"/>
                </a:lnTo>
                <a:lnTo>
                  <a:pt x="960" y="106"/>
                </a:lnTo>
                <a:lnTo>
                  <a:pt x="992" y="100"/>
                </a:lnTo>
                <a:lnTo>
                  <a:pt x="1019" y="85"/>
                </a:lnTo>
                <a:lnTo>
                  <a:pt x="1083" y="37"/>
                </a:lnTo>
                <a:lnTo>
                  <a:pt x="105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1" name="Freeform 447"/>
          <p:cNvSpPr>
            <a:spLocks noChangeArrowheads="1"/>
          </p:cNvSpPr>
          <p:nvPr/>
        </p:nvSpPr>
        <p:spPr bwMode="auto">
          <a:xfrm>
            <a:off x="5104279" y="505444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2" name="Freeform 448"/>
          <p:cNvSpPr>
            <a:spLocks noChangeArrowheads="1"/>
          </p:cNvSpPr>
          <p:nvPr/>
        </p:nvSpPr>
        <p:spPr bwMode="auto">
          <a:xfrm>
            <a:off x="5129207" y="5017707"/>
            <a:ext cx="26240" cy="18368"/>
          </a:xfrm>
          <a:custGeom>
            <a:avLst/>
            <a:gdLst>
              <a:gd name="T0" fmla="*/ 43 w 86"/>
              <a:gd name="T1" fmla="*/ 59 h 60"/>
              <a:gd name="T2" fmla="*/ 85 w 86"/>
              <a:gd name="T3" fmla="*/ 59 h 60"/>
              <a:gd name="T4" fmla="*/ 85 w 86"/>
              <a:gd name="T5" fmla="*/ 16 h 60"/>
              <a:gd name="T6" fmla="*/ 43 w 86"/>
              <a:gd name="T7" fmla="*/ 16 h 60"/>
              <a:gd name="T8" fmla="*/ 43 w 86"/>
              <a:gd name="T9" fmla="*/ 0 h 60"/>
              <a:gd name="T10" fmla="*/ 0 w 86"/>
              <a:gd name="T11" fmla="*/ 0 h 60"/>
              <a:gd name="T12" fmla="*/ 0 w 86"/>
              <a:gd name="T13" fmla="*/ 43 h 60"/>
              <a:gd name="T14" fmla="*/ 43 w 86"/>
              <a:gd name="T15" fmla="*/ 43 h 60"/>
              <a:gd name="T16" fmla="*/ 43 w 86"/>
              <a:gd name="T17" fmla="*/ 5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60">
                <a:moveTo>
                  <a:pt x="43" y="59"/>
                </a:moveTo>
                <a:lnTo>
                  <a:pt x="85" y="59"/>
                </a:lnTo>
                <a:lnTo>
                  <a:pt x="85" y="16"/>
                </a:lnTo>
                <a:lnTo>
                  <a:pt x="43" y="16"/>
                </a:lnTo>
                <a:lnTo>
                  <a:pt x="43" y="0"/>
                </a:lnTo>
                <a:lnTo>
                  <a:pt x="0" y="0"/>
                </a:lnTo>
                <a:lnTo>
                  <a:pt x="0" y="43"/>
                </a:lnTo>
                <a:lnTo>
                  <a:pt x="43" y="43"/>
                </a:lnTo>
                <a:lnTo>
                  <a:pt x="43" y="5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3" name="Freeform 449"/>
          <p:cNvSpPr>
            <a:spLocks noChangeArrowheads="1"/>
          </p:cNvSpPr>
          <p:nvPr/>
        </p:nvSpPr>
        <p:spPr bwMode="auto">
          <a:xfrm>
            <a:off x="5261717" y="5017707"/>
            <a:ext cx="11808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4" name="Freeform 450"/>
          <p:cNvSpPr>
            <a:spLocks noChangeArrowheads="1"/>
          </p:cNvSpPr>
          <p:nvPr/>
        </p:nvSpPr>
        <p:spPr bwMode="auto">
          <a:xfrm>
            <a:off x="5305013" y="5054442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5" name="Freeform 451"/>
          <p:cNvSpPr>
            <a:spLocks noChangeArrowheads="1"/>
          </p:cNvSpPr>
          <p:nvPr/>
        </p:nvSpPr>
        <p:spPr bwMode="auto">
          <a:xfrm>
            <a:off x="5361428" y="505444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6" name="Freeform 452"/>
          <p:cNvSpPr>
            <a:spLocks noChangeArrowheads="1"/>
          </p:cNvSpPr>
          <p:nvPr/>
        </p:nvSpPr>
        <p:spPr bwMode="auto">
          <a:xfrm>
            <a:off x="5223670" y="5061002"/>
            <a:ext cx="11807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7" name="Freeform 453"/>
          <p:cNvSpPr>
            <a:spLocks noChangeArrowheads="1"/>
          </p:cNvSpPr>
          <p:nvPr/>
        </p:nvSpPr>
        <p:spPr bwMode="auto">
          <a:xfrm>
            <a:off x="5235477" y="5049194"/>
            <a:ext cx="14432" cy="11807"/>
          </a:xfrm>
          <a:custGeom>
            <a:avLst/>
            <a:gdLst>
              <a:gd name="T0" fmla="*/ 0 w 49"/>
              <a:gd name="T1" fmla="*/ 0 h 38"/>
              <a:gd name="T2" fmla="*/ 48 w 49"/>
              <a:gd name="T3" fmla="*/ 0 h 38"/>
              <a:gd name="T4" fmla="*/ 48 w 49"/>
              <a:gd name="T5" fmla="*/ 37 h 38"/>
              <a:gd name="T6" fmla="*/ 0 w 49"/>
              <a:gd name="T7" fmla="*/ 37 h 38"/>
              <a:gd name="T8" fmla="*/ 0 w 4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8">
                <a:moveTo>
                  <a:pt x="0" y="0"/>
                </a:moveTo>
                <a:lnTo>
                  <a:pt x="48" y="0"/>
                </a:lnTo>
                <a:lnTo>
                  <a:pt x="48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8" name="Freeform 454"/>
          <p:cNvSpPr>
            <a:spLocks noChangeArrowheads="1"/>
          </p:cNvSpPr>
          <p:nvPr/>
        </p:nvSpPr>
        <p:spPr bwMode="auto">
          <a:xfrm>
            <a:off x="5097719" y="4979659"/>
            <a:ext cx="26240" cy="13120"/>
          </a:xfrm>
          <a:custGeom>
            <a:avLst/>
            <a:gdLst>
              <a:gd name="T0" fmla="*/ 0 w 86"/>
              <a:gd name="T1" fmla="*/ 0 h 43"/>
              <a:gd name="T2" fmla="*/ 85 w 86"/>
              <a:gd name="T3" fmla="*/ 0 h 43"/>
              <a:gd name="T4" fmla="*/ 85 w 86"/>
              <a:gd name="T5" fmla="*/ 42 h 43"/>
              <a:gd name="T6" fmla="*/ 0 w 86"/>
              <a:gd name="T7" fmla="*/ 42 h 43"/>
              <a:gd name="T8" fmla="*/ 0 w 86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3">
                <a:moveTo>
                  <a:pt x="0" y="0"/>
                </a:moveTo>
                <a:lnTo>
                  <a:pt x="85" y="0"/>
                </a:lnTo>
                <a:lnTo>
                  <a:pt x="85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9" name="Freeform 455"/>
          <p:cNvSpPr>
            <a:spLocks noChangeArrowheads="1"/>
          </p:cNvSpPr>
          <p:nvPr/>
        </p:nvSpPr>
        <p:spPr bwMode="auto">
          <a:xfrm>
            <a:off x="5273525" y="5092489"/>
            <a:ext cx="31488" cy="13120"/>
          </a:xfrm>
          <a:custGeom>
            <a:avLst/>
            <a:gdLst>
              <a:gd name="T0" fmla="*/ 0 w 107"/>
              <a:gd name="T1" fmla="*/ 0 h 44"/>
              <a:gd name="T2" fmla="*/ 106 w 107"/>
              <a:gd name="T3" fmla="*/ 0 h 44"/>
              <a:gd name="T4" fmla="*/ 106 w 107"/>
              <a:gd name="T5" fmla="*/ 43 h 44"/>
              <a:gd name="T6" fmla="*/ 0 w 107"/>
              <a:gd name="T7" fmla="*/ 43 h 44"/>
              <a:gd name="T8" fmla="*/ 0 w 107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44">
                <a:moveTo>
                  <a:pt x="0" y="0"/>
                </a:moveTo>
                <a:lnTo>
                  <a:pt x="106" y="0"/>
                </a:lnTo>
                <a:lnTo>
                  <a:pt x="106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" name="Freeform 456"/>
          <p:cNvSpPr>
            <a:spLocks noChangeArrowheads="1"/>
          </p:cNvSpPr>
          <p:nvPr/>
        </p:nvSpPr>
        <p:spPr bwMode="auto">
          <a:xfrm>
            <a:off x="5003257" y="4961291"/>
            <a:ext cx="402778" cy="162686"/>
          </a:xfrm>
          <a:custGeom>
            <a:avLst/>
            <a:gdLst>
              <a:gd name="T0" fmla="*/ 1226 w 1355"/>
              <a:gd name="T1" fmla="*/ 377 h 548"/>
              <a:gd name="T2" fmla="*/ 631 w 1355"/>
              <a:gd name="T3" fmla="*/ 377 h 548"/>
              <a:gd name="T4" fmla="*/ 594 w 1355"/>
              <a:gd name="T5" fmla="*/ 298 h 548"/>
              <a:gd name="T6" fmla="*/ 509 w 1355"/>
              <a:gd name="T7" fmla="*/ 356 h 548"/>
              <a:gd name="T8" fmla="*/ 170 w 1355"/>
              <a:gd name="T9" fmla="*/ 377 h 548"/>
              <a:gd name="T10" fmla="*/ 74 w 1355"/>
              <a:gd name="T11" fmla="*/ 351 h 548"/>
              <a:gd name="T12" fmla="*/ 48 w 1355"/>
              <a:gd name="T13" fmla="*/ 255 h 548"/>
              <a:gd name="T14" fmla="*/ 148 w 1355"/>
              <a:gd name="T15" fmla="*/ 207 h 548"/>
              <a:gd name="T16" fmla="*/ 196 w 1355"/>
              <a:gd name="T17" fmla="*/ 213 h 548"/>
              <a:gd name="T18" fmla="*/ 297 w 1355"/>
              <a:gd name="T19" fmla="*/ 234 h 548"/>
              <a:gd name="T20" fmla="*/ 621 w 1355"/>
              <a:gd name="T21" fmla="*/ 165 h 548"/>
              <a:gd name="T22" fmla="*/ 679 w 1355"/>
              <a:gd name="T23" fmla="*/ 250 h 548"/>
              <a:gd name="T24" fmla="*/ 743 w 1355"/>
              <a:gd name="T25" fmla="*/ 191 h 548"/>
              <a:gd name="T26" fmla="*/ 1040 w 1355"/>
              <a:gd name="T27" fmla="*/ 213 h 548"/>
              <a:gd name="T28" fmla="*/ 1147 w 1355"/>
              <a:gd name="T29" fmla="*/ 234 h 548"/>
              <a:gd name="T30" fmla="*/ 1205 w 1355"/>
              <a:gd name="T31" fmla="*/ 165 h 548"/>
              <a:gd name="T32" fmla="*/ 1311 w 1355"/>
              <a:gd name="T33" fmla="*/ 255 h 548"/>
              <a:gd name="T34" fmla="*/ 552 w 1355"/>
              <a:gd name="T35" fmla="*/ 351 h 548"/>
              <a:gd name="T36" fmla="*/ 589 w 1355"/>
              <a:gd name="T37" fmla="*/ 345 h 548"/>
              <a:gd name="T38" fmla="*/ 578 w 1355"/>
              <a:gd name="T39" fmla="*/ 377 h 548"/>
              <a:gd name="T40" fmla="*/ 552 w 1355"/>
              <a:gd name="T41" fmla="*/ 356 h 548"/>
              <a:gd name="T42" fmla="*/ 424 w 1355"/>
              <a:gd name="T43" fmla="*/ 441 h 548"/>
              <a:gd name="T44" fmla="*/ 170 w 1355"/>
              <a:gd name="T45" fmla="*/ 505 h 548"/>
              <a:gd name="T46" fmla="*/ 90 w 1355"/>
              <a:gd name="T47" fmla="*/ 425 h 548"/>
              <a:gd name="T48" fmla="*/ 1205 w 1355"/>
              <a:gd name="T49" fmla="*/ 420 h 548"/>
              <a:gd name="T50" fmla="*/ 1247 w 1355"/>
              <a:gd name="T51" fmla="*/ 462 h 548"/>
              <a:gd name="T52" fmla="*/ 276 w 1355"/>
              <a:gd name="T53" fmla="*/ 191 h 548"/>
              <a:gd name="T54" fmla="*/ 255 w 1355"/>
              <a:gd name="T55" fmla="*/ 213 h 548"/>
              <a:gd name="T56" fmla="*/ 233 w 1355"/>
              <a:gd name="T57" fmla="*/ 181 h 548"/>
              <a:gd name="T58" fmla="*/ 270 w 1355"/>
              <a:gd name="T59" fmla="*/ 176 h 548"/>
              <a:gd name="T60" fmla="*/ 695 w 1355"/>
              <a:gd name="T61" fmla="*/ 202 h 548"/>
              <a:gd name="T62" fmla="*/ 658 w 1355"/>
              <a:gd name="T63" fmla="*/ 197 h 548"/>
              <a:gd name="T64" fmla="*/ 679 w 1355"/>
              <a:gd name="T65" fmla="*/ 165 h 548"/>
              <a:gd name="T66" fmla="*/ 1120 w 1355"/>
              <a:gd name="T67" fmla="*/ 191 h 548"/>
              <a:gd name="T68" fmla="*/ 1098 w 1355"/>
              <a:gd name="T69" fmla="*/ 213 h 548"/>
              <a:gd name="T70" fmla="*/ 1083 w 1355"/>
              <a:gd name="T71" fmla="*/ 181 h 548"/>
              <a:gd name="T72" fmla="*/ 1115 w 1355"/>
              <a:gd name="T73" fmla="*/ 176 h 548"/>
              <a:gd name="T74" fmla="*/ 318 w 1355"/>
              <a:gd name="T75" fmla="*/ 64 h 548"/>
              <a:gd name="T76" fmla="*/ 1162 w 1355"/>
              <a:gd name="T77" fmla="*/ 43 h 548"/>
              <a:gd name="T78" fmla="*/ 1247 w 1355"/>
              <a:gd name="T79" fmla="*/ 85 h 548"/>
              <a:gd name="T80" fmla="*/ 1205 w 1355"/>
              <a:gd name="T81" fmla="*/ 127 h 548"/>
              <a:gd name="T82" fmla="*/ 90 w 1355"/>
              <a:gd name="T83" fmla="*/ 123 h 548"/>
              <a:gd name="T84" fmla="*/ 170 w 1355"/>
              <a:gd name="T85" fmla="*/ 43 h 548"/>
              <a:gd name="T86" fmla="*/ 1300 w 1355"/>
              <a:gd name="T87" fmla="*/ 91 h 548"/>
              <a:gd name="T88" fmla="*/ 1162 w 1355"/>
              <a:gd name="T89" fmla="*/ 0 h 548"/>
              <a:gd name="T90" fmla="*/ 90 w 1355"/>
              <a:gd name="T91" fmla="*/ 43 h 548"/>
              <a:gd name="T92" fmla="*/ 42 w 1355"/>
              <a:gd name="T93" fmla="*/ 170 h 548"/>
              <a:gd name="T94" fmla="*/ 5 w 1355"/>
              <a:gd name="T95" fmla="*/ 303 h 548"/>
              <a:gd name="T96" fmla="*/ 48 w 1355"/>
              <a:gd name="T97" fmla="*/ 430 h 548"/>
              <a:gd name="T98" fmla="*/ 164 w 1355"/>
              <a:gd name="T99" fmla="*/ 542 h 548"/>
              <a:gd name="T100" fmla="*/ 1247 w 1355"/>
              <a:gd name="T101" fmla="*/ 520 h 548"/>
              <a:gd name="T102" fmla="*/ 1311 w 1355"/>
              <a:gd name="T103" fmla="*/ 377 h 548"/>
              <a:gd name="T104" fmla="*/ 1354 w 1355"/>
              <a:gd name="T105" fmla="*/ 271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55" h="548">
                <a:moveTo>
                  <a:pt x="1311" y="298"/>
                </a:moveTo>
                <a:lnTo>
                  <a:pt x="1311" y="298"/>
                </a:lnTo>
                <a:lnTo>
                  <a:pt x="1295" y="330"/>
                </a:lnTo>
                <a:lnTo>
                  <a:pt x="1274" y="356"/>
                </a:lnTo>
                <a:lnTo>
                  <a:pt x="1242" y="372"/>
                </a:lnTo>
                <a:lnTo>
                  <a:pt x="1226" y="377"/>
                </a:lnTo>
                <a:lnTo>
                  <a:pt x="1205" y="377"/>
                </a:lnTo>
                <a:lnTo>
                  <a:pt x="1014" y="377"/>
                </a:lnTo>
                <a:lnTo>
                  <a:pt x="1014" y="361"/>
                </a:lnTo>
                <a:lnTo>
                  <a:pt x="971" y="361"/>
                </a:lnTo>
                <a:lnTo>
                  <a:pt x="971" y="377"/>
                </a:lnTo>
                <a:lnTo>
                  <a:pt x="631" y="377"/>
                </a:lnTo>
                <a:lnTo>
                  <a:pt x="631" y="377"/>
                </a:lnTo>
                <a:lnTo>
                  <a:pt x="637" y="356"/>
                </a:lnTo>
                <a:lnTo>
                  <a:pt x="637" y="356"/>
                </a:lnTo>
                <a:lnTo>
                  <a:pt x="631" y="335"/>
                </a:lnTo>
                <a:lnTo>
                  <a:pt x="616" y="313"/>
                </a:lnTo>
                <a:lnTo>
                  <a:pt x="594" y="298"/>
                </a:lnTo>
                <a:lnTo>
                  <a:pt x="573" y="298"/>
                </a:lnTo>
                <a:lnTo>
                  <a:pt x="573" y="298"/>
                </a:lnTo>
                <a:lnTo>
                  <a:pt x="547" y="298"/>
                </a:lnTo>
                <a:lnTo>
                  <a:pt x="526" y="313"/>
                </a:lnTo>
                <a:lnTo>
                  <a:pt x="515" y="335"/>
                </a:lnTo>
                <a:lnTo>
                  <a:pt x="509" y="356"/>
                </a:lnTo>
                <a:lnTo>
                  <a:pt x="509" y="356"/>
                </a:lnTo>
                <a:lnTo>
                  <a:pt x="515" y="377"/>
                </a:lnTo>
                <a:lnTo>
                  <a:pt x="148" y="377"/>
                </a:lnTo>
                <a:lnTo>
                  <a:pt x="148" y="377"/>
                </a:lnTo>
                <a:lnTo>
                  <a:pt x="133" y="377"/>
                </a:lnTo>
                <a:lnTo>
                  <a:pt x="170" y="377"/>
                </a:lnTo>
                <a:lnTo>
                  <a:pt x="170" y="335"/>
                </a:lnTo>
                <a:lnTo>
                  <a:pt x="127" y="335"/>
                </a:lnTo>
                <a:lnTo>
                  <a:pt x="127" y="377"/>
                </a:lnTo>
                <a:lnTo>
                  <a:pt x="127" y="377"/>
                </a:lnTo>
                <a:lnTo>
                  <a:pt x="101" y="366"/>
                </a:lnTo>
                <a:lnTo>
                  <a:pt x="74" y="351"/>
                </a:lnTo>
                <a:lnTo>
                  <a:pt x="58" y="324"/>
                </a:lnTo>
                <a:lnTo>
                  <a:pt x="48" y="298"/>
                </a:lnTo>
                <a:lnTo>
                  <a:pt x="84" y="298"/>
                </a:lnTo>
                <a:lnTo>
                  <a:pt x="84" y="255"/>
                </a:lnTo>
                <a:lnTo>
                  <a:pt x="48" y="255"/>
                </a:lnTo>
                <a:lnTo>
                  <a:pt x="48" y="255"/>
                </a:lnTo>
                <a:lnTo>
                  <a:pt x="52" y="228"/>
                </a:lnTo>
                <a:lnTo>
                  <a:pt x="69" y="207"/>
                </a:lnTo>
                <a:lnTo>
                  <a:pt x="84" y="186"/>
                </a:lnTo>
                <a:lnTo>
                  <a:pt x="106" y="176"/>
                </a:lnTo>
                <a:lnTo>
                  <a:pt x="106" y="207"/>
                </a:lnTo>
                <a:lnTo>
                  <a:pt x="148" y="207"/>
                </a:lnTo>
                <a:lnTo>
                  <a:pt x="148" y="165"/>
                </a:lnTo>
                <a:lnTo>
                  <a:pt x="196" y="165"/>
                </a:lnTo>
                <a:lnTo>
                  <a:pt x="196" y="165"/>
                </a:lnTo>
                <a:lnTo>
                  <a:pt x="191" y="191"/>
                </a:lnTo>
                <a:lnTo>
                  <a:pt x="191" y="191"/>
                </a:lnTo>
                <a:lnTo>
                  <a:pt x="196" y="213"/>
                </a:lnTo>
                <a:lnTo>
                  <a:pt x="212" y="234"/>
                </a:lnTo>
                <a:lnTo>
                  <a:pt x="228" y="245"/>
                </a:lnTo>
                <a:lnTo>
                  <a:pt x="255" y="250"/>
                </a:lnTo>
                <a:lnTo>
                  <a:pt x="255" y="250"/>
                </a:lnTo>
                <a:lnTo>
                  <a:pt x="281" y="245"/>
                </a:lnTo>
                <a:lnTo>
                  <a:pt x="297" y="234"/>
                </a:lnTo>
                <a:lnTo>
                  <a:pt x="313" y="213"/>
                </a:lnTo>
                <a:lnTo>
                  <a:pt x="318" y="191"/>
                </a:lnTo>
                <a:lnTo>
                  <a:pt x="318" y="191"/>
                </a:lnTo>
                <a:lnTo>
                  <a:pt x="313" y="165"/>
                </a:lnTo>
                <a:lnTo>
                  <a:pt x="621" y="165"/>
                </a:lnTo>
                <a:lnTo>
                  <a:pt x="621" y="165"/>
                </a:lnTo>
                <a:lnTo>
                  <a:pt x="616" y="191"/>
                </a:lnTo>
                <a:lnTo>
                  <a:pt x="616" y="191"/>
                </a:lnTo>
                <a:lnTo>
                  <a:pt x="621" y="213"/>
                </a:lnTo>
                <a:lnTo>
                  <a:pt x="631" y="234"/>
                </a:lnTo>
                <a:lnTo>
                  <a:pt x="653" y="245"/>
                </a:lnTo>
                <a:lnTo>
                  <a:pt x="679" y="250"/>
                </a:lnTo>
                <a:lnTo>
                  <a:pt x="679" y="250"/>
                </a:lnTo>
                <a:lnTo>
                  <a:pt x="701" y="245"/>
                </a:lnTo>
                <a:lnTo>
                  <a:pt x="722" y="234"/>
                </a:lnTo>
                <a:lnTo>
                  <a:pt x="737" y="213"/>
                </a:lnTo>
                <a:lnTo>
                  <a:pt x="743" y="191"/>
                </a:lnTo>
                <a:lnTo>
                  <a:pt x="743" y="191"/>
                </a:lnTo>
                <a:lnTo>
                  <a:pt x="737" y="165"/>
                </a:lnTo>
                <a:lnTo>
                  <a:pt x="1040" y="165"/>
                </a:lnTo>
                <a:lnTo>
                  <a:pt x="1040" y="165"/>
                </a:lnTo>
                <a:lnTo>
                  <a:pt x="1035" y="191"/>
                </a:lnTo>
                <a:lnTo>
                  <a:pt x="1035" y="191"/>
                </a:lnTo>
                <a:lnTo>
                  <a:pt x="1040" y="213"/>
                </a:lnTo>
                <a:lnTo>
                  <a:pt x="1056" y="234"/>
                </a:lnTo>
                <a:lnTo>
                  <a:pt x="1077" y="245"/>
                </a:lnTo>
                <a:lnTo>
                  <a:pt x="1098" y="250"/>
                </a:lnTo>
                <a:lnTo>
                  <a:pt x="1098" y="250"/>
                </a:lnTo>
                <a:lnTo>
                  <a:pt x="1125" y="245"/>
                </a:lnTo>
                <a:lnTo>
                  <a:pt x="1147" y="234"/>
                </a:lnTo>
                <a:lnTo>
                  <a:pt x="1157" y="213"/>
                </a:lnTo>
                <a:lnTo>
                  <a:pt x="1162" y="191"/>
                </a:lnTo>
                <a:lnTo>
                  <a:pt x="1162" y="191"/>
                </a:lnTo>
                <a:lnTo>
                  <a:pt x="1157" y="165"/>
                </a:lnTo>
                <a:lnTo>
                  <a:pt x="1205" y="165"/>
                </a:lnTo>
                <a:lnTo>
                  <a:pt x="1205" y="165"/>
                </a:lnTo>
                <a:lnTo>
                  <a:pt x="1226" y="170"/>
                </a:lnTo>
                <a:lnTo>
                  <a:pt x="1242" y="176"/>
                </a:lnTo>
                <a:lnTo>
                  <a:pt x="1274" y="191"/>
                </a:lnTo>
                <a:lnTo>
                  <a:pt x="1295" y="218"/>
                </a:lnTo>
                <a:lnTo>
                  <a:pt x="1306" y="234"/>
                </a:lnTo>
                <a:lnTo>
                  <a:pt x="1311" y="255"/>
                </a:lnTo>
                <a:lnTo>
                  <a:pt x="1269" y="255"/>
                </a:lnTo>
                <a:lnTo>
                  <a:pt x="1269" y="298"/>
                </a:lnTo>
                <a:lnTo>
                  <a:pt x="1311" y="298"/>
                </a:lnTo>
                <a:close/>
                <a:moveTo>
                  <a:pt x="552" y="356"/>
                </a:moveTo>
                <a:lnTo>
                  <a:pt x="552" y="356"/>
                </a:lnTo>
                <a:lnTo>
                  <a:pt x="552" y="351"/>
                </a:lnTo>
                <a:lnTo>
                  <a:pt x="557" y="345"/>
                </a:lnTo>
                <a:lnTo>
                  <a:pt x="562" y="340"/>
                </a:lnTo>
                <a:lnTo>
                  <a:pt x="573" y="335"/>
                </a:lnTo>
                <a:lnTo>
                  <a:pt x="573" y="335"/>
                </a:lnTo>
                <a:lnTo>
                  <a:pt x="578" y="340"/>
                </a:lnTo>
                <a:lnTo>
                  <a:pt x="589" y="345"/>
                </a:lnTo>
                <a:lnTo>
                  <a:pt x="594" y="351"/>
                </a:lnTo>
                <a:lnTo>
                  <a:pt x="594" y="356"/>
                </a:lnTo>
                <a:lnTo>
                  <a:pt x="594" y="356"/>
                </a:lnTo>
                <a:lnTo>
                  <a:pt x="594" y="366"/>
                </a:lnTo>
                <a:lnTo>
                  <a:pt x="589" y="372"/>
                </a:lnTo>
                <a:lnTo>
                  <a:pt x="578" y="377"/>
                </a:lnTo>
                <a:lnTo>
                  <a:pt x="573" y="377"/>
                </a:lnTo>
                <a:lnTo>
                  <a:pt x="573" y="377"/>
                </a:lnTo>
                <a:lnTo>
                  <a:pt x="562" y="377"/>
                </a:lnTo>
                <a:lnTo>
                  <a:pt x="557" y="372"/>
                </a:lnTo>
                <a:lnTo>
                  <a:pt x="552" y="366"/>
                </a:lnTo>
                <a:lnTo>
                  <a:pt x="552" y="356"/>
                </a:lnTo>
                <a:close/>
                <a:moveTo>
                  <a:pt x="1162" y="505"/>
                </a:moveTo>
                <a:lnTo>
                  <a:pt x="509" y="505"/>
                </a:lnTo>
                <a:lnTo>
                  <a:pt x="509" y="462"/>
                </a:lnTo>
                <a:lnTo>
                  <a:pt x="467" y="462"/>
                </a:lnTo>
                <a:lnTo>
                  <a:pt x="467" y="441"/>
                </a:lnTo>
                <a:lnTo>
                  <a:pt x="424" y="441"/>
                </a:lnTo>
                <a:lnTo>
                  <a:pt x="424" y="484"/>
                </a:lnTo>
                <a:lnTo>
                  <a:pt x="467" y="484"/>
                </a:lnTo>
                <a:lnTo>
                  <a:pt x="467" y="505"/>
                </a:lnTo>
                <a:lnTo>
                  <a:pt x="191" y="505"/>
                </a:lnTo>
                <a:lnTo>
                  <a:pt x="191" y="505"/>
                </a:lnTo>
                <a:lnTo>
                  <a:pt x="170" y="505"/>
                </a:lnTo>
                <a:lnTo>
                  <a:pt x="154" y="499"/>
                </a:lnTo>
                <a:lnTo>
                  <a:pt x="133" y="488"/>
                </a:lnTo>
                <a:lnTo>
                  <a:pt x="122" y="478"/>
                </a:lnTo>
                <a:lnTo>
                  <a:pt x="106" y="462"/>
                </a:lnTo>
                <a:lnTo>
                  <a:pt x="95" y="446"/>
                </a:lnTo>
                <a:lnTo>
                  <a:pt x="90" y="425"/>
                </a:lnTo>
                <a:lnTo>
                  <a:pt x="84" y="409"/>
                </a:lnTo>
                <a:lnTo>
                  <a:pt x="84" y="409"/>
                </a:lnTo>
                <a:lnTo>
                  <a:pt x="116" y="420"/>
                </a:lnTo>
                <a:lnTo>
                  <a:pt x="148" y="420"/>
                </a:lnTo>
                <a:lnTo>
                  <a:pt x="1205" y="420"/>
                </a:lnTo>
                <a:lnTo>
                  <a:pt x="1205" y="420"/>
                </a:lnTo>
                <a:lnTo>
                  <a:pt x="1237" y="420"/>
                </a:lnTo>
                <a:lnTo>
                  <a:pt x="1269" y="409"/>
                </a:lnTo>
                <a:lnTo>
                  <a:pt x="1269" y="409"/>
                </a:lnTo>
                <a:lnTo>
                  <a:pt x="1263" y="425"/>
                </a:lnTo>
                <a:lnTo>
                  <a:pt x="1258" y="446"/>
                </a:lnTo>
                <a:lnTo>
                  <a:pt x="1247" y="462"/>
                </a:lnTo>
                <a:lnTo>
                  <a:pt x="1237" y="478"/>
                </a:lnTo>
                <a:lnTo>
                  <a:pt x="1221" y="488"/>
                </a:lnTo>
                <a:lnTo>
                  <a:pt x="1205" y="499"/>
                </a:lnTo>
                <a:lnTo>
                  <a:pt x="1183" y="505"/>
                </a:lnTo>
                <a:lnTo>
                  <a:pt x="1162" y="505"/>
                </a:lnTo>
                <a:close/>
                <a:moveTo>
                  <a:pt x="276" y="191"/>
                </a:moveTo>
                <a:lnTo>
                  <a:pt x="276" y="191"/>
                </a:lnTo>
                <a:lnTo>
                  <a:pt x="276" y="197"/>
                </a:lnTo>
                <a:lnTo>
                  <a:pt x="270" y="202"/>
                </a:lnTo>
                <a:lnTo>
                  <a:pt x="265" y="207"/>
                </a:lnTo>
                <a:lnTo>
                  <a:pt x="255" y="213"/>
                </a:lnTo>
                <a:lnTo>
                  <a:pt x="255" y="213"/>
                </a:lnTo>
                <a:lnTo>
                  <a:pt x="249" y="207"/>
                </a:lnTo>
                <a:lnTo>
                  <a:pt x="238" y="202"/>
                </a:lnTo>
                <a:lnTo>
                  <a:pt x="233" y="197"/>
                </a:lnTo>
                <a:lnTo>
                  <a:pt x="233" y="191"/>
                </a:lnTo>
                <a:lnTo>
                  <a:pt x="233" y="191"/>
                </a:lnTo>
                <a:lnTo>
                  <a:pt x="233" y="181"/>
                </a:lnTo>
                <a:lnTo>
                  <a:pt x="238" y="176"/>
                </a:lnTo>
                <a:lnTo>
                  <a:pt x="249" y="170"/>
                </a:lnTo>
                <a:lnTo>
                  <a:pt x="255" y="165"/>
                </a:lnTo>
                <a:lnTo>
                  <a:pt x="255" y="165"/>
                </a:lnTo>
                <a:lnTo>
                  <a:pt x="265" y="170"/>
                </a:lnTo>
                <a:lnTo>
                  <a:pt x="270" y="176"/>
                </a:lnTo>
                <a:lnTo>
                  <a:pt x="276" y="181"/>
                </a:lnTo>
                <a:lnTo>
                  <a:pt x="276" y="191"/>
                </a:lnTo>
                <a:close/>
                <a:moveTo>
                  <a:pt x="701" y="191"/>
                </a:moveTo>
                <a:lnTo>
                  <a:pt x="701" y="191"/>
                </a:lnTo>
                <a:lnTo>
                  <a:pt x="695" y="197"/>
                </a:lnTo>
                <a:lnTo>
                  <a:pt x="695" y="202"/>
                </a:lnTo>
                <a:lnTo>
                  <a:pt x="684" y="207"/>
                </a:lnTo>
                <a:lnTo>
                  <a:pt x="679" y="213"/>
                </a:lnTo>
                <a:lnTo>
                  <a:pt x="679" y="213"/>
                </a:lnTo>
                <a:lnTo>
                  <a:pt x="669" y="207"/>
                </a:lnTo>
                <a:lnTo>
                  <a:pt x="663" y="202"/>
                </a:lnTo>
                <a:lnTo>
                  <a:pt x="658" y="197"/>
                </a:lnTo>
                <a:lnTo>
                  <a:pt x="658" y="191"/>
                </a:lnTo>
                <a:lnTo>
                  <a:pt x="658" y="191"/>
                </a:lnTo>
                <a:lnTo>
                  <a:pt x="658" y="181"/>
                </a:lnTo>
                <a:lnTo>
                  <a:pt x="663" y="176"/>
                </a:lnTo>
                <a:lnTo>
                  <a:pt x="669" y="170"/>
                </a:lnTo>
                <a:lnTo>
                  <a:pt x="679" y="165"/>
                </a:lnTo>
                <a:lnTo>
                  <a:pt x="679" y="165"/>
                </a:lnTo>
                <a:lnTo>
                  <a:pt x="684" y="170"/>
                </a:lnTo>
                <a:lnTo>
                  <a:pt x="695" y="176"/>
                </a:lnTo>
                <a:lnTo>
                  <a:pt x="695" y="181"/>
                </a:lnTo>
                <a:lnTo>
                  <a:pt x="701" y="191"/>
                </a:lnTo>
                <a:close/>
                <a:moveTo>
                  <a:pt x="1120" y="191"/>
                </a:moveTo>
                <a:lnTo>
                  <a:pt x="1120" y="191"/>
                </a:lnTo>
                <a:lnTo>
                  <a:pt x="1120" y="197"/>
                </a:lnTo>
                <a:lnTo>
                  <a:pt x="1115" y="202"/>
                </a:lnTo>
                <a:lnTo>
                  <a:pt x="1109" y="207"/>
                </a:lnTo>
                <a:lnTo>
                  <a:pt x="1098" y="213"/>
                </a:lnTo>
                <a:lnTo>
                  <a:pt x="1098" y="213"/>
                </a:lnTo>
                <a:lnTo>
                  <a:pt x="1093" y="207"/>
                </a:lnTo>
                <a:lnTo>
                  <a:pt x="1083" y="202"/>
                </a:lnTo>
                <a:lnTo>
                  <a:pt x="1083" y="197"/>
                </a:lnTo>
                <a:lnTo>
                  <a:pt x="1077" y="191"/>
                </a:lnTo>
                <a:lnTo>
                  <a:pt x="1077" y="191"/>
                </a:lnTo>
                <a:lnTo>
                  <a:pt x="1083" y="181"/>
                </a:lnTo>
                <a:lnTo>
                  <a:pt x="1083" y="176"/>
                </a:lnTo>
                <a:lnTo>
                  <a:pt x="1093" y="170"/>
                </a:lnTo>
                <a:lnTo>
                  <a:pt x="1098" y="165"/>
                </a:lnTo>
                <a:lnTo>
                  <a:pt x="1098" y="165"/>
                </a:lnTo>
                <a:lnTo>
                  <a:pt x="1109" y="170"/>
                </a:lnTo>
                <a:lnTo>
                  <a:pt x="1115" y="176"/>
                </a:lnTo>
                <a:lnTo>
                  <a:pt x="1120" y="181"/>
                </a:lnTo>
                <a:lnTo>
                  <a:pt x="1120" y="191"/>
                </a:lnTo>
                <a:close/>
                <a:moveTo>
                  <a:pt x="191" y="43"/>
                </a:moveTo>
                <a:lnTo>
                  <a:pt x="276" y="43"/>
                </a:lnTo>
                <a:lnTo>
                  <a:pt x="276" y="64"/>
                </a:lnTo>
                <a:lnTo>
                  <a:pt x="318" y="64"/>
                </a:lnTo>
                <a:lnTo>
                  <a:pt x="318" y="43"/>
                </a:lnTo>
                <a:lnTo>
                  <a:pt x="998" y="43"/>
                </a:lnTo>
                <a:lnTo>
                  <a:pt x="998" y="64"/>
                </a:lnTo>
                <a:lnTo>
                  <a:pt x="1035" y="64"/>
                </a:lnTo>
                <a:lnTo>
                  <a:pt x="1035" y="43"/>
                </a:lnTo>
                <a:lnTo>
                  <a:pt x="1162" y="43"/>
                </a:lnTo>
                <a:lnTo>
                  <a:pt x="1162" y="43"/>
                </a:lnTo>
                <a:lnTo>
                  <a:pt x="1183" y="43"/>
                </a:lnTo>
                <a:lnTo>
                  <a:pt x="1205" y="48"/>
                </a:lnTo>
                <a:lnTo>
                  <a:pt x="1221" y="59"/>
                </a:lnTo>
                <a:lnTo>
                  <a:pt x="1237" y="69"/>
                </a:lnTo>
                <a:lnTo>
                  <a:pt x="1247" y="85"/>
                </a:lnTo>
                <a:lnTo>
                  <a:pt x="1258" y="101"/>
                </a:lnTo>
                <a:lnTo>
                  <a:pt x="1263" y="123"/>
                </a:lnTo>
                <a:lnTo>
                  <a:pt x="1269" y="138"/>
                </a:lnTo>
                <a:lnTo>
                  <a:pt x="1269" y="138"/>
                </a:lnTo>
                <a:lnTo>
                  <a:pt x="1237" y="127"/>
                </a:lnTo>
                <a:lnTo>
                  <a:pt x="1205" y="127"/>
                </a:lnTo>
                <a:lnTo>
                  <a:pt x="148" y="127"/>
                </a:lnTo>
                <a:lnTo>
                  <a:pt x="148" y="127"/>
                </a:lnTo>
                <a:lnTo>
                  <a:pt x="116" y="127"/>
                </a:lnTo>
                <a:lnTo>
                  <a:pt x="84" y="138"/>
                </a:lnTo>
                <a:lnTo>
                  <a:pt x="84" y="138"/>
                </a:lnTo>
                <a:lnTo>
                  <a:pt x="90" y="123"/>
                </a:lnTo>
                <a:lnTo>
                  <a:pt x="95" y="101"/>
                </a:lnTo>
                <a:lnTo>
                  <a:pt x="106" y="85"/>
                </a:lnTo>
                <a:lnTo>
                  <a:pt x="122" y="69"/>
                </a:lnTo>
                <a:lnTo>
                  <a:pt x="133" y="59"/>
                </a:lnTo>
                <a:lnTo>
                  <a:pt x="154" y="48"/>
                </a:lnTo>
                <a:lnTo>
                  <a:pt x="170" y="43"/>
                </a:lnTo>
                <a:lnTo>
                  <a:pt x="191" y="43"/>
                </a:lnTo>
                <a:close/>
                <a:moveTo>
                  <a:pt x="1311" y="170"/>
                </a:moveTo>
                <a:lnTo>
                  <a:pt x="1311" y="149"/>
                </a:lnTo>
                <a:lnTo>
                  <a:pt x="1311" y="149"/>
                </a:lnTo>
                <a:lnTo>
                  <a:pt x="1306" y="117"/>
                </a:lnTo>
                <a:lnTo>
                  <a:pt x="1300" y="91"/>
                </a:lnTo>
                <a:lnTo>
                  <a:pt x="1284" y="64"/>
                </a:lnTo>
                <a:lnTo>
                  <a:pt x="1269" y="43"/>
                </a:lnTo>
                <a:lnTo>
                  <a:pt x="1247" y="27"/>
                </a:lnTo>
                <a:lnTo>
                  <a:pt x="1221" y="11"/>
                </a:lnTo>
                <a:lnTo>
                  <a:pt x="1194" y="0"/>
                </a:lnTo>
                <a:lnTo>
                  <a:pt x="1162" y="0"/>
                </a:lnTo>
                <a:lnTo>
                  <a:pt x="191" y="0"/>
                </a:lnTo>
                <a:lnTo>
                  <a:pt x="191" y="0"/>
                </a:lnTo>
                <a:lnTo>
                  <a:pt x="164" y="0"/>
                </a:lnTo>
                <a:lnTo>
                  <a:pt x="133" y="11"/>
                </a:lnTo>
                <a:lnTo>
                  <a:pt x="111" y="27"/>
                </a:lnTo>
                <a:lnTo>
                  <a:pt x="90" y="43"/>
                </a:lnTo>
                <a:lnTo>
                  <a:pt x="69" y="64"/>
                </a:lnTo>
                <a:lnTo>
                  <a:pt x="58" y="91"/>
                </a:lnTo>
                <a:lnTo>
                  <a:pt x="48" y="117"/>
                </a:lnTo>
                <a:lnTo>
                  <a:pt x="42" y="149"/>
                </a:lnTo>
                <a:lnTo>
                  <a:pt x="42" y="170"/>
                </a:lnTo>
                <a:lnTo>
                  <a:pt x="42" y="170"/>
                </a:lnTo>
                <a:lnTo>
                  <a:pt x="26" y="191"/>
                </a:lnTo>
                <a:lnTo>
                  <a:pt x="16" y="218"/>
                </a:lnTo>
                <a:lnTo>
                  <a:pt x="5" y="245"/>
                </a:lnTo>
                <a:lnTo>
                  <a:pt x="0" y="271"/>
                </a:lnTo>
                <a:lnTo>
                  <a:pt x="0" y="271"/>
                </a:lnTo>
                <a:lnTo>
                  <a:pt x="5" y="303"/>
                </a:lnTo>
                <a:lnTo>
                  <a:pt x="16" y="330"/>
                </a:lnTo>
                <a:lnTo>
                  <a:pt x="26" y="356"/>
                </a:lnTo>
                <a:lnTo>
                  <a:pt x="42" y="377"/>
                </a:lnTo>
                <a:lnTo>
                  <a:pt x="42" y="398"/>
                </a:lnTo>
                <a:lnTo>
                  <a:pt x="42" y="398"/>
                </a:lnTo>
                <a:lnTo>
                  <a:pt x="48" y="430"/>
                </a:lnTo>
                <a:lnTo>
                  <a:pt x="58" y="457"/>
                </a:lnTo>
                <a:lnTo>
                  <a:pt x="69" y="484"/>
                </a:lnTo>
                <a:lnTo>
                  <a:pt x="90" y="505"/>
                </a:lnTo>
                <a:lnTo>
                  <a:pt x="111" y="520"/>
                </a:lnTo>
                <a:lnTo>
                  <a:pt x="133" y="537"/>
                </a:lnTo>
                <a:lnTo>
                  <a:pt x="164" y="542"/>
                </a:lnTo>
                <a:lnTo>
                  <a:pt x="191" y="547"/>
                </a:lnTo>
                <a:lnTo>
                  <a:pt x="1162" y="547"/>
                </a:lnTo>
                <a:lnTo>
                  <a:pt x="1162" y="547"/>
                </a:lnTo>
                <a:lnTo>
                  <a:pt x="1194" y="542"/>
                </a:lnTo>
                <a:lnTo>
                  <a:pt x="1221" y="537"/>
                </a:lnTo>
                <a:lnTo>
                  <a:pt x="1247" y="520"/>
                </a:lnTo>
                <a:lnTo>
                  <a:pt x="1269" y="505"/>
                </a:lnTo>
                <a:lnTo>
                  <a:pt x="1284" y="484"/>
                </a:lnTo>
                <a:lnTo>
                  <a:pt x="1300" y="457"/>
                </a:lnTo>
                <a:lnTo>
                  <a:pt x="1306" y="430"/>
                </a:lnTo>
                <a:lnTo>
                  <a:pt x="1311" y="398"/>
                </a:lnTo>
                <a:lnTo>
                  <a:pt x="1311" y="377"/>
                </a:lnTo>
                <a:lnTo>
                  <a:pt x="1311" y="377"/>
                </a:lnTo>
                <a:lnTo>
                  <a:pt x="1327" y="356"/>
                </a:lnTo>
                <a:lnTo>
                  <a:pt x="1343" y="330"/>
                </a:lnTo>
                <a:lnTo>
                  <a:pt x="1348" y="303"/>
                </a:lnTo>
                <a:lnTo>
                  <a:pt x="1354" y="271"/>
                </a:lnTo>
                <a:lnTo>
                  <a:pt x="1354" y="271"/>
                </a:lnTo>
                <a:lnTo>
                  <a:pt x="1348" y="245"/>
                </a:lnTo>
                <a:lnTo>
                  <a:pt x="1343" y="218"/>
                </a:lnTo>
                <a:lnTo>
                  <a:pt x="1327" y="191"/>
                </a:lnTo>
                <a:lnTo>
                  <a:pt x="1311" y="1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" name="Freeform 457"/>
          <p:cNvSpPr>
            <a:spLocks noChangeArrowheads="1"/>
          </p:cNvSpPr>
          <p:nvPr/>
        </p:nvSpPr>
        <p:spPr bwMode="auto">
          <a:xfrm>
            <a:off x="5311572" y="4979659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" name="Freeform 458"/>
          <p:cNvSpPr>
            <a:spLocks noChangeArrowheads="1"/>
          </p:cNvSpPr>
          <p:nvPr/>
        </p:nvSpPr>
        <p:spPr bwMode="auto">
          <a:xfrm>
            <a:off x="4631965" y="3914328"/>
            <a:ext cx="13120" cy="89215"/>
          </a:xfrm>
          <a:custGeom>
            <a:avLst/>
            <a:gdLst>
              <a:gd name="T0" fmla="*/ 0 w 44"/>
              <a:gd name="T1" fmla="*/ 0 h 298"/>
              <a:gd name="T2" fmla="*/ 43 w 44"/>
              <a:gd name="T3" fmla="*/ 0 h 298"/>
              <a:gd name="T4" fmla="*/ 43 w 44"/>
              <a:gd name="T5" fmla="*/ 297 h 298"/>
              <a:gd name="T6" fmla="*/ 0 w 44"/>
              <a:gd name="T7" fmla="*/ 297 h 298"/>
              <a:gd name="T8" fmla="*/ 0 w 44"/>
              <a:gd name="T9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98">
                <a:moveTo>
                  <a:pt x="0" y="0"/>
                </a:moveTo>
                <a:lnTo>
                  <a:pt x="43" y="0"/>
                </a:lnTo>
                <a:lnTo>
                  <a:pt x="43" y="297"/>
                </a:lnTo>
                <a:lnTo>
                  <a:pt x="0" y="29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3" name="Freeform 459"/>
          <p:cNvSpPr>
            <a:spLocks noChangeArrowheads="1"/>
          </p:cNvSpPr>
          <p:nvPr/>
        </p:nvSpPr>
        <p:spPr bwMode="auto">
          <a:xfrm>
            <a:off x="4555870" y="3814617"/>
            <a:ext cx="31488" cy="94463"/>
          </a:xfrm>
          <a:custGeom>
            <a:avLst/>
            <a:gdLst>
              <a:gd name="T0" fmla="*/ 0 w 107"/>
              <a:gd name="T1" fmla="*/ 106 h 318"/>
              <a:gd name="T2" fmla="*/ 0 w 107"/>
              <a:gd name="T3" fmla="*/ 317 h 318"/>
              <a:gd name="T4" fmla="*/ 42 w 107"/>
              <a:gd name="T5" fmla="*/ 317 h 318"/>
              <a:gd name="T6" fmla="*/ 42 w 107"/>
              <a:gd name="T7" fmla="*/ 106 h 318"/>
              <a:gd name="T8" fmla="*/ 42 w 107"/>
              <a:gd name="T9" fmla="*/ 106 h 318"/>
              <a:gd name="T10" fmla="*/ 48 w 107"/>
              <a:gd name="T11" fmla="*/ 79 h 318"/>
              <a:gd name="T12" fmla="*/ 64 w 107"/>
              <a:gd name="T13" fmla="*/ 58 h 318"/>
              <a:gd name="T14" fmla="*/ 80 w 107"/>
              <a:gd name="T15" fmla="*/ 48 h 318"/>
              <a:gd name="T16" fmla="*/ 106 w 107"/>
              <a:gd name="T17" fmla="*/ 42 h 318"/>
              <a:gd name="T18" fmla="*/ 106 w 107"/>
              <a:gd name="T19" fmla="*/ 0 h 318"/>
              <a:gd name="T20" fmla="*/ 106 w 107"/>
              <a:gd name="T21" fmla="*/ 0 h 318"/>
              <a:gd name="T22" fmla="*/ 85 w 107"/>
              <a:gd name="T23" fmla="*/ 0 h 318"/>
              <a:gd name="T24" fmla="*/ 64 w 107"/>
              <a:gd name="T25" fmla="*/ 10 h 318"/>
              <a:gd name="T26" fmla="*/ 48 w 107"/>
              <a:gd name="T27" fmla="*/ 16 h 318"/>
              <a:gd name="T28" fmla="*/ 32 w 107"/>
              <a:gd name="T29" fmla="*/ 32 h 318"/>
              <a:gd name="T30" fmla="*/ 21 w 107"/>
              <a:gd name="T31" fmla="*/ 48 h 318"/>
              <a:gd name="T32" fmla="*/ 11 w 107"/>
              <a:gd name="T33" fmla="*/ 63 h 318"/>
              <a:gd name="T34" fmla="*/ 6 w 107"/>
              <a:gd name="T35" fmla="*/ 85 h 318"/>
              <a:gd name="T36" fmla="*/ 0 w 107"/>
              <a:gd name="T37" fmla="*/ 10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" h="318">
                <a:moveTo>
                  <a:pt x="0" y="106"/>
                </a:moveTo>
                <a:lnTo>
                  <a:pt x="0" y="317"/>
                </a:lnTo>
                <a:lnTo>
                  <a:pt x="42" y="317"/>
                </a:lnTo>
                <a:lnTo>
                  <a:pt x="42" y="106"/>
                </a:lnTo>
                <a:lnTo>
                  <a:pt x="42" y="106"/>
                </a:lnTo>
                <a:lnTo>
                  <a:pt x="48" y="79"/>
                </a:lnTo>
                <a:lnTo>
                  <a:pt x="64" y="58"/>
                </a:lnTo>
                <a:lnTo>
                  <a:pt x="80" y="48"/>
                </a:lnTo>
                <a:lnTo>
                  <a:pt x="106" y="42"/>
                </a:lnTo>
                <a:lnTo>
                  <a:pt x="106" y="0"/>
                </a:lnTo>
                <a:lnTo>
                  <a:pt x="106" y="0"/>
                </a:lnTo>
                <a:lnTo>
                  <a:pt x="85" y="0"/>
                </a:lnTo>
                <a:lnTo>
                  <a:pt x="64" y="10"/>
                </a:lnTo>
                <a:lnTo>
                  <a:pt x="48" y="16"/>
                </a:lnTo>
                <a:lnTo>
                  <a:pt x="32" y="32"/>
                </a:lnTo>
                <a:lnTo>
                  <a:pt x="21" y="48"/>
                </a:lnTo>
                <a:lnTo>
                  <a:pt x="11" y="63"/>
                </a:lnTo>
                <a:lnTo>
                  <a:pt x="6" y="85"/>
                </a:lnTo>
                <a:lnTo>
                  <a:pt x="0" y="10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4" name="Freeform 460"/>
          <p:cNvSpPr>
            <a:spLocks noChangeArrowheads="1"/>
          </p:cNvSpPr>
          <p:nvPr/>
        </p:nvSpPr>
        <p:spPr bwMode="auto">
          <a:xfrm>
            <a:off x="4555870" y="3922200"/>
            <a:ext cx="13120" cy="26240"/>
          </a:xfrm>
          <a:custGeom>
            <a:avLst/>
            <a:gdLst>
              <a:gd name="T0" fmla="*/ 0 w 43"/>
              <a:gd name="T1" fmla="*/ 0 h 86"/>
              <a:gd name="T2" fmla="*/ 42 w 43"/>
              <a:gd name="T3" fmla="*/ 0 h 86"/>
              <a:gd name="T4" fmla="*/ 42 w 43"/>
              <a:gd name="T5" fmla="*/ 85 h 86"/>
              <a:gd name="T6" fmla="*/ 0 w 43"/>
              <a:gd name="T7" fmla="*/ 85 h 86"/>
              <a:gd name="T8" fmla="*/ 0 w 43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2" y="0"/>
                </a:lnTo>
                <a:lnTo>
                  <a:pt x="42" y="85"/>
                </a:lnTo>
                <a:lnTo>
                  <a:pt x="0" y="85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5" name="Freeform 461"/>
          <p:cNvSpPr>
            <a:spLocks noChangeArrowheads="1"/>
          </p:cNvSpPr>
          <p:nvPr/>
        </p:nvSpPr>
        <p:spPr bwMode="auto">
          <a:xfrm>
            <a:off x="4663452" y="3814617"/>
            <a:ext cx="51168" cy="26240"/>
          </a:xfrm>
          <a:custGeom>
            <a:avLst/>
            <a:gdLst>
              <a:gd name="T0" fmla="*/ 85 w 171"/>
              <a:gd name="T1" fmla="*/ 0 h 86"/>
              <a:gd name="T2" fmla="*/ 85 w 171"/>
              <a:gd name="T3" fmla="*/ 0 h 86"/>
              <a:gd name="T4" fmla="*/ 69 w 171"/>
              <a:gd name="T5" fmla="*/ 0 h 86"/>
              <a:gd name="T6" fmla="*/ 53 w 171"/>
              <a:gd name="T7" fmla="*/ 5 h 86"/>
              <a:gd name="T8" fmla="*/ 27 w 171"/>
              <a:gd name="T9" fmla="*/ 27 h 86"/>
              <a:gd name="T10" fmla="*/ 6 w 171"/>
              <a:gd name="T11" fmla="*/ 53 h 86"/>
              <a:gd name="T12" fmla="*/ 0 w 171"/>
              <a:gd name="T13" fmla="*/ 69 h 86"/>
              <a:gd name="T14" fmla="*/ 0 w 171"/>
              <a:gd name="T15" fmla="*/ 85 h 86"/>
              <a:gd name="T16" fmla="*/ 43 w 171"/>
              <a:gd name="T17" fmla="*/ 85 h 86"/>
              <a:gd name="T18" fmla="*/ 43 w 171"/>
              <a:gd name="T19" fmla="*/ 85 h 86"/>
              <a:gd name="T20" fmla="*/ 43 w 171"/>
              <a:gd name="T21" fmla="*/ 69 h 86"/>
              <a:gd name="T22" fmla="*/ 53 w 171"/>
              <a:gd name="T23" fmla="*/ 53 h 86"/>
              <a:gd name="T24" fmla="*/ 69 w 171"/>
              <a:gd name="T25" fmla="*/ 42 h 86"/>
              <a:gd name="T26" fmla="*/ 85 w 171"/>
              <a:gd name="T27" fmla="*/ 42 h 86"/>
              <a:gd name="T28" fmla="*/ 85 w 171"/>
              <a:gd name="T29" fmla="*/ 42 h 86"/>
              <a:gd name="T30" fmla="*/ 101 w 171"/>
              <a:gd name="T31" fmla="*/ 42 h 86"/>
              <a:gd name="T32" fmla="*/ 112 w 171"/>
              <a:gd name="T33" fmla="*/ 53 h 86"/>
              <a:gd name="T34" fmla="*/ 123 w 171"/>
              <a:gd name="T35" fmla="*/ 69 h 86"/>
              <a:gd name="T36" fmla="*/ 127 w 171"/>
              <a:gd name="T37" fmla="*/ 85 h 86"/>
              <a:gd name="T38" fmla="*/ 170 w 171"/>
              <a:gd name="T39" fmla="*/ 85 h 86"/>
              <a:gd name="T40" fmla="*/ 170 w 171"/>
              <a:gd name="T41" fmla="*/ 85 h 86"/>
              <a:gd name="T42" fmla="*/ 165 w 171"/>
              <a:gd name="T43" fmla="*/ 69 h 86"/>
              <a:gd name="T44" fmla="*/ 159 w 171"/>
              <a:gd name="T45" fmla="*/ 53 h 86"/>
              <a:gd name="T46" fmla="*/ 144 w 171"/>
              <a:gd name="T47" fmla="*/ 27 h 86"/>
              <a:gd name="T48" fmla="*/ 117 w 171"/>
              <a:gd name="T49" fmla="*/ 5 h 86"/>
              <a:gd name="T50" fmla="*/ 101 w 171"/>
              <a:gd name="T51" fmla="*/ 0 h 86"/>
              <a:gd name="T52" fmla="*/ 85 w 171"/>
              <a:gd name="T53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1" h="86">
                <a:moveTo>
                  <a:pt x="85" y="0"/>
                </a:moveTo>
                <a:lnTo>
                  <a:pt x="85" y="0"/>
                </a:lnTo>
                <a:lnTo>
                  <a:pt x="69" y="0"/>
                </a:lnTo>
                <a:lnTo>
                  <a:pt x="53" y="5"/>
                </a:lnTo>
                <a:lnTo>
                  <a:pt x="27" y="27"/>
                </a:lnTo>
                <a:lnTo>
                  <a:pt x="6" y="53"/>
                </a:lnTo>
                <a:lnTo>
                  <a:pt x="0" y="69"/>
                </a:lnTo>
                <a:lnTo>
                  <a:pt x="0" y="85"/>
                </a:lnTo>
                <a:lnTo>
                  <a:pt x="43" y="85"/>
                </a:lnTo>
                <a:lnTo>
                  <a:pt x="43" y="85"/>
                </a:lnTo>
                <a:lnTo>
                  <a:pt x="43" y="69"/>
                </a:lnTo>
                <a:lnTo>
                  <a:pt x="53" y="53"/>
                </a:lnTo>
                <a:lnTo>
                  <a:pt x="69" y="42"/>
                </a:lnTo>
                <a:lnTo>
                  <a:pt x="85" y="42"/>
                </a:lnTo>
                <a:lnTo>
                  <a:pt x="85" y="42"/>
                </a:lnTo>
                <a:lnTo>
                  <a:pt x="101" y="42"/>
                </a:lnTo>
                <a:lnTo>
                  <a:pt x="112" y="53"/>
                </a:lnTo>
                <a:lnTo>
                  <a:pt x="123" y="69"/>
                </a:lnTo>
                <a:lnTo>
                  <a:pt x="127" y="85"/>
                </a:lnTo>
                <a:lnTo>
                  <a:pt x="170" y="85"/>
                </a:lnTo>
                <a:lnTo>
                  <a:pt x="170" y="85"/>
                </a:lnTo>
                <a:lnTo>
                  <a:pt x="165" y="69"/>
                </a:lnTo>
                <a:lnTo>
                  <a:pt x="159" y="53"/>
                </a:lnTo>
                <a:lnTo>
                  <a:pt x="144" y="27"/>
                </a:lnTo>
                <a:lnTo>
                  <a:pt x="117" y="5"/>
                </a:lnTo>
                <a:lnTo>
                  <a:pt x="101" y="0"/>
                </a:lnTo>
                <a:lnTo>
                  <a:pt x="85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6" name="Freeform 462"/>
          <p:cNvSpPr>
            <a:spLocks noChangeArrowheads="1"/>
          </p:cNvSpPr>
          <p:nvPr/>
        </p:nvSpPr>
        <p:spPr bwMode="auto">
          <a:xfrm>
            <a:off x="4788091" y="3814617"/>
            <a:ext cx="26240" cy="26240"/>
          </a:xfrm>
          <a:custGeom>
            <a:avLst/>
            <a:gdLst>
              <a:gd name="T0" fmla="*/ 42 w 86"/>
              <a:gd name="T1" fmla="*/ 85 h 86"/>
              <a:gd name="T2" fmla="*/ 85 w 86"/>
              <a:gd name="T3" fmla="*/ 85 h 86"/>
              <a:gd name="T4" fmla="*/ 85 w 86"/>
              <a:gd name="T5" fmla="*/ 85 h 86"/>
              <a:gd name="T6" fmla="*/ 85 w 86"/>
              <a:gd name="T7" fmla="*/ 69 h 86"/>
              <a:gd name="T8" fmla="*/ 79 w 86"/>
              <a:gd name="T9" fmla="*/ 53 h 86"/>
              <a:gd name="T10" fmla="*/ 63 w 86"/>
              <a:gd name="T11" fmla="*/ 27 h 86"/>
              <a:gd name="T12" fmla="*/ 47 w 86"/>
              <a:gd name="T13" fmla="*/ 16 h 86"/>
              <a:gd name="T14" fmla="*/ 37 w 86"/>
              <a:gd name="T15" fmla="*/ 5 h 86"/>
              <a:gd name="T16" fmla="*/ 21 w 86"/>
              <a:gd name="T17" fmla="*/ 0 h 86"/>
              <a:gd name="T18" fmla="*/ 0 w 86"/>
              <a:gd name="T19" fmla="*/ 0 h 86"/>
              <a:gd name="T20" fmla="*/ 0 w 86"/>
              <a:gd name="T21" fmla="*/ 42 h 86"/>
              <a:gd name="T22" fmla="*/ 0 w 86"/>
              <a:gd name="T23" fmla="*/ 42 h 86"/>
              <a:gd name="T24" fmla="*/ 21 w 86"/>
              <a:gd name="T25" fmla="*/ 42 h 86"/>
              <a:gd name="T26" fmla="*/ 32 w 86"/>
              <a:gd name="T27" fmla="*/ 53 h 86"/>
              <a:gd name="T28" fmla="*/ 42 w 86"/>
              <a:gd name="T29" fmla="*/ 69 h 86"/>
              <a:gd name="T30" fmla="*/ 42 w 86"/>
              <a:gd name="T31" fmla="*/ 8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86">
                <a:moveTo>
                  <a:pt x="42" y="85"/>
                </a:moveTo>
                <a:lnTo>
                  <a:pt x="85" y="85"/>
                </a:lnTo>
                <a:lnTo>
                  <a:pt x="85" y="85"/>
                </a:lnTo>
                <a:lnTo>
                  <a:pt x="85" y="69"/>
                </a:lnTo>
                <a:lnTo>
                  <a:pt x="79" y="53"/>
                </a:lnTo>
                <a:lnTo>
                  <a:pt x="63" y="27"/>
                </a:lnTo>
                <a:lnTo>
                  <a:pt x="47" y="16"/>
                </a:lnTo>
                <a:lnTo>
                  <a:pt x="37" y="5"/>
                </a:lnTo>
                <a:lnTo>
                  <a:pt x="21" y="0"/>
                </a:lnTo>
                <a:lnTo>
                  <a:pt x="0" y="0"/>
                </a:lnTo>
                <a:lnTo>
                  <a:pt x="0" y="42"/>
                </a:lnTo>
                <a:lnTo>
                  <a:pt x="0" y="42"/>
                </a:lnTo>
                <a:lnTo>
                  <a:pt x="21" y="42"/>
                </a:lnTo>
                <a:lnTo>
                  <a:pt x="32" y="53"/>
                </a:lnTo>
                <a:lnTo>
                  <a:pt x="42" y="69"/>
                </a:lnTo>
                <a:lnTo>
                  <a:pt x="42" y="85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7" name="Freeform 463"/>
          <p:cNvSpPr>
            <a:spLocks noChangeArrowheads="1"/>
          </p:cNvSpPr>
          <p:nvPr/>
        </p:nvSpPr>
        <p:spPr bwMode="auto">
          <a:xfrm>
            <a:off x="4631965" y="3877593"/>
            <a:ext cx="13120" cy="24928"/>
          </a:xfrm>
          <a:custGeom>
            <a:avLst/>
            <a:gdLst>
              <a:gd name="T0" fmla="*/ 0 w 44"/>
              <a:gd name="T1" fmla="*/ 0 h 85"/>
              <a:gd name="T2" fmla="*/ 43 w 44"/>
              <a:gd name="T3" fmla="*/ 0 h 85"/>
              <a:gd name="T4" fmla="*/ 43 w 44"/>
              <a:gd name="T5" fmla="*/ 84 h 85"/>
              <a:gd name="T6" fmla="*/ 0 w 44"/>
              <a:gd name="T7" fmla="*/ 84 h 85"/>
              <a:gd name="T8" fmla="*/ 0 w 44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85">
                <a:moveTo>
                  <a:pt x="0" y="0"/>
                </a:moveTo>
                <a:lnTo>
                  <a:pt x="43" y="0"/>
                </a:lnTo>
                <a:lnTo>
                  <a:pt x="43" y="84"/>
                </a:lnTo>
                <a:lnTo>
                  <a:pt x="0" y="8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8" name="Freeform 464"/>
          <p:cNvSpPr>
            <a:spLocks noChangeArrowheads="1"/>
          </p:cNvSpPr>
          <p:nvPr/>
        </p:nvSpPr>
        <p:spPr bwMode="auto">
          <a:xfrm>
            <a:off x="4486335" y="3789690"/>
            <a:ext cx="402778" cy="263708"/>
          </a:xfrm>
          <a:custGeom>
            <a:avLst/>
            <a:gdLst>
              <a:gd name="T0" fmla="*/ 42 w 1354"/>
              <a:gd name="T1" fmla="*/ 822 h 887"/>
              <a:gd name="T2" fmla="*/ 191 w 1354"/>
              <a:gd name="T3" fmla="*/ 191 h 887"/>
              <a:gd name="T4" fmla="*/ 201 w 1354"/>
              <a:gd name="T5" fmla="*/ 133 h 887"/>
              <a:gd name="T6" fmla="*/ 254 w 1354"/>
              <a:gd name="T7" fmla="*/ 69 h 887"/>
              <a:gd name="T8" fmla="*/ 339 w 1354"/>
              <a:gd name="T9" fmla="*/ 42 h 887"/>
              <a:gd name="T10" fmla="*/ 398 w 1354"/>
              <a:gd name="T11" fmla="*/ 53 h 887"/>
              <a:gd name="T12" fmla="*/ 461 w 1354"/>
              <a:gd name="T13" fmla="*/ 106 h 887"/>
              <a:gd name="T14" fmla="*/ 488 w 1354"/>
              <a:gd name="T15" fmla="*/ 191 h 887"/>
              <a:gd name="T16" fmla="*/ 531 w 1354"/>
              <a:gd name="T17" fmla="*/ 159 h 887"/>
              <a:gd name="T18" fmla="*/ 573 w 1354"/>
              <a:gd name="T19" fmla="*/ 85 h 887"/>
              <a:gd name="T20" fmla="*/ 647 w 1354"/>
              <a:gd name="T21" fmla="*/ 42 h 887"/>
              <a:gd name="T22" fmla="*/ 706 w 1354"/>
              <a:gd name="T23" fmla="*/ 42 h 887"/>
              <a:gd name="T24" fmla="*/ 780 w 1354"/>
              <a:gd name="T25" fmla="*/ 85 h 887"/>
              <a:gd name="T26" fmla="*/ 823 w 1354"/>
              <a:gd name="T27" fmla="*/ 159 h 887"/>
              <a:gd name="T28" fmla="*/ 828 w 1354"/>
              <a:gd name="T29" fmla="*/ 281 h 887"/>
              <a:gd name="T30" fmla="*/ 865 w 1354"/>
              <a:gd name="T31" fmla="*/ 186 h 887"/>
              <a:gd name="T32" fmla="*/ 892 w 1354"/>
              <a:gd name="T33" fmla="*/ 106 h 887"/>
              <a:gd name="T34" fmla="*/ 960 w 1354"/>
              <a:gd name="T35" fmla="*/ 53 h 887"/>
              <a:gd name="T36" fmla="*/ 1014 w 1354"/>
              <a:gd name="T37" fmla="*/ 42 h 887"/>
              <a:gd name="T38" fmla="*/ 1099 w 1354"/>
              <a:gd name="T39" fmla="*/ 69 h 887"/>
              <a:gd name="T40" fmla="*/ 1152 w 1354"/>
              <a:gd name="T41" fmla="*/ 133 h 887"/>
              <a:gd name="T42" fmla="*/ 1167 w 1354"/>
              <a:gd name="T43" fmla="*/ 779 h 887"/>
              <a:gd name="T44" fmla="*/ 828 w 1354"/>
              <a:gd name="T45" fmla="*/ 609 h 887"/>
              <a:gd name="T46" fmla="*/ 191 w 1354"/>
              <a:gd name="T47" fmla="*/ 191 h 887"/>
              <a:gd name="T48" fmla="*/ 531 w 1354"/>
              <a:gd name="T49" fmla="*/ 42 h 887"/>
              <a:gd name="T50" fmla="*/ 525 w 1354"/>
              <a:gd name="T51" fmla="*/ 74 h 887"/>
              <a:gd name="T52" fmla="*/ 493 w 1354"/>
              <a:gd name="T53" fmla="*/ 74 h 887"/>
              <a:gd name="T54" fmla="*/ 488 w 1354"/>
              <a:gd name="T55" fmla="*/ 42 h 887"/>
              <a:gd name="T56" fmla="*/ 849 w 1354"/>
              <a:gd name="T57" fmla="*/ 42 h 887"/>
              <a:gd name="T58" fmla="*/ 886 w 1354"/>
              <a:gd name="T59" fmla="*/ 53 h 887"/>
              <a:gd name="T60" fmla="*/ 849 w 1354"/>
              <a:gd name="T61" fmla="*/ 106 h 887"/>
              <a:gd name="T62" fmla="*/ 807 w 1354"/>
              <a:gd name="T63" fmla="*/ 53 h 887"/>
              <a:gd name="T64" fmla="*/ 1205 w 1354"/>
              <a:gd name="T65" fmla="*/ 779 h 887"/>
              <a:gd name="T66" fmla="*/ 1205 w 1354"/>
              <a:gd name="T67" fmla="*/ 154 h 887"/>
              <a:gd name="T68" fmla="*/ 1152 w 1354"/>
              <a:gd name="T69" fmla="*/ 53 h 887"/>
              <a:gd name="T70" fmla="*/ 1056 w 1354"/>
              <a:gd name="T71" fmla="*/ 5 h 887"/>
              <a:gd name="T72" fmla="*/ 992 w 1354"/>
              <a:gd name="T73" fmla="*/ 0 h 887"/>
              <a:gd name="T74" fmla="*/ 924 w 1354"/>
              <a:gd name="T75" fmla="*/ 27 h 887"/>
              <a:gd name="T76" fmla="*/ 865 w 1354"/>
              <a:gd name="T77" fmla="*/ 0 h 887"/>
              <a:gd name="T78" fmla="*/ 828 w 1354"/>
              <a:gd name="T79" fmla="*/ 0 h 887"/>
              <a:gd name="T80" fmla="*/ 770 w 1354"/>
              <a:gd name="T81" fmla="*/ 27 h 887"/>
              <a:gd name="T82" fmla="*/ 700 w 1354"/>
              <a:gd name="T83" fmla="*/ 0 h 887"/>
              <a:gd name="T84" fmla="*/ 653 w 1354"/>
              <a:gd name="T85" fmla="*/ 0 h 887"/>
              <a:gd name="T86" fmla="*/ 584 w 1354"/>
              <a:gd name="T87" fmla="*/ 27 h 887"/>
              <a:gd name="T88" fmla="*/ 531 w 1354"/>
              <a:gd name="T89" fmla="*/ 0 h 887"/>
              <a:gd name="T90" fmla="*/ 488 w 1354"/>
              <a:gd name="T91" fmla="*/ 0 h 887"/>
              <a:gd name="T92" fmla="*/ 435 w 1354"/>
              <a:gd name="T93" fmla="*/ 27 h 887"/>
              <a:gd name="T94" fmla="*/ 366 w 1354"/>
              <a:gd name="T95" fmla="*/ 0 h 887"/>
              <a:gd name="T96" fmla="*/ 303 w 1354"/>
              <a:gd name="T97" fmla="*/ 5 h 887"/>
              <a:gd name="T98" fmla="*/ 207 w 1354"/>
              <a:gd name="T99" fmla="*/ 53 h 887"/>
              <a:gd name="T100" fmla="*/ 154 w 1354"/>
              <a:gd name="T101" fmla="*/ 154 h 887"/>
              <a:gd name="T102" fmla="*/ 0 w 1354"/>
              <a:gd name="T103" fmla="*/ 779 h 887"/>
              <a:gd name="T104" fmla="*/ 1353 w 1354"/>
              <a:gd name="T105" fmla="*/ 779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54" h="887">
                <a:moveTo>
                  <a:pt x="1311" y="843"/>
                </a:moveTo>
                <a:lnTo>
                  <a:pt x="42" y="843"/>
                </a:lnTo>
                <a:lnTo>
                  <a:pt x="42" y="822"/>
                </a:lnTo>
                <a:lnTo>
                  <a:pt x="1311" y="822"/>
                </a:lnTo>
                <a:lnTo>
                  <a:pt x="1311" y="843"/>
                </a:lnTo>
                <a:close/>
                <a:moveTo>
                  <a:pt x="191" y="191"/>
                </a:moveTo>
                <a:lnTo>
                  <a:pt x="191" y="191"/>
                </a:lnTo>
                <a:lnTo>
                  <a:pt x="191" y="159"/>
                </a:lnTo>
                <a:lnTo>
                  <a:pt x="201" y="133"/>
                </a:lnTo>
                <a:lnTo>
                  <a:pt x="217" y="106"/>
                </a:lnTo>
                <a:lnTo>
                  <a:pt x="233" y="85"/>
                </a:lnTo>
                <a:lnTo>
                  <a:pt x="254" y="69"/>
                </a:lnTo>
                <a:lnTo>
                  <a:pt x="281" y="53"/>
                </a:lnTo>
                <a:lnTo>
                  <a:pt x="307" y="42"/>
                </a:lnTo>
                <a:lnTo>
                  <a:pt x="339" y="42"/>
                </a:lnTo>
                <a:lnTo>
                  <a:pt x="339" y="42"/>
                </a:lnTo>
                <a:lnTo>
                  <a:pt x="371" y="42"/>
                </a:lnTo>
                <a:lnTo>
                  <a:pt x="398" y="53"/>
                </a:lnTo>
                <a:lnTo>
                  <a:pt x="424" y="69"/>
                </a:lnTo>
                <a:lnTo>
                  <a:pt x="446" y="85"/>
                </a:lnTo>
                <a:lnTo>
                  <a:pt x="461" y="106"/>
                </a:lnTo>
                <a:lnTo>
                  <a:pt x="478" y="133"/>
                </a:lnTo>
                <a:lnTo>
                  <a:pt x="482" y="159"/>
                </a:lnTo>
                <a:lnTo>
                  <a:pt x="488" y="191"/>
                </a:lnTo>
                <a:lnTo>
                  <a:pt x="531" y="191"/>
                </a:lnTo>
                <a:lnTo>
                  <a:pt x="531" y="191"/>
                </a:lnTo>
                <a:lnTo>
                  <a:pt x="531" y="159"/>
                </a:lnTo>
                <a:lnTo>
                  <a:pt x="541" y="133"/>
                </a:lnTo>
                <a:lnTo>
                  <a:pt x="557" y="106"/>
                </a:lnTo>
                <a:lnTo>
                  <a:pt x="573" y="85"/>
                </a:lnTo>
                <a:lnTo>
                  <a:pt x="594" y="63"/>
                </a:lnTo>
                <a:lnTo>
                  <a:pt x="621" y="53"/>
                </a:lnTo>
                <a:lnTo>
                  <a:pt x="647" y="42"/>
                </a:lnTo>
                <a:lnTo>
                  <a:pt x="679" y="42"/>
                </a:lnTo>
                <a:lnTo>
                  <a:pt x="679" y="42"/>
                </a:lnTo>
                <a:lnTo>
                  <a:pt x="706" y="42"/>
                </a:lnTo>
                <a:lnTo>
                  <a:pt x="738" y="53"/>
                </a:lnTo>
                <a:lnTo>
                  <a:pt x="759" y="63"/>
                </a:lnTo>
                <a:lnTo>
                  <a:pt x="780" y="85"/>
                </a:lnTo>
                <a:lnTo>
                  <a:pt x="801" y="106"/>
                </a:lnTo>
                <a:lnTo>
                  <a:pt x="812" y="133"/>
                </a:lnTo>
                <a:lnTo>
                  <a:pt x="823" y="159"/>
                </a:lnTo>
                <a:lnTo>
                  <a:pt x="828" y="191"/>
                </a:lnTo>
                <a:lnTo>
                  <a:pt x="828" y="191"/>
                </a:lnTo>
                <a:lnTo>
                  <a:pt x="828" y="281"/>
                </a:lnTo>
                <a:lnTo>
                  <a:pt x="865" y="281"/>
                </a:lnTo>
                <a:lnTo>
                  <a:pt x="865" y="186"/>
                </a:lnTo>
                <a:lnTo>
                  <a:pt x="865" y="186"/>
                </a:lnTo>
                <a:lnTo>
                  <a:pt x="870" y="159"/>
                </a:lnTo>
                <a:lnTo>
                  <a:pt x="881" y="127"/>
                </a:lnTo>
                <a:lnTo>
                  <a:pt x="892" y="106"/>
                </a:lnTo>
                <a:lnTo>
                  <a:pt x="913" y="85"/>
                </a:lnTo>
                <a:lnTo>
                  <a:pt x="934" y="63"/>
                </a:lnTo>
                <a:lnTo>
                  <a:pt x="960" y="53"/>
                </a:lnTo>
                <a:lnTo>
                  <a:pt x="987" y="42"/>
                </a:lnTo>
                <a:lnTo>
                  <a:pt x="1014" y="42"/>
                </a:lnTo>
                <a:lnTo>
                  <a:pt x="1014" y="42"/>
                </a:lnTo>
                <a:lnTo>
                  <a:pt x="1046" y="42"/>
                </a:lnTo>
                <a:lnTo>
                  <a:pt x="1072" y="53"/>
                </a:lnTo>
                <a:lnTo>
                  <a:pt x="1099" y="69"/>
                </a:lnTo>
                <a:lnTo>
                  <a:pt x="1120" y="85"/>
                </a:lnTo>
                <a:lnTo>
                  <a:pt x="1141" y="106"/>
                </a:lnTo>
                <a:lnTo>
                  <a:pt x="1152" y="133"/>
                </a:lnTo>
                <a:lnTo>
                  <a:pt x="1163" y="159"/>
                </a:lnTo>
                <a:lnTo>
                  <a:pt x="1167" y="191"/>
                </a:lnTo>
                <a:lnTo>
                  <a:pt x="1167" y="779"/>
                </a:lnTo>
                <a:lnTo>
                  <a:pt x="870" y="779"/>
                </a:lnTo>
                <a:lnTo>
                  <a:pt x="870" y="609"/>
                </a:lnTo>
                <a:lnTo>
                  <a:pt x="828" y="609"/>
                </a:lnTo>
                <a:lnTo>
                  <a:pt x="828" y="779"/>
                </a:lnTo>
                <a:lnTo>
                  <a:pt x="191" y="779"/>
                </a:lnTo>
                <a:lnTo>
                  <a:pt x="191" y="191"/>
                </a:lnTo>
                <a:close/>
                <a:moveTo>
                  <a:pt x="510" y="42"/>
                </a:moveTo>
                <a:lnTo>
                  <a:pt x="510" y="42"/>
                </a:lnTo>
                <a:lnTo>
                  <a:pt x="531" y="42"/>
                </a:lnTo>
                <a:lnTo>
                  <a:pt x="546" y="53"/>
                </a:lnTo>
                <a:lnTo>
                  <a:pt x="546" y="53"/>
                </a:lnTo>
                <a:lnTo>
                  <a:pt x="525" y="74"/>
                </a:lnTo>
                <a:lnTo>
                  <a:pt x="510" y="101"/>
                </a:lnTo>
                <a:lnTo>
                  <a:pt x="510" y="101"/>
                </a:lnTo>
                <a:lnTo>
                  <a:pt x="493" y="74"/>
                </a:lnTo>
                <a:lnTo>
                  <a:pt x="467" y="53"/>
                </a:lnTo>
                <a:lnTo>
                  <a:pt x="467" y="53"/>
                </a:lnTo>
                <a:lnTo>
                  <a:pt x="488" y="42"/>
                </a:lnTo>
                <a:lnTo>
                  <a:pt x="510" y="42"/>
                </a:lnTo>
                <a:close/>
                <a:moveTo>
                  <a:pt x="849" y="42"/>
                </a:moveTo>
                <a:lnTo>
                  <a:pt x="849" y="42"/>
                </a:lnTo>
                <a:lnTo>
                  <a:pt x="865" y="42"/>
                </a:lnTo>
                <a:lnTo>
                  <a:pt x="886" y="53"/>
                </a:lnTo>
                <a:lnTo>
                  <a:pt x="886" y="53"/>
                </a:lnTo>
                <a:lnTo>
                  <a:pt x="865" y="74"/>
                </a:lnTo>
                <a:lnTo>
                  <a:pt x="849" y="106"/>
                </a:lnTo>
                <a:lnTo>
                  <a:pt x="849" y="106"/>
                </a:lnTo>
                <a:lnTo>
                  <a:pt x="828" y="74"/>
                </a:lnTo>
                <a:lnTo>
                  <a:pt x="807" y="53"/>
                </a:lnTo>
                <a:lnTo>
                  <a:pt x="807" y="53"/>
                </a:lnTo>
                <a:lnTo>
                  <a:pt x="828" y="42"/>
                </a:lnTo>
                <a:lnTo>
                  <a:pt x="849" y="42"/>
                </a:lnTo>
                <a:close/>
                <a:moveTo>
                  <a:pt x="1205" y="779"/>
                </a:moveTo>
                <a:lnTo>
                  <a:pt x="1205" y="191"/>
                </a:lnTo>
                <a:lnTo>
                  <a:pt x="1205" y="191"/>
                </a:lnTo>
                <a:lnTo>
                  <a:pt x="1205" y="154"/>
                </a:lnTo>
                <a:lnTo>
                  <a:pt x="1194" y="117"/>
                </a:lnTo>
                <a:lnTo>
                  <a:pt x="1173" y="85"/>
                </a:lnTo>
                <a:lnTo>
                  <a:pt x="1152" y="53"/>
                </a:lnTo>
                <a:lnTo>
                  <a:pt x="1125" y="31"/>
                </a:lnTo>
                <a:lnTo>
                  <a:pt x="1088" y="16"/>
                </a:lnTo>
                <a:lnTo>
                  <a:pt x="1056" y="5"/>
                </a:lnTo>
                <a:lnTo>
                  <a:pt x="1014" y="0"/>
                </a:lnTo>
                <a:lnTo>
                  <a:pt x="1014" y="0"/>
                </a:lnTo>
                <a:lnTo>
                  <a:pt x="992" y="0"/>
                </a:lnTo>
                <a:lnTo>
                  <a:pt x="966" y="5"/>
                </a:lnTo>
                <a:lnTo>
                  <a:pt x="924" y="27"/>
                </a:lnTo>
                <a:lnTo>
                  <a:pt x="924" y="27"/>
                </a:lnTo>
                <a:lnTo>
                  <a:pt x="907" y="16"/>
                </a:lnTo>
                <a:lnTo>
                  <a:pt x="886" y="5"/>
                </a:lnTo>
                <a:lnTo>
                  <a:pt x="865" y="0"/>
                </a:lnTo>
                <a:lnTo>
                  <a:pt x="849" y="0"/>
                </a:lnTo>
                <a:lnTo>
                  <a:pt x="849" y="0"/>
                </a:lnTo>
                <a:lnTo>
                  <a:pt x="828" y="0"/>
                </a:lnTo>
                <a:lnTo>
                  <a:pt x="807" y="5"/>
                </a:lnTo>
                <a:lnTo>
                  <a:pt x="791" y="16"/>
                </a:lnTo>
                <a:lnTo>
                  <a:pt x="770" y="27"/>
                </a:lnTo>
                <a:lnTo>
                  <a:pt x="770" y="27"/>
                </a:lnTo>
                <a:lnTo>
                  <a:pt x="727" y="5"/>
                </a:lnTo>
                <a:lnTo>
                  <a:pt x="700" y="0"/>
                </a:lnTo>
                <a:lnTo>
                  <a:pt x="679" y="0"/>
                </a:lnTo>
                <a:lnTo>
                  <a:pt x="679" y="0"/>
                </a:lnTo>
                <a:lnTo>
                  <a:pt x="653" y="0"/>
                </a:lnTo>
                <a:lnTo>
                  <a:pt x="626" y="5"/>
                </a:lnTo>
                <a:lnTo>
                  <a:pt x="584" y="27"/>
                </a:lnTo>
                <a:lnTo>
                  <a:pt x="584" y="27"/>
                </a:lnTo>
                <a:lnTo>
                  <a:pt x="568" y="16"/>
                </a:lnTo>
                <a:lnTo>
                  <a:pt x="546" y="5"/>
                </a:lnTo>
                <a:lnTo>
                  <a:pt x="531" y="0"/>
                </a:lnTo>
                <a:lnTo>
                  <a:pt x="510" y="0"/>
                </a:lnTo>
                <a:lnTo>
                  <a:pt x="510" y="0"/>
                </a:lnTo>
                <a:lnTo>
                  <a:pt x="488" y="0"/>
                </a:lnTo>
                <a:lnTo>
                  <a:pt x="467" y="5"/>
                </a:lnTo>
                <a:lnTo>
                  <a:pt x="451" y="16"/>
                </a:lnTo>
                <a:lnTo>
                  <a:pt x="435" y="27"/>
                </a:lnTo>
                <a:lnTo>
                  <a:pt x="435" y="27"/>
                </a:lnTo>
                <a:lnTo>
                  <a:pt x="387" y="5"/>
                </a:lnTo>
                <a:lnTo>
                  <a:pt x="366" y="0"/>
                </a:lnTo>
                <a:lnTo>
                  <a:pt x="339" y="0"/>
                </a:lnTo>
                <a:lnTo>
                  <a:pt x="339" y="0"/>
                </a:lnTo>
                <a:lnTo>
                  <a:pt x="303" y="5"/>
                </a:lnTo>
                <a:lnTo>
                  <a:pt x="265" y="16"/>
                </a:lnTo>
                <a:lnTo>
                  <a:pt x="233" y="31"/>
                </a:lnTo>
                <a:lnTo>
                  <a:pt x="207" y="53"/>
                </a:lnTo>
                <a:lnTo>
                  <a:pt x="180" y="85"/>
                </a:lnTo>
                <a:lnTo>
                  <a:pt x="164" y="117"/>
                </a:lnTo>
                <a:lnTo>
                  <a:pt x="154" y="154"/>
                </a:lnTo>
                <a:lnTo>
                  <a:pt x="148" y="191"/>
                </a:lnTo>
                <a:lnTo>
                  <a:pt x="148" y="779"/>
                </a:lnTo>
                <a:lnTo>
                  <a:pt x="0" y="779"/>
                </a:lnTo>
                <a:lnTo>
                  <a:pt x="0" y="886"/>
                </a:lnTo>
                <a:lnTo>
                  <a:pt x="1353" y="886"/>
                </a:lnTo>
                <a:lnTo>
                  <a:pt x="1353" y="779"/>
                </a:lnTo>
                <a:lnTo>
                  <a:pt x="1205" y="7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9" name="Freeform 465"/>
          <p:cNvSpPr>
            <a:spLocks noChangeArrowheads="1"/>
          </p:cNvSpPr>
          <p:nvPr/>
        </p:nvSpPr>
        <p:spPr bwMode="auto">
          <a:xfrm>
            <a:off x="5205302" y="3791002"/>
            <a:ext cx="124638" cy="295197"/>
          </a:xfrm>
          <a:custGeom>
            <a:avLst/>
            <a:gdLst>
              <a:gd name="T0" fmla="*/ 43 w 420"/>
              <a:gd name="T1" fmla="*/ 716 h 993"/>
              <a:gd name="T2" fmla="*/ 43 w 420"/>
              <a:gd name="T3" fmla="*/ 589 h 993"/>
              <a:gd name="T4" fmla="*/ 107 w 420"/>
              <a:gd name="T5" fmla="*/ 589 h 993"/>
              <a:gd name="T6" fmla="*/ 107 w 420"/>
              <a:gd name="T7" fmla="*/ 785 h 993"/>
              <a:gd name="T8" fmla="*/ 43 w 420"/>
              <a:gd name="T9" fmla="*/ 785 h 993"/>
              <a:gd name="T10" fmla="*/ 43 w 420"/>
              <a:gd name="T11" fmla="*/ 758 h 993"/>
              <a:gd name="T12" fmla="*/ 85 w 420"/>
              <a:gd name="T13" fmla="*/ 758 h 993"/>
              <a:gd name="T14" fmla="*/ 85 w 420"/>
              <a:gd name="T15" fmla="*/ 716 h 993"/>
              <a:gd name="T16" fmla="*/ 43 w 420"/>
              <a:gd name="T17" fmla="*/ 716 h 993"/>
              <a:gd name="T18" fmla="*/ 377 w 420"/>
              <a:gd name="T19" fmla="*/ 43 h 993"/>
              <a:gd name="T20" fmla="*/ 377 w 420"/>
              <a:gd name="T21" fmla="*/ 551 h 993"/>
              <a:gd name="T22" fmla="*/ 186 w 420"/>
              <a:gd name="T23" fmla="*/ 551 h 993"/>
              <a:gd name="T24" fmla="*/ 186 w 420"/>
              <a:gd name="T25" fmla="*/ 828 h 993"/>
              <a:gd name="T26" fmla="*/ 377 w 420"/>
              <a:gd name="T27" fmla="*/ 828 h 993"/>
              <a:gd name="T28" fmla="*/ 377 w 420"/>
              <a:gd name="T29" fmla="*/ 949 h 993"/>
              <a:gd name="T30" fmla="*/ 43 w 420"/>
              <a:gd name="T31" fmla="*/ 949 h 993"/>
              <a:gd name="T32" fmla="*/ 43 w 420"/>
              <a:gd name="T33" fmla="*/ 828 h 993"/>
              <a:gd name="T34" fmla="*/ 144 w 420"/>
              <a:gd name="T35" fmla="*/ 828 h 993"/>
              <a:gd name="T36" fmla="*/ 144 w 420"/>
              <a:gd name="T37" fmla="*/ 551 h 993"/>
              <a:gd name="T38" fmla="*/ 43 w 420"/>
              <a:gd name="T39" fmla="*/ 551 h 993"/>
              <a:gd name="T40" fmla="*/ 43 w 420"/>
              <a:gd name="T41" fmla="*/ 43 h 993"/>
              <a:gd name="T42" fmla="*/ 377 w 420"/>
              <a:gd name="T43" fmla="*/ 43 h 993"/>
              <a:gd name="T44" fmla="*/ 377 w 420"/>
              <a:gd name="T45" fmla="*/ 674 h 993"/>
              <a:gd name="T46" fmla="*/ 377 w 420"/>
              <a:gd name="T47" fmla="*/ 700 h 993"/>
              <a:gd name="T48" fmla="*/ 335 w 420"/>
              <a:gd name="T49" fmla="*/ 700 h 993"/>
              <a:gd name="T50" fmla="*/ 335 w 420"/>
              <a:gd name="T51" fmla="*/ 737 h 993"/>
              <a:gd name="T52" fmla="*/ 377 w 420"/>
              <a:gd name="T53" fmla="*/ 737 h 993"/>
              <a:gd name="T54" fmla="*/ 377 w 420"/>
              <a:gd name="T55" fmla="*/ 785 h 993"/>
              <a:gd name="T56" fmla="*/ 229 w 420"/>
              <a:gd name="T57" fmla="*/ 785 h 993"/>
              <a:gd name="T58" fmla="*/ 229 w 420"/>
              <a:gd name="T59" fmla="*/ 589 h 993"/>
              <a:gd name="T60" fmla="*/ 377 w 420"/>
              <a:gd name="T61" fmla="*/ 589 h 993"/>
              <a:gd name="T62" fmla="*/ 377 w 420"/>
              <a:gd name="T63" fmla="*/ 636 h 993"/>
              <a:gd name="T64" fmla="*/ 297 w 420"/>
              <a:gd name="T65" fmla="*/ 636 h 993"/>
              <a:gd name="T66" fmla="*/ 297 w 420"/>
              <a:gd name="T67" fmla="*/ 674 h 993"/>
              <a:gd name="T68" fmla="*/ 377 w 420"/>
              <a:gd name="T69" fmla="*/ 674 h 993"/>
              <a:gd name="T70" fmla="*/ 0 w 420"/>
              <a:gd name="T71" fmla="*/ 992 h 993"/>
              <a:gd name="T72" fmla="*/ 419 w 420"/>
              <a:gd name="T73" fmla="*/ 992 h 993"/>
              <a:gd name="T74" fmla="*/ 419 w 420"/>
              <a:gd name="T75" fmla="*/ 0 h 993"/>
              <a:gd name="T76" fmla="*/ 0 w 420"/>
              <a:gd name="T77" fmla="*/ 0 h 993"/>
              <a:gd name="T78" fmla="*/ 0 w 420"/>
              <a:gd name="T79" fmla="*/ 99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20" h="993">
                <a:moveTo>
                  <a:pt x="43" y="716"/>
                </a:moveTo>
                <a:lnTo>
                  <a:pt x="43" y="589"/>
                </a:lnTo>
                <a:lnTo>
                  <a:pt x="107" y="589"/>
                </a:lnTo>
                <a:lnTo>
                  <a:pt x="107" y="785"/>
                </a:lnTo>
                <a:lnTo>
                  <a:pt x="43" y="785"/>
                </a:lnTo>
                <a:lnTo>
                  <a:pt x="43" y="758"/>
                </a:lnTo>
                <a:lnTo>
                  <a:pt x="85" y="758"/>
                </a:lnTo>
                <a:lnTo>
                  <a:pt x="85" y="716"/>
                </a:lnTo>
                <a:lnTo>
                  <a:pt x="43" y="716"/>
                </a:lnTo>
                <a:close/>
                <a:moveTo>
                  <a:pt x="377" y="43"/>
                </a:moveTo>
                <a:lnTo>
                  <a:pt x="377" y="551"/>
                </a:lnTo>
                <a:lnTo>
                  <a:pt x="186" y="551"/>
                </a:lnTo>
                <a:lnTo>
                  <a:pt x="186" y="828"/>
                </a:lnTo>
                <a:lnTo>
                  <a:pt x="377" y="828"/>
                </a:lnTo>
                <a:lnTo>
                  <a:pt x="377" y="949"/>
                </a:lnTo>
                <a:lnTo>
                  <a:pt x="43" y="949"/>
                </a:lnTo>
                <a:lnTo>
                  <a:pt x="43" y="828"/>
                </a:lnTo>
                <a:lnTo>
                  <a:pt x="144" y="828"/>
                </a:lnTo>
                <a:lnTo>
                  <a:pt x="144" y="551"/>
                </a:lnTo>
                <a:lnTo>
                  <a:pt x="43" y="551"/>
                </a:lnTo>
                <a:lnTo>
                  <a:pt x="43" y="43"/>
                </a:lnTo>
                <a:lnTo>
                  <a:pt x="377" y="43"/>
                </a:lnTo>
                <a:close/>
                <a:moveTo>
                  <a:pt x="377" y="674"/>
                </a:moveTo>
                <a:lnTo>
                  <a:pt x="377" y="700"/>
                </a:lnTo>
                <a:lnTo>
                  <a:pt x="335" y="700"/>
                </a:lnTo>
                <a:lnTo>
                  <a:pt x="335" y="737"/>
                </a:lnTo>
                <a:lnTo>
                  <a:pt x="377" y="737"/>
                </a:lnTo>
                <a:lnTo>
                  <a:pt x="377" y="785"/>
                </a:lnTo>
                <a:lnTo>
                  <a:pt x="229" y="785"/>
                </a:lnTo>
                <a:lnTo>
                  <a:pt x="229" y="589"/>
                </a:lnTo>
                <a:lnTo>
                  <a:pt x="377" y="589"/>
                </a:lnTo>
                <a:lnTo>
                  <a:pt x="377" y="636"/>
                </a:lnTo>
                <a:lnTo>
                  <a:pt x="297" y="636"/>
                </a:lnTo>
                <a:lnTo>
                  <a:pt x="297" y="674"/>
                </a:lnTo>
                <a:lnTo>
                  <a:pt x="377" y="674"/>
                </a:lnTo>
                <a:close/>
                <a:moveTo>
                  <a:pt x="0" y="992"/>
                </a:moveTo>
                <a:lnTo>
                  <a:pt x="419" y="992"/>
                </a:lnTo>
                <a:lnTo>
                  <a:pt x="419" y="0"/>
                </a:lnTo>
                <a:lnTo>
                  <a:pt x="0" y="0"/>
                </a:lnTo>
                <a:lnTo>
                  <a:pt x="0" y="9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0" name="Freeform 466"/>
          <p:cNvSpPr>
            <a:spLocks noChangeArrowheads="1"/>
          </p:cNvSpPr>
          <p:nvPr/>
        </p:nvSpPr>
        <p:spPr bwMode="auto">
          <a:xfrm>
            <a:off x="5218422" y="3759514"/>
            <a:ext cx="99711" cy="26240"/>
          </a:xfrm>
          <a:custGeom>
            <a:avLst/>
            <a:gdLst>
              <a:gd name="T0" fmla="*/ 42 w 335"/>
              <a:gd name="T1" fmla="*/ 42 h 86"/>
              <a:gd name="T2" fmla="*/ 292 w 335"/>
              <a:gd name="T3" fmla="*/ 42 h 86"/>
              <a:gd name="T4" fmla="*/ 292 w 335"/>
              <a:gd name="T5" fmla="*/ 85 h 86"/>
              <a:gd name="T6" fmla="*/ 334 w 335"/>
              <a:gd name="T7" fmla="*/ 85 h 86"/>
              <a:gd name="T8" fmla="*/ 334 w 335"/>
              <a:gd name="T9" fmla="*/ 0 h 86"/>
              <a:gd name="T10" fmla="*/ 0 w 335"/>
              <a:gd name="T11" fmla="*/ 0 h 86"/>
              <a:gd name="T12" fmla="*/ 0 w 335"/>
              <a:gd name="T13" fmla="*/ 85 h 86"/>
              <a:gd name="T14" fmla="*/ 42 w 335"/>
              <a:gd name="T15" fmla="*/ 85 h 86"/>
              <a:gd name="T16" fmla="*/ 42 w 335"/>
              <a:gd name="T17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5" h="86">
                <a:moveTo>
                  <a:pt x="42" y="42"/>
                </a:moveTo>
                <a:lnTo>
                  <a:pt x="292" y="42"/>
                </a:lnTo>
                <a:lnTo>
                  <a:pt x="292" y="85"/>
                </a:lnTo>
                <a:lnTo>
                  <a:pt x="334" y="85"/>
                </a:lnTo>
                <a:lnTo>
                  <a:pt x="334" y="0"/>
                </a:lnTo>
                <a:lnTo>
                  <a:pt x="0" y="0"/>
                </a:lnTo>
                <a:lnTo>
                  <a:pt x="0" y="85"/>
                </a:lnTo>
                <a:lnTo>
                  <a:pt x="42" y="85"/>
                </a:lnTo>
                <a:lnTo>
                  <a:pt x="42" y="4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" name="Freeform 467"/>
          <p:cNvSpPr>
            <a:spLocks noChangeArrowheads="1"/>
          </p:cNvSpPr>
          <p:nvPr/>
        </p:nvSpPr>
        <p:spPr bwMode="auto">
          <a:xfrm>
            <a:off x="5243349" y="3684731"/>
            <a:ext cx="51168" cy="68223"/>
          </a:xfrm>
          <a:custGeom>
            <a:avLst/>
            <a:gdLst>
              <a:gd name="T0" fmla="*/ 79 w 170"/>
              <a:gd name="T1" fmla="*/ 38 h 230"/>
              <a:gd name="T2" fmla="*/ 84 w 170"/>
              <a:gd name="T3" fmla="*/ 38 h 230"/>
              <a:gd name="T4" fmla="*/ 101 w 170"/>
              <a:gd name="T5" fmla="*/ 186 h 230"/>
              <a:gd name="T6" fmla="*/ 63 w 170"/>
              <a:gd name="T7" fmla="*/ 186 h 230"/>
              <a:gd name="T8" fmla="*/ 79 w 170"/>
              <a:gd name="T9" fmla="*/ 38 h 230"/>
              <a:gd name="T10" fmla="*/ 169 w 170"/>
              <a:gd name="T11" fmla="*/ 186 h 230"/>
              <a:gd name="T12" fmla="*/ 143 w 170"/>
              <a:gd name="T13" fmla="*/ 186 h 230"/>
              <a:gd name="T14" fmla="*/ 122 w 170"/>
              <a:gd name="T15" fmla="*/ 0 h 230"/>
              <a:gd name="T16" fmla="*/ 42 w 170"/>
              <a:gd name="T17" fmla="*/ 0 h 230"/>
              <a:gd name="T18" fmla="*/ 21 w 170"/>
              <a:gd name="T19" fmla="*/ 186 h 230"/>
              <a:gd name="T20" fmla="*/ 0 w 170"/>
              <a:gd name="T21" fmla="*/ 186 h 230"/>
              <a:gd name="T22" fmla="*/ 0 w 170"/>
              <a:gd name="T23" fmla="*/ 229 h 230"/>
              <a:gd name="T24" fmla="*/ 169 w 170"/>
              <a:gd name="T25" fmla="*/ 229 h 230"/>
              <a:gd name="T26" fmla="*/ 169 w 170"/>
              <a:gd name="T27" fmla="*/ 186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0" h="230">
                <a:moveTo>
                  <a:pt x="79" y="38"/>
                </a:moveTo>
                <a:lnTo>
                  <a:pt x="84" y="38"/>
                </a:lnTo>
                <a:lnTo>
                  <a:pt x="101" y="186"/>
                </a:lnTo>
                <a:lnTo>
                  <a:pt x="63" y="186"/>
                </a:lnTo>
                <a:lnTo>
                  <a:pt x="79" y="38"/>
                </a:lnTo>
                <a:close/>
                <a:moveTo>
                  <a:pt x="169" y="186"/>
                </a:moveTo>
                <a:lnTo>
                  <a:pt x="143" y="186"/>
                </a:lnTo>
                <a:lnTo>
                  <a:pt x="122" y="0"/>
                </a:lnTo>
                <a:lnTo>
                  <a:pt x="42" y="0"/>
                </a:lnTo>
                <a:lnTo>
                  <a:pt x="21" y="186"/>
                </a:lnTo>
                <a:lnTo>
                  <a:pt x="0" y="186"/>
                </a:lnTo>
                <a:lnTo>
                  <a:pt x="0" y="229"/>
                </a:lnTo>
                <a:lnTo>
                  <a:pt x="169" y="229"/>
                </a:lnTo>
                <a:lnTo>
                  <a:pt x="169" y="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2" name="Freeform 468"/>
          <p:cNvSpPr>
            <a:spLocks noChangeArrowheads="1"/>
          </p:cNvSpPr>
          <p:nvPr/>
        </p:nvSpPr>
        <p:spPr bwMode="auto">
          <a:xfrm>
            <a:off x="5222357" y="4048150"/>
            <a:ext cx="38048" cy="13120"/>
          </a:xfrm>
          <a:custGeom>
            <a:avLst/>
            <a:gdLst>
              <a:gd name="T0" fmla="*/ 0 w 129"/>
              <a:gd name="T1" fmla="*/ 0 h 44"/>
              <a:gd name="T2" fmla="*/ 128 w 129"/>
              <a:gd name="T3" fmla="*/ 0 h 44"/>
              <a:gd name="T4" fmla="*/ 128 w 129"/>
              <a:gd name="T5" fmla="*/ 43 h 44"/>
              <a:gd name="T6" fmla="*/ 0 w 129"/>
              <a:gd name="T7" fmla="*/ 43 h 44"/>
              <a:gd name="T8" fmla="*/ 0 w 12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44">
                <a:moveTo>
                  <a:pt x="0" y="0"/>
                </a:moveTo>
                <a:lnTo>
                  <a:pt x="128" y="0"/>
                </a:lnTo>
                <a:lnTo>
                  <a:pt x="12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3" name="Freeform 469"/>
          <p:cNvSpPr>
            <a:spLocks noChangeArrowheads="1"/>
          </p:cNvSpPr>
          <p:nvPr/>
        </p:nvSpPr>
        <p:spPr bwMode="auto">
          <a:xfrm>
            <a:off x="5266965" y="4048150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" name="Freeform 470"/>
          <p:cNvSpPr>
            <a:spLocks noChangeArrowheads="1"/>
          </p:cNvSpPr>
          <p:nvPr/>
        </p:nvSpPr>
        <p:spPr bwMode="auto">
          <a:xfrm>
            <a:off x="5256469" y="3815930"/>
            <a:ext cx="49855" cy="13120"/>
          </a:xfrm>
          <a:custGeom>
            <a:avLst/>
            <a:gdLst>
              <a:gd name="T0" fmla="*/ 0 w 166"/>
              <a:gd name="T1" fmla="*/ 0 h 44"/>
              <a:gd name="T2" fmla="*/ 165 w 166"/>
              <a:gd name="T3" fmla="*/ 0 h 44"/>
              <a:gd name="T4" fmla="*/ 165 w 166"/>
              <a:gd name="T5" fmla="*/ 43 h 44"/>
              <a:gd name="T6" fmla="*/ 0 w 166"/>
              <a:gd name="T7" fmla="*/ 43 h 44"/>
              <a:gd name="T8" fmla="*/ 0 w 16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44">
                <a:moveTo>
                  <a:pt x="0" y="0"/>
                </a:moveTo>
                <a:lnTo>
                  <a:pt x="165" y="0"/>
                </a:lnTo>
                <a:lnTo>
                  <a:pt x="16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5" name="Freeform 471"/>
          <p:cNvSpPr>
            <a:spLocks noChangeArrowheads="1"/>
          </p:cNvSpPr>
          <p:nvPr/>
        </p:nvSpPr>
        <p:spPr bwMode="auto">
          <a:xfrm>
            <a:off x="5235477" y="3815930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6" name="Freeform 472"/>
          <p:cNvSpPr>
            <a:spLocks noChangeArrowheads="1"/>
          </p:cNvSpPr>
          <p:nvPr/>
        </p:nvSpPr>
        <p:spPr bwMode="auto">
          <a:xfrm>
            <a:off x="5343060" y="3791002"/>
            <a:ext cx="127263" cy="295197"/>
          </a:xfrm>
          <a:custGeom>
            <a:avLst/>
            <a:gdLst>
              <a:gd name="T0" fmla="*/ 382 w 426"/>
              <a:gd name="T1" fmla="*/ 758 h 993"/>
              <a:gd name="T2" fmla="*/ 382 w 426"/>
              <a:gd name="T3" fmla="*/ 785 h 993"/>
              <a:gd name="T4" fmla="*/ 319 w 426"/>
              <a:gd name="T5" fmla="*/ 785 h 993"/>
              <a:gd name="T6" fmla="*/ 319 w 426"/>
              <a:gd name="T7" fmla="*/ 589 h 993"/>
              <a:gd name="T8" fmla="*/ 382 w 426"/>
              <a:gd name="T9" fmla="*/ 589 h 993"/>
              <a:gd name="T10" fmla="*/ 382 w 426"/>
              <a:gd name="T11" fmla="*/ 716 h 993"/>
              <a:gd name="T12" fmla="*/ 340 w 426"/>
              <a:gd name="T13" fmla="*/ 716 h 993"/>
              <a:gd name="T14" fmla="*/ 340 w 426"/>
              <a:gd name="T15" fmla="*/ 758 h 993"/>
              <a:gd name="T16" fmla="*/ 382 w 426"/>
              <a:gd name="T17" fmla="*/ 758 h 993"/>
              <a:gd name="T18" fmla="*/ 42 w 426"/>
              <a:gd name="T19" fmla="*/ 949 h 993"/>
              <a:gd name="T20" fmla="*/ 42 w 426"/>
              <a:gd name="T21" fmla="*/ 828 h 993"/>
              <a:gd name="T22" fmla="*/ 234 w 426"/>
              <a:gd name="T23" fmla="*/ 828 h 993"/>
              <a:gd name="T24" fmla="*/ 234 w 426"/>
              <a:gd name="T25" fmla="*/ 551 h 993"/>
              <a:gd name="T26" fmla="*/ 42 w 426"/>
              <a:gd name="T27" fmla="*/ 551 h 993"/>
              <a:gd name="T28" fmla="*/ 42 w 426"/>
              <a:gd name="T29" fmla="*/ 43 h 993"/>
              <a:gd name="T30" fmla="*/ 382 w 426"/>
              <a:gd name="T31" fmla="*/ 43 h 993"/>
              <a:gd name="T32" fmla="*/ 382 w 426"/>
              <a:gd name="T33" fmla="*/ 551 h 993"/>
              <a:gd name="T34" fmla="*/ 276 w 426"/>
              <a:gd name="T35" fmla="*/ 551 h 993"/>
              <a:gd name="T36" fmla="*/ 276 w 426"/>
              <a:gd name="T37" fmla="*/ 828 h 993"/>
              <a:gd name="T38" fmla="*/ 382 w 426"/>
              <a:gd name="T39" fmla="*/ 828 h 993"/>
              <a:gd name="T40" fmla="*/ 382 w 426"/>
              <a:gd name="T41" fmla="*/ 949 h 993"/>
              <a:gd name="T42" fmla="*/ 42 w 426"/>
              <a:gd name="T43" fmla="*/ 949 h 993"/>
              <a:gd name="T44" fmla="*/ 42 w 426"/>
              <a:gd name="T45" fmla="*/ 700 h 993"/>
              <a:gd name="T46" fmla="*/ 42 w 426"/>
              <a:gd name="T47" fmla="*/ 674 h 993"/>
              <a:gd name="T48" fmla="*/ 128 w 426"/>
              <a:gd name="T49" fmla="*/ 674 h 993"/>
              <a:gd name="T50" fmla="*/ 128 w 426"/>
              <a:gd name="T51" fmla="*/ 636 h 993"/>
              <a:gd name="T52" fmla="*/ 42 w 426"/>
              <a:gd name="T53" fmla="*/ 636 h 993"/>
              <a:gd name="T54" fmla="*/ 42 w 426"/>
              <a:gd name="T55" fmla="*/ 589 h 993"/>
              <a:gd name="T56" fmla="*/ 196 w 426"/>
              <a:gd name="T57" fmla="*/ 589 h 993"/>
              <a:gd name="T58" fmla="*/ 196 w 426"/>
              <a:gd name="T59" fmla="*/ 785 h 993"/>
              <a:gd name="T60" fmla="*/ 42 w 426"/>
              <a:gd name="T61" fmla="*/ 785 h 993"/>
              <a:gd name="T62" fmla="*/ 42 w 426"/>
              <a:gd name="T63" fmla="*/ 737 h 993"/>
              <a:gd name="T64" fmla="*/ 85 w 426"/>
              <a:gd name="T65" fmla="*/ 737 h 993"/>
              <a:gd name="T66" fmla="*/ 85 w 426"/>
              <a:gd name="T67" fmla="*/ 700 h 993"/>
              <a:gd name="T68" fmla="*/ 42 w 426"/>
              <a:gd name="T69" fmla="*/ 700 h 993"/>
              <a:gd name="T70" fmla="*/ 0 w 426"/>
              <a:gd name="T71" fmla="*/ 0 h 993"/>
              <a:gd name="T72" fmla="*/ 0 w 426"/>
              <a:gd name="T73" fmla="*/ 992 h 993"/>
              <a:gd name="T74" fmla="*/ 425 w 426"/>
              <a:gd name="T75" fmla="*/ 992 h 993"/>
              <a:gd name="T76" fmla="*/ 425 w 426"/>
              <a:gd name="T77" fmla="*/ 0 h 993"/>
              <a:gd name="T78" fmla="*/ 0 w 426"/>
              <a:gd name="T79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26" h="993">
                <a:moveTo>
                  <a:pt x="382" y="758"/>
                </a:moveTo>
                <a:lnTo>
                  <a:pt x="382" y="785"/>
                </a:lnTo>
                <a:lnTo>
                  <a:pt x="319" y="785"/>
                </a:lnTo>
                <a:lnTo>
                  <a:pt x="319" y="589"/>
                </a:lnTo>
                <a:lnTo>
                  <a:pt x="382" y="589"/>
                </a:lnTo>
                <a:lnTo>
                  <a:pt x="382" y="716"/>
                </a:lnTo>
                <a:lnTo>
                  <a:pt x="340" y="716"/>
                </a:lnTo>
                <a:lnTo>
                  <a:pt x="340" y="758"/>
                </a:lnTo>
                <a:lnTo>
                  <a:pt x="382" y="758"/>
                </a:lnTo>
                <a:close/>
                <a:moveTo>
                  <a:pt x="42" y="949"/>
                </a:moveTo>
                <a:lnTo>
                  <a:pt x="42" y="828"/>
                </a:lnTo>
                <a:lnTo>
                  <a:pt x="234" y="828"/>
                </a:lnTo>
                <a:lnTo>
                  <a:pt x="234" y="551"/>
                </a:lnTo>
                <a:lnTo>
                  <a:pt x="42" y="551"/>
                </a:lnTo>
                <a:lnTo>
                  <a:pt x="42" y="43"/>
                </a:lnTo>
                <a:lnTo>
                  <a:pt x="382" y="43"/>
                </a:lnTo>
                <a:lnTo>
                  <a:pt x="382" y="551"/>
                </a:lnTo>
                <a:lnTo>
                  <a:pt x="276" y="551"/>
                </a:lnTo>
                <a:lnTo>
                  <a:pt x="276" y="828"/>
                </a:lnTo>
                <a:lnTo>
                  <a:pt x="382" y="828"/>
                </a:lnTo>
                <a:lnTo>
                  <a:pt x="382" y="949"/>
                </a:lnTo>
                <a:lnTo>
                  <a:pt x="42" y="949"/>
                </a:lnTo>
                <a:close/>
                <a:moveTo>
                  <a:pt x="42" y="700"/>
                </a:moveTo>
                <a:lnTo>
                  <a:pt x="42" y="674"/>
                </a:lnTo>
                <a:lnTo>
                  <a:pt x="128" y="674"/>
                </a:lnTo>
                <a:lnTo>
                  <a:pt x="128" y="636"/>
                </a:lnTo>
                <a:lnTo>
                  <a:pt x="42" y="636"/>
                </a:lnTo>
                <a:lnTo>
                  <a:pt x="42" y="589"/>
                </a:lnTo>
                <a:lnTo>
                  <a:pt x="196" y="589"/>
                </a:lnTo>
                <a:lnTo>
                  <a:pt x="196" y="785"/>
                </a:lnTo>
                <a:lnTo>
                  <a:pt x="42" y="785"/>
                </a:lnTo>
                <a:lnTo>
                  <a:pt x="42" y="737"/>
                </a:lnTo>
                <a:lnTo>
                  <a:pt x="85" y="737"/>
                </a:lnTo>
                <a:lnTo>
                  <a:pt x="85" y="700"/>
                </a:lnTo>
                <a:lnTo>
                  <a:pt x="42" y="700"/>
                </a:lnTo>
                <a:close/>
                <a:moveTo>
                  <a:pt x="0" y="0"/>
                </a:moveTo>
                <a:lnTo>
                  <a:pt x="0" y="992"/>
                </a:lnTo>
                <a:lnTo>
                  <a:pt x="425" y="992"/>
                </a:lnTo>
                <a:lnTo>
                  <a:pt x="42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7" name="Freeform 473"/>
          <p:cNvSpPr>
            <a:spLocks noChangeArrowheads="1"/>
          </p:cNvSpPr>
          <p:nvPr/>
        </p:nvSpPr>
        <p:spPr bwMode="auto">
          <a:xfrm>
            <a:off x="5357492" y="3759514"/>
            <a:ext cx="99711" cy="26240"/>
          </a:xfrm>
          <a:custGeom>
            <a:avLst/>
            <a:gdLst>
              <a:gd name="T0" fmla="*/ 37 w 335"/>
              <a:gd name="T1" fmla="*/ 42 h 86"/>
              <a:gd name="T2" fmla="*/ 292 w 335"/>
              <a:gd name="T3" fmla="*/ 42 h 86"/>
              <a:gd name="T4" fmla="*/ 292 w 335"/>
              <a:gd name="T5" fmla="*/ 85 h 86"/>
              <a:gd name="T6" fmla="*/ 334 w 335"/>
              <a:gd name="T7" fmla="*/ 85 h 86"/>
              <a:gd name="T8" fmla="*/ 334 w 335"/>
              <a:gd name="T9" fmla="*/ 0 h 86"/>
              <a:gd name="T10" fmla="*/ 0 w 335"/>
              <a:gd name="T11" fmla="*/ 0 h 86"/>
              <a:gd name="T12" fmla="*/ 0 w 335"/>
              <a:gd name="T13" fmla="*/ 85 h 86"/>
              <a:gd name="T14" fmla="*/ 37 w 335"/>
              <a:gd name="T15" fmla="*/ 85 h 86"/>
              <a:gd name="T16" fmla="*/ 37 w 335"/>
              <a:gd name="T17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5" h="86">
                <a:moveTo>
                  <a:pt x="37" y="42"/>
                </a:moveTo>
                <a:lnTo>
                  <a:pt x="292" y="42"/>
                </a:lnTo>
                <a:lnTo>
                  <a:pt x="292" y="85"/>
                </a:lnTo>
                <a:lnTo>
                  <a:pt x="334" y="85"/>
                </a:lnTo>
                <a:lnTo>
                  <a:pt x="334" y="0"/>
                </a:lnTo>
                <a:lnTo>
                  <a:pt x="0" y="0"/>
                </a:lnTo>
                <a:lnTo>
                  <a:pt x="0" y="85"/>
                </a:lnTo>
                <a:lnTo>
                  <a:pt x="37" y="85"/>
                </a:lnTo>
                <a:lnTo>
                  <a:pt x="37" y="4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8" name="Freeform 474"/>
          <p:cNvSpPr>
            <a:spLocks noChangeArrowheads="1"/>
          </p:cNvSpPr>
          <p:nvPr/>
        </p:nvSpPr>
        <p:spPr bwMode="auto">
          <a:xfrm>
            <a:off x="5381108" y="3684731"/>
            <a:ext cx="51167" cy="68223"/>
          </a:xfrm>
          <a:custGeom>
            <a:avLst/>
            <a:gdLst>
              <a:gd name="T0" fmla="*/ 85 w 171"/>
              <a:gd name="T1" fmla="*/ 38 h 230"/>
              <a:gd name="T2" fmla="*/ 89 w 171"/>
              <a:gd name="T3" fmla="*/ 38 h 230"/>
              <a:gd name="T4" fmla="*/ 106 w 171"/>
              <a:gd name="T5" fmla="*/ 186 h 230"/>
              <a:gd name="T6" fmla="*/ 68 w 171"/>
              <a:gd name="T7" fmla="*/ 186 h 230"/>
              <a:gd name="T8" fmla="*/ 85 w 171"/>
              <a:gd name="T9" fmla="*/ 38 h 230"/>
              <a:gd name="T10" fmla="*/ 170 w 171"/>
              <a:gd name="T11" fmla="*/ 186 h 230"/>
              <a:gd name="T12" fmla="*/ 148 w 171"/>
              <a:gd name="T13" fmla="*/ 186 h 230"/>
              <a:gd name="T14" fmla="*/ 127 w 171"/>
              <a:gd name="T15" fmla="*/ 0 h 230"/>
              <a:gd name="T16" fmla="*/ 47 w 171"/>
              <a:gd name="T17" fmla="*/ 0 h 230"/>
              <a:gd name="T18" fmla="*/ 26 w 171"/>
              <a:gd name="T19" fmla="*/ 186 h 230"/>
              <a:gd name="T20" fmla="*/ 0 w 171"/>
              <a:gd name="T21" fmla="*/ 186 h 230"/>
              <a:gd name="T22" fmla="*/ 0 w 171"/>
              <a:gd name="T23" fmla="*/ 229 h 230"/>
              <a:gd name="T24" fmla="*/ 170 w 171"/>
              <a:gd name="T25" fmla="*/ 229 h 230"/>
              <a:gd name="T26" fmla="*/ 170 w 171"/>
              <a:gd name="T27" fmla="*/ 186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1" h="230">
                <a:moveTo>
                  <a:pt x="85" y="38"/>
                </a:moveTo>
                <a:lnTo>
                  <a:pt x="89" y="38"/>
                </a:lnTo>
                <a:lnTo>
                  <a:pt x="106" y="186"/>
                </a:lnTo>
                <a:lnTo>
                  <a:pt x="68" y="186"/>
                </a:lnTo>
                <a:lnTo>
                  <a:pt x="85" y="38"/>
                </a:lnTo>
                <a:close/>
                <a:moveTo>
                  <a:pt x="170" y="186"/>
                </a:moveTo>
                <a:lnTo>
                  <a:pt x="148" y="186"/>
                </a:lnTo>
                <a:lnTo>
                  <a:pt x="127" y="0"/>
                </a:lnTo>
                <a:lnTo>
                  <a:pt x="47" y="0"/>
                </a:lnTo>
                <a:lnTo>
                  <a:pt x="26" y="186"/>
                </a:lnTo>
                <a:lnTo>
                  <a:pt x="0" y="186"/>
                </a:lnTo>
                <a:lnTo>
                  <a:pt x="0" y="229"/>
                </a:lnTo>
                <a:lnTo>
                  <a:pt x="170" y="229"/>
                </a:lnTo>
                <a:lnTo>
                  <a:pt x="170" y="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9" name="Freeform 475"/>
          <p:cNvSpPr>
            <a:spLocks noChangeArrowheads="1"/>
          </p:cNvSpPr>
          <p:nvPr/>
        </p:nvSpPr>
        <p:spPr bwMode="auto">
          <a:xfrm>
            <a:off x="5367988" y="4048150"/>
            <a:ext cx="69535" cy="13120"/>
          </a:xfrm>
          <a:custGeom>
            <a:avLst/>
            <a:gdLst>
              <a:gd name="T0" fmla="*/ 0 w 235"/>
              <a:gd name="T1" fmla="*/ 0 h 44"/>
              <a:gd name="T2" fmla="*/ 234 w 235"/>
              <a:gd name="T3" fmla="*/ 0 h 44"/>
              <a:gd name="T4" fmla="*/ 234 w 235"/>
              <a:gd name="T5" fmla="*/ 43 h 44"/>
              <a:gd name="T6" fmla="*/ 0 w 235"/>
              <a:gd name="T7" fmla="*/ 43 h 44"/>
              <a:gd name="T8" fmla="*/ 0 w 23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5" h="44">
                <a:moveTo>
                  <a:pt x="0" y="0"/>
                </a:moveTo>
                <a:lnTo>
                  <a:pt x="234" y="0"/>
                </a:lnTo>
                <a:lnTo>
                  <a:pt x="23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0" name="Freeform 476"/>
          <p:cNvSpPr>
            <a:spLocks noChangeArrowheads="1"/>
          </p:cNvSpPr>
          <p:nvPr/>
        </p:nvSpPr>
        <p:spPr bwMode="auto">
          <a:xfrm>
            <a:off x="5361428" y="3815930"/>
            <a:ext cx="19680" cy="57727"/>
          </a:xfrm>
          <a:custGeom>
            <a:avLst/>
            <a:gdLst>
              <a:gd name="T0" fmla="*/ 0 w 65"/>
              <a:gd name="T1" fmla="*/ 191 h 192"/>
              <a:gd name="T2" fmla="*/ 42 w 65"/>
              <a:gd name="T3" fmla="*/ 191 h 192"/>
              <a:gd name="T4" fmla="*/ 42 w 65"/>
              <a:gd name="T5" fmla="*/ 43 h 192"/>
              <a:gd name="T6" fmla="*/ 64 w 65"/>
              <a:gd name="T7" fmla="*/ 43 h 192"/>
              <a:gd name="T8" fmla="*/ 64 w 65"/>
              <a:gd name="T9" fmla="*/ 0 h 192"/>
              <a:gd name="T10" fmla="*/ 0 w 65"/>
              <a:gd name="T11" fmla="*/ 0 h 192"/>
              <a:gd name="T12" fmla="*/ 0 w 65"/>
              <a:gd name="T13" fmla="*/ 191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" h="192">
                <a:moveTo>
                  <a:pt x="0" y="191"/>
                </a:moveTo>
                <a:lnTo>
                  <a:pt x="42" y="191"/>
                </a:lnTo>
                <a:lnTo>
                  <a:pt x="42" y="43"/>
                </a:lnTo>
                <a:lnTo>
                  <a:pt x="64" y="43"/>
                </a:lnTo>
                <a:lnTo>
                  <a:pt x="64" y="0"/>
                </a:lnTo>
                <a:lnTo>
                  <a:pt x="0" y="0"/>
                </a:lnTo>
                <a:lnTo>
                  <a:pt x="0" y="19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" name="Freeform 477"/>
          <p:cNvSpPr>
            <a:spLocks noChangeArrowheads="1"/>
          </p:cNvSpPr>
          <p:nvPr/>
        </p:nvSpPr>
        <p:spPr bwMode="auto">
          <a:xfrm>
            <a:off x="5361428" y="3885464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2" name="Freeform 478"/>
          <p:cNvSpPr>
            <a:spLocks noChangeArrowheads="1"/>
          </p:cNvSpPr>
          <p:nvPr/>
        </p:nvSpPr>
        <p:spPr bwMode="auto">
          <a:xfrm>
            <a:off x="5168566" y="2869989"/>
            <a:ext cx="341116" cy="11808"/>
          </a:xfrm>
          <a:custGeom>
            <a:avLst/>
            <a:gdLst>
              <a:gd name="T0" fmla="*/ 0 w 1148"/>
              <a:gd name="T1" fmla="*/ 0 h 38"/>
              <a:gd name="T2" fmla="*/ 1147 w 1148"/>
              <a:gd name="T3" fmla="*/ 0 h 38"/>
              <a:gd name="T4" fmla="*/ 1147 w 1148"/>
              <a:gd name="T5" fmla="*/ 37 h 38"/>
              <a:gd name="T6" fmla="*/ 0 w 1148"/>
              <a:gd name="T7" fmla="*/ 37 h 38"/>
              <a:gd name="T8" fmla="*/ 0 w 114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8" h="38">
                <a:moveTo>
                  <a:pt x="0" y="0"/>
                </a:moveTo>
                <a:lnTo>
                  <a:pt x="1147" y="0"/>
                </a:lnTo>
                <a:lnTo>
                  <a:pt x="114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3" name="Freeform 479"/>
          <p:cNvSpPr>
            <a:spLocks noChangeArrowheads="1"/>
          </p:cNvSpPr>
          <p:nvPr/>
        </p:nvSpPr>
        <p:spPr bwMode="auto">
          <a:xfrm>
            <a:off x="5150199" y="2514442"/>
            <a:ext cx="354236" cy="347675"/>
          </a:xfrm>
          <a:custGeom>
            <a:avLst/>
            <a:gdLst>
              <a:gd name="T0" fmla="*/ 132 w 1190"/>
              <a:gd name="T1" fmla="*/ 705 h 1169"/>
              <a:gd name="T2" fmla="*/ 211 w 1190"/>
              <a:gd name="T3" fmla="*/ 753 h 1169"/>
              <a:gd name="T4" fmla="*/ 243 w 1190"/>
              <a:gd name="T5" fmla="*/ 711 h 1169"/>
              <a:gd name="T6" fmla="*/ 313 w 1190"/>
              <a:gd name="T7" fmla="*/ 647 h 1169"/>
              <a:gd name="T8" fmla="*/ 918 w 1190"/>
              <a:gd name="T9" fmla="*/ 615 h 1169"/>
              <a:gd name="T10" fmla="*/ 966 w 1190"/>
              <a:gd name="T11" fmla="*/ 652 h 1169"/>
              <a:gd name="T12" fmla="*/ 1050 w 1190"/>
              <a:gd name="T13" fmla="*/ 748 h 1169"/>
              <a:gd name="T14" fmla="*/ 1109 w 1190"/>
              <a:gd name="T15" fmla="*/ 854 h 1169"/>
              <a:gd name="T16" fmla="*/ 1141 w 1190"/>
              <a:gd name="T17" fmla="*/ 976 h 1169"/>
              <a:gd name="T18" fmla="*/ 1146 w 1190"/>
              <a:gd name="T19" fmla="*/ 1045 h 1169"/>
              <a:gd name="T20" fmla="*/ 190 w 1190"/>
              <a:gd name="T21" fmla="*/ 1082 h 1169"/>
              <a:gd name="T22" fmla="*/ 1146 w 1190"/>
              <a:gd name="T23" fmla="*/ 1125 h 1169"/>
              <a:gd name="T24" fmla="*/ 122 w 1190"/>
              <a:gd name="T25" fmla="*/ 1040 h 1169"/>
              <a:gd name="T26" fmla="*/ 127 w 1190"/>
              <a:gd name="T27" fmla="*/ 965 h 1169"/>
              <a:gd name="T28" fmla="*/ 153 w 1190"/>
              <a:gd name="T29" fmla="*/ 875 h 1169"/>
              <a:gd name="T30" fmla="*/ 843 w 1190"/>
              <a:gd name="T31" fmla="*/ 578 h 1169"/>
              <a:gd name="T32" fmla="*/ 424 w 1190"/>
              <a:gd name="T33" fmla="*/ 578 h 1169"/>
              <a:gd name="T34" fmla="*/ 525 w 1190"/>
              <a:gd name="T35" fmla="*/ 541 h 1169"/>
              <a:gd name="T36" fmla="*/ 631 w 1190"/>
              <a:gd name="T37" fmla="*/ 530 h 1169"/>
              <a:gd name="T38" fmla="*/ 689 w 1190"/>
              <a:gd name="T39" fmla="*/ 536 h 1169"/>
              <a:gd name="T40" fmla="*/ 796 w 1190"/>
              <a:gd name="T41" fmla="*/ 557 h 1169"/>
              <a:gd name="T42" fmla="*/ 84 w 1190"/>
              <a:gd name="T43" fmla="*/ 1040 h 1169"/>
              <a:gd name="T44" fmla="*/ 1189 w 1190"/>
              <a:gd name="T45" fmla="*/ 1168 h 1169"/>
              <a:gd name="T46" fmla="*/ 1189 w 1190"/>
              <a:gd name="T47" fmla="*/ 1040 h 1169"/>
              <a:gd name="T48" fmla="*/ 1173 w 1190"/>
              <a:gd name="T49" fmla="*/ 929 h 1169"/>
              <a:gd name="T50" fmla="*/ 1141 w 1190"/>
              <a:gd name="T51" fmla="*/ 822 h 1169"/>
              <a:gd name="T52" fmla="*/ 1088 w 1190"/>
              <a:gd name="T53" fmla="*/ 727 h 1169"/>
              <a:gd name="T54" fmla="*/ 1013 w 1190"/>
              <a:gd name="T55" fmla="*/ 642 h 1169"/>
              <a:gd name="T56" fmla="*/ 864 w 1190"/>
              <a:gd name="T57" fmla="*/ 47 h 1169"/>
              <a:gd name="T58" fmla="*/ 822 w 1190"/>
              <a:gd name="T59" fmla="*/ 0 h 1169"/>
              <a:gd name="T60" fmla="*/ 864 w 1190"/>
              <a:gd name="T61" fmla="*/ 127 h 1169"/>
              <a:gd name="T62" fmla="*/ 976 w 1190"/>
              <a:gd name="T63" fmla="*/ 90 h 1169"/>
              <a:gd name="T64" fmla="*/ 976 w 1190"/>
              <a:gd name="T65" fmla="*/ 604 h 1169"/>
              <a:gd name="T66" fmla="*/ 902 w 1190"/>
              <a:gd name="T67" fmla="*/ 562 h 1169"/>
              <a:gd name="T68" fmla="*/ 828 w 1190"/>
              <a:gd name="T69" fmla="*/ 525 h 1169"/>
              <a:gd name="T70" fmla="*/ 743 w 1190"/>
              <a:gd name="T71" fmla="*/ 498 h 1169"/>
              <a:gd name="T72" fmla="*/ 657 w 1190"/>
              <a:gd name="T73" fmla="*/ 488 h 1169"/>
              <a:gd name="T74" fmla="*/ 615 w 1190"/>
              <a:gd name="T75" fmla="*/ 445 h 1169"/>
              <a:gd name="T76" fmla="*/ 615 w 1190"/>
              <a:gd name="T77" fmla="*/ 488 h 1169"/>
              <a:gd name="T78" fmla="*/ 530 w 1190"/>
              <a:gd name="T79" fmla="*/ 498 h 1169"/>
              <a:gd name="T80" fmla="*/ 446 w 1190"/>
              <a:gd name="T81" fmla="*/ 520 h 1169"/>
              <a:gd name="T82" fmla="*/ 366 w 1190"/>
              <a:gd name="T83" fmla="*/ 557 h 1169"/>
              <a:gd name="T84" fmla="*/ 297 w 1190"/>
              <a:gd name="T85" fmla="*/ 604 h 1169"/>
              <a:gd name="T86" fmla="*/ 382 w 1190"/>
              <a:gd name="T87" fmla="*/ 90 h 1169"/>
              <a:gd name="T88" fmla="*/ 424 w 1190"/>
              <a:gd name="T89" fmla="*/ 127 h 1169"/>
              <a:gd name="T90" fmla="*/ 382 w 1190"/>
              <a:gd name="T91" fmla="*/ 0 h 1169"/>
              <a:gd name="T92" fmla="*/ 254 w 1190"/>
              <a:gd name="T93" fmla="*/ 47 h 1169"/>
              <a:gd name="T94" fmla="*/ 254 w 1190"/>
              <a:gd name="T95" fmla="*/ 642 h 1169"/>
              <a:gd name="T96" fmla="*/ 196 w 1190"/>
              <a:gd name="T97" fmla="*/ 711 h 1169"/>
              <a:gd name="T98" fmla="*/ 0 w 1190"/>
              <a:gd name="T99" fmla="*/ 780 h 1169"/>
              <a:gd name="T100" fmla="*/ 106 w 1190"/>
              <a:gd name="T101" fmla="*/ 886 h 1169"/>
              <a:gd name="T102" fmla="*/ 84 w 1190"/>
              <a:gd name="T103" fmla="*/ 104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90" h="1169">
                <a:moveTo>
                  <a:pt x="58" y="780"/>
                </a:moveTo>
                <a:lnTo>
                  <a:pt x="132" y="705"/>
                </a:lnTo>
                <a:lnTo>
                  <a:pt x="201" y="775"/>
                </a:lnTo>
                <a:lnTo>
                  <a:pt x="211" y="753"/>
                </a:lnTo>
                <a:lnTo>
                  <a:pt x="211" y="753"/>
                </a:lnTo>
                <a:lnTo>
                  <a:pt x="243" y="711"/>
                </a:lnTo>
                <a:lnTo>
                  <a:pt x="275" y="679"/>
                </a:lnTo>
                <a:lnTo>
                  <a:pt x="313" y="647"/>
                </a:lnTo>
                <a:lnTo>
                  <a:pt x="350" y="615"/>
                </a:lnTo>
                <a:lnTo>
                  <a:pt x="918" y="615"/>
                </a:lnTo>
                <a:lnTo>
                  <a:pt x="918" y="615"/>
                </a:lnTo>
                <a:lnTo>
                  <a:pt x="966" y="652"/>
                </a:lnTo>
                <a:lnTo>
                  <a:pt x="1013" y="700"/>
                </a:lnTo>
                <a:lnTo>
                  <a:pt x="1050" y="748"/>
                </a:lnTo>
                <a:lnTo>
                  <a:pt x="1082" y="796"/>
                </a:lnTo>
                <a:lnTo>
                  <a:pt x="1109" y="854"/>
                </a:lnTo>
                <a:lnTo>
                  <a:pt x="1131" y="912"/>
                </a:lnTo>
                <a:lnTo>
                  <a:pt x="1141" y="976"/>
                </a:lnTo>
                <a:lnTo>
                  <a:pt x="1146" y="1040"/>
                </a:lnTo>
                <a:lnTo>
                  <a:pt x="1146" y="1045"/>
                </a:lnTo>
                <a:lnTo>
                  <a:pt x="190" y="1045"/>
                </a:lnTo>
                <a:lnTo>
                  <a:pt x="190" y="1082"/>
                </a:lnTo>
                <a:lnTo>
                  <a:pt x="1146" y="1082"/>
                </a:lnTo>
                <a:lnTo>
                  <a:pt x="1146" y="1125"/>
                </a:lnTo>
                <a:lnTo>
                  <a:pt x="122" y="1125"/>
                </a:lnTo>
                <a:lnTo>
                  <a:pt x="122" y="1040"/>
                </a:lnTo>
                <a:lnTo>
                  <a:pt x="122" y="1040"/>
                </a:lnTo>
                <a:lnTo>
                  <a:pt x="127" y="965"/>
                </a:lnTo>
                <a:lnTo>
                  <a:pt x="148" y="886"/>
                </a:lnTo>
                <a:lnTo>
                  <a:pt x="153" y="875"/>
                </a:lnTo>
                <a:lnTo>
                  <a:pt x="58" y="780"/>
                </a:lnTo>
                <a:close/>
                <a:moveTo>
                  <a:pt x="843" y="578"/>
                </a:moveTo>
                <a:lnTo>
                  <a:pt x="424" y="578"/>
                </a:lnTo>
                <a:lnTo>
                  <a:pt x="424" y="578"/>
                </a:lnTo>
                <a:lnTo>
                  <a:pt x="472" y="557"/>
                </a:lnTo>
                <a:lnTo>
                  <a:pt x="525" y="541"/>
                </a:lnTo>
                <a:lnTo>
                  <a:pt x="578" y="536"/>
                </a:lnTo>
                <a:lnTo>
                  <a:pt x="631" y="530"/>
                </a:lnTo>
                <a:lnTo>
                  <a:pt x="631" y="530"/>
                </a:lnTo>
                <a:lnTo>
                  <a:pt x="689" y="536"/>
                </a:lnTo>
                <a:lnTo>
                  <a:pt x="743" y="541"/>
                </a:lnTo>
                <a:lnTo>
                  <a:pt x="796" y="557"/>
                </a:lnTo>
                <a:lnTo>
                  <a:pt x="843" y="578"/>
                </a:lnTo>
                <a:close/>
                <a:moveTo>
                  <a:pt x="84" y="1040"/>
                </a:moveTo>
                <a:lnTo>
                  <a:pt x="84" y="1168"/>
                </a:lnTo>
                <a:lnTo>
                  <a:pt x="1189" y="1168"/>
                </a:lnTo>
                <a:lnTo>
                  <a:pt x="1189" y="1040"/>
                </a:lnTo>
                <a:lnTo>
                  <a:pt x="1189" y="1040"/>
                </a:lnTo>
                <a:lnTo>
                  <a:pt x="1183" y="982"/>
                </a:lnTo>
                <a:lnTo>
                  <a:pt x="1173" y="929"/>
                </a:lnTo>
                <a:lnTo>
                  <a:pt x="1162" y="870"/>
                </a:lnTo>
                <a:lnTo>
                  <a:pt x="1141" y="822"/>
                </a:lnTo>
                <a:lnTo>
                  <a:pt x="1114" y="769"/>
                </a:lnTo>
                <a:lnTo>
                  <a:pt x="1088" y="727"/>
                </a:lnTo>
                <a:lnTo>
                  <a:pt x="1050" y="684"/>
                </a:lnTo>
                <a:lnTo>
                  <a:pt x="1013" y="642"/>
                </a:lnTo>
                <a:lnTo>
                  <a:pt x="1013" y="47"/>
                </a:lnTo>
                <a:lnTo>
                  <a:pt x="864" y="47"/>
                </a:lnTo>
                <a:lnTo>
                  <a:pt x="864" y="0"/>
                </a:lnTo>
                <a:lnTo>
                  <a:pt x="822" y="0"/>
                </a:lnTo>
                <a:lnTo>
                  <a:pt x="822" y="127"/>
                </a:lnTo>
                <a:lnTo>
                  <a:pt x="864" y="127"/>
                </a:lnTo>
                <a:lnTo>
                  <a:pt x="864" y="90"/>
                </a:lnTo>
                <a:lnTo>
                  <a:pt x="976" y="90"/>
                </a:lnTo>
                <a:lnTo>
                  <a:pt x="976" y="604"/>
                </a:lnTo>
                <a:lnTo>
                  <a:pt x="976" y="604"/>
                </a:lnTo>
                <a:lnTo>
                  <a:pt x="939" y="583"/>
                </a:lnTo>
                <a:lnTo>
                  <a:pt x="902" y="562"/>
                </a:lnTo>
                <a:lnTo>
                  <a:pt x="864" y="541"/>
                </a:lnTo>
                <a:lnTo>
                  <a:pt x="828" y="525"/>
                </a:lnTo>
                <a:lnTo>
                  <a:pt x="785" y="509"/>
                </a:lnTo>
                <a:lnTo>
                  <a:pt x="743" y="498"/>
                </a:lnTo>
                <a:lnTo>
                  <a:pt x="700" y="493"/>
                </a:lnTo>
                <a:lnTo>
                  <a:pt x="657" y="488"/>
                </a:lnTo>
                <a:lnTo>
                  <a:pt x="657" y="445"/>
                </a:lnTo>
                <a:lnTo>
                  <a:pt x="615" y="445"/>
                </a:lnTo>
                <a:lnTo>
                  <a:pt x="615" y="488"/>
                </a:lnTo>
                <a:lnTo>
                  <a:pt x="615" y="488"/>
                </a:lnTo>
                <a:lnTo>
                  <a:pt x="573" y="493"/>
                </a:lnTo>
                <a:lnTo>
                  <a:pt x="530" y="498"/>
                </a:lnTo>
                <a:lnTo>
                  <a:pt x="488" y="509"/>
                </a:lnTo>
                <a:lnTo>
                  <a:pt x="446" y="520"/>
                </a:lnTo>
                <a:lnTo>
                  <a:pt x="403" y="541"/>
                </a:lnTo>
                <a:lnTo>
                  <a:pt x="366" y="557"/>
                </a:lnTo>
                <a:lnTo>
                  <a:pt x="329" y="578"/>
                </a:lnTo>
                <a:lnTo>
                  <a:pt x="297" y="604"/>
                </a:lnTo>
                <a:lnTo>
                  <a:pt x="297" y="90"/>
                </a:lnTo>
                <a:lnTo>
                  <a:pt x="382" y="90"/>
                </a:lnTo>
                <a:lnTo>
                  <a:pt x="382" y="127"/>
                </a:lnTo>
                <a:lnTo>
                  <a:pt x="424" y="127"/>
                </a:lnTo>
                <a:lnTo>
                  <a:pt x="424" y="0"/>
                </a:lnTo>
                <a:lnTo>
                  <a:pt x="382" y="0"/>
                </a:lnTo>
                <a:lnTo>
                  <a:pt x="382" y="47"/>
                </a:lnTo>
                <a:lnTo>
                  <a:pt x="254" y="47"/>
                </a:lnTo>
                <a:lnTo>
                  <a:pt x="254" y="642"/>
                </a:lnTo>
                <a:lnTo>
                  <a:pt x="254" y="642"/>
                </a:lnTo>
                <a:lnTo>
                  <a:pt x="222" y="674"/>
                </a:lnTo>
                <a:lnTo>
                  <a:pt x="196" y="711"/>
                </a:lnTo>
                <a:lnTo>
                  <a:pt x="132" y="647"/>
                </a:lnTo>
                <a:lnTo>
                  <a:pt x="0" y="780"/>
                </a:lnTo>
                <a:lnTo>
                  <a:pt x="106" y="886"/>
                </a:lnTo>
                <a:lnTo>
                  <a:pt x="106" y="886"/>
                </a:lnTo>
                <a:lnTo>
                  <a:pt x="90" y="965"/>
                </a:lnTo>
                <a:lnTo>
                  <a:pt x="84" y="10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4" name="Freeform 480"/>
          <p:cNvSpPr>
            <a:spLocks noChangeArrowheads="1"/>
          </p:cNvSpPr>
          <p:nvPr/>
        </p:nvSpPr>
        <p:spPr bwMode="auto">
          <a:xfrm>
            <a:off x="5135766" y="2692872"/>
            <a:ext cx="49855" cy="48543"/>
          </a:xfrm>
          <a:custGeom>
            <a:avLst/>
            <a:gdLst>
              <a:gd name="T0" fmla="*/ 0 w 166"/>
              <a:gd name="T1" fmla="*/ 137 h 165"/>
              <a:gd name="T2" fmla="*/ 139 w 166"/>
              <a:gd name="T3" fmla="*/ 0 h 165"/>
              <a:gd name="T4" fmla="*/ 165 w 166"/>
              <a:gd name="T5" fmla="*/ 31 h 165"/>
              <a:gd name="T6" fmla="*/ 32 w 166"/>
              <a:gd name="T7" fmla="*/ 164 h 165"/>
              <a:gd name="T8" fmla="*/ 0 w 166"/>
              <a:gd name="T9" fmla="*/ 137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165">
                <a:moveTo>
                  <a:pt x="0" y="137"/>
                </a:moveTo>
                <a:lnTo>
                  <a:pt x="139" y="0"/>
                </a:lnTo>
                <a:lnTo>
                  <a:pt x="165" y="31"/>
                </a:lnTo>
                <a:lnTo>
                  <a:pt x="32" y="164"/>
                </a:lnTo>
                <a:lnTo>
                  <a:pt x="0" y="1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5" name="Freeform 481"/>
          <p:cNvSpPr>
            <a:spLocks noChangeArrowheads="1"/>
          </p:cNvSpPr>
          <p:nvPr/>
        </p:nvSpPr>
        <p:spPr bwMode="auto">
          <a:xfrm>
            <a:off x="5127895" y="2685000"/>
            <a:ext cx="39360" cy="39360"/>
          </a:xfrm>
          <a:custGeom>
            <a:avLst/>
            <a:gdLst>
              <a:gd name="T0" fmla="*/ 0 w 134"/>
              <a:gd name="T1" fmla="*/ 102 h 134"/>
              <a:gd name="T2" fmla="*/ 101 w 134"/>
              <a:gd name="T3" fmla="*/ 0 h 134"/>
              <a:gd name="T4" fmla="*/ 133 w 134"/>
              <a:gd name="T5" fmla="*/ 28 h 134"/>
              <a:gd name="T6" fmla="*/ 26 w 134"/>
              <a:gd name="T7" fmla="*/ 133 h 134"/>
              <a:gd name="T8" fmla="*/ 0 w 134"/>
              <a:gd name="T9" fmla="*/ 10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" h="134">
                <a:moveTo>
                  <a:pt x="0" y="102"/>
                </a:moveTo>
                <a:lnTo>
                  <a:pt x="101" y="0"/>
                </a:lnTo>
                <a:lnTo>
                  <a:pt x="133" y="28"/>
                </a:lnTo>
                <a:lnTo>
                  <a:pt x="26" y="133"/>
                </a:lnTo>
                <a:lnTo>
                  <a:pt x="0" y="10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6" name="Freeform 482"/>
          <p:cNvSpPr>
            <a:spLocks noChangeArrowheads="1"/>
          </p:cNvSpPr>
          <p:nvPr/>
        </p:nvSpPr>
        <p:spPr bwMode="auto">
          <a:xfrm>
            <a:off x="5358804" y="2799142"/>
            <a:ext cx="57727" cy="13120"/>
          </a:xfrm>
          <a:custGeom>
            <a:avLst/>
            <a:gdLst>
              <a:gd name="T0" fmla="*/ 0 w 193"/>
              <a:gd name="T1" fmla="*/ 0 h 43"/>
              <a:gd name="T2" fmla="*/ 192 w 193"/>
              <a:gd name="T3" fmla="*/ 0 h 43"/>
              <a:gd name="T4" fmla="*/ 192 w 193"/>
              <a:gd name="T5" fmla="*/ 42 h 43"/>
              <a:gd name="T6" fmla="*/ 0 w 193"/>
              <a:gd name="T7" fmla="*/ 42 h 43"/>
              <a:gd name="T8" fmla="*/ 0 w 19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" h="43">
                <a:moveTo>
                  <a:pt x="0" y="0"/>
                </a:moveTo>
                <a:lnTo>
                  <a:pt x="192" y="0"/>
                </a:lnTo>
                <a:lnTo>
                  <a:pt x="19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7" name="Freeform 483"/>
          <p:cNvSpPr>
            <a:spLocks noChangeArrowheads="1"/>
          </p:cNvSpPr>
          <p:nvPr/>
        </p:nvSpPr>
        <p:spPr bwMode="auto">
          <a:xfrm>
            <a:off x="5421779" y="2799142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8" name="Freeform 484"/>
          <p:cNvSpPr>
            <a:spLocks noChangeArrowheads="1"/>
          </p:cNvSpPr>
          <p:nvPr/>
        </p:nvSpPr>
        <p:spPr bwMode="auto">
          <a:xfrm>
            <a:off x="5440147" y="2799142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9" name="Freeform 485"/>
          <p:cNvSpPr>
            <a:spLocks noChangeArrowheads="1"/>
          </p:cNvSpPr>
          <p:nvPr/>
        </p:nvSpPr>
        <p:spPr bwMode="auto">
          <a:xfrm>
            <a:off x="5459827" y="2799142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0" name="Freeform 486"/>
          <p:cNvSpPr>
            <a:spLocks noChangeArrowheads="1"/>
          </p:cNvSpPr>
          <p:nvPr/>
        </p:nvSpPr>
        <p:spPr bwMode="auto">
          <a:xfrm>
            <a:off x="5320757" y="2622025"/>
            <a:ext cx="38047" cy="19679"/>
          </a:xfrm>
          <a:custGeom>
            <a:avLst/>
            <a:gdLst>
              <a:gd name="T0" fmla="*/ 84 w 128"/>
              <a:gd name="T1" fmla="*/ 63 h 64"/>
              <a:gd name="T2" fmla="*/ 84 w 128"/>
              <a:gd name="T3" fmla="*/ 42 h 64"/>
              <a:gd name="T4" fmla="*/ 127 w 128"/>
              <a:gd name="T5" fmla="*/ 42 h 64"/>
              <a:gd name="T6" fmla="*/ 127 w 128"/>
              <a:gd name="T7" fmla="*/ 0 h 64"/>
              <a:gd name="T8" fmla="*/ 0 w 128"/>
              <a:gd name="T9" fmla="*/ 0 h 64"/>
              <a:gd name="T10" fmla="*/ 0 w 128"/>
              <a:gd name="T11" fmla="*/ 42 h 64"/>
              <a:gd name="T12" fmla="*/ 42 w 128"/>
              <a:gd name="T13" fmla="*/ 42 h 64"/>
              <a:gd name="T14" fmla="*/ 42 w 128"/>
              <a:gd name="T15" fmla="*/ 63 h 64"/>
              <a:gd name="T16" fmla="*/ 84 w 128"/>
              <a:gd name="T17" fmla="*/ 6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64">
                <a:moveTo>
                  <a:pt x="84" y="63"/>
                </a:moveTo>
                <a:lnTo>
                  <a:pt x="84" y="42"/>
                </a:lnTo>
                <a:lnTo>
                  <a:pt x="127" y="42"/>
                </a:lnTo>
                <a:lnTo>
                  <a:pt x="127" y="0"/>
                </a:lnTo>
                <a:lnTo>
                  <a:pt x="0" y="0"/>
                </a:lnTo>
                <a:lnTo>
                  <a:pt x="0" y="42"/>
                </a:lnTo>
                <a:lnTo>
                  <a:pt x="42" y="42"/>
                </a:lnTo>
                <a:lnTo>
                  <a:pt x="42" y="63"/>
                </a:lnTo>
                <a:lnTo>
                  <a:pt x="84" y="6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91" name="Picture 48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967" y="2507882"/>
            <a:ext cx="417211" cy="379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92" name="Freeform 488"/>
          <p:cNvSpPr>
            <a:spLocks noChangeArrowheads="1"/>
          </p:cNvSpPr>
          <p:nvPr/>
        </p:nvSpPr>
        <p:spPr bwMode="auto">
          <a:xfrm>
            <a:off x="5133142" y="2557737"/>
            <a:ext cx="18368" cy="104959"/>
          </a:xfrm>
          <a:custGeom>
            <a:avLst/>
            <a:gdLst>
              <a:gd name="T0" fmla="*/ 5 w 60"/>
              <a:gd name="T1" fmla="*/ 308 h 351"/>
              <a:gd name="T2" fmla="*/ 16 w 60"/>
              <a:gd name="T3" fmla="*/ 350 h 351"/>
              <a:gd name="T4" fmla="*/ 59 w 60"/>
              <a:gd name="T5" fmla="*/ 340 h 351"/>
              <a:gd name="T6" fmla="*/ 48 w 60"/>
              <a:gd name="T7" fmla="*/ 297 h 351"/>
              <a:gd name="T8" fmla="*/ 48 w 60"/>
              <a:gd name="T9" fmla="*/ 297 h 351"/>
              <a:gd name="T10" fmla="*/ 42 w 60"/>
              <a:gd name="T11" fmla="*/ 260 h 351"/>
              <a:gd name="T12" fmla="*/ 48 w 60"/>
              <a:gd name="T13" fmla="*/ 222 h 351"/>
              <a:gd name="T14" fmla="*/ 48 w 60"/>
              <a:gd name="T15" fmla="*/ 222 h 351"/>
              <a:gd name="T16" fmla="*/ 53 w 60"/>
              <a:gd name="T17" fmla="*/ 175 h 351"/>
              <a:gd name="T18" fmla="*/ 48 w 60"/>
              <a:gd name="T19" fmla="*/ 127 h 351"/>
              <a:gd name="T20" fmla="*/ 48 w 60"/>
              <a:gd name="T21" fmla="*/ 127 h 351"/>
              <a:gd name="T22" fmla="*/ 42 w 60"/>
              <a:gd name="T23" fmla="*/ 90 h 351"/>
              <a:gd name="T24" fmla="*/ 48 w 60"/>
              <a:gd name="T25" fmla="*/ 53 h 351"/>
              <a:gd name="T26" fmla="*/ 59 w 60"/>
              <a:gd name="T27" fmla="*/ 11 h 351"/>
              <a:gd name="T28" fmla="*/ 16 w 60"/>
              <a:gd name="T29" fmla="*/ 0 h 351"/>
              <a:gd name="T30" fmla="*/ 5 w 60"/>
              <a:gd name="T31" fmla="*/ 42 h 351"/>
              <a:gd name="T32" fmla="*/ 5 w 60"/>
              <a:gd name="T33" fmla="*/ 42 h 351"/>
              <a:gd name="T34" fmla="*/ 0 w 60"/>
              <a:gd name="T35" fmla="*/ 90 h 351"/>
              <a:gd name="T36" fmla="*/ 5 w 60"/>
              <a:gd name="T37" fmla="*/ 138 h 351"/>
              <a:gd name="T38" fmla="*/ 5 w 60"/>
              <a:gd name="T39" fmla="*/ 138 h 351"/>
              <a:gd name="T40" fmla="*/ 10 w 60"/>
              <a:gd name="T41" fmla="*/ 175 h 351"/>
              <a:gd name="T42" fmla="*/ 5 w 60"/>
              <a:gd name="T43" fmla="*/ 212 h 351"/>
              <a:gd name="T44" fmla="*/ 5 w 60"/>
              <a:gd name="T45" fmla="*/ 212 h 351"/>
              <a:gd name="T46" fmla="*/ 0 w 60"/>
              <a:gd name="T47" fmla="*/ 260 h 351"/>
              <a:gd name="T48" fmla="*/ 5 w 60"/>
              <a:gd name="T49" fmla="*/ 30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351">
                <a:moveTo>
                  <a:pt x="5" y="308"/>
                </a:moveTo>
                <a:lnTo>
                  <a:pt x="16" y="350"/>
                </a:lnTo>
                <a:lnTo>
                  <a:pt x="59" y="340"/>
                </a:lnTo>
                <a:lnTo>
                  <a:pt x="48" y="297"/>
                </a:lnTo>
                <a:lnTo>
                  <a:pt x="48" y="297"/>
                </a:lnTo>
                <a:lnTo>
                  <a:pt x="42" y="260"/>
                </a:lnTo>
                <a:lnTo>
                  <a:pt x="48" y="222"/>
                </a:lnTo>
                <a:lnTo>
                  <a:pt x="48" y="222"/>
                </a:lnTo>
                <a:lnTo>
                  <a:pt x="53" y="175"/>
                </a:lnTo>
                <a:lnTo>
                  <a:pt x="48" y="127"/>
                </a:lnTo>
                <a:lnTo>
                  <a:pt x="48" y="127"/>
                </a:lnTo>
                <a:lnTo>
                  <a:pt x="42" y="90"/>
                </a:lnTo>
                <a:lnTo>
                  <a:pt x="48" y="53"/>
                </a:lnTo>
                <a:lnTo>
                  <a:pt x="59" y="11"/>
                </a:lnTo>
                <a:lnTo>
                  <a:pt x="16" y="0"/>
                </a:lnTo>
                <a:lnTo>
                  <a:pt x="5" y="42"/>
                </a:lnTo>
                <a:lnTo>
                  <a:pt x="5" y="42"/>
                </a:lnTo>
                <a:lnTo>
                  <a:pt x="0" y="90"/>
                </a:lnTo>
                <a:lnTo>
                  <a:pt x="5" y="138"/>
                </a:lnTo>
                <a:lnTo>
                  <a:pt x="5" y="138"/>
                </a:lnTo>
                <a:lnTo>
                  <a:pt x="10" y="175"/>
                </a:lnTo>
                <a:lnTo>
                  <a:pt x="5" y="212"/>
                </a:lnTo>
                <a:lnTo>
                  <a:pt x="5" y="212"/>
                </a:lnTo>
                <a:lnTo>
                  <a:pt x="0" y="260"/>
                </a:lnTo>
                <a:lnTo>
                  <a:pt x="5" y="30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3" name="Freeform 489"/>
          <p:cNvSpPr>
            <a:spLocks noChangeArrowheads="1"/>
          </p:cNvSpPr>
          <p:nvPr/>
        </p:nvSpPr>
        <p:spPr bwMode="auto">
          <a:xfrm>
            <a:off x="5118711" y="3131074"/>
            <a:ext cx="402778" cy="401467"/>
          </a:xfrm>
          <a:custGeom>
            <a:avLst/>
            <a:gdLst>
              <a:gd name="T0" fmla="*/ 1078 w 1355"/>
              <a:gd name="T1" fmla="*/ 1163 h 1349"/>
              <a:gd name="T2" fmla="*/ 919 w 1355"/>
              <a:gd name="T3" fmla="*/ 1258 h 1349"/>
              <a:gd name="T4" fmla="*/ 738 w 1355"/>
              <a:gd name="T5" fmla="*/ 1306 h 1349"/>
              <a:gd name="T6" fmla="*/ 611 w 1355"/>
              <a:gd name="T7" fmla="*/ 1306 h 1349"/>
              <a:gd name="T8" fmla="*/ 436 w 1355"/>
              <a:gd name="T9" fmla="*/ 1258 h 1349"/>
              <a:gd name="T10" fmla="*/ 276 w 1355"/>
              <a:gd name="T11" fmla="*/ 1163 h 1349"/>
              <a:gd name="T12" fmla="*/ 186 w 1355"/>
              <a:gd name="T13" fmla="*/ 1077 h 1349"/>
              <a:gd name="T14" fmla="*/ 90 w 1355"/>
              <a:gd name="T15" fmla="*/ 919 h 1349"/>
              <a:gd name="T16" fmla="*/ 43 w 1355"/>
              <a:gd name="T17" fmla="*/ 738 h 1349"/>
              <a:gd name="T18" fmla="*/ 43 w 1355"/>
              <a:gd name="T19" fmla="*/ 610 h 1349"/>
              <a:gd name="T20" fmla="*/ 90 w 1355"/>
              <a:gd name="T21" fmla="*/ 430 h 1349"/>
              <a:gd name="T22" fmla="*/ 186 w 1355"/>
              <a:gd name="T23" fmla="*/ 270 h 1349"/>
              <a:gd name="T24" fmla="*/ 276 w 1355"/>
              <a:gd name="T25" fmla="*/ 180 h 1349"/>
              <a:gd name="T26" fmla="*/ 436 w 1355"/>
              <a:gd name="T27" fmla="*/ 85 h 1349"/>
              <a:gd name="T28" fmla="*/ 611 w 1355"/>
              <a:gd name="T29" fmla="*/ 42 h 1349"/>
              <a:gd name="T30" fmla="*/ 738 w 1355"/>
              <a:gd name="T31" fmla="*/ 42 h 1349"/>
              <a:gd name="T32" fmla="*/ 919 w 1355"/>
              <a:gd name="T33" fmla="*/ 85 h 1349"/>
              <a:gd name="T34" fmla="*/ 1078 w 1355"/>
              <a:gd name="T35" fmla="*/ 180 h 1349"/>
              <a:gd name="T36" fmla="*/ 1168 w 1355"/>
              <a:gd name="T37" fmla="*/ 270 h 1349"/>
              <a:gd name="T38" fmla="*/ 1264 w 1355"/>
              <a:gd name="T39" fmla="*/ 430 h 1349"/>
              <a:gd name="T40" fmla="*/ 1306 w 1355"/>
              <a:gd name="T41" fmla="*/ 610 h 1349"/>
              <a:gd name="T42" fmla="*/ 1306 w 1355"/>
              <a:gd name="T43" fmla="*/ 738 h 1349"/>
              <a:gd name="T44" fmla="*/ 1264 w 1355"/>
              <a:gd name="T45" fmla="*/ 919 h 1349"/>
              <a:gd name="T46" fmla="*/ 1168 w 1355"/>
              <a:gd name="T47" fmla="*/ 1077 h 1349"/>
              <a:gd name="T48" fmla="*/ 1152 w 1355"/>
              <a:gd name="T49" fmla="*/ 196 h 1349"/>
              <a:gd name="T50" fmla="*/ 993 w 1355"/>
              <a:gd name="T51" fmla="*/ 80 h 1349"/>
              <a:gd name="T52" fmla="*/ 807 w 1355"/>
              <a:gd name="T53" fmla="*/ 11 h 1349"/>
              <a:gd name="T54" fmla="*/ 675 w 1355"/>
              <a:gd name="T55" fmla="*/ 0 h 1349"/>
              <a:gd name="T56" fmla="*/ 478 w 1355"/>
              <a:gd name="T57" fmla="*/ 27 h 1349"/>
              <a:gd name="T58" fmla="*/ 303 w 1355"/>
              <a:gd name="T59" fmla="*/ 112 h 1349"/>
              <a:gd name="T60" fmla="*/ 197 w 1355"/>
              <a:gd name="T61" fmla="*/ 196 h 1349"/>
              <a:gd name="T62" fmla="*/ 80 w 1355"/>
              <a:gd name="T63" fmla="*/ 356 h 1349"/>
              <a:gd name="T64" fmla="*/ 16 w 1355"/>
              <a:gd name="T65" fmla="*/ 541 h 1349"/>
              <a:gd name="T66" fmla="*/ 0 w 1355"/>
              <a:gd name="T67" fmla="*/ 674 h 1349"/>
              <a:gd name="T68" fmla="*/ 32 w 1355"/>
              <a:gd name="T69" fmla="*/ 870 h 1349"/>
              <a:gd name="T70" fmla="*/ 111 w 1355"/>
              <a:gd name="T71" fmla="*/ 1046 h 1349"/>
              <a:gd name="T72" fmla="*/ 197 w 1355"/>
              <a:gd name="T73" fmla="*/ 1152 h 1349"/>
              <a:gd name="T74" fmla="*/ 356 w 1355"/>
              <a:gd name="T75" fmla="*/ 1269 h 1349"/>
              <a:gd name="T76" fmla="*/ 542 w 1355"/>
              <a:gd name="T77" fmla="*/ 1338 h 1349"/>
              <a:gd name="T78" fmla="*/ 675 w 1355"/>
              <a:gd name="T79" fmla="*/ 1348 h 1349"/>
              <a:gd name="T80" fmla="*/ 871 w 1355"/>
              <a:gd name="T81" fmla="*/ 1322 h 1349"/>
              <a:gd name="T82" fmla="*/ 1052 w 1355"/>
              <a:gd name="T83" fmla="*/ 1237 h 1349"/>
              <a:gd name="T84" fmla="*/ 1152 w 1355"/>
              <a:gd name="T85" fmla="*/ 1152 h 1349"/>
              <a:gd name="T86" fmla="*/ 1274 w 1355"/>
              <a:gd name="T87" fmla="*/ 993 h 1349"/>
              <a:gd name="T88" fmla="*/ 1338 w 1355"/>
              <a:gd name="T89" fmla="*/ 807 h 1349"/>
              <a:gd name="T90" fmla="*/ 1354 w 1355"/>
              <a:gd name="T91" fmla="*/ 674 h 1349"/>
              <a:gd name="T92" fmla="*/ 1322 w 1355"/>
              <a:gd name="T93" fmla="*/ 477 h 1349"/>
              <a:gd name="T94" fmla="*/ 1238 w 1355"/>
              <a:gd name="T95" fmla="*/ 297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55" h="1349">
                <a:moveTo>
                  <a:pt x="1126" y="1120"/>
                </a:moveTo>
                <a:lnTo>
                  <a:pt x="1126" y="1120"/>
                </a:lnTo>
                <a:lnTo>
                  <a:pt x="1078" y="1163"/>
                </a:lnTo>
                <a:lnTo>
                  <a:pt x="1030" y="1200"/>
                </a:lnTo>
                <a:lnTo>
                  <a:pt x="977" y="1232"/>
                </a:lnTo>
                <a:lnTo>
                  <a:pt x="919" y="1258"/>
                </a:lnTo>
                <a:lnTo>
                  <a:pt x="860" y="1280"/>
                </a:lnTo>
                <a:lnTo>
                  <a:pt x="802" y="1295"/>
                </a:lnTo>
                <a:lnTo>
                  <a:pt x="738" y="1306"/>
                </a:lnTo>
                <a:lnTo>
                  <a:pt x="675" y="1306"/>
                </a:lnTo>
                <a:lnTo>
                  <a:pt x="675" y="1306"/>
                </a:lnTo>
                <a:lnTo>
                  <a:pt x="611" y="1306"/>
                </a:lnTo>
                <a:lnTo>
                  <a:pt x="553" y="1295"/>
                </a:lnTo>
                <a:lnTo>
                  <a:pt x="494" y="1280"/>
                </a:lnTo>
                <a:lnTo>
                  <a:pt x="436" y="1258"/>
                </a:lnTo>
                <a:lnTo>
                  <a:pt x="377" y="1232"/>
                </a:lnTo>
                <a:lnTo>
                  <a:pt x="324" y="1200"/>
                </a:lnTo>
                <a:lnTo>
                  <a:pt x="276" y="1163"/>
                </a:lnTo>
                <a:lnTo>
                  <a:pt x="229" y="1120"/>
                </a:lnTo>
                <a:lnTo>
                  <a:pt x="229" y="1120"/>
                </a:lnTo>
                <a:lnTo>
                  <a:pt x="186" y="1077"/>
                </a:lnTo>
                <a:lnTo>
                  <a:pt x="149" y="1024"/>
                </a:lnTo>
                <a:lnTo>
                  <a:pt x="117" y="972"/>
                </a:lnTo>
                <a:lnTo>
                  <a:pt x="90" y="919"/>
                </a:lnTo>
                <a:lnTo>
                  <a:pt x="69" y="860"/>
                </a:lnTo>
                <a:lnTo>
                  <a:pt x="53" y="796"/>
                </a:lnTo>
                <a:lnTo>
                  <a:pt x="43" y="738"/>
                </a:lnTo>
                <a:lnTo>
                  <a:pt x="43" y="674"/>
                </a:lnTo>
                <a:lnTo>
                  <a:pt x="43" y="674"/>
                </a:lnTo>
                <a:lnTo>
                  <a:pt x="43" y="610"/>
                </a:lnTo>
                <a:lnTo>
                  <a:pt x="53" y="547"/>
                </a:lnTo>
                <a:lnTo>
                  <a:pt x="69" y="488"/>
                </a:lnTo>
                <a:lnTo>
                  <a:pt x="90" y="430"/>
                </a:lnTo>
                <a:lnTo>
                  <a:pt x="117" y="377"/>
                </a:lnTo>
                <a:lnTo>
                  <a:pt x="149" y="324"/>
                </a:lnTo>
                <a:lnTo>
                  <a:pt x="186" y="270"/>
                </a:lnTo>
                <a:lnTo>
                  <a:pt x="229" y="223"/>
                </a:lnTo>
                <a:lnTo>
                  <a:pt x="229" y="223"/>
                </a:lnTo>
                <a:lnTo>
                  <a:pt x="276" y="180"/>
                </a:lnTo>
                <a:lnTo>
                  <a:pt x="324" y="143"/>
                </a:lnTo>
                <a:lnTo>
                  <a:pt x="377" y="112"/>
                </a:lnTo>
                <a:lnTo>
                  <a:pt x="436" y="85"/>
                </a:lnTo>
                <a:lnTo>
                  <a:pt x="494" y="69"/>
                </a:lnTo>
                <a:lnTo>
                  <a:pt x="553" y="53"/>
                </a:lnTo>
                <a:lnTo>
                  <a:pt x="611" y="42"/>
                </a:lnTo>
                <a:lnTo>
                  <a:pt x="675" y="37"/>
                </a:lnTo>
                <a:lnTo>
                  <a:pt x="675" y="37"/>
                </a:lnTo>
                <a:lnTo>
                  <a:pt x="738" y="42"/>
                </a:lnTo>
                <a:lnTo>
                  <a:pt x="802" y="53"/>
                </a:lnTo>
                <a:lnTo>
                  <a:pt x="860" y="69"/>
                </a:lnTo>
                <a:lnTo>
                  <a:pt x="919" y="85"/>
                </a:lnTo>
                <a:lnTo>
                  <a:pt x="977" y="112"/>
                </a:lnTo>
                <a:lnTo>
                  <a:pt x="1030" y="143"/>
                </a:lnTo>
                <a:lnTo>
                  <a:pt x="1078" y="180"/>
                </a:lnTo>
                <a:lnTo>
                  <a:pt x="1126" y="223"/>
                </a:lnTo>
                <a:lnTo>
                  <a:pt x="1126" y="223"/>
                </a:lnTo>
                <a:lnTo>
                  <a:pt x="1168" y="270"/>
                </a:lnTo>
                <a:lnTo>
                  <a:pt x="1206" y="324"/>
                </a:lnTo>
                <a:lnTo>
                  <a:pt x="1238" y="377"/>
                </a:lnTo>
                <a:lnTo>
                  <a:pt x="1264" y="430"/>
                </a:lnTo>
                <a:lnTo>
                  <a:pt x="1285" y="488"/>
                </a:lnTo>
                <a:lnTo>
                  <a:pt x="1301" y="547"/>
                </a:lnTo>
                <a:lnTo>
                  <a:pt x="1306" y="610"/>
                </a:lnTo>
                <a:lnTo>
                  <a:pt x="1312" y="674"/>
                </a:lnTo>
                <a:lnTo>
                  <a:pt x="1312" y="674"/>
                </a:lnTo>
                <a:lnTo>
                  <a:pt x="1306" y="738"/>
                </a:lnTo>
                <a:lnTo>
                  <a:pt x="1301" y="796"/>
                </a:lnTo>
                <a:lnTo>
                  <a:pt x="1285" y="860"/>
                </a:lnTo>
                <a:lnTo>
                  <a:pt x="1264" y="919"/>
                </a:lnTo>
                <a:lnTo>
                  <a:pt x="1238" y="972"/>
                </a:lnTo>
                <a:lnTo>
                  <a:pt x="1206" y="1024"/>
                </a:lnTo>
                <a:lnTo>
                  <a:pt x="1168" y="1077"/>
                </a:lnTo>
                <a:lnTo>
                  <a:pt x="1126" y="1120"/>
                </a:lnTo>
                <a:close/>
                <a:moveTo>
                  <a:pt x="1152" y="196"/>
                </a:moveTo>
                <a:lnTo>
                  <a:pt x="1152" y="196"/>
                </a:lnTo>
                <a:lnTo>
                  <a:pt x="1104" y="148"/>
                </a:lnTo>
                <a:lnTo>
                  <a:pt x="1052" y="112"/>
                </a:lnTo>
                <a:lnTo>
                  <a:pt x="993" y="80"/>
                </a:lnTo>
                <a:lnTo>
                  <a:pt x="935" y="48"/>
                </a:lnTo>
                <a:lnTo>
                  <a:pt x="871" y="27"/>
                </a:lnTo>
                <a:lnTo>
                  <a:pt x="807" y="11"/>
                </a:lnTo>
                <a:lnTo>
                  <a:pt x="743" y="0"/>
                </a:lnTo>
                <a:lnTo>
                  <a:pt x="675" y="0"/>
                </a:lnTo>
                <a:lnTo>
                  <a:pt x="675" y="0"/>
                </a:lnTo>
                <a:lnTo>
                  <a:pt x="611" y="0"/>
                </a:lnTo>
                <a:lnTo>
                  <a:pt x="542" y="11"/>
                </a:lnTo>
                <a:lnTo>
                  <a:pt x="478" y="27"/>
                </a:lnTo>
                <a:lnTo>
                  <a:pt x="420" y="48"/>
                </a:lnTo>
                <a:lnTo>
                  <a:pt x="356" y="80"/>
                </a:lnTo>
                <a:lnTo>
                  <a:pt x="303" y="112"/>
                </a:lnTo>
                <a:lnTo>
                  <a:pt x="250" y="148"/>
                </a:lnTo>
                <a:lnTo>
                  <a:pt x="197" y="196"/>
                </a:lnTo>
                <a:lnTo>
                  <a:pt x="197" y="196"/>
                </a:lnTo>
                <a:lnTo>
                  <a:pt x="154" y="244"/>
                </a:lnTo>
                <a:lnTo>
                  <a:pt x="111" y="297"/>
                </a:lnTo>
                <a:lnTo>
                  <a:pt x="80" y="356"/>
                </a:lnTo>
                <a:lnTo>
                  <a:pt x="53" y="414"/>
                </a:lnTo>
                <a:lnTo>
                  <a:pt x="32" y="477"/>
                </a:lnTo>
                <a:lnTo>
                  <a:pt x="16" y="541"/>
                </a:lnTo>
                <a:lnTo>
                  <a:pt x="6" y="605"/>
                </a:lnTo>
                <a:lnTo>
                  <a:pt x="0" y="674"/>
                </a:lnTo>
                <a:lnTo>
                  <a:pt x="0" y="674"/>
                </a:lnTo>
                <a:lnTo>
                  <a:pt x="6" y="743"/>
                </a:lnTo>
                <a:lnTo>
                  <a:pt x="16" y="807"/>
                </a:lnTo>
                <a:lnTo>
                  <a:pt x="32" y="870"/>
                </a:lnTo>
                <a:lnTo>
                  <a:pt x="53" y="934"/>
                </a:lnTo>
                <a:lnTo>
                  <a:pt x="80" y="993"/>
                </a:lnTo>
                <a:lnTo>
                  <a:pt x="111" y="1046"/>
                </a:lnTo>
                <a:lnTo>
                  <a:pt x="154" y="1105"/>
                </a:lnTo>
                <a:lnTo>
                  <a:pt x="197" y="1152"/>
                </a:lnTo>
                <a:lnTo>
                  <a:pt x="197" y="1152"/>
                </a:lnTo>
                <a:lnTo>
                  <a:pt x="250" y="1195"/>
                </a:lnTo>
                <a:lnTo>
                  <a:pt x="303" y="1237"/>
                </a:lnTo>
                <a:lnTo>
                  <a:pt x="356" y="1269"/>
                </a:lnTo>
                <a:lnTo>
                  <a:pt x="420" y="1301"/>
                </a:lnTo>
                <a:lnTo>
                  <a:pt x="478" y="1322"/>
                </a:lnTo>
                <a:lnTo>
                  <a:pt x="542" y="1338"/>
                </a:lnTo>
                <a:lnTo>
                  <a:pt x="611" y="1348"/>
                </a:lnTo>
                <a:lnTo>
                  <a:pt x="675" y="1348"/>
                </a:lnTo>
                <a:lnTo>
                  <a:pt x="675" y="1348"/>
                </a:lnTo>
                <a:lnTo>
                  <a:pt x="743" y="1348"/>
                </a:lnTo>
                <a:lnTo>
                  <a:pt x="807" y="1338"/>
                </a:lnTo>
                <a:lnTo>
                  <a:pt x="871" y="1322"/>
                </a:lnTo>
                <a:lnTo>
                  <a:pt x="935" y="1301"/>
                </a:lnTo>
                <a:lnTo>
                  <a:pt x="993" y="1269"/>
                </a:lnTo>
                <a:lnTo>
                  <a:pt x="1052" y="1237"/>
                </a:lnTo>
                <a:lnTo>
                  <a:pt x="1104" y="1195"/>
                </a:lnTo>
                <a:lnTo>
                  <a:pt x="1152" y="1152"/>
                </a:lnTo>
                <a:lnTo>
                  <a:pt x="1152" y="1152"/>
                </a:lnTo>
                <a:lnTo>
                  <a:pt x="1200" y="1105"/>
                </a:lnTo>
                <a:lnTo>
                  <a:pt x="1238" y="1046"/>
                </a:lnTo>
                <a:lnTo>
                  <a:pt x="1274" y="993"/>
                </a:lnTo>
                <a:lnTo>
                  <a:pt x="1301" y="934"/>
                </a:lnTo>
                <a:lnTo>
                  <a:pt x="1322" y="870"/>
                </a:lnTo>
                <a:lnTo>
                  <a:pt x="1338" y="807"/>
                </a:lnTo>
                <a:lnTo>
                  <a:pt x="1349" y="743"/>
                </a:lnTo>
                <a:lnTo>
                  <a:pt x="1354" y="674"/>
                </a:lnTo>
                <a:lnTo>
                  <a:pt x="1354" y="674"/>
                </a:lnTo>
                <a:lnTo>
                  <a:pt x="1349" y="605"/>
                </a:lnTo>
                <a:lnTo>
                  <a:pt x="1338" y="541"/>
                </a:lnTo>
                <a:lnTo>
                  <a:pt x="1322" y="477"/>
                </a:lnTo>
                <a:lnTo>
                  <a:pt x="1301" y="414"/>
                </a:lnTo>
                <a:lnTo>
                  <a:pt x="1274" y="356"/>
                </a:lnTo>
                <a:lnTo>
                  <a:pt x="1238" y="297"/>
                </a:lnTo>
                <a:lnTo>
                  <a:pt x="1200" y="244"/>
                </a:lnTo>
                <a:lnTo>
                  <a:pt x="1152" y="1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4" name="Freeform 490"/>
          <p:cNvSpPr>
            <a:spLocks noChangeArrowheads="1"/>
          </p:cNvSpPr>
          <p:nvPr/>
        </p:nvSpPr>
        <p:spPr bwMode="auto">
          <a:xfrm>
            <a:off x="5137079" y="3149442"/>
            <a:ext cx="364731" cy="363419"/>
          </a:xfrm>
          <a:custGeom>
            <a:avLst/>
            <a:gdLst>
              <a:gd name="T0" fmla="*/ 552 w 1227"/>
              <a:gd name="T1" fmla="*/ 1179 h 1222"/>
              <a:gd name="T2" fmla="*/ 393 w 1227"/>
              <a:gd name="T3" fmla="*/ 1137 h 1222"/>
              <a:gd name="T4" fmla="*/ 250 w 1227"/>
              <a:gd name="T5" fmla="*/ 1052 h 1222"/>
              <a:gd name="T6" fmla="*/ 138 w 1227"/>
              <a:gd name="T7" fmla="*/ 930 h 1222"/>
              <a:gd name="T8" fmla="*/ 69 w 1227"/>
              <a:gd name="T9" fmla="*/ 781 h 1222"/>
              <a:gd name="T10" fmla="*/ 43 w 1227"/>
              <a:gd name="T11" fmla="*/ 611 h 1222"/>
              <a:gd name="T12" fmla="*/ 53 w 1227"/>
              <a:gd name="T13" fmla="*/ 495 h 1222"/>
              <a:gd name="T14" fmla="*/ 111 w 1227"/>
              <a:gd name="T15" fmla="*/ 340 h 1222"/>
              <a:gd name="T16" fmla="*/ 207 w 1227"/>
              <a:gd name="T17" fmla="*/ 207 h 1222"/>
              <a:gd name="T18" fmla="*/ 340 w 1227"/>
              <a:gd name="T19" fmla="*/ 107 h 1222"/>
              <a:gd name="T20" fmla="*/ 499 w 1227"/>
              <a:gd name="T21" fmla="*/ 54 h 1222"/>
              <a:gd name="T22" fmla="*/ 611 w 1227"/>
              <a:gd name="T23" fmla="*/ 38 h 1222"/>
              <a:gd name="T24" fmla="*/ 780 w 1227"/>
              <a:gd name="T25" fmla="*/ 64 h 1222"/>
              <a:gd name="T26" fmla="*/ 929 w 1227"/>
              <a:gd name="T27" fmla="*/ 139 h 1222"/>
              <a:gd name="T28" fmla="*/ 1051 w 1227"/>
              <a:gd name="T29" fmla="*/ 250 h 1222"/>
              <a:gd name="T30" fmla="*/ 1136 w 1227"/>
              <a:gd name="T31" fmla="*/ 388 h 1222"/>
              <a:gd name="T32" fmla="*/ 1178 w 1227"/>
              <a:gd name="T33" fmla="*/ 553 h 1222"/>
              <a:gd name="T34" fmla="*/ 1178 w 1227"/>
              <a:gd name="T35" fmla="*/ 670 h 1222"/>
              <a:gd name="T36" fmla="*/ 1136 w 1227"/>
              <a:gd name="T37" fmla="*/ 834 h 1222"/>
              <a:gd name="T38" fmla="*/ 1051 w 1227"/>
              <a:gd name="T39" fmla="*/ 972 h 1222"/>
              <a:gd name="T40" fmla="*/ 929 w 1227"/>
              <a:gd name="T41" fmla="*/ 1084 h 1222"/>
              <a:gd name="T42" fmla="*/ 780 w 1227"/>
              <a:gd name="T43" fmla="*/ 1158 h 1222"/>
              <a:gd name="T44" fmla="*/ 611 w 1227"/>
              <a:gd name="T45" fmla="*/ 1179 h 1222"/>
              <a:gd name="T46" fmla="*/ 998 w 1227"/>
              <a:gd name="T47" fmla="*/ 139 h 1222"/>
              <a:gd name="T48" fmla="*/ 849 w 1227"/>
              <a:gd name="T49" fmla="*/ 43 h 1222"/>
              <a:gd name="T50" fmla="*/ 674 w 1227"/>
              <a:gd name="T51" fmla="*/ 0 h 1222"/>
              <a:gd name="T52" fmla="*/ 552 w 1227"/>
              <a:gd name="T53" fmla="*/ 0 h 1222"/>
              <a:gd name="T54" fmla="*/ 377 w 1227"/>
              <a:gd name="T55" fmla="*/ 43 h 1222"/>
              <a:gd name="T56" fmla="*/ 223 w 1227"/>
              <a:gd name="T57" fmla="*/ 139 h 1222"/>
              <a:gd name="T58" fmla="*/ 138 w 1227"/>
              <a:gd name="T59" fmla="*/ 224 h 1222"/>
              <a:gd name="T60" fmla="*/ 47 w 1227"/>
              <a:gd name="T61" fmla="*/ 378 h 1222"/>
              <a:gd name="T62" fmla="*/ 5 w 1227"/>
              <a:gd name="T63" fmla="*/ 547 h 1222"/>
              <a:gd name="T64" fmla="*/ 5 w 1227"/>
              <a:gd name="T65" fmla="*/ 670 h 1222"/>
              <a:gd name="T66" fmla="*/ 47 w 1227"/>
              <a:gd name="T67" fmla="*/ 845 h 1222"/>
              <a:gd name="T68" fmla="*/ 138 w 1227"/>
              <a:gd name="T69" fmla="*/ 999 h 1222"/>
              <a:gd name="T70" fmla="*/ 223 w 1227"/>
              <a:gd name="T71" fmla="*/ 1084 h 1222"/>
              <a:gd name="T72" fmla="*/ 377 w 1227"/>
              <a:gd name="T73" fmla="*/ 1179 h 1222"/>
              <a:gd name="T74" fmla="*/ 552 w 1227"/>
              <a:gd name="T75" fmla="*/ 1221 h 1222"/>
              <a:gd name="T76" fmla="*/ 674 w 1227"/>
              <a:gd name="T77" fmla="*/ 1221 h 1222"/>
              <a:gd name="T78" fmla="*/ 849 w 1227"/>
              <a:gd name="T79" fmla="*/ 1179 h 1222"/>
              <a:gd name="T80" fmla="*/ 998 w 1227"/>
              <a:gd name="T81" fmla="*/ 1084 h 1222"/>
              <a:gd name="T82" fmla="*/ 1088 w 1227"/>
              <a:gd name="T83" fmla="*/ 999 h 1222"/>
              <a:gd name="T84" fmla="*/ 1178 w 1227"/>
              <a:gd name="T85" fmla="*/ 845 h 1222"/>
              <a:gd name="T86" fmla="*/ 1221 w 1227"/>
              <a:gd name="T87" fmla="*/ 670 h 1222"/>
              <a:gd name="T88" fmla="*/ 1221 w 1227"/>
              <a:gd name="T89" fmla="*/ 547 h 1222"/>
              <a:gd name="T90" fmla="*/ 1178 w 1227"/>
              <a:gd name="T91" fmla="*/ 378 h 1222"/>
              <a:gd name="T92" fmla="*/ 1088 w 1227"/>
              <a:gd name="T93" fmla="*/ 224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7" h="1222">
                <a:moveTo>
                  <a:pt x="611" y="1179"/>
                </a:moveTo>
                <a:lnTo>
                  <a:pt x="611" y="1179"/>
                </a:lnTo>
                <a:lnTo>
                  <a:pt x="552" y="1179"/>
                </a:lnTo>
                <a:lnTo>
                  <a:pt x="499" y="1169"/>
                </a:lnTo>
                <a:lnTo>
                  <a:pt x="440" y="1158"/>
                </a:lnTo>
                <a:lnTo>
                  <a:pt x="393" y="1137"/>
                </a:lnTo>
                <a:lnTo>
                  <a:pt x="340" y="1110"/>
                </a:lnTo>
                <a:lnTo>
                  <a:pt x="292" y="1084"/>
                </a:lnTo>
                <a:lnTo>
                  <a:pt x="250" y="1052"/>
                </a:lnTo>
                <a:lnTo>
                  <a:pt x="207" y="1014"/>
                </a:lnTo>
                <a:lnTo>
                  <a:pt x="170" y="972"/>
                </a:lnTo>
                <a:lnTo>
                  <a:pt x="138" y="930"/>
                </a:lnTo>
                <a:lnTo>
                  <a:pt x="111" y="882"/>
                </a:lnTo>
                <a:lnTo>
                  <a:pt x="85" y="834"/>
                </a:lnTo>
                <a:lnTo>
                  <a:pt x="69" y="781"/>
                </a:lnTo>
                <a:lnTo>
                  <a:pt x="53" y="728"/>
                </a:lnTo>
                <a:lnTo>
                  <a:pt x="43" y="670"/>
                </a:lnTo>
                <a:lnTo>
                  <a:pt x="43" y="611"/>
                </a:lnTo>
                <a:lnTo>
                  <a:pt x="43" y="611"/>
                </a:lnTo>
                <a:lnTo>
                  <a:pt x="43" y="553"/>
                </a:lnTo>
                <a:lnTo>
                  <a:pt x="53" y="495"/>
                </a:lnTo>
                <a:lnTo>
                  <a:pt x="69" y="442"/>
                </a:lnTo>
                <a:lnTo>
                  <a:pt x="85" y="388"/>
                </a:lnTo>
                <a:lnTo>
                  <a:pt x="111" y="340"/>
                </a:lnTo>
                <a:lnTo>
                  <a:pt x="138" y="293"/>
                </a:lnTo>
                <a:lnTo>
                  <a:pt x="170" y="250"/>
                </a:lnTo>
                <a:lnTo>
                  <a:pt x="207" y="207"/>
                </a:lnTo>
                <a:lnTo>
                  <a:pt x="250" y="171"/>
                </a:lnTo>
                <a:lnTo>
                  <a:pt x="292" y="139"/>
                </a:lnTo>
                <a:lnTo>
                  <a:pt x="340" y="107"/>
                </a:lnTo>
                <a:lnTo>
                  <a:pt x="393" y="85"/>
                </a:lnTo>
                <a:lnTo>
                  <a:pt x="440" y="64"/>
                </a:lnTo>
                <a:lnTo>
                  <a:pt x="499" y="54"/>
                </a:lnTo>
                <a:lnTo>
                  <a:pt x="552" y="43"/>
                </a:lnTo>
                <a:lnTo>
                  <a:pt x="611" y="38"/>
                </a:lnTo>
                <a:lnTo>
                  <a:pt x="611" y="38"/>
                </a:lnTo>
                <a:lnTo>
                  <a:pt x="669" y="43"/>
                </a:lnTo>
                <a:lnTo>
                  <a:pt x="728" y="54"/>
                </a:lnTo>
                <a:lnTo>
                  <a:pt x="780" y="64"/>
                </a:lnTo>
                <a:lnTo>
                  <a:pt x="833" y="85"/>
                </a:lnTo>
                <a:lnTo>
                  <a:pt x="886" y="107"/>
                </a:lnTo>
                <a:lnTo>
                  <a:pt x="929" y="139"/>
                </a:lnTo>
                <a:lnTo>
                  <a:pt x="977" y="171"/>
                </a:lnTo>
                <a:lnTo>
                  <a:pt x="1014" y="207"/>
                </a:lnTo>
                <a:lnTo>
                  <a:pt x="1051" y="250"/>
                </a:lnTo>
                <a:lnTo>
                  <a:pt x="1088" y="293"/>
                </a:lnTo>
                <a:lnTo>
                  <a:pt x="1115" y="340"/>
                </a:lnTo>
                <a:lnTo>
                  <a:pt x="1136" y="388"/>
                </a:lnTo>
                <a:lnTo>
                  <a:pt x="1157" y="442"/>
                </a:lnTo>
                <a:lnTo>
                  <a:pt x="1174" y="495"/>
                </a:lnTo>
                <a:lnTo>
                  <a:pt x="1178" y="553"/>
                </a:lnTo>
                <a:lnTo>
                  <a:pt x="1184" y="611"/>
                </a:lnTo>
                <a:lnTo>
                  <a:pt x="1184" y="611"/>
                </a:lnTo>
                <a:lnTo>
                  <a:pt x="1178" y="670"/>
                </a:lnTo>
                <a:lnTo>
                  <a:pt x="1174" y="728"/>
                </a:lnTo>
                <a:lnTo>
                  <a:pt x="1157" y="781"/>
                </a:lnTo>
                <a:lnTo>
                  <a:pt x="1136" y="834"/>
                </a:lnTo>
                <a:lnTo>
                  <a:pt x="1115" y="882"/>
                </a:lnTo>
                <a:lnTo>
                  <a:pt x="1088" y="930"/>
                </a:lnTo>
                <a:lnTo>
                  <a:pt x="1051" y="972"/>
                </a:lnTo>
                <a:lnTo>
                  <a:pt x="1014" y="1014"/>
                </a:lnTo>
                <a:lnTo>
                  <a:pt x="977" y="1052"/>
                </a:lnTo>
                <a:lnTo>
                  <a:pt x="929" y="1084"/>
                </a:lnTo>
                <a:lnTo>
                  <a:pt x="886" y="1110"/>
                </a:lnTo>
                <a:lnTo>
                  <a:pt x="833" y="1137"/>
                </a:lnTo>
                <a:lnTo>
                  <a:pt x="780" y="1158"/>
                </a:lnTo>
                <a:lnTo>
                  <a:pt x="728" y="1169"/>
                </a:lnTo>
                <a:lnTo>
                  <a:pt x="669" y="1179"/>
                </a:lnTo>
                <a:lnTo>
                  <a:pt x="611" y="1179"/>
                </a:lnTo>
                <a:close/>
                <a:moveTo>
                  <a:pt x="1046" y="176"/>
                </a:moveTo>
                <a:lnTo>
                  <a:pt x="1046" y="176"/>
                </a:lnTo>
                <a:lnTo>
                  <a:pt x="998" y="139"/>
                </a:lnTo>
                <a:lnTo>
                  <a:pt x="950" y="102"/>
                </a:lnTo>
                <a:lnTo>
                  <a:pt x="903" y="70"/>
                </a:lnTo>
                <a:lnTo>
                  <a:pt x="849" y="43"/>
                </a:lnTo>
                <a:lnTo>
                  <a:pt x="791" y="22"/>
                </a:lnTo>
                <a:lnTo>
                  <a:pt x="732" y="11"/>
                </a:lnTo>
                <a:lnTo>
                  <a:pt x="674" y="0"/>
                </a:lnTo>
                <a:lnTo>
                  <a:pt x="611" y="0"/>
                </a:lnTo>
                <a:lnTo>
                  <a:pt x="611" y="0"/>
                </a:lnTo>
                <a:lnTo>
                  <a:pt x="552" y="0"/>
                </a:lnTo>
                <a:lnTo>
                  <a:pt x="493" y="11"/>
                </a:lnTo>
                <a:lnTo>
                  <a:pt x="435" y="22"/>
                </a:lnTo>
                <a:lnTo>
                  <a:pt x="377" y="43"/>
                </a:lnTo>
                <a:lnTo>
                  <a:pt x="324" y="70"/>
                </a:lnTo>
                <a:lnTo>
                  <a:pt x="271" y="102"/>
                </a:lnTo>
                <a:lnTo>
                  <a:pt x="223" y="139"/>
                </a:lnTo>
                <a:lnTo>
                  <a:pt x="180" y="176"/>
                </a:lnTo>
                <a:lnTo>
                  <a:pt x="180" y="176"/>
                </a:lnTo>
                <a:lnTo>
                  <a:pt x="138" y="224"/>
                </a:lnTo>
                <a:lnTo>
                  <a:pt x="101" y="271"/>
                </a:lnTo>
                <a:lnTo>
                  <a:pt x="75" y="324"/>
                </a:lnTo>
                <a:lnTo>
                  <a:pt x="47" y="378"/>
                </a:lnTo>
                <a:lnTo>
                  <a:pt x="26" y="431"/>
                </a:lnTo>
                <a:lnTo>
                  <a:pt x="11" y="489"/>
                </a:lnTo>
                <a:lnTo>
                  <a:pt x="5" y="547"/>
                </a:lnTo>
                <a:lnTo>
                  <a:pt x="0" y="611"/>
                </a:lnTo>
                <a:lnTo>
                  <a:pt x="0" y="611"/>
                </a:lnTo>
                <a:lnTo>
                  <a:pt x="5" y="670"/>
                </a:lnTo>
                <a:lnTo>
                  <a:pt x="11" y="733"/>
                </a:lnTo>
                <a:lnTo>
                  <a:pt x="26" y="786"/>
                </a:lnTo>
                <a:lnTo>
                  <a:pt x="47" y="845"/>
                </a:lnTo>
                <a:lnTo>
                  <a:pt x="75" y="898"/>
                </a:lnTo>
                <a:lnTo>
                  <a:pt x="101" y="951"/>
                </a:lnTo>
                <a:lnTo>
                  <a:pt x="138" y="999"/>
                </a:lnTo>
                <a:lnTo>
                  <a:pt x="180" y="1042"/>
                </a:lnTo>
                <a:lnTo>
                  <a:pt x="180" y="1042"/>
                </a:lnTo>
                <a:lnTo>
                  <a:pt x="223" y="1084"/>
                </a:lnTo>
                <a:lnTo>
                  <a:pt x="271" y="1121"/>
                </a:lnTo>
                <a:lnTo>
                  <a:pt x="324" y="1153"/>
                </a:lnTo>
                <a:lnTo>
                  <a:pt x="377" y="1179"/>
                </a:lnTo>
                <a:lnTo>
                  <a:pt x="435" y="1195"/>
                </a:lnTo>
                <a:lnTo>
                  <a:pt x="493" y="1211"/>
                </a:lnTo>
                <a:lnTo>
                  <a:pt x="552" y="1221"/>
                </a:lnTo>
                <a:lnTo>
                  <a:pt x="611" y="1221"/>
                </a:lnTo>
                <a:lnTo>
                  <a:pt x="611" y="1221"/>
                </a:lnTo>
                <a:lnTo>
                  <a:pt x="674" y="1221"/>
                </a:lnTo>
                <a:lnTo>
                  <a:pt x="732" y="1211"/>
                </a:lnTo>
                <a:lnTo>
                  <a:pt x="791" y="1195"/>
                </a:lnTo>
                <a:lnTo>
                  <a:pt x="849" y="1179"/>
                </a:lnTo>
                <a:lnTo>
                  <a:pt x="903" y="1153"/>
                </a:lnTo>
                <a:lnTo>
                  <a:pt x="950" y="1121"/>
                </a:lnTo>
                <a:lnTo>
                  <a:pt x="998" y="1084"/>
                </a:lnTo>
                <a:lnTo>
                  <a:pt x="1046" y="1042"/>
                </a:lnTo>
                <a:lnTo>
                  <a:pt x="1046" y="1042"/>
                </a:lnTo>
                <a:lnTo>
                  <a:pt x="1088" y="999"/>
                </a:lnTo>
                <a:lnTo>
                  <a:pt x="1120" y="951"/>
                </a:lnTo>
                <a:lnTo>
                  <a:pt x="1152" y="898"/>
                </a:lnTo>
                <a:lnTo>
                  <a:pt x="1178" y="845"/>
                </a:lnTo>
                <a:lnTo>
                  <a:pt x="1200" y="786"/>
                </a:lnTo>
                <a:lnTo>
                  <a:pt x="1216" y="733"/>
                </a:lnTo>
                <a:lnTo>
                  <a:pt x="1221" y="670"/>
                </a:lnTo>
                <a:lnTo>
                  <a:pt x="1226" y="611"/>
                </a:lnTo>
                <a:lnTo>
                  <a:pt x="1226" y="611"/>
                </a:lnTo>
                <a:lnTo>
                  <a:pt x="1221" y="547"/>
                </a:lnTo>
                <a:lnTo>
                  <a:pt x="1216" y="489"/>
                </a:lnTo>
                <a:lnTo>
                  <a:pt x="1200" y="431"/>
                </a:lnTo>
                <a:lnTo>
                  <a:pt x="1178" y="378"/>
                </a:lnTo>
                <a:lnTo>
                  <a:pt x="1152" y="324"/>
                </a:lnTo>
                <a:lnTo>
                  <a:pt x="1120" y="271"/>
                </a:lnTo>
                <a:lnTo>
                  <a:pt x="1088" y="224"/>
                </a:lnTo>
                <a:lnTo>
                  <a:pt x="1046" y="1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5" name="Freeform 491"/>
          <p:cNvSpPr>
            <a:spLocks noChangeArrowheads="1"/>
          </p:cNvSpPr>
          <p:nvPr/>
        </p:nvSpPr>
        <p:spPr bwMode="auto">
          <a:xfrm>
            <a:off x="5257781" y="3268832"/>
            <a:ext cx="124638" cy="127263"/>
          </a:xfrm>
          <a:custGeom>
            <a:avLst/>
            <a:gdLst>
              <a:gd name="T0" fmla="*/ 208 w 421"/>
              <a:gd name="T1" fmla="*/ 43 h 426"/>
              <a:gd name="T2" fmla="*/ 276 w 421"/>
              <a:gd name="T3" fmla="*/ 53 h 426"/>
              <a:gd name="T4" fmla="*/ 329 w 421"/>
              <a:gd name="T5" fmla="*/ 90 h 426"/>
              <a:gd name="T6" fmla="*/ 367 w 421"/>
              <a:gd name="T7" fmla="*/ 143 h 426"/>
              <a:gd name="T8" fmla="*/ 377 w 421"/>
              <a:gd name="T9" fmla="*/ 212 h 426"/>
              <a:gd name="T10" fmla="*/ 377 w 421"/>
              <a:gd name="T11" fmla="*/ 244 h 426"/>
              <a:gd name="T12" fmla="*/ 351 w 421"/>
              <a:gd name="T13" fmla="*/ 308 h 426"/>
              <a:gd name="T14" fmla="*/ 303 w 421"/>
              <a:gd name="T15" fmla="*/ 350 h 426"/>
              <a:gd name="T16" fmla="*/ 244 w 421"/>
              <a:gd name="T17" fmla="*/ 377 h 426"/>
              <a:gd name="T18" fmla="*/ 208 w 421"/>
              <a:gd name="T19" fmla="*/ 382 h 426"/>
              <a:gd name="T20" fmla="*/ 144 w 421"/>
              <a:gd name="T21" fmla="*/ 366 h 426"/>
              <a:gd name="T22" fmla="*/ 90 w 421"/>
              <a:gd name="T23" fmla="*/ 329 h 426"/>
              <a:gd name="T24" fmla="*/ 54 w 421"/>
              <a:gd name="T25" fmla="*/ 276 h 426"/>
              <a:gd name="T26" fmla="*/ 37 w 421"/>
              <a:gd name="T27" fmla="*/ 212 h 426"/>
              <a:gd name="T28" fmla="*/ 43 w 421"/>
              <a:gd name="T29" fmla="*/ 175 h 426"/>
              <a:gd name="T30" fmla="*/ 69 w 421"/>
              <a:gd name="T31" fmla="*/ 117 h 426"/>
              <a:gd name="T32" fmla="*/ 117 w 421"/>
              <a:gd name="T33" fmla="*/ 69 h 426"/>
              <a:gd name="T34" fmla="*/ 176 w 421"/>
              <a:gd name="T35" fmla="*/ 47 h 426"/>
              <a:gd name="T36" fmla="*/ 208 w 421"/>
              <a:gd name="T37" fmla="*/ 425 h 426"/>
              <a:gd name="T38" fmla="*/ 250 w 421"/>
              <a:gd name="T39" fmla="*/ 419 h 426"/>
              <a:gd name="T40" fmla="*/ 329 w 421"/>
              <a:gd name="T41" fmla="*/ 387 h 426"/>
              <a:gd name="T42" fmla="*/ 383 w 421"/>
              <a:gd name="T43" fmla="*/ 329 h 426"/>
              <a:gd name="T44" fmla="*/ 415 w 421"/>
              <a:gd name="T45" fmla="*/ 254 h 426"/>
              <a:gd name="T46" fmla="*/ 420 w 421"/>
              <a:gd name="T47" fmla="*/ 212 h 426"/>
              <a:gd name="T48" fmla="*/ 404 w 421"/>
              <a:gd name="T49" fmla="*/ 127 h 426"/>
              <a:gd name="T50" fmla="*/ 356 w 421"/>
              <a:gd name="T51" fmla="*/ 64 h 426"/>
              <a:gd name="T52" fmla="*/ 293 w 421"/>
              <a:gd name="T53" fmla="*/ 15 h 426"/>
              <a:gd name="T54" fmla="*/ 208 w 421"/>
              <a:gd name="T55" fmla="*/ 0 h 426"/>
              <a:gd name="T56" fmla="*/ 165 w 421"/>
              <a:gd name="T57" fmla="*/ 5 h 426"/>
              <a:gd name="T58" fmla="*/ 90 w 421"/>
              <a:gd name="T59" fmla="*/ 37 h 426"/>
              <a:gd name="T60" fmla="*/ 32 w 421"/>
              <a:gd name="T61" fmla="*/ 96 h 426"/>
              <a:gd name="T62" fmla="*/ 0 w 421"/>
              <a:gd name="T63" fmla="*/ 170 h 426"/>
              <a:gd name="T64" fmla="*/ 0 w 421"/>
              <a:gd name="T65" fmla="*/ 212 h 426"/>
              <a:gd name="T66" fmla="*/ 16 w 421"/>
              <a:gd name="T67" fmla="*/ 292 h 426"/>
              <a:gd name="T68" fmla="*/ 59 w 421"/>
              <a:gd name="T69" fmla="*/ 361 h 426"/>
              <a:gd name="T70" fmla="*/ 128 w 421"/>
              <a:gd name="T71" fmla="*/ 404 h 426"/>
              <a:gd name="T72" fmla="*/ 208 w 421"/>
              <a:gd name="T73" fmla="*/ 42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1" h="426">
                <a:moveTo>
                  <a:pt x="208" y="43"/>
                </a:moveTo>
                <a:lnTo>
                  <a:pt x="208" y="43"/>
                </a:lnTo>
                <a:lnTo>
                  <a:pt x="244" y="47"/>
                </a:lnTo>
                <a:lnTo>
                  <a:pt x="276" y="53"/>
                </a:lnTo>
                <a:lnTo>
                  <a:pt x="303" y="69"/>
                </a:lnTo>
                <a:lnTo>
                  <a:pt x="329" y="90"/>
                </a:lnTo>
                <a:lnTo>
                  <a:pt x="351" y="117"/>
                </a:lnTo>
                <a:lnTo>
                  <a:pt x="367" y="143"/>
                </a:lnTo>
                <a:lnTo>
                  <a:pt x="377" y="175"/>
                </a:lnTo>
                <a:lnTo>
                  <a:pt x="377" y="212"/>
                </a:lnTo>
                <a:lnTo>
                  <a:pt x="377" y="212"/>
                </a:lnTo>
                <a:lnTo>
                  <a:pt x="377" y="244"/>
                </a:lnTo>
                <a:lnTo>
                  <a:pt x="367" y="276"/>
                </a:lnTo>
                <a:lnTo>
                  <a:pt x="351" y="308"/>
                </a:lnTo>
                <a:lnTo>
                  <a:pt x="329" y="329"/>
                </a:lnTo>
                <a:lnTo>
                  <a:pt x="303" y="350"/>
                </a:lnTo>
                <a:lnTo>
                  <a:pt x="276" y="366"/>
                </a:lnTo>
                <a:lnTo>
                  <a:pt x="244" y="377"/>
                </a:lnTo>
                <a:lnTo>
                  <a:pt x="208" y="382"/>
                </a:lnTo>
                <a:lnTo>
                  <a:pt x="208" y="382"/>
                </a:lnTo>
                <a:lnTo>
                  <a:pt x="176" y="377"/>
                </a:lnTo>
                <a:lnTo>
                  <a:pt x="144" y="366"/>
                </a:lnTo>
                <a:lnTo>
                  <a:pt x="117" y="350"/>
                </a:lnTo>
                <a:lnTo>
                  <a:pt x="90" y="329"/>
                </a:lnTo>
                <a:lnTo>
                  <a:pt x="69" y="308"/>
                </a:lnTo>
                <a:lnTo>
                  <a:pt x="54" y="276"/>
                </a:lnTo>
                <a:lnTo>
                  <a:pt x="43" y="244"/>
                </a:lnTo>
                <a:lnTo>
                  <a:pt x="37" y="212"/>
                </a:lnTo>
                <a:lnTo>
                  <a:pt x="37" y="212"/>
                </a:lnTo>
                <a:lnTo>
                  <a:pt x="43" y="175"/>
                </a:lnTo>
                <a:lnTo>
                  <a:pt x="54" y="143"/>
                </a:lnTo>
                <a:lnTo>
                  <a:pt x="69" y="117"/>
                </a:lnTo>
                <a:lnTo>
                  <a:pt x="90" y="90"/>
                </a:lnTo>
                <a:lnTo>
                  <a:pt x="117" y="69"/>
                </a:lnTo>
                <a:lnTo>
                  <a:pt x="144" y="53"/>
                </a:lnTo>
                <a:lnTo>
                  <a:pt x="176" y="47"/>
                </a:lnTo>
                <a:lnTo>
                  <a:pt x="208" y="43"/>
                </a:lnTo>
                <a:close/>
                <a:moveTo>
                  <a:pt x="208" y="425"/>
                </a:moveTo>
                <a:lnTo>
                  <a:pt x="208" y="425"/>
                </a:lnTo>
                <a:lnTo>
                  <a:pt x="250" y="419"/>
                </a:lnTo>
                <a:lnTo>
                  <a:pt x="293" y="404"/>
                </a:lnTo>
                <a:lnTo>
                  <a:pt x="329" y="387"/>
                </a:lnTo>
                <a:lnTo>
                  <a:pt x="356" y="361"/>
                </a:lnTo>
                <a:lnTo>
                  <a:pt x="383" y="329"/>
                </a:lnTo>
                <a:lnTo>
                  <a:pt x="404" y="292"/>
                </a:lnTo>
                <a:lnTo>
                  <a:pt x="415" y="254"/>
                </a:lnTo>
                <a:lnTo>
                  <a:pt x="420" y="212"/>
                </a:lnTo>
                <a:lnTo>
                  <a:pt x="420" y="212"/>
                </a:lnTo>
                <a:lnTo>
                  <a:pt x="415" y="170"/>
                </a:lnTo>
                <a:lnTo>
                  <a:pt x="404" y="127"/>
                </a:lnTo>
                <a:lnTo>
                  <a:pt x="383" y="96"/>
                </a:lnTo>
                <a:lnTo>
                  <a:pt x="356" y="64"/>
                </a:lnTo>
                <a:lnTo>
                  <a:pt x="329" y="37"/>
                </a:lnTo>
                <a:lnTo>
                  <a:pt x="293" y="15"/>
                </a:lnTo>
                <a:lnTo>
                  <a:pt x="250" y="5"/>
                </a:lnTo>
                <a:lnTo>
                  <a:pt x="208" y="0"/>
                </a:lnTo>
                <a:lnTo>
                  <a:pt x="208" y="0"/>
                </a:lnTo>
                <a:lnTo>
                  <a:pt x="165" y="5"/>
                </a:lnTo>
                <a:lnTo>
                  <a:pt x="128" y="15"/>
                </a:lnTo>
                <a:lnTo>
                  <a:pt x="90" y="37"/>
                </a:lnTo>
                <a:lnTo>
                  <a:pt x="59" y="64"/>
                </a:lnTo>
                <a:lnTo>
                  <a:pt x="32" y="96"/>
                </a:lnTo>
                <a:lnTo>
                  <a:pt x="16" y="127"/>
                </a:lnTo>
                <a:lnTo>
                  <a:pt x="0" y="170"/>
                </a:lnTo>
                <a:lnTo>
                  <a:pt x="0" y="212"/>
                </a:lnTo>
                <a:lnTo>
                  <a:pt x="0" y="212"/>
                </a:lnTo>
                <a:lnTo>
                  <a:pt x="0" y="254"/>
                </a:lnTo>
                <a:lnTo>
                  <a:pt x="16" y="292"/>
                </a:lnTo>
                <a:lnTo>
                  <a:pt x="32" y="329"/>
                </a:lnTo>
                <a:lnTo>
                  <a:pt x="59" y="361"/>
                </a:lnTo>
                <a:lnTo>
                  <a:pt x="90" y="387"/>
                </a:lnTo>
                <a:lnTo>
                  <a:pt x="128" y="404"/>
                </a:lnTo>
                <a:lnTo>
                  <a:pt x="165" y="419"/>
                </a:lnTo>
                <a:lnTo>
                  <a:pt x="208" y="4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6" name="Freeform 492"/>
          <p:cNvSpPr>
            <a:spLocks noChangeArrowheads="1"/>
          </p:cNvSpPr>
          <p:nvPr/>
        </p:nvSpPr>
        <p:spPr bwMode="auto">
          <a:xfrm>
            <a:off x="5312885" y="3237345"/>
            <a:ext cx="13120" cy="19680"/>
          </a:xfrm>
          <a:custGeom>
            <a:avLst/>
            <a:gdLst>
              <a:gd name="T0" fmla="*/ 0 w 44"/>
              <a:gd name="T1" fmla="*/ 0 h 64"/>
              <a:gd name="T2" fmla="*/ 43 w 44"/>
              <a:gd name="T3" fmla="*/ 0 h 64"/>
              <a:gd name="T4" fmla="*/ 43 w 44"/>
              <a:gd name="T5" fmla="*/ 63 h 64"/>
              <a:gd name="T6" fmla="*/ 0 w 44"/>
              <a:gd name="T7" fmla="*/ 63 h 64"/>
              <a:gd name="T8" fmla="*/ 0 w 4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64">
                <a:moveTo>
                  <a:pt x="0" y="0"/>
                </a:moveTo>
                <a:lnTo>
                  <a:pt x="43" y="0"/>
                </a:lnTo>
                <a:lnTo>
                  <a:pt x="43" y="63"/>
                </a:lnTo>
                <a:lnTo>
                  <a:pt x="0" y="6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7" name="Freeform 493"/>
          <p:cNvSpPr>
            <a:spLocks noChangeArrowheads="1"/>
          </p:cNvSpPr>
          <p:nvPr/>
        </p:nvSpPr>
        <p:spPr bwMode="auto">
          <a:xfrm>
            <a:off x="5289269" y="3238657"/>
            <a:ext cx="17055" cy="22303"/>
          </a:xfrm>
          <a:custGeom>
            <a:avLst/>
            <a:gdLst>
              <a:gd name="T0" fmla="*/ 42 w 59"/>
              <a:gd name="T1" fmla="*/ 0 h 75"/>
              <a:gd name="T2" fmla="*/ 58 w 59"/>
              <a:gd name="T3" fmla="*/ 64 h 75"/>
              <a:gd name="T4" fmla="*/ 15 w 59"/>
              <a:gd name="T5" fmla="*/ 74 h 75"/>
              <a:gd name="T6" fmla="*/ 0 w 59"/>
              <a:gd name="T7" fmla="*/ 11 h 75"/>
              <a:gd name="T8" fmla="*/ 42 w 59"/>
              <a:gd name="T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75">
                <a:moveTo>
                  <a:pt x="42" y="0"/>
                </a:moveTo>
                <a:lnTo>
                  <a:pt x="58" y="64"/>
                </a:lnTo>
                <a:lnTo>
                  <a:pt x="15" y="74"/>
                </a:lnTo>
                <a:lnTo>
                  <a:pt x="0" y="11"/>
                </a:lnTo>
                <a:lnTo>
                  <a:pt x="4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8" name="Freeform 494"/>
          <p:cNvSpPr>
            <a:spLocks noChangeArrowheads="1"/>
          </p:cNvSpPr>
          <p:nvPr/>
        </p:nvSpPr>
        <p:spPr bwMode="auto">
          <a:xfrm>
            <a:off x="5266965" y="3246529"/>
            <a:ext cx="20992" cy="22303"/>
          </a:xfrm>
          <a:custGeom>
            <a:avLst/>
            <a:gdLst>
              <a:gd name="T0" fmla="*/ 69 w 70"/>
              <a:gd name="T1" fmla="*/ 59 h 76"/>
              <a:gd name="T2" fmla="*/ 32 w 70"/>
              <a:gd name="T3" fmla="*/ 75 h 76"/>
              <a:gd name="T4" fmla="*/ 0 w 70"/>
              <a:gd name="T5" fmla="*/ 22 h 76"/>
              <a:gd name="T6" fmla="*/ 37 w 70"/>
              <a:gd name="T7" fmla="*/ 0 h 76"/>
              <a:gd name="T8" fmla="*/ 69 w 70"/>
              <a:gd name="T9" fmla="*/ 5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6">
                <a:moveTo>
                  <a:pt x="69" y="59"/>
                </a:moveTo>
                <a:lnTo>
                  <a:pt x="32" y="75"/>
                </a:lnTo>
                <a:lnTo>
                  <a:pt x="0" y="22"/>
                </a:lnTo>
                <a:lnTo>
                  <a:pt x="37" y="0"/>
                </a:lnTo>
                <a:lnTo>
                  <a:pt x="69" y="5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9" name="Freeform 495"/>
          <p:cNvSpPr>
            <a:spLocks noChangeArrowheads="1"/>
          </p:cNvSpPr>
          <p:nvPr/>
        </p:nvSpPr>
        <p:spPr bwMode="auto">
          <a:xfrm>
            <a:off x="5248597" y="3259649"/>
            <a:ext cx="22304" cy="22303"/>
          </a:xfrm>
          <a:custGeom>
            <a:avLst/>
            <a:gdLst>
              <a:gd name="T0" fmla="*/ 31 w 75"/>
              <a:gd name="T1" fmla="*/ 0 h 75"/>
              <a:gd name="T2" fmla="*/ 74 w 75"/>
              <a:gd name="T3" fmla="*/ 42 h 75"/>
              <a:gd name="T4" fmla="*/ 47 w 75"/>
              <a:gd name="T5" fmla="*/ 74 h 75"/>
              <a:gd name="T6" fmla="*/ 0 w 75"/>
              <a:gd name="T7" fmla="*/ 27 h 75"/>
              <a:gd name="T8" fmla="*/ 31 w 75"/>
              <a:gd name="T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31" y="0"/>
                </a:moveTo>
                <a:lnTo>
                  <a:pt x="74" y="42"/>
                </a:lnTo>
                <a:lnTo>
                  <a:pt x="47" y="74"/>
                </a:lnTo>
                <a:lnTo>
                  <a:pt x="0" y="27"/>
                </a:lnTo>
                <a:lnTo>
                  <a:pt x="31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0" name="Freeform 496"/>
          <p:cNvSpPr>
            <a:spLocks noChangeArrowheads="1"/>
          </p:cNvSpPr>
          <p:nvPr/>
        </p:nvSpPr>
        <p:spPr bwMode="auto">
          <a:xfrm>
            <a:off x="5235477" y="3279328"/>
            <a:ext cx="22304" cy="19680"/>
          </a:xfrm>
          <a:custGeom>
            <a:avLst/>
            <a:gdLst>
              <a:gd name="T0" fmla="*/ 21 w 75"/>
              <a:gd name="T1" fmla="*/ 0 h 65"/>
              <a:gd name="T2" fmla="*/ 74 w 75"/>
              <a:gd name="T3" fmla="*/ 32 h 65"/>
              <a:gd name="T4" fmla="*/ 53 w 75"/>
              <a:gd name="T5" fmla="*/ 64 h 65"/>
              <a:gd name="T6" fmla="*/ 0 w 75"/>
              <a:gd name="T7" fmla="*/ 32 h 65"/>
              <a:gd name="T8" fmla="*/ 21 w 75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65">
                <a:moveTo>
                  <a:pt x="21" y="0"/>
                </a:moveTo>
                <a:lnTo>
                  <a:pt x="74" y="32"/>
                </a:lnTo>
                <a:lnTo>
                  <a:pt x="53" y="64"/>
                </a:lnTo>
                <a:lnTo>
                  <a:pt x="0" y="32"/>
                </a:lnTo>
                <a:lnTo>
                  <a:pt x="21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" name="Freeform 497"/>
          <p:cNvSpPr>
            <a:spLocks noChangeArrowheads="1"/>
          </p:cNvSpPr>
          <p:nvPr/>
        </p:nvSpPr>
        <p:spPr bwMode="auto">
          <a:xfrm>
            <a:off x="5227605" y="3301632"/>
            <a:ext cx="20992" cy="15744"/>
          </a:xfrm>
          <a:custGeom>
            <a:avLst/>
            <a:gdLst>
              <a:gd name="T0" fmla="*/ 0 w 70"/>
              <a:gd name="T1" fmla="*/ 37 h 54"/>
              <a:gd name="T2" fmla="*/ 10 w 70"/>
              <a:gd name="T3" fmla="*/ 0 h 54"/>
              <a:gd name="T4" fmla="*/ 69 w 70"/>
              <a:gd name="T5" fmla="*/ 16 h 54"/>
              <a:gd name="T6" fmla="*/ 58 w 70"/>
              <a:gd name="T7" fmla="*/ 53 h 54"/>
              <a:gd name="T8" fmla="*/ 0 w 70"/>
              <a:gd name="T9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54">
                <a:moveTo>
                  <a:pt x="0" y="37"/>
                </a:moveTo>
                <a:lnTo>
                  <a:pt x="10" y="0"/>
                </a:lnTo>
                <a:lnTo>
                  <a:pt x="69" y="16"/>
                </a:lnTo>
                <a:lnTo>
                  <a:pt x="58" y="53"/>
                </a:lnTo>
                <a:lnTo>
                  <a:pt x="0" y="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" name="Freeform 498"/>
          <p:cNvSpPr>
            <a:spLocks noChangeArrowheads="1"/>
          </p:cNvSpPr>
          <p:nvPr/>
        </p:nvSpPr>
        <p:spPr bwMode="auto">
          <a:xfrm>
            <a:off x="5226294" y="3325248"/>
            <a:ext cx="19679" cy="13120"/>
          </a:xfrm>
          <a:custGeom>
            <a:avLst/>
            <a:gdLst>
              <a:gd name="T0" fmla="*/ 0 w 65"/>
              <a:gd name="T1" fmla="*/ 0 h 43"/>
              <a:gd name="T2" fmla="*/ 64 w 65"/>
              <a:gd name="T3" fmla="*/ 0 h 43"/>
              <a:gd name="T4" fmla="*/ 64 w 65"/>
              <a:gd name="T5" fmla="*/ 42 h 43"/>
              <a:gd name="T6" fmla="*/ 0 w 65"/>
              <a:gd name="T7" fmla="*/ 42 h 43"/>
              <a:gd name="T8" fmla="*/ 0 w 65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3">
                <a:moveTo>
                  <a:pt x="0" y="0"/>
                </a:moveTo>
                <a:lnTo>
                  <a:pt x="64" y="0"/>
                </a:lnTo>
                <a:lnTo>
                  <a:pt x="64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3" name="Freeform 499"/>
          <p:cNvSpPr>
            <a:spLocks noChangeArrowheads="1"/>
          </p:cNvSpPr>
          <p:nvPr/>
        </p:nvSpPr>
        <p:spPr bwMode="auto">
          <a:xfrm>
            <a:off x="5227605" y="3343616"/>
            <a:ext cx="20992" cy="18368"/>
          </a:xfrm>
          <a:custGeom>
            <a:avLst/>
            <a:gdLst>
              <a:gd name="T0" fmla="*/ 58 w 70"/>
              <a:gd name="T1" fmla="*/ 0 h 60"/>
              <a:gd name="T2" fmla="*/ 69 w 70"/>
              <a:gd name="T3" fmla="*/ 43 h 60"/>
              <a:gd name="T4" fmla="*/ 10 w 70"/>
              <a:gd name="T5" fmla="*/ 59 h 60"/>
              <a:gd name="T6" fmla="*/ 0 w 70"/>
              <a:gd name="T7" fmla="*/ 22 h 60"/>
              <a:gd name="T8" fmla="*/ 58 w 70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60">
                <a:moveTo>
                  <a:pt x="58" y="0"/>
                </a:moveTo>
                <a:lnTo>
                  <a:pt x="69" y="43"/>
                </a:lnTo>
                <a:lnTo>
                  <a:pt x="10" y="59"/>
                </a:lnTo>
                <a:lnTo>
                  <a:pt x="0" y="22"/>
                </a:lnTo>
                <a:lnTo>
                  <a:pt x="58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4" name="Freeform 500"/>
          <p:cNvSpPr>
            <a:spLocks noChangeArrowheads="1"/>
          </p:cNvSpPr>
          <p:nvPr/>
        </p:nvSpPr>
        <p:spPr bwMode="auto">
          <a:xfrm>
            <a:off x="5235477" y="3363295"/>
            <a:ext cx="22304" cy="20992"/>
          </a:xfrm>
          <a:custGeom>
            <a:avLst/>
            <a:gdLst>
              <a:gd name="T0" fmla="*/ 0 w 75"/>
              <a:gd name="T1" fmla="*/ 32 h 70"/>
              <a:gd name="T2" fmla="*/ 53 w 75"/>
              <a:gd name="T3" fmla="*/ 0 h 70"/>
              <a:gd name="T4" fmla="*/ 74 w 75"/>
              <a:gd name="T5" fmla="*/ 37 h 70"/>
              <a:gd name="T6" fmla="*/ 21 w 75"/>
              <a:gd name="T7" fmla="*/ 69 h 70"/>
              <a:gd name="T8" fmla="*/ 0 w 75"/>
              <a:gd name="T9" fmla="*/ 3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0">
                <a:moveTo>
                  <a:pt x="0" y="32"/>
                </a:moveTo>
                <a:lnTo>
                  <a:pt x="53" y="0"/>
                </a:lnTo>
                <a:lnTo>
                  <a:pt x="74" y="37"/>
                </a:lnTo>
                <a:lnTo>
                  <a:pt x="21" y="69"/>
                </a:lnTo>
                <a:lnTo>
                  <a:pt x="0" y="3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5" name="Freeform 501"/>
          <p:cNvSpPr>
            <a:spLocks noChangeArrowheads="1"/>
          </p:cNvSpPr>
          <p:nvPr/>
        </p:nvSpPr>
        <p:spPr bwMode="auto">
          <a:xfrm>
            <a:off x="5248597" y="3380351"/>
            <a:ext cx="22304" cy="22303"/>
          </a:xfrm>
          <a:custGeom>
            <a:avLst/>
            <a:gdLst>
              <a:gd name="T0" fmla="*/ 47 w 75"/>
              <a:gd name="T1" fmla="*/ 0 h 75"/>
              <a:gd name="T2" fmla="*/ 74 w 75"/>
              <a:gd name="T3" fmla="*/ 27 h 75"/>
              <a:gd name="T4" fmla="*/ 31 w 75"/>
              <a:gd name="T5" fmla="*/ 74 h 75"/>
              <a:gd name="T6" fmla="*/ 0 w 75"/>
              <a:gd name="T7" fmla="*/ 42 h 75"/>
              <a:gd name="T8" fmla="*/ 47 w 75"/>
              <a:gd name="T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47" y="0"/>
                </a:moveTo>
                <a:lnTo>
                  <a:pt x="74" y="27"/>
                </a:lnTo>
                <a:lnTo>
                  <a:pt x="31" y="74"/>
                </a:lnTo>
                <a:lnTo>
                  <a:pt x="0" y="42"/>
                </a:lnTo>
                <a:lnTo>
                  <a:pt x="47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6" name="Freeform 502"/>
          <p:cNvSpPr>
            <a:spLocks noChangeArrowheads="1"/>
          </p:cNvSpPr>
          <p:nvPr/>
        </p:nvSpPr>
        <p:spPr bwMode="auto">
          <a:xfrm>
            <a:off x="5266965" y="3393471"/>
            <a:ext cx="20992" cy="23616"/>
          </a:xfrm>
          <a:custGeom>
            <a:avLst/>
            <a:gdLst>
              <a:gd name="T0" fmla="*/ 37 w 70"/>
              <a:gd name="T1" fmla="*/ 80 h 81"/>
              <a:gd name="T2" fmla="*/ 0 w 70"/>
              <a:gd name="T3" fmla="*/ 59 h 81"/>
              <a:gd name="T4" fmla="*/ 32 w 70"/>
              <a:gd name="T5" fmla="*/ 0 h 81"/>
              <a:gd name="T6" fmla="*/ 69 w 70"/>
              <a:gd name="T7" fmla="*/ 21 h 81"/>
              <a:gd name="T8" fmla="*/ 37 w 70"/>
              <a:gd name="T9" fmla="*/ 8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81">
                <a:moveTo>
                  <a:pt x="37" y="80"/>
                </a:moveTo>
                <a:lnTo>
                  <a:pt x="0" y="59"/>
                </a:lnTo>
                <a:lnTo>
                  <a:pt x="32" y="0"/>
                </a:lnTo>
                <a:lnTo>
                  <a:pt x="69" y="21"/>
                </a:lnTo>
                <a:lnTo>
                  <a:pt x="37" y="8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7" name="Freeform 503"/>
          <p:cNvSpPr>
            <a:spLocks noChangeArrowheads="1"/>
          </p:cNvSpPr>
          <p:nvPr/>
        </p:nvSpPr>
        <p:spPr bwMode="auto">
          <a:xfrm>
            <a:off x="5289269" y="3402655"/>
            <a:ext cx="17055" cy="22304"/>
          </a:xfrm>
          <a:custGeom>
            <a:avLst/>
            <a:gdLst>
              <a:gd name="T0" fmla="*/ 42 w 59"/>
              <a:gd name="T1" fmla="*/ 74 h 75"/>
              <a:gd name="T2" fmla="*/ 0 w 59"/>
              <a:gd name="T3" fmla="*/ 64 h 75"/>
              <a:gd name="T4" fmla="*/ 15 w 59"/>
              <a:gd name="T5" fmla="*/ 0 h 75"/>
              <a:gd name="T6" fmla="*/ 58 w 59"/>
              <a:gd name="T7" fmla="*/ 11 h 75"/>
              <a:gd name="T8" fmla="*/ 42 w 59"/>
              <a:gd name="T9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75">
                <a:moveTo>
                  <a:pt x="42" y="74"/>
                </a:moveTo>
                <a:lnTo>
                  <a:pt x="0" y="64"/>
                </a:lnTo>
                <a:lnTo>
                  <a:pt x="15" y="0"/>
                </a:lnTo>
                <a:lnTo>
                  <a:pt x="58" y="11"/>
                </a:lnTo>
                <a:lnTo>
                  <a:pt x="42" y="7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8" name="Freeform 504"/>
          <p:cNvSpPr>
            <a:spLocks noChangeArrowheads="1"/>
          </p:cNvSpPr>
          <p:nvPr/>
        </p:nvSpPr>
        <p:spPr bwMode="auto">
          <a:xfrm>
            <a:off x="5312885" y="3406591"/>
            <a:ext cx="13120" cy="19679"/>
          </a:xfrm>
          <a:custGeom>
            <a:avLst/>
            <a:gdLst>
              <a:gd name="T0" fmla="*/ 0 w 44"/>
              <a:gd name="T1" fmla="*/ 0 h 65"/>
              <a:gd name="T2" fmla="*/ 43 w 44"/>
              <a:gd name="T3" fmla="*/ 0 h 65"/>
              <a:gd name="T4" fmla="*/ 43 w 44"/>
              <a:gd name="T5" fmla="*/ 64 h 65"/>
              <a:gd name="T6" fmla="*/ 0 w 44"/>
              <a:gd name="T7" fmla="*/ 64 h 65"/>
              <a:gd name="T8" fmla="*/ 0 w 44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65">
                <a:moveTo>
                  <a:pt x="0" y="0"/>
                </a:moveTo>
                <a:lnTo>
                  <a:pt x="43" y="0"/>
                </a:lnTo>
                <a:lnTo>
                  <a:pt x="43" y="64"/>
                </a:lnTo>
                <a:lnTo>
                  <a:pt x="0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9" name="Freeform 505"/>
          <p:cNvSpPr>
            <a:spLocks noChangeArrowheads="1"/>
          </p:cNvSpPr>
          <p:nvPr/>
        </p:nvSpPr>
        <p:spPr bwMode="auto">
          <a:xfrm>
            <a:off x="5332564" y="3402655"/>
            <a:ext cx="18368" cy="22304"/>
          </a:xfrm>
          <a:custGeom>
            <a:avLst/>
            <a:gdLst>
              <a:gd name="T0" fmla="*/ 16 w 60"/>
              <a:gd name="T1" fmla="*/ 74 h 75"/>
              <a:gd name="T2" fmla="*/ 0 w 60"/>
              <a:gd name="T3" fmla="*/ 11 h 75"/>
              <a:gd name="T4" fmla="*/ 38 w 60"/>
              <a:gd name="T5" fmla="*/ 0 h 75"/>
              <a:gd name="T6" fmla="*/ 59 w 60"/>
              <a:gd name="T7" fmla="*/ 64 h 75"/>
              <a:gd name="T8" fmla="*/ 16 w 60"/>
              <a:gd name="T9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5">
                <a:moveTo>
                  <a:pt x="16" y="74"/>
                </a:moveTo>
                <a:lnTo>
                  <a:pt x="0" y="11"/>
                </a:lnTo>
                <a:lnTo>
                  <a:pt x="38" y="0"/>
                </a:lnTo>
                <a:lnTo>
                  <a:pt x="59" y="64"/>
                </a:lnTo>
                <a:lnTo>
                  <a:pt x="16" y="7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0" name="Freeform 506"/>
          <p:cNvSpPr>
            <a:spLocks noChangeArrowheads="1"/>
          </p:cNvSpPr>
          <p:nvPr/>
        </p:nvSpPr>
        <p:spPr bwMode="auto">
          <a:xfrm>
            <a:off x="5352244" y="3393471"/>
            <a:ext cx="20992" cy="23616"/>
          </a:xfrm>
          <a:custGeom>
            <a:avLst/>
            <a:gdLst>
              <a:gd name="T0" fmla="*/ 0 w 70"/>
              <a:gd name="T1" fmla="*/ 21 h 81"/>
              <a:gd name="T2" fmla="*/ 37 w 70"/>
              <a:gd name="T3" fmla="*/ 0 h 81"/>
              <a:gd name="T4" fmla="*/ 69 w 70"/>
              <a:gd name="T5" fmla="*/ 59 h 81"/>
              <a:gd name="T6" fmla="*/ 32 w 70"/>
              <a:gd name="T7" fmla="*/ 80 h 81"/>
              <a:gd name="T8" fmla="*/ 0 w 70"/>
              <a:gd name="T9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81">
                <a:moveTo>
                  <a:pt x="0" y="21"/>
                </a:moveTo>
                <a:lnTo>
                  <a:pt x="37" y="0"/>
                </a:lnTo>
                <a:lnTo>
                  <a:pt x="69" y="59"/>
                </a:lnTo>
                <a:lnTo>
                  <a:pt x="32" y="80"/>
                </a:lnTo>
                <a:lnTo>
                  <a:pt x="0" y="2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1" name="Freeform 507"/>
          <p:cNvSpPr>
            <a:spLocks noChangeArrowheads="1"/>
          </p:cNvSpPr>
          <p:nvPr/>
        </p:nvSpPr>
        <p:spPr bwMode="auto">
          <a:xfrm>
            <a:off x="5367988" y="3380351"/>
            <a:ext cx="22303" cy="22303"/>
          </a:xfrm>
          <a:custGeom>
            <a:avLst/>
            <a:gdLst>
              <a:gd name="T0" fmla="*/ 48 w 75"/>
              <a:gd name="T1" fmla="*/ 74 h 75"/>
              <a:gd name="T2" fmla="*/ 0 w 75"/>
              <a:gd name="T3" fmla="*/ 27 h 75"/>
              <a:gd name="T4" fmla="*/ 32 w 75"/>
              <a:gd name="T5" fmla="*/ 0 h 75"/>
              <a:gd name="T6" fmla="*/ 74 w 75"/>
              <a:gd name="T7" fmla="*/ 42 h 75"/>
              <a:gd name="T8" fmla="*/ 48 w 75"/>
              <a:gd name="T9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48" y="74"/>
                </a:moveTo>
                <a:lnTo>
                  <a:pt x="0" y="27"/>
                </a:lnTo>
                <a:lnTo>
                  <a:pt x="32" y="0"/>
                </a:lnTo>
                <a:lnTo>
                  <a:pt x="74" y="42"/>
                </a:lnTo>
                <a:lnTo>
                  <a:pt x="48" y="7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" name="Freeform 508"/>
          <p:cNvSpPr>
            <a:spLocks noChangeArrowheads="1"/>
          </p:cNvSpPr>
          <p:nvPr/>
        </p:nvSpPr>
        <p:spPr bwMode="auto">
          <a:xfrm>
            <a:off x="5382419" y="3363295"/>
            <a:ext cx="22304" cy="20992"/>
          </a:xfrm>
          <a:custGeom>
            <a:avLst/>
            <a:gdLst>
              <a:gd name="T0" fmla="*/ 21 w 75"/>
              <a:gd name="T1" fmla="*/ 0 h 70"/>
              <a:gd name="T2" fmla="*/ 74 w 75"/>
              <a:gd name="T3" fmla="*/ 32 h 70"/>
              <a:gd name="T4" fmla="*/ 53 w 75"/>
              <a:gd name="T5" fmla="*/ 69 h 70"/>
              <a:gd name="T6" fmla="*/ 0 w 75"/>
              <a:gd name="T7" fmla="*/ 37 h 70"/>
              <a:gd name="T8" fmla="*/ 21 w 75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0">
                <a:moveTo>
                  <a:pt x="21" y="0"/>
                </a:moveTo>
                <a:lnTo>
                  <a:pt x="74" y="32"/>
                </a:lnTo>
                <a:lnTo>
                  <a:pt x="53" y="69"/>
                </a:lnTo>
                <a:lnTo>
                  <a:pt x="0" y="37"/>
                </a:lnTo>
                <a:lnTo>
                  <a:pt x="21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" name="Freeform 509"/>
          <p:cNvSpPr>
            <a:spLocks noChangeArrowheads="1"/>
          </p:cNvSpPr>
          <p:nvPr/>
        </p:nvSpPr>
        <p:spPr bwMode="auto">
          <a:xfrm>
            <a:off x="5390291" y="3343616"/>
            <a:ext cx="22304" cy="18368"/>
          </a:xfrm>
          <a:custGeom>
            <a:avLst/>
            <a:gdLst>
              <a:gd name="T0" fmla="*/ 16 w 76"/>
              <a:gd name="T1" fmla="*/ 0 h 60"/>
              <a:gd name="T2" fmla="*/ 75 w 76"/>
              <a:gd name="T3" fmla="*/ 22 h 60"/>
              <a:gd name="T4" fmla="*/ 64 w 76"/>
              <a:gd name="T5" fmla="*/ 59 h 60"/>
              <a:gd name="T6" fmla="*/ 0 w 76"/>
              <a:gd name="T7" fmla="*/ 43 h 60"/>
              <a:gd name="T8" fmla="*/ 16 w 76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60">
                <a:moveTo>
                  <a:pt x="16" y="0"/>
                </a:moveTo>
                <a:lnTo>
                  <a:pt x="75" y="22"/>
                </a:lnTo>
                <a:lnTo>
                  <a:pt x="64" y="59"/>
                </a:lnTo>
                <a:lnTo>
                  <a:pt x="0" y="43"/>
                </a:lnTo>
                <a:lnTo>
                  <a:pt x="1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" name="Freeform 510"/>
          <p:cNvSpPr>
            <a:spLocks noChangeArrowheads="1"/>
          </p:cNvSpPr>
          <p:nvPr/>
        </p:nvSpPr>
        <p:spPr bwMode="auto">
          <a:xfrm>
            <a:off x="5394228" y="3325248"/>
            <a:ext cx="19679" cy="13120"/>
          </a:xfrm>
          <a:custGeom>
            <a:avLst/>
            <a:gdLst>
              <a:gd name="T0" fmla="*/ 0 w 65"/>
              <a:gd name="T1" fmla="*/ 0 h 43"/>
              <a:gd name="T2" fmla="*/ 64 w 65"/>
              <a:gd name="T3" fmla="*/ 0 h 43"/>
              <a:gd name="T4" fmla="*/ 64 w 65"/>
              <a:gd name="T5" fmla="*/ 42 h 43"/>
              <a:gd name="T6" fmla="*/ 0 w 65"/>
              <a:gd name="T7" fmla="*/ 42 h 43"/>
              <a:gd name="T8" fmla="*/ 0 w 65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3">
                <a:moveTo>
                  <a:pt x="0" y="0"/>
                </a:moveTo>
                <a:lnTo>
                  <a:pt x="64" y="0"/>
                </a:lnTo>
                <a:lnTo>
                  <a:pt x="64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5" name="Freeform 511"/>
          <p:cNvSpPr>
            <a:spLocks noChangeArrowheads="1"/>
          </p:cNvSpPr>
          <p:nvPr/>
        </p:nvSpPr>
        <p:spPr bwMode="auto">
          <a:xfrm>
            <a:off x="5390291" y="3301632"/>
            <a:ext cx="22304" cy="15744"/>
          </a:xfrm>
          <a:custGeom>
            <a:avLst/>
            <a:gdLst>
              <a:gd name="T0" fmla="*/ 64 w 76"/>
              <a:gd name="T1" fmla="*/ 0 h 54"/>
              <a:gd name="T2" fmla="*/ 75 w 76"/>
              <a:gd name="T3" fmla="*/ 37 h 54"/>
              <a:gd name="T4" fmla="*/ 16 w 76"/>
              <a:gd name="T5" fmla="*/ 53 h 54"/>
              <a:gd name="T6" fmla="*/ 0 w 76"/>
              <a:gd name="T7" fmla="*/ 16 h 54"/>
              <a:gd name="T8" fmla="*/ 64 w 76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4">
                <a:moveTo>
                  <a:pt x="64" y="0"/>
                </a:moveTo>
                <a:lnTo>
                  <a:pt x="75" y="37"/>
                </a:lnTo>
                <a:lnTo>
                  <a:pt x="16" y="53"/>
                </a:lnTo>
                <a:lnTo>
                  <a:pt x="0" y="16"/>
                </a:lnTo>
                <a:lnTo>
                  <a:pt x="64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6" name="Freeform 512"/>
          <p:cNvSpPr>
            <a:spLocks noChangeArrowheads="1"/>
          </p:cNvSpPr>
          <p:nvPr/>
        </p:nvSpPr>
        <p:spPr bwMode="auto">
          <a:xfrm>
            <a:off x="5382419" y="3279328"/>
            <a:ext cx="22304" cy="19680"/>
          </a:xfrm>
          <a:custGeom>
            <a:avLst/>
            <a:gdLst>
              <a:gd name="T0" fmla="*/ 74 w 75"/>
              <a:gd name="T1" fmla="*/ 32 h 65"/>
              <a:gd name="T2" fmla="*/ 21 w 75"/>
              <a:gd name="T3" fmla="*/ 64 h 65"/>
              <a:gd name="T4" fmla="*/ 0 w 75"/>
              <a:gd name="T5" fmla="*/ 32 h 65"/>
              <a:gd name="T6" fmla="*/ 53 w 75"/>
              <a:gd name="T7" fmla="*/ 0 h 65"/>
              <a:gd name="T8" fmla="*/ 74 w 75"/>
              <a:gd name="T9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65">
                <a:moveTo>
                  <a:pt x="74" y="32"/>
                </a:moveTo>
                <a:lnTo>
                  <a:pt x="21" y="64"/>
                </a:lnTo>
                <a:lnTo>
                  <a:pt x="0" y="32"/>
                </a:lnTo>
                <a:lnTo>
                  <a:pt x="53" y="0"/>
                </a:lnTo>
                <a:lnTo>
                  <a:pt x="74" y="3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" name="Freeform 513"/>
          <p:cNvSpPr>
            <a:spLocks noChangeArrowheads="1"/>
          </p:cNvSpPr>
          <p:nvPr/>
        </p:nvSpPr>
        <p:spPr bwMode="auto">
          <a:xfrm>
            <a:off x="5367988" y="3259649"/>
            <a:ext cx="22303" cy="22303"/>
          </a:xfrm>
          <a:custGeom>
            <a:avLst/>
            <a:gdLst>
              <a:gd name="T0" fmla="*/ 32 w 75"/>
              <a:gd name="T1" fmla="*/ 74 h 75"/>
              <a:gd name="T2" fmla="*/ 0 w 75"/>
              <a:gd name="T3" fmla="*/ 42 h 75"/>
              <a:gd name="T4" fmla="*/ 48 w 75"/>
              <a:gd name="T5" fmla="*/ 0 h 75"/>
              <a:gd name="T6" fmla="*/ 74 w 75"/>
              <a:gd name="T7" fmla="*/ 27 h 75"/>
              <a:gd name="T8" fmla="*/ 32 w 75"/>
              <a:gd name="T9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32" y="74"/>
                </a:moveTo>
                <a:lnTo>
                  <a:pt x="0" y="42"/>
                </a:lnTo>
                <a:lnTo>
                  <a:pt x="48" y="0"/>
                </a:lnTo>
                <a:lnTo>
                  <a:pt x="74" y="27"/>
                </a:lnTo>
                <a:lnTo>
                  <a:pt x="32" y="7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8" name="Freeform 514"/>
          <p:cNvSpPr>
            <a:spLocks noChangeArrowheads="1"/>
          </p:cNvSpPr>
          <p:nvPr/>
        </p:nvSpPr>
        <p:spPr bwMode="auto">
          <a:xfrm>
            <a:off x="5352244" y="3246529"/>
            <a:ext cx="20992" cy="22303"/>
          </a:xfrm>
          <a:custGeom>
            <a:avLst/>
            <a:gdLst>
              <a:gd name="T0" fmla="*/ 32 w 70"/>
              <a:gd name="T1" fmla="*/ 0 h 76"/>
              <a:gd name="T2" fmla="*/ 69 w 70"/>
              <a:gd name="T3" fmla="*/ 22 h 76"/>
              <a:gd name="T4" fmla="*/ 37 w 70"/>
              <a:gd name="T5" fmla="*/ 75 h 76"/>
              <a:gd name="T6" fmla="*/ 0 w 70"/>
              <a:gd name="T7" fmla="*/ 59 h 76"/>
              <a:gd name="T8" fmla="*/ 32 w 70"/>
              <a:gd name="T9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6">
                <a:moveTo>
                  <a:pt x="32" y="0"/>
                </a:moveTo>
                <a:lnTo>
                  <a:pt x="69" y="22"/>
                </a:lnTo>
                <a:lnTo>
                  <a:pt x="37" y="75"/>
                </a:lnTo>
                <a:lnTo>
                  <a:pt x="0" y="59"/>
                </a:lnTo>
                <a:lnTo>
                  <a:pt x="3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9" name="Freeform 515"/>
          <p:cNvSpPr>
            <a:spLocks noChangeArrowheads="1"/>
          </p:cNvSpPr>
          <p:nvPr/>
        </p:nvSpPr>
        <p:spPr bwMode="auto">
          <a:xfrm>
            <a:off x="5332564" y="3238657"/>
            <a:ext cx="18368" cy="22303"/>
          </a:xfrm>
          <a:custGeom>
            <a:avLst/>
            <a:gdLst>
              <a:gd name="T0" fmla="*/ 16 w 60"/>
              <a:gd name="T1" fmla="*/ 0 h 75"/>
              <a:gd name="T2" fmla="*/ 59 w 60"/>
              <a:gd name="T3" fmla="*/ 11 h 75"/>
              <a:gd name="T4" fmla="*/ 38 w 60"/>
              <a:gd name="T5" fmla="*/ 74 h 75"/>
              <a:gd name="T6" fmla="*/ 0 w 60"/>
              <a:gd name="T7" fmla="*/ 64 h 75"/>
              <a:gd name="T8" fmla="*/ 16 w 60"/>
              <a:gd name="T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5">
                <a:moveTo>
                  <a:pt x="16" y="0"/>
                </a:moveTo>
                <a:lnTo>
                  <a:pt x="59" y="11"/>
                </a:lnTo>
                <a:lnTo>
                  <a:pt x="38" y="74"/>
                </a:lnTo>
                <a:lnTo>
                  <a:pt x="0" y="64"/>
                </a:lnTo>
                <a:lnTo>
                  <a:pt x="1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0" name="Freeform 516"/>
          <p:cNvSpPr>
            <a:spLocks noChangeArrowheads="1"/>
          </p:cNvSpPr>
          <p:nvPr/>
        </p:nvSpPr>
        <p:spPr bwMode="auto">
          <a:xfrm>
            <a:off x="5276149" y="3287200"/>
            <a:ext cx="86591" cy="89215"/>
          </a:xfrm>
          <a:custGeom>
            <a:avLst/>
            <a:gdLst>
              <a:gd name="T0" fmla="*/ 144 w 293"/>
              <a:gd name="T1" fmla="*/ 42 h 298"/>
              <a:gd name="T2" fmla="*/ 186 w 293"/>
              <a:gd name="T3" fmla="*/ 47 h 298"/>
              <a:gd name="T4" fmla="*/ 218 w 293"/>
              <a:gd name="T5" fmla="*/ 74 h 298"/>
              <a:gd name="T6" fmla="*/ 244 w 293"/>
              <a:gd name="T7" fmla="*/ 106 h 298"/>
              <a:gd name="T8" fmla="*/ 250 w 293"/>
              <a:gd name="T9" fmla="*/ 148 h 298"/>
              <a:gd name="T10" fmla="*/ 250 w 293"/>
              <a:gd name="T11" fmla="*/ 169 h 298"/>
              <a:gd name="T12" fmla="*/ 233 w 293"/>
              <a:gd name="T13" fmla="*/ 207 h 298"/>
              <a:gd name="T14" fmla="*/ 207 w 293"/>
              <a:gd name="T15" fmla="*/ 233 h 298"/>
              <a:gd name="T16" fmla="*/ 165 w 293"/>
              <a:gd name="T17" fmla="*/ 249 h 298"/>
              <a:gd name="T18" fmla="*/ 144 w 293"/>
              <a:gd name="T19" fmla="*/ 254 h 298"/>
              <a:gd name="T20" fmla="*/ 106 w 293"/>
              <a:gd name="T21" fmla="*/ 244 h 298"/>
              <a:gd name="T22" fmla="*/ 69 w 293"/>
              <a:gd name="T23" fmla="*/ 222 h 298"/>
              <a:gd name="T24" fmla="*/ 48 w 293"/>
              <a:gd name="T25" fmla="*/ 190 h 298"/>
              <a:gd name="T26" fmla="*/ 37 w 293"/>
              <a:gd name="T27" fmla="*/ 148 h 298"/>
              <a:gd name="T28" fmla="*/ 43 w 293"/>
              <a:gd name="T29" fmla="*/ 127 h 298"/>
              <a:gd name="T30" fmla="*/ 58 w 293"/>
              <a:gd name="T31" fmla="*/ 90 h 298"/>
              <a:gd name="T32" fmla="*/ 85 w 293"/>
              <a:gd name="T33" fmla="*/ 58 h 298"/>
              <a:gd name="T34" fmla="*/ 122 w 293"/>
              <a:gd name="T35" fmla="*/ 42 h 298"/>
              <a:gd name="T36" fmla="*/ 144 w 293"/>
              <a:gd name="T37" fmla="*/ 297 h 298"/>
              <a:gd name="T38" fmla="*/ 175 w 293"/>
              <a:gd name="T39" fmla="*/ 291 h 298"/>
              <a:gd name="T40" fmla="*/ 229 w 293"/>
              <a:gd name="T41" fmla="*/ 270 h 298"/>
              <a:gd name="T42" fmla="*/ 265 w 293"/>
              <a:gd name="T43" fmla="*/ 228 h 298"/>
              <a:gd name="T44" fmla="*/ 292 w 293"/>
              <a:gd name="T45" fmla="*/ 175 h 298"/>
              <a:gd name="T46" fmla="*/ 292 w 293"/>
              <a:gd name="T47" fmla="*/ 148 h 298"/>
              <a:gd name="T48" fmla="*/ 282 w 293"/>
              <a:gd name="T49" fmla="*/ 90 h 298"/>
              <a:gd name="T50" fmla="*/ 250 w 293"/>
              <a:gd name="T51" fmla="*/ 42 h 298"/>
              <a:gd name="T52" fmla="*/ 202 w 293"/>
              <a:gd name="T53" fmla="*/ 10 h 298"/>
              <a:gd name="T54" fmla="*/ 144 w 293"/>
              <a:gd name="T55" fmla="*/ 0 h 298"/>
              <a:gd name="T56" fmla="*/ 117 w 293"/>
              <a:gd name="T57" fmla="*/ 5 h 298"/>
              <a:gd name="T58" fmla="*/ 64 w 293"/>
              <a:gd name="T59" fmla="*/ 26 h 298"/>
              <a:gd name="T60" fmla="*/ 22 w 293"/>
              <a:gd name="T61" fmla="*/ 63 h 298"/>
              <a:gd name="T62" fmla="*/ 0 w 293"/>
              <a:gd name="T63" fmla="*/ 116 h 298"/>
              <a:gd name="T64" fmla="*/ 0 w 293"/>
              <a:gd name="T65" fmla="*/ 148 h 298"/>
              <a:gd name="T66" fmla="*/ 11 w 293"/>
              <a:gd name="T67" fmla="*/ 207 h 298"/>
              <a:gd name="T68" fmla="*/ 43 w 293"/>
              <a:gd name="T69" fmla="*/ 254 h 298"/>
              <a:gd name="T70" fmla="*/ 90 w 293"/>
              <a:gd name="T71" fmla="*/ 281 h 298"/>
              <a:gd name="T72" fmla="*/ 144 w 293"/>
              <a:gd name="T73" fmla="*/ 297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93" h="298">
                <a:moveTo>
                  <a:pt x="144" y="42"/>
                </a:moveTo>
                <a:lnTo>
                  <a:pt x="144" y="42"/>
                </a:lnTo>
                <a:lnTo>
                  <a:pt x="165" y="42"/>
                </a:lnTo>
                <a:lnTo>
                  <a:pt x="186" y="47"/>
                </a:lnTo>
                <a:lnTo>
                  <a:pt x="207" y="58"/>
                </a:lnTo>
                <a:lnTo>
                  <a:pt x="218" y="74"/>
                </a:lnTo>
                <a:lnTo>
                  <a:pt x="233" y="90"/>
                </a:lnTo>
                <a:lnTo>
                  <a:pt x="244" y="106"/>
                </a:lnTo>
                <a:lnTo>
                  <a:pt x="250" y="127"/>
                </a:lnTo>
                <a:lnTo>
                  <a:pt x="250" y="148"/>
                </a:lnTo>
                <a:lnTo>
                  <a:pt x="250" y="148"/>
                </a:lnTo>
                <a:lnTo>
                  <a:pt x="250" y="169"/>
                </a:lnTo>
                <a:lnTo>
                  <a:pt x="244" y="190"/>
                </a:lnTo>
                <a:lnTo>
                  <a:pt x="233" y="207"/>
                </a:lnTo>
                <a:lnTo>
                  <a:pt x="218" y="222"/>
                </a:lnTo>
                <a:lnTo>
                  <a:pt x="207" y="233"/>
                </a:lnTo>
                <a:lnTo>
                  <a:pt x="186" y="244"/>
                </a:lnTo>
                <a:lnTo>
                  <a:pt x="165" y="249"/>
                </a:lnTo>
                <a:lnTo>
                  <a:pt x="144" y="254"/>
                </a:lnTo>
                <a:lnTo>
                  <a:pt x="144" y="254"/>
                </a:lnTo>
                <a:lnTo>
                  <a:pt x="122" y="249"/>
                </a:lnTo>
                <a:lnTo>
                  <a:pt x="106" y="244"/>
                </a:lnTo>
                <a:lnTo>
                  <a:pt x="85" y="233"/>
                </a:lnTo>
                <a:lnTo>
                  <a:pt x="69" y="222"/>
                </a:lnTo>
                <a:lnTo>
                  <a:pt x="58" y="207"/>
                </a:lnTo>
                <a:lnTo>
                  <a:pt x="48" y="190"/>
                </a:lnTo>
                <a:lnTo>
                  <a:pt x="43" y="169"/>
                </a:lnTo>
                <a:lnTo>
                  <a:pt x="37" y="148"/>
                </a:lnTo>
                <a:lnTo>
                  <a:pt x="37" y="148"/>
                </a:lnTo>
                <a:lnTo>
                  <a:pt x="43" y="127"/>
                </a:lnTo>
                <a:lnTo>
                  <a:pt x="48" y="106"/>
                </a:lnTo>
                <a:lnTo>
                  <a:pt x="58" y="90"/>
                </a:lnTo>
                <a:lnTo>
                  <a:pt x="69" y="74"/>
                </a:lnTo>
                <a:lnTo>
                  <a:pt x="85" y="58"/>
                </a:lnTo>
                <a:lnTo>
                  <a:pt x="106" y="47"/>
                </a:lnTo>
                <a:lnTo>
                  <a:pt x="122" y="42"/>
                </a:lnTo>
                <a:lnTo>
                  <a:pt x="144" y="42"/>
                </a:lnTo>
                <a:close/>
                <a:moveTo>
                  <a:pt x="144" y="297"/>
                </a:moveTo>
                <a:lnTo>
                  <a:pt x="144" y="297"/>
                </a:lnTo>
                <a:lnTo>
                  <a:pt x="175" y="291"/>
                </a:lnTo>
                <a:lnTo>
                  <a:pt x="202" y="281"/>
                </a:lnTo>
                <a:lnTo>
                  <a:pt x="229" y="270"/>
                </a:lnTo>
                <a:lnTo>
                  <a:pt x="250" y="254"/>
                </a:lnTo>
                <a:lnTo>
                  <a:pt x="265" y="228"/>
                </a:lnTo>
                <a:lnTo>
                  <a:pt x="282" y="207"/>
                </a:lnTo>
                <a:lnTo>
                  <a:pt x="292" y="175"/>
                </a:lnTo>
                <a:lnTo>
                  <a:pt x="292" y="148"/>
                </a:lnTo>
                <a:lnTo>
                  <a:pt x="292" y="148"/>
                </a:lnTo>
                <a:lnTo>
                  <a:pt x="292" y="116"/>
                </a:lnTo>
                <a:lnTo>
                  <a:pt x="282" y="90"/>
                </a:lnTo>
                <a:lnTo>
                  <a:pt x="265" y="63"/>
                </a:lnTo>
                <a:lnTo>
                  <a:pt x="250" y="42"/>
                </a:lnTo>
                <a:lnTo>
                  <a:pt x="229" y="26"/>
                </a:lnTo>
                <a:lnTo>
                  <a:pt x="202" y="10"/>
                </a:lnTo>
                <a:lnTo>
                  <a:pt x="175" y="5"/>
                </a:lnTo>
                <a:lnTo>
                  <a:pt x="144" y="0"/>
                </a:lnTo>
                <a:lnTo>
                  <a:pt x="144" y="0"/>
                </a:lnTo>
                <a:lnTo>
                  <a:pt x="117" y="5"/>
                </a:lnTo>
                <a:lnTo>
                  <a:pt x="90" y="10"/>
                </a:lnTo>
                <a:lnTo>
                  <a:pt x="64" y="26"/>
                </a:lnTo>
                <a:lnTo>
                  <a:pt x="43" y="42"/>
                </a:lnTo>
                <a:lnTo>
                  <a:pt x="22" y="63"/>
                </a:lnTo>
                <a:lnTo>
                  <a:pt x="11" y="90"/>
                </a:lnTo>
                <a:lnTo>
                  <a:pt x="0" y="116"/>
                </a:lnTo>
                <a:lnTo>
                  <a:pt x="0" y="148"/>
                </a:lnTo>
                <a:lnTo>
                  <a:pt x="0" y="148"/>
                </a:lnTo>
                <a:lnTo>
                  <a:pt x="0" y="175"/>
                </a:lnTo>
                <a:lnTo>
                  <a:pt x="11" y="207"/>
                </a:lnTo>
                <a:lnTo>
                  <a:pt x="22" y="228"/>
                </a:lnTo>
                <a:lnTo>
                  <a:pt x="43" y="254"/>
                </a:lnTo>
                <a:lnTo>
                  <a:pt x="64" y="270"/>
                </a:lnTo>
                <a:lnTo>
                  <a:pt x="90" y="281"/>
                </a:lnTo>
                <a:lnTo>
                  <a:pt x="117" y="291"/>
                </a:lnTo>
                <a:lnTo>
                  <a:pt x="144" y="2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1" name="Freeform 517"/>
          <p:cNvSpPr>
            <a:spLocks noChangeArrowheads="1"/>
          </p:cNvSpPr>
          <p:nvPr/>
        </p:nvSpPr>
        <p:spPr bwMode="auto">
          <a:xfrm>
            <a:off x="5252533" y="3217665"/>
            <a:ext cx="20992" cy="23616"/>
          </a:xfrm>
          <a:custGeom>
            <a:avLst/>
            <a:gdLst>
              <a:gd name="T0" fmla="*/ 38 w 71"/>
              <a:gd name="T1" fmla="*/ 0 h 81"/>
              <a:gd name="T2" fmla="*/ 70 w 71"/>
              <a:gd name="T3" fmla="*/ 59 h 81"/>
              <a:gd name="T4" fmla="*/ 32 w 71"/>
              <a:gd name="T5" fmla="*/ 80 h 81"/>
              <a:gd name="T6" fmla="*/ 0 w 71"/>
              <a:gd name="T7" fmla="*/ 21 h 81"/>
              <a:gd name="T8" fmla="*/ 38 w 71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81">
                <a:moveTo>
                  <a:pt x="38" y="0"/>
                </a:moveTo>
                <a:lnTo>
                  <a:pt x="70" y="59"/>
                </a:lnTo>
                <a:lnTo>
                  <a:pt x="32" y="80"/>
                </a:lnTo>
                <a:lnTo>
                  <a:pt x="0" y="21"/>
                </a:lnTo>
                <a:lnTo>
                  <a:pt x="38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" name="Freeform 518"/>
          <p:cNvSpPr>
            <a:spLocks noChangeArrowheads="1"/>
          </p:cNvSpPr>
          <p:nvPr/>
        </p:nvSpPr>
        <p:spPr bwMode="auto">
          <a:xfrm>
            <a:off x="5221046" y="3243905"/>
            <a:ext cx="22303" cy="22303"/>
          </a:xfrm>
          <a:custGeom>
            <a:avLst/>
            <a:gdLst>
              <a:gd name="T0" fmla="*/ 26 w 75"/>
              <a:gd name="T1" fmla="*/ 0 h 75"/>
              <a:gd name="T2" fmla="*/ 74 w 75"/>
              <a:gd name="T3" fmla="*/ 43 h 75"/>
              <a:gd name="T4" fmla="*/ 47 w 75"/>
              <a:gd name="T5" fmla="*/ 74 h 75"/>
              <a:gd name="T6" fmla="*/ 0 w 75"/>
              <a:gd name="T7" fmla="*/ 32 h 75"/>
              <a:gd name="T8" fmla="*/ 26 w 75"/>
              <a:gd name="T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26" y="0"/>
                </a:moveTo>
                <a:lnTo>
                  <a:pt x="74" y="43"/>
                </a:lnTo>
                <a:lnTo>
                  <a:pt x="47" y="74"/>
                </a:lnTo>
                <a:lnTo>
                  <a:pt x="0" y="32"/>
                </a:lnTo>
                <a:lnTo>
                  <a:pt x="2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3" name="Freeform 519"/>
          <p:cNvSpPr>
            <a:spLocks noChangeArrowheads="1"/>
          </p:cNvSpPr>
          <p:nvPr/>
        </p:nvSpPr>
        <p:spPr bwMode="auto">
          <a:xfrm>
            <a:off x="5200054" y="3280641"/>
            <a:ext cx="22303" cy="17055"/>
          </a:xfrm>
          <a:custGeom>
            <a:avLst/>
            <a:gdLst>
              <a:gd name="T0" fmla="*/ 11 w 75"/>
              <a:gd name="T1" fmla="*/ 0 h 59"/>
              <a:gd name="T2" fmla="*/ 74 w 75"/>
              <a:gd name="T3" fmla="*/ 21 h 59"/>
              <a:gd name="T4" fmla="*/ 59 w 75"/>
              <a:gd name="T5" fmla="*/ 58 h 59"/>
              <a:gd name="T6" fmla="*/ 0 w 75"/>
              <a:gd name="T7" fmla="*/ 36 h 59"/>
              <a:gd name="T8" fmla="*/ 11 w 75"/>
              <a:gd name="T9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59">
                <a:moveTo>
                  <a:pt x="11" y="0"/>
                </a:moveTo>
                <a:lnTo>
                  <a:pt x="74" y="21"/>
                </a:lnTo>
                <a:lnTo>
                  <a:pt x="59" y="58"/>
                </a:lnTo>
                <a:lnTo>
                  <a:pt x="0" y="36"/>
                </a:lnTo>
                <a:lnTo>
                  <a:pt x="11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4" name="Freeform 520"/>
          <p:cNvSpPr>
            <a:spLocks noChangeArrowheads="1"/>
          </p:cNvSpPr>
          <p:nvPr/>
        </p:nvSpPr>
        <p:spPr bwMode="auto">
          <a:xfrm>
            <a:off x="5194806" y="3323936"/>
            <a:ext cx="19679" cy="13120"/>
          </a:xfrm>
          <a:custGeom>
            <a:avLst/>
            <a:gdLst>
              <a:gd name="T0" fmla="*/ 0 w 64"/>
              <a:gd name="T1" fmla="*/ 0 h 43"/>
              <a:gd name="T2" fmla="*/ 63 w 64"/>
              <a:gd name="T3" fmla="*/ 0 h 43"/>
              <a:gd name="T4" fmla="*/ 63 w 64"/>
              <a:gd name="T5" fmla="*/ 42 h 43"/>
              <a:gd name="T6" fmla="*/ 0 w 64"/>
              <a:gd name="T7" fmla="*/ 42 h 43"/>
              <a:gd name="T8" fmla="*/ 0 w 6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3">
                <a:moveTo>
                  <a:pt x="0" y="0"/>
                </a:moveTo>
                <a:lnTo>
                  <a:pt x="63" y="0"/>
                </a:lnTo>
                <a:lnTo>
                  <a:pt x="6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5" name="Freeform 521"/>
          <p:cNvSpPr>
            <a:spLocks noChangeArrowheads="1"/>
          </p:cNvSpPr>
          <p:nvPr/>
        </p:nvSpPr>
        <p:spPr bwMode="auto">
          <a:xfrm>
            <a:off x="5198742" y="3359360"/>
            <a:ext cx="22304" cy="19679"/>
          </a:xfrm>
          <a:custGeom>
            <a:avLst/>
            <a:gdLst>
              <a:gd name="T0" fmla="*/ 0 w 76"/>
              <a:gd name="T1" fmla="*/ 21 h 65"/>
              <a:gd name="T2" fmla="*/ 58 w 76"/>
              <a:gd name="T3" fmla="*/ 0 h 65"/>
              <a:gd name="T4" fmla="*/ 75 w 76"/>
              <a:gd name="T5" fmla="*/ 42 h 65"/>
              <a:gd name="T6" fmla="*/ 11 w 76"/>
              <a:gd name="T7" fmla="*/ 64 h 65"/>
              <a:gd name="T8" fmla="*/ 0 w 76"/>
              <a:gd name="T9" fmla="*/ 2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65">
                <a:moveTo>
                  <a:pt x="0" y="21"/>
                </a:moveTo>
                <a:lnTo>
                  <a:pt x="58" y="0"/>
                </a:lnTo>
                <a:lnTo>
                  <a:pt x="75" y="42"/>
                </a:lnTo>
                <a:lnTo>
                  <a:pt x="11" y="64"/>
                </a:lnTo>
                <a:lnTo>
                  <a:pt x="0" y="2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6" name="Freeform 522"/>
          <p:cNvSpPr>
            <a:spLocks noChangeArrowheads="1"/>
          </p:cNvSpPr>
          <p:nvPr/>
        </p:nvSpPr>
        <p:spPr bwMode="auto">
          <a:xfrm>
            <a:off x="5218422" y="3394783"/>
            <a:ext cx="22303" cy="20992"/>
          </a:xfrm>
          <a:custGeom>
            <a:avLst/>
            <a:gdLst>
              <a:gd name="T0" fmla="*/ 26 w 75"/>
              <a:gd name="T1" fmla="*/ 68 h 69"/>
              <a:gd name="T2" fmla="*/ 0 w 75"/>
              <a:gd name="T3" fmla="*/ 37 h 69"/>
              <a:gd name="T4" fmla="*/ 47 w 75"/>
              <a:gd name="T5" fmla="*/ 0 h 69"/>
              <a:gd name="T6" fmla="*/ 74 w 75"/>
              <a:gd name="T7" fmla="*/ 32 h 69"/>
              <a:gd name="T8" fmla="*/ 26 w 75"/>
              <a:gd name="T9" fmla="*/ 6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69">
                <a:moveTo>
                  <a:pt x="26" y="68"/>
                </a:moveTo>
                <a:lnTo>
                  <a:pt x="0" y="37"/>
                </a:lnTo>
                <a:lnTo>
                  <a:pt x="47" y="0"/>
                </a:lnTo>
                <a:lnTo>
                  <a:pt x="74" y="32"/>
                </a:lnTo>
                <a:lnTo>
                  <a:pt x="26" y="6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7" name="Freeform 523"/>
          <p:cNvSpPr>
            <a:spLocks noChangeArrowheads="1"/>
          </p:cNvSpPr>
          <p:nvPr/>
        </p:nvSpPr>
        <p:spPr bwMode="auto">
          <a:xfrm>
            <a:off x="5249909" y="3419711"/>
            <a:ext cx="20992" cy="22303"/>
          </a:xfrm>
          <a:custGeom>
            <a:avLst/>
            <a:gdLst>
              <a:gd name="T0" fmla="*/ 37 w 70"/>
              <a:gd name="T1" fmla="*/ 74 h 75"/>
              <a:gd name="T2" fmla="*/ 0 w 70"/>
              <a:gd name="T3" fmla="*/ 52 h 75"/>
              <a:gd name="T4" fmla="*/ 32 w 70"/>
              <a:gd name="T5" fmla="*/ 0 h 75"/>
              <a:gd name="T6" fmla="*/ 69 w 70"/>
              <a:gd name="T7" fmla="*/ 21 h 75"/>
              <a:gd name="T8" fmla="*/ 37 w 70"/>
              <a:gd name="T9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5">
                <a:moveTo>
                  <a:pt x="37" y="74"/>
                </a:moveTo>
                <a:lnTo>
                  <a:pt x="0" y="52"/>
                </a:lnTo>
                <a:lnTo>
                  <a:pt x="32" y="0"/>
                </a:lnTo>
                <a:lnTo>
                  <a:pt x="69" y="21"/>
                </a:lnTo>
                <a:lnTo>
                  <a:pt x="37" y="7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8" name="Freeform 524"/>
          <p:cNvSpPr>
            <a:spLocks noChangeArrowheads="1"/>
          </p:cNvSpPr>
          <p:nvPr/>
        </p:nvSpPr>
        <p:spPr bwMode="auto">
          <a:xfrm>
            <a:off x="5290581" y="3435455"/>
            <a:ext cx="15744" cy="20992"/>
          </a:xfrm>
          <a:custGeom>
            <a:avLst/>
            <a:gdLst>
              <a:gd name="T0" fmla="*/ 37 w 54"/>
              <a:gd name="T1" fmla="*/ 70 h 71"/>
              <a:gd name="T2" fmla="*/ 0 w 54"/>
              <a:gd name="T3" fmla="*/ 59 h 71"/>
              <a:gd name="T4" fmla="*/ 10 w 54"/>
              <a:gd name="T5" fmla="*/ 0 h 71"/>
              <a:gd name="T6" fmla="*/ 53 w 54"/>
              <a:gd name="T7" fmla="*/ 6 h 71"/>
              <a:gd name="T8" fmla="*/ 37 w 54"/>
              <a:gd name="T9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71">
                <a:moveTo>
                  <a:pt x="37" y="70"/>
                </a:moveTo>
                <a:lnTo>
                  <a:pt x="0" y="59"/>
                </a:lnTo>
                <a:lnTo>
                  <a:pt x="10" y="0"/>
                </a:lnTo>
                <a:lnTo>
                  <a:pt x="53" y="6"/>
                </a:lnTo>
                <a:lnTo>
                  <a:pt x="37" y="7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9" name="Freeform 525"/>
          <p:cNvSpPr>
            <a:spLocks noChangeArrowheads="1"/>
          </p:cNvSpPr>
          <p:nvPr/>
        </p:nvSpPr>
        <p:spPr bwMode="auto">
          <a:xfrm>
            <a:off x="5329940" y="3435455"/>
            <a:ext cx="15744" cy="20992"/>
          </a:xfrm>
          <a:custGeom>
            <a:avLst/>
            <a:gdLst>
              <a:gd name="T0" fmla="*/ 11 w 54"/>
              <a:gd name="T1" fmla="*/ 70 h 71"/>
              <a:gd name="T2" fmla="*/ 0 w 54"/>
              <a:gd name="T3" fmla="*/ 6 h 71"/>
              <a:gd name="T4" fmla="*/ 43 w 54"/>
              <a:gd name="T5" fmla="*/ 0 h 71"/>
              <a:gd name="T6" fmla="*/ 53 w 54"/>
              <a:gd name="T7" fmla="*/ 64 h 71"/>
              <a:gd name="T8" fmla="*/ 11 w 54"/>
              <a:gd name="T9" fmla="*/ 7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71">
                <a:moveTo>
                  <a:pt x="11" y="70"/>
                </a:moveTo>
                <a:lnTo>
                  <a:pt x="0" y="6"/>
                </a:lnTo>
                <a:lnTo>
                  <a:pt x="43" y="0"/>
                </a:lnTo>
                <a:lnTo>
                  <a:pt x="53" y="64"/>
                </a:lnTo>
                <a:lnTo>
                  <a:pt x="11" y="7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0" name="Freeform 526"/>
          <p:cNvSpPr>
            <a:spLocks noChangeArrowheads="1"/>
          </p:cNvSpPr>
          <p:nvPr/>
        </p:nvSpPr>
        <p:spPr bwMode="auto">
          <a:xfrm>
            <a:off x="5366676" y="3421022"/>
            <a:ext cx="20992" cy="22304"/>
          </a:xfrm>
          <a:custGeom>
            <a:avLst/>
            <a:gdLst>
              <a:gd name="T0" fmla="*/ 32 w 70"/>
              <a:gd name="T1" fmla="*/ 74 h 75"/>
              <a:gd name="T2" fmla="*/ 0 w 70"/>
              <a:gd name="T3" fmla="*/ 21 h 75"/>
              <a:gd name="T4" fmla="*/ 37 w 70"/>
              <a:gd name="T5" fmla="*/ 0 h 75"/>
              <a:gd name="T6" fmla="*/ 69 w 70"/>
              <a:gd name="T7" fmla="*/ 53 h 75"/>
              <a:gd name="T8" fmla="*/ 32 w 70"/>
              <a:gd name="T9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5">
                <a:moveTo>
                  <a:pt x="32" y="74"/>
                </a:moveTo>
                <a:lnTo>
                  <a:pt x="0" y="21"/>
                </a:lnTo>
                <a:lnTo>
                  <a:pt x="37" y="0"/>
                </a:lnTo>
                <a:lnTo>
                  <a:pt x="69" y="53"/>
                </a:lnTo>
                <a:lnTo>
                  <a:pt x="32" y="7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1" name="Freeform 527"/>
          <p:cNvSpPr>
            <a:spLocks noChangeArrowheads="1"/>
          </p:cNvSpPr>
          <p:nvPr/>
        </p:nvSpPr>
        <p:spPr bwMode="auto">
          <a:xfrm>
            <a:off x="5396852" y="3396095"/>
            <a:ext cx="22303" cy="22303"/>
          </a:xfrm>
          <a:custGeom>
            <a:avLst/>
            <a:gdLst>
              <a:gd name="T0" fmla="*/ 47 w 75"/>
              <a:gd name="T1" fmla="*/ 74 h 75"/>
              <a:gd name="T2" fmla="*/ 0 w 75"/>
              <a:gd name="T3" fmla="*/ 32 h 75"/>
              <a:gd name="T4" fmla="*/ 26 w 75"/>
              <a:gd name="T5" fmla="*/ 0 h 75"/>
              <a:gd name="T6" fmla="*/ 74 w 75"/>
              <a:gd name="T7" fmla="*/ 42 h 75"/>
              <a:gd name="T8" fmla="*/ 47 w 75"/>
              <a:gd name="T9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5">
                <a:moveTo>
                  <a:pt x="47" y="74"/>
                </a:moveTo>
                <a:lnTo>
                  <a:pt x="0" y="32"/>
                </a:lnTo>
                <a:lnTo>
                  <a:pt x="26" y="0"/>
                </a:lnTo>
                <a:lnTo>
                  <a:pt x="74" y="42"/>
                </a:lnTo>
                <a:lnTo>
                  <a:pt x="47" y="7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" name="Freeform 528"/>
          <p:cNvSpPr>
            <a:spLocks noChangeArrowheads="1"/>
          </p:cNvSpPr>
          <p:nvPr/>
        </p:nvSpPr>
        <p:spPr bwMode="auto">
          <a:xfrm>
            <a:off x="5416531" y="3363295"/>
            <a:ext cx="22304" cy="19680"/>
          </a:xfrm>
          <a:custGeom>
            <a:avLst/>
            <a:gdLst>
              <a:gd name="T0" fmla="*/ 59 w 76"/>
              <a:gd name="T1" fmla="*/ 64 h 65"/>
              <a:gd name="T2" fmla="*/ 0 w 76"/>
              <a:gd name="T3" fmla="*/ 43 h 65"/>
              <a:gd name="T4" fmla="*/ 17 w 76"/>
              <a:gd name="T5" fmla="*/ 0 h 65"/>
              <a:gd name="T6" fmla="*/ 75 w 76"/>
              <a:gd name="T7" fmla="*/ 27 h 65"/>
              <a:gd name="T8" fmla="*/ 59 w 76"/>
              <a:gd name="T9" fmla="*/ 6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65">
                <a:moveTo>
                  <a:pt x="59" y="64"/>
                </a:moveTo>
                <a:lnTo>
                  <a:pt x="0" y="43"/>
                </a:lnTo>
                <a:lnTo>
                  <a:pt x="17" y="0"/>
                </a:lnTo>
                <a:lnTo>
                  <a:pt x="75" y="27"/>
                </a:lnTo>
                <a:lnTo>
                  <a:pt x="59" y="6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3" name="Freeform 529"/>
          <p:cNvSpPr>
            <a:spLocks noChangeArrowheads="1"/>
          </p:cNvSpPr>
          <p:nvPr/>
        </p:nvSpPr>
        <p:spPr bwMode="auto">
          <a:xfrm>
            <a:off x="5425715" y="3326560"/>
            <a:ext cx="19679" cy="13120"/>
          </a:xfrm>
          <a:custGeom>
            <a:avLst/>
            <a:gdLst>
              <a:gd name="T0" fmla="*/ 0 w 65"/>
              <a:gd name="T1" fmla="*/ 43 h 44"/>
              <a:gd name="T2" fmla="*/ 0 w 65"/>
              <a:gd name="T3" fmla="*/ 0 h 44"/>
              <a:gd name="T4" fmla="*/ 64 w 65"/>
              <a:gd name="T5" fmla="*/ 0 h 44"/>
              <a:gd name="T6" fmla="*/ 64 w 65"/>
              <a:gd name="T7" fmla="*/ 43 h 44"/>
              <a:gd name="T8" fmla="*/ 0 w 65"/>
              <a:gd name="T9" fmla="*/ 4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0" y="43"/>
                </a:moveTo>
                <a:lnTo>
                  <a:pt x="0" y="0"/>
                </a:lnTo>
                <a:lnTo>
                  <a:pt x="64" y="0"/>
                </a:lnTo>
                <a:lnTo>
                  <a:pt x="64" y="43"/>
                </a:lnTo>
                <a:lnTo>
                  <a:pt x="0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4" name="Freeform 530"/>
          <p:cNvSpPr>
            <a:spLocks noChangeArrowheads="1"/>
          </p:cNvSpPr>
          <p:nvPr/>
        </p:nvSpPr>
        <p:spPr bwMode="auto">
          <a:xfrm>
            <a:off x="5419155" y="3284576"/>
            <a:ext cx="22304" cy="17056"/>
          </a:xfrm>
          <a:custGeom>
            <a:avLst/>
            <a:gdLst>
              <a:gd name="T0" fmla="*/ 74 w 75"/>
              <a:gd name="T1" fmla="*/ 37 h 59"/>
              <a:gd name="T2" fmla="*/ 16 w 75"/>
              <a:gd name="T3" fmla="*/ 58 h 59"/>
              <a:gd name="T4" fmla="*/ 0 w 75"/>
              <a:gd name="T5" fmla="*/ 21 h 59"/>
              <a:gd name="T6" fmla="*/ 58 w 75"/>
              <a:gd name="T7" fmla="*/ 0 h 59"/>
              <a:gd name="T8" fmla="*/ 74 w 75"/>
              <a:gd name="T9" fmla="*/ 3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59">
                <a:moveTo>
                  <a:pt x="74" y="37"/>
                </a:moveTo>
                <a:lnTo>
                  <a:pt x="16" y="58"/>
                </a:lnTo>
                <a:lnTo>
                  <a:pt x="0" y="21"/>
                </a:lnTo>
                <a:lnTo>
                  <a:pt x="58" y="0"/>
                </a:lnTo>
                <a:lnTo>
                  <a:pt x="74" y="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5" name="Freeform 531"/>
          <p:cNvSpPr>
            <a:spLocks noChangeArrowheads="1"/>
          </p:cNvSpPr>
          <p:nvPr/>
        </p:nvSpPr>
        <p:spPr bwMode="auto">
          <a:xfrm>
            <a:off x="5398163" y="3247841"/>
            <a:ext cx="23616" cy="20992"/>
          </a:xfrm>
          <a:custGeom>
            <a:avLst/>
            <a:gdLst>
              <a:gd name="T0" fmla="*/ 53 w 81"/>
              <a:gd name="T1" fmla="*/ 0 h 70"/>
              <a:gd name="T2" fmla="*/ 80 w 81"/>
              <a:gd name="T3" fmla="*/ 32 h 70"/>
              <a:gd name="T4" fmla="*/ 27 w 81"/>
              <a:gd name="T5" fmla="*/ 69 h 70"/>
              <a:gd name="T6" fmla="*/ 0 w 81"/>
              <a:gd name="T7" fmla="*/ 37 h 70"/>
              <a:gd name="T8" fmla="*/ 53 w 81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70">
                <a:moveTo>
                  <a:pt x="53" y="0"/>
                </a:moveTo>
                <a:lnTo>
                  <a:pt x="80" y="32"/>
                </a:lnTo>
                <a:lnTo>
                  <a:pt x="27" y="69"/>
                </a:lnTo>
                <a:lnTo>
                  <a:pt x="0" y="37"/>
                </a:lnTo>
                <a:lnTo>
                  <a:pt x="53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6" name="Freeform 532"/>
          <p:cNvSpPr>
            <a:spLocks noChangeArrowheads="1"/>
          </p:cNvSpPr>
          <p:nvPr/>
        </p:nvSpPr>
        <p:spPr bwMode="auto">
          <a:xfrm>
            <a:off x="5369300" y="3220289"/>
            <a:ext cx="19680" cy="22303"/>
          </a:xfrm>
          <a:custGeom>
            <a:avLst/>
            <a:gdLst>
              <a:gd name="T0" fmla="*/ 32 w 65"/>
              <a:gd name="T1" fmla="*/ 0 h 76"/>
              <a:gd name="T2" fmla="*/ 64 w 65"/>
              <a:gd name="T3" fmla="*/ 22 h 76"/>
              <a:gd name="T4" fmla="*/ 32 w 65"/>
              <a:gd name="T5" fmla="*/ 75 h 76"/>
              <a:gd name="T6" fmla="*/ 0 w 65"/>
              <a:gd name="T7" fmla="*/ 54 h 76"/>
              <a:gd name="T8" fmla="*/ 32 w 65"/>
              <a:gd name="T9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76">
                <a:moveTo>
                  <a:pt x="32" y="0"/>
                </a:moveTo>
                <a:lnTo>
                  <a:pt x="64" y="22"/>
                </a:lnTo>
                <a:lnTo>
                  <a:pt x="32" y="75"/>
                </a:lnTo>
                <a:lnTo>
                  <a:pt x="0" y="54"/>
                </a:lnTo>
                <a:lnTo>
                  <a:pt x="3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7" name="Freeform 533"/>
          <p:cNvSpPr>
            <a:spLocks noChangeArrowheads="1"/>
          </p:cNvSpPr>
          <p:nvPr/>
        </p:nvSpPr>
        <p:spPr bwMode="auto">
          <a:xfrm>
            <a:off x="5332564" y="3207169"/>
            <a:ext cx="15744" cy="20992"/>
          </a:xfrm>
          <a:custGeom>
            <a:avLst/>
            <a:gdLst>
              <a:gd name="T0" fmla="*/ 11 w 54"/>
              <a:gd name="T1" fmla="*/ 0 h 70"/>
              <a:gd name="T2" fmla="*/ 53 w 54"/>
              <a:gd name="T3" fmla="*/ 5 h 70"/>
              <a:gd name="T4" fmla="*/ 42 w 54"/>
              <a:gd name="T5" fmla="*/ 69 h 70"/>
              <a:gd name="T6" fmla="*/ 0 w 54"/>
              <a:gd name="T7" fmla="*/ 64 h 70"/>
              <a:gd name="T8" fmla="*/ 11 w 54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70">
                <a:moveTo>
                  <a:pt x="11" y="0"/>
                </a:moveTo>
                <a:lnTo>
                  <a:pt x="53" y="5"/>
                </a:lnTo>
                <a:lnTo>
                  <a:pt x="42" y="69"/>
                </a:lnTo>
                <a:lnTo>
                  <a:pt x="0" y="64"/>
                </a:lnTo>
                <a:lnTo>
                  <a:pt x="11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8" name="Freeform 534"/>
          <p:cNvSpPr>
            <a:spLocks noChangeArrowheads="1"/>
          </p:cNvSpPr>
          <p:nvPr/>
        </p:nvSpPr>
        <p:spPr bwMode="auto">
          <a:xfrm>
            <a:off x="5293204" y="3207169"/>
            <a:ext cx="14432" cy="20992"/>
          </a:xfrm>
          <a:custGeom>
            <a:avLst/>
            <a:gdLst>
              <a:gd name="T0" fmla="*/ 43 w 49"/>
              <a:gd name="T1" fmla="*/ 0 h 70"/>
              <a:gd name="T2" fmla="*/ 48 w 49"/>
              <a:gd name="T3" fmla="*/ 58 h 70"/>
              <a:gd name="T4" fmla="*/ 11 w 49"/>
              <a:gd name="T5" fmla="*/ 69 h 70"/>
              <a:gd name="T6" fmla="*/ 0 w 49"/>
              <a:gd name="T7" fmla="*/ 5 h 70"/>
              <a:gd name="T8" fmla="*/ 43 w 49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70">
                <a:moveTo>
                  <a:pt x="43" y="0"/>
                </a:moveTo>
                <a:lnTo>
                  <a:pt x="48" y="58"/>
                </a:lnTo>
                <a:lnTo>
                  <a:pt x="11" y="69"/>
                </a:lnTo>
                <a:lnTo>
                  <a:pt x="0" y="5"/>
                </a:lnTo>
                <a:lnTo>
                  <a:pt x="43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9" name="Freeform 535"/>
          <p:cNvSpPr>
            <a:spLocks noChangeArrowheads="1"/>
          </p:cNvSpPr>
          <p:nvPr/>
        </p:nvSpPr>
        <p:spPr bwMode="auto">
          <a:xfrm>
            <a:off x="5137079" y="4479793"/>
            <a:ext cx="162686" cy="139070"/>
          </a:xfrm>
          <a:custGeom>
            <a:avLst/>
            <a:gdLst>
              <a:gd name="T0" fmla="*/ 504 w 548"/>
              <a:gd name="T1" fmla="*/ 191 h 468"/>
              <a:gd name="T2" fmla="*/ 504 w 548"/>
              <a:gd name="T3" fmla="*/ 191 h 468"/>
              <a:gd name="T4" fmla="*/ 504 w 548"/>
              <a:gd name="T5" fmla="*/ 234 h 468"/>
              <a:gd name="T6" fmla="*/ 122 w 548"/>
              <a:gd name="T7" fmla="*/ 234 h 468"/>
              <a:gd name="T8" fmla="*/ 122 w 548"/>
              <a:gd name="T9" fmla="*/ 276 h 468"/>
              <a:gd name="T10" fmla="*/ 489 w 548"/>
              <a:gd name="T11" fmla="*/ 276 h 468"/>
              <a:gd name="T12" fmla="*/ 489 w 548"/>
              <a:gd name="T13" fmla="*/ 276 h 468"/>
              <a:gd name="T14" fmla="*/ 478 w 548"/>
              <a:gd name="T15" fmla="*/ 308 h 468"/>
              <a:gd name="T16" fmla="*/ 457 w 548"/>
              <a:gd name="T17" fmla="*/ 335 h 468"/>
              <a:gd name="T18" fmla="*/ 430 w 548"/>
              <a:gd name="T19" fmla="*/ 361 h 468"/>
              <a:gd name="T20" fmla="*/ 403 w 548"/>
              <a:gd name="T21" fmla="*/ 382 h 468"/>
              <a:gd name="T22" fmla="*/ 377 w 548"/>
              <a:gd name="T23" fmla="*/ 398 h 468"/>
              <a:gd name="T24" fmla="*/ 345 w 548"/>
              <a:gd name="T25" fmla="*/ 414 h 468"/>
              <a:gd name="T26" fmla="*/ 308 w 548"/>
              <a:gd name="T27" fmla="*/ 419 h 468"/>
              <a:gd name="T28" fmla="*/ 271 w 548"/>
              <a:gd name="T29" fmla="*/ 425 h 468"/>
              <a:gd name="T30" fmla="*/ 271 w 548"/>
              <a:gd name="T31" fmla="*/ 425 h 468"/>
              <a:gd name="T32" fmla="*/ 228 w 548"/>
              <a:gd name="T33" fmla="*/ 419 h 468"/>
              <a:gd name="T34" fmla="*/ 186 w 548"/>
              <a:gd name="T35" fmla="*/ 403 h 468"/>
              <a:gd name="T36" fmla="*/ 143 w 548"/>
              <a:gd name="T37" fmla="*/ 382 h 468"/>
              <a:gd name="T38" fmla="*/ 106 w 548"/>
              <a:gd name="T39" fmla="*/ 356 h 468"/>
              <a:gd name="T40" fmla="*/ 106 w 548"/>
              <a:gd name="T41" fmla="*/ 356 h 468"/>
              <a:gd name="T42" fmla="*/ 79 w 548"/>
              <a:gd name="T43" fmla="*/ 318 h 468"/>
              <a:gd name="T44" fmla="*/ 53 w 548"/>
              <a:gd name="T45" fmla="*/ 276 h 468"/>
              <a:gd name="T46" fmla="*/ 79 w 548"/>
              <a:gd name="T47" fmla="*/ 276 h 468"/>
              <a:gd name="T48" fmla="*/ 79 w 548"/>
              <a:gd name="T49" fmla="*/ 234 h 468"/>
              <a:gd name="T50" fmla="*/ 43 w 548"/>
              <a:gd name="T51" fmla="*/ 234 h 468"/>
              <a:gd name="T52" fmla="*/ 43 w 548"/>
              <a:gd name="T53" fmla="*/ 234 h 468"/>
              <a:gd name="T54" fmla="*/ 43 w 548"/>
              <a:gd name="T55" fmla="*/ 212 h 468"/>
              <a:gd name="T56" fmla="*/ 483 w 548"/>
              <a:gd name="T57" fmla="*/ 212 h 468"/>
              <a:gd name="T58" fmla="*/ 483 w 548"/>
              <a:gd name="T59" fmla="*/ 170 h 468"/>
              <a:gd name="T60" fmla="*/ 0 w 548"/>
              <a:gd name="T61" fmla="*/ 170 h 468"/>
              <a:gd name="T62" fmla="*/ 0 w 548"/>
              <a:gd name="T63" fmla="*/ 191 h 468"/>
              <a:gd name="T64" fmla="*/ 0 w 548"/>
              <a:gd name="T65" fmla="*/ 191 h 468"/>
              <a:gd name="T66" fmla="*/ 5 w 548"/>
              <a:gd name="T67" fmla="*/ 244 h 468"/>
              <a:gd name="T68" fmla="*/ 21 w 548"/>
              <a:gd name="T69" fmla="*/ 297 h 468"/>
              <a:gd name="T70" fmla="*/ 43 w 548"/>
              <a:gd name="T71" fmla="*/ 345 h 468"/>
              <a:gd name="T72" fmla="*/ 79 w 548"/>
              <a:gd name="T73" fmla="*/ 382 h 468"/>
              <a:gd name="T74" fmla="*/ 79 w 548"/>
              <a:gd name="T75" fmla="*/ 382 h 468"/>
              <a:gd name="T76" fmla="*/ 122 w 548"/>
              <a:gd name="T77" fmla="*/ 419 h 468"/>
              <a:gd name="T78" fmla="*/ 170 w 548"/>
              <a:gd name="T79" fmla="*/ 446 h 468"/>
              <a:gd name="T80" fmla="*/ 218 w 548"/>
              <a:gd name="T81" fmla="*/ 462 h 468"/>
              <a:gd name="T82" fmla="*/ 271 w 548"/>
              <a:gd name="T83" fmla="*/ 467 h 468"/>
              <a:gd name="T84" fmla="*/ 271 w 548"/>
              <a:gd name="T85" fmla="*/ 467 h 468"/>
              <a:gd name="T86" fmla="*/ 329 w 548"/>
              <a:gd name="T87" fmla="*/ 462 h 468"/>
              <a:gd name="T88" fmla="*/ 377 w 548"/>
              <a:gd name="T89" fmla="*/ 441 h 468"/>
              <a:gd name="T90" fmla="*/ 425 w 548"/>
              <a:gd name="T91" fmla="*/ 419 h 468"/>
              <a:gd name="T92" fmla="*/ 467 w 548"/>
              <a:gd name="T93" fmla="*/ 382 h 468"/>
              <a:gd name="T94" fmla="*/ 499 w 548"/>
              <a:gd name="T95" fmla="*/ 345 h 468"/>
              <a:gd name="T96" fmla="*/ 525 w 548"/>
              <a:gd name="T97" fmla="*/ 297 h 468"/>
              <a:gd name="T98" fmla="*/ 542 w 548"/>
              <a:gd name="T99" fmla="*/ 244 h 468"/>
              <a:gd name="T100" fmla="*/ 547 w 548"/>
              <a:gd name="T101" fmla="*/ 191 h 468"/>
              <a:gd name="T102" fmla="*/ 547 w 548"/>
              <a:gd name="T103" fmla="*/ 0 h 468"/>
              <a:gd name="T104" fmla="*/ 504 w 548"/>
              <a:gd name="T105" fmla="*/ 0 h 468"/>
              <a:gd name="T106" fmla="*/ 504 w 548"/>
              <a:gd name="T107" fmla="*/ 191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48" h="468">
                <a:moveTo>
                  <a:pt x="504" y="191"/>
                </a:moveTo>
                <a:lnTo>
                  <a:pt x="504" y="191"/>
                </a:lnTo>
                <a:lnTo>
                  <a:pt x="504" y="234"/>
                </a:lnTo>
                <a:lnTo>
                  <a:pt x="122" y="234"/>
                </a:lnTo>
                <a:lnTo>
                  <a:pt x="122" y="276"/>
                </a:lnTo>
                <a:lnTo>
                  <a:pt x="489" y="276"/>
                </a:lnTo>
                <a:lnTo>
                  <a:pt x="489" y="276"/>
                </a:lnTo>
                <a:lnTo>
                  <a:pt x="478" y="308"/>
                </a:lnTo>
                <a:lnTo>
                  <a:pt x="457" y="335"/>
                </a:lnTo>
                <a:lnTo>
                  <a:pt x="430" y="361"/>
                </a:lnTo>
                <a:lnTo>
                  <a:pt x="403" y="382"/>
                </a:lnTo>
                <a:lnTo>
                  <a:pt x="377" y="398"/>
                </a:lnTo>
                <a:lnTo>
                  <a:pt x="345" y="414"/>
                </a:lnTo>
                <a:lnTo>
                  <a:pt x="308" y="419"/>
                </a:lnTo>
                <a:lnTo>
                  <a:pt x="271" y="425"/>
                </a:lnTo>
                <a:lnTo>
                  <a:pt x="271" y="425"/>
                </a:lnTo>
                <a:lnTo>
                  <a:pt x="228" y="419"/>
                </a:lnTo>
                <a:lnTo>
                  <a:pt x="186" y="403"/>
                </a:lnTo>
                <a:lnTo>
                  <a:pt x="143" y="382"/>
                </a:lnTo>
                <a:lnTo>
                  <a:pt x="106" y="356"/>
                </a:lnTo>
                <a:lnTo>
                  <a:pt x="106" y="356"/>
                </a:lnTo>
                <a:lnTo>
                  <a:pt x="79" y="318"/>
                </a:lnTo>
                <a:lnTo>
                  <a:pt x="53" y="276"/>
                </a:lnTo>
                <a:lnTo>
                  <a:pt x="79" y="276"/>
                </a:lnTo>
                <a:lnTo>
                  <a:pt x="79" y="234"/>
                </a:lnTo>
                <a:lnTo>
                  <a:pt x="43" y="234"/>
                </a:lnTo>
                <a:lnTo>
                  <a:pt x="43" y="234"/>
                </a:lnTo>
                <a:lnTo>
                  <a:pt x="43" y="212"/>
                </a:lnTo>
                <a:lnTo>
                  <a:pt x="483" y="212"/>
                </a:lnTo>
                <a:lnTo>
                  <a:pt x="483" y="170"/>
                </a:lnTo>
                <a:lnTo>
                  <a:pt x="0" y="170"/>
                </a:lnTo>
                <a:lnTo>
                  <a:pt x="0" y="191"/>
                </a:lnTo>
                <a:lnTo>
                  <a:pt x="0" y="191"/>
                </a:lnTo>
                <a:lnTo>
                  <a:pt x="5" y="244"/>
                </a:lnTo>
                <a:lnTo>
                  <a:pt x="21" y="297"/>
                </a:lnTo>
                <a:lnTo>
                  <a:pt x="43" y="345"/>
                </a:lnTo>
                <a:lnTo>
                  <a:pt x="79" y="382"/>
                </a:lnTo>
                <a:lnTo>
                  <a:pt x="79" y="382"/>
                </a:lnTo>
                <a:lnTo>
                  <a:pt x="122" y="419"/>
                </a:lnTo>
                <a:lnTo>
                  <a:pt x="170" y="446"/>
                </a:lnTo>
                <a:lnTo>
                  <a:pt x="218" y="462"/>
                </a:lnTo>
                <a:lnTo>
                  <a:pt x="271" y="467"/>
                </a:lnTo>
                <a:lnTo>
                  <a:pt x="271" y="467"/>
                </a:lnTo>
                <a:lnTo>
                  <a:pt x="329" y="462"/>
                </a:lnTo>
                <a:lnTo>
                  <a:pt x="377" y="441"/>
                </a:lnTo>
                <a:lnTo>
                  <a:pt x="425" y="419"/>
                </a:lnTo>
                <a:lnTo>
                  <a:pt x="467" y="382"/>
                </a:lnTo>
                <a:lnTo>
                  <a:pt x="499" y="345"/>
                </a:lnTo>
                <a:lnTo>
                  <a:pt x="525" y="297"/>
                </a:lnTo>
                <a:lnTo>
                  <a:pt x="542" y="244"/>
                </a:lnTo>
                <a:lnTo>
                  <a:pt x="547" y="191"/>
                </a:lnTo>
                <a:lnTo>
                  <a:pt x="547" y="0"/>
                </a:lnTo>
                <a:lnTo>
                  <a:pt x="504" y="0"/>
                </a:lnTo>
                <a:lnTo>
                  <a:pt x="504" y="19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0" name="Freeform 536"/>
          <p:cNvSpPr>
            <a:spLocks noChangeArrowheads="1"/>
          </p:cNvSpPr>
          <p:nvPr/>
        </p:nvSpPr>
        <p:spPr bwMode="auto">
          <a:xfrm>
            <a:off x="5281397" y="4216084"/>
            <a:ext cx="82655" cy="257149"/>
          </a:xfrm>
          <a:custGeom>
            <a:avLst/>
            <a:gdLst>
              <a:gd name="T0" fmla="*/ 85 w 277"/>
              <a:gd name="T1" fmla="*/ 780 h 866"/>
              <a:gd name="T2" fmla="*/ 85 w 277"/>
              <a:gd name="T3" fmla="*/ 790 h 866"/>
              <a:gd name="T4" fmla="*/ 64 w 277"/>
              <a:gd name="T5" fmla="*/ 817 h 866"/>
              <a:gd name="T6" fmla="*/ 85 w 277"/>
              <a:gd name="T7" fmla="*/ 589 h 866"/>
              <a:gd name="T8" fmla="*/ 149 w 277"/>
              <a:gd name="T9" fmla="*/ 0 h 866"/>
              <a:gd name="T10" fmla="*/ 101 w 277"/>
              <a:gd name="T11" fmla="*/ 10 h 866"/>
              <a:gd name="T12" fmla="*/ 59 w 277"/>
              <a:gd name="T13" fmla="*/ 36 h 866"/>
              <a:gd name="T14" fmla="*/ 32 w 277"/>
              <a:gd name="T15" fmla="*/ 79 h 866"/>
              <a:gd name="T16" fmla="*/ 21 w 277"/>
              <a:gd name="T17" fmla="*/ 127 h 866"/>
              <a:gd name="T18" fmla="*/ 0 w 277"/>
              <a:gd name="T19" fmla="*/ 610 h 866"/>
              <a:gd name="T20" fmla="*/ 21 w 277"/>
              <a:gd name="T21" fmla="*/ 653 h 866"/>
              <a:gd name="T22" fmla="*/ 0 w 277"/>
              <a:gd name="T23" fmla="*/ 674 h 866"/>
              <a:gd name="T24" fmla="*/ 21 w 277"/>
              <a:gd name="T25" fmla="*/ 716 h 866"/>
              <a:gd name="T26" fmla="*/ 0 w 277"/>
              <a:gd name="T27" fmla="*/ 737 h 866"/>
              <a:gd name="T28" fmla="*/ 21 w 277"/>
              <a:gd name="T29" fmla="*/ 780 h 866"/>
              <a:gd name="T30" fmla="*/ 21 w 277"/>
              <a:gd name="T31" fmla="*/ 865 h 866"/>
              <a:gd name="T32" fmla="*/ 42 w 277"/>
              <a:gd name="T33" fmla="*/ 865 h 866"/>
              <a:gd name="T34" fmla="*/ 74 w 277"/>
              <a:gd name="T35" fmla="*/ 860 h 866"/>
              <a:gd name="T36" fmla="*/ 122 w 277"/>
              <a:gd name="T37" fmla="*/ 811 h 866"/>
              <a:gd name="T38" fmla="*/ 128 w 277"/>
              <a:gd name="T39" fmla="*/ 780 h 866"/>
              <a:gd name="T40" fmla="*/ 85 w 277"/>
              <a:gd name="T41" fmla="*/ 84 h 866"/>
              <a:gd name="T42" fmla="*/ 64 w 277"/>
              <a:gd name="T43" fmla="*/ 546 h 866"/>
              <a:gd name="T44" fmla="*/ 64 w 277"/>
              <a:gd name="T45" fmla="*/ 127 h 866"/>
              <a:gd name="T46" fmla="*/ 69 w 277"/>
              <a:gd name="T47" fmla="*/ 95 h 866"/>
              <a:gd name="T48" fmla="*/ 117 w 277"/>
              <a:gd name="T49" fmla="*/ 47 h 866"/>
              <a:gd name="T50" fmla="*/ 149 w 277"/>
              <a:gd name="T51" fmla="*/ 42 h 866"/>
              <a:gd name="T52" fmla="*/ 164 w 277"/>
              <a:gd name="T53" fmla="*/ 42 h 866"/>
              <a:gd name="T54" fmla="*/ 207 w 277"/>
              <a:gd name="T55" fmla="*/ 63 h 866"/>
              <a:gd name="T56" fmla="*/ 234 w 277"/>
              <a:gd name="T57" fmla="*/ 111 h 866"/>
              <a:gd name="T58" fmla="*/ 234 w 277"/>
              <a:gd name="T59" fmla="*/ 211 h 866"/>
              <a:gd name="T60" fmla="*/ 276 w 277"/>
              <a:gd name="T61" fmla="*/ 127 h 866"/>
              <a:gd name="T62" fmla="*/ 271 w 277"/>
              <a:gd name="T63" fmla="*/ 100 h 866"/>
              <a:gd name="T64" fmla="*/ 255 w 277"/>
              <a:gd name="T65" fmla="*/ 53 h 866"/>
              <a:gd name="T66" fmla="*/ 217 w 277"/>
              <a:gd name="T67" fmla="*/ 21 h 866"/>
              <a:gd name="T68" fmla="*/ 175 w 277"/>
              <a:gd name="T69" fmla="*/ 0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7" h="866">
                <a:moveTo>
                  <a:pt x="85" y="589"/>
                </a:moveTo>
                <a:lnTo>
                  <a:pt x="85" y="780"/>
                </a:lnTo>
                <a:lnTo>
                  <a:pt x="85" y="780"/>
                </a:lnTo>
                <a:lnTo>
                  <a:pt x="85" y="790"/>
                </a:lnTo>
                <a:lnTo>
                  <a:pt x="80" y="801"/>
                </a:lnTo>
                <a:lnTo>
                  <a:pt x="64" y="817"/>
                </a:lnTo>
                <a:lnTo>
                  <a:pt x="64" y="589"/>
                </a:lnTo>
                <a:lnTo>
                  <a:pt x="85" y="589"/>
                </a:lnTo>
                <a:close/>
                <a:moveTo>
                  <a:pt x="149" y="0"/>
                </a:moveTo>
                <a:lnTo>
                  <a:pt x="149" y="0"/>
                </a:lnTo>
                <a:lnTo>
                  <a:pt x="122" y="0"/>
                </a:lnTo>
                <a:lnTo>
                  <a:pt x="101" y="10"/>
                </a:lnTo>
                <a:lnTo>
                  <a:pt x="80" y="21"/>
                </a:lnTo>
                <a:lnTo>
                  <a:pt x="59" y="36"/>
                </a:lnTo>
                <a:lnTo>
                  <a:pt x="42" y="53"/>
                </a:lnTo>
                <a:lnTo>
                  <a:pt x="32" y="79"/>
                </a:lnTo>
                <a:lnTo>
                  <a:pt x="27" y="100"/>
                </a:lnTo>
                <a:lnTo>
                  <a:pt x="21" y="127"/>
                </a:lnTo>
                <a:lnTo>
                  <a:pt x="21" y="610"/>
                </a:lnTo>
                <a:lnTo>
                  <a:pt x="0" y="610"/>
                </a:lnTo>
                <a:lnTo>
                  <a:pt x="0" y="653"/>
                </a:lnTo>
                <a:lnTo>
                  <a:pt x="21" y="653"/>
                </a:lnTo>
                <a:lnTo>
                  <a:pt x="21" y="674"/>
                </a:lnTo>
                <a:lnTo>
                  <a:pt x="0" y="674"/>
                </a:lnTo>
                <a:lnTo>
                  <a:pt x="0" y="716"/>
                </a:lnTo>
                <a:lnTo>
                  <a:pt x="21" y="716"/>
                </a:lnTo>
                <a:lnTo>
                  <a:pt x="21" y="737"/>
                </a:lnTo>
                <a:lnTo>
                  <a:pt x="0" y="737"/>
                </a:lnTo>
                <a:lnTo>
                  <a:pt x="0" y="780"/>
                </a:lnTo>
                <a:lnTo>
                  <a:pt x="21" y="780"/>
                </a:lnTo>
                <a:lnTo>
                  <a:pt x="21" y="843"/>
                </a:lnTo>
                <a:lnTo>
                  <a:pt x="21" y="865"/>
                </a:lnTo>
                <a:lnTo>
                  <a:pt x="42" y="865"/>
                </a:lnTo>
                <a:lnTo>
                  <a:pt x="42" y="865"/>
                </a:lnTo>
                <a:lnTo>
                  <a:pt x="59" y="865"/>
                </a:lnTo>
                <a:lnTo>
                  <a:pt x="74" y="860"/>
                </a:lnTo>
                <a:lnTo>
                  <a:pt x="101" y="843"/>
                </a:lnTo>
                <a:lnTo>
                  <a:pt x="122" y="811"/>
                </a:lnTo>
                <a:lnTo>
                  <a:pt x="128" y="796"/>
                </a:lnTo>
                <a:lnTo>
                  <a:pt x="128" y="780"/>
                </a:lnTo>
                <a:lnTo>
                  <a:pt x="128" y="84"/>
                </a:lnTo>
                <a:lnTo>
                  <a:pt x="85" y="84"/>
                </a:lnTo>
                <a:lnTo>
                  <a:pt x="85" y="546"/>
                </a:lnTo>
                <a:lnTo>
                  <a:pt x="64" y="546"/>
                </a:lnTo>
                <a:lnTo>
                  <a:pt x="64" y="127"/>
                </a:lnTo>
                <a:lnTo>
                  <a:pt x="64" y="127"/>
                </a:lnTo>
                <a:lnTo>
                  <a:pt x="64" y="111"/>
                </a:lnTo>
                <a:lnTo>
                  <a:pt x="69" y="95"/>
                </a:lnTo>
                <a:lnTo>
                  <a:pt x="90" y="63"/>
                </a:lnTo>
                <a:lnTo>
                  <a:pt x="117" y="47"/>
                </a:lnTo>
                <a:lnTo>
                  <a:pt x="133" y="42"/>
                </a:lnTo>
                <a:lnTo>
                  <a:pt x="149" y="42"/>
                </a:lnTo>
                <a:lnTo>
                  <a:pt x="149" y="42"/>
                </a:lnTo>
                <a:lnTo>
                  <a:pt x="164" y="42"/>
                </a:lnTo>
                <a:lnTo>
                  <a:pt x="181" y="47"/>
                </a:lnTo>
                <a:lnTo>
                  <a:pt x="207" y="63"/>
                </a:lnTo>
                <a:lnTo>
                  <a:pt x="228" y="95"/>
                </a:lnTo>
                <a:lnTo>
                  <a:pt x="234" y="111"/>
                </a:lnTo>
                <a:lnTo>
                  <a:pt x="234" y="127"/>
                </a:lnTo>
                <a:lnTo>
                  <a:pt x="234" y="211"/>
                </a:lnTo>
                <a:lnTo>
                  <a:pt x="276" y="211"/>
                </a:lnTo>
                <a:lnTo>
                  <a:pt x="276" y="127"/>
                </a:lnTo>
                <a:lnTo>
                  <a:pt x="276" y="127"/>
                </a:lnTo>
                <a:lnTo>
                  <a:pt x="271" y="100"/>
                </a:lnTo>
                <a:lnTo>
                  <a:pt x="266" y="79"/>
                </a:lnTo>
                <a:lnTo>
                  <a:pt x="255" y="53"/>
                </a:lnTo>
                <a:lnTo>
                  <a:pt x="239" y="36"/>
                </a:lnTo>
                <a:lnTo>
                  <a:pt x="217" y="21"/>
                </a:lnTo>
                <a:lnTo>
                  <a:pt x="196" y="10"/>
                </a:lnTo>
                <a:lnTo>
                  <a:pt x="175" y="0"/>
                </a:lnTo>
                <a:lnTo>
                  <a:pt x="14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1" name="Freeform 537"/>
          <p:cNvSpPr>
            <a:spLocks noChangeArrowheads="1"/>
          </p:cNvSpPr>
          <p:nvPr/>
        </p:nvSpPr>
        <p:spPr bwMode="auto">
          <a:xfrm>
            <a:off x="9856283" y="5100361"/>
            <a:ext cx="213854" cy="213854"/>
          </a:xfrm>
          <a:custGeom>
            <a:avLst/>
            <a:gdLst>
              <a:gd name="T0" fmla="*/ 600 w 718"/>
              <a:gd name="T1" fmla="*/ 149 h 718"/>
              <a:gd name="T2" fmla="*/ 669 w 718"/>
              <a:gd name="T3" fmla="*/ 282 h 718"/>
              <a:gd name="T4" fmla="*/ 409 w 718"/>
              <a:gd name="T5" fmla="*/ 378 h 718"/>
              <a:gd name="T6" fmla="*/ 669 w 718"/>
              <a:gd name="T7" fmla="*/ 431 h 718"/>
              <a:gd name="T8" fmla="*/ 600 w 718"/>
              <a:gd name="T9" fmla="*/ 568 h 718"/>
              <a:gd name="T10" fmla="*/ 568 w 718"/>
              <a:gd name="T11" fmla="*/ 595 h 718"/>
              <a:gd name="T12" fmla="*/ 483 w 718"/>
              <a:gd name="T13" fmla="*/ 648 h 718"/>
              <a:gd name="T14" fmla="*/ 377 w 718"/>
              <a:gd name="T15" fmla="*/ 404 h 718"/>
              <a:gd name="T16" fmla="*/ 340 w 718"/>
              <a:gd name="T17" fmla="*/ 675 h 718"/>
              <a:gd name="T18" fmla="*/ 191 w 718"/>
              <a:gd name="T19" fmla="*/ 627 h 718"/>
              <a:gd name="T20" fmla="*/ 308 w 718"/>
              <a:gd name="T21" fmla="*/ 378 h 718"/>
              <a:gd name="T22" fmla="*/ 91 w 718"/>
              <a:gd name="T23" fmla="*/ 526 h 718"/>
              <a:gd name="T24" fmla="*/ 43 w 718"/>
              <a:gd name="T25" fmla="*/ 378 h 718"/>
              <a:gd name="T26" fmla="*/ 43 w 718"/>
              <a:gd name="T27" fmla="*/ 335 h 718"/>
              <a:gd name="T28" fmla="*/ 69 w 718"/>
              <a:gd name="T29" fmla="*/ 234 h 718"/>
              <a:gd name="T30" fmla="*/ 308 w 718"/>
              <a:gd name="T31" fmla="*/ 335 h 718"/>
              <a:gd name="T32" fmla="*/ 149 w 718"/>
              <a:gd name="T33" fmla="*/ 117 h 718"/>
              <a:gd name="T34" fmla="*/ 287 w 718"/>
              <a:gd name="T35" fmla="*/ 49 h 718"/>
              <a:gd name="T36" fmla="*/ 377 w 718"/>
              <a:gd name="T37" fmla="*/ 38 h 718"/>
              <a:gd name="T38" fmla="*/ 483 w 718"/>
              <a:gd name="T39" fmla="*/ 64 h 718"/>
              <a:gd name="T40" fmla="*/ 377 w 718"/>
              <a:gd name="T41" fmla="*/ 309 h 718"/>
              <a:gd name="T42" fmla="*/ 361 w 718"/>
              <a:gd name="T43" fmla="*/ 0 h 718"/>
              <a:gd name="T44" fmla="*/ 255 w 718"/>
              <a:gd name="T45" fmla="*/ 17 h 718"/>
              <a:gd name="T46" fmla="*/ 159 w 718"/>
              <a:gd name="T47" fmla="*/ 59 h 718"/>
              <a:gd name="T48" fmla="*/ 85 w 718"/>
              <a:gd name="T49" fmla="*/ 128 h 718"/>
              <a:gd name="T50" fmla="*/ 27 w 718"/>
              <a:gd name="T51" fmla="*/ 218 h 718"/>
              <a:gd name="T52" fmla="*/ 0 w 718"/>
              <a:gd name="T53" fmla="*/ 319 h 718"/>
              <a:gd name="T54" fmla="*/ 0 w 718"/>
              <a:gd name="T55" fmla="*/ 393 h 718"/>
              <a:gd name="T56" fmla="*/ 27 w 718"/>
              <a:gd name="T57" fmla="*/ 494 h 718"/>
              <a:gd name="T58" fmla="*/ 85 w 718"/>
              <a:gd name="T59" fmla="*/ 585 h 718"/>
              <a:gd name="T60" fmla="*/ 159 w 718"/>
              <a:gd name="T61" fmla="*/ 653 h 718"/>
              <a:gd name="T62" fmla="*/ 255 w 718"/>
              <a:gd name="T63" fmla="*/ 701 h 718"/>
              <a:gd name="T64" fmla="*/ 361 w 718"/>
              <a:gd name="T65" fmla="*/ 717 h 718"/>
              <a:gd name="T66" fmla="*/ 430 w 718"/>
              <a:gd name="T67" fmla="*/ 707 h 718"/>
              <a:gd name="T68" fmla="*/ 531 w 718"/>
              <a:gd name="T69" fmla="*/ 675 h 718"/>
              <a:gd name="T70" fmla="*/ 611 w 718"/>
              <a:gd name="T71" fmla="*/ 611 h 718"/>
              <a:gd name="T72" fmla="*/ 675 w 718"/>
              <a:gd name="T73" fmla="*/ 526 h 718"/>
              <a:gd name="T74" fmla="*/ 712 w 718"/>
              <a:gd name="T75" fmla="*/ 431 h 718"/>
              <a:gd name="T76" fmla="*/ 717 w 718"/>
              <a:gd name="T77" fmla="*/ 356 h 718"/>
              <a:gd name="T78" fmla="*/ 701 w 718"/>
              <a:gd name="T79" fmla="*/ 250 h 718"/>
              <a:gd name="T80" fmla="*/ 658 w 718"/>
              <a:gd name="T81" fmla="*/ 154 h 718"/>
              <a:gd name="T82" fmla="*/ 590 w 718"/>
              <a:gd name="T83" fmla="*/ 80 h 718"/>
              <a:gd name="T84" fmla="*/ 499 w 718"/>
              <a:gd name="T85" fmla="*/ 27 h 718"/>
              <a:gd name="T86" fmla="*/ 398 w 718"/>
              <a:gd name="T87" fmla="*/ 0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18" h="718">
                <a:moveTo>
                  <a:pt x="409" y="335"/>
                </a:moveTo>
                <a:lnTo>
                  <a:pt x="600" y="149"/>
                </a:lnTo>
                <a:lnTo>
                  <a:pt x="600" y="149"/>
                </a:lnTo>
                <a:lnTo>
                  <a:pt x="627" y="186"/>
                </a:lnTo>
                <a:lnTo>
                  <a:pt x="653" y="234"/>
                </a:lnTo>
                <a:lnTo>
                  <a:pt x="669" y="282"/>
                </a:lnTo>
                <a:lnTo>
                  <a:pt x="675" y="335"/>
                </a:lnTo>
                <a:lnTo>
                  <a:pt x="409" y="335"/>
                </a:lnTo>
                <a:close/>
                <a:moveTo>
                  <a:pt x="409" y="378"/>
                </a:moveTo>
                <a:lnTo>
                  <a:pt x="675" y="378"/>
                </a:lnTo>
                <a:lnTo>
                  <a:pt x="675" y="378"/>
                </a:lnTo>
                <a:lnTo>
                  <a:pt x="669" y="431"/>
                </a:lnTo>
                <a:lnTo>
                  <a:pt x="653" y="478"/>
                </a:lnTo>
                <a:lnTo>
                  <a:pt x="627" y="526"/>
                </a:lnTo>
                <a:lnTo>
                  <a:pt x="600" y="568"/>
                </a:lnTo>
                <a:lnTo>
                  <a:pt x="409" y="378"/>
                </a:lnTo>
                <a:close/>
                <a:moveTo>
                  <a:pt x="377" y="404"/>
                </a:moveTo>
                <a:lnTo>
                  <a:pt x="568" y="595"/>
                </a:lnTo>
                <a:lnTo>
                  <a:pt x="568" y="595"/>
                </a:lnTo>
                <a:lnTo>
                  <a:pt x="526" y="627"/>
                </a:lnTo>
                <a:lnTo>
                  <a:pt x="483" y="648"/>
                </a:lnTo>
                <a:lnTo>
                  <a:pt x="430" y="664"/>
                </a:lnTo>
                <a:lnTo>
                  <a:pt x="377" y="675"/>
                </a:lnTo>
                <a:lnTo>
                  <a:pt x="377" y="404"/>
                </a:lnTo>
                <a:close/>
                <a:moveTo>
                  <a:pt x="340" y="409"/>
                </a:moveTo>
                <a:lnTo>
                  <a:pt x="340" y="675"/>
                </a:lnTo>
                <a:lnTo>
                  <a:pt x="340" y="675"/>
                </a:lnTo>
                <a:lnTo>
                  <a:pt x="287" y="664"/>
                </a:lnTo>
                <a:lnTo>
                  <a:pt x="234" y="648"/>
                </a:lnTo>
                <a:lnTo>
                  <a:pt x="191" y="627"/>
                </a:lnTo>
                <a:lnTo>
                  <a:pt x="149" y="595"/>
                </a:lnTo>
                <a:lnTo>
                  <a:pt x="340" y="409"/>
                </a:lnTo>
                <a:close/>
                <a:moveTo>
                  <a:pt x="308" y="378"/>
                </a:moveTo>
                <a:lnTo>
                  <a:pt x="122" y="568"/>
                </a:lnTo>
                <a:lnTo>
                  <a:pt x="122" y="568"/>
                </a:lnTo>
                <a:lnTo>
                  <a:pt x="91" y="526"/>
                </a:lnTo>
                <a:lnTo>
                  <a:pt x="69" y="478"/>
                </a:lnTo>
                <a:lnTo>
                  <a:pt x="48" y="431"/>
                </a:lnTo>
                <a:lnTo>
                  <a:pt x="43" y="378"/>
                </a:lnTo>
                <a:lnTo>
                  <a:pt x="308" y="378"/>
                </a:lnTo>
                <a:close/>
                <a:moveTo>
                  <a:pt x="308" y="335"/>
                </a:moveTo>
                <a:lnTo>
                  <a:pt x="43" y="335"/>
                </a:lnTo>
                <a:lnTo>
                  <a:pt x="43" y="335"/>
                </a:lnTo>
                <a:lnTo>
                  <a:pt x="48" y="282"/>
                </a:lnTo>
                <a:lnTo>
                  <a:pt x="69" y="234"/>
                </a:lnTo>
                <a:lnTo>
                  <a:pt x="91" y="186"/>
                </a:lnTo>
                <a:lnTo>
                  <a:pt x="122" y="149"/>
                </a:lnTo>
                <a:lnTo>
                  <a:pt x="308" y="335"/>
                </a:lnTo>
                <a:close/>
                <a:moveTo>
                  <a:pt x="340" y="303"/>
                </a:moveTo>
                <a:lnTo>
                  <a:pt x="149" y="117"/>
                </a:lnTo>
                <a:lnTo>
                  <a:pt x="149" y="117"/>
                </a:lnTo>
                <a:lnTo>
                  <a:pt x="191" y="85"/>
                </a:lnTo>
                <a:lnTo>
                  <a:pt x="234" y="64"/>
                </a:lnTo>
                <a:lnTo>
                  <a:pt x="287" y="49"/>
                </a:lnTo>
                <a:lnTo>
                  <a:pt x="340" y="38"/>
                </a:lnTo>
                <a:lnTo>
                  <a:pt x="340" y="303"/>
                </a:lnTo>
                <a:close/>
                <a:moveTo>
                  <a:pt x="377" y="38"/>
                </a:moveTo>
                <a:lnTo>
                  <a:pt x="377" y="38"/>
                </a:lnTo>
                <a:lnTo>
                  <a:pt x="430" y="49"/>
                </a:lnTo>
                <a:lnTo>
                  <a:pt x="483" y="64"/>
                </a:lnTo>
                <a:lnTo>
                  <a:pt x="526" y="85"/>
                </a:lnTo>
                <a:lnTo>
                  <a:pt x="568" y="117"/>
                </a:lnTo>
                <a:lnTo>
                  <a:pt x="377" y="309"/>
                </a:lnTo>
                <a:lnTo>
                  <a:pt x="377" y="38"/>
                </a:lnTo>
                <a:close/>
                <a:moveTo>
                  <a:pt x="361" y="0"/>
                </a:moveTo>
                <a:lnTo>
                  <a:pt x="361" y="0"/>
                </a:lnTo>
                <a:lnTo>
                  <a:pt x="324" y="0"/>
                </a:lnTo>
                <a:lnTo>
                  <a:pt x="287" y="6"/>
                </a:lnTo>
                <a:lnTo>
                  <a:pt x="255" y="17"/>
                </a:lnTo>
                <a:lnTo>
                  <a:pt x="218" y="27"/>
                </a:lnTo>
                <a:lnTo>
                  <a:pt x="186" y="43"/>
                </a:lnTo>
                <a:lnTo>
                  <a:pt x="159" y="59"/>
                </a:lnTo>
                <a:lnTo>
                  <a:pt x="133" y="80"/>
                </a:lnTo>
                <a:lnTo>
                  <a:pt x="106" y="101"/>
                </a:lnTo>
                <a:lnTo>
                  <a:pt x="85" y="128"/>
                </a:lnTo>
                <a:lnTo>
                  <a:pt x="64" y="154"/>
                </a:lnTo>
                <a:lnTo>
                  <a:pt x="43" y="186"/>
                </a:lnTo>
                <a:lnTo>
                  <a:pt x="27" y="218"/>
                </a:lnTo>
                <a:lnTo>
                  <a:pt x="16" y="250"/>
                </a:lnTo>
                <a:lnTo>
                  <a:pt x="5" y="287"/>
                </a:lnTo>
                <a:lnTo>
                  <a:pt x="0" y="319"/>
                </a:lnTo>
                <a:lnTo>
                  <a:pt x="0" y="356"/>
                </a:lnTo>
                <a:lnTo>
                  <a:pt x="0" y="356"/>
                </a:lnTo>
                <a:lnTo>
                  <a:pt x="0" y="393"/>
                </a:lnTo>
                <a:lnTo>
                  <a:pt x="5" y="431"/>
                </a:lnTo>
                <a:lnTo>
                  <a:pt x="16" y="463"/>
                </a:lnTo>
                <a:lnTo>
                  <a:pt x="27" y="494"/>
                </a:lnTo>
                <a:lnTo>
                  <a:pt x="43" y="526"/>
                </a:lnTo>
                <a:lnTo>
                  <a:pt x="64" y="558"/>
                </a:lnTo>
                <a:lnTo>
                  <a:pt x="85" y="585"/>
                </a:lnTo>
                <a:lnTo>
                  <a:pt x="106" y="611"/>
                </a:lnTo>
                <a:lnTo>
                  <a:pt x="133" y="632"/>
                </a:lnTo>
                <a:lnTo>
                  <a:pt x="159" y="653"/>
                </a:lnTo>
                <a:lnTo>
                  <a:pt x="186" y="675"/>
                </a:lnTo>
                <a:lnTo>
                  <a:pt x="218" y="685"/>
                </a:lnTo>
                <a:lnTo>
                  <a:pt x="255" y="701"/>
                </a:lnTo>
                <a:lnTo>
                  <a:pt x="287" y="707"/>
                </a:lnTo>
                <a:lnTo>
                  <a:pt x="324" y="712"/>
                </a:lnTo>
                <a:lnTo>
                  <a:pt x="361" y="717"/>
                </a:lnTo>
                <a:lnTo>
                  <a:pt x="361" y="717"/>
                </a:lnTo>
                <a:lnTo>
                  <a:pt x="398" y="712"/>
                </a:lnTo>
                <a:lnTo>
                  <a:pt x="430" y="707"/>
                </a:lnTo>
                <a:lnTo>
                  <a:pt x="467" y="701"/>
                </a:lnTo>
                <a:lnTo>
                  <a:pt x="499" y="685"/>
                </a:lnTo>
                <a:lnTo>
                  <a:pt x="531" y="675"/>
                </a:lnTo>
                <a:lnTo>
                  <a:pt x="558" y="653"/>
                </a:lnTo>
                <a:lnTo>
                  <a:pt x="590" y="632"/>
                </a:lnTo>
                <a:lnTo>
                  <a:pt x="611" y="611"/>
                </a:lnTo>
                <a:lnTo>
                  <a:pt x="637" y="585"/>
                </a:lnTo>
                <a:lnTo>
                  <a:pt x="658" y="558"/>
                </a:lnTo>
                <a:lnTo>
                  <a:pt x="675" y="526"/>
                </a:lnTo>
                <a:lnTo>
                  <a:pt x="690" y="494"/>
                </a:lnTo>
                <a:lnTo>
                  <a:pt x="701" y="463"/>
                </a:lnTo>
                <a:lnTo>
                  <a:pt x="712" y="431"/>
                </a:lnTo>
                <a:lnTo>
                  <a:pt x="717" y="393"/>
                </a:lnTo>
                <a:lnTo>
                  <a:pt x="717" y="356"/>
                </a:lnTo>
                <a:lnTo>
                  <a:pt x="717" y="356"/>
                </a:lnTo>
                <a:lnTo>
                  <a:pt x="717" y="319"/>
                </a:lnTo>
                <a:lnTo>
                  <a:pt x="712" y="287"/>
                </a:lnTo>
                <a:lnTo>
                  <a:pt x="701" y="250"/>
                </a:lnTo>
                <a:lnTo>
                  <a:pt x="690" y="218"/>
                </a:lnTo>
                <a:lnTo>
                  <a:pt x="675" y="186"/>
                </a:lnTo>
                <a:lnTo>
                  <a:pt x="658" y="154"/>
                </a:lnTo>
                <a:lnTo>
                  <a:pt x="637" y="128"/>
                </a:lnTo>
                <a:lnTo>
                  <a:pt x="611" y="101"/>
                </a:lnTo>
                <a:lnTo>
                  <a:pt x="590" y="80"/>
                </a:lnTo>
                <a:lnTo>
                  <a:pt x="558" y="59"/>
                </a:lnTo>
                <a:lnTo>
                  <a:pt x="531" y="43"/>
                </a:lnTo>
                <a:lnTo>
                  <a:pt x="499" y="27"/>
                </a:lnTo>
                <a:lnTo>
                  <a:pt x="467" y="17"/>
                </a:lnTo>
                <a:lnTo>
                  <a:pt x="430" y="6"/>
                </a:lnTo>
                <a:lnTo>
                  <a:pt x="398" y="0"/>
                </a:lnTo>
                <a:lnTo>
                  <a:pt x="36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" name="Freeform 538"/>
          <p:cNvSpPr>
            <a:spLocks noChangeArrowheads="1"/>
          </p:cNvSpPr>
          <p:nvPr/>
        </p:nvSpPr>
        <p:spPr bwMode="auto">
          <a:xfrm>
            <a:off x="9894331" y="5176456"/>
            <a:ext cx="13120" cy="10496"/>
          </a:xfrm>
          <a:custGeom>
            <a:avLst/>
            <a:gdLst>
              <a:gd name="T0" fmla="*/ 0 w 44"/>
              <a:gd name="T1" fmla="*/ 0 h 37"/>
              <a:gd name="T2" fmla="*/ 43 w 44"/>
              <a:gd name="T3" fmla="*/ 0 h 37"/>
              <a:gd name="T4" fmla="*/ 43 w 44"/>
              <a:gd name="T5" fmla="*/ 36 h 37"/>
              <a:gd name="T6" fmla="*/ 0 w 44"/>
              <a:gd name="T7" fmla="*/ 36 h 37"/>
              <a:gd name="T8" fmla="*/ 0 w 44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7">
                <a:moveTo>
                  <a:pt x="0" y="0"/>
                </a:moveTo>
                <a:lnTo>
                  <a:pt x="43" y="0"/>
                </a:lnTo>
                <a:lnTo>
                  <a:pt x="43" y="36"/>
                </a:lnTo>
                <a:lnTo>
                  <a:pt x="0" y="3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" name="Freeform 539"/>
          <p:cNvSpPr>
            <a:spLocks noChangeArrowheads="1"/>
          </p:cNvSpPr>
          <p:nvPr/>
        </p:nvSpPr>
        <p:spPr bwMode="auto">
          <a:xfrm>
            <a:off x="9983545" y="5263047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4" name="Freeform 540"/>
          <p:cNvSpPr>
            <a:spLocks noChangeArrowheads="1"/>
          </p:cNvSpPr>
          <p:nvPr/>
        </p:nvSpPr>
        <p:spPr bwMode="auto">
          <a:xfrm>
            <a:off x="10025529" y="5176456"/>
            <a:ext cx="14431" cy="10496"/>
          </a:xfrm>
          <a:custGeom>
            <a:avLst/>
            <a:gdLst>
              <a:gd name="T0" fmla="*/ 0 w 49"/>
              <a:gd name="T1" fmla="*/ 0 h 37"/>
              <a:gd name="T2" fmla="*/ 48 w 49"/>
              <a:gd name="T3" fmla="*/ 0 h 37"/>
              <a:gd name="T4" fmla="*/ 48 w 49"/>
              <a:gd name="T5" fmla="*/ 36 h 37"/>
              <a:gd name="T6" fmla="*/ 0 w 49"/>
              <a:gd name="T7" fmla="*/ 36 h 37"/>
              <a:gd name="T8" fmla="*/ 0 w 49"/>
              <a:gd name="T9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7">
                <a:moveTo>
                  <a:pt x="0" y="0"/>
                </a:moveTo>
                <a:lnTo>
                  <a:pt x="48" y="0"/>
                </a:lnTo>
                <a:lnTo>
                  <a:pt x="48" y="36"/>
                </a:lnTo>
                <a:lnTo>
                  <a:pt x="0" y="3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5" name="Freeform 541"/>
          <p:cNvSpPr>
            <a:spLocks noChangeArrowheads="1"/>
          </p:cNvSpPr>
          <p:nvPr/>
        </p:nvSpPr>
        <p:spPr bwMode="auto">
          <a:xfrm>
            <a:off x="9837915" y="4929803"/>
            <a:ext cx="377851" cy="402779"/>
          </a:xfrm>
          <a:custGeom>
            <a:avLst/>
            <a:gdLst>
              <a:gd name="T0" fmla="*/ 1046 w 1269"/>
              <a:gd name="T1" fmla="*/ 1152 h 1355"/>
              <a:gd name="T2" fmla="*/ 960 w 1269"/>
              <a:gd name="T3" fmla="*/ 1226 h 1355"/>
              <a:gd name="T4" fmla="*/ 950 w 1269"/>
              <a:gd name="T5" fmla="*/ 1285 h 1355"/>
              <a:gd name="T6" fmla="*/ 886 w 1269"/>
              <a:gd name="T7" fmla="*/ 1269 h 1355"/>
              <a:gd name="T8" fmla="*/ 807 w 1269"/>
              <a:gd name="T9" fmla="*/ 1306 h 1355"/>
              <a:gd name="T10" fmla="*/ 780 w 1269"/>
              <a:gd name="T11" fmla="*/ 1264 h 1355"/>
              <a:gd name="T12" fmla="*/ 748 w 1269"/>
              <a:gd name="T13" fmla="*/ 1194 h 1355"/>
              <a:gd name="T14" fmla="*/ 817 w 1269"/>
              <a:gd name="T15" fmla="*/ 1078 h 1355"/>
              <a:gd name="T16" fmla="*/ 843 w 1269"/>
              <a:gd name="T17" fmla="*/ 929 h 1355"/>
              <a:gd name="T18" fmla="*/ 812 w 1269"/>
              <a:gd name="T19" fmla="*/ 765 h 1355"/>
              <a:gd name="T20" fmla="*/ 759 w 1269"/>
              <a:gd name="T21" fmla="*/ 680 h 1355"/>
              <a:gd name="T22" fmla="*/ 695 w 1269"/>
              <a:gd name="T23" fmla="*/ 531 h 1355"/>
              <a:gd name="T24" fmla="*/ 520 w 1269"/>
              <a:gd name="T25" fmla="*/ 520 h 1355"/>
              <a:gd name="T26" fmla="*/ 679 w 1269"/>
              <a:gd name="T27" fmla="*/ 340 h 1355"/>
              <a:gd name="T28" fmla="*/ 663 w 1269"/>
              <a:gd name="T29" fmla="*/ 223 h 1355"/>
              <a:gd name="T30" fmla="*/ 769 w 1269"/>
              <a:gd name="T31" fmla="*/ 127 h 1355"/>
              <a:gd name="T32" fmla="*/ 780 w 1269"/>
              <a:gd name="T33" fmla="*/ 85 h 1355"/>
              <a:gd name="T34" fmla="*/ 843 w 1269"/>
              <a:gd name="T35" fmla="*/ 43 h 1355"/>
              <a:gd name="T36" fmla="*/ 907 w 1269"/>
              <a:gd name="T37" fmla="*/ 43 h 1355"/>
              <a:gd name="T38" fmla="*/ 950 w 1269"/>
              <a:gd name="T39" fmla="*/ 90 h 1355"/>
              <a:gd name="T40" fmla="*/ 992 w 1269"/>
              <a:gd name="T41" fmla="*/ 165 h 1355"/>
              <a:gd name="T42" fmla="*/ 1162 w 1269"/>
              <a:gd name="T43" fmla="*/ 361 h 1355"/>
              <a:gd name="T44" fmla="*/ 1226 w 1269"/>
              <a:gd name="T45" fmla="*/ 674 h 1355"/>
              <a:gd name="T46" fmla="*/ 1221 w 1269"/>
              <a:gd name="T47" fmla="*/ 765 h 1355"/>
              <a:gd name="T48" fmla="*/ 1162 w 1269"/>
              <a:gd name="T49" fmla="*/ 993 h 1355"/>
              <a:gd name="T50" fmla="*/ 307 w 1269"/>
              <a:gd name="T51" fmla="*/ 1296 h 1355"/>
              <a:gd name="T52" fmla="*/ 154 w 1269"/>
              <a:gd name="T53" fmla="*/ 1200 h 1355"/>
              <a:gd name="T54" fmla="*/ 58 w 1269"/>
              <a:gd name="T55" fmla="*/ 1040 h 1355"/>
              <a:gd name="T56" fmla="*/ 42 w 1269"/>
              <a:gd name="T57" fmla="*/ 892 h 1355"/>
              <a:gd name="T58" fmla="*/ 106 w 1269"/>
              <a:gd name="T59" fmla="*/ 717 h 1355"/>
              <a:gd name="T60" fmla="*/ 239 w 1269"/>
              <a:gd name="T61" fmla="*/ 594 h 1355"/>
              <a:gd name="T62" fmla="*/ 424 w 1269"/>
              <a:gd name="T63" fmla="*/ 547 h 1355"/>
              <a:gd name="T64" fmla="*/ 573 w 1269"/>
              <a:gd name="T65" fmla="*/ 579 h 1355"/>
              <a:gd name="T66" fmla="*/ 716 w 1269"/>
              <a:gd name="T67" fmla="*/ 690 h 1355"/>
              <a:gd name="T68" fmla="*/ 796 w 1269"/>
              <a:gd name="T69" fmla="*/ 855 h 1355"/>
              <a:gd name="T70" fmla="*/ 796 w 1269"/>
              <a:gd name="T71" fmla="*/ 1009 h 1355"/>
              <a:gd name="T72" fmla="*/ 716 w 1269"/>
              <a:gd name="T73" fmla="*/ 1173 h 1355"/>
              <a:gd name="T74" fmla="*/ 573 w 1269"/>
              <a:gd name="T75" fmla="*/ 1280 h 1355"/>
              <a:gd name="T76" fmla="*/ 1199 w 1269"/>
              <a:gd name="T77" fmla="*/ 340 h 1355"/>
              <a:gd name="T78" fmla="*/ 1014 w 1269"/>
              <a:gd name="T79" fmla="*/ 127 h 1355"/>
              <a:gd name="T80" fmla="*/ 992 w 1269"/>
              <a:gd name="T81" fmla="*/ 85 h 1355"/>
              <a:gd name="T82" fmla="*/ 923 w 1269"/>
              <a:gd name="T83" fmla="*/ 0 h 1355"/>
              <a:gd name="T84" fmla="*/ 790 w 1269"/>
              <a:gd name="T85" fmla="*/ 5 h 1355"/>
              <a:gd name="T86" fmla="*/ 738 w 1269"/>
              <a:gd name="T87" fmla="*/ 90 h 1355"/>
              <a:gd name="T88" fmla="*/ 674 w 1269"/>
              <a:gd name="T89" fmla="*/ 154 h 1355"/>
              <a:gd name="T90" fmla="*/ 514 w 1269"/>
              <a:gd name="T91" fmla="*/ 387 h 1355"/>
              <a:gd name="T92" fmla="*/ 424 w 1269"/>
              <a:gd name="T93" fmla="*/ 510 h 1355"/>
              <a:gd name="T94" fmla="*/ 222 w 1269"/>
              <a:gd name="T95" fmla="*/ 558 h 1355"/>
              <a:gd name="T96" fmla="*/ 74 w 1269"/>
              <a:gd name="T97" fmla="*/ 696 h 1355"/>
              <a:gd name="T98" fmla="*/ 5 w 1269"/>
              <a:gd name="T99" fmla="*/ 887 h 1355"/>
              <a:gd name="T100" fmla="*/ 21 w 1269"/>
              <a:gd name="T101" fmla="*/ 1057 h 1355"/>
              <a:gd name="T102" fmla="*/ 122 w 1269"/>
              <a:gd name="T103" fmla="*/ 1226 h 1355"/>
              <a:gd name="T104" fmla="*/ 297 w 1269"/>
              <a:gd name="T105" fmla="*/ 1333 h 1355"/>
              <a:gd name="T106" fmla="*/ 467 w 1269"/>
              <a:gd name="T107" fmla="*/ 1348 h 1355"/>
              <a:gd name="T108" fmla="*/ 658 w 1269"/>
              <a:gd name="T109" fmla="*/ 1280 h 1355"/>
              <a:gd name="T110" fmla="*/ 738 w 1269"/>
              <a:gd name="T111" fmla="*/ 1264 h 1355"/>
              <a:gd name="T112" fmla="*/ 764 w 1269"/>
              <a:gd name="T113" fmla="*/ 1327 h 1355"/>
              <a:gd name="T114" fmla="*/ 907 w 1269"/>
              <a:gd name="T115" fmla="*/ 1354 h 1355"/>
              <a:gd name="T116" fmla="*/ 992 w 1269"/>
              <a:gd name="T117" fmla="*/ 1285 h 1355"/>
              <a:gd name="T118" fmla="*/ 1014 w 1269"/>
              <a:gd name="T119" fmla="*/ 1226 h 1355"/>
              <a:gd name="T120" fmla="*/ 1162 w 1269"/>
              <a:gd name="T121" fmla="*/ 1078 h 1355"/>
              <a:gd name="T122" fmla="*/ 1263 w 1269"/>
              <a:gd name="T123" fmla="*/ 765 h 1355"/>
              <a:gd name="T124" fmla="*/ 1226 w 1269"/>
              <a:gd name="T125" fmla="*/ 419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9" h="1355">
                <a:moveTo>
                  <a:pt x="1162" y="993"/>
                </a:moveTo>
                <a:lnTo>
                  <a:pt x="1162" y="993"/>
                </a:lnTo>
                <a:lnTo>
                  <a:pt x="1125" y="1051"/>
                </a:lnTo>
                <a:lnTo>
                  <a:pt x="1088" y="1104"/>
                </a:lnTo>
                <a:lnTo>
                  <a:pt x="1046" y="1152"/>
                </a:lnTo>
                <a:lnTo>
                  <a:pt x="1003" y="1184"/>
                </a:lnTo>
                <a:lnTo>
                  <a:pt x="865" y="1184"/>
                </a:lnTo>
                <a:lnTo>
                  <a:pt x="865" y="1226"/>
                </a:lnTo>
                <a:lnTo>
                  <a:pt x="960" y="1226"/>
                </a:lnTo>
                <a:lnTo>
                  <a:pt x="960" y="1226"/>
                </a:lnTo>
                <a:lnTo>
                  <a:pt x="955" y="1243"/>
                </a:lnTo>
                <a:lnTo>
                  <a:pt x="950" y="1264"/>
                </a:lnTo>
                <a:lnTo>
                  <a:pt x="950" y="1269"/>
                </a:lnTo>
                <a:lnTo>
                  <a:pt x="950" y="1269"/>
                </a:lnTo>
                <a:lnTo>
                  <a:pt x="950" y="1285"/>
                </a:lnTo>
                <a:lnTo>
                  <a:pt x="939" y="1296"/>
                </a:lnTo>
                <a:lnTo>
                  <a:pt x="923" y="1306"/>
                </a:lnTo>
                <a:lnTo>
                  <a:pt x="907" y="1311"/>
                </a:lnTo>
                <a:lnTo>
                  <a:pt x="886" y="1311"/>
                </a:lnTo>
                <a:lnTo>
                  <a:pt x="886" y="1269"/>
                </a:lnTo>
                <a:lnTo>
                  <a:pt x="843" y="1269"/>
                </a:lnTo>
                <a:lnTo>
                  <a:pt x="843" y="1311"/>
                </a:lnTo>
                <a:lnTo>
                  <a:pt x="822" y="1311"/>
                </a:lnTo>
                <a:lnTo>
                  <a:pt x="822" y="1311"/>
                </a:lnTo>
                <a:lnTo>
                  <a:pt x="807" y="1306"/>
                </a:lnTo>
                <a:lnTo>
                  <a:pt x="796" y="1296"/>
                </a:lnTo>
                <a:lnTo>
                  <a:pt x="785" y="1285"/>
                </a:lnTo>
                <a:lnTo>
                  <a:pt x="780" y="1269"/>
                </a:lnTo>
                <a:lnTo>
                  <a:pt x="780" y="1264"/>
                </a:lnTo>
                <a:lnTo>
                  <a:pt x="780" y="1264"/>
                </a:lnTo>
                <a:lnTo>
                  <a:pt x="780" y="1243"/>
                </a:lnTo>
                <a:lnTo>
                  <a:pt x="775" y="1226"/>
                </a:lnTo>
                <a:lnTo>
                  <a:pt x="764" y="1211"/>
                </a:lnTo>
                <a:lnTo>
                  <a:pt x="748" y="1194"/>
                </a:lnTo>
                <a:lnTo>
                  <a:pt x="748" y="1194"/>
                </a:lnTo>
                <a:lnTo>
                  <a:pt x="775" y="1163"/>
                </a:lnTo>
                <a:lnTo>
                  <a:pt x="796" y="1120"/>
                </a:lnTo>
                <a:lnTo>
                  <a:pt x="843" y="1120"/>
                </a:lnTo>
                <a:lnTo>
                  <a:pt x="843" y="1078"/>
                </a:lnTo>
                <a:lnTo>
                  <a:pt x="817" y="1078"/>
                </a:lnTo>
                <a:lnTo>
                  <a:pt x="817" y="1078"/>
                </a:lnTo>
                <a:lnTo>
                  <a:pt x="828" y="1046"/>
                </a:lnTo>
                <a:lnTo>
                  <a:pt x="838" y="1009"/>
                </a:lnTo>
                <a:lnTo>
                  <a:pt x="843" y="972"/>
                </a:lnTo>
                <a:lnTo>
                  <a:pt x="843" y="929"/>
                </a:lnTo>
                <a:lnTo>
                  <a:pt x="843" y="929"/>
                </a:lnTo>
                <a:lnTo>
                  <a:pt x="843" y="887"/>
                </a:lnTo>
                <a:lnTo>
                  <a:pt x="833" y="844"/>
                </a:lnTo>
                <a:lnTo>
                  <a:pt x="822" y="801"/>
                </a:lnTo>
                <a:lnTo>
                  <a:pt x="812" y="765"/>
                </a:lnTo>
                <a:lnTo>
                  <a:pt x="865" y="765"/>
                </a:lnTo>
                <a:lnTo>
                  <a:pt x="865" y="722"/>
                </a:lnTo>
                <a:lnTo>
                  <a:pt x="790" y="722"/>
                </a:lnTo>
                <a:lnTo>
                  <a:pt x="790" y="722"/>
                </a:lnTo>
                <a:lnTo>
                  <a:pt x="759" y="680"/>
                </a:lnTo>
                <a:lnTo>
                  <a:pt x="727" y="637"/>
                </a:lnTo>
                <a:lnTo>
                  <a:pt x="690" y="600"/>
                </a:lnTo>
                <a:lnTo>
                  <a:pt x="647" y="573"/>
                </a:lnTo>
                <a:lnTo>
                  <a:pt x="695" y="573"/>
                </a:lnTo>
                <a:lnTo>
                  <a:pt x="695" y="531"/>
                </a:lnTo>
                <a:lnTo>
                  <a:pt x="562" y="531"/>
                </a:lnTo>
                <a:lnTo>
                  <a:pt x="562" y="531"/>
                </a:lnTo>
                <a:lnTo>
                  <a:pt x="562" y="531"/>
                </a:lnTo>
                <a:lnTo>
                  <a:pt x="520" y="520"/>
                </a:lnTo>
                <a:lnTo>
                  <a:pt x="520" y="520"/>
                </a:lnTo>
                <a:lnTo>
                  <a:pt x="530" y="472"/>
                </a:lnTo>
                <a:lnTo>
                  <a:pt x="546" y="425"/>
                </a:lnTo>
                <a:lnTo>
                  <a:pt x="562" y="382"/>
                </a:lnTo>
                <a:lnTo>
                  <a:pt x="583" y="340"/>
                </a:lnTo>
                <a:lnTo>
                  <a:pt x="679" y="340"/>
                </a:lnTo>
                <a:lnTo>
                  <a:pt x="679" y="297"/>
                </a:lnTo>
                <a:lnTo>
                  <a:pt x="605" y="297"/>
                </a:lnTo>
                <a:lnTo>
                  <a:pt x="605" y="297"/>
                </a:lnTo>
                <a:lnTo>
                  <a:pt x="631" y="260"/>
                </a:lnTo>
                <a:lnTo>
                  <a:pt x="663" y="223"/>
                </a:lnTo>
                <a:lnTo>
                  <a:pt x="695" y="197"/>
                </a:lnTo>
                <a:lnTo>
                  <a:pt x="727" y="170"/>
                </a:lnTo>
                <a:lnTo>
                  <a:pt x="865" y="170"/>
                </a:lnTo>
                <a:lnTo>
                  <a:pt x="865" y="127"/>
                </a:lnTo>
                <a:lnTo>
                  <a:pt x="769" y="127"/>
                </a:lnTo>
                <a:lnTo>
                  <a:pt x="769" y="127"/>
                </a:lnTo>
                <a:lnTo>
                  <a:pt x="780" y="106"/>
                </a:lnTo>
                <a:lnTo>
                  <a:pt x="780" y="90"/>
                </a:lnTo>
                <a:lnTo>
                  <a:pt x="780" y="85"/>
                </a:lnTo>
                <a:lnTo>
                  <a:pt x="780" y="85"/>
                </a:lnTo>
                <a:lnTo>
                  <a:pt x="785" y="69"/>
                </a:lnTo>
                <a:lnTo>
                  <a:pt x="796" y="53"/>
                </a:lnTo>
                <a:lnTo>
                  <a:pt x="807" y="43"/>
                </a:lnTo>
                <a:lnTo>
                  <a:pt x="822" y="43"/>
                </a:lnTo>
                <a:lnTo>
                  <a:pt x="843" y="43"/>
                </a:lnTo>
                <a:lnTo>
                  <a:pt x="843" y="85"/>
                </a:lnTo>
                <a:lnTo>
                  <a:pt x="886" y="85"/>
                </a:lnTo>
                <a:lnTo>
                  <a:pt x="886" y="43"/>
                </a:lnTo>
                <a:lnTo>
                  <a:pt x="907" y="43"/>
                </a:lnTo>
                <a:lnTo>
                  <a:pt x="907" y="43"/>
                </a:lnTo>
                <a:lnTo>
                  <a:pt x="923" y="43"/>
                </a:lnTo>
                <a:lnTo>
                  <a:pt x="939" y="53"/>
                </a:lnTo>
                <a:lnTo>
                  <a:pt x="950" y="69"/>
                </a:lnTo>
                <a:lnTo>
                  <a:pt x="950" y="85"/>
                </a:lnTo>
                <a:lnTo>
                  <a:pt x="950" y="90"/>
                </a:lnTo>
                <a:lnTo>
                  <a:pt x="950" y="90"/>
                </a:lnTo>
                <a:lnTo>
                  <a:pt x="955" y="112"/>
                </a:lnTo>
                <a:lnTo>
                  <a:pt x="960" y="133"/>
                </a:lnTo>
                <a:lnTo>
                  <a:pt x="976" y="149"/>
                </a:lnTo>
                <a:lnTo>
                  <a:pt x="992" y="165"/>
                </a:lnTo>
                <a:lnTo>
                  <a:pt x="992" y="165"/>
                </a:lnTo>
                <a:lnTo>
                  <a:pt x="1046" y="197"/>
                </a:lnTo>
                <a:lnTo>
                  <a:pt x="1088" y="244"/>
                </a:lnTo>
                <a:lnTo>
                  <a:pt x="1125" y="297"/>
                </a:lnTo>
                <a:lnTo>
                  <a:pt x="1162" y="361"/>
                </a:lnTo>
                <a:lnTo>
                  <a:pt x="1162" y="361"/>
                </a:lnTo>
                <a:lnTo>
                  <a:pt x="1189" y="430"/>
                </a:lnTo>
                <a:lnTo>
                  <a:pt x="1210" y="510"/>
                </a:lnTo>
                <a:lnTo>
                  <a:pt x="1221" y="590"/>
                </a:lnTo>
                <a:lnTo>
                  <a:pt x="1226" y="674"/>
                </a:lnTo>
                <a:lnTo>
                  <a:pt x="1226" y="674"/>
                </a:lnTo>
                <a:lnTo>
                  <a:pt x="1226" y="722"/>
                </a:lnTo>
                <a:lnTo>
                  <a:pt x="1162" y="722"/>
                </a:lnTo>
                <a:lnTo>
                  <a:pt x="1162" y="765"/>
                </a:lnTo>
                <a:lnTo>
                  <a:pt x="1221" y="765"/>
                </a:lnTo>
                <a:lnTo>
                  <a:pt x="1221" y="765"/>
                </a:lnTo>
                <a:lnTo>
                  <a:pt x="1215" y="823"/>
                </a:lnTo>
                <a:lnTo>
                  <a:pt x="1199" y="882"/>
                </a:lnTo>
                <a:lnTo>
                  <a:pt x="1183" y="940"/>
                </a:lnTo>
                <a:lnTo>
                  <a:pt x="1162" y="993"/>
                </a:lnTo>
                <a:close/>
                <a:moveTo>
                  <a:pt x="424" y="1311"/>
                </a:moveTo>
                <a:lnTo>
                  <a:pt x="424" y="1311"/>
                </a:lnTo>
                <a:lnTo>
                  <a:pt x="382" y="1306"/>
                </a:lnTo>
                <a:lnTo>
                  <a:pt x="345" y="1301"/>
                </a:lnTo>
                <a:lnTo>
                  <a:pt x="307" y="1296"/>
                </a:lnTo>
                <a:lnTo>
                  <a:pt x="275" y="1280"/>
                </a:lnTo>
                <a:lnTo>
                  <a:pt x="239" y="1264"/>
                </a:lnTo>
                <a:lnTo>
                  <a:pt x="212" y="1248"/>
                </a:lnTo>
                <a:lnTo>
                  <a:pt x="180" y="1221"/>
                </a:lnTo>
                <a:lnTo>
                  <a:pt x="154" y="1200"/>
                </a:lnTo>
                <a:lnTo>
                  <a:pt x="127" y="1173"/>
                </a:lnTo>
                <a:lnTo>
                  <a:pt x="106" y="1141"/>
                </a:lnTo>
                <a:lnTo>
                  <a:pt x="90" y="1110"/>
                </a:lnTo>
                <a:lnTo>
                  <a:pt x="74" y="1078"/>
                </a:lnTo>
                <a:lnTo>
                  <a:pt x="58" y="1040"/>
                </a:lnTo>
                <a:lnTo>
                  <a:pt x="47" y="1009"/>
                </a:lnTo>
                <a:lnTo>
                  <a:pt x="42" y="966"/>
                </a:lnTo>
                <a:lnTo>
                  <a:pt x="42" y="929"/>
                </a:lnTo>
                <a:lnTo>
                  <a:pt x="42" y="929"/>
                </a:lnTo>
                <a:lnTo>
                  <a:pt x="42" y="892"/>
                </a:lnTo>
                <a:lnTo>
                  <a:pt x="47" y="855"/>
                </a:lnTo>
                <a:lnTo>
                  <a:pt x="58" y="818"/>
                </a:lnTo>
                <a:lnTo>
                  <a:pt x="74" y="780"/>
                </a:lnTo>
                <a:lnTo>
                  <a:pt x="90" y="749"/>
                </a:lnTo>
                <a:lnTo>
                  <a:pt x="106" y="717"/>
                </a:lnTo>
                <a:lnTo>
                  <a:pt x="127" y="690"/>
                </a:lnTo>
                <a:lnTo>
                  <a:pt x="154" y="658"/>
                </a:lnTo>
                <a:lnTo>
                  <a:pt x="180" y="637"/>
                </a:lnTo>
                <a:lnTo>
                  <a:pt x="212" y="616"/>
                </a:lnTo>
                <a:lnTo>
                  <a:pt x="239" y="594"/>
                </a:lnTo>
                <a:lnTo>
                  <a:pt x="275" y="579"/>
                </a:lnTo>
                <a:lnTo>
                  <a:pt x="307" y="568"/>
                </a:lnTo>
                <a:lnTo>
                  <a:pt x="345" y="558"/>
                </a:lnTo>
                <a:lnTo>
                  <a:pt x="382" y="552"/>
                </a:lnTo>
                <a:lnTo>
                  <a:pt x="424" y="547"/>
                </a:lnTo>
                <a:lnTo>
                  <a:pt x="424" y="547"/>
                </a:lnTo>
                <a:lnTo>
                  <a:pt x="461" y="552"/>
                </a:lnTo>
                <a:lnTo>
                  <a:pt x="499" y="558"/>
                </a:lnTo>
                <a:lnTo>
                  <a:pt x="536" y="568"/>
                </a:lnTo>
                <a:lnTo>
                  <a:pt x="573" y="579"/>
                </a:lnTo>
                <a:lnTo>
                  <a:pt x="605" y="594"/>
                </a:lnTo>
                <a:lnTo>
                  <a:pt x="636" y="616"/>
                </a:lnTo>
                <a:lnTo>
                  <a:pt x="663" y="637"/>
                </a:lnTo>
                <a:lnTo>
                  <a:pt x="690" y="658"/>
                </a:lnTo>
                <a:lnTo>
                  <a:pt x="716" y="690"/>
                </a:lnTo>
                <a:lnTo>
                  <a:pt x="738" y="717"/>
                </a:lnTo>
                <a:lnTo>
                  <a:pt x="759" y="749"/>
                </a:lnTo>
                <a:lnTo>
                  <a:pt x="775" y="780"/>
                </a:lnTo>
                <a:lnTo>
                  <a:pt x="785" y="818"/>
                </a:lnTo>
                <a:lnTo>
                  <a:pt x="796" y="855"/>
                </a:lnTo>
                <a:lnTo>
                  <a:pt x="801" y="892"/>
                </a:lnTo>
                <a:lnTo>
                  <a:pt x="801" y="929"/>
                </a:lnTo>
                <a:lnTo>
                  <a:pt x="801" y="929"/>
                </a:lnTo>
                <a:lnTo>
                  <a:pt x="801" y="966"/>
                </a:lnTo>
                <a:lnTo>
                  <a:pt x="796" y="1009"/>
                </a:lnTo>
                <a:lnTo>
                  <a:pt x="785" y="1040"/>
                </a:lnTo>
                <a:lnTo>
                  <a:pt x="775" y="1078"/>
                </a:lnTo>
                <a:lnTo>
                  <a:pt x="759" y="1110"/>
                </a:lnTo>
                <a:lnTo>
                  <a:pt x="738" y="1141"/>
                </a:lnTo>
                <a:lnTo>
                  <a:pt x="716" y="1173"/>
                </a:lnTo>
                <a:lnTo>
                  <a:pt x="690" y="1200"/>
                </a:lnTo>
                <a:lnTo>
                  <a:pt x="663" y="1221"/>
                </a:lnTo>
                <a:lnTo>
                  <a:pt x="636" y="1248"/>
                </a:lnTo>
                <a:lnTo>
                  <a:pt x="605" y="1264"/>
                </a:lnTo>
                <a:lnTo>
                  <a:pt x="573" y="1280"/>
                </a:lnTo>
                <a:lnTo>
                  <a:pt x="536" y="1296"/>
                </a:lnTo>
                <a:lnTo>
                  <a:pt x="499" y="1301"/>
                </a:lnTo>
                <a:lnTo>
                  <a:pt x="461" y="1306"/>
                </a:lnTo>
                <a:lnTo>
                  <a:pt x="424" y="1311"/>
                </a:lnTo>
                <a:close/>
                <a:moveTo>
                  <a:pt x="1199" y="340"/>
                </a:moveTo>
                <a:lnTo>
                  <a:pt x="1199" y="340"/>
                </a:lnTo>
                <a:lnTo>
                  <a:pt x="1162" y="276"/>
                </a:lnTo>
                <a:lnTo>
                  <a:pt x="1120" y="212"/>
                </a:lnTo>
                <a:lnTo>
                  <a:pt x="1067" y="165"/>
                </a:lnTo>
                <a:lnTo>
                  <a:pt x="1014" y="127"/>
                </a:lnTo>
                <a:lnTo>
                  <a:pt x="1014" y="127"/>
                </a:lnTo>
                <a:lnTo>
                  <a:pt x="998" y="112"/>
                </a:lnTo>
                <a:lnTo>
                  <a:pt x="992" y="90"/>
                </a:lnTo>
                <a:lnTo>
                  <a:pt x="992" y="85"/>
                </a:lnTo>
                <a:lnTo>
                  <a:pt x="992" y="85"/>
                </a:lnTo>
                <a:lnTo>
                  <a:pt x="992" y="69"/>
                </a:lnTo>
                <a:lnTo>
                  <a:pt x="987" y="53"/>
                </a:lnTo>
                <a:lnTo>
                  <a:pt x="966" y="26"/>
                </a:lnTo>
                <a:lnTo>
                  <a:pt x="939" y="5"/>
                </a:lnTo>
                <a:lnTo>
                  <a:pt x="923" y="0"/>
                </a:lnTo>
                <a:lnTo>
                  <a:pt x="907" y="0"/>
                </a:lnTo>
                <a:lnTo>
                  <a:pt x="822" y="0"/>
                </a:lnTo>
                <a:lnTo>
                  <a:pt x="822" y="0"/>
                </a:lnTo>
                <a:lnTo>
                  <a:pt x="807" y="0"/>
                </a:lnTo>
                <a:lnTo>
                  <a:pt x="790" y="5"/>
                </a:lnTo>
                <a:lnTo>
                  <a:pt x="764" y="26"/>
                </a:lnTo>
                <a:lnTo>
                  <a:pt x="748" y="53"/>
                </a:lnTo>
                <a:lnTo>
                  <a:pt x="743" y="69"/>
                </a:lnTo>
                <a:lnTo>
                  <a:pt x="738" y="85"/>
                </a:lnTo>
                <a:lnTo>
                  <a:pt x="738" y="90"/>
                </a:lnTo>
                <a:lnTo>
                  <a:pt x="738" y="90"/>
                </a:lnTo>
                <a:lnTo>
                  <a:pt x="732" y="112"/>
                </a:lnTo>
                <a:lnTo>
                  <a:pt x="716" y="127"/>
                </a:lnTo>
                <a:lnTo>
                  <a:pt x="716" y="127"/>
                </a:lnTo>
                <a:lnTo>
                  <a:pt x="674" y="154"/>
                </a:lnTo>
                <a:lnTo>
                  <a:pt x="636" y="191"/>
                </a:lnTo>
                <a:lnTo>
                  <a:pt x="600" y="233"/>
                </a:lnTo>
                <a:lnTo>
                  <a:pt x="568" y="282"/>
                </a:lnTo>
                <a:lnTo>
                  <a:pt x="541" y="329"/>
                </a:lnTo>
                <a:lnTo>
                  <a:pt x="514" y="387"/>
                </a:lnTo>
                <a:lnTo>
                  <a:pt x="499" y="446"/>
                </a:lnTo>
                <a:lnTo>
                  <a:pt x="482" y="510"/>
                </a:lnTo>
                <a:lnTo>
                  <a:pt x="482" y="510"/>
                </a:lnTo>
                <a:lnTo>
                  <a:pt x="424" y="510"/>
                </a:lnTo>
                <a:lnTo>
                  <a:pt x="424" y="510"/>
                </a:lnTo>
                <a:lnTo>
                  <a:pt x="382" y="510"/>
                </a:lnTo>
                <a:lnTo>
                  <a:pt x="339" y="515"/>
                </a:lnTo>
                <a:lnTo>
                  <a:pt x="297" y="526"/>
                </a:lnTo>
                <a:lnTo>
                  <a:pt x="260" y="542"/>
                </a:lnTo>
                <a:lnTo>
                  <a:pt x="222" y="558"/>
                </a:lnTo>
                <a:lnTo>
                  <a:pt x="185" y="579"/>
                </a:lnTo>
                <a:lnTo>
                  <a:pt x="154" y="605"/>
                </a:lnTo>
                <a:lnTo>
                  <a:pt x="122" y="632"/>
                </a:lnTo>
                <a:lnTo>
                  <a:pt x="95" y="664"/>
                </a:lnTo>
                <a:lnTo>
                  <a:pt x="74" y="696"/>
                </a:lnTo>
                <a:lnTo>
                  <a:pt x="53" y="727"/>
                </a:lnTo>
                <a:lnTo>
                  <a:pt x="32" y="765"/>
                </a:lnTo>
                <a:lnTo>
                  <a:pt x="21" y="801"/>
                </a:lnTo>
                <a:lnTo>
                  <a:pt x="10" y="844"/>
                </a:lnTo>
                <a:lnTo>
                  <a:pt x="5" y="887"/>
                </a:lnTo>
                <a:lnTo>
                  <a:pt x="0" y="929"/>
                </a:lnTo>
                <a:lnTo>
                  <a:pt x="0" y="929"/>
                </a:lnTo>
                <a:lnTo>
                  <a:pt x="5" y="972"/>
                </a:lnTo>
                <a:lnTo>
                  <a:pt x="10" y="1014"/>
                </a:lnTo>
                <a:lnTo>
                  <a:pt x="21" y="1057"/>
                </a:lnTo>
                <a:lnTo>
                  <a:pt x="32" y="1094"/>
                </a:lnTo>
                <a:lnTo>
                  <a:pt x="53" y="1131"/>
                </a:lnTo>
                <a:lnTo>
                  <a:pt x="74" y="1168"/>
                </a:lnTo>
                <a:lnTo>
                  <a:pt x="95" y="1200"/>
                </a:lnTo>
                <a:lnTo>
                  <a:pt x="122" y="1226"/>
                </a:lnTo>
                <a:lnTo>
                  <a:pt x="154" y="1253"/>
                </a:lnTo>
                <a:lnTo>
                  <a:pt x="185" y="1280"/>
                </a:lnTo>
                <a:lnTo>
                  <a:pt x="222" y="1301"/>
                </a:lnTo>
                <a:lnTo>
                  <a:pt x="260" y="1317"/>
                </a:lnTo>
                <a:lnTo>
                  <a:pt x="297" y="1333"/>
                </a:lnTo>
                <a:lnTo>
                  <a:pt x="339" y="1343"/>
                </a:lnTo>
                <a:lnTo>
                  <a:pt x="382" y="1348"/>
                </a:lnTo>
                <a:lnTo>
                  <a:pt x="424" y="1354"/>
                </a:lnTo>
                <a:lnTo>
                  <a:pt x="424" y="1354"/>
                </a:lnTo>
                <a:lnTo>
                  <a:pt x="467" y="1348"/>
                </a:lnTo>
                <a:lnTo>
                  <a:pt x="509" y="1343"/>
                </a:lnTo>
                <a:lnTo>
                  <a:pt x="546" y="1333"/>
                </a:lnTo>
                <a:lnTo>
                  <a:pt x="589" y="1317"/>
                </a:lnTo>
                <a:lnTo>
                  <a:pt x="626" y="1301"/>
                </a:lnTo>
                <a:lnTo>
                  <a:pt x="658" y="1280"/>
                </a:lnTo>
                <a:lnTo>
                  <a:pt x="690" y="1253"/>
                </a:lnTo>
                <a:lnTo>
                  <a:pt x="721" y="1226"/>
                </a:lnTo>
                <a:lnTo>
                  <a:pt x="721" y="1226"/>
                </a:lnTo>
                <a:lnTo>
                  <a:pt x="732" y="1243"/>
                </a:lnTo>
                <a:lnTo>
                  <a:pt x="738" y="1264"/>
                </a:lnTo>
                <a:lnTo>
                  <a:pt x="738" y="1269"/>
                </a:lnTo>
                <a:lnTo>
                  <a:pt x="738" y="1269"/>
                </a:lnTo>
                <a:lnTo>
                  <a:pt x="743" y="1285"/>
                </a:lnTo>
                <a:lnTo>
                  <a:pt x="748" y="1301"/>
                </a:lnTo>
                <a:lnTo>
                  <a:pt x="764" y="1327"/>
                </a:lnTo>
                <a:lnTo>
                  <a:pt x="790" y="1343"/>
                </a:lnTo>
                <a:lnTo>
                  <a:pt x="807" y="1348"/>
                </a:lnTo>
                <a:lnTo>
                  <a:pt x="822" y="1354"/>
                </a:lnTo>
                <a:lnTo>
                  <a:pt x="907" y="1354"/>
                </a:lnTo>
                <a:lnTo>
                  <a:pt x="907" y="1354"/>
                </a:lnTo>
                <a:lnTo>
                  <a:pt x="923" y="1348"/>
                </a:lnTo>
                <a:lnTo>
                  <a:pt x="939" y="1343"/>
                </a:lnTo>
                <a:lnTo>
                  <a:pt x="966" y="1327"/>
                </a:lnTo>
                <a:lnTo>
                  <a:pt x="987" y="1301"/>
                </a:lnTo>
                <a:lnTo>
                  <a:pt x="992" y="1285"/>
                </a:lnTo>
                <a:lnTo>
                  <a:pt x="992" y="1269"/>
                </a:lnTo>
                <a:lnTo>
                  <a:pt x="992" y="1264"/>
                </a:lnTo>
                <a:lnTo>
                  <a:pt x="992" y="1264"/>
                </a:lnTo>
                <a:lnTo>
                  <a:pt x="998" y="1243"/>
                </a:lnTo>
                <a:lnTo>
                  <a:pt x="1014" y="1226"/>
                </a:lnTo>
                <a:lnTo>
                  <a:pt x="1019" y="1226"/>
                </a:lnTo>
                <a:lnTo>
                  <a:pt x="1019" y="1226"/>
                </a:lnTo>
                <a:lnTo>
                  <a:pt x="1072" y="1184"/>
                </a:lnTo>
                <a:lnTo>
                  <a:pt x="1120" y="1136"/>
                </a:lnTo>
                <a:lnTo>
                  <a:pt x="1162" y="1078"/>
                </a:lnTo>
                <a:lnTo>
                  <a:pt x="1199" y="1009"/>
                </a:lnTo>
                <a:lnTo>
                  <a:pt x="1199" y="1009"/>
                </a:lnTo>
                <a:lnTo>
                  <a:pt x="1226" y="934"/>
                </a:lnTo>
                <a:lnTo>
                  <a:pt x="1247" y="850"/>
                </a:lnTo>
                <a:lnTo>
                  <a:pt x="1263" y="765"/>
                </a:lnTo>
                <a:lnTo>
                  <a:pt x="1268" y="674"/>
                </a:lnTo>
                <a:lnTo>
                  <a:pt x="1268" y="674"/>
                </a:lnTo>
                <a:lnTo>
                  <a:pt x="1263" y="590"/>
                </a:lnTo>
                <a:lnTo>
                  <a:pt x="1247" y="499"/>
                </a:lnTo>
                <a:lnTo>
                  <a:pt x="1226" y="419"/>
                </a:lnTo>
                <a:lnTo>
                  <a:pt x="1199" y="3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6" name="Freeform 542"/>
          <p:cNvSpPr>
            <a:spLocks noChangeArrowheads="1"/>
          </p:cNvSpPr>
          <p:nvPr/>
        </p:nvSpPr>
        <p:spPr bwMode="auto">
          <a:xfrm>
            <a:off x="10039960" y="5049194"/>
            <a:ext cx="11808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7" name="Freeform 543"/>
          <p:cNvSpPr>
            <a:spLocks noChangeArrowheads="1"/>
          </p:cNvSpPr>
          <p:nvPr/>
        </p:nvSpPr>
        <p:spPr bwMode="auto">
          <a:xfrm>
            <a:off x="10050456" y="5062314"/>
            <a:ext cx="26240" cy="13120"/>
          </a:xfrm>
          <a:custGeom>
            <a:avLst/>
            <a:gdLst>
              <a:gd name="T0" fmla="*/ 0 w 86"/>
              <a:gd name="T1" fmla="*/ 0 h 44"/>
              <a:gd name="T2" fmla="*/ 85 w 86"/>
              <a:gd name="T3" fmla="*/ 0 h 44"/>
              <a:gd name="T4" fmla="*/ 85 w 86"/>
              <a:gd name="T5" fmla="*/ 43 h 44"/>
              <a:gd name="T6" fmla="*/ 0 w 86"/>
              <a:gd name="T7" fmla="*/ 43 h 44"/>
              <a:gd name="T8" fmla="*/ 0 w 8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4">
                <a:moveTo>
                  <a:pt x="0" y="0"/>
                </a:moveTo>
                <a:lnTo>
                  <a:pt x="85" y="0"/>
                </a:lnTo>
                <a:lnTo>
                  <a:pt x="8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8" name="Freeform 544"/>
          <p:cNvSpPr>
            <a:spLocks noChangeArrowheads="1"/>
          </p:cNvSpPr>
          <p:nvPr/>
        </p:nvSpPr>
        <p:spPr bwMode="auto">
          <a:xfrm>
            <a:off x="10095064" y="508724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9" name="Freeform 545"/>
          <p:cNvSpPr>
            <a:spLocks noChangeArrowheads="1"/>
          </p:cNvSpPr>
          <p:nvPr/>
        </p:nvSpPr>
        <p:spPr bwMode="auto">
          <a:xfrm>
            <a:off x="10140983" y="5100361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0" name="Freeform 546"/>
          <p:cNvSpPr>
            <a:spLocks noChangeArrowheads="1"/>
          </p:cNvSpPr>
          <p:nvPr/>
        </p:nvSpPr>
        <p:spPr bwMode="auto">
          <a:xfrm>
            <a:off x="10152791" y="5081993"/>
            <a:ext cx="19680" cy="13120"/>
          </a:xfrm>
          <a:custGeom>
            <a:avLst/>
            <a:gdLst>
              <a:gd name="T0" fmla="*/ 0 w 65"/>
              <a:gd name="T1" fmla="*/ 0 h 43"/>
              <a:gd name="T2" fmla="*/ 64 w 65"/>
              <a:gd name="T3" fmla="*/ 0 h 43"/>
              <a:gd name="T4" fmla="*/ 64 w 65"/>
              <a:gd name="T5" fmla="*/ 42 h 43"/>
              <a:gd name="T6" fmla="*/ 0 w 65"/>
              <a:gd name="T7" fmla="*/ 42 h 43"/>
              <a:gd name="T8" fmla="*/ 0 w 65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3">
                <a:moveTo>
                  <a:pt x="0" y="0"/>
                </a:moveTo>
                <a:lnTo>
                  <a:pt x="64" y="0"/>
                </a:lnTo>
                <a:lnTo>
                  <a:pt x="64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1" name="Freeform 547"/>
          <p:cNvSpPr>
            <a:spLocks noChangeArrowheads="1"/>
          </p:cNvSpPr>
          <p:nvPr/>
        </p:nvSpPr>
        <p:spPr bwMode="auto">
          <a:xfrm>
            <a:off x="10158039" y="5193512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" name="Freeform 548"/>
          <p:cNvSpPr>
            <a:spLocks noChangeArrowheads="1"/>
          </p:cNvSpPr>
          <p:nvPr/>
        </p:nvSpPr>
        <p:spPr bwMode="auto">
          <a:xfrm>
            <a:off x="10119992" y="5183016"/>
            <a:ext cx="20992" cy="13120"/>
          </a:xfrm>
          <a:custGeom>
            <a:avLst/>
            <a:gdLst>
              <a:gd name="T0" fmla="*/ 0 w 70"/>
              <a:gd name="T1" fmla="*/ 0 h 43"/>
              <a:gd name="T2" fmla="*/ 69 w 70"/>
              <a:gd name="T3" fmla="*/ 0 h 43"/>
              <a:gd name="T4" fmla="*/ 69 w 70"/>
              <a:gd name="T5" fmla="*/ 42 h 43"/>
              <a:gd name="T6" fmla="*/ 0 w 70"/>
              <a:gd name="T7" fmla="*/ 42 h 43"/>
              <a:gd name="T8" fmla="*/ 0 w 70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3">
                <a:moveTo>
                  <a:pt x="0" y="0"/>
                </a:moveTo>
                <a:lnTo>
                  <a:pt x="69" y="0"/>
                </a:lnTo>
                <a:lnTo>
                  <a:pt x="69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" name="Freeform 549"/>
          <p:cNvSpPr>
            <a:spLocks noChangeArrowheads="1"/>
          </p:cNvSpPr>
          <p:nvPr/>
        </p:nvSpPr>
        <p:spPr bwMode="auto">
          <a:xfrm>
            <a:off x="10088504" y="5005898"/>
            <a:ext cx="14431" cy="13120"/>
          </a:xfrm>
          <a:custGeom>
            <a:avLst/>
            <a:gdLst>
              <a:gd name="T0" fmla="*/ 0 w 50"/>
              <a:gd name="T1" fmla="*/ 0 h 43"/>
              <a:gd name="T2" fmla="*/ 49 w 50"/>
              <a:gd name="T3" fmla="*/ 0 h 43"/>
              <a:gd name="T4" fmla="*/ 49 w 50"/>
              <a:gd name="T5" fmla="*/ 42 h 43"/>
              <a:gd name="T6" fmla="*/ 0 w 50"/>
              <a:gd name="T7" fmla="*/ 42 h 43"/>
              <a:gd name="T8" fmla="*/ 0 w 50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43">
                <a:moveTo>
                  <a:pt x="0" y="0"/>
                </a:moveTo>
                <a:lnTo>
                  <a:pt x="49" y="0"/>
                </a:lnTo>
                <a:lnTo>
                  <a:pt x="49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4" name="Freeform 550"/>
          <p:cNvSpPr>
            <a:spLocks noChangeArrowheads="1"/>
          </p:cNvSpPr>
          <p:nvPr/>
        </p:nvSpPr>
        <p:spPr bwMode="auto">
          <a:xfrm>
            <a:off x="10140983" y="5024266"/>
            <a:ext cx="23616" cy="13120"/>
          </a:xfrm>
          <a:custGeom>
            <a:avLst/>
            <a:gdLst>
              <a:gd name="T0" fmla="*/ 0 w 81"/>
              <a:gd name="T1" fmla="*/ 0 h 43"/>
              <a:gd name="T2" fmla="*/ 80 w 81"/>
              <a:gd name="T3" fmla="*/ 0 h 43"/>
              <a:gd name="T4" fmla="*/ 80 w 81"/>
              <a:gd name="T5" fmla="*/ 42 h 43"/>
              <a:gd name="T6" fmla="*/ 0 w 81"/>
              <a:gd name="T7" fmla="*/ 42 h 43"/>
              <a:gd name="T8" fmla="*/ 0 w 81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43">
                <a:moveTo>
                  <a:pt x="0" y="0"/>
                </a:moveTo>
                <a:lnTo>
                  <a:pt x="80" y="0"/>
                </a:lnTo>
                <a:lnTo>
                  <a:pt x="80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5" name="Freeform 551"/>
          <p:cNvSpPr>
            <a:spLocks noChangeArrowheads="1"/>
          </p:cNvSpPr>
          <p:nvPr/>
        </p:nvSpPr>
        <p:spPr bwMode="auto">
          <a:xfrm>
            <a:off x="10140983" y="5244679"/>
            <a:ext cx="11807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" name="Freeform 552"/>
          <p:cNvSpPr>
            <a:spLocks noChangeArrowheads="1"/>
          </p:cNvSpPr>
          <p:nvPr/>
        </p:nvSpPr>
        <p:spPr bwMode="auto">
          <a:xfrm>
            <a:off x="9589950" y="5141033"/>
            <a:ext cx="64287" cy="64287"/>
          </a:xfrm>
          <a:custGeom>
            <a:avLst/>
            <a:gdLst>
              <a:gd name="T0" fmla="*/ 106 w 214"/>
              <a:gd name="T1" fmla="*/ 154 h 214"/>
              <a:gd name="T2" fmla="*/ 58 w 214"/>
              <a:gd name="T3" fmla="*/ 107 h 214"/>
              <a:gd name="T4" fmla="*/ 106 w 214"/>
              <a:gd name="T5" fmla="*/ 59 h 214"/>
              <a:gd name="T6" fmla="*/ 154 w 214"/>
              <a:gd name="T7" fmla="*/ 107 h 214"/>
              <a:gd name="T8" fmla="*/ 106 w 214"/>
              <a:gd name="T9" fmla="*/ 154 h 214"/>
              <a:gd name="T10" fmla="*/ 0 w 214"/>
              <a:gd name="T11" fmla="*/ 107 h 214"/>
              <a:gd name="T12" fmla="*/ 106 w 214"/>
              <a:gd name="T13" fmla="*/ 213 h 214"/>
              <a:gd name="T14" fmla="*/ 213 w 214"/>
              <a:gd name="T15" fmla="*/ 107 h 214"/>
              <a:gd name="T16" fmla="*/ 106 w 214"/>
              <a:gd name="T17" fmla="*/ 0 h 214"/>
              <a:gd name="T18" fmla="*/ 0 w 214"/>
              <a:gd name="T19" fmla="*/ 107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4" h="214">
                <a:moveTo>
                  <a:pt x="106" y="154"/>
                </a:moveTo>
                <a:lnTo>
                  <a:pt x="58" y="107"/>
                </a:lnTo>
                <a:lnTo>
                  <a:pt x="106" y="59"/>
                </a:lnTo>
                <a:lnTo>
                  <a:pt x="154" y="107"/>
                </a:lnTo>
                <a:lnTo>
                  <a:pt x="106" y="154"/>
                </a:lnTo>
                <a:close/>
                <a:moveTo>
                  <a:pt x="0" y="107"/>
                </a:moveTo>
                <a:lnTo>
                  <a:pt x="106" y="213"/>
                </a:lnTo>
                <a:lnTo>
                  <a:pt x="213" y="107"/>
                </a:lnTo>
                <a:lnTo>
                  <a:pt x="106" y="0"/>
                </a:lnTo>
                <a:lnTo>
                  <a:pt x="0" y="1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7" name="Freeform 553"/>
          <p:cNvSpPr>
            <a:spLocks noChangeArrowheads="1"/>
          </p:cNvSpPr>
          <p:nvPr/>
        </p:nvSpPr>
        <p:spPr bwMode="auto">
          <a:xfrm>
            <a:off x="9545343" y="5198760"/>
            <a:ext cx="61663" cy="62975"/>
          </a:xfrm>
          <a:custGeom>
            <a:avLst/>
            <a:gdLst>
              <a:gd name="T0" fmla="*/ 106 w 208"/>
              <a:gd name="T1" fmla="*/ 154 h 213"/>
              <a:gd name="T2" fmla="*/ 59 w 208"/>
              <a:gd name="T3" fmla="*/ 106 h 213"/>
              <a:gd name="T4" fmla="*/ 106 w 208"/>
              <a:gd name="T5" fmla="*/ 63 h 213"/>
              <a:gd name="T6" fmla="*/ 149 w 208"/>
              <a:gd name="T7" fmla="*/ 106 h 213"/>
              <a:gd name="T8" fmla="*/ 106 w 208"/>
              <a:gd name="T9" fmla="*/ 154 h 213"/>
              <a:gd name="T10" fmla="*/ 0 w 208"/>
              <a:gd name="T11" fmla="*/ 106 h 213"/>
              <a:gd name="T12" fmla="*/ 106 w 208"/>
              <a:gd name="T13" fmla="*/ 212 h 213"/>
              <a:gd name="T14" fmla="*/ 207 w 208"/>
              <a:gd name="T15" fmla="*/ 106 h 213"/>
              <a:gd name="T16" fmla="*/ 106 w 208"/>
              <a:gd name="T17" fmla="*/ 0 h 213"/>
              <a:gd name="T18" fmla="*/ 0 w 208"/>
              <a:gd name="T19" fmla="*/ 10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8" h="213">
                <a:moveTo>
                  <a:pt x="106" y="154"/>
                </a:moveTo>
                <a:lnTo>
                  <a:pt x="59" y="106"/>
                </a:lnTo>
                <a:lnTo>
                  <a:pt x="106" y="63"/>
                </a:lnTo>
                <a:lnTo>
                  <a:pt x="149" y="106"/>
                </a:lnTo>
                <a:lnTo>
                  <a:pt x="106" y="154"/>
                </a:lnTo>
                <a:close/>
                <a:moveTo>
                  <a:pt x="0" y="106"/>
                </a:moveTo>
                <a:lnTo>
                  <a:pt x="106" y="212"/>
                </a:lnTo>
                <a:lnTo>
                  <a:pt x="207" y="106"/>
                </a:lnTo>
                <a:lnTo>
                  <a:pt x="106" y="0"/>
                </a:lnTo>
                <a:lnTo>
                  <a:pt x="0" y="1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58" name="Picture 55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9217" y="4891756"/>
            <a:ext cx="317500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59" name="Freeform 555"/>
          <p:cNvSpPr>
            <a:spLocks noChangeArrowheads="1"/>
          </p:cNvSpPr>
          <p:nvPr/>
        </p:nvSpPr>
        <p:spPr bwMode="auto">
          <a:xfrm>
            <a:off x="9424641" y="5142345"/>
            <a:ext cx="91839" cy="90527"/>
          </a:xfrm>
          <a:custGeom>
            <a:avLst/>
            <a:gdLst>
              <a:gd name="T0" fmla="*/ 85 w 308"/>
              <a:gd name="T1" fmla="*/ 74 h 303"/>
              <a:gd name="T2" fmla="*/ 68 w 308"/>
              <a:gd name="T3" fmla="*/ 106 h 303"/>
              <a:gd name="T4" fmla="*/ 74 w 308"/>
              <a:gd name="T5" fmla="*/ 180 h 303"/>
              <a:gd name="T6" fmla="*/ 95 w 308"/>
              <a:gd name="T7" fmla="*/ 207 h 303"/>
              <a:gd name="T8" fmla="*/ 111 w 308"/>
              <a:gd name="T9" fmla="*/ 223 h 303"/>
              <a:gd name="T10" fmla="*/ 148 w 308"/>
              <a:gd name="T11" fmla="*/ 239 h 303"/>
              <a:gd name="T12" fmla="*/ 169 w 308"/>
              <a:gd name="T13" fmla="*/ 239 h 303"/>
              <a:gd name="T14" fmla="*/ 228 w 308"/>
              <a:gd name="T15" fmla="*/ 223 h 303"/>
              <a:gd name="T16" fmla="*/ 244 w 308"/>
              <a:gd name="T17" fmla="*/ 239 h 303"/>
              <a:gd name="T18" fmla="*/ 207 w 308"/>
              <a:gd name="T19" fmla="*/ 260 h 303"/>
              <a:gd name="T20" fmla="*/ 159 w 308"/>
              <a:gd name="T21" fmla="*/ 265 h 303"/>
              <a:gd name="T22" fmla="*/ 117 w 308"/>
              <a:gd name="T23" fmla="*/ 249 h 303"/>
              <a:gd name="T24" fmla="*/ 79 w 308"/>
              <a:gd name="T25" fmla="*/ 223 h 303"/>
              <a:gd name="T26" fmla="*/ 63 w 308"/>
              <a:gd name="T27" fmla="*/ 207 h 303"/>
              <a:gd name="T28" fmla="*/ 47 w 308"/>
              <a:gd name="T29" fmla="*/ 165 h 303"/>
              <a:gd name="T30" fmla="*/ 42 w 308"/>
              <a:gd name="T31" fmla="*/ 122 h 303"/>
              <a:gd name="T32" fmla="*/ 53 w 308"/>
              <a:gd name="T33" fmla="*/ 80 h 303"/>
              <a:gd name="T34" fmla="*/ 85 w 308"/>
              <a:gd name="T35" fmla="*/ 74 h 303"/>
              <a:gd name="T36" fmla="*/ 201 w 308"/>
              <a:gd name="T37" fmla="*/ 191 h 303"/>
              <a:gd name="T38" fmla="*/ 180 w 308"/>
              <a:gd name="T39" fmla="*/ 196 h 303"/>
              <a:gd name="T40" fmla="*/ 143 w 308"/>
              <a:gd name="T41" fmla="*/ 191 h 303"/>
              <a:gd name="T42" fmla="*/ 127 w 308"/>
              <a:gd name="T43" fmla="*/ 180 h 303"/>
              <a:gd name="T44" fmla="*/ 106 w 308"/>
              <a:gd name="T45" fmla="*/ 143 h 303"/>
              <a:gd name="T46" fmla="*/ 111 w 308"/>
              <a:gd name="T47" fmla="*/ 106 h 303"/>
              <a:gd name="T48" fmla="*/ 53 w 308"/>
              <a:gd name="T49" fmla="*/ 16 h 303"/>
              <a:gd name="T50" fmla="*/ 10 w 308"/>
              <a:gd name="T51" fmla="*/ 69 h 303"/>
              <a:gd name="T52" fmla="*/ 0 w 308"/>
              <a:gd name="T53" fmla="*/ 133 h 303"/>
              <a:gd name="T54" fmla="*/ 10 w 308"/>
              <a:gd name="T55" fmla="*/ 196 h 303"/>
              <a:gd name="T56" fmla="*/ 53 w 308"/>
              <a:gd name="T57" fmla="*/ 255 h 303"/>
              <a:gd name="T58" fmla="*/ 79 w 308"/>
              <a:gd name="T59" fmla="*/ 276 h 303"/>
              <a:gd name="T60" fmla="*/ 138 w 308"/>
              <a:gd name="T61" fmla="*/ 302 h 303"/>
              <a:gd name="T62" fmla="*/ 169 w 308"/>
              <a:gd name="T63" fmla="*/ 302 h 303"/>
              <a:gd name="T64" fmla="*/ 233 w 308"/>
              <a:gd name="T65" fmla="*/ 292 h 303"/>
              <a:gd name="T66" fmla="*/ 292 w 308"/>
              <a:gd name="T67" fmla="*/ 255 h 303"/>
              <a:gd name="T68" fmla="*/ 63 w 308"/>
              <a:gd name="T6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8" h="303">
                <a:moveTo>
                  <a:pt x="85" y="74"/>
                </a:moveTo>
                <a:lnTo>
                  <a:pt x="85" y="74"/>
                </a:lnTo>
                <a:lnTo>
                  <a:pt x="74" y="90"/>
                </a:lnTo>
                <a:lnTo>
                  <a:pt x="68" y="106"/>
                </a:lnTo>
                <a:lnTo>
                  <a:pt x="63" y="143"/>
                </a:lnTo>
                <a:lnTo>
                  <a:pt x="74" y="180"/>
                </a:lnTo>
                <a:lnTo>
                  <a:pt x="85" y="196"/>
                </a:lnTo>
                <a:lnTo>
                  <a:pt x="95" y="207"/>
                </a:lnTo>
                <a:lnTo>
                  <a:pt x="95" y="207"/>
                </a:lnTo>
                <a:lnTo>
                  <a:pt x="111" y="223"/>
                </a:lnTo>
                <a:lnTo>
                  <a:pt x="132" y="234"/>
                </a:lnTo>
                <a:lnTo>
                  <a:pt x="148" y="239"/>
                </a:lnTo>
                <a:lnTo>
                  <a:pt x="169" y="239"/>
                </a:lnTo>
                <a:lnTo>
                  <a:pt x="169" y="239"/>
                </a:lnTo>
                <a:lnTo>
                  <a:pt x="201" y="234"/>
                </a:lnTo>
                <a:lnTo>
                  <a:pt x="228" y="223"/>
                </a:lnTo>
                <a:lnTo>
                  <a:pt x="244" y="239"/>
                </a:lnTo>
                <a:lnTo>
                  <a:pt x="244" y="239"/>
                </a:lnTo>
                <a:lnTo>
                  <a:pt x="228" y="249"/>
                </a:lnTo>
                <a:lnTo>
                  <a:pt x="207" y="260"/>
                </a:lnTo>
                <a:lnTo>
                  <a:pt x="185" y="260"/>
                </a:lnTo>
                <a:lnTo>
                  <a:pt x="159" y="265"/>
                </a:lnTo>
                <a:lnTo>
                  <a:pt x="138" y="260"/>
                </a:lnTo>
                <a:lnTo>
                  <a:pt x="117" y="249"/>
                </a:lnTo>
                <a:lnTo>
                  <a:pt x="95" y="239"/>
                </a:lnTo>
                <a:lnTo>
                  <a:pt x="79" y="223"/>
                </a:lnTo>
                <a:lnTo>
                  <a:pt x="79" y="223"/>
                </a:lnTo>
                <a:lnTo>
                  <a:pt x="63" y="207"/>
                </a:lnTo>
                <a:lnTo>
                  <a:pt x="53" y="186"/>
                </a:lnTo>
                <a:lnTo>
                  <a:pt x="47" y="165"/>
                </a:lnTo>
                <a:lnTo>
                  <a:pt x="42" y="143"/>
                </a:lnTo>
                <a:lnTo>
                  <a:pt x="42" y="122"/>
                </a:lnTo>
                <a:lnTo>
                  <a:pt x="47" y="101"/>
                </a:lnTo>
                <a:lnTo>
                  <a:pt x="53" y="80"/>
                </a:lnTo>
                <a:lnTo>
                  <a:pt x="63" y="58"/>
                </a:lnTo>
                <a:lnTo>
                  <a:pt x="85" y="74"/>
                </a:lnTo>
                <a:close/>
                <a:moveTo>
                  <a:pt x="111" y="106"/>
                </a:moveTo>
                <a:lnTo>
                  <a:pt x="201" y="191"/>
                </a:lnTo>
                <a:lnTo>
                  <a:pt x="201" y="191"/>
                </a:lnTo>
                <a:lnTo>
                  <a:pt x="180" y="196"/>
                </a:lnTo>
                <a:lnTo>
                  <a:pt x="159" y="196"/>
                </a:lnTo>
                <a:lnTo>
                  <a:pt x="143" y="191"/>
                </a:lnTo>
                <a:lnTo>
                  <a:pt x="127" y="180"/>
                </a:lnTo>
                <a:lnTo>
                  <a:pt x="127" y="180"/>
                </a:lnTo>
                <a:lnTo>
                  <a:pt x="111" y="165"/>
                </a:lnTo>
                <a:lnTo>
                  <a:pt x="106" y="143"/>
                </a:lnTo>
                <a:lnTo>
                  <a:pt x="106" y="122"/>
                </a:lnTo>
                <a:lnTo>
                  <a:pt x="111" y="106"/>
                </a:lnTo>
                <a:close/>
                <a:moveTo>
                  <a:pt x="53" y="16"/>
                </a:moveTo>
                <a:lnTo>
                  <a:pt x="53" y="16"/>
                </a:lnTo>
                <a:lnTo>
                  <a:pt x="26" y="42"/>
                </a:lnTo>
                <a:lnTo>
                  <a:pt x="10" y="69"/>
                </a:lnTo>
                <a:lnTo>
                  <a:pt x="5" y="101"/>
                </a:lnTo>
                <a:lnTo>
                  <a:pt x="0" y="133"/>
                </a:lnTo>
                <a:lnTo>
                  <a:pt x="5" y="165"/>
                </a:lnTo>
                <a:lnTo>
                  <a:pt x="10" y="196"/>
                </a:lnTo>
                <a:lnTo>
                  <a:pt x="26" y="228"/>
                </a:lnTo>
                <a:lnTo>
                  <a:pt x="53" y="255"/>
                </a:lnTo>
                <a:lnTo>
                  <a:pt x="53" y="255"/>
                </a:lnTo>
                <a:lnTo>
                  <a:pt x="79" y="276"/>
                </a:lnTo>
                <a:lnTo>
                  <a:pt x="106" y="292"/>
                </a:lnTo>
                <a:lnTo>
                  <a:pt x="138" y="302"/>
                </a:lnTo>
                <a:lnTo>
                  <a:pt x="169" y="302"/>
                </a:lnTo>
                <a:lnTo>
                  <a:pt x="169" y="302"/>
                </a:lnTo>
                <a:lnTo>
                  <a:pt x="201" y="302"/>
                </a:lnTo>
                <a:lnTo>
                  <a:pt x="233" y="292"/>
                </a:lnTo>
                <a:lnTo>
                  <a:pt x="265" y="276"/>
                </a:lnTo>
                <a:lnTo>
                  <a:pt x="292" y="255"/>
                </a:lnTo>
                <a:lnTo>
                  <a:pt x="307" y="239"/>
                </a:lnTo>
                <a:lnTo>
                  <a:pt x="63" y="0"/>
                </a:lnTo>
                <a:lnTo>
                  <a:pt x="53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0" name="Freeform 556"/>
          <p:cNvSpPr>
            <a:spLocks noChangeArrowheads="1"/>
          </p:cNvSpPr>
          <p:nvPr/>
        </p:nvSpPr>
        <p:spPr bwMode="auto">
          <a:xfrm>
            <a:off x="9465312" y="5138409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1" name="Freeform 557"/>
          <p:cNvSpPr>
            <a:spLocks noChangeArrowheads="1"/>
          </p:cNvSpPr>
          <p:nvPr/>
        </p:nvSpPr>
        <p:spPr bwMode="auto">
          <a:xfrm>
            <a:off x="9508608" y="5169897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" name="Freeform 558"/>
          <p:cNvSpPr>
            <a:spLocks noChangeArrowheads="1"/>
          </p:cNvSpPr>
          <p:nvPr/>
        </p:nvSpPr>
        <p:spPr bwMode="auto">
          <a:xfrm>
            <a:off x="9523039" y="5150216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" name="Freeform 559"/>
          <p:cNvSpPr>
            <a:spLocks noChangeArrowheads="1"/>
          </p:cNvSpPr>
          <p:nvPr/>
        </p:nvSpPr>
        <p:spPr bwMode="auto">
          <a:xfrm>
            <a:off x="9559774" y="5169897"/>
            <a:ext cx="14432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4" name="Freeform 560"/>
          <p:cNvSpPr>
            <a:spLocks noChangeArrowheads="1"/>
          </p:cNvSpPr>
          <p:nvPr/>
        </p:nvSpPr>
        <p:spPr bwMode="auto">
          <a:xfrm>
            <a:off x="9574207" y="5150216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5" name="Freeform 561"/>
          <p:cNvSpPr>
            <a:spLocks noChangeArrowheads="1"/>
          </p:cNvSpPr>
          <p:nvPr/>
        </p:nvSpPr>
        <p:spPr bwMode="auto">
          <a:xfrm>
            <a:off x="9529599" y="5194824"/>
            <a:ext cx="11807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6" name="Freeform 562"/>
          <p:cNvSpPr>
            <a:spLocks noChangeArrowheads="1"/>
          </p:cNvSpPr>
          <p:nvPr/>
        </p:nvSpPr>
        <p:spPr bwMode="auto">
          <a:xfrm>
            <a:off x="9486303" y="5239431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7" name="Freeform 563"/>
          <p:cNvSpPr>
            <a:spLocks noChangeArrowheads="1"/>
          </p:cNvSpPr>
          <p:nvPr/>
        </p:nvSpPr>
        <p:spPr bwMode="auto">
          <a:xfrm>
            <a:off x="9529599" y="5247303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8" name="Freeform 564"/>
          <p:cNvSpPr>
            <a:spLocks noChangeArrowheads="1"/>
          </p:cNvSpPr>
          <p:nvPr/>
        </p:nvSpPr>
        <p:spPr bwMode="auto">
          <a:xfrm>
            <a:off x="9618814" y="5215816"/>
            <a:ext cx="13120" cy="11808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9" name="Freeform 565"/>
          <p:cNvSpPr>
            <a:spLocks noChangeArrowheads="1"/>
          </p:cNvSpPr>
          <p:nvPr/>
        </p:nvSpPr>
        <p:spPr bwMode="auto">
          <a:xfrm>
            <a:off x="9608318" y="5083306"/>
            <a:ext cx="19679" cy="20992"/>
          </a:xfrm>
          <a:custGeom>
            <a:avLst/>
            <a:gdLst>
              <a:gd name="T0" fmla="*/ 32 w 65"/>
              <a:gd name="T1" fmla="*/ 69 h 70"/>
              <a:gd name="T2" fmla="*/ 64 w 65"/>
              <a:gd name="T3" fmla="*/ 48 h 70"/>
              <a:gd name="T4" fmla="*/ 64 w 65"/>
              <a:gd name="T5" fmla="*/ 48 h 70"/>
              <a:gd name="T6" fmla="*/ 32 w 65"/>
              <a:gd name="T7" fmla="*/ 0 h 70"/>
              <a:gd name="T8" fmla="*/ 0 w 65"/>
              <a:gd name="T9" fmla="*/ 27 h 70"/>
              <a:gd name="T10" fmla="*/ 0 w 65"/>
              <a:gd name="T11" fmla="*/ 27 h 70"/>
              <a:gd name="T12" fmla="*/ 32 w 65"/>
              <a:gd name="T13" fmla="*/ 6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" h="70">
                <a:moveTo>
                  <a:pt x="32" y="69"/>
                </a:moveTo>
                <a:lnTo>
                  <a:pt x="64" y="48"/>
                </a:lnTo>
                <a:lnTo>
                  <a:pt x="64" y="48"/>
                </a:lnTo>
                <a:lnTo>
                  <a:pt x="32" y="0"/>
                </a:lnTo>
                <a:lnTo>
                  <a:pt x="0" y="27"/>
                </a:lnTo>
                <a:lnTo>
                  <a:pt x="0" y="27"/>
                </a:lnTo>
                <a:lnTo>
                  <a:pt x="32" y="6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0" name="Freeform 566"/>
          <p:cNvSpPr>
            <a:spLocks noChangeArrowheads="1"/>
          </p:cNvSpPr>
          <p:nvPr/>
        </p:nvSpPr>
        <p:spPr bwMode="auto">
          <a:xfrm>
            <a:off x="9540095" y="5049194"/>
            <a:ext cx="69535" cy="35423"/>
          </a:xfrm>
          <a:custGeom>
            <a:avLst/>
            <a:gdLst>
              <a:gd name="T0" fmla="*/ 0 w 235"/>
              <a:gd name="T1" fmla="*/ 37 h 117"/>
              <a:gd name="T2" fmla="*/ 0 w 235"/>
              <a:gd name="T3" fmla="*/ 37 h 117"/>
              <a:gd name="T4" fmla="*/ 59 w 235"/>
              <a:gd name="T5" fmla="*/ 42 h 117"/>
              <a:gd name="T6" fmla="*/ 112 w 235"/>
              <a:gd name="T7" fmla="*/ 58 h 117"/>
              <a:gd name="T8" fmla="*/ 165 w 235"/>
              <a:gd name="T9" fmla="*/ 85 h 117"/>
              <a:gd name="T10" fmla="*/ 207 w 235"/>
              <a:gd name="T11" fmla="*/ 116 h 117"/>
              <a:gd name="T12" fmla="*/ 234 w 235"/>
              <a:gd name="T13" fmla="*/ 90 h 117"/>
              <a:gd name="T14" fmla="*/ 234 w 235"/>
              <a:gd name="T15" fmla="*/ 90 h 117"/>
              <a:gd name="T16" fmla="*/ 186 w 235"/>
              <a:gd name="T17" fmla="*/ 47 h 117"/>
              <a:gd name="T18" fmla="*/ 128 w 235"/>
              <a:gd name="T19" fmla="*/ 21 h 117"/>
              <a:gd name="T20" fmla="*/ 69 w 235"/>
              <a:gd name="T21" fmla="*/ 5 h 117"/>
              <a:gd name="T22" fmla="*/ 0 w 235"/>
              <a:gd name="T23" fmla="*/ 0 h 117"/>
              <a:gd name="T24" fmla="*/ 0 w 235"/>
              <a:gd name="T25" fmla="*/ 3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5" h="117">
                <a:moveTo>
                  <a:pt x="0" y="37"/>
                </a:moveTo>
                <a:lnTo>
                  <a:pt x="0" y="37"/>
                </a:lnTo>
                <a:lnTo>
                  <a:pt x="59" y="42"/>
                </a:lnTo>
                <a:lnTo>
                  <a:pt x="112" y="58"/>
                </a:lnTo>
                <a:lnTo>
                  <a:pt x="165" y="85"/>
                </a:lnTo>
                <a:lnTo>
                  <a:pt x="207" y="116"/>
                </a:lnTo>
                <a:lnTo>
                  <a:pt x="234" y="90"/>
                </a:lnTo>
                <a:lnTo>
                  <a:pt x="234" y="90"/>
                </a:lnTo>
                <a:lnTo>
                  <a:pt x="186" y="47"/>
                </a:lnTo>
                <a:lnTo>
                  <a:pt x="128" y="21"/>
                </a:lnTo>
                <a:lnTo>
                  <a:pt x="69" y="5"/>
                </a:lnTo>
                <a:lnTo>
                  <a:pt x="0" y="0"/>
                </a:lnTo>
                <a:lnTo>
                  <a:pt x="0" y="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1" name="Freeform 567"/>
          <p:cNvSpPr>
            <a:spLocks noChangeArrowheads="1"/>
          </p:cNvSpPr>
          <p:nvPr/>
        </p:nvSpPr>
        <p:spPr bwMode="auto">
          <a:xfrm>
            <a:off x="8977254" y="5244679"/>
            <a:ext cx="62975" cy="13120"/>
          </a:xfrm>
          <a:custGeom>
            <a:avLst/>
            <a:gdLst>
              <a:gd name="T0" fmla="*/ 0 w 213"/>
              <a:gd name="T1" fmla="*/ 0 h 43"/>
              <a:gd name="T2" fmla="*/ 212 w 213"/>
              <a:gd name="T3" fmla="*/ 0 h 43"/>
              <a:gd name="T4" fmla="*/ 212 w 213"/>
              <a:gd name="T5" fmla="*/ 42 h 43"/>
              <a:gd name="T6" fmla="*/ 0 w 213"/>
              <a:gd name="T7" fmla="*/ 42 h 43"/>
              <a:gd name="T8" fmla="*/ 0 w 21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43">
                <a:moveTo>
                  <a:pt x="0" y="0"/>
                </a:moveTo>
                <a:lnTo>
                  <a:pt x="212" y="0"/>
                </a:lnTo>
                <a:lnTo>
                  <a:pt x="21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2" name="Freeform 568"/>
          <p:cNvSpPr>
            <a:spLocks noChangeArrowheads="1"/>
          </p:cNvSpPr>
          <p:nvPr/>
        </p:nvSpPr>
        <p:spPr bwMode="auto">
          <a:xfrm>
            <a:off x="8981190" y="5042634"/>
            <a:ext cx="52479" cy="53792"/>
          </a:xfrm>
          <a:custGeom>
            <a:avLst/>
            <a:gdLst>
              <a:gd name="T0" fmla="*/ 85 w 176"/>
              <a:gd name="T1" fmla="*/ 59 h 182"/>
              <a:gd name="T2" fmla="*/ 117 w 176"/>
              <a:gd name="T3" fmla="*/ 90 h 182"/>
              <a:gd name="T4" fmla="*/ 85 w 176"/>
              <a:gd name="T5" fmla="*/ 122 h 182"/>
              <a:gd name="T6" fmla="*/ 59 w 176"/>
              <a:gd name="T7" fmla="*/ 90 h 182"/>
              <a:gd name="T8" fmla="*/ 85 w 176"/>
              <a:gd name="T9" fmla="*/ 59 h 182"/>
              <a:gd name="T10" fmla="*/ 175 w 176"/>
              <a:gd name="T11" fmla="*/ 90 h 182"/>
              <a:gd name="T12" fmla="*/ 85 w 176"/>
              <a:gd name="T13" fmla="*/ 0 h 182"/>
              <a:gd name="T14" fmla="*/ 0 w 176"/>
              <a:gd name="T15" fmla="*/ 90 h 182"/>
              <a:gd name="T16" fmla="*/ 85 w 176"/>
              <a:gd name="T17" fmla="*/ 181 h 182"/>
              <a:gd name="T18" fmla="*/ 175 w 176"/>
              <a:gd name="T19" fmla="*/ 9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82">
                <a:moveTo>
                  <a:pt x="85" y="59"/>
                </a:moveTo>
                <a:lnTo>
                  <a:pt x="117" y="90"/>
                </a:lnTo>
                <a:lnTo>
                  <a:pt x="85" y="122"/>
                </a:lnTo>
                <a:lnTo>
                  <a:pt x="59" y="90"/>
                </a:lnTo>
                <a:lnTo>
                  <a:pt x="85" y="59"/>
                </a:lnTo>
                <a:close/>
                <a:moveTo>
                  <a:pt x="175" y="90"/>
                </a:moveTo>
                <a:lnTo>
                  <a:pt x="85" y="0"/>
                </a:lnTo>
                <a:lnTo>
                  <a:pt x="0" y="90"/>
                </a:lnTo>
                <a:lnTo>
                  <a:pt x="85" y="181"/>
                </a:lnTo>
                <a:lnTo>
                  <a:pt x="175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" name="Freeform 569"/>
          <p:cNvSpPr>
            <a:spLocks noChangeArrowheads="1"/>
          </p:cNvSpPr>
          <p:nvPr/>
        </p:nvSpPr>
        <p:spPr bwMode="auto">
          <a:xfrm>
            <a:off x="8981190" y="5180392"/>
            <a:ext cx="53791" cy="53791"/>
          </a:xfrm>
          <a:custGeom>
            <a:avLst/>
            <a:gdLst>
              <a:gd name="T0" fmla="*/ 90 w 182"/>
              <a:gd name="T1" fmla="*/ 59 h 182"/>
              <a:gd name="T2" fmla="*/ 122 w 182"/>
              <a:gd name="T3" fmla="*/ 90 h 182"/>
              <a:gd name="T4" fmla="*/ 90 w 182"/>
              <a:gd name="T5" fmla="*/ 117 h 182"/>
              <a:gd name="T6" fmla="*/ 59 w 182"/>
              <a:gd name="T7" fmla="*/ 90 h 182"/>
              <a:gd name="T8" fmla="*/ 90 w 182"/>
              <a:gd name="T9" fmla="*/ 59 h 182"/>
              <a:gd name="T10" fmla="*/ 181 w 182"/>
              <a:gd name="T11" fmla="*/ 90 h 182"/>
              <a:gd name="T12" fmla="*/ 90 w 182"/>
              <a:gd name="T13" fmla="*/ 0 h 182"/>
              <a:gd name="T14" fmla="*/ 0 w 182"/>
              <a:gd name="T15" fmla="*/ 90 h 182"/>
              <a:gd name="T16" fmla="*/ 90 w 182"/>
              <a:gd name="T17" fmla="*/ 181 h 182"/>
              <a:gd name="T18" fmla="*/ 181 w 182"/>
              <a:gd name="T19" fmla="*/ 9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2">
                <a:moveTo>
                  <a:pt x="90" y="59"/>
                </a:moveTo>
                <a:lnTo>
                  <a:pt x="122" y="90"/>
                </a:lnTo>
                <a:lnTo>
                  <a:pt x="90" y="117"/>
                </a:lnTo>
                <a:lnTo>
                  <a:pt x="59" y="90"/>
                </a:lnTo>
                <a:lnTo>
                  <a:pt x="90" y="59"/>
                </a:lnTo>
                <a:close/>
                <a:moveTo>
                  <a:pt x="181" y="90"/>
                </a:moveTo>
                <a:lnTo>
                  <a:pt x="90" y="0"/>
                </a:lnTo>
                <a:lnTo>
                  <a:pt x="0" y="90"/>
                </a:lnTo>
                <a:lnTo>
                  <a:pt x="90" y="181"/>
                </a:lnTo>
                <a:lnTo>
                  <a:pt x="181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4" name="Freeform 570"/>
          <p:cNvSpPr>
            <a:spLocks noChangeArrowheads="1"/>
          </p:cNvSpPr>
          <p:nvPr/>
        </p:nvSpPr>
        <p:spPr bwMode="auto">
          <a:xfrm>
            <a:off x="8939207" y="4873388"/>
            <a:ext cx="195485" cy="402778"/>
          </a:xfrm>
          <a:custGeom>
            <a:avLst/>
            <a:gdLst>
              <a:gd name="T0" fmla="*/ 467 w 659"/>
              <a:gd name="T1" fmla="*/ 441 h 1355"/>
              <a:gd name="T2" fmla="*/ 536 w 659"/>
              <a:gd name="T3" fmla="*/ 414 h 1355"/>
              <a:gd name="T4" fmla="*/ 584 w 659"/>
              <a:gd name="T5" fmla="*/ 350 h 1355"/>
              <a:gd name="T6" fmla="*/ 595 w 659"/>
              <a:gd name="T7" fmla="*/ 297 h 1355"/>
              <a:gd name="T8" fmla="*/ 568 w 659"/>
              <a:gd name="T9" fmla="*/ 213 h 1355"/>
              <a:gd name="T10" fmla="*/ 504 w 659"/>
              <a:gd name="T11" fmla="*/ 159 h 1355"/>
              <a:gd name="T12" fmla="*/ 446 w 659"/>
              <a:gd name="T13" fmla="*/ 149 h 1355"/>
              <a:gd name="T14" fmla="*/ 371 w 659"/>
              <a:gd name="T15" fmla="*/ 170 h 1355"/>
              <a:gd name="T16" fmla="*/ 318 w 659"/>
              <a:gd name="T17" fmla="*/ 228 h 1355"/>
              <a:gd name="T18" fmla="*/ 276 w 659"/>
              <a:gd name="T19" fmla="*/ 276 h 1355"/>
              <a:gd name="T20" fmla="*/ 297 w 659"/>
              <a:gd name="T21" fmla="*/ 217 h 1355"/>
              <a:gd name="T22" fmla="*/ 356 w 659"/>
              <a:gd name="T23" fmla="*/ 154 h 1355"/>
              <a:gd name="T24" fmla="*/ 446 w 659"/>
              <a:gd name="T25" fmla="*/ 127 h 1355"/>
              <a:gd name="T26" fmla="*/ 509 w 659"/>
              <a:gd name="T27" fmla="*/ 138 h 1355"/>
              <a:gd name="T28" fmla="*/ 584 w 659"/>
              <a:gd name="T29" fmla="*/ 202 h 1355"/>
              <a:gd name="T30" fmla="*/ 616 w 659"/>
              <a:gd name="T31" fmla="*/ 297 h 1355"/>
              <a:gd name="T32" fmla="*/ 605 w 659"/>
              <a:gd name="T33" fmla="*/ 356 h 1355"/>
              <a:gd name="T34" fmla="*/ 552 w 659"/>
              <a:gd name="T35" fmla="*/ 430 h 1355"/>
              <a:gd name="T36" fmla="*/ 467 w 659"/>
              <a:gd name="T37" fmla="*/ 467 h 1355"/>
              <a:gd name="T38" fmla="*/ 324 w 659"/>
              <a:gd name="T39" fmla="*/ 813 h 1355"/>
              <a:gd name="T40" fmla="*/ 42 w 659"/>
              <a:gd name="T41" fmla="*/ 1311 h 1355"/>
              <a:gd name="T42" fmla="*/ 106 w 659"/>
              <a:gd name="T43" fmla="*/ 1248 h 1355"/>
              <a:gd name="T44" fmla="*/ 63 w 659"/>
              <a:gd name="T45" fmla="*/ 844 h 1355"/>
              <a:gd name="T46" fmla="*/ 42 w 659"/>
              <a:gd name="T47" fmla="*/ 616 h 1355"/>
              <a:gd name="T48" fmla="*/ 42 w 659"/>
              <a:gd name="T49" fmla="*/ 573 h 1355"/>
              <a:gd name="T50" fmla="*/ 85 w 659"/>
              <a:gd name="T51" fmla="*/ 1205 h 1355"/>
              <a:gd name="T52" fmla="*/ 424 w 659"/>
              <a:gd name="T53" fmla="*/ 441 h 1355"/>
              <a:gd name="T54" fmla="*/ 382 w 659"/>
              <a:gd name="T55" fmla="*/ 525 h 1355"/>
              <a:gd name="T56" fmla="*/ 356 w 659"/>
              <a:gd name="T57" fmla="*/ 727 h 1355"/>
              <a:gd name="T58" fmla="*/ 424 w 659"/>
              <a:gd name="T59" fmla="*/ 834 h 1355"/>
              <a:gd name="T60" fmla="*/ 360 w 659"/>
              <a:gd name="T61" fmla="*/ 1290 h 1355"/>
              <a:gd name="T62" fmla="*/ 42 w 659"/>
              <a:gd name="T63" fmla="*/ 1311 h 1355"/>
              <a:gd name="T64" fmla="*/ 42 w 659"/>
              <a:gd name="T65" fmla="*/ 398 h 1355"/>
              <a:gd name="T66" fmla="*/ 350 w 659"/>
              <a:gd name="T67" fmla="*/ 249 h 1355"/>
              <a:gd name="T68" fmla="*/ 339 w 659"/>
              <a:gd name="T69" fmla="*/ 276 h 1355"/>
              <a:gd name="T70" fmla="*/ 467 w 659"/>
              <a:gd name="T71" fmla="*/ 191 h 1355"/>
              <a:gd name="T72" fmla="*/ 504 w 659"/>
              <a:gd name="T73" fmla="*/ 207 h 1355"/>
              <a:gd name="T74" fmla="*/ 536 w 659"/>
              <a:gd name="T75" fmla="*/ 239 h 1355"/>
              <a:gd name="T76" fmla="*/ 546 w 659"/>
              <a:gd name="T77" fmla="*/ 276 h 1355"/>
              <a:gd name="T78" fmla="*/ 552 w 659"/>
              <a:gd name="T79" fmla="*/ 313 h 1355"/>
              <a:gd name="T80" fmla="*/ 536 w 659"/>
              <a:gd name="T81" fmla="*/ 356 h 1355"/>
              <a:gd name="T82" fmla="*/ 504 w 659"/>
              <a:gd name="T83" fmla="*/ 388 h 1355"/>
              <a:gd name="T84" fmla="*/ 467 w 659"/>
              <a:gd name="T85" fmla="*/ 398 h 1355"/>
              <a:gd name="T86" fmla="*/ 419 w 659"/>
              <a:gd name="T87" fmla="*/ 260 h 1355"/>
              <a:gd name="T88" fmla="*/ 398 w 659"/>
              <a:gd name="T89" fmla="*/ 202 h 1355"/>
              <a:gd name="T90" fmla="*/ 467 w 659"/>
              <a:gd name="T91" fmla="*/ 255 h 1355"/>
              <a:gd name="T92" fmla="*/ 127 w 659"/>
              <a:gd name="T93" fmla="*/ 398 h 1355"/>
              <a:gd name="T94" fmla="*/ 658 w 659"/>
              <a:gd name="T95" fmla="*/ 297 h 1355"/>
              <a:gd name="T96" fmla="*/ 642 w 659"/>
              <a:gd name="T97" fmla="*/ 213 h 1355"/>
              <a:gd name="T98" fmla="*/ 563 w 659"/>
              <a:gd name="T99" fmla="*/ 122 h 1355"/>
              <a:gd name="T100" fmla="*/ 446 w 659"/>
              <a:gd name="T101" fmla="*/ 85 h 1355"/>
              <a:gd name="T102" fmla="*/ 366 w 659"/>
              <a:gd name="T103" fmla="*/ 101 h 1355"/>
              <a:gd name="T104" fmla="*/ 276 w 659"/>
              <a:gd name="T105" fmla="*/ 170 h 1355"/>
              <a:gd name="T106" fmla="*/ 233 w 659"/>
              <a:gd name="T107" fmla="*/ 276 h 1355"/>
              <a:gd name="T108" fmla="*/ 85 w 659"/>
              <a:gd name="T109" fmla="*/ 0 h 1355"/>
              <a:gd name="T110" fmla="*/ 0 w 659"/>
              <a:gd name="T111" fmla="*/ 1354 h 1355"/>
              <a:gd name="T112" fmla="*/ 467 w 659"/>
              <a:gd name="T113" fmla="*/ 504 h 1355"/>
              <a:gd name="T114" fmla="*/ 573 w 659"/>
              <a:gd name="T115" fmla="*/ 462 h 1355"/>
              <a:gd name="T116" fmla="*/ 642 w 659"/>
              <a:gd name="T117" fmla="*/ 371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9" h="1355">
                <a:moveTo>
                  <a:pt x="467" y="467"/>
                </a:moveTo>
                <a:lnTo>
                  <a:pt x="467" y="441"/>
                </a:lnTo>
                <a:lnTo>
                  <a:pt x="467" y="441"/>
                </a:lnTo>
                <a:lnTo>
                  <a:pt x="493" y="435"/>
                </a:lnTo>
                <a:lnTo>
                  <a:pt x="515" y="424"/>
                </a:lnTo>
                <a:lnTo>
                  <a:pt x="536" y="414"/>
                </a:lnTo>
                <a:lnTo>
                  <a:pt x="557" y="393"/>
                </a:lnTo>
                <a:lnTo>
                  <a:pt x="573" y="371"/>
                </a:lnTo>
                <a:lnTo>
                  <a:pt x="584" y="350"/>
                </a:lnTo>
                <a:lnTo>
                  <a:pt x="589" y="324"/>
                </a:lnTo>
                <a:lnTo>
                  <a:pt x="595" y="297"/>
                </a:lnTo>
                <a:lnTo>
                  <a:pt x="595" y="297"/>
                </a:lnTo>
                <a:lnTo>
                  <a:pt x="589" y="266"/>
                </a:lnTo>
                <a:lnTo>
                  <a:pt x="584" y="239"/>
                </a:lnTo>
                <a:lnTo>
                  <a:pt x="568" y="213"/>
                </a:lnTo>
                <a:lnTo>
                  <a:pt x="552" y="191"/>
                </a:lnTo>
                <a:lnTo>
                  <a:pt x="525" y="175"/>
                </a:lnTo>
                <a:lnTo>
                  <a:pt x="504" y="159"/>
                </a:lnTo>
                <a:lnTo>
                  <a:pt x="477" y="154"/>
                </a:lnTo>
                <a:lnTo>
                  <a:pt x="446" y="149"/>
                </a:lnTo>
                <a:lnTo>
                  <a:pt x="446" y="149"/>
                </a:lnTo>
                <a:lnTo>
                  <a:pt x="419" y="154"/>
                </a:lnTo>
                <a:lnTo>
                  <a:pt x="392" y="159"/>
                </a:lnTo>
                <a:lnTo>
                  <a:pt x="371" y="170"/>
                </a:lnTo>
                <a:lnTo>
                  <a:pt x="350" y="185"/>
                </a:lnTo>
                <a:lnTo>
                  <a:pt x="329" y="207"/>
                </a:lnTo>
                <a:lnTo>
                  <a:pt x="318" y="228"/>
                </a:lnTo>
                <a:lnTo>
                  <a:pt x="308" y="249"/>
                </a:lnTo>
                <a:lnTo>
                  <a:pt x="297" y="276"/>
                </a:lnTo>
                <a:lnTo>
                  <a:pt x="276" y="276"/>
                </a:lnTo>
                <a:lnTo>
                  <a:pt x="276" y="276"/>
                </a:lnTo>
                <a:lnTo>
                  <a:pt x="281" y="244"/>
                </a:lnTo>
                <a:lnTo>
                  <a:pt x="297" y="217"/>
                </a:lnTo>
                <a:lnTo>
                  <a:pt x="313" y="191"/>
                </a:lnTo>
                <a:lnTo>
                  <a:pt x="334" y="170"/>
                </a:lnTo>
                <a:lnTo>
                  <a:pt x="356" y="154"/>
                </a:lnTo>
                <a:lnTo>
                  <a:pt x="382" y="138"/>
                </a:lnTo>
                <a:lnTo>
                  <a:pt x="414" y="127"/>
                </a:lnTo>
                <a:lnTo>
                  <a:pt x="446" y="127"/>
                </a:lnTo>
                <a:lnTo>
                  <a:pt x="446" y="127"/>
                </a:lnTo>
                <a:lnTo>
                  <a:pt x="477" y="133"/>
                </a:lnTo>
                <a:lnTo>
                  <a:pt x="509" y="138"/>
                </a:lnTo>
                <a:lnTo>
                  <a:pt x="541" y="154"/>
                </a:lnTo>
                <a:lnTo>
                  <a:pt x="568" y="175"/>
                </a:lnTo>
                <a:lnTo>
                  <a:pt x="584" y="202"/>
                </a:lnTo>
                <a:lnTo>
                  <a:pt x="599" y="228"/>
                </a:lnTo>
                <a:lnTo>
                  <a:pt x="610" y="260"/>
                </a:lnTo>
                <a:lnTo>
                  <a:pt x="616" y="297"/>
                </a:lnTo>
                <a:lnTo>
                  <a:pt x="616" y="297"/>
                </a:lnTo>
                <a:lnTo>
                  <a:pt x="610" y="329"/>
                </a:lnTo>
                <a:lnTo>
                  <a:pt x="605" y="356"/>
                </a:lnTo>
                <a:lnTo>
                  <a:pt x="589" y="388"/>
                </a:lnTo>
                <a:lnTo>
                  <a:pt x="573" y="409"/>
                </a:lnTo>
                <a:lnTo>
                  <a:pt x="552" y="430"/>
                </a:lnTo>
                <a:lnTo>
                  <a:pt x="525" y="446"/>
                </a:lnTo>
                <a:lnTo>
                  <a:pt x="499" y="456"/>
                </a:lnTo>
                <a:lnTo>
                  <a:pt x="467" y="467"/>
                </a:lnTo>
                <a:close/>
                <a:moveTo>
                  <a:pt x="382" y="813"/>
                </a:moveTo>
                <a:lnTo>
                  <a:pt x="356" y="844"/>
                </a:lnTo>
                <a:lnTo>
                  <a:pt x="324" y="813"/>
                </a:lnTo>
                <a:lnTo>
                  <a:pt x="356" y="785"/>
                </a:lnTo>
                <a:lnTo>
                  <a:pt x="382" y="813"/>
                </a:lnTo>
                <a:close/>
                <a:moveTo>
                  <a:pt x="42" y="1311"/>
                </a:moveTo>
                <a:lnTo>
                  <a:pt x="42" y="1290"/>
                </a:lnTo>
                <a:lnTo>
                  <a:pt x="106" y="1290"/>
                </a:lnTo>
                <a:lnTo>
                  <a:pt x="106" y="1248"/>
                </a:lnTo>
                <a:lnTo>
                  <a:pt x="42" y="1248"/>
                </a:lnTo>
                <a:lnTo>
                  <a:pt x="42" y="844"/>
                </a:lnTo>
                <a:lnTo>
                  <a:pt x="63" y="844"/>
                </a:lnTo>
                <a:lnTo>
                  <a:pt x="63" y="802"/>
                </a:lnTo>
                <a:lnTo>
                  <a:pt x="42" y="802"/>
                </a:lnTo>
                <a:lnTo>
                  <a:pt x="42" y="616"/>
                </a:lnTo>
                <a:lnTo>
                  <a:pt x="63" y="616"/>
                </a:lnTo>
                <a:lnTo>
                  <a:pt x="63" y="573"/>
                </a:lnTo>
                <a:lnTo>
                  <a:pt x="42" y="573"/>
                </a:lnTo>
                <a:lnTo>
                  <a:pt x="42" y="441"/>
                </a:lnTo>
                <a:lnTo>
                  <a:pt x="85" y="441"/>
                </a:lnTo>
                <a:lnTo>
                  <a:pt x="85" y="1205"/>
                </a:lnTo>
                <a:lnTo>
                  <a:pt x="127" y="1205"/>
                </a:lnTo>
                <a:lnTo>
                  <a:pt x="127" y="441"/>
                </a:lnTo>
                <a:lnTo>
                  <a:pt x="424" y="441"/>
                </a:lnTo>
                <a:lnTo>
                  <a:pt x="424" y="488"/>
                </a:lnTo>
                <a:lnTo>
                  <a:pt x="382" y="488"/>
                </a:lnTo>
                <a:lnTo>
                  <a:pt x="382" y="525"/>
                </a:lnTo>
                <a:lnTo>
                  <a:pt x="424" y="525"/>
                </a:lnTo>
                <a:lnTo>
                  <a:pt x="424" y="796"/>
                </a:lnTo>
                <a:lnTo>
                  <a:pt x="356" y="727"/>
                </a:lnTo>
                <a:lnTo>
                  <a:pt x="265" y="813"/>
                </a:lnTo>
                <a:lnTo>
                  <a:pt x="356" y="902"/>
                </a:lnTo>
                <a:lnTo>
                  <a:pt x="424" y="834"/>
                </a:lnTo>
                <a:lnTo>
                  <a:pt x="424" y="1248"/>
                </a:lnTo>
                <a:lnTo>
                  <a:pt x="360" y="1248"/>
                </a:lnTo>
                <a:lnTo>
                  <a:pt x="360" y="1290"/>
                </a:lnTo>
                <a:lnTo>
                  <a:pt x="424" y="1290"/>
                </a:lnTo>
                <a:lnTo>
                  <a:pt x="424" y="1311"/>
                </a:lnTo>
                <a:lnTo>
                  <a:pt x="42" y="1311"/>
                </a:lnTo>
                <a:close/>
                <a:moveTo>
                  <a:pt x="85" y="318"/>
                </a:moveTo>
                <a:lnTo>
                  <a:pt x="85" y="398"/>
                </a:lnTo>
                <a:lnTo>
                  <a:pt x="42" y="398"/>
                </a:lnTo>
                <a:lnTo>
                  <a:pt x="42" y="318"/>
                </a:lnTo>
                <a:lnTo>
                  <a:pt x="85" y="318"/>
                </a:lnTo>
                <a:close/>
                <a:moveTo>
                  <a:pt x="350" y="249"/>
                </a:moveTo>
                <a:lnTo>
                  <a:pt x="377" y="276"/>
                </a:lnTo>
                <a:lnTo>
                  <a:pt x="339" y="276"/>
                </a:lnTo>
                <a:lnTo>
                  <a:pt x="339" y="276"/>
                </a:lnTo>
                <a:lnTo>
                  <a:pt x="350" y="249"/>
                </a:lnTo>
                <a:close/>
                <a:moveTo>
                  <a:pt x="467" y="255"/>
                </a:moveTo>
                <a:lnTo>
                  <a:pt x="467" y="191"/>
                </a:lnTo>
                <a:lnTo>
                  <a:pt x="467" y="191"/>
                </a:lnTo>
                <a:lnTo>
                  <a:pt x="488" y="196"/>
                </a:lnTo>
                <a:lnTo>
                  <a:pt x="504" y="207"/>
                </a:lnTo>
                <a:lnTo>
                  <a:pt x="472" y="239"/>
                </a:lnTo>
                <a:lnTo>
                  <a:pt x="504" y="271"/>
                </a:lnTo>
                <a:lnTo>
                  <a:pt x="536" y="239"/>
                </a:lnTo>
                <a:lnTo>
                  <a:pt x="536" y="239"/>
                </a:lnTo>
                <a:lnTo>
                  <a:pt x="541" y="255"/>
                </a:lnTo>
                <a:lnTo>
                  <a:pt x="546" y="276"/>
                </a:lnTo>
                <a:lnTo>
                  <a:pt x="488" y="276"/>
                </a:lnTo>
                <a:lnTo>
                  <a:pt x="488" y="313"/>
                </a:lnTo>
                <a:lnTo>
                  <a:pt x="552" y="313"/>
                </a:lnTo>
                <a:lnTo>
                  <a:pt x="552" y="313"/>
                </a:lnTo>
                <a:lnTo>
                  <a:pt x="541" y="334"/>
                </a:lnTo>
                <a:lnTo>
                  <a:pt x="536" y="356"/>
                </a:lnTo>
                <a:lnTo>
                  <a:pt x="504" y="324"/>
                </a:lnTo>
                <a:lnTo>
                  <a:pt x="472" y="356"/>
                </a:lnTo>
                <a:lnTo>
                  <a:pt x="504" y="388"/>
                </a:lnTo>
                <a:lnTo>
                  <a:pt x="504" y="388"/>
                </a:lnTo>
                <a:lnTo>
                  <a:pt x="488" y="393"/>
                </a:lnTo>
                <a:lnTo>
                  <a:pt x="467" y="398"/>
                </a:lnTo>
                <a:lnTo>
                  <a:pt x="467" y="276"/>
                </a:lnTo>
                <a:lnTo>
                  <a:pt x="403" y="276"/>
                </a:lnTo>
                <a:lnTo>
                  <a:pt x="419" y="260"/>
                </a:lnTo>
                <a:lnTo>
                  <a:pt x="377" y="217"/>
                </a:lnTo>
                <a:lnTo>
                  <a:pt x="377" y="217"/>
                </a:lnTo>
                <a:lnTo>
                  <a:pt x="398" y="202"/>
                </a:lnTo>
                <a:lnTo>
                  <a:pt x="424" y="191"/>
                </a:lnTo>
                <a:lnTo>
                  <a:pt x="424" y="255"/>
                </a:lnTo>
                <a:lnTo>
                  <a:pt x="467" y="255"/>
                </a:lnTo>
                <a:close/>
                <a:moveTo>
                  <a:pt x="424" y="318"/>
                </a:moveTo>
                <a:lnTo>
                  <a:pt x="424" y="398"/>
                </a:lnTo>
                <a:lnTo>
                  <a:pt x="127" y="398"/>
                </a:lnTo>
                <a:lnTo>
                  <a:pt x="127" y="318"/>
                </a:lnTo>
                <a:lnTo>
                  <a:pt x="424" y="318"/>
                </a:lnTo>
                <a:close/>
                <a:moveTo>
                  <a:pt x="658" y="297"/>
                </a:moveTo>
                <a:lnTo>
                  <a:pt x="658" y="297"/>
                </a:lnTo>
                <a:lnTo>
                  <a:pt x="653" y="255"/>
                </a:lnTo>
                <a:lnTo>
                  <a:pt x="642" y="213"/>
                </a:lnTo>
                <a:lnTo>
                  <a:pt x="621" y="181"/>
                </a:lnTo>
                <a:lnTo>
                  <a:pt x="595" y="149"/>
                </a:lnTo>
                <a:lnTo>
                  <a:pt x="563" y="122"/>
                </a:lnTo>
                <a:lnTo>
                  <a:pt x="525" y="101"/>
                </a:lnTo>
                <a:lnTo>
                  <a:pt x="488" y="90"/>
                </a:lnTo>
                <a:lnTo>
                  <a:pt x="446" y="85"/>
                </a:lnTo>
                <a:lnTo>
                  <a:pt x="446" y="85"/>
                </a:lnTo>
                <a:lnTo>
                  <a:pt x="403" y="90"/>
                </a:lnTo>
                <a:lnTo>
                  <a:pt x="366" y="101"/>
                </a:lnTo>
                <a:lnTo>
                  <a:pt x="334" y="117"/>
                </a:lnTo>
                <a:lnTo>
                  <a:pt x="302" y="143"/>
                </a:lnTo>
                <a:lnTo>
                  <a:pt x="276" y="170"/>
                </a:lnTo>
                <a:lnTo>
                  <a:pt x="255" y="202"/>
                </a:lnTo>
                <a:lnTo>
                  <a:pt x="244" y="239"/>
                </a:lnTo>
                <a:lnTo>
                  <a:pt x="233" y="276"/>
                </a:lnTo>
                <a:lnTo>
                  <a:pt x="127" y="276"/>
                </a:lnTo>
                <a:lnTo>
                  <a:pt x="127" y="0"/>
                </a:lnTo>
                <a:lnTo>
                  <a:pt x="85" y="0"/>
                </a:lnTo>
                <a:lnTo>
                  <a:pt x="85" y="276"/>
                </a:lnTo>
                <a:lnTo>
                  <a:pt x="0" y="276"/>
                </a:lnTo>
                <a:lnTo>
                  <a:pt x="0" y="1354"/>
                </a:lnTo>
                <a:lnTo>
                  <a:pt x="467" y="1354"/>
                </a:lnTo>
                <a:lnTo>
                  <a:pt x="467" y="504"/>
                </a:lnTo>
                <a:lnTo>
                  <a:pt x="467" y="504"/>
                </a:lnTo>
                <a:lnTo>
                  <a:pt x="504" y="499"/>
                </a:lnTo>
                <a:lnTo>
                  <a:pt x="541" y="483"/>
                </a:lnTo>
                <a:lnTo>
                  <a:pt x="573" y="462"/>
                </a:lnTo>
                <a:lnTo>
                  <a:pt x="599" y="441"/>
                </a:lnTo>
                <a:lnTo>
                  <a:pt x="626" y="409"/>
                </a:lnTo>
                <a:lnTo>
                  <a:pt x="642" y="371"/>
                </a:lnTo>
                <a:lnTo>
                  <a:pt x="653" y="334"/>
                </a:lnTo>
                <a:lnTo>
                  <a:pt x="658" y="29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5" name="Freeform 571"/>
          <p:cNvSpPr>
            <a:spLocks noChangeArrowheads="1"/>
          </p:cNvSpPr>
          <p:nvPr/>
        </p:nvSpPr>
        <p:spPr bwMode="auto">
          <a:xfrm>
            <a:off x="8991686" y="5017707"/>
            <a:ext cx="11807" cy="11807"/>
          </a:xfrm>
          <a:custGeom>
            <a:avLst/>
            <a:gdLst>
              <a:gd name="T0" fmla="*/ 0 w 38"/>
              <a:gd name="T1" fmla="*/ 0 h 38"/>
              <a:gd name="T2" fmla="*/ 37 w 38"/>
              <a:gd name="T3" fmla="*/ 0 h 38"/>
              <a:gd name="T4" fmla="*/ 37 w 38"/>
              <a:gd name="T5" fmla="*/ 37 h 38"/>
              <a:gd name="T6" fmla="*/ 0 w 38"/>
              <a:gd name="T7" fmla="*/ 37 h 38"/>
              <a:gd name="T8" fmla="*/ 0 w 3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0" y="0"/>
                </a:moveTo>
                <a:lnTo>
                  <a:pt x="37" y="0"/>
                </a:lnTo>
                <a:lnTo>
                  <a:pt x="3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6" name="Freeform 572"/>
          <p:cNvSpPr>
            <a:spLocks noChangeArrowheads="1"/>
          </p:cNvSpPr>
          <p:nvPr/>
        </p:nvSpPr>
        <p:spPr bwMode="auto">
          <a:xfrm>
            <a:off x="9033670" y="5037386"/>
            <a:ext cx="13120" cy="11808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7" name="Freeform 573"/>
          <p:cNvSpPr>
            <a:spLocks noChangeArrowheads="1"/>
          </p:cNvSpPr>
          <p:nvPr/>
        </p:nvSpPr>
        <p:spPr bwMode="auto">
          <a:xfrm>
            <a:off x="9040229" y="5155464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8" name="Freeform 574"/>
          <p:cNvSpPr>
            <a:spLocks noChangeArrowheads="1"/>
          </p:cNvSpPr>
          <p:nvPr/>
        </p:nvSpPr>
        <p:spPr bwMode="auto">
          <a:xfrm>
            <a:off x="9008741" y="5142345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9" name="Freeform 575"/>
          <p:cNvSpPr>
            <a:spLocks noChangeArrowheads="1"/>
          </p:cNvSpPr>
          <p:nvPr/>
        </p:nvSpPr>
        <p:spPr bwMode="auto">
          <a:xfrm>
            <a:off x="9046789" y="5193512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0" name="Freeform 576"/>
          <p:cNvSpPr>
            <a:spLocks noChangeArrowheads="1"/>
          </p:cNvSpPr>
          <p:nvPr/>
        </p:nvSpPr>
        <p:spPr bwMode="auto">
          <a:xfrm>
            <a:off x="8991686" y="5163336"/>
            <a:ext cx="11807" cy="11808"/>
          </a:xfrm>
          <a:custGeom>
            <a:avLst/>
            <a:gdLst>
              <a:gd name="T0" fmla="*/ 0 w 38"/>
              <a:gd name="T1" fmla="*/ 0 h 38"/>
              <a:gd name="T2" fmla="*/ 37 w 38"/>
              <a:gd name="T3" fmla="*/ 0 h 38"/>
              <a:gd name="T4" fmla="*/ 37 w 38"/>
              <a:gd name="T5" fmla="*/ 37 h 38"/>
              <a:gd name="T6" fmla="*/ 0 w 38"/>
              <a:gd name="T7" fmla="*/ 37 h 38"/>
              <a:gd name="T8" fmla="*/ 0 w 3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0" y="0"/>
                </a:moveTo>
                <a:lnTo>
                  <a:pt x="37" y="0"/>
                </a:lnTo>
                <a:lnTo>
                  <a:pt x="3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1" name="Freeform 577"/>
          <p:cNvSpPr>
            <a:spLocks noChangeArrowheads="1"/>
          </p:cNvSpPr>
          <p:nvPr/>
        </p:nvSpPr>
        <p:spPr bwMode="auto">
          <a:xfrm>
            <a:off x="8983814" y="5110857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2" name="Freeform 578"/>
          <p:cNvSpPr>
            <a:spLocks noChangeArrowheads="1"/>
          </p:cNvSpPr>
          <p:nvPr/>
        </p:nvSpPr>
        <p:spPr bwMode="auto">
          <a:xfrm>
            <a:off x="8983814" y="5225000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" name="Freeform 579"/>
          <p:cNvSpPr>
            <a:spLocks noChangeArrowheads="1"/>
          </p:cNvSpPr>
          <p:nvPr/>
        </p:nvSpPr>
        <p:spPr bwMode="auto">
          <a:xfrm>
            <a:off x="8407853" y="4883884"/>
            <a:ext cx="118079" cy="384411"/>
          </a:xfrm>
          <a:custGeom>
            <a:avLst/>
            <a:gdLst>
              <a:gd name="T0" fmla="*/ 281 w 399"/>
              <a:gd name="T1" fmla="*/ 1190 h 1291"/>
              <a:gd name="T2" fmla="*/ 318 w 399"/>
              <a:gd name="T3" fmla="*/ 1131 h 1291"/>
              <a:gd name="T4" fmla="*/ 234 w 399"/>
              <a:gd name="T5" fmla="*/ 1216 h 1291"/>
              <a:gd name="T6" fmla="*/ 202 w 399"/>
              <a:gd name="T7" fmla="*/ 1248 h 1291"/>
              <a:gd name="T8" fmla="*/ 170 w 399"/>
              <a:gd name="T9" fmla="*/ 1099 h 1291"/>
              <a:gd name="T10" fmla="*/ 212 w 399"/>
              <a:gd name="T11" fmla="*/ 1014 h 1291"/>
              <a:gd name="T12" fmla="*/ 212 w 399"/>
              <a:gd name="T13" fmla="*/ 802 h 1291"/>
              <a:gd name="T14" fmla="*/ 185 w 399"/>
              <a:gd name="T15" fmla="*/ 717 h 1291"/>
              <a:gd name="T16" fmla="*/ 185 w 399"/>
              <a:gd name="T17" fmla="*/ 929 h 1291"/>
              <a:gd name="T18" fmla="*/ 127 w 399"/>
              <a:gd name="T19" fmla="*/ 1163 h 1291"/>
              <a:gd name="T20" fmla="*/ 63 w 399"/>
              <a:gd name="T21" fmla="*/ 1243 h 1291"/>
              <a:gd name="T22" fmla="*/ 101 w 399"/>
              <a:gd name="T23" fmla="*/ 1110 h 1291"/>
              <a:gd name="T24" fmla="*/ 127 w 399"/>
              <a:gd name="T25" fmla="*/ 505 h 1291"/>
              <a:gd name="T26" fmla="*/ 95 w 399"/>
              <a:gd name="T27" fmla="*/ 266 h 1291"/>
              <a:gd name="T28" fmla="*/ 292 w 399"/>
              <a:gd name="T29" fmla="*/ 255 h 1291"/>
              <a:gd name="T30" fmla="*/ 276 w 399"/>
              <a:gd name="T31" fmla="*/ 505 h 1291"/>
              <a:gd name="T32" fmla="*/ 313 w 399"/>
              <a:gd name="T33" fmla="*/ 605 h 1291"/>
              <a:gd name="T34" fmla="*/ 127 w 399"/>
              <a:gd name="T35" fmla="*/ 632 h 1291"/>
              <a:gd name="T36" fmla="*/ 85 w 399"/>
              <a:gd name="T37" fmla="*/ 547 h 1291"/>
              <a:gd name="T38" fmla="*/ 80 w 399"/>
              <a:gd name="T39" fmla="*/ 53 h 1291"/>
              <a:gd name="T40" fmla="*/ 69 w 399"/>
              <a:gd name="T41" fmla="*/ 85 h 1291"/>
              <a:gd name="T42" fmla="*/ 42 w 399"/>
              <a:gd name="T43" fmla="*/ 69 h 1291"/>
              <a:gd name="T44" fmla="*/ 53 w 399"/>
              <a:gd name="T45" fmla="*/ 43 h 1291"/>
              <a:gd name="T46" fmla="*/ 350 w 399"/>
              <a:gd name="T47" fmla="*/ 48 h 1291"/>
              <a:gd name="T48" fmla="*/ 350 w 399"/>
              <a:gd name="T49" fmla="*/ 80 h 1291"/>
              <a:gd name="T50" fmla="*/ 324 w 399"/>
              <a:gd name="T51" fmla="*/ 80 h 1291"/>
              <a:gd name="T52" fmla="*/ 324 w 399"/>
              <a:gd name="T53" fmla="*/ 48 h 1291"/>
              <a:gd name="T54" fmla="*/ 313 w 399"/>
              <a:gd name="T55" fmla="*/ 664 h 1291"/>
              <a:gd name="T56" fmla="*/ 356 w 399"/>
              <a:gd name="T57" fmla="*/ 297 h 1291"/>
              <a:gd name="T58" fmla="*/ 313 w 399"/>
              <a:gd name="T59" fmla="*/ 223 h 1291"/>
              <a:gd name="T60" fmla="*/ 356 w 399"/>
              <a:gd name="T61" fmla="*/ 122 h 1291"/>
              <a:gd name="T62" fmla="*/ 398 w 399"/>
              <a:gd name="T63" fmla="*/ 64 h 1291"/>
              <a:gd name="T64" fmla="*/ 334 w 399"/>
              <a:gd name="T65" fmla="*/ 0 h 1291"/>
              <a:gd name="T66" fmla="*/ 276 w 399"/>
              <a:gd name="T67" fmla="*/ 64 h 1291"/>
              <a:gd name="T68" fmla="*/ 313 w 399"/>
              <a:gd name="T69" fmla="*/ 122 h 1291"/>
              <a:gd name="T70" fmla="*/ 265 w 399"/>
              <a:gd name="T71" fmla="*/ 212 h 1291"/>
              <a:gd name="T72" fmla="*/ 90 w 399"/>
              <a:gd name="T73" fmla="*/ 148 h 1291"/>
              <a:gd name="T74" fmla="*/ 122 w 399"/>
              <a:gd name="T75" fmla="*/ 80 h 1291"/>
              <a:gd name="T76" fmla="*/ 85 w 399"/>
              <a:gd name="T77" fmla="*/ 5 h 1291"/>
              <a:gd name="T78" fmla="*/ 5 w 399"/>
              <a:gd name="T79" fmla="*/ 37 h 1291"/>
              <a:gd name="T80" fmla="*/ 27 w 399"/>
              <a:gd name="T81" fmla="*/ 112 h 1291"/>
              <a:gd name="T82" fmla="*/ 69 w 399"/>
              <a:gd name="T83" fmla="*/ 202 h 1291"/>
              <a:gd name="T84" fmla="*/ 42 w 399"/>
              <a:gd name="T85" fmla="*/ 271 h 1291"/>
              <a:gd name="T86" fmla="*/ 58 w 399"/>
              <a:gd name="T87" fmla="*/ 637 h 1291"/>
              <a:gd name="T88" fmla="*/ 101 w 399"/>
              <a:gd name="T89" fmla="*/ 1062 h 1291"/>
              <a:gd name="T90" fmla="*/ 27 w 399"/>
              <a:gd name="T91" fmla="*/ 1136 h 1291"/>
              <a:gd name="T92" fmla="*/ 42 w 399"/>
              <a:gd name="T93" fmla="*/ 1290 h 1291"/>
              <a:gd name="T94" fmla="*/ 132 w 399"/>
              <a:gd name="T95" fmla="*/ 1248 h 1291"/>
              <a:gd name="T96" fmla="*/ 202 w 399"/>
              <a:gd name="T97" fmla="*/ 1290 h 1291"/>
              <a:gd name="T98" fmla="*/ 265 w 399"/>
              <a:gd name="T99" fmla="*/ 1248 h 1291"/>
              <a:gd name="T100" fmla="*/ 382 w 399"/>
              <a:gd name="T101" fmla="*/ 1290 h 1291"/>
              <a:gd name="T102" fmla="*/ 366 w 399"/>
              <a:gd name="T103" fmla="*/ 1120 h 1291"/>
              <a:gd name="T104" fmla="*/ 287 w 399"/>
              <a:gd name="T105" fmla="*/ 1062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99" h="1291">
                <a:moveTo>
                  <a:pt x="340" y="1243"/>
                </a:moveTo>
                <a:lnTo>
                  <a:pt x="340" y="1243"/>
                </a:lnTo>
                <a:lnTo>
                  <a:pt x="313" y="1232"/>
                </a:lnTo>
                <a:lnTo>
                  <a:pt x="292" y="1216"/>
                </a:lnTo>
                <a:lnTo>
                  <a:pt x="281" y="1190"/>
                </a:lnTo>
                <a:lnTo>
                  <a:pt x="276" y="1163"/>
                </a:lnTo>
                <a:lnTo>
                  <a:pt x="276" y="1099"/>
                </a:lnTo>
                <a:lnTo>
                  <a:pt x="276" y="1099"/>
                </a:lnTo>
                <a:lnTo>
                  <a:pt x="302" y="1110"/>
                </a:lnTo>
                <a:lnTo>
                  <a:pt x="318" y="1131"/>
                </a:lnTo>
                <a:lnTo>
                  <a:pt x="334" y="1152"/>
                </a:lnTo>
                <a:lnTo>
                  <a:pt x="340" y="1184"/>
                </a:lnTo>
                <a:lnTo>
                  <a:pt x="340" y="1243"/>
                </a:lnTo>
                <a:close/>
                <a:moveTo>
                  <a:pt x="234" y="1216"/>
                </a:moveTo>
                <a:lnTo>
                  <a:pt x="234" y="1216"/>
                </a:lnTo>
                <a:lnTo>
                  <a:pt x="228" y="1226"/>
                </a:lnTo>
                <a:lnTo>
                  <a:pt x="223" y="1237"/>
                </a:lnTo>
                <a:lnTo>
                  <a:pt x="212" y="1243"/>
                </a:lnTo>
                <a:lnTo>
                  <a:pt x="202" y="1248"/>
                </a:lnTo>
                <a:lnTo>
                  <a:pt x="202" y="1248"/>
                </a:lnTo>
                <a:lnTo>
                  <a:pt x="185" y="1243"/>
                </a:lnTo>
                <a:lnTo>
                  <a:pt x="175" y="1237"/>
                </a:lnTo>
                <a:lnTo>
                  <a:pt x="170" y="1226"/>
                </a:lnTo>
                <a:lnTo>
                  <a:pt x="170" y="1216"/>
                </a:lnTo>
                <a:lnTo>
                  <a:pt x="170" y="1099"/>
                </a:lnTo>
                <a:lnTo>
                  <a:pt x="234" y="1099"/>
                </a:lnTo>
                <a:lnTo>
                  <a:pt x="234" y="1216"/>
                </a:lnTo>
                <a:close/>
                <a:moveTo>
                  <a:pt x="164" y="1057"/>
                </a:moveTo>
                <a:lnTo>
                  <a:pt x="164" y="1014"/>
                </a:lnTo>
                <a:lnTo>
                  <a:pt x="212" y="1014"/>
                </a:lnTo>
                <a:lnTo>
                  <a:pt x="212" y="972"/>
                </a:lnTo>
                <a:lnTo>
                  <a:pt x="159" y="972"/>
                </a:lnTo>
                <a:lnTo>
                  <a:pt x="149" y="844"/>
                </a:lnTo>
                <a:lnTo>
                  <a:pt x="212" y="844"/>
                </a:lnTo>
                <a:lnTo>
                  <a:pt x="212" y="802"/>
                </a:lnTo>
                <a:lnTo>
                  <a:pt x="149" y="802"/>
                </a:lnTo>
                <a:lnTo>
                  <a:pt x="138" y="674"/>
                </a:lnTo>
                <a:lnTo>
                  <a:pt x="271" y="674"/>
                </a:lnTo>
                <a:lnTo>
                  <a:pt x="271" y="717"/>
                </a:lnTo>
                <a:lnTo>
                  <a:pt x="185" y="717"/>
                </a:lnTo>
                <a:lnTo>
                  <a:pt x="185" y="759"/>
                </a:lnTo>
                <a:lnTo>
                  <a:pt x="265" y="759"/>
                </a:lnTo>
                <a:lnTo>
                  <a:pt x="255" y="887"/>
                </a:lnTo>
                <a:lnTo>
                  <a:pt x="185" y="887"/>
                </a:lnTo>
                <a:lnTo>
                  <a:pt x="185" y="929"/>
                </a:lnTo>
                <a:lnTo>
                  <a:pt x="255" y="929"/>
                </a:lnTo>
                <a:lnTo>
                  <a:pt x="244" y="1057"/>
                </a:lnTo>
                <a:lnTo>
                  <a:pt x="234" y="1057"/>
                </a:lnTo>
                <a:lnTo>
                  <a:pt x="164" y="1057"/>
                </a:lnTo>
                <a:close/>
                <a:moveTo>
                  <a:pt x="127" y="1163"/>
                </a:moveTo>
                <a:lnTo>
                  <a:pt x="127" y="1163"/>
                </a:lnTo>
                <a:lnTo>
                  <a:pt x="122" y="1190"/>
                </a:lnTo>
                <a:lnTo>
                  <a:pt x="106" y="1216"/>
                </a:lnTo>
                <a:lnTo>
                  <a:pt x="85" y="1232"/>
                </a:lnTo>
                <a:lnTo>
                  <a:pt x="63" y="1243"/>
                </a:lnTo>
                <a:lnTo>
                  <a:pt x="63" y="1184"/>
                </a:lnTo>
                <a:lnTo>
                  <a:pt x="63" y="1184"/>
                </a:lnTo>
                <a:lnTo>
                  <a:pt x="63" y="1152"/>
                </a:lnTo>
                <a:lnTo>
                  <a:pt x="80" y="1131"/>
                </a:lnTo>
                <a:lnTo>
                  <a:pt x="101" y="1110"/>
                </a:lnTo>
                <a:lnTo>
                  <a:pt x="127" y="1099"/>
                </a:lnTo>
                <a:lnTo>
                  <a:pt x="127" y="1163"/>
                </a:lnTo>
                <a:close/>
                <a:moveTo>
                  <a:pt x="85" y="547"/>
                </a:moveTo>
                <a:lnTo>
                  <a:pt x="127" y="547"/>
                </a:lnTo>
                <a:lnTo>
                  <a:pt x="127" y="505"/>
                </a:lnTo>
                <a:lnTo>
                  <a:pt x="85" y="505"/>
                </a:lnTo>
                <a:lnTo>
                  <a:pt x="85" y="297"/>
                </a:lnTo>
                <a:lnTo>
                  <a:pt x="85" y="297"/>
                </a:lnTo>
                <a:lnTo>
                  <a:pt x="85" y="276"/>
                </a:lnTo>
                <a:lnTo>
                  <a:pt x="95" y="266"/>
                </a:lnTo>
                <a:lnTo>
                  <a:pt x="111" y="255"/>
                </a:lnTo>
                <a:lnTo>
                  <a:pt x="127" y="250"/>
                </a:lnTo>
                <a:lnTo>
                  <a:pt x="271" y="250"/>
                </a:lnTo>
                <a:lnTo>
                  <a:pt x="271" y="250"/>
                </a:lnTo>
                <a:lnTo>
                  <a:pt x="292" y="255"/>
                </a:lnTo>
                <a:lnTo>
                  <a:pt x="302" y="266"/>
                </a:lnTo>
                <a:lnTo>
                  <a:pt x="313" y="276"/>
                </a:lnTo>
                <a:lnTo>
                  <a:pt x="318" y="297"/>
                </a:lnTo>
                <a:lnTo>
                  <a:pt x="318" y="505"/>
                </a:lnTo>
                <a:lnTo>
                  <a:pt x="276" y="505"/>
                </a:lnTo>
                <a:lnTo>
                  <a:pt x="276" y="547"/>
                </a:lnTo>
                <a:lnTo>
                  <a:pt x="318" y="547"/>
                </a:lnTo>
                <a:lnTo>
                  <a:pt x="318" y="590"/>
                </a:lnTo>
                <a:lnTo>
                  <a:pt x="318" y="590"/>
                </a:lnTo>
                <a:lnTo>
                  <a:pt x="313" y="605"/>
                </a:lnTo>
                <a:lnTo>
                  <a:pt x="302" y="621"/>
                </a:lnTo>
                <a:lnTo>
                  <a:pt x="292" y="632"/>
                </a:lnTo>
                <a:lnTo>
                  <a:pt x="271" y="632"/>
                </a:lnTo>
                <a:lnTo>
                  <a:pt x="127" y="632"/>
                </a:lnTo>
                <a:lnTo>
                  <a:pt x="127" y="632"/>
                </a:lnTo>
                <a:lnTo>
                  <a:pt x="111" y="632"/>
                </a:lnTo>
                <a:lnTo>
                  <a:pt x="95" y="621"/>
                </a:lnTo>
                <a:lnTo>
                  <a:pt x="85" y="605"/>
                </a:lnTo>
                <a:lnTo>
                  <a:pt x="85" y="590"/>
                </a:lnTo>
                <a:lnTo>
                  <a:pt x="85" y="547"/>
                </a:lnTo>
                <a:close/>
                <a:moveTo>
                  <a:pt x="63" y="43"/>
                </a:moveTo>
                <a:lnTo>
                  <a:pt x="63" y="43"/>
                </a:lnTo>
                <a:lnTo>
                  <a:pt x="69" y="43"/>
                </a:lnTo>
                <a:lnTo>
                  <a:pt x="80" y="48"/>
                </a:lnTo>
                <a:lnTo>
                  <a:pt x="80" y="53"/>
                </a:lnTo>
                <a:lnTo>
                  <a:pt x="85" y="64"/>
                </a:lnTo>
                <a:lnTo>
                  <a:pt x="85" y="64"/>
                </a:lnTo>
                <a:lnTo>
                  <a:pt x="80" y="69"/>
                </a:lnTo>
                <a:lnTo>
                  <a:pt x="80" y="80"/>
                </a:lnTo>
                <a:lnTo>
                  <a:pt x="69" y="85"/>
                </a:lnTo>
                <a:lnTo>
                  <a:pt x="63" y="85"/>
                </a:lnTo>
                <a:lnTo>
                  <a:pt x="63" y="85"/>
                </a:lnTo>
                <a:lnTo>
                  <a:pt x="53" y="85"/>
                </a:lnTo>
                <a:lnTo>
                  <a:pt x="48" y="80"/>
                </a:lnTo>
                <a:lnTo>
                  <a:pt x="42" y="69"/>
                </a:lnTo>
                <a:lnTo>
                  <a:pt x="42" y="64"/>
                </a:lnTo>
                <a:lnTo>
                  <a:pt x="42" y="64"/>
                </a:lnTo>
                <a:lnTo>
                  <a:pt x="42" y="53"/>
                </a:lnTo>
                <a:lnTo>
                  <a:pt x="48" y="48"/>
                </a:lnTo>
                <a:lnTo>
                  <a:pt x="53" y="43"/>
                </a:lnTo>
                <a:lnTo>
                  <a:pt x="63" y="43"/>
                </a:lnTo>
                <a:close/>
                <a:moveTo>
                  <a:pt x="334" y="43"/>
                </a:moveTo>
                <a:lnTo>
                  <a:pt x="334" y="43"/>
                </a:lnTo>
                <a:lnTo>
                  <a:pt x="345" y="43"/>
                </a:lnTo>
                <a:lnTo>
                  <a:pt x="350" y="48"/>
                </a:lnTo>
                <a:lnTo>
                  <a:pt x="356" y="53"/>
                </a:lnTo>
                <a:lnTo>
                  <a:pt x="356" y="64"/>
                </a:lnTo>
                <a:lnTo>
                  <a:pt x="356" y="64"/>
                </a:lnTo>
                <a:lnTo>
                  <a:pt x="356" y="69"/>
                </a:lnTo>
                <a:lnTo>
                  <a:pt x="350" y="80"/>
                </a:lnTo>
                <a:lnTo>
                  <a:pt x="345" y="85"/>
                </a:lnTo>
                <a:lnTo>
                  <a:pt x="334" y="85"/>
                </a:lnTo>
                <a:lnTo>
                  <a:pt x="334" y="85"/>
                </a:lnTo>
                <a:lnTo>
                  <a:pt x="329" y="85"/>
                </a:lnTo>
                <a:lnTo>
                  <a:pt x="324" y="80"/>
                </a:lnTo>
                <a:lnTo>
                  <a:pt x="318" y="69"/>
                </a:lnTo>
                <a:lnTo>
                  <a:pt x="313" y="64"/>
                </a:lnTo>
                <a:lnTo>
                  <a:pt x="313" y="64"/>
                </a:lnTo>
                <a:lnTo>
                  <a:pt x="318" y="53"/>
                </a:lnTo>
                <a:lnTo>
                  <a:pt x="324" y="48"/>
                </a:lnTo>
                <a:lnTo>
                  <a:pt x="329" y="43"/>
                </a:lnTo>
                <a:lnTo>
                  <a:pt x="334" y="43"/>
                </a:lnTo>
                <a:close/>
                <a:moveTo>
                  <a:pt x="287" y="1062"/>
                </a:moveTo>
                <a:lnTo>
                  <a:pt x="313" y="664"/>
                </a:lnTo>
                <a:lnTo>
                  <a:pt x="313" y="664"/>
                </a:lnTo>
                <a:lnTo>
                  <a:pt x="334" y="653"/>
                </a:lnTo>
                <a:lnTo>
                  <a:pt x="345" y="632"/>
                </a:lnTo>
                <a:lnTo>
                  <a:pt x="356" y="611"/>
                </a:lnTo>
                <a:lnTo>
                  <a:pt x="356" y="590"/>
                </a:lnTo>
                <a:lnTo>
                  <a:pt x="356" y="297"/>
                </a:lnTo>
                <a:lnTo>
                  <a:pt x="356" y="297"/>
                </a:lnTo>
                <a:lnTo>
                  <a:pt x="356" y="271"/>
                </a:lnTo>
                <a:lnTo>
                  <a:pt x="345" y="255"/>
                </a:lnTo>
                <a:lnTo>
                  <a:pt x="334" y="234"/>
                </a:lnTo>
                <a:lnTo>
                  <a:pt x="313" y="223"/>
                </a:lnTo>
                <a:lnTo>
                  <a:pt x="313" y="223"/>
                </a:lnTo>
                <a:lnTo>
                  <a:pt x="334" y="202"/>
                </a:lnTo>
                <a:lnTo>
                  <a:pt x="345" y="176"/>
                </a:lnTo>
                <a:lnTo>
                  <a:pt x="356" y="148"/>
                </a:lnTo>
                <a:lnTo>
                  <a:pt x="356" y="122"/>
                </a:lnTo>
                <a:lnTo>
                  <a:pt x="356" y="122"/>
                </a:lnTo>
                <a:lnTo>
                  <a:pt x="371" y="112"/>
                </a:lnTo>
                <a:lnTo>
                  <a:pt x="388" y="101"/>
                </a:lnTo>
                <a:lnTo>
                  <a:pt x="398" y="80"/>
                </a:lnTo>
                <a:lnTo>
                  <a:pt x="398" y="64"/>
                </a:lnTo>
                <a:lnTo>
                  <a:pt x="398" y="64"/>
                </a:lnTo>
                <a:lnTo>
                  <a:pt x="392" y="37"/>
                </a:lnTo>
                <a:lnTo>
                  <a:pt x="382" y="16"/>
                </a:lnTo>
                <a:lnTo>
                  <a:pt x="361" y="5"/>
                </a:lnTo>
                <a:lnTo>
                  <a:pt x="334" y="0"/>
                </a:lnTo>
                <a:lnTo>
                  <a:pt x="334" y="0"/>
                </a:lnTo>
                <a:lnTo>
                  <a:pt x="313" y="5"/>
                </a:lnTo>
                <a:lnTo>
                  <a:pt x="292" y="16"/>
                </a:lnTo>
                <a:lnTo>
                  <a:pt x="276" y="37"/>
                </a:lnTo>
                <a:lnTo>
                  <a:pt x="276" y="64"/>
                </a:lnTo>
                <a:lnTo>
                  <a:pt x="276" y="64"/>
                </a:lnTo>
                <a:lnTo>
                  <a:pt x="276" y="80"/>
                </a:lnTo>
                <a:lnTo>
                  <a:pt x="287" y="101"/>
                </a:lnTo>
                <a:lnTo>
                  <a:pt x="297" y="112"/>
                </a:lnTo>
                <a:lnTo>
                  <a:pt x="313" y="122"/>
                </a:lnTo>
                <a:lnTo>
                  <a:pt x="313" y="122"/>
                </a:lnTo>
                <a:lnTo>
                  <a:pt x="313" y="148"/>
                </a:lnTo>
                <a:lnTo>
                  <a:pt x="302" y="170"/>
                </a:lnTo>
                <a:lnTo>
                  <a:pt x="287" y="191"/>
                </a:lnTo>
                <a:lnTo>
                  <a:pt x="265" y="212"/>
                </a:lnTo>
                <a:lnTo>
                  <a:pt x="132" y="212"/>
                </a:lnTo>
                <a:lnTo>
                  <a:pt x="132" y="212"/>
                </a:lnTo>
                <a:lnTo>
                  <a:pt x="111" y="191"/>
                </a:lnTo>
                <a:lnTo>
                  <a:pt x="95" y="170"/>
                </a:lnTo>
                <a:lnTo>
                  <a:pt x="90" y="148"/>
                </a:lnTo>
                <a:lnTo>
                  <a:pt x="85" y="122"/>
                </a:lnTo>
                <a:lnTo>
                  <a:pt x="85" y="122"/>
                </a:lnTo>
                <a:lnTo>
                  <a:pt x="101" y="112"/>
                </a:lnTo>
                <a:lnTo>
                  <a:pt x="111" y="101"/>
                </a:lnTo>
                <a:lnTo>
                  <a:pt x="122" y="80"/>
                </a:lnTo>
                <a:lnTo>
                  <a:pt x="127" y="64"/>
                </a:lnTo>
                <a:lnTo>
                  <a:pt x="127" y="64"/>
                </a:lnTo>
                <a:lnTo>
                  <a:pt x="122" y="37"/>
                </a:lnTo>
                <a:lnTo>
                  <a:pt x="106" y="16"/>
                </a:lnTo>
                <a:lnTo>
                  <a:pt x="85" y="5"/>
                </a:lnTo>
                <a:lnTo>
                  <a:pt x="63" y="0"/>
                </a:lnTo>
                <a:lnTo>
                  <a:pt x="63" y="0"/>
                </a:lnTo>
                <a:lnTo>
                  <a:pt x="37" y="5"/>
                </a:lnTo>
                <a:lnTo>
                  <a:pt x="16" y="16"/>
                </a:lnTo>
                <a:lnTo>
                  <a:pt x="5" y="37"/>
                </a:lnTo>
                <a:lnTo>
                  <a:pt x="0" y="64"/>
                </a:lnTo>
                <a:lnTo>
                  <a:pt x="0" y="64"/>
                </a:lnTo>
                <a:lnTo>
                  <a:pt x="0" y="80"/>
                </a:lnTo>
                <a:lnTo>
                  <a:pt x="10" y="101"/>
                </a:lnTo>
                <a:lnTo>
                  <a:pt x="27" y="112"/>
                </a:lnTo>
                <a:lnTo>
                  <a:pt x="42" y="122"/>
                </a:lnTo>
                <a:lnTo>
                  <a:pt x="42" y="122"/>
                </a:lnTo>
                <a:lnTo>
                  <a:pt x="48" y="148"/>
                </a:lnTo>
                <a:lnTo>
                  <a:pt x="53" y="176"/>
                </a:lnTo>
                <a:lnTo>
                  <a:pt x="69" y="202"/>
                </a:lnTo>
                <a:lnTo>
                  <a:pt x="85" y="223"/>
                </a:lnTo>
                <a:lnTo>
                  <a:pt x="85" y="223"/>
                </a:lnTo>
                <a:lnTo>
                  <a:pt x="63" y="234"/>
                </a:lnTo>
                <a:lnTo>
                  <a:pt x="53" y="255"/>
                </a:lnTo>
                <a:lnTo>
                  <a:pt x="42" y="271"/>
                </a:lnTo>
                <a:lnTo>
                  <a:pt x="42" y="297"/>
                </a:lnTo>
                <a:lnTo>
                  <a:pt x="42" y="590"/>
                </a:lnTo>
                <a:lnTo>
                  <a:pt x="42" y="590"/>
                </a:lnTo>
                <a:lnTo>
                  <a:pt x="48" y="616"/>
                </a:lnTo>
                <a:lnTo>
                  <a:pt x="58" y="637"/>
                </a:lnTo>
                <a:lnTo>
                  <a:pt x="74" y="658"/>
                </a:lnTo>
                <a:lnTo>
                  <a:pt x="95" y="669"/>
                </a:lnTo>
                <a:lnTo>
                  <a:pt x="122" y="1057"/>
                </a:lnTo>
                <a:lnTo>
                  <a:pt x="122" y="1057"/>
                </a:lnTo>
                <a:lnTo>
                  <a:pt x="101" y="1062"/>
                </a:lnTo>
                <a:lnTo>
                  <a:pt x="85" y="1073"/>
                </a:lnTo>
                <a:lnTo>
                  <a:pt x="63" y="1088"/>
                </a:lnTo>
                <a:lnTo>
                  <a:pt x="48" y="1099"/>
                </a:lnTo>
                <a:lnTo>
                  <a:pt x="37" y="1120"/>
                </a:lnTo>
                <a:lnTo>
                  <a:pt x="27" y="1136"/>
                </a:lnTo>
                <a:lnTo>
                  <a:pt x="21" y="1158"/>
                </a:lnTo>
                <a:lnTo>
                  <a:pt x="21" y="1184"/>
                </a:lnTo>
                <a:lnTo>
                  <a:pt x="21" y="1290"/>
                </a:lnTo>
                <a:lnTo>
                  <a:pt x="42" y="1290"/>
                </a:lnTo>
                <a:lnTo>
                  <a:pt x="42" y="1290"/>
                </a:lnTo>
                <a:lnTo>
                  <a:pt x="69" y="1285"/>
                </a:lnTo>
                <a:lnTo>
                  <a:pt x="90" y="1274"/>
                </a:lnTo>
                <a:lnTo>
                  <a:pt x="117" y="1264"/>
                </a:lnTo>
                <a:lnTo>
                  <a:pt x="132" y="1248"/>
                </a:lnTo>
                <a:lnTo>
                  <a:pt x="132" y="1248"/>
                </a:lnTo>
                <a:lnTo>
                  <a:pt x="143" y="1264"/>
                </a:lnTo>
                <a:lnTo>
                  <a:pt x="159" y="1274"/>
                </a:lnTo>
                <a:lnTo>
                  <a:pt x="181" y="1285"/>
                </a:lnTo>
                <a:lnTo>
                  <a:pt x="202" y="1290"/>
                </a:lnTo>
                <a:lnTo>
                  <a:pt x="202" y="1290"/>
                </a:lnTo>
                <a:lnTo>
                  <a:pt x="223" y="1285"/>
                </a:lnTo>
                <a:lnTo>
                  <a:pt x="239" y="1274"/>
                </a:lnTo>
                <a:lnTo>
                  <a:pt x="255" y="1264"/>
                </a:lnTo>
                <a:lnTo>
                  <a:pt x="265" y="1248"/>
                </a:lnTo>
                <a:lnTo>
                  <a:pt x="265" y="1248"/>
                </a:lnTo>
                <a:lnTo>
                  <a:pt x="287" y="1264"/>
                </a:lnTo>
                <a:lnTo>
                  <a:pt x="308" y="1274"/>
                </a:lnTo>
                <a:lnTo>
                  <a:pt x="334" y="1285"/>
                </a:lnTo>
                <a:lnTo>
                  <a:pt x="361" y="1290"/>
                </a:lnTo>
                <a:lnTo>
                  <a:pt x="382" y="1290"/>
                </a:lnTo>
                <a:lnTo>
                  <a:pt x="382" y="1184"/>
                </a:lnTo>
                <a:lnTo>
                  <a:pt x="382" y="1184"/>
                </a:lnTo>
                <a:lnTo>
                  <a:pt x="377" y="1163"/>
                </a:lnTo>
                <a:lnTo>
                  <a:pt x="371" y="1141"/>
                </a:lnTo>
                <a:lnTo>
                  <a:pt x="366" y="1120"/>
                </a:lnTo>
                <a:lnTo>
                  <a:pt x="350" y="1105"/>
                </a:lnTo>
                <a:lnTo>
                  <a:pt x="340" y="1088"/>
                </a:lnTo>
                <a:lnTo>
                  <a:pt x="324" y="1078"/>
                </a:lnTo>
                <a:lnTo>
                  <a:pt x="302" y="1067"/>
                </a:lnTo>
                <a:lnTo>
                  <a:pt x="287" y="10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4" name="Freeform 580"/>
          <p:cNvSpPr>
            <a:spLocks noChangeArrowheads="1"/>
          </p:cNvSpPr>
          <p:nvPr/>
        </p:nvSpPr>
        <p:spPr bwMode="auto">
          <a:xfrm>
            <a:off x="8520684" y="4921931"/>
            <a:ext cx="101023" cy="137759"/>
          </a:xfrm>
          <a:custGeom>
            <a:avLst/>
            <a:gdLst>
              <a:gd name="T0" fmla="*/ 148 w 340"/>
              <a:gd name="T1" fmla="*/ 43 h 464"/>
              <a:gd name="T2" fmla="*/ 297 w 340"/>
              <a:gd name="T3" fmla="*/ 43 h 464"/>
              <a:gd name="T4" fmla="*/ 297 w 340"/>
              <a:gd name="T5" fmla="*/ 260 h 464"/>
              <a:gd name="T6" fmla="*/ 297 w 340"/>
              <a:gd name="T7" fmla="*/ 260 h 464"/>
              <a:gd name="T8" fmla="*/ 292 w 340"/>
              <a:gd name="T9" fmla="*/ 292 h 464"/>
              <a:gd name="T10" fmla="*/ 276 w 340"/>
              <a:gd name="T11" fmla="*/ 314 h 464"/>
              <a:gd name="T12" fmla="*/ 254 w 340"/>
              <a:gd name="T13" fmla="*/ 330 h 464"/>
              <a:gd name="T14" fmla="*/ 223 w 340"/>
              <a:gd name="T15" fmla="*/ 335 h 464"/>
              <a:gd name="T16" fmla="*/ 223 w 340"/>
              <a:gd name="T17" fmla="*/ 335 h 464"/>
              <a:gd name="T18" fmla="*/ 196 w 340"/>
              <a:gd name="T19" fmla="*/ 330 h 464"/>
              <a:gd name="T20" fmla="*/ 170 w 340"/>
              <a:gd name="T21" fmla="*/ 314 h 464"/>
              <a:gd name="T22" fmla="*/ 154 w 340"/>
              <a:gd name="T23" fmla="*/ 292 h 464"/>
              <a:gd name="T24" fmla="*/ 148 w 340"/>
              <a:gd name="T25" fmla="*/ 260 h 464"/>
              <a:gd name="T26" fmla="*/ 148 w 340"/>
              <a:gd name="T27" fmla="*/ 43 h 464"/>
              <a:gd name="T28" fmla="*/ 106 w 340"/>
              <a:gd name="T29" fmla="*/ 260 h 464"/>
              <a:gd name="T30" fmla="*/ 106 w 340"/>
              <a:gd name="T31" fmla="*/ 260 h 464"/>
              <a:gd name="T32" fmla="*/ 111 w 340"/>
              <a:gd name="T33" fmla="*/ 282 h 464"/>
              <a:gd name="T34" fmla="*/ 117 w 340"/>
              <a:gd name="T35" fmla="*/ 298 h 464"/>
              <a:gd name="T36" fmla="*/ 132 w 340"/>
              <a:gd name="T37" fmla="*/ 335 h 464"/>
              <a:gd name="T38" fmla="*/ 159 w 340"/>
              <a:gd name="T39" fmla="*/ 356 h 464"/>
              <a:gd name="T40" fmla="*/ 191 w 340"/>
              <a:gd name="T41" fmla="*/ 372 h 464"/>
              <a:gd name="T42" fmla="*/ 191 w 340"/>
              <a:gd name="T43" fmla="*/ 372 h 464"/>
              <a:gd name="T44" fmla="*/ 180 w 340"/>
              <a:gd name="T45" fmla="*/ 393 h 464"/>
              <a:gd name="T46" fmla="*/ 170 w 340"/>
              <a:gd name="T47" fmla="*/ 409 h 464"/>
              <a:gd name="T48" fmla="*/ 148 w 340"/>
              <a:gd name="T49" fmla="*/ 420 h 464"/>
              <a:gd name="T50" fmla="*/ 127 w 340"/>
              <a:gd name="T51" fmla="*/ 420 h 464"/>
              <a:gd name="T52" fmla="*/ 0 w 340"/>
              <a:gd name="T53" fmla="*/ 420 h 464"/>
              <a:gd name="T54" fmla="*/ 0 w 340"/>
              <a:gd name="T55" fmla="*/ 463 h 464"/>
              <a:gd name="T56" fmla="*/ 127 w 340"/>
              <a:gd name="T57" fmla="*/ 463 h 464"/>
              <a:gd name="T58" fmla="*/ 127 w 340"/>
              <a:gd name="T59" fmla="*/ 463 h 464"/>
              <a:gd name="T60" fmla="*/ 148 w 340"/>
              <a:gd name="T61" fmla="*/ 463 h 464"/>
              <a:gd name="T62" fmla="*/ 164 w 340"/>
              <a:gd name="T63" fmla="*/ 457 h 464"/>
              <a:gd name="T64" fmla="*/ 196 w 340"/>
              <a:gd name="T65" fmla="*/ 441 h 464"/>
              <a:gd name="T66" fmla="*/ 218 w 340"/>
              <a:gd name="T67" fmla="*/ 414 h 464"/>
              <a:gd name="T68" fmla="*/ 233 w 340"/>
              <a:gd name="T69" fmla="*/ 378 h 464"/>
              <a:gd name="T70" fmla="*/ 233 w 340"/>
              <a:gd name="T71" fmla="*/ 378 h 464"/>
              <a:gd name="T72" fmla="*/ 254 w 340"/>
              <a:gd name="T73" fmla="*/ 378 h 464"/>
              <a:gd name="T74" fmla="*/ 276 w 340"/>
              <a:gd name="T75" fmla="*/ 367 h 464"/>
              <a:gd name="T76" fmla="*/ 292 w 340"/>
              <a:gd name="T77" fmla="*/ 356 h 464"/>
              <a:gd name="T78" fmla="*/ 308 w 340"/>
              <a:gd name="T79" fmla="*/ 340 h 464"/>
              <a:gd name="T80" fmla="*/ 324 w 340"/>
              <a:gd name="T81" fmla="*/ 324 h 464"/>
              <a:gd name="T82" fmla="*/ 329 w 340"/>
              <a:gd name="T83" fmla="*/ 309 h 464"/>
              <a:gd name="T84" fmla="*/ 339 w 340"/>
              <a:gd name="T85" fmla="*/ 287 h 464"/>
              <a:gd name="T86" fmla="*/ 339 w 340"/>
              <a:gd name="T87" fmla="*/ 260 h 464"/>
              <a:gd name="T88" fmla="*/ 339 w 340"/>
              <a:gd name="T89" fmla="*/ 0 h 464"/>
              <a:gd name="T90" fmla="*/ 106 w 340"/>
              <a:gd name="T91" fmla="*/ 0 h 464"/>
              <a:gd name="T92" fmla="*/ 106 w 340"/>
              <a:gd name="T93" fmla="*/ 26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40" h="464">
                <a:moveTo>
                  <a:pt x="148" y="43"/>
                </a:moveTo>
                <a:lnTo>
                  <a:pt x="297" y="43"/>
                </a:lnTo>
                <a:lnTo>
                  <a:pt x="297" y="260"/>
                </a:lnTo>
                <a:lnTo>
                  <a:pt x="297" y="260"/>
                </a:lnTo>
                <a:lnTo>
                  <a:pt x="292" y="292"/>
                </a:lnTo>
                <a:lnTo>
                  <a:pt x="276" y="314"/>
                </a:lnTo>
                <a:lnTo>
                  <a:pt x="254" y="330"/>
                </a:lnTo>
                <a:lnTo>
                  <a:pt x="223" y="335"/>
                </a:lnTo>
                <a:lnTo>
                  <a:pt x="223" y="335"/>
                </a:lnTo>
                <a:lnTo>
                  <a:pt x="196" y="330"/>
                </a:lnTo>
                <a:lnTo>
                  <a:pt x="170" y="314"/>
                </a:lnTo>
                <a:lnTo>
                  <a:pt x="154" y="292"/>
                </a:lnTo>
                <a:lnTo>
                  <a:pt x="148" y="260"/>
                </a:lnTo>
                <a:lnTo>
                  <a:pt x="148" y="43"/>
                </a:lnTo>
                <a:close/>
                <a:moveTo>
                  <a:pt x="106" y="260"/>
                </a:moveTo>
                <a:lnTo>
                  <a:pt x="106" y="260"/>
                </a:lnTo>
                <a:lnTo>
                  <a:pt x="111" y="282"/>
                </a:lnTo>
                <a:lnTo>
                  <a:pt x="117" y="298"/>
                </a:lnTo>
                <a:lnTo>
                  <a:pt x="132" y="335"/>
                </a:lnTo>
                <a:lnTo>
                  <a:pt x="159" y="356"/>
                </a:lnTo>
                <a:lnTo>
                  <a:pt x="191" y="372"/>
                </a:lnTo>
                <a:lnTo>
                  <a:pt x="191" y="372"/>
                </a:lnTo>
                <a:lnTo>
                  <a:pt x="180" y="393"/>
                </a:lnTo>
                <a:lnTo>
                  <a:pt x="170" y="409"/>
                </a:lnTo>
                <a:lnTo>
                  <a:pt x="148" y="420"/>
                </a:lnTo>
                <a:lnTo>
                  <a:pt x="127" y="420"/>
                </a:lnTo>
                <a:lnTo>
                  <a:pt x="0" y="420"/>
                </a:lnTo>
                <a:lnTo>
                  <a:pt x="0" y="463"/>
                </a:lnTo>
                <a:lnTo>
                  <a:pt x="127" y="463"/>
                </a:lnTo>
                <a:lnTo>
                  <a:pt x="127" y="463"/>
                </a:lnTo>
                <a:lnTo>
                  <a:pt x="148" y="463"/>
                </a:lnTo>
                <a:lnTo>
                  <a:pt x="164" y="457"/>
                </a:lnTo>
                <a:lnTo>
                  <a:pt x="196" y="441"/>
                </a:lnTo>
                <a:lnTo>
                  <a:pt x="218" y="414"/>
                </a:lnTo>
                <a:lnTo>
                  <a:pt x="233" y="378"/>
                </a:lnTo>
                <a:lnTo>
                  <a:pt x="233" y="378"/>
                </a:lnTo>
                <a:lnTo>
                  <a:pt x="254" y="378"/>
                </a:lnTo>
                <a:lnTo>
                  <a:pt x="276" y="367"/>
                </a:lnTo>
                <a:lnTo>
                  <a:pt x="292" y="356"/>
                </a:lnTo>
                <a:lnTo>
                  <a:pt x="308" y="340"/>
                </a:lnTo>
                <a:lnTo>
                  <a:pt x="324" y="324"/>
                </a:lnTo>
                <a:lnTo>
                  <a:pt x="329" y="309"/>
                </a:lnTo>
                <a:lnTo>
                  <a:pt x="339" y="287"/>
                </a:lnTo>
                <a:lnTo>
                  <a:pt x="339" y="260"/>
                </a:lnTo>
                <a:lnTo>
                  <a:pt x="339" y="0"/>
                </a:lnTo>
                <a:lnTo>
                  <a:pt x="106" y="0"/>
                </a:lnTo>
                <a:lnTo>
                  <a:pt x="106" y="2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5" name="Freeform 581"/>
          <p:cNvSpPr>
            <a:spLocks noChangeArrowheads="1"/>
          </p:cNvSpPr>
          <p:nvPr/>
        </p:nvSpPr>
        <p:spPr bwMode="auto">
          <a:xfrm>
            <a:off x="8577099" y="4865516"/>
            <a:ext cx="44607" cy="51167"/>
          </a:xfrm>
          <a:custGeom>
            <a:avLst/>
            <a:gdLst>
              <a:gd name="T0" fmla="*/ 21 w 149"/>
              <a:gd name="T1" fmla="*/ 0 h 170"/>
              <a:gd name="T2" fmla="*/ 0 w 149"/>
              <a:gd name="T3" fmla="*/ 0 h 170"/>
              <a:gd name="T4" fmla="*/ 0 w 149"/>
              <a:gd name="T5" fmla="*/ 169 h 170"/>
              <a:gd name="T6" fmla="*/ 42 w 149"/>
              <a:gd name="T7" fmla="*/ 169 h 170"/>
              <a:gd name="T8" fmla="*/ 42 w 149"/>
              <a:gd name="T9" fmla="*/ 42 h 170"/>
              <a:gd name="T10" fmla="*/ 42 w 149"/>
              <a:gd name="T11" fmla="*/ 42 h 170"/>
              <a:gd name="T12" fmla="*/ 69 w 149"/>
              <a:gd name="T13" fmla="*/ 53 h 170"/>
              <a:gd name="T14" fmla="*/ 90 w 149"/>
              <a:gd name="T15" fmla="*/ 74 h 170"/>
              <a:gd name="T16" fmla="*/ 101 w 149"/>
              <a:gd name="T17" fmla="*/ 95 h 170"/>
              <a:gd name="T18" fmla="*/ 106 w 149"/>
              <a:gd name="T19" fmla="*/ 127 h 170"/>
              <a:gd name="T20" fmla="*/ 106 w 149"/>
              <a:gd name="T21" fmla="*/ 169 h 170"/>
              <a:gd name="T22" fmla="*/ 148 w 149"/>
              <a:gd name="T23" fmla="*/ 169 h 170"/>
              <a:gd name="T24" fmla="*/ 148 w 149"/>
              <a:gd name="T25" fmla="*/ 127 h 170"/>
              <a:gd name="T26" fmla="*/ 148 w 149"/>
              <a:gd name="T27" fmla="*/ 127 h 170"/>
              <a:gd name="T28" fmla="*/ 143 w 149"/>
              <a:gd name="T29" fmla="*/ 100 h 170"/>
              <a:gd name="T30" fmla="*/ 138 w 149"/>
              <a:gd name="T31" fmla="*/ 79 h 170"/>
              <a:gd name="T32" fmla="*/ 127 w 149"/>
              <a:gd name="T33" fmla="*/ 53 h 170"/>
              <a:gd name="T34" fmla="*/ 112 w 149"/>
              <a:gd name="T35" fmla="*/ 36 h 170"/>
              <a:gd name="T36" fmla="*/ 90 w 149"/>
              <a:gd name="T37" fmla="*/ 21 h 170"/>
              <a:gd name="T38" fmla="*/ 69 w 149"/>
              <a:gd name="T39" fmla="*/ 10 h 170"/>
              <a:gd name="T40" fmla="*/ 48 w 149"/>
              <a:gd name="T41" fmla="*/ 0 h 170"/>
              <a:gd name="T42" fmla="*/ 21 w 149"/>
              <a:gd name="T43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9" h="170">
                <a:moveTo>
                  <a:pt x="21" y="0"/>
                </a:moveTo>
                <a:lnTo>
                  <a:pt x="0" y="0"/>
                </a:lnTo>
                <a:lnTo>
                  <a:pt x="0" y="169"/>
                </a:lnTo>
                <a:lnTo>
                  <a:pt x="42" y="169"/>
                </a:lnTo>
                <a:lnTo>
                  <a:pt x="42" y="42"/>
                </a:lnTo>
                <a:lnTo>
                  <a:pt x="42" y="42"/>
                </a:lnTo>
                <a:lnTo>
                  <a:pt x="69" y="53"/>
                </a:lnTo>
                <a:lnTo>
                  <a:pt x="90" y="74"/>
                </a:lnTo>
                <a:lnTo>
                  <a:pt x="101" y="95"/>
                </a:lnTo>
                <a:lnTo>
                  <a:pt x="106" y="127"/>
                </a:lnTo>
                <a:lnTo>
                  <a:pt x="106" y="169"/>
                </a:lnTo>
                <a:lnTo>
                  <a:pt x="148" y="169"/>
                </a:lnTo>
                <a:lnTo>
                  <a:pt x="148" y="127"/>
                </a:lnTo>
                <a:lnTo>
                  <a:pt x="148" y="127"/>
                </a:lnTo>
                <a:lnTo>
                  <a:pt x="143" y="100"/>
                </a:lnTo>
                <a:lnTo>
                  <a:pt x="138" y="79"/>
                </a:lnTo>
                <a:lnTo>
                  <a:pt x="127" y="53"/>
                </a:lnTo>
                <a:lnTo>
                  <a:pt x="112" y="36"/>
                </a:lnTo>
                <a:lnTo>
                  <a:pt x="90" y="21"/>
                </a:lnTo>
                <a:lnTo>
                  <a:pt x="69" y="10"/>
                </a:lnTo>
                <a:lnTo>
                  <a:pt x="48" y="0"/>
                </a:lnTo>
                <a:lnTo>
                  <a:pt x="21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6" name="Freeform 582"/>
          <p:cNvSpPr>
            <a:spLocks noChangeArrowheads="1"/>
          </p:cNvSpPr>
          <p:nvPr/>
        </p:nvSpPr>
        <p:spPr bwMode="auto">
          <a:xfrm>
            <a:off x="8552171" y="4883884"/>
            <a:ext cx="19680" cy="31488"/>
          </a:xfrm>
          <a:custGeom>
            <a:avLst/>
            <a:gdLst>
              <a:gd name="T0" fmla="*/ 42 w 65"/>
              <a:gd name="T1" fmla="*/ 64 h 107"/>
              <a:gd name="T2" fmla="*/ 42 w 65"/>
              <a:gd name="T3" fmla="*/ 64 h 107"/>
              <a:gd name="T4" fmla="*/ 42 w 65"/>
              <a:gd name="T5" fmla="*/ 53 h 107"/>
              <a:gd name="T6" fmla="*/ 48 w 65"/>
              <a:gd name="T7" fmla="*/ 48 h 107"/>
              <a:gd name="T8" fmla="*/ 58 w 65"/>
              <a:gd name="T9" fmla="*/ 43 h 107"/>
              <a:gd name="T10" fmla="*/ 64 w 65"/>
              <a:gd name="T11" fmla="*/ 43 h 107"/>
              <a:gd name="T12" fmla="*/ 64 w 65"/>
              <a:gd name="T13" fmla="*/ 0 h 107"/>
              <a:gd name="T14" fmla="*/ 64 w 65"/>
              <a:gd name="T15" fmla="*/ 0 h 107"/>
              <a:gd name="T16" fmla="*/ 42 w 65"/>
              <a:gd name="T17" fmla="*/ 5 h 107"/>
              <a:gd name="T18" fmla="*/ 21 w 65"/>
              <a:gd name="T19" fmla="*/ 16 h 107"/>
              <a:gd name="T20" fmla="*/ 5 w 65"/>
              <a:gd name="T21" fmla="*/ 37 h 107"/>
              <a:gd name="T22" fmla="*/ 0 w 65"/>
              <a:gd name="T23" fmla="*/ 64 h 107"/>
              <a:gd name="T24" fmla="*/ 0 w 65"/>
              <a:gd name="T25" fmla="*/ 106 h 107"/>
              <a:gd name="T26" fmla="*/ 42 w 65"/>
              <a:gd name="T27" fmla="*/ 106 h 107"/>
              <a:gd name="T28" fmla="*/ 42 w 65"/>
              <a:gd name="T29" fmla="*/ 6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" h="107">
                <a:moveTo>
                  <a:pt x="42" y="64"/>
                </a:moveTo>
                <a:lnTo>
                  <a:pt x="42" y="64"/>
                </a:lnTo>
                <a:lnTo>
                  <a:pt x="42" y="53"/>
                </a:lnTo>
                <a:lnTo>
                  <a:pt x="48" y="48"/>
                </a:lnTo>
                <a:lnTo>
                  <a:pt x="58" y="43"/>
                </a:lnTo>
                <a:lnTo>
                  <a:pt x="64" y="43"/>
                </a:lnTo>
                <a:lnTo>
                  <a:pt x="64" y="0"/>
                </a:lnTo>
                <a:lnTo>
                  <a:pt x="64" y="0"/>
                </a:lnTo>
                <a:lnTo>
                  <a:pt x="42" y="5"/>
                </a:lnTo>
                <a:lnTo>
                  <a:pt x="21" y="16"/>
                </a:lnTo>
                <a:lnTo>
                  <a:pt x="5" y="37"/>
                </a:lnTo>
                <a:lnTo>
                  <a:pt x="0" y="64"/>
                </a:lnTo>
                <a:lnTo>
                  <a:pt x="0" y="106"/>
                </a:lnTo>
                <a:lnTo>
                  <a:pt x="42" y="106"/>
                </a:lnTo>
                <a:lnTo>
                  <a:pt x="42" y="6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7" name="Freeform 583"/>
          <p:cNvSpPr>
            <a:spLocks noChangeArrowheads="1"/>
          </p:cNvSpPr>
          <p:nvPr/>
        </p:nvSpPr>
        <p:spPr bwMode="auto">
          <a:xfrm>
            <a:off x="8313390" y="4865516"/>
            <a:ext cx="44607" cy="51167"/>
          </a:xfrm>
          <a:custGeom>
            <a:avLst/>
            <a:gdLst>
              <a:gd name="T0" fmla="*/ 43 w 150"/>
              <a:gd name="T1" fmla="*/ 127 h 170"/>
              <a:gd name="T2" fmla="*/ 43 w 150"/>
              <a:gd name="T3" fmla="*/ 127 h 170"/>
              <a:gd name="T4" fmla="*/ 48 w 150"/>
              <a:gd name="T5" fmla="*/ 95 h 170"/>
              <a:gd name="T6" fmla="*/ 58 w 150"/>
              <a:gd name="T7" fmla="*/ 74 h 170"/>
              <a:gd name="T8" fmla="*/ 80 w 150"/>
              <a:gd name="T9" fmla="*/ 53 h 170"/>
              <a:gd name="T10" fmla="*/ 107 w 150"/>
              <a:gd name="T11" fmla="*/ 42 h 170"/>
              <a:gd name="T12" fmla="*/ 107 w 150"/>
              <a:gd name="T13" fmla="*/ 169 h 170"/>
              <a:gd name="T14" fmla="*/ 149 w 150"/>
              <a:gd name="T15" fmla="*/ 169 h 170"/>
              <a:gd name="T16" fmla="*/ 149 w 150"/>
              <a:gd name="T17" fmla="*/ 0 h 170"/>
              <a:gd name="T18" fmla="*/ 128 w 150"/>
              <a:gd name="T19" fmla="*/ 0 h 170"/>
              <a:gd name="T20" fmla="*/ 128 w 150"/>
              <a:gd name="T21" fmla="*/ 0 h 170"/>
              <a:gd name="T22" fmla="*/ 101 w 150"/>
              <a:gd name="T23" fmla="*/ 0 h 170"/>
              <a:gd name="T24" fmla="*/ 80 w 150"/>
              <a:gd name="T25" fmla="*/ 10 h 170"/>
              <a:gd name="T26" fmla="*/ 58 w 150"/>
              <a:gd name="T27" fmla="*/ 21 h 170"/>
              <a:gd name="T28" fmla="*/ 37 w 150"/>
              <a:gd name="T29" fmla="*/ 36 h 170"/>
              <a:gd name="T30" fmla="*/ 22 w 150"/>
              <a:gd name="T31" fmla="*/ 53 h 170"/>
              <a:gd name="T32" fmla="*/ 11 w 150"/>
              <a:gd name="T33" fmla="*/ 79 h 170"/>
              <a:gd name="T34" fmla="*/ 6 w 150"/>
              <a:gd name="T35" fmla="*/ 100 h 170"/>
              <a:gd name="T36" fmla="*/ 0 w 150"/>
              <a:gd name="T37" fmla="*/ 127 h 170"/>
              <a:gd name="T38" fmla="*/ 0 w 150"/>
              <a:gd name="T39" fmla="*/ 169 h 170"/>
              <a:gd name="T40" fmla="*/ 43 w 150"/>
              <a:gd name="T41" fmla="*/ 169 h 170"/>
              <a:gd name="T42" fmla="*/ 43 w 150"/>
              <a:gd name="T43" fmla="*/ 12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" h="170">
                <a:moveTo>
                  <a:pt x="43" y="127"/>
                </a:moveTo>
                <a:lnTo>
                  <a:pt x="43" y="127"/>
                </a:lnTo>
                <a:lnTo>
                  <a:pt x="48" y="95"/>
                </a:lnTo>
                <a:lnTo>
                  <a:pt x="58" y="74"/>
                </a:lnTo>
                <a:lnTo>
                  <a:pt x="80" y="53"/>
                </a:lnTo>
                <a:lnTo>
                  <a:pt x="107" y="42"/>
                </a:lnTo>
                <a:lnTo>
                  <a:pt x="107" y="169"/>
                </a:lnTo>
                <a:lnTo>
                  <a:pt x="149" y="169"/>
                </a:lnTo>
                <a:lnTo>
                  <a:pt x="149" y="0"/>
                </a:lnTo>
                <a:lnTo>
                  <a:pt x="128" y="0"/>
                </a:lnTo>
                <a:lnTo>
                  <a:pt x="128" y="0"/>
                </a:lnTo>
                <a:lnTo>
                  <a:pt x="101" y="0"/>
                </a:lnTo>
                <a:lnTo>
                  <a:pt x="80" y="10"/>
                </a:lnTo>
                <a:lnTo>
                  <a:pt x="58" y="21"/>
                </a:lnTo>
                <a:lnTo>
                  <a:pt x="37" y="36"/>
                </a:lnTo>
                <a:lnTo>
                  <a:pt x="22" y="53"/>
                </a:lnTo>
                <a:lnTo>
                  <a:pt x="11" y="79"/>
                </a:lnTo>
                <a:lnTo>
                  <a:pt x="6" y="100"/>
                </a:lnTo>
                <a:lnTo>
                  <a:pt x="0" y="127"/>
                </a:lnTo>
                <a:lnTo>
                  <a:pt x="0" y="169"/>
                </a:lnTo>
                <a:lnTo>
                  <a:pt x="43" y="169"/>
                </a:lnTo>
                <a:lnTo>
                  <a:pt x="43" y="12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8" name="Freeform 584"/>
          <p:cNvSpPr>
            <a:spLocks noChangeArrowheads="1"/>
          </p:cNvSpPr>
          <p:nvPr/>
        </p:nvSpPr>
        <p:spPr bwMode="auto">
          <a:xfrm>
            <a:off x="8364558" y="4883884"/>
            <a:ext cx="19679" cy="31488"/>
          </a:xfrm>
          <a:custGeom>
            <a:avLst/>
            <a:gdLst>
              <a:gd name="T0" fmla="*/ 21 w 65"/>
              <a:gd name="T1" fmla="*/ 64 h 107"/>
              <a:gd name="T2" fmla="*/ 21 w 65"/>
              <a:gd name="T3" fmla="*/ 106 h 107"/>
              <a:gd name="T4" fmla="*/ 64 w 65"/>
              <a:gd name="T5" fmla="*/ 106 h 107"/>
              <a:gd name="T6" fmla="*/ 64 w 65"/>
              <a:gd name="T7" fmla="*/ 64 h 107"/>
              <a:gd name="T8" fmla="*/ 64 w 65"/>
              <a:gd name="T9" fmla="*/ 64 h 107"/>
              <a:gd name="T10" fmla="*/ 59 w 65"/>
              <a:gd name="T11" fmla="*/ 37 h 107"/>
              <a:gd name="T12" fmla="*/ 43 w 65"/>
              <a:gd name="T13" fmla="*/ 16 h 107"/>
              <a:gd name="T14" fmla="*/ 21 w 65"/>
              <a:gd name="T15" fmla="*/ 5 h 107"/>
              <a:gd name="T16" fmla="*/ 0 w 65"/>
              <a:gd name="T17" fmla="*/ 0 h 107"/>
              <a:gd name="T18" fmla="*/ 0 w 65"/>
              <a:gd name="T19" fmla="*/ 43 h 107"/>
              <a:gd name="T20" fmla="*/ 0 w 65"/>
              <a:gd name="T21" fmla="*/ 43 h 107"/>
              <a:gd name="T22" fmla="*/ 5 w 65"/>
              <a:gd name="T23" fmla="*/ 43 h 107"/>
              <a:gd name="T24" fmla="*/ 16 w 65"/>
              <a:gd name="T25" fmla="*/ 48 h 107"/>
              <a:gd name="T26" fmla="*/ 21 w 65"/>
              <a:gd name="T27" fmla="*/ 53 h 107"/>
              <a:gd name="T28" fmla="*/ 21 w 65"/>
              <a:gd name="T29" fmla="*/ 6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" h="107">
                <a:moveTo>
                  <a:pt x="21" y="64"/>
                </a:moveTo>
                <a:lnTo>
                  <a:pt x="21" y="106"/>
                </a:lnTo>
                <a:lnTo>
                  <a:pt x="64" y="106"/>
                </a:lnTo>
                <a:lnTo>
                  <a:pt x="64" y="64"/>
                </a:lnTo>
                <a:lnTo>
                  <a:pt x="64" y="64"/>
                </a:lnTo>
                <a:lnTo>
                  <a:pt x="59" y="37"/>
                </a:lnTo>
                <a:lnTo>
                  <a:pt x="43" y="16"/>
                </a:lnTo>
                <a:lnTo>
                  <a:pt x="21" y="5"/>
                </a:lnTo>
                <a:lnTo>
                  <a:pt x="0" y="0"/>
                </a:lnTo>
                <a:lnTo>
                  <a:pt x="0" y="43"/>
                </a:lnTo>
                <a:lnTo>
                  <a:pt x="0" y="43"/>
                </a:lnTo>
                <a:lnTo>
                  <a:pt x="5" y="43"/>
                </a:lnTo>
                <a:lnTo>
                  <a:pt x="16" y="48"/>
                </a:lnTo>
                <a:lnTo>
                  <a:pt x="21" y="53"/>
                </a:lnTo>
                <a:lnTo>
                  <a:pt x="21" y="6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9" name="Freeform 585"/>
          <p:cNvSpPr>
            <a:spLocks noChangeArrowheads="1"/>
          </p:cNvSpPr>
          <p:nvPr/>
        </p:nvSpPr>
        <p:spPr bwMode="auto">
          <a:xfrm>
            <a:off x="8313390" y="4921931"/>
            <a:ext cx="101023" cy="137759"/>
          </a:xfrm>
          <a:custGeom>
            <a:avLst/>
            <a:gdLst>
              <a:gd name="T0" fmla="*/ 43 w 341"/>
              <a:gd name="T1" fmla="*/ 260 h 464"/>
              <a:gd name="T2" fmla="*/ 43 w 341"/>
              <a:gd name="T3" fmla="*/ 43 h 464"/>
              <a:gd name="T4" fmla="*/ 191 w 341"/>
              <a:gd name="T5" fmla="*/ 43 h 464"/>
              <a:gd name="T6" fmla="*/ 191 w 341"/>
              <a:gd name="T7" fmla="*/ 260 h 464"/>
              <a:gd name="T8" fmla="*/ 191 w 341"/>
              <a:gd name="T9" fmla="*/ 260 h 464"/>
              <a:gd name="T10" fmla="*/ 186 w 341"/>
              <a:gd name="T11" fmla="*/ 292 h 464"/>
              <a:gd name="T12" fmla="*/ 170 w 341"/>
              <a:gd name="T13" fmla="*/ 314 h 464"/>
              <a:gd name="T14" fmla="*/ 144 w 341"/>
              <a:gd name="T15" fmla="*/ 330 h 464"/>
              <a:gd name="T16" fmla="*/ 117 w 341"/>
              <a:gd name="T17" fmla="*/ 335 h 464"/>
              <a:gd name="T18" fmla="*/ 117 w 341"/>
              <a:gd name="T19" fmla="*/ 335 h 464"/>
              <a:gd name="T20" fmla="*/ 86 w 341"/>
              <a:gd name="T21" fmla="*/ 330 h 464"/>
              <a:gd name="T22" fmla="*/ 64 w 341"/>
              <a:gd name="T23" fmla="*/ 314 h 464"/>
              <a:gd name="T24" fmla="*/ 48 w 341"/>
              <a:gd name="T25" fmla="*/ 292 h 464"/>
              <a:gd name="T26" fmla="*/ 43 w 341"/>
              <a:gd name="T27" fmla="*/ 260 h 464"/>
              <a:gd name="T28" fmla="*/ 149 w 341"/>
              <a:gd name="T29" fmla="*/ 372 h 464"/>
              <a:gd name="T30" fmla="*/ 149 w 341"/>
              <a:gd name="T31" fmla="*/ 372 h 464"/>
              <a:gd name="T32" fmla="*/ 181 w 341"/>
              <a:gd name="T33" fmla="*/ 356 h 464"/>
              <a:gd name="T34" fmla="*/ 207 w 341"/>
              <a:gd name="T35" fmla="*/ 335 h 464"/>
              <a:gd name="T36" fmla="*/ 229 w 341"/>
              <a:gd name="T37" fmla="*/ 298 h 464"/>
              <a:gd name="T38" fmla="*/ 229 w 341"/>
              <a:gd name="T39" fmla="*/ 282 h 464"/>
              <a:gd name="T40" fmla="*/ 234 w 341"/>
              <a:gd name="T41" fmla="*/ 260 h 464"/>
              <a:gd name="T42" fmla="*/ 234 w 341"/>
              <a:gd name="T43" fmla="*/ 0 h 464"/>
              <a:gd name="T44" fmla="*/ 0 w 341"/>
              <a:gd name="T45" fmla="*/ 0 h 464"/>
              <a:gd name="T46" fmla="*/ 0 w 341"/>
              <a:gd name="T47" fmla="*/ 260 h 464"/>
              <a:gd name="T48" fmla="*/ 0 w 341"/>
              <a:gd name="T49" fmla="*/ 260 h 464"/>
              <a:gd name="T50" fmla="*/ 0 w 341"/>
              <a:gd name="T51" fmla="*/ 287 h 464"/>
              <a:gd name="T52" fmla="*/ 11 w 341"/>
              <a:gd name="T53" fmla="*/ 309 h 464"/>
              <a:gd name="T54" fmla="*/ 22 w 341"/>
              <a:gd name="T55" fmla="*/ 324 h 464"/>
              <a:gd name="T56" fmla="*/ 32 w 341"/>
              <a:gd name="T57" fmla="*/ 340 h 464"/>
              <a:gd name="T58" fmla="*/ 48 w 341"/>
              <a:gd name="T59" fmla="*/ 356 h 464"/>
              <a:gd name="T60" fmla="*/ 64 w 341"/>
              <a:gd name="T61" fmla="*/ 367 h 464"/>
              <a:gd name="T62" fmla="*/ 86 w 341"/>
              <a:gd name="T63" fmla="*/ 378 h 464"/>
              <a:gd name="T64" fmla="*/ 107 w 341"/>
              <a:gd name="T65" fmla="*/ 378 h 464"/>
              <a:gd name="T66" fmla="*/ 107 w 341"/>
              <a:gd name="T67" fmla="*/ 378 h 464"/>
              <a:gd name="T68" fmla="*/ 112 w 341"/>
              <a:gd name="T69" fmla="*/ 399 h 464"/>
              <a:gd name="T70" fmla="*/ 122 w 341"/>
              <a:gd name="T71" fmla="*/ 414 h 464"/>
              <a:gd name="T72" fmla="*/ 144 w 341"/>
              <a:gd name="T73" fmla="*/ 441 h 464"/>
              <a:gd name="T74" fmla="*/ 175 w 341"/>
              <a:gd name="T75" fmla="*/ 457 h 464"/>
              <a:gd name="T76" fmla="*/ 191 w 341"/>
              <a:gd name="T77" fmla="*/ 463 h 464"/>
              <a:gd name="T78" fmla="*/ 213 w 341"/>
              <a:gd name="T79" fmla="*/ 463 h 464"/>
              <a:gd name="T80" fmla="*/ 340 w 341"/>
              <a:gd name="T81" fmla="*/ 463 h 464"/>
              <a:gd name="T82" fmla="*/ 340 w 341"/>
              <a:gd name="T83" fmla="*/ 420 h 464"/>
              <a:gd name="T84" fmla="*/ 213 w 341"/>
              <a:gd name="T85" fmla="*/ 420 h 464"/>
              <a:gd name="T86" fmla="*/ 213 w 341"/>
              <a:gd name="T87" fmla="*/ 420 h 464"/>
              <a:gd name="T88" fmla="*/ 191 w 341"/>
              <a:gd name="T89" fmla="*/ 420 h 464"/>
              <a:gd name="T90" fmla="*/ 170 w 341"/>
              <a:gd name="T91" fmla="*/ 409 h 464"/>
              <a:gd name="T92" fmla="*/ 160 w 341"/>
              <a:gd name="T93" fmla="*/ 393 h 464"/>
              <a:gd name="T94" fmla="*/ 149 w 341"/>
              <a:gd name="T95" fmla="*/ 372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1" h="464">
                <a:moveTo>
                  <a:pt x="43" y="260"/>
                </a:moveTo>
                <a:lnTo>
                  <a:pt x="43" y="43"/>
                </a:lnTo>
                <a:lnTo>
                  <a:pt x="191" y="43"/>
                </a:lnTo>
                <a:lnTo>
                  <a:pt x="191" y="260"/>
                </a:lnTo>
                <a:lnTo>
                  <a:pt x="191" y="260"/>
                </a:lnTo>
                <a:lnTo>
                  <a:pt x="186" y="292"/>
                </a:lnTo>
                <a:lnTo>
                  <a:pt x="170" y="314"/>
                </a:lnTo>
                <a:lnTo>
                  <a:pt x="144" y="330"/>
                </a:lnTo>
                <a:lnTo>
                  <a:pt x="117" y="335"/>
                </a:lnTo>
                <a:lnTo>
                  <a:pt x="117" y="335"/>
                </a:lnTo>
                <a:lnTo>
                  <a:pt x="86" y="330"/>
                </a:lnTo>
                <a:lnTo>
                  <a:pt x="64" y="314"/>
                </a:lnTo>
                <a:lnTo>
                  <a:pt x="48" y="292"/>
                </a:lnTo>
                <a:lnTo>
                  <a:pt x="43" y="260"/>
                </a:lnTo>
                <a:close/>
                <a:moveTo>
                  <a:pt x="149" y="372"/>
                </a:moveTo>
                <a:lnTo>
                  <a:pt x="149" y="372"/>
                </a:lnTo>
                <a:lnTo>
                  <a:pt x="181" y="356"/>
                </a:lnTo>
                <a:lnTo>
                  <a:pt x="207" y="335"/>
                </a:lnTo>
                <a:lnTo>
                  <a:pt x="229" y="298"/>
                </a:lnTo>
                <a:lnTo>
                  <a:pt x="229" y="282"/>
                </a:lnTo>
                <a:lnTo>
                  <a:pt x="234" y="260"/>
                </a:lnTo>
                <a:lnTo>
                  <a:pt x="234" y="0"/>
                </a:lnTo>
                <a:lnTo>
                  <a:pt x="0" y="0"/>
                </a:lnTo>
                <a:lnTo>
                  <a:pt x="0" y="260"/>
                </a:lnTo>
                <a:lnTo>
                  <a:pt x="0" y="260"/>
                </a:lnTo>
                <a:lnTo>
                  <a:pt x="0" y="287"/>
                </a:lnTo>
                <a:lnTo>
                  <a:pt x="11" y="309"/>
                </a:lnTo>
                <a:lnTo>
                  <a:pt x="22" y="324"/>
                </a:lnTo>
                <a:lnTo>
                  <a:pt x="32" y="340"/>
                </a:lnTo>
                <a:lnTo>
                  <a:pt x="48" y="356"/>
                </a:lnTo>
                <a:lnTo>
                  <a:pt x="64" y="367"/>
                </a:lnTo>
                <a:lnTo>
                  <a:pt x="86" y="378"/>
                </a:lnTo>
                <a:lnTo>
                  <a:pt x="107" y="378"/>
                </a:lnTo>
                <a:lnTo>
                  <a:pt x="107" y="378"/>
                </a:lnTo>
                <a:lnTo>
                  <a:pt x="112" y="399"/>
                </a:lnTo>
                <a:lnTo>
                  <a:pt x="122" y="414"/>
                </a:lnTo>
                <a:lnTo>
                  <a:pt x="144" y="441"/>
                </a:lnTo>
                <a:lnTo>
                  <a:pt x="175" y="457"/>
                </a:lnTo>
                <a:lnTo>
                  <a:pt x="191" y="463"/>
                </a:lnTo>
                <a:lnTo>
                  <a:pt x="213" y="463"/>
                </a:lnTo>
                <a:lnTo>
                  <a:pt x="340" y="463"/>
                </a:lnTo>
                <a:lnTo>
                  <a:pt x="340" y="420"/>
                </a:lnTo>
                <a:lnTo>
                  <a:pt x="213" y="420"/>
                </a:lnTo>
                <a:lnTo>
                  <a:pt x="213" y="420"/>
                </a:lnTo>
                <a:lnTo>
                  <a:pt x="191" y="420"/>
                </a:lnTo>
                <a:lnTo>
                  <a:pt x="170" y="409"/>
                </a:lnTo>
                <a:lnTo>
                  <a:pt x="160" y="393"/>
                </a:lnTo>
                <a:lnTo>
                  <a:pt x="149" y="3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0" name="Freeform 586"/>
          <p:cNvSpPr>
            <a:spLocks noChangeArrowheads="1"/>
          </p:cNvSpPr>
          <p:nvPr/>
        </p:nvSpPr>
        <p:spPr bwMode="auto">
          <a:xfrm>
            <a:off x="7380570" y="5130537"/>
            <a:ext cx="226973" cy="163998"/>
          </a:xfrm>
          <a:custGeom>
            <a:avLst/>
            <a:gdLst>
              <a:gd name="T0" fmla="*/ 658 w 765"/>
              <a:gd name="T1" fmla="*/ 345 h 553"/>
              <a:gd name="T2" fmla="*/ 716 w 765"/>
              <a:gd name="T3" fmla="*/ 388 h 553"/>
              <a:gd name="T4" fmla="*/ 722 w 765"/>
              <a:gd name="T5" fmla="*/ 404 h 553"/>
              <a:gd name="T6" fmla="*/ 706 w 765"/>
              <a:gd name="T7" fmla="*/ 436 h 553"/>
              <a:gd name="T8" fmla="*/ 42 w 765"/>
              <a:gd name="T9" fmla="*/ 404 h 553"/>
              <a:gd name="T10" fmla="*/ 42 w 765"/>
              <a:gd name="T11" fmla="*/ 404 h 553"/>
              <a:gd name="T12" fmla="*/ 79 w 765"/>
              <a:gd name="T13" fmla="*/ 356 h 553"/>
              <a:gd name="T14" fmla="*/ 106 w 765"/>
              <a:gd name="T15" fmla="*/ 462 h 553"/>
              <a:gd name="T16" fmla="*/ 47 w 765"/>
              <a:gd name="T17" fmla="*/ 420 h 553"/>
              <a:gd name="T18" fmla="*/ 488 w 765"/>
              <a:gd name="T19" fmla="*/ 303 h 553"/>
              <a:gd name="T20" fmla="*/ 530 w 765"/>
              <a:gd name="T21" fmla="*/ 499 h 553"/>
              <a:gd name="T22" fmla="*/ 403 w 765"/>
              <a:gd name="T23" fmla="*/ 298 h 553"/>
              <a:gd name="T24" fmla="*/ 446 w 765"/>
              <a:gd name="T25" fmla="*/ 505 h 553"/>
              <a:gd name="T26" fmla="*/ 403 w 765"/>
              <a:gd name="T27" fmla="*/ 298 h 553"/>
              <a:gd name="T28" fmla="*/ 361 w 765"/>
              <a:gd name="T29" fmla="*/ 298 h 553"/>
              <a:gd name="T30" fmla="*/ 318 w 765"/>
              <a:gd name="T31" fmla="*/ 505 h 553"/>
              <a:gd name="T32" fmla="*/ 233 w 765"/>
              <a:gd name="T33" fmla="*/ 308 h 553"/>
              <a:gd name="T34" fmla="*/ 276 w 765"/>
              <a:gd name="T35" fmla="*/ 505 h 553"/>
              <a:gd name="T36" fmla="*/ 148 w 765"/>
              <a:gd name="T37" fmla="*/ 330 h 553"/>
              <a:gd name="T38" fmla="*/ 191 w 765"/>
              <a:gd name="T39" fmla="*/ 489 h 553"/>
              <a:gd name="T40" fmla="*/ 148 w 765"/>
              <a:gd name="T41" fmla="*/ 330 h 553"/>
              <a:gd name="T42" fmla="*/ 573 w 765"/>
              <a:gd name="T43" fmla="*/ 489 h 553"/>
              <a:gd name="T44" fmla="*/ 615 w 765"/>
              <a:gd name="T45" fmla="*/ 330 h 553"/>
              <a:gd name="T46" fmla="*/ 382 w 765"/>
              <a:gd name="T47" fmla="*/ 64 h 553"/>
              <a:gd name="T48" fmla="*/ 547 w 765"/>
              <a:gd name="T49" fmla="*/ 106 h 553"/>
              <a:gd name="T50" fmla="*/ 669 w 765"/>
              <a:gd name="T51" fmla="*/ 223 h 553"/>
              <a:gd name="T52" fmla="*/ 711 w 765"/>
              <a:gd name="T53" fmla="*/ 330 h 553"/>
              <a:gd name="T54" fmla="*/ 568 w 765"/>
              <a:gd name="T55" fmla="*/ 271 h 553"/>
              <a:gd name="T56" fmla="*/ 382 w 765"/>
              <a:gd name="T57" fmla="*/ 255 h 553"/>
              <a:gd name="T58" fmla="*/ 116 w 765"/>
              <a:gd name="T59" fmla="*/ 298 h 553"/>
              <a:gd name="T60" fmla="*/ 53 w 765"/>
              <a:gd name="T61" fmla="*/ 330 h 553"/>
              <a:gd name="T62" fmla="*/ 127 w 765"/>
              <a:gd name="T63" fmla="*/ 176 h 553"/>
              <a:gd name="T64" fmla="*/ 270 w 765"/>
              <a:gd name="T65" fmla="*/ 85 h 553"/>
              <a:gd name="T66" fmla="*/ 764 w 765"/>
              <a:gd name="T67" fmla="*/ 404 h 553"/>
              <a:gd name="T68" fmla="*/ 764 w 765"/>
              <a:gd name="T69" fmla="*/ 404 h 553"/>
              <a:gd name="T70" fmla="*/ 759 w 765"/>
              <a:gd name="T71" fmla="*/ 366 h 553"/>
              <a:gd name="T72" fmla="*/ 732 w 765"/>
              <a:gd name="T73" fmla="*/ 260 h 553"/>
              <a:gd name="T74" fmla="*/ 679 w 765"/>
              <a:gd name="T75" fmla="*/ 165 h 553"/>
              <a:gd name="T76" fmla="*/ 605 w 765"/>
              <a:gd name="T77" fmla="*/ 96 h 553"/>
              <a:gd name="T78" fmla="*/ 509 w 765"/>
              <a:gd name="T79" fmla="*/ 43 h 553"/>
              <a:gd name="T80" fmla="*/ 403 w 765"/>
              <a:gd name="T81" fmla="*/ 22 h 553"/>
              <a:gd name="T82" fmla="*/ 361 w 765"/>
              <a:gd name="T83" fmla="*/ 22 h 553"/>
              <a:gd name="T84" fmla="*/ 286 w 765"/>
              <a:gd name="T85" fmla="*/ 37 h 553"/>
              <a:gd name="T86" fmla="*/ 191 w 765"/>
              <a:gd name="T87" fmla="*/ 75 h 553"/>
              <a:gd name="T88" fmla="*/ 106 w 765"/>
              <a:gd name="T89" fmla="*/ 144 h 553"/>
              <a:gd name="T90" fmla="*/ 47 w 765"/>
              <a:gd name="T91" fmla="*/ 229 h 553"/>
              <a:gd name="T92" fmla="*/ 10 w 765"/>
              <a:gd name="T93" fmla="*/ 330 h 553"/>
              <a:gd name="T94" fmla="*/ 0 w 765"/>
              <a:gd name="T95" fmla="*/ 404 h 553"/>
              <a:gd name="T96" fmla="*/ 0 w 765"/>
              <a:gd name="T97" fmla="*/ 404 h 553"/>
              <a:gd name="T98" fmla="*/ 0 w 765"/>
              <a:gd name="T99" fmla="*/ 404 h 553"/>
              <a:gd name="T100" fmla="*/ 10 w 765"/>
              <a:gd name="T101" fmla="*/ 436 h 553"/>
              <a:gd name="T102" fmla="*/ 74 w 765"/>
              <a:gd name="T103" fmla="*/ 494 h 553"/>
              <a:gd name="T104" fmla="*/ 244 w 765"/>
              <a:gd name="T105" fmla="*/ 542 h 553"/>
              <a:gd name="T106" fmla="*/ 382 w 765"/>
              <a:gd name="T107" fmla="*/ 552 h 553"/>
              <a:gd name="T108" fmla="*/ 583 w 765"/>
              <a:gd name="T109" fmla="*/ 531 h 553"/>
              <a:gd name="T110" fmla="*/ 727 w 765"/>
              <a:gd name="T111" fmla="*/ 467 h 553"/>
              <a:gd name="T112" fmla="*/ 759 w 765"/>
              <a:gd name="T113" fmla="*/ 420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5" h="553">
                <a:moveTo>
                  <a:pt x="658" y="462"/>
                </a:moveTo>
                <a:lnTo>
                  <a:pt x="658" y="345"/>
                </a:lnTo>
                <a:lnTo>
                  <a:pt x="658" y="345"/>
                </a:lnTo>
                <a:lnTo>
                  <a:pt x="685" y="356"/>
                </a:lnTo>
                <a:lnTo>
                  <a:pt x="706" y="372"/>
                </a:lnTo>
                <a:lnTo>
                  <a:pt x="716" y="388"/>
                </a:lnTo>
                <a:lnTo>
                  <a:pt x="722" y="404"/>
                </a:lnTo>
                <a:lnTo>
                  <a:pt x="722" y="404"/>
                </a:lnTo>
                <a:lnTo>
                  <a:pt x="722" y="404"/>
                </a:lnTo>
                <a:lnTo>
                  <a:pt x="722" y="404"/>
                </a:lnTo>
                <a:lnTo>
                  <a:pt x="716" y="420"/>
                </a:lnTo>
                <a:lnTo>
                  <a:pt x="706" y="436"/>
                </a:lnTo>
                <a:lnTo>
                  <a:pt x="685" y="446"/>
                </a:lnTo>
                <a:lnTo>
                  <a:pt x="658" y="462"/>
                </a:lnTo>
                <a:close/>
                <a:moveTo>
                  <a:pt x="42" y="404"/>
                </a:moveTo>
                <a:lnTo>
                  <a:pt x="42" y="404"/>
                </a:lnTo>
                <a:lnTo>
                  <a:pt x="42" y="404"/>
                </a:lnTo>
                <a:lnTo>
                  <a:pt x="42" y="404"/>
                </a:lnTo>
                <a:lnTo>
                  <a:pt x="47" y="388"/>
                </a:lnTo>
                <a:lnTo>
                  <a:pt x="58" y="372"/>
                </a:lnTo>
                <a:lnTo>
                  <a:pt x="79" y="356"/>
                </a:lnTo>
                <a:lnTo>
                  <a:pt x="106" y="345"/>
                </a:lnTo>
                <a:lnTo>
                  <a:pt x="106" y="462"/>
                </a:lnTo>
                <a:lnTo>
                  <a:pt x="106" y="462"/>
                </a:lnTo>
                <a:lnTo>
                  <a:pt x="79" y="446"/>
                </a:lnTo>
                <a:lnTo>
                  <a:pt x="58" y="430"/>
                </a:lnTo>
                <a:lnTo>
                  <a:pt x="47" y="420"/>
                </a:lnTo>
                <a:lnTo>
                  <a:pt x="42" y="404"/>
                </a:lnTo>
                <a:close/>
                <a:moveTo>
                  <a:pt x="488" y="303"/>
                </a:moveTo>
                <a:lnTo>
                  <a:pt x="488" y="303"/>
                </a:lnTo>
                <a:lnTo>
                  <a:pt x="530" y="308"/>
                </a:lnTo>
                <a:lnTo>
                  <a:pt x="530" y="499"/>
                </a:lnTo>
                <a:lnTo>
                  <a:pt x="530" y="499"/>
                </a:lnTo>
                <a:lnTo>
                  <a:pt x="488" y="505"/>
                </a:lnTo>
                <a:lnTo>
                  <a:pt x="488" y="303"/>
                </a:lnTo>
                <a:close/>
                <a:moveTo>
                  <a:pt x="403" y="298"/>
                </a:moveTo>
                <a:lnTo>
                  <a:pt x="403" y="298"/>
                </a:lnTo>
                <a:lnTo>
                  <a:pt x="446" y="298"/>
                </a:lnTo>
                <a:lnTo>
                  <a:pt x="446" y="505"/>
                </a:lnTo>
                <a:lnTo>
                  <a:pt x="446" y="505"/>
                </a:lnTo>
                <a:lnTo>
                  <a:pt x="403" y="510"/>
                </a:lnTo>
                <a:lnTo>
                  <a:pt x="403" y="298"/>
                </a:lnTo>
                <a:close/>
                <a:moveTo>
                  <a:pt x="318" y="298"/>
                </a:moveTo>
                <a:lnTo>
                  <a:pt x="318" y="298"/>
                </a:lnTo>
                <a:lnTo>
                  <a:pt x="361" y="298"/>
                </a:lnTo>
                <a:lnTo>
                  <a:pt x="361" y="510"/>
                </a:lnTo>
                <a:lnTo>
                  <a:pt x="361" y="510"/>
                </a:lnTo>
                <a:lnTo>
                  <a:pt x="318" y="505"/>
                </a:lnTo>
                <a:lnTo>
                  <a:pt x="318" y="298"/>
                </a:lnTo>
                <a:close/>
                <a:moveTo>
                  <a:pt x="233" y="308"/>
                </a:moveTo>
                <a:lnTo>
                  <a:pt x="233" y="308"/>
                </a:lnTo>
                <a:lnTo>
                  <a:pt x="276" y="303"/>
                </a:lnTo>
                <a:lnTo>
                  <a:pt x="276" y="505"/>
                </a:lnTo>
                <a:lnTo>
                  <a:pt x="276" y="505"/>
                </a:lnTo>
                <a:lnTo>
                  <a:pt x="233" y="499"/>
                </a:lnTo>
                <a:lnTo>
                  <a:pt x="233" y="308"/>
                </a:lnTo>
                <a:close/>
                <a:moveTo>
                  <a:pt x="148" y="330"/>
                </a:moveTo>
                <a:lnTo>
                  <a:pt x="148" y="330"/>
                </a:lnTo>
                <a:lnTo>
                  <a:pt x="191" y="319"/>
                </a:lnTo>
                <a:lnTo>
                  <a:pt x="191" y="489"/>
                </a:lnTo>
                <a:lnTo>
                  <a:pt x="191" y="489"/>
                </a:lnTo>
                <a:lnTo>
                  <a:pt x="148" y="478"/>
                </a:lnTo>
                <a:lnTo>
                  <a:pt x="148" y="330"/>
                </a:lnTo>
                <a:close/>
                <a:moveTo>
                  <a:pt x="615" y="478"/>
                </a:moveTo>
                <a:lnTo>
                  <a:pt x="615" y="478"/>
                </a:lnTo>
                <a:lnTo>
                  <a:pt x="573" y="489"/>
                </a:lnTo>
                <a:lnTo>
                  <a:pt x="573" y="319"/>
                </a:lnTo>
                <a:lnTo>
                  <a:pt x="573" y="319"/>
                </a:lnTo>
                <a:lnTo>
                  <a:pt x="615" y="330"/>
                </a:lnTo>
                <a:lnTo>
                  <a:pt x="615" y="478"/>
                </a:lnTo>
                <a:close/>
                <a:moveTo>
                  <a:pt x="382" y="64"/>
                </a:moveTo>
                <a:lnTo>
                  <a:pt x="382" y="64"/>
                </a:lnTo>
                <a:lnTo>
                  <a:pt x="440" y="69"/>
                </a:lnTo>
                <a:lnTo>
                  <a:pt x="499" y="85"/>
                </a:lnTo>
                <a:lnTo>
                  <a:pt x="547" y="106"/>
                </a:lnTo>
                <a:lnTo>
                  <a:pt x="594" y="138"/>
                </a:lnTo>
                <a:lnTo>
                  <a:pt x="637" y="176"/>
                </a:lnTo>
                <a:lnTo>
                  <a:pt x="669" y="223"/>
                </a:lnTo>
                <a:lnTo>
                  <a:pt x="695" y="271"/>
                </a:lnTo>
                <a:lnTo>
                  <a:pt x="711" y="330"/>
                </a:lnTo>
                <a:lnTo>
                  <a:pt x="711" y="330"/>
                </a:lnTo>
                <a:lnTo>
                  <a:pt x="685" y="308"/>
                </a:lnTo>
                <a:lnTo>
                  <a:pt x="647" y="298"/>
                </a:lnTo>
                <a:lnTo>
                  <a:pt x="568" y="271"/>
                </a:lnTo>
                <a:lnTo>
                  <a:pt x="478" y="260"/>
                </a:lnTo>
                <a:lnTo>
                  <a:pt x="382" y="255"/>
                </a:lnTo>
                <a:lnTo>
                  <a:pt x="382" y="255"/>
                </a:lnTo>
                <a:lnTo>
                  <a:pt x="286" y="260"/>
                </a:lnTo>
                <a:lnTo>
                  <a:pt x="196" y="271"/>
                </a:lnTo>
                <a:lnTo>
                  <a:pt x="116" y="298"/>
                </a:lnTo>
                <a:lnTo>
                  <a:pt x="79" y="308"/>
                </a:lnTo>
                <a:lnTo>
                  <a:pt x="53" y="330"/>
                </a:lnTo>
                <a:lnTo>
                  <a:pt x="53" y="330"/>
                </a:lnTo>
                <a:lnTo>
                  <a:pt x="69" y="271"/>
                </a:lnTo>
                <a:lnTo>
                  <a:pt x="95" y="223"/>
                </a:lnTo>
                <a:lnTo>
                  <a:pt x="127" y="176"/>
                </a:lnTo>
                <a:lnTo>
                  <a:pt x="169" y="138"/>
                </a:lnTo>
                <a:lnTo>
                  <a:pt x="218" y="106"/>
                </a:lnTo>
                <a:lnTo>
                  <a:pt x="270" y="85"/>
                </a:lnTo>
                <a:lnTo>
                  <a:pt x="323" y="69"/>
                </a:lnTo>
                <a:lnTo>
                  <a:pt x="382" y="64"/>
                </a:lnTo>
                <a:close/>
                <a:moveTo>
                  <a:pt x="764" y="404"/>
                </a:moveTo>
                <a:lnTo>
                  <a:pt x="764" y="404"/>
                </a:lnTo>
                <a:lnTo>
                  <a:pt x="764" y="404"/>
                </a:lnTo>
                <a:lnTo>
                  <a:pt x="764" y="404"/>
                </a:lnTo>
                <a:lnTo>
                  <a:pt x="764" y="404"/>
                </a:lnTo>
                <a:lnTo>
                  <a:pt x="764" y="404"/>
                </a:lnTo>
                <a:lnTo>
                  <a:pt x="759" y="366"/>
                </a:lnTo>
                <a:lnTo>
                  <a:pt x="754" y="330"/>
                </a:lnTo>
                <a:lnTo>
                  <a:pt x="748" y="292"/>
                </a:lnTo>
                <a:lnTo>
                  <a:pt x="732" y="260"/>
                </a:lnTo>
                <a:lnTo>
                  <a:pt x="716" y="229"/>
                </a:lnTo>
                <a:lnTo>
                  <a:pt x="700" y="197"/>
                </a:lnTo>
                <a:lnTo>
                  <a:pt x="679" y="165"/>
                </a:lnTo>
                <a:lnTo>
                  <a:pt x="658" y="138"/>
                </a:lnTo>
                <a:lnTo>
                  <a:pt x="632" y="117"/>
                </a:lnTo>
                <a:lnTo>
                  <a:pt x="605" y="96"/>
                </a:lnTo>
                <a:lnTo>
                  <a:pt x="573" y="75"/>
                </a:lnTo>
                <a:lnTo>
                  <a:pt x="541" y="59"/>
                </a:lnTo>
                <a:lnTo>
                  <a:pt x="509" y="43"/>
                </a:lnTo>
                <a:lnTo>
                  <a:pt x="472" y="32"/>
                </a:lnTo>
                <a:lnTo>
                  <a:pt x="440" y="27"/>
                </a:lnTo>
                <a:lnTo>
                  <a:pt x="403" y="22"/>
                </a:lnTo>
                <a:lnTo>
                  <a:pt x="403" y="0"/>
                </a:lnTo>
                <a:lnTo>
                  <a:pt x="361" y="0"/>
                </a:lnTo>
                <a:lnTo>
                  <a:pt x="361" y="22"/>
                </a:lnTo>
                <a:lnTo>
                  <a:pt x="361" y="22"/>
                </a:lnTo>
                <a:lnTo>
                  <a:pt x="323" y="27"/>
                </a:lnTo>
                <a:lnTo>
                  <a:pt x="286" y="37"/>
                </a:lnTo>
                <a:lnTo>
                  <a:pt x="254" y="48"/>
                </a:lnTo>
                <a:lnTo>
                  <a:pt x="223" y="59"/>
                </a:lnTo>
                <a:lnTo>
                  <a:pt x="191" y="75"/>
                </a:lnTo>
                <a:lnTo>
                  <a:pt x="159" y="96"/>
                </a:lnTo>
                <a:lnTo>
                  <a:pt x="133" y="117"/>
                </a:lnTo>
                <a:lnTo>
                  <a:pt x="106" y="144"/>
                </a:lnTo>
                <a:lnTo>
                  <a:pt x="85" y="170"/>
                </a:lnTo>
                <a:lnTo>
                  <a:pt x="63" y="197"/>
                </a:lnTo>
                <a:lnTo>
                  <a:pt x="47" y="229"/>
                </a:lnTo>
                <a:lnTo>
                  <a:pt x="32" y="260"/>
                </a:lnTo>
                <a:lnTo>
                  <a:pt x="16" y="292"/>
                </a:lnTo>
                <a:lnTo>
                  <a:pt x="10" y="330"/>
                </a:lnTo>
                <a:lnTo>
                  <a:pt x="5" y="366"/>
                </a:lnTo>
                <a:lnTo>
                  <a:pt x="0" y="404"/>
                </a:lnTo>
                <a:lnTo>
                  <a:pt x="0" y="404"/>
                </a:lnTo>
                <a:lnTo>
                  <a:pt x="0" y="404"/>
                </a:lnTo>
                <a:lnTo>
                  <a:pt x="0" y="404"/>
                </a:lnTo>
                <a:lnTo>
                  <a:pt x="0" y="404"/>
                </a:lnTo>
                <a:lnTo>
                  <a:pt x="0" y="404"/>
                </a:lnTo>
                <a:lnTo>
                  <a:pt x="0" y="404"/>
                </a:lnTo>
                <a:lnTo>
                  <a:pt x="0" y="404"/>
                </a:lnTo>
                <a:lnTo>
                  <a:pt x="0" y="404"/>
                </a:lnTo>
                <a:lnTo>
                  <a:pt x="5" y="420"/>
                </a:lnTo>
                <a:lnTo>
                  <a:pt x="10" y="436"/>
                </a:lnTo>
                <a:lnTo>
                  <a:pt x="21" y="452"/>
                </a:lnTo>
                <a:lnTo>
                  <a:pt x="37" y="467"/>
                </a:lnTo>
                <a:lnTo>
                  <a:pt x="74" y="494"/>
                </a:lnTo>
                <a:lnTo>
                  <a:pt x="122" y="516"/>
                </a:lnTo>
                <a:lnTo>
                  <a:pt x="180" y="531"/>
                </a:lnTo>
                <a:lnTo>
                  <a:pt x="244" y="542"/>
                </a:lnTo>
                <a:lnTo>
                  <a:pt x="313" y="547"/>
                </a:lnTo>
                <a:lnTo>
                  <a:pt x="382" y="552"/>
                </a:lnTo>
                <a:lnTo>
                  <a:pt x="382" y="552"/>
                </a:lnTo>
                <a:lnTo>
                  <a:pt x="451" y="547"/>
                </a:lnTo>
                <a:lnTo>
                  <a:pt x="520" y="542"/>
                </a:lnTo>
                <a:lnTo>
                  <a:pt x="583" y="531"/>
                </a:lnTo>
                <a:lnTo>
                  <a:pt x="642" y="516"/>
                </a:lnTo>
                <a:lnTo>
                  <a:pt x="690" y="494"/>
                </a:lnTo>
                <a:lnTo>
                  <a:pt x="727" y="467"/>
                </a:lnTo>
                <a:lnTo>
                  <a:pt x="743" y="452"/>
                </a:lnTo>
                <a:lnTo>
                  <a:pt x="754" y="436"/>
                </a:lnTo>
                <a:lnTo>
                  <a:pt x="759" y="420"/>
                </a:lnTo>
                <a:lnTo>
                  <a:pt x="764" y="4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1" name="Freeform 587"/>
          <p:cNvSpPr>
            <a:spLocks noChangeArrowheads="1"/>
          </p:cNvSpPr>
          <p:nvPr/>
        </p:nvSpPr>
        <p:spPr bwMode="auto">
          <a:xfrm>
            <a:off x="7455353" y="5092489"/>
            <a:ext cx="76095" cy="31488"/>
          </a:xfrm>
          <a:custGeom>
            <a:avLst/>
            <a:gdLst>
              <a:gd name="T0" fmla="*/ 107 w 256"/>
              <a:gd name="T1" fmla="*/ 106 h 107"/>
              <a:gd name="T2" fmla="*/ 149 w 256"/>
              <a:gd name="T3" fmla="*/ 106 h 107"/>
              <a:gd name="T4" fmla="*/ 149 w 256"/>
              <a:gd name="T5" fmla="*/ 43 h 107"/>
              <a:gd name="T6" fmla="*/ 255 w 256"/>
              <a:gd name="T7" fmla="*/ 43 h 107"/>
              <a:gd name="T8" fmla="*/ 255 w 256"/>
              <a:gd name="T9" fmla="*/ 0 h 107"/>
              <a:gd name="T10" fmla="*/ 0 w 256"/>
              <a:gd name="T11" fmla="*/ 0 h 107"/>
              <a:gd name="T12" fmla="*/ 0 w 256"/>
              <a:gd name="T13" fmla="*/ 43 h 107"/>
              <a:gd name="T14" fmla="*/ 107 w 256"/>
              <a:gd name="T15" fmla="*/ 43 h 107"/>
              <a:gd name="T16" fmla="*/ 107 w 256"/>
              <a:gd name="T17" fmla="*/ 106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6" h="107">
                <a:moveTo>
                  <a:pt x="107" y="106"/>
                </a:moveTo>
                <a:lnTo>
                  <a:pt x="149" y="106"/>
                </a:lnTo>
                <a:lnTo>
                  <a:pt x="149" y="43"/>
                </a:lnTo>
                <a:lnTo>
                  <a:pt x="255" y="43"/>
                </a:lnTo>
                <a:lnTo>
                  <a:pt x="255" y="0"/>
                </a:lnTo>
                <a:lnTo>
                  <a:pt x="0" y="0"/>
                </a:lnTo>
                <a:lnTo>
                  <a:pt x="0" y="43"/>
                </a:lnTo>
                <a:lnTo>
                  <a:pt x="107" y="43"/>
                </a:lnTo>
                <a:lnTo>
                  <a:pt x="107" y="10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2" name="Freeform 588"/>
          <p:cNvSpPr>
            <a:spLocks noChangeArrowheads="1"/>
          </p:cNvSpPr>
          <p:nvPr/>
        </p:nvSpPr>
        <p:spPr bwMode="auto">
          <a:xfrm>
            <a:off x="7461913" y="4891756"/>
            <a:ext cx="62975" cy="194174"/>
          </a:xfrm>
          <a:custGeom>
            <a:avLst/>
            <a:gdLst>
              <a:gd name="T0" fmla="*/ 64 w 213"/>
              <a:gd name="T1" fmla="*/ 573 h 654"/>
              <a:gd name="T2" fmla="*/ 149 w 213"/>
              <a:gd name="T3" fmla="*/ 573 h 654"/>
              <a:gd name="T4" fmla="*/ 149 w 213"/>
              <a:gd name="T5" fmla="*/ 610 h 654"/>
              <a:gd name="T6" fmla="*/ 64 w 213"/>
              <a:gd name="T7" fmla="*/ 610 h 654"/>
              <a:gd name="T8" fmla="*/ 64 w 213"/>
              <a:gd name="T9" fmla="*/ 573 h 654"/>
              <a:gd name="T10" fmla="*/ 106 w 213"/>
              <a:gd name="T11" fmla="*/ 42 h 654"/>
              <a:gd name="T12" fmla="*/ 106 w 213"/>
              <a:gd name="T13" fmla="*/ 42 h 654"/>
              <a:gd name="T14" fmla="*/ 122 w 213"/>
              <a:gd name="T15" fmla="*/ 47 h 654"/>
              <a:gd name="T16" fmla="*/ 138 w 213"/>
              <a:gd name="T17" fmla="*/ 53 h 654"/>
              <a:gd name="T18" fmla="*/ 143 w 213"/>
              <a:gd name="T19" fmla="*/ 69 h 654"/>
              <a:gd name="T20" fmla="*/ 149 w 213"/>
              <a:gd name="T21" fmla="*/ 85 h 654"/>
              <a:gd name="T22" fmla="*/ 149 w 213"/>
              <a:gd name="T23" fmla="*/ 531 h 654"/>
              <a:gd name="T24" fmla="*/ 64 w 213"/>
              <a:gd name="T25" fmla="*/ 531 h 654"/>
              <a:gd name="T26" fmla="*/ 64 w 213"/>
              <a:gd name="T27" fmla="*/ 85 h 654"/>
              <a:gd name="T28" fmla="*/ 64 w 213"/>
              <a:gd name="T29" fmla="*/ 85 h 654"/>
              <a:gd name="T30" fmla="*/ 69 w 213"/>
              <a:gd name="T31" fmla="*/ 69 h 654"/>
              <a:gd name="T32" fmla="*/ 74 w 213"/>
              <a:gd name="T33" fmla="*/ 53 h 654"/>
              <a:gd name="T34" fmla="*/ 90 w 213"/>
              <a:gd name="T35" fmla="*/ 47 h 654"/>
              <a:gd name="T36" fmla="*/ 106 w 213"/>
              <a:gd name="T37" fmla="*/ 42 h 654"/>
              <a:gd name="T38" fmla="*/ 212 w 213"/>
              <a:gd name="T39" fmla="*/ 610 h 654"/>
              <a:gd name="T40" fmla="*/ 191 w 213"/>
              <a:gd name="T41" fmla="*/ 610 h 654"/>
              <a:gd name="T42" fmla="*/ 191 w 213"/>
              <a:gd name="T43" fmla="*/ 85 h 654"/>
              <a:gd name="T44" fmla="*/ 191 w 213"/>
              <a:gd name="T45" fmla="*/ 85 h 654"/>
              <a:gd name="T46" fmla="*/ 191 w 213"/>
              <a:gd name="T47" fmla="*/ 69 h 654"/>
              <a:gd name="T48" fmla="*/ 186 w 213"/>
              <a:gd name="T49" fmla="*/ 53 h 654"/>
              <a:gd name="T50" fmla="*/ 164 w 213"/>
              <a:gd name="T51" fmla="*/ 26 h 654"/>
              <a:gd name="T52" fmla="*/ 138 w 213"/>
              <a:gd name="T53" fmla="*/ 5 h 654"/>
              <a:gd name="T54" fmla="*/ 122 w 213"/>
              <a:gd name="T55" fmla="*/ 0 h 654"/>
              <a:gd name="T56" fmla="*/ 106 w 213"/>
              <a:gd name="T57" fmla="*/ 0 h 654"/>
              <a:gd name="T58" fmla="*/ 106 w 213"/>
              <a:gd name="T59" fmla="*/ 0 h 654"/>
              <a:gd name="T60" fmla="*/ 90 w 213"/>
              <a:gd name="T61" fmla="*/ 0 h 654"/>
              <a:gd name="T62" fmla="*/ 74 w 213"/>
              <a:gd name="T63" fmla="*/ 5 h 654"/>
              <a:gd name="T64" fmla="*/ 47 w 213"/>
              <a:gd name="T65" fmla="*/ 26 h 654"/>
              <a:gd name="T66" fmla="*/ 26 w 213"/>
              <a:gd name="T67" fmla="*/ 53 h 654"/>
              <a:gd name="T68" fmla="*/ 21 w 213"/>
              <a:gd name="T69" fmla="*/ 69 h 654"/>
              <a:gd name="T70" fmla="*/ 21 w 213"/>
              <a:gd name="T71" fmla="*/ 85 h 654"/>
              <a:gd name="T72" fmla="*/ 21 w 213"/>
              <a:gd name="T73" fmla="*/ 610 h 654"/>
              <a:gd name="T74" fmla="*/ 0 w 213"/>
              <a:gd name="T75" fmla="*/ 610 h 654"/>
              <a:gd name="T76" fmla="*/ 0 w 213"/>
              <a:gd name="T77" fmla="*/ 653 h 654"/>
              <a:gd name="T78" fmla="*/ 212 w 213"/>
              <a:gd name="T79" fmla="*/ 653 h 654"/>
              <a:gd name="T80" fmla="*/ 212 w 213"/>
              <a:gd name="T81" fmla="*/ 610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3" h="654">
                <a:moveTo>
                  <a:pt x="64" y="573"/>
                </a:moveTo>
                <a:lnTo>
                  <a:pt x="149" y="573"/>
                </a:lnTo>
                <a:lnTo>
                  <a:pt x="149" y="610"/>
                </a:lnTo>
                <a:lnTo>
                  <a:pt x="64" y="610"/>
                </a:lnTo>
                <a:lnTo>
                  <a:pt x="64" y="573"/>
                </a:lnTo>
                <a:close/>
                <a:moveTo>
                  <a:pt x="106" y="42"/>
                </a:moveTo>
                <a:lnTo>
                  <a:pt x="106" y="42"/>
                </a:lnTo>
                <a:lnTo>
                  <a:pt x="122" y="47"/>
                </a:lnTo>
                <a:lnTo>
                  <a:pt x="138" y="53"/>
                </a:lnTo>
                <a:lnTo>
                  <a:pt x="143" y="69"/>
                </a:lnTo>
                <a:lnTo>
                  <a:pt x="149" y="85"/>
                </a:lnTo>
                <a:lnTo>
                  <a:pt x="149" y="531"/>
                </a:lnTo>
                <a:lnTo>
                  <a:pt x="64" y="531"/>
                </a:lnTo>
                <a:lnTo>
                  <a:pt x="64" y="85"/>
                </a:lnTo>
                <a:lnTo>
                  <a:pt x="64" y="85"/>
                </a:lnTo>
                <a:lnTo>
                  <a:pt x="69" y="69"/>
                </a:lnTo>
                <a:lnTo>
                  <a:pt x="74" y="53"/>
                </a:lnTo>
                <a:lnTo>
                  <a:pt x="90" y="47"/>
                </a:lnTo>
                <a:lnTo>
                  <a:pt x="106" y="42"/>
                </a:lnTo>
                <a:close/>
                <a:moveTo>
                  <a:pt x="212" y="610"/>
                </a:moveTo>
                <a:lnTo>
                  <a:pt x="191" y="610"/>
                </a:lnTo>
                <a:lnTo>
                  <a:pt x="191" y="85"/>
                </a:lnTo>
                <a:lnTo>
                  <a:pt x="191" y="85"/>
                </a:lnTo>
                <a:lnTo>
                  <a:pt x="191" y="69"/>
                </a:lnTo>
                <a:lnTo>
                  <a:pt x="186" y="53"/>
                </a:lnTo>
                <a:lnTo>
                  <a:pt x="164" y="26"/>
                </a:lnTo>
                <a:lnTo>
                  <a:pt x="138" y="5"/>
                </a:lnTo>
                <a:lnTo>
                  <a:pt x="122" y="0"/>
                </a:lnTo>
                <a:lnTo>
                  <a:pt x="106" y="0"/>
                </a:lnTo>
                <a:lnTo>
                  <a:pt x="106" y="0"/>
                </a:lnTo>
                <a:lnTo>
                  <a:pt x="90" y="0"/>
                </a:lnTo>
                <a:lnTo>
                  <a:pt x="74" y="5"/>
                </a:lnTo>
                <a:lnTo>
                  <a:pt x="47" y="26"/>
                </a:lnTo>
                <a:lnTo>
                  <a:pt x="26" y="53"/>
                </a:lnTo>
                <a:lnTo>
                  <a:pt x="21" y="69"/>
                </a:lnTo>
                <a:lnTo>
                  <a:pt x="21" y="85"/>
                </a:lnTo>
                <a:lnTo>
                  <a:pt x="21" y="610"/>
                </a:lnTo>
                <a:lnTo>
                  <a:pt x="0" y="610"/>
                </a:lnTo>
                <a:lnTo>
                  <a:pt x="0" y="653"/>
                </a:lnTo>
                <a:lnTo>
                  <a:pt x="212" y="653"/>
                </a:lnTo>
                <a:lnTo>
                  <a:pt x="212" y="6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" name="Freeform 589"/>
          <p:cNvSpPr>
            <a:spLocks noChangeArrowheads="1"/>
          </p:cNvSpPr>
          <p:nvPr/>
        </p:nvSpPr>
        <p:spPr bwMode="auto">
          <a:xfrm>
            <a:off x="7488153" y="5030826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" name="Freeform 590"/>
          <p:cNvSpPr>
            <a:spLocks noChangeArrowheads="1"/>
          </p:cNvSpPr>
          <p:nvPr/>
        </p:nvSpPr>
        <p:spPr bwMode="auto">
          <a:xfrm>
            <a:off x="7488153" y="5011146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5" name="Freeform 591"/>
          <p:cNvSpPr>
            <a:spLocks noChangeArrowheads="1"/>
          </p:cNvSpPr>
          <p:nvPr/>
        </p:nvSpPr>
        <p:spPr bwMode="auto">
          <a:xfrm>
            <a:off x="7488153" y="4992778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6" name="Freeform 592"/>
          <p:cNvSpPr>
            <a:spLocks noChangeArrowheads="1"/>
          </p:cNvSpPr>
          <p:nvPr/>
        </p:nvSpPr>
        <p:spPr bwMode="auto">
          <a:xfrm>
            <a:off x="6947616" y="4847149"/>
            <a:ext cx="86591" cy="31488"/>
          </a:xfrm>
          <a:custGeom>
            <a:avLst/>
            <a:gdLst>
              <a:gd name="T0" fmla="*/ 250 w 293"/>
              <a:gd name="T1" fmla="*/ 63 h 107"/>
              <a:gd name="T2" fmla="*/ 43 w 293"/>
              <a:gd name="T3" fmla="*/ 63 h 107"/>
              <a:gd name="T4" fmla="*/ 43 w 293"/>
              <a:gd name="T5" fmla="*/ 42 h 107"/>
              <a:gd name="T6" fmla="*/ 250 w 293"/>
              <a:gd name="T7" fmla="*/ 42 h 107"/>
              <a:gd name="T8" fmla="*/ 250 w 293"/>
              <a:gd name="T9" fmla="*/ 63 h 107"/>
              <a:gd name="T10" fmla="*/ 292 w 293"/>
              <a:gd name="T11" fmla="*/ 0 h 107"/>
              <a:gd name="T12" fmla="*/ 0 w 293"/>
              <a:gd name="T13" fmla="*/ 0 h 107"/>
              <a:gd name="T14" fmla="*/ 0 w 293"/>
              <a:gd name="T15" fmla="*/ 106 h 107"/>
              <a:gd name="T16" fmla="*/ 292 w 293"/>
              <a:gd name="T17" fmla="*/ 106 h 107"/>
              <a:gd name="T18" fmla="*/ 292 w 293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3" h="107">
                <a:moveTo>
                  <a:pt x="250" y="63"/>
                </a:moveTo>
                <a:lnTo>
                  <a:pt x="43" y="63"/>
                </a:lnTo>
                <a:lnTo>
                  <a:pt x="43" y="42"/>
                </a:lnTo>
                <a:lnTo>
                  <a:pt x="250" y="42"/>
                </a:lnTo>
                <a:lnTo>
                  <a:pt x="250" y="63"/>
                </a:lnTo>
                <a:close/>
                <a:moveTo>
                  <a:pt x="292" y="0"/>
                </a:moveTo>
                <a:lnTo>
                  <a:pt x="0" y="0"/>
                </a:lnTo>
                <a:lnTo>
                  <a:pt x="0" y="106"/>
                </a:lnTo>
                <a:lnTo>
                  <a:pt x="292" y="106"/>
                </a:lnTo>
                <a:lnTo>
                  <a:pt x="29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7" name="Freeform 593"/>
          <p:cNvSpPr>
            <a:spLocks noChangeArrowheads="1"/>
          </p:cNvSpPr>
          <p:nvPr/>
        </p:nvSpPr>
        <p:spPr bwMode="auto">
          <a:xfrm>
            <a:off x="6941056" y="4974411"/>
            <a:ext cx="11808" cy="44607"/>
          </a:xfrm>
          <a:custGeom>
            <a:avLst/>
            <a:gdLst>
              <a:gd name="T0" fmla="*/ 0 w 38"/>
              <a:gd name="T1" fmla="*/ 0 h 149"/>
              <a:gd name="T2" fmla="*/ 37 w 38"/>
              <a:gd name="T3" fmla="*/ 0 h 149"/>
              <a:gd name="T4" fmla="*/ 37 w 38"/>
              <a:gd name="T5" fmla="*/ 148 h 149"/>
              <a:gd name="T6" fmla="*/ 0 w 38"/>
              <a:gd name="T7" fmla="*/ 148 h 149"/>
              <a:gd name="T8" fmla="*/ 0 w 38"/>
              <a:gd name="T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49">
                <a:moveTo>
                  <a:pt x="0" y="0"/>
                </a:moveTo>
                <a:lnTo>
                  <a:pt x="37" y="0"/>
                </a:lnTo>
                <a:lnTo>
                  <a:pt x="37" y="148"/>
                </a:lnTo>
                <a:lnTo>
                  <a:pt x="0" y="14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8" name="Freeform 594"/>
          <p:cNvSpPr>
            <a:spLocks noChangeArrowheads="1"/>
          </p:cNvSpPr>
          <p:nvPr/>
        </p:nvSpPr>
        <p:spPr bwMode="auto">
          <a:xfrm>
            <a:off x="6959423" y="5017707"/>
            <a:ext cx="10496" cy="23616"/>
          </a:xfrm>
          <a:custGeom>
            <a:avLst/>
            <a:gdLst>
              <a:gd name="T0" fmla="*/ 0 w 37"/>
              <a:gd name="T1" fmla="*/ 0 h 81"/>
              <a:gd name="T2" fmla="*/ 36 w 37"/>
              <a:gd name="T3" fmla="*/ 0 h 81"/>
              <a:gd name="T4" fmla="*/ 36 w 37"/>
              <a:gd name="T5" fmla="*/ 80 h 81"/>
              <a:gd name="T6" fmla="*/ 0 w 37"/>
              <a:gd name="T7" fmla="*/ 80 h 81"/>
              <a:gd name="T8" fmla="*/ 0 w 37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81">
                <a:moveTo>
                  <a:pt x="0" y="0"/>
                </a:moveTo>
                <a:lnTo>
                  <a:pt x="36" y="0"/>
                </a:lnTo>
                <a:lnTo>
                  <a:pt x="36" y="80"/>
                </a:lnTo>
                <a:lnTo>
                  <a:pt x="0" y="8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9" name="Freeform 595"/>
          <p:cNvSpPr>
            <a:spLocks noChangeArrowheads="1"/>
          </p:cNvSpPr>
          <p:nvPr/>
        </p:nvSpPr>
        <p:spPr bwMode="auto">
          <a:xfrm>
            <a:off x="6971232" y="4991467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0" name="Freeform 596"/>
          <p:cNvSpPr>
            <a:spLocks noChangeArrowheads="1"/>
          </p:cNvSpPr>
          <p:nvPr/>
        </p:nvSpPr>
        <p:spPr bwMode="auto">
          <a:xfrm>
            <a:off x="7002719" y="518039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1" name="Freeform 597"/>
          <p:cNvSpPr>
            <a:spLocks noChangeArrowheads="1"/>
          </p:cNvSpPr>
          <p:nvPr/>
        </p:nvSpPr>
        <p:spPr bwMode="auto">
          <a:xfrm>
            <a:off x="7021087" y="518039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2" name="Freeform 598"/>
          <p:cNvSpPr>
            <a:spLocks noChangeArrowheads="1"/>
          </p:cNvSpPr>
          <p:nvPr/>
        </p:nvSpPr>
        <p:spPr bwMode="auto">
          <a:xfrm>
            <a:off x="6921376" y="4885196"/>
            <a:ext cx="137758" cy="364731"/>
          </a:xfrm>
          <a:custGeom>
            <a:avLst/>
            <a:gdLst>
              <a:gd name="T0" fmla="*/ 213 w 463"/>
              <a:gd name="T1" fmla="*/ 1094 h 1228"/>
              <a:gd name="T2" fmla="*/ 340 w 463"/>
              <a:gd name="T3" fmla="*/ 1115 h 1228"/>
              <a:gd name="T4" fmla="*/ 143 w 463"/>
              <a:gd name="T5" fmla="*/ 1121 h 1228"/>
              <a:gd name="T6" fmla="*/ 111 w 463"/>
              <a:gd name="T7" fmla="*/ 1110 h 1228"/>
              <a:gd name="T8" fmla="*/ 101 w 463"/>
              <a:gd name="T9" fmla="*/ 648 h 1228"/>
              <a:gd name="T10" fmla="*/ 138 w 463"/>
              <a:gd name="T11" fmla="*/ 643 h 1228"/>
              <a:gd name="T12" fmla="*/ 223 w 463"/>
              <a:gd name="T13" fmla="*/ 653 h 1228"/>
              <a:gd name="T14" fmla="*/ 292 w 463"/>
              <a:gd name="T15" fmla="*/ 664 h 1228"/>
              <a:gd name="T16" fmla="*/ 356 w 463"/>
              <a:gd name="T17" fmla="*/ 717 h 1228"/>
              <a:gd name="T18" fmla="*/ 335 w 463"/>
              <a:gd name="T19" fmla="*/ 866 h 1228"/>
              <a:gd name="T20" fmla="*/ 292 w 463"/>
              <a:gd name="T21" fmla="*/ 802 h 1228"/>
              <a:gd name="T22" fmla="*/ 420 w 463"/>
              <a:gd name="T23" fmla="*/ 929 h 1228"/>
              <a:gd name="T24" fmla="*/ 420 w 463"/>
              <a:gd name="T25" fmla="*/ 972 h 1228"/>
              <a:gd name="T26" fmla="*/ 399 w 463"/>
              <a:gd name="T27" fmla="*/ 1036 h 1228"/>
              <a:gd name="T28" fmla="*/ 250 w 463"/>
              <a:gd name="T29" fmla="*/ 1057 h 1228"/>
              <a:gd name="T30" fmla="*/ 420 w 463"/>
              <a:gd name="T31" fmla="*/ 802 h 1228"/>
              <a:gd name="T32" fmla="*/ 74 w 463"/>
              <a:gd name="T33" fmla="*/ 1185 h 1228"/>
              <a:gd name="T34" fmla="*/ 48 w 463"/>
              <a:gd name="T35" fmla="*/ 1174 h 1228"/>
              <a:gd name="T36" fmla="*/ 37 w 463"/>
              <a:gd name="T37" fmla="*/ 276 h 1228"/>
              <a:gd name="T38" fmla="*/ 53 w 463"/>
              <a:gd name="T39" fmla="*/ 245 h 1228"/>
              <a:gd name="T40" fmla="*/ 85 w 463"/>
              <a:gd name="T41" fmla="*/ 229 h 1228"/>
              <a:gd name="T42" fmla="*/ 143 w 463"/>
              <a:gd name="T43" fmla="*/ 207 h 1228"/>
              <a:gd name="T44" fmla="*/ 164 w 463"/>
              <a:gd name="T45" fmla="*/ 149 h 1228"/>
              <a:gd name="T46" fmla="*/ 292 w 463"/>
              <a:gd name="T47" fmla="*/ 149 h 1228"/>
              <a:gd name="T48" fmla="*/ 297 w 463"/>
              <a:gd name="T49" fmla="*/ 181 h 1228"/>
              <a:gd name="T50" fmla="*/ 361 w 463"/>
              <a:gd name="T51" fmla="*/ 229 h 1228"/>
              <a:gd name="T52" fmla="*/ 393 w 463"/>
              <a:gd name="T53" fmla="*/ 234 h 1228"/>
              <a:gd name="T54" fmla="*/ 420 w 463"/>
              <a:gd name="T55" fmla="*/ 276 h 1228"/>
              <a:gd name="T56" fmla="*/ 399 w 463"/>
              <a:gd name="T57" fmla="*/ 606 h 1228"/>
              <a:gd name="T58" fmla="*/ 324 w 463"/>
              <a:gd name="T59" fmla="*/ 621 h 1228"/>
              <a:gd name="T60" fmla="*/ 239 w 463"/>
              <a:gd name="T61" fmla="*/ 616 h 1228"/>
              <a:gd name="T62" fmla="*/ 164 w 463"/>
              <a:gd name="T63" fmla="*/ 600 h 1228"/>
              <a:gd name="T64" fmla="*/ 64 w 463"/>
              <a:gd name="T65" fmla="*/ 616 h 1228"/>
              <a:gd name="T66" fmla="*/ 64 w 463"/>
              <a:gd name="T67" fmla="*/ 1100 h 1228"/>
              <a:gd name="T68" fmla="*/ 111 w 463"/>
              <a:gd name="T69" fmla="*/ 1153 h 1228"/>
              <a:gd name="T70" fmla="*/ 319 w 463"/>
              <a:gd name="T71" fmla="*/ 1163 h 1228"/>
              <a:gd name="T72" fmla="*/ 371 w 463"/>
              <a:gd name="T73" fmla="*/ 1142 h 1228"/>
              <a:gd name="T74" fmla="*/ 420 w 463"/>
              <a:gd name="T75" fmla="*/ 1094 h 1228"/>
              <a:gd name="T76" fmla="*/ 420 w 463"/>
              <a:gd name="T77" fmla="*/ 1163 h 1228"/>
              <a:gd name="T78" fmla="*/ 388 w 463"/>
              <a:gd name="T79" fmla="*/ 1185 h 1228"/>
              <a:gd name="T80" fmla="*/ 361 w 463"/>
              <a:gd name="T81" fmla="*/ 186 h 1228"/>
              <a:gd name="T82" fmla="*/ 335 w 463"/>
              <a:gd name="T83" fmla="*/ 149 h 1228"/>
              <a:gd name="T84" fmla="*/ 356 w 463"/>
              <a:gd name="T85" fmla="*/ 0 h 1228"/>
              <a:gd name="T86" fmla="*/ 128 w 463"/>
              <a:gd name="T87" fmla="*/ 43 h 1228"/>
              <a:gd name="T88" fmla="*/ 122 w 463"/>
              <a:gd name="T89" fmla="*/ 165 h 1228"/>
              <a:gd name="T90" fmla="*/ 85 w 463"/>
              <a:gd name="T91" fmla="*/ 192 h 1228"/>
              <a:gd name="T92" fmla="*/ 48 w 463"/>
              <a:gd name="T93" fmla="*/ 197 h 1228"/>
              <a:gd name="T94" fmla="*/ 0 w 463"/>
              <a:gd name="T95" fmla="*/ 255 h 1228"/>
              <a:gd name="T96" fmla="*/ 0 w 463"/>
              <a:gd name="T97" fmla="*/ 1153 h 1228"/>
              <a:gd name="T98" fmla="*/ 43 w 463"/>
              <a:gd name="T99" fmla="*/ 1221 h 1228"/>
              <a:gd name="T100" fmla="*/ 388 w 463"/>
              <a:gd name="T101" fmla="*/ 1227 h 1228"/>
              <a:gd name="T102" fmla="*/ 457 w 463"/>
              <a:gd name="T103" fmla="*/ 1179 h 1228"/>
              <a:gd name="T104" fmla="*/ 462 w 463"/>
              <a:gd name="T105" fmla="*/ 276 h 1228"/>
              <a:gd name="T106" fmla="*/ 435 w 463"/>
              <a:gd name="T107" fmla="*/ 213 h 1228"/>
              <a:gd name="T108" fmla="*/ 377 w 463"/>
              <a:gd name="T109" fmla="*/ 192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3" h="1228">
                <a:moveTo>
                  <a:pt x="356" y="717"/>
                </a:moveTo>
                <a:lnTo>
                  <a:pt x="213" y="717"/>
                </a:lnTo>
                <a:lnTo>
                  <a:pt x="213" y="1094"/>
                </a:lnTo>
                <a:lnTo>
                  <a:pt x="356" y="1094"/>
                </a:lnTo>
                <a:lnTo>
                  <a:pt x="356" y="1094"/>
                </a:lnTo>
                <a:lnTo>
                  <a:pt x="340" y="1115"/>
                </a:lnTo>
                <a:lnTo>
                  <a:pt x="329" y="1121"/>
                </a:lnTo>
                <a:lnTo>
                  <a:pt x="319" y="1121"/>
                </a:lnTo>
                <a:lnTo>
                  <a:pt x="143" y="1121"/>
                </a:lnTo>
                <a:lnTo>
                  <a:pt x="143" y="1121"/>
                </a:lnTo>
                <a:lnTo>
                  <a:pt x="128" y="1115"/>
                </a:lnTo>
                <a:lnTo>
                  <a:pt x="111" y="1110"/>
                </a:lnTo>
                <a:lnTo>
                  <a:pt x="106" y="1094"/>
                </a:lnTo>
                <a:lnTo>
                  <a:pt x="101" y="1083"/>
                </a:lnTo>
                <a:lnTo>
                  <a:pt x="101" y="648"/>
                </a:lnTo>
                <a:lnTo>
                  <a:pt x="106" y="648"/>
                </a:lnTo>
                <a:lnTo>
                  <a:pt x="106" y="648"/>
                </a:lnTo>
                <a:lnTo>
                  <a:pt x="138" y="643"/>
                </a:lnTo>
                <a:lnTo>
                  <a:pt x="164" y="643"/>
                </a:lnTo>
                <a:lnTo>
                  <a:pt x="196" y="648"/>
                </a:lnTo>
                <a:lnTo>
                  <a:pt x="223" y="653"/>
                </a:lnTo>
                <a:lnTo>
                  <a:pt x="223" y="653"/>
                </a:lnTo>
                <a:lnTo>
                  <a:pt x="255" y="664"/>
                </a:lnTo>
                <a:lnTo>
                  <a:pt x="292" y="664"/>
                </a:lnTo>
                <a:lnTo>
                  <a:pt x="324" y="664"/>
                </a:lnTo>
                <a:lnTo>
                  <a:pt x="356" y="659"/>
                </a:lnTo>
                <a:lnTo>
                  <a:pt x="356" y="717"/>
                </a:lnTo>
                <a:close/>
                <a:moveTo>
                  <a:pt x="420" y="845"/>
                </a:moveTo>
                <a:lnTo>
                  <a:pt x="420" y="866"/>
                </a:lnTo>
                <a:lnTo>
                  <a:pt x="335" y="866"/>
                </a:lnTo>
                <a:lnTo>
                  <a:pt x="335" y="845"/>
                </a:lnTo>
                <a:lnTo>
                  <a:pt x="420" y="845"/>
                </a:lnTo>
                <a:close/>
                <a:moveTo>
                  <a:pt x="292" y="802"/>
                </a:moveTo>
                <a:lnTo>
                  <a:pt x="292" y="908"/>
                </a:lnTo>
                <a:lnTo>
                  <a:pt x="420" y="908"/>
                </a:lnTo>
                <a:lnTo>
                  <a:pt x="420" y="929"/>
                </a:lnTo>
                <a:lnTo>
                  <a:pt x="356" y="929"/>
                </a:lnTo>
                <a:lnTo>
                  <a:pt x="356" y="972"/>
                </a:lnTo>
                <a:lnTo>
                  <a:pt x="420" y="972"/>
                </a:lnTo>
                <a:lnTo>
                  <a:pt x="420" y="993"/>
                </a:lnTo>
                <a:lnTo>
                  <a:pt x="399" y="993"/>
                </a:lnTo>
                <a:lnTo>
                  <a:pt x="399" y="1036"/>
                </a:lnTo>
                <a:lnTo>
                  <a:pt x="420" y="1036"/>
                </a:lnTo>
                <a:lnTo>
                  <a:pt x="420" y="1057"/>
                </a:lnTo>
                <a:lnTo>
                  <a:pt x="250" y="1057"/>
                </a:lnTo>
                <a:lnTo>
                  <a:pt x="250" y="760"/>
                </a:lnTo>
                <a:lnTo>
                  <a:pt x="420" y="760"/>
                </a:lnTo>
                <a:lnTo>
                  <a:pt x="420" y="802"/>
                </a:lnTo>
                <a:lnTo>
                  <a:pt x="292" y="802"/>
                </a:lnTo>
                <a:close/>
                <a:moveTo>
                  <a:pt x="388" y="1185"/>
                </a:moveTo>
                <a:lnTo>
                  <a:pt x="74" y="1185"/>
                </a:lnTo>
                <a:lnTo>
                  <a:pt x="74" y="1185"/>
                </a:lnTo>
                <a:lnTo>
                  <a:pt x="59" y="1185"/>
                </a:lnTo>
                <a:lnTo>
                  <a:pt x="48" y="1174"/>
                </a:lnTo>
                <a:lnTo>
                  <a:pt x="43" y="1163"/>
                </a:lnTo>
                <a:lnTo>
                  <a:pt x="37" y="1153"/>
                </a:lnTo>
                <a:lnTo>
                  <a:pt x="37" y="276"/>
                </a:lnTo>
                <a:lnTo>
                  <a:pt x="37" y="276"/>
                </a:lnTo>
                <a:lnTo>
                  <a:pt x="43" y="255"/>
                </a:lnTo>
                <a:lnTo>
                  <a:pt x="53" y="245"/>
                </a:lnTo>
                <a:lnTo>
                  <a:pt x="64" y="234"/>
                </a:lnTo>
                <a:lnTo>
                  <a:pt x="85" y="229"/>
                </a:lnTo>
                <a:lnTo>
                  <a:pt x="85" y="229"/>
                </a:lnTo>
                <a:lnTo>
                  <a:pt x="101" y="229"/>
                </a:lnTo>
                <a:lnTo>
                  <a:pt x="117" y="224"/>
                </a:lnTo>
                <a:lnTo>
                  <a:pt x="143" y="207"/>
                </a:lnTo>
                <a:lnTo>
                  <a:pt x="160" y="181"/>
                </a:lnTo>
                <a:lnTo>
                  <a:pt x="164" y="165"/>
                </a:lnTo>
                <a:lnTo>
                  <a:pt x="164" y="149"/>
                </a:lnTo>
                <a:lnTo>
                  <a:pt x="164" y="43"/>
                </a:lnTo>
                <a:lnTo>
                  <a:pt x="292" y="43"/>
                </a:lnTo>
                <a:lnTo>
                  <a:pt x="292" y="149"/>
                </a:lnTo>
                <a:lnTo>
                  <a:pt x="292" y="149"/>
                </a:lnTo>
                <a:lnTo>
                  <a:pt x="297" y="165"/>
                </a:lnTo>
                <a:lnTo>
                  <a:pt x="297" y="181"/>
                </a:lnTo>
                <a:lnTo>
                  <a:pt x="319" y="207"/>
                </a:lnTo>
                <a:lnTo>
                  <a:pt x="345" y="224"/>
                </a:lnTo>
                <a:lnTo>
                  <a:pt x="361" y="229"/>
                </a:lnTo>
                <a:lnTo>
                  <a:pt x="377" y="229"/>
                </a:lnTo>
                <a:lnTo>
                  <a:pt x="377" y="229"/>
                </a:lnTo>
                <a:lnTo>
                  <a:pt x="393" y="234"/>
                </a:lnTo>
                <a:lnTo>
                  <a:pt x="409" y="245"/>
                </a:lnTo>
                <a:lnTo>
                  <a:pt x="414" y="255"/>
                </a:lnTo>
                <a:lnTo>
                  <a:pt x="420" y="276"/>
                </a:lnTo>
                <a:lnTo>
                  <a:pt x="420" y="717"/>
                </a:lnTo>
                <a:lnTo>
                  <a:pt x="399" y="717"/>
                </a:lnTo>
                <a:lnTo>
                  <a:pt x="399" y="606"/>
                </a:lnTo>
                <a:lnTo>
                  <a:pt x="356" y="616"/>
                </a:lnTo>
                <a:lnTo>
                  <a:pt x="356" y="616"/>
                </a:lnTo>
                <a:lnTo>
                  <a:pt x="324" y="621"/>
                </a:lnTo>
                <a:lnTo>
                  <a:pt x="292" y="627"/>
                </a:lnTo>
                <a:lnTo>
                  <a:pt x="266" y="621"/>
                </a:lnTo>
                <a:lnTo>
                  <a:pt x="239" y="616"/>
                </a:lnTo>
                <a:lnTo>
                  <a:pt x="239" y="616"/>
                </a:lnTo>
                <a:lnTo>
                  <a:pt x="202" y="606"/>
                </a:lnTo>
                <a:lnTo>
                  <a:pt x="164" y="600"/>
                </a:lnTo>
                <a:lnTo>
                  <a:pt x="133" y="600"/>
                </a:lnTo>
                <a:lnTo>
                  <a:pt x="96" y="611"/>
                </a:lnTo>
                <a:lnTo>
                  <a:pt x="64" y="616"/>
                </a:lnTo>
                <a:lnTo>
                  <a:pt x="64" y="1083"/>
                </a:lnTo>
                <a:lnTo>
                  <a:pt x="64" y="1083"/>
                </a:lnTo>
                <a:lnTo>
                  <a:pt x="64" y="1100"/>
                </a:lnTo>
                <a:lnTo>
                  <a:pt x="69" y="1110"/>
                </a:lnTo>
                <a:lnTo>
                  <a:pt x="85" y="1136"/>
                </a:lnTo>
                <a:lnTo>
                  <a:pt x="111" y="1153"/>
                </a:lnTo>
                <a:lnTo>
                  <a:pt x="128" y="1158"/>
                </a:lnTo>
                <a:lnTo>
                  <a:pt x="143" y="1163"/>
                </a:lnTo>
                <a:lnTo>
                  <a:pt x="319" y="1163"/>
                </a:lnTo>
                <a:lnTo>
                  <a:pt x="319" y="1163"/>
                </a:lnTo>
                <a:lnTo>
                  <a:pt x="345" y="1158"/>
                </a:lnTo>
                <a:lnTo>
                  <a:pt x="371" y="1142"/>
                </a:lnTo>
                <a:lnTo>
                  <a:pt x="388" y="1121"/>
                </a:lnTo>
                <a:lnTo>
                  <a:pt x="399" y="1094"/>
                </a:lnTo>
                <a:lnTo>
                  <a:pt x="420" y="1094"/>
                </a:lnTo>
                <a:lnTo>
                  <a:pt x="420" y="1153"/>
                </a:lnTo>
                <a:lnTo>
                  <a:pt x="420" y="1153"/>
                </a:lnTo>
                <a:lnTo>
                  <a:pt x="420" y="1163"/>
                </a:lnTo>
                <a:lnTo>
                  <a:pt x="409" y="1174"/>
                </a:lnTo>
                <a:lnTo>
                  <a:pt x="399" y="1185"/>
                </a:lnTo>
                <a:lnTo>
                  <a:pt x="388" y="1185"/>
                </a:lnTo>
                <a:close/>
                <a:moveTo>
                  <a:pt x="377" y="192"/>
                </a:moveTo>
                <a:lnTo>
                  <a:pt x="377" y="192"/>
                </a:lnTo>
                <a:lnTo>
                  <a:pt x="361" y="186"/>
                </a:lnTo>
                <a:lnTo>
                  <a:pt x="345" y="175"/>
                </a:lnTo>
                <a:lnTo>
                  <a:pt x="340" y="165"/>
                </a:lnTo>
                <a:lnTo>
                  <a:pt x="335" y="149"/>
                </a:lnTo>
                <a:lnTo>
                  <a:pt x="335" y="43"/>
                </a:lnTo>
                <a:lnTo>
                  <a:pt x="356" y="43"/>
                </a:lnTo>
                <a:lnTo>
                  <a:pt x="356" y="0"/>
                </a:lnTo>
                <a:lnTo>
                  <a:pt x="101" y="0"/>
                </a:lnTo>
                <a:lnTo>
                  <a:pt x="101" y="43"/>
                </a:lnTo>
                <a:lnTo>
                  <a:pt x="128" y="43"/>
                </a:lnTo>
                <a:lnTo>
                  <a:pt x="128" y="149"/>
                </a:lnTo>
                <a:lnTo>
                  <a:pt x="128" y="149"/>
                </a:lnTo>
                <a:lnTo>
                  <a:pt x="122" y="165"/>
                </a:lnTo>
                <a:lnTo>
                  <a:pt x="111" y="175"/>
                </a:lnTo>
                <a:lnTo>
                  <a:pt x="101" y="186"/>
                </a:lnTo>
                <a:lnTo>
                  <a:pt x="85" y="192"/>
                </a:lnTo>
                <a:lnTo>
                  <a:pt x="85" y="192"/>
                </a:lnTo>
                <a:lnTo>
                  <a:pt x="64" y="192"/>
                </a:lnTo>
                <a:lnTo>
                  <a:pt x="48" y="197"/>
                </a:lnTo>
                <a:lnTo>
                  <a:pt x="21" y="213"/>
                </a:lnTo>
                <a:lnTo>
                  <a:pt x="6" y="239"/>
                </a:lnTo>
                <a:lnTo>
                  <a:pt x="0" y="255"/>
                </a:lnTo>
                <a:lnTo>
                  <a:pt x="0" y="276"/>
                </a:lnTo>
                <a:lnTo>
                  <a:pt x="0" y="1153"/>
                </a:lnTo>
                <a:lnTo>
                  <a:pt x="0" y="1153"/>
                </a:lnTo>
                <a:lnTo>
                  <a:pt x="6" y="1179"/>
                </a:lnTo>
                <a:lnTo>
                  <a:pt x="21" y="1206"/>
                </a:lnTo>
                <a:lnTo>
                  <a:pt x="43" y="1221"/>
                </a:lnTo>
                <a:lnTo>
                  <a:pt x="74" y="1227"/>
                </a:lnTo>
                <a:lnTo>
                  <a:pt x="388" y="1227"/>
                </a:lnTo>
                <a:lnTo>
                  <a:pt x="388" y="1227"/>
                </a:lnTo>
                <a:lnTo>
                  <a:pt x="414" y="1221"/>
                </a:lnTo>
                <a:lnTo>
                  <a:pt x="441" y="1206"/>
                </a:lnTo>
                <a:lnTo>
                  <a:pt x="457" y="1179"/>
                </a:lnTo>
                <a:lnTo>
                  <a:pt x="462" y="1153"/>
                </a:lnTo>
                <a:lnTo>
                  <a:pt x="462" y="276"/>
                </a:lnTo>
                <a:lnTo>
                  <a:pt x="462" y="276"/>
                </a:lnTo>
                <a:lnTo>
                  <a:pt x="457" y="255"/>
                </a:lnTo>
                <a:lnTo>
                  <a:pt x="457" y="239"/>
                </a:lnTo>
                <a:lnTo>
                  <a:pt x="435" y="213"/>
                </a:lnTo>
                <a:lnTo>
                  <a:pt x="409" y="197"/>
                </a:lnTo>
                <a:lnTo>
                  <a:pt x="393" y="192"/>
                </a:lnTo>
                <a:lnTo>
                  <a:pt x="377" y="1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3" name="Freeform 599"/>
          <p:cNvSpPr>
            <a:spLocks noChangeArrowheads="1"/>
          </p:cNvSpPr>
          <p:nvPr/>
        </p:nvSpPr>
        <p:spPr bwMode="auto">
          <a:xfrm>
            <a:off x="6316552" y="4860269"/>
            <a:ext cx="278140" cy="402778"/>
          </a:xfrm>
          <a:custGeom>
            <a:avLst/>
            <a:gdLst>
              <a:gd name="T0" fmla="*/ 829 w 936"/>
              <a:gd name="T1" fmla="*/ 1312 h 1355"/>
              <a:gd name="T2" fmla="*/ 96 w 936"/>
              <a:gd name="T3" fmla="*/ 1253 h 1355"/>
              <a:gd name="T4" fmla="*/ 213 w 936"/>
              <a:gd name="T5" fmla="*/ 1142 h 1355"/>
              <a:gd name="T6" fmla="*/ 293 w 936"/>
              <a:gd name="T7" fmla="*/ 887 h 1355"/>
              <a:gd name="T8" fmla="*/ 446 w 936"/>
              <a:gd name="T9" fmla="*/ 1142 h 1355"/>
              <a:gd name="T10" fmla="*/ 569 w 936"/>
              <a:gd name="T11" fmla="*/ 887 h 1355"/>
              <a:gd name="T12" fmla="*/ 760 w 936"/>
              <a:gd name="T13" fmla="*/ 834 h 1355"/>
              <a:gd name="T14" fmla="*/ 888 w 936"/>
              <a:gd name="T15" fmla="*/ 834 h 1355"/>
              <a:gd name="T16" fmla="*/ 213 w 936"/>
              <a:gd name="T17" fmla="*/ 542 h 1355"/>
              <a:gd name="T18" fmla="*/ 298 w 936"/>
              <a:gd name="T19" fmla="*/ 484 h 1355"/>
              <a:gd name="T20" fmla="*/ 431 w 936"/>
              <a:gd name="T21" fmla="*/ 494 h 1355"/>
              <a:gd name="T22" fmla="*/ 638 w 936"/>
              <a:gd name="T23" fmla="*/ 484 h 1355"/>
              <a:gd name="T24" fmla="*/ 760 w 936"/>
              <a:gd name="T25" fmla="*/ 579 h 1355"/>
              <a:gd name="T26" fmla="*/ 839 w 936"/>
              <a:gd name="T27" fmla="*/ 754 h 1355"/>
              <a:gd name="T28" fmla="*/ 595 w 936"/>
              <a:gd name="T29" fmla="*/ 802 h 1355"/>
              <a:gd name="T30" fmla="*/ 341 w 936"/>
              <a:gd name="T31" fmla="*/ 802 h 1355"/>
              <a:gd name="T32" fmla="*/ 86 w 936"/>
              <a:gd name="T33" fmla="*/ 802 h 1355"/>
              <a:gd name="T34" fmla="*/ 102 w 936"/>
              <a:gd name="T35" fmla="*/ 717 h 1355"/>
              <a:gd name="T36" fmla="*/ 362 w 936"/>
              <a:gd name="T37" fmla="*/ 361 h 1355"/>
              <a:gd name="T38" fmla="*/ 643 w 936"/>
              <a:gd name="T39" fmla="*/ 372 h 1355"/>
              <a:gd name="T40" fmla="*/ 643 w 936"/>
              <a:gd name="T41" fmla="*/ 431 h 1355"/>
              <a:gd name="T42" fmla="*/ 303 w 936"/>
              <a:gd name="T43" fmla="*/ 441 h 1355"/>
              <a:gd name="T44" fmla="*/ 277 w 936"/>
              <a:gd name="T45" fmla="*/ 388 h 1355"/>
              <a:gd name="T46" fmla="*/ 574 w 936"/>
              <a:gd name="T47" fmla="*/ 277 h 1355"/>
              <a:gd name="T48" fmla="*/ 595 w 936"/>
              <a:gd name="T49" fmla="*/ 298 h 1355"/>
              <a:gd name="T50" fmla="*/ 574 w 936"/>
              <a:gd name="T51" fmla="*/ 319 h 1355"/>
              <a:gd name="T52" fmla="*/ 341 w 936"/>
              <a:gd name="T53" fmla="*/ 303 h 1355"/>
              <a:gd name="T54" fmla="*/ 351 w 936"/>
              <a:gd name="T55" fmla="*/ 277 h 1355"/>
              <a:gd name="T56" fmla="*/ 436 w 936"/>
              <a:gd name="T57" fmla="*/ 160 h 1355"/>
              <a:gd name="T58" fmla="*/ 495 w 936"/>
              <a:gd name="T59" fmla="*/ 160 h 1355"/>
              <a:gd name="T60" fmla="*/ 495 w 936"/>
              <a:gd name="T61" fmla="*/ 224 h 1355"/>
              <a:gd name="T62" fmla="*/ 436 w 936"/>
              <a:gd name="T63" fmla="*/ 224 h 1355"/>
              <a:gd name="T64" fmla="*/ 882 w 936"/>
              <a:gd name="T65" fmla="*/ 738 h 1355"/>
              <a:gd name="T66" fmla="*/ 792 w 936"/>
              <a:gd name="T67" fmla="*/ 558 h 1355"/>
              <a:gd name="T68" fmla="*/ 691 w 936"/>
              <a:gd name="T69" fmla="*/ 436 h 1355"/>
              <a:gd name="T70" fmla="*/ 659 w 936"/>
              <a:gd name="T71" fmla="*/ 330 h 1355"/>
              <a:gd name="T72" fmla="*/ 627 w 936"/>
              <a:gd name="T73" fmla="*/ 271 h 1355"/>
              <a:gd name="T74" fmla="*/ 537 w 936"/>
              <a:gd name="T75" fmla="*/ 234 h 1355"/>
              <a:gd name="T76" fmla="*/ 532 w 936"/>
              <a:gd name="T77" fmla="*/ 138 h 1355"/>
              <a:gd name="T78" fmla="*/ 489 w 936"/>
              <a:gd name="T79" fmla="*/ 64 h 1355"/>
              <a:gd name="T80" fmla="*/ 532 w 936"/>
              <a:gd name="T81" fmla="*/ 48 h 1355"/>
              <a:gd name="T82" fmla="*/ 590 w 936"/>
              <a:gd name="T83" fmla="*/ 85 h 1355"/>
              <a:gd name="T84" fmla="*/ 548 w 936"/>
              <a:gd name="T85" fmla="*/ 6 h 1355"/>
              <a:gd name="T86" fmla="*/ 452 w 936"/>
              <a:gd name="T87" fmla="*/ 48 h 1355"/>
              <a:gd name="T88" fmla="*/ 399 w 936"/>
              <a:gd name="T89" fmla="*/ 138 h 1355"/>
              <a:gd name="T90" fmla="*/ 393 w 936"/>
              <a:gd name="T91" fmla="*/ 234 h 1355"/>
              <a:gd name="T92" fmla="*/ 303 w 936"/>
              <a:gd name="T93" fmla="*/ 271 h 1355"/>
              <a:gd name="T94" fmla="*/ 277 w 936"/>
              <a:gd name="T95" fmla="*/ 330 h 1355"/>
              <a:gd name="T96" fmla="*/ 239 w 936"/>
              <a:gd name="T97" fmla="*/ 436 h 1355"/>
              <a:gd name="T98" fmla="*/ 139 w 936"/>
              <a:gd name="T99" fmla="*/ 558 h 1355"/>
              <a:gd name="T100" fmla="*/ 54 w 936"/>
              <a:gd name="T101" fmla="*/ 738 h 1355"/>
              <a:gd name="T102" fmla="*/ 935 w 936"/>
              <a:gd name="T103" fmla="*/ 776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6" h="1355">
                <a:moveTo>
                  <a:pt x="834" y="1253"/>
                </a:moveTo>
                <a:lnTo>
                  <a:pt x="696" y="1253"/>
                </a:lnTo>
                <a:lnTo>
                  <a:pt x="696" y="1291"/>
                </a:lnTo>
                <a:lnTo>
                  <a:pt x="829" y="1291"/>
                </a:lnTo>
                <a:lnTo>
                  <a:pt x="829" y="1312"/>
                </a:lnTo>
                <a:lnTo>
                  <a:pt x="107" y="1312"/>
                </a:lnTo>
                <a:lnTo>
                  <a:pt x="102" y="1291"/>
                </a:lnTo>
                <a:lnTo>
                  <a:pt x="659" y="1291"/>
                </a:lnTo>
                <a:lnTo>
                  <a:pt x="659" y="1253"/>
                </a:lnTo>
                <a:lnTo>
                  <a:pt x="96" y="1253"/>
                </a:lnTo>
                <a:lnTo>
                  <a:pt x="49" y="834"/>
                </a:lnTo>
                <a:lnTo>
                  <a:pt x="86" y="845"/>
                </a:lnTo>
                <a:lnTo>
                  <a:pt x="133" y="834"/>
                </a:lnTo>
                <a:lnTo>
                  <a:pt x="171" y="1147"/>
                </a:lnTo>
                <a:lnTo>
                  <a:pt x="213" y="1142"/>
                </a:lnTo>
                <a:lnTo>
                  <a:pt x="176" y="834"/>
                </a:lnTo>
                <a:lnTo>
                  <a:pt x="213" y="845"/>
                </a:lnTo>
                <a:lnTo>
                  <a:pt x="250" y="834"/>
                </a:lnTo>
                <a:lnTo>
                  <a:pt x="250" y="887"/>
                </a:lnTo>
                <a:lnTo>
                  <a:pt x="293" y="887"/>
                </a:lnTo>
                <a:lnTo>
                  <a:pt x="293" y="834"/>
                </a:lnTo>
                <a:lnTo>
                  <a:pt x="341" y="845"/>
                </a:lnTo>
                <a:lnTo>
                  <a:pt x="404" y="824"/>
                </a:lnTo>
                <a:lnTo>
                  <a:pt x="446" y="839"/>
                </a:lnTo>
                <a:lnTo>
                  <a:pt x="446" y="1142"/>
                </a:lnTo>
                <a:lnTo>
                  <a:pt x="489" y="1142"/>
                </a:lnTo>
                <a:lnTo>
                  <a:pt x="489" y="839"/>
                </a:lnTo>
                <a:lnTo>
                  <a:pt x="532" y="824"/>
                </a:lnTo>
                <a:lnTo>
                  <a:pt x="569" y="839"/>
                </a:lnTo>
                <a:lnTo>
                  <a:pt x="569" y="887"/>
                </a:lnTo>
                <a:lnTo>
                  <a:pt x="611" y="887"/>
                </a:lnTo>
                <a:lnTo>
                  <a:pt x="611" y="839"/>
                </a:lnTo>
                <a:lnTo>
                  <a:pt x="653" y="824"/>
                </a:lnTo>
                <a:lnTo>
                  <a:pt x="717" y="845"/>
                </a:lnTo>
                <a:lnTo>
                  <a:pt x="760" y="834"/>
                </a:lnTo>
                <a:lnTo>
                  <a:pt x="723" y="1142"/>
                </a:lnTo>
                <a:lnTo>
                  <a:pt x="760" y="1147"/>
                </a:lnTo>
                <a:lnTo>
                  <a:pt x="802" y="834"/>
                </a:lnTo>
                <a:lnTo>
                  <a:pt x="845" y="845"/>
                </a:lnTo>
                <a:lnTo>
                  <a:pt x="888" y="834"/>
                </a:lnTo>
                <a:lnTo>
                  <a:pt x="834" y="1253"/>
                </a:lnTo>
                <a:close/>
                <a:moveTo>
                  <a:pt x="144" y="621"/>
                </a:moveTo>
                <a:lnTo>
                  <a:pt x="144" y="621"/>
                </a:lnTo>
                <a:lnTo>
                  <a:pt x="176" y="579"/>
                </a:lnTo>
                <a:lnTo>
                  <a:pt x="213" y="542"/>
                </a:lnTo>
                <a:lnTo>
                  <a:pt x="239" y="563"/>
                </a:lnTo>
                <a:lnTo>
                  <a:pt x="271" y="537"/>
                </a:lnTo>
                <a:lnTo>
                  <a:pt x="245" y="516"/>
                </a:lnTo>
                <a:lnTo>
                  <a:pt x="245" y="516"/>
                </a:lnTo>
                <a:lnTo>
                  <a:pt x="298" y="484"/>
                </a:lnTo>
                <a:lnTo>
                  <a:pt x="298" y="484"/>
                </a:lnTo>
                <a:lnTo>
                  <a:pt x="298" y="484"/>
                </a:lnTo>
                <a:lnTo>
                  <a:pt x="319" y="489"/>
                </a:lnTo>
                <a:lnTo>
                  <a:pt x="436" y="489"/>
                </a:lnTo>
                <a:lnTo>
                  <a:pt x="431" y="494"/>
                </a:lnTo>
                <a:lnTo>
                  <a:pt x="457" y="521"/>
                </a:lnTo>
                <a:lnTo>
                  <a:pt x="495" y="489"/>
                </a:lnTo>
                <a:lnTo>
                  <a:pt x="617" y="489"/>
                </a:lnTo>
                <a:lnTo>
                  <a:pt x="617" y="489"/>
                </a:lnTo>
                <a:lnTo>
                  <a:pt x="638" y="484"/>
                </a:lnTo>
                <a:lnTo>
                  <a:pt x="638" y="484"/>
                </a:lnTo>
                <a:lnTo>
                  <a:pt x="638" y="484"/>
                </a:lnTo>
                <a:lnTo>
                  <a:pt x="681" y="510"/>
                </a:lnTo>
                <a:lnTo>
                  <a:pt x="723" y="542"/>
                </a:lnTo>
                <a:lnTo>
                  <a:pt x="760" y="579"/>
                </a:lnTo>
                <a:lnTo>
                  <a:pt x="786" y="621"/>
                </a:lnTo>
                <a:lnTo>
                  <a:pt x="786" y="621"/>
                </a:lnTo>
                <a:lnTo>
                  <a:pt x="813" y="664"/>
                </a:lnTo>
                <a:lnTo>
                  <a:pt x="829" y="712"/>
                </a:lnTo>
                <a:lnTo>
                  <a:pt x="839" y="754"/>
                </a:lnTo>
                <a:lnTo>
                  <a:pt x="845" y="802"/>
                </a:lnTo>
                <a:lnTo>
                  <a:pt x="781" y="781"/>
                </a:lnTo>
                <a:lnTo>
                  <a:pt x="717" y="802"/>
                </a:lnTo>
                <a:lnTo>
                  <a:pt x="653" y="781"/>
                </a:lnTo>
                <a:lnTo>
                  <a:pt x="595" y="802"/>
                </a:lnTo>
                <a:lnTo>
                  <a:pt x="590" y="802"/>
                </a:lnTo>
                <a:lnTo>
                  <a:pt x="532" y="781"/>
                </a:lnTo>
                <a:lnTo>
                  <a:pt x="468" y="802"/>
                </a:lnTo>
                <a:lnTo>
                  <a:pt x="404" y="781"/>
                </a:lnTo>
                <a:lnTo>
                  <a:pt x="341" y="802"/>
                </a:lnTo>
                <a:lnTo>
                  <a:pt x="277" y="781"/>
                </a:lnTo>
                <a:lnTo>
                  <a:pt x="213" y="802"/>
                </a:lnTo>
                <a:lnTo>
                  <a:pt x="149" y="781"/>
                </a:lnTo>
                <a:lnTo>
                  <a:pt x="86" y="802"/>
                </a:lnTo>
                <a:lnTo>
                  <a:pt x="86" y="802"/>
                </a:lnTo>
                <a:lnTo>
                  <a:pt x="91" y="765"/>
                </a:lnTo>
                <a:lnTo>
                  <a:pt x="102" y="776"/>
                </a:lnTo>
                <a:lnTo>
                  <a:pt x="144" y="733"/>
                </a:lnTo>
                <a:lnTo>
                  <a:pt x="112" y="706"/>
                </a:lnTo>
                <a:lnTo>
                  <a:pt x="102" y="717"/>
                </a:lnTo>
                <a:lnTo>
                  <a:pt x="102" y="717"/>
                </a:lnTo>
                <a:lnTo>
                  <a:pt x="118" y="670"/>
                </a:lnTo>
                <a:lnTo>
                  <a:pt x="144" y="621"/>
                </a:lnTo>
                <a:close/>
                <a:moveTo>
                  <a:pt x="319" y="361"/>
                </a:moveTo>
                <a:lnTo>
                  <a:pt x="362" y="361"/>
                </a:lnTo>
                <a:lnTo>
                  <a:pt x="574" y="361"/>
                </a:lnTo>
                <a:lnTo>
                  <a:pt x="617" y="361"/>
                </a:lnTo>
                <a:lnTo>
                  <a:pt x="617" y="361"/>
                </a:lnTo>
                <a:lnTo>
                  <a:pt x="632" y="361"/>
                </a:lnTo>
                <a:lnTo>
                  <a:pt x="643" y="372"/>
                </a:lnTo>
                <a:lnTo>
                  <a:pt x="653" y="388"/>
                </a:lnTo>
                <a:lnTo>
                  <a:pt x="659" y="404"/>
                </a:lnTo>
                <a:lnTo>
                  <a:pt x="659" y="404"/>
                </a:lnTo>
                <a:lnTo>
                  <a:pt x="653" y="420"/>
                </a:lnTo>
                <a:lnTo>
                  <a:pt x="643" y="431"/>
                </a:lnTo>
                <a:lnTo>
                  <a:pt x="632" y="441"/>
                </a:lnTo>
                <a:lnTo>
                  <a:pt x="617" y="446"/>
                </a:lnTo>
                <a:lnTo>
                  <a:pt x="319" y="446"/>
                </a:lnTo>
                <a:lnTo>
                  <a:pt x="319" y="446"/>
                </a:lnTo>
                <a:lnTo>
                  <a:pt x="303" y="441"/>
                </a:lnTo>
                <a:lnTo>
                  <a:pt x="288" y="431"/>
                </a:lnTo>
                <a:lnTo>
                  <a:pt x="277" y="420"/>
                </a:lnTo>
                <a:lnTo>
                  <a:pt x="277" y="404"/>
                </a:lnTo>
                <a:lnTo>
                  <a:pt x="277" y="404"/>
                </a:lnTo>
                <a:lnTo>
                  <a:pt x="277" y="388"/>
                </a:lnTo>
                <a:lnTo>
                  <a:pt x="288" y="372"/>
                </a:lnTo>
                <a:lnTo>
                  <a:pt x="303" y="361"/>
                </a:lnTo>
                <a:lnTo>
                  <a:pt x="319" y="361"/>
                </a:lnTo>
                <a:close/>
                <a:moveTo>
                  <a:pt x="362" y="277"/>
                </a:moveTo>
                <a:lnTo>
                  <a:pt x="574" y="277"/>
                </a:lnTo>
                <a:lnTo>
                  <a:pt x="574" y="277"/>
                </a:lnTo>
                <a:lnTo>
                  <a:pt x="579" y="277"/>
                </a:lnTo>
                <a:lnTo>
                  <a:pt x="585" y="282"/>
                </a:lnTo>
                <a:lnTo>
                  <a:pt x="590" y="287"/>
                </a:lnTo>
                <a:lnTo>
                  <a:pt x="595" y="298"/>
                </a:lnTo>
                <a:lnTo>
                  <a:pt x="595" y="298"/>
                </a:lnTo>
                <a:lnTo>
                  <a:pt x="590" y="303"/>
                </a:lnTo>
                <a:lnTo>
                  <a:pt x="585" y="314"/>
                </a:lnTo>
                <a:lnTo>
                  <a:pt x="579" y="319"/>
                </a:lnTo>
                <a:lnTo>
                  <a:pt x="574" y="319"/>
                </a:lnTo>
                <a:lnTo>
                  <a:pt x="362" y="319"/>
                </a:lnTo>
                <a:lnTo>
                  <a:pt x="362" y="319"/>
                </a:lnTo>
                <a:lnTo>
                  <a:pt x="351" y="319"/>
                </a:lnTo>
                <a:lnTo>
                  <a:pt x="346" y="314"/>
                </a:lnTo>
                <a:lnTo>
                  <a:pt x="341" y="303"/>
                </a:lnTo>
                <a:lnTo>
                  <a:pt x="341" y="298"/>
                </a:lnTo>
                <a:lnTo>
                  <a:pt x="341" y="298"/>
                </a:lnTo>
                <a:lnTo>
                  <a:pt x="341" y="287"/>
                </a:lnTo>
                <a:lnTo>
                  <a:pt x="346" y="282"/>
                </a:lnTo>
                <a:lnTo>
                  <a:pt x="351" y="277"/>
                </a:lnTo>
                <a:lnTo>
                  <a:pt x="362" y="277"/>
                </a:lnTo>
                <a:close/>
                <a:moveTo>
                  <a:pt x="425" y="192"/>
                </a:moveTo>
                <a:lnTo>
                  <a:pt x="425" y="192"/>
                </a:lnTo>
                <a:lnTo>
                  <a:pt x="425" y="176"/>
                </a:lnTo>
                <a:lnTo>
                  <a:pt x="436" y="160"/>
                </a:lnTo>
                <a:lnTo>
                  <a:pt x="452" y="154"/>
                </a:lnTo>
                <a:lnTo>
                  <a:pt x="468" y="149"/>
                </a:lnTo>
                <a:lnTo>
                  <a:pt x="468" y="149"/>
                </a:lnTo>
                <a:lnTo>
                  <a:pt x="484" y="154"/>
                </a:lnTo>
                <a:lnTo>
                  <a:pt x="495" y="160"/>
                </a:lnTo>
                <a:lnTo>
                  <a:pt x="505" y="176"/>
                </a:lnTo>
                <a:lnTo>
                  <a:pt x="510" y="192"/>
                </a:lnTo>
                <a:lnTo>
                  <a:pt x="510" y="192"/>
                </a:lnTo>
                <a:lnTo>
                  <a:pt x="505" y="207"/>
                </a:lnTo>
                <a:lnTo>
                  <a:pt x="495" y="224"/>
                </a:lnTo>
                <a:lnTo>
                  <a:pt x="484" y="228"/>
                </a:lnTo>
                <a:lnTo>
                  <a:pt x="468" y="234"/>
                </a:lnTo>
                <a:lnTo>
                  <a:pt x="468" y="234"/>
                </a:lnTo>
                <a:lnTo>
                  <a:pt x="452" y="228"/>
                </a:lnTo>
                <a:lnTo>
                  <a:pt x="436" y="224"/>
                </a:lnTo>
                <a:lnTo>
                  <a:pt x="425" y="207"/>
                </a:lnTo>
                <a:lnTo>
                  <a:pt x="425" y="192"/>
                </a:lnTo>
                <a:close/>
                <a:moveTo>
                  <a:pt x="888" y="792"/>
                </a:moveTo>
                <a:lnTo>
                  <a:pt x="888" y="792"/>
                </a:lnTo>
                <a:lnTo>
                  <a:pt x="882" y="738"/>
                </a:lnTo>
                <a:lnTo>
                  <a:pt x="866" y="691"/>
                </a:lnTo>
                <a:lnTo>
                  <a:pt x="850" y="643"/>
                </a:lnTo>
                <a:lnTo>
                  <a:pt x="824" y="600"/>
                </a:lnTo>
                <a:lnTo>
                  <a:pt x="824" y="600"/>
                </a:lnTo>
                <a:lnTo>
                  <a:pt x="792" y="558"/>
                </a:lnTo>
                <a:lnTo>
                  <a:pt x="760" y="521"/>
                </a:lnTo>
                <a:lnTo>
                  <a:pt x="717" y="489"/>
                </a:lnTo>
                <a:lnTo>
                  <a:pt x="675" y="457"/>
                </a:lnTo>
                <a:lnTo>
                  <a:pt x="675" y="457"/>
                </a:lnTo>
                <a:lnTo>
                  <a:pt x="691" y="436"/>
                </a:lnTo>
                <a:lnTo>
                  <a:pt x="696" y="404"/>
                </a:lnTo>
                <a:lnTo>
                  <a:pt x="696" y="404"/>
                </a:lnTo>
                <a:lnTo>
                  <a:pt x="691" y="372"/>
                </a:lnTo>
                <a:lnTo>
                  <a:pt x="681" y="351"/>
                </a:lnTo>
                <a:lnTo>
                  <a:pt x="659" y="330"/>
                </a:lnTo>
                <a:lnTo>
                  <a:pt x="632" y="319"/>
                </a:lnTo>
                <a:lnTo>
                  <a:pt x="632" y="319"/>
                </a:lnTo>
                <a:lnTo>
                  <a:pt x="632" y="298"/>
                </a:lnTo>
                <a:lnTo>
                  <a:pt x="632" y="298"/>
                </a:lnTo>
                <a:lnTo>
                  <a:pt x="627" y="271"/>
                </a:lnTo>
                <a:lnTo>
                  <a:pt x="617" y="250"/>
                </a:lnTo>
                <a:lnTo>
                  <a:pt x="595" y="239"/>
                </a:lnTo>
                <a:lnTo>
                  <a:pt x="574" y="234"/>
                </a:lnTo>
                <a:lnTo>
                  <a:pt x="537" y="234"/>
                </a:lnTo>
                <a:lnTo>
                  <a:pt x="537" y="234"/>
                </a:lnTo>
                <a:lnTo>
                  <a:pt x="548" y="213"/>
                </a:lnTo>
                <a:lnTo>
                  <a:pt x="553" y="192"/>
                </a:lnTo>
                <a:lnTo>
                  <a:pt x="553" y="192"/>
                </a:lnTo>
                <a:lnTo>
                  <a:pt x="548" y="165"/>
                </a:lnTo>
                <a:lnTo>
                  <a:pt x="532" y="138"/>
                </a:lnTo>
                <a:lnTo>
                  <a:pt x="510" y="123"/>
                </a:lnTo>
                <a:lnTo>
                  <a:pt x="489" y="112"/>
                </a:lnTo>
                <a:lnTo>
                  <a:pt x="489" y="75"/>
                </a:lnTo>
                <a:lnTo>
                  <a:pt x="489" y="75"/>
                </a:lnTo>
                <a:lnTo>
                  <a:pt x="489" y="64"/>
                </a:lnTo>
                <a:lnTo>
                  <a:pt x="495" y="53"/>
                </a:lnTo>
                <a:lnTo>
                  <a:pt x="505" y="48"/>
                </a:lnTo>
                <a:lnTo>
                  <a:pt x="521" y="43"/>
                </a:lnTo>
                <a:lnTo>
                  <a:pt x="521" y="43"/>
                </a:lnTo>
                <a:lnTo>
                  <a:pt x="532" y="48"/>
                </a:lnTo>
                <a:lnTo>
                  <a:pt x="542" y="53"/>
                </a:lnTo>
                <a:lnTo>
                  <a:pt x="548" y="64"/>
                </a:lnTo>
                <a:lnTo>
                  <a:pt x="553" y="75"/>
                </a:lnTo>
                <a:lnTo>
                  <a:pt x="553" y="85"/>
                </a:lnTo>
                <a:lnTo>
                  <a:pt x="590" y="85"/>
                </a:lnTo>
                <a:lnTo>
                  <a:pt x="590" y="75"/>
                </a:lnTo>
                <a:lnTo>
                  <a:pt x="590" y="75"/>
                </a:lnTo>
                <a:lnTo>
                  <a:pt x="585" y="48"/>
                </a:lnTo>
                <a:lnTo>
                  <a:pt x="569" y="21"/>
                </a:lnTo>
                <a:lnTo>
                  <a:pt x="548" y="6"/>
                </a:lnTo>
                <a:lnTo>
                  <a:pt x="521" y="0"/>
                </a:lnTo>
                <a:lnTo>
                  <a:pt x="521" y="0"/>
                </a:lnTo>
                <a:lnTo>
                  <a:pt x="489" y="6"/>
                </a:lnTo>
                <a:lnTo>
                  <a:pt x="468" y="21"/>
                </a:lnTo>
                <a:lnTo>
                  <a:pt x="452" y="48"/>
                </a:lnTo>
                <a:lnTo>
                  <a:pt x="446" y="75"/>
                </a:lnTo>
                <a:lnTo>
                  <a:pt x="446" y="112"/>
                </a:lnTo>
                <a:lnTo>
                  <a:pt x="446" y="112"/>
                </a:lnTo>
                <a:lnTo>
                  <a:pt x="420" y="123"/>
                </a:lnTo>
                <a:lnTo>
                  <a:pt x="399" y="138"/>
                </a:lnTo>
                <a:lnTo>
                  <a:pt x="388" y="165"/>
                </a:lnTo>
                <a:lnTo>
                  <a:pt x="383" y="192"/>
                </a:lnTo>
                <a:lnTo>
                  <a:pt x="383" y="192"/>
                </a:lnTo>
                <a:lnTo>
                  <a:pt x="383" y="213"/>
                </a:lnTo>
                <a:lnTo>
                  <a:pt x="393" y="234"/>
                </a:lnTo>
                <a:lnTo>
                  <a:pt x="362" y="234"/>
                </a:lnTo>
                <a:lnTo>
                  <a:pt x="362" y="234"/>
                </a:lnTo>
                <a:lnTo>
                  <a:pt x="335" y="239"/>
                </a:lnTo>
                <a:lnTo>
                  <a:pt x="314" y="250"/>
                </a:lnTo>
                <a:lnTo>
                  <a:pt x="303" y="271"/>
                </a:lnTo>
                <a:lnTo>
                  <a:pt x="298" y="298"/>
                </a:lnTo>
                <a:lnTo>
                  <a:pt x="298" y="298"/>
                </a:lnTo>
                <a:lnTo>
                  <a:pt x="303" y="319"/>
                </a:lnTo>
                <a:lnTo>
                  <a:pt x="303" y="319"/>
                </a:lnTo>
                <a:lnTo>
                  <a:pt x="277" y="330"/>
                </a:lnTo>
                <a:lnTo>
                  <a:pt x="256" y="351"/>
                </a:lnTo>
                <a:lnTo>
                  <a:pt x="239" y="372"/>
                </a:lnTo>
                <a:lnTo>
                  <a:pt x="235" y="404"/>
                </a:lnTo>
                <a:lnTo>
                  <a:pt x="235" y="404"/>
                </a:lnTo>
                <a:lnTo>
                  <a:pt x="239" y="436"/>
                </a:lnTo>
                <a:lnTo>
                  <a:pt x="256" y="457"/>
                </a:lnTo>
                <a:lnTo>
                  <a:pt x="256" y="457"/>
                </a:lnTo>
                <a:lnTo>
                  <a:pt x="213" y="489"/>
                </a:lnTo>
                <a:lnTo>
                  <a:pt x="176" y="521"/>
                </a:lnTo>
                <a:lnTo>
                  <a:pt x="139" y="558"/>
                </a:lnTo>
                <a:lnTo>
                  <a:pt x="107" y="600"/>
                </a:lnTo>
                <a:lnTo>
                  <a:pt x="107" y="600"/>
                </a:lnTo>
                <a:lnTo>
                  <a:pt x="86" y="643"/>
                </a:lnTo>
                <a:lnTo>
                  <a:pt x="64" y="691"/>
                </a:lnTo>
                <a:lnTo>
                  <a:pt x="54" y="738"/>
                </a:lnTo>
                <a:lnTo>
                  <a:pt x="43" y="792"/>
                </a:lnTo>
                <a:lnTo>
                  <a:pt x="0" y="776"/>
                </a:lnTo>
                <a:lnTo>
                  <a:pt x="70" y="1354"/>
                </a:lnTo>
                <a:lnTo>
                  <a:pt x="866" y="1354"/>
                </a:lnTo>
                <a:lnTo>
                  <a:pt x="935" y="776"/>
                </a:lnTo>
                <a:lnTo>
                  <a:pt x="888" y="7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" name="Freeform 600"/>
          <p:cNvSpPr>
            <a:spLocks noChangeArrowheads="1"/>
          </p:cNvSpPr>
          <p:nvPr/>
        </p:nvSpPr>
        <p:spPr bwMode="auto">
          <a:xfrm>
            <a:off x="6407079" y="5020331"/>
            <a:ext cx="22303" cy="20992"/>
          </a:xfrm>
          <a:custGeom>
            <a:avLst/>
            <a:gdLst>
              <a:gd name="T0" fmla="*/ 43 w 76"/>
              <a:gd name="T1" fmla="*/ 0 h 70"/>
              <a:gd name="T2" fmla="*/ 75 w 76"/>
              <a:gd name="T3" fmla="*/ 26 h 70"/>
              <a:gd name="T4" fmla="*/ 32 w 76"/>
              <a:gd name="T5" fmla="*/ 69 h 70"/>
              <a:gd name="T6" fmla="*/ 0 w 76"/>
              <a:gd name="T7" fmla="*/ 42 h 70"/>
              <a:gd name="T8" fmla="*/ 43 w 76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0">
                <a:moveTo>
                  <a:pt x="43" y="0"/>
                </a:moveTo>
                <a:lnTo>
                  <a:pt x="75" y="26"/>
                </a:lnTo>
                <a:lnTo>
                  <a:pt x="32" y="69"/>
                </a:lnTo>
                <a:lnTo>
                  <a:pt x="0" y="42"/>
                </a:lnTo>
                <a:lnTo>
                  <a:pt x="43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5" name="Freeform 601"/>
          <p:cNvSpPr>
            <a:spLocks noChangeArrowheads="1"/>
          </p:cNvSpPr>
          <p:nvPr/>
        </p:nvSpPr>
        <p:spPr bwMode="auto">
          <a:xfrm>
            <a:off x="6483174" y="5063626"/>
            <a:ext cx="20992" cy="20992"/>
          </a:xfrm>
          <a:custGeom>
            <a:avLst/>
            <a:gdLst>
              <a:gd name="T0" fmla="*/ 69 w 70"/>
              <a:gd name="T1" fmla="*/ 27 h 70"/>
              <a:gd name="T2" fmla="*/ 27 w 70"/>
              <a:gd name="T3" fmla="*/ 69 h 70"/>
              <a:gd name="T4" fmla="*/ 0 w 70"/>
              <a:gd name="T5" fmla="*/ 43 h 70"/>
              <a:gd name="T6" fmla="*/ 43 w 70"/>
              <a:gd name="T7" fmla="*/ 0 h 70"/>
              <a:gd name="T8" fmla="*/ 69 w 70"/>
              <a:gd name="T9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69" y="27"/>
                </a:moveTo>
                <a:lnTo>
                  <a:pt x="27" y="69"/>
                </a:lnTo>
                <a:lnTo>
                  <a:pt x="0" y="43"/>
                </a:lnTo>
                <a:lnTo>
                  <a:pt x="43" y="0"/>
                </a:lnTo>
                <a:lnTo>
                  <a:pt x="69" y="2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6" name="Freeform 602"/>
          <p:cNvSpPr>
            <a:spLocks noChangeArrowheads="1"/>
          </p:cNvSpPr>
          <p:nvPr/>
        </p:nvSpPr>
        <p:spPr bwMode="auto">
          <a:xfrm>
            <a:off x="6463494" y="5020331"/>
            <a:ext cx="20992" cy="20992"/>
          </a:xfrm>
          <a:custGeom>
            <a:avLst/>
            <a:gdLst>
              <a:gd name="T0" fmla="*/ 42 w 69"/>
              <a:gd name="T1" fmla="*/ 0 h 70"/>
              <a:gd name="T2" fmla="*/ 68 w 69"/>
              <a:gd name="T3" fmla="*/ 26 h 70"/>
              <a:gd name="T4" fmla="*/ 26 w 69"/>
              <a:gd name="T5" fmla="*/ 69 h 70"/>
              <a:gd name="T6" fmla="*/ 0 w 69"/>
              <a:gd name="T7" fmla="*/ 42 h 70"/>
              <a:gd name="T8" fmla="*/ 42 w 69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70">
                <a:moveTo>
                  <a:pt x="42" y="0"/>
                </a:moveTo>
                <a:lnTo>
                  <a:pt x="68" y="26"/>
                </a:lnTo>
                <a:lnTo>
                  <a:pt x="26" y="69"/>
                </a:lnTo>
                <a:lnTo>
                  <a:pt x="0" y="42"/>
                </a:lnTo>
                <a:lnTo>
                  <a:pt x="4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7" name="Freeform 603"/>
          <p:cNvSpPr>
            <a:spLocks noChangeArrowheads="1"/>
          </p:cNvSpPr>
          <p:nvPr/>
        </p:nvSpPr>
        <p:spPr bwMode="auto">
          <a:xfrm>
            <a:off x="6438566" y="5045258"/>
            <a:ext cx="20992" cy="20992"/>
          </a:xfrm>
          <a:custGeom>
            <a:avLst/>
            <a:gdLst>
              <a:gd name="T0" fmla="*/ 26 w 69"/>
              <a:gd name="T1" fmla="*/ 0 h 71"/>
              <a:gd name="T2" fmla="*/ 68 w 69"/>
              <a:gd name="T3" fmla="*/ 43 h 71"/>
              <a:gd name="T4" fmla="*/ 42 w 69"/>
              <a:gd name="T5" fmla="*/ 70 h 71"/>
              <a:gd name="T6" fmla="*/ 0 w 69"/>
              <a:gd name="T7" fmla="*/ 27 h 71"/>
              <a:gd name="T8" fmla="*/ 26 w 69"/>
              <a:gd name="T9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71">
                <a:moveTo>
                  <a:pt x="26" y="0"/>
                </a:moveTo>
                <a:lnTo>
                  <a:pt x="68" y="43"/>
                </a:lnTo>
                <a:lnTo>
                  <a:pt x="42" y="70"/>
                </a:lnTo>
                <a:lnTo>
                  <a:pt x="0" y="27"/>
                </a:lnTo>
                <a:lnTo>
                  <a:pt x="2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8" name="Freeform 604"/>
          <p:cNvSpPr>
            <a:spLocks noChangeArrowheads="1"/>
          </p:cNvSpPr>
          <p:nvPr/>
        </p:nvSpPr>
        <p:spPr bwMode="auto">
          <a:xfrm>
            <a:off x="6400518" y="5063626"/>
            <a:ext cx="22304" cy="20992"/>
          </a:xfrm>
          <a:custGeom>
            <a:avLst/>
            <a:gdLst>
              <a:gd name="T0" fmla="*/ 32 w 75"/>
              <a:gd name="T1" fmla="*/ 0 h 70"/>
              <a:gd name="T2" fmla="*/ 74 w 75"/>
              <a:gd name="T3" fmla="*/ 43 h 70"/>
              <a:gd name="T4" fmla="*/ 43 w 75"/>
              <a:gd name="T5" fmla="*/ 69 h 70"/>
              <a:gd name="T6" fmla="*/ 0 w 75"/>
              <a:gd name="T7" fmla="*/ 27 h 70"/>
              <a:gd name="T8" fmla="*/ 32 w 75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0">
                <a:moveTo>
                  <a:pt x="32" y="0"/>
                </a:moveTo>
                <a:lnTo>
                  <a:pt x="74" y="43"/>
                </a:lnTo>
                <a:lnTo>
                  <a:pt x="43" y="69"/>
                </a:lnTo>
                <a:lnTo>
                  <a:pt x="0" y="27"/>
                </a:lnTo>
                <a:lnTo>
                  <a:pt x="3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9" name="Freeform 605"/>
          <p:cNvSpPr>
            <a:spLocks noChangeArrowheads="1"/>
          </p:cNvSpPr>
          <p:nvPr/>
        </p:nvSpPr>
        <p:spPr bwMode="auto">
          <a:xfrm>
            <a:off x="6533029" y="5070186"/>
            <a:ext cx="20992" cy="20992"/>
          </a:xfrm>
          <a:custGeom>
            <a:avLst/>
            <a:gdLst>
              <a:gd name="T0" fmla="*/ 69 w 70"/>
              <a:gd name="T1" fmla="*/ 43 h 71"/>
              <a:gd name="T2" fmla="*/ 43 w 70"/>
              <a:gd name="T3" fmla="*/ 70 h 71"/>
              <a:gd name="T4" fmla="*/ 0 w 70"/>
              <a:gd name="T5" fmla="*/ 27 h 71"/>
              <a:gd name="T6" fmla="*/ 27 w 70"/>
              <a:gd name="T7" fmla="*/ 0 h 71"/>
              <a:gd name="T8" fmla="*/ 69 w 70"/>
              <a:gd name="T9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1">
                <a:moveTo>
                  <a:pt x="69" y="43"/>
                </a:moveTo>
                <a:lnTo>
                  <a:pt x="43" y="70"/>
                </a:lnTo>
                <a:lnTo>
                  <a:pt x="0" y="27"/>
                </a:lnTo>
                <a:lnTo>
                  <a:pt x="27" y="0"/>
                </a:lnTo>
                <a:lnTo>
                  <a:pt x="69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0" name="Freeform 606"/>
          <p:cNvSpPr>
            <a:spLocks noChangeArrowheads="1"/>
          </p:cNvSpPr>
          <p:nvPr/>
        </p:nvSpPr>
        <p:spPr bwMode="auto">
          <a:xfrm>
            <a:off x="6514661" y="5038698"/>
            <a:ext cx="20992" cy="20992"/>
          </a:xfrm>
          <a:custGeom>
            <a:avLst/>
            <a:gdLst>
              <a:gd name="T0" fmla="*/ 70 w 71"/>
              <a:gd name="T1" fmla="*/ 43 h 71"/>
              <a:gd name="T2" fmla="*/ 43 w 71"/>
              <a:gd name="T3" fmla="*/ 70 h 71"/>
              <a:gd name="T4" fmla="*/ 0 w 71"/>
              <a:gd name="T5" fmla="*/ 27 h 71"/>
              <a:gd name="T6" fmla="*/ 27 w 71"/>
              <a:gd name="T7" fmla="*/ 0 h 71"/>
              <a:gd name="T8" fmla="*/ 70 w 71"/>
              <a:gd name="T9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1">
                <a:moveTo>
                  <a:pt x="70" y="43"/>
                </a:moveTo>
                <a:lnTo>
                  <a:pt x="43" y="70"/>
                </a:lnTo>
                <a:lnTo>
                  <a:pt x="0" y="27"/>
                </a:lnTo>
                <a:lnTo>
                  <a:pt x="27" y="0"/>
                </a:lnTo>
                <a:lnTo>
                  <a:pt x="70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1" name="Freeform 607"/>
          <p:cNvSpPr>
            <a:spLocks noChangeArrowheads="1"/>
          </p:cNvSpPr>
          <p:nvPr/>
        </p:nvSpPr>
        <p:spPr bwMode="auto">
          <a:xfrm>
            <a:off x="6501542" y="5007211"/>
            <a:ext cx="20992" cy="20992"/>
          </a:xfrm>
          <a:custGeom>
            <a:avLst/>
            <a:gdLst>
              <a:gd name="T0" fmla="*/ 27 w 70"/>
              <a:gd name="T1" fmla="*/ 0 h 70"/>
              <a:gd name="T2" fmla="*/ 69 w 70"/>
              <a:gd name="T3" fmla="*/ 43 h 70"/>
              <a:gd name="T4" fmla="*/ 42 w 70"/>
              <a:gd name="T5" fmla="*/ 69 h 70"/>
              <a:gd name="T6" fmla="*/ 0 w 70"/>
              <a:gd name="T7" fmla="*/ 27 h 70"/>
              <a:gd name="T8" fmla="*/ 27 w 70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27" y="0"/>
                </a:moveTo>
                <a:lnTo>
                  <a:pt x="69" y="43"/>
                </a:lnTo>
                <a:lnTo>
                  <a:pt x="42" y="69"/>
                </a:lnTo>
                <a:lnTo>
                  <a:pt x="0" y="27"/>
                </a:lnTo>
                <a:lnTo>
                  <a:pt x="27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2" name="Freeform 608"/>
          <p:cNvSpPr>
            <a:spLocks noChangeArrowheads="1"/>
          </p:cNvSpPr>
          <p:nvPr/>
        </p:nvSpPr>
        <p:spPr bwMode="auto">
          <a:xfrm>
            <a:off x="6369031" y="5051818"/>
            <a:ext cx="22304" cy="20992"/>
          </a:xfrm>
          <a:custGeom>
            <a:avLst/>
            <a:gdLst>
              <a:gd name="T0" fmla="*/ 42 w 75"/>
              <a:gd name="T1" fmla="*/ 0 h 70"/>
              <a:gd name="T2" fmla="*/ 74 w 75"/>
              <a:gd name="T3" fmla="*/ 27 h 70"/>
              <a:gd name="T4" fmla="*/ 32 w 75"/>
              <a:gd name="T5" fmla="*/ 69 h 70"/>
              <a:gd name="T6" fmla="*/ 0 w 75"/>
              <a:gd name="T7" fmla="*/ 42 h 70"/>
              <a:gd name="T8" fmla="*/ 42 w 75"/>
              <a:gd name="T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0">
                <a:moveTo>
                  <a:pt x="42" y="0"/>
                </a:moveTo>
                <a:lnTo>
                  <a:pt x="74" y="27"/>
                </a:lnTo>
                <a:lnTo>
                  <a:pt x="32" y="69"/>
                </a:lnTo>
                <a:lnTo>
                  <a:pt x="0" y="42"/>
                </a:lnTo>
                <a:lnTo>
                  <a:pt x="4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3" name="Freeform 609"/>
          <p:cNvSpPr>
            <a:spLocks noChangeArrowheads="1"/>
          </p:cNvSpPr>
          <p:nvPr/>
        </p:nvSpPr>
        <p:spPr bwMode="auto">
          <a:xfrm>
            <a:off x="5630385" y="4835340"/>
            <a:ext cx="212541" cy="402779"/>
          </a:xfrm>
          <a:custGeom>
            <a:avLst/>
            <a:gdLst>
              <a:gd name="T0" fmla="*/ 335 w 713"/>
              <a:gd name="T1" fmla="*/ 1269 h 1355"/>
              <a:gd name="T2" fmla="*/ 165 w 713"/>
              <a:gd name="T3" fmla="*/ 812 h 1355"/>
              <a:gd name="T4" fmla="*/ 117 w 713"/>
              <a:gd name="T5" fmla="*/ 652 h 1355"/>
              <a:gd name="T6" fmla="*/ 207 w 713"/>
              <a:gd name="T7" fmla="*/ 573 h 1355"/>
              <a:gd name="T8" fmla="*/ 80 w 713"/>
              <a:gd name="T9" fmla="*/ 541 h 1355"/>
              <a:gd name="T10" fmla="*/ 165 w 713"/>
              <a:gd name="T11" fmla="*/ 445 h 1355"/>
              <a:gd name="T12" fmla="*/ 314 w 713"/>
              <a:gd name="T13" fmla="*/ 382 h 1355"/>
              <a:gd name="T14" fmla="*/ 441 w 713"/>
              <a:gd name="T15" fmla="*/ 393 h 1355"/>
              <a:gd name="T16" fmla="*/ 585 w 713"/>
              <a:gd name="T17" fmla="*/ 477 h 1355"/>
              <a:gd name="T18" fmla="*/ 600 w 713"/>
              <a:gd name="T19" fmla="*/ 652 h 1355"/>
              <a:gd name="T20" fmla="*/ 585 w 713"/>
              <a:gd name="T21" fmla="*/ 695 h 1355"/>
              <a:gd name="T22" fmla="*/ 563 w 713"/>
              <a:gd name="T23" fmla="*/ 764 h 1355"/>
              <a:gd name="T24" fmla="*/ 457 w 713"/>
              <a:gd name="T25" fmla="*/ 1067 h 1355"/>
              <a:gd name="T26" fmla="*/ 420 w 713"/>
              <a:gd name="T27" fmla="*/ 47 h 1355"/>
              <a:gd name="T28" fmla="*/ 611 w 713"/>
              <a:gd name="T29" fmla="*/ 175 h 1355"/>
              <a:gd name="T30" fmla="*/ 669 w 713"/>
              <a:gd name="T31" fmla="*/ 344 h 1355"/>
              <a:gd name="T32" fmla="*/ 531 w 713"/>
              <a:gd name="T33" fmla="*/ 233 h 1355"/>
              <a:gd name="T34" fmla="*/ 356 w 713"/>
              <a:gd name="T35" fmla="*/ 191 h 1355"/>
              <a:gd name="T36" fmla="*/ 223 w 713"/>
              <a:gd name="T37" fmla="*/ 212 h 1355"/>
              <a:gd name="T38" fmla="*/ 75 w 713"/>
              <a:gd name="T39" fmla="*/ 308 h 1355"/>
              <a:gd name="T40" fmla="*/ 75 w 713"/>
              <a:gd name="T41" fmla="*/ 222 h 1355"/>
              <a:gd name="T42" fmla="*/ 239 w 713"/>
              <a:gd name="T43" fmla="*/ 69 h 1355"/>
              <a:gd name="T44" fmla="*/ 585 w 713"/>
              <a:gd name="T45" fmla="*/ 424 h 1355"/>
              <a:gd name="T46" fmla="*/ 436 w 713"/>
              <a:gd name="T47" fmla="*/ 350 h 1355"/>
              <a:gd name="T48" fmla="*/ 335 w 713"/>
              <a:gd name="T49" fmla="*/ 340 h 1355"/>
              <a:gd name="T50" fmla="*/ 207 w 713"/>
              <a:gd name="T51" fmla="*/ 340 h 1355"/>
              <a:gd name="T52" fmla="*/ 139 w 713"/>
              <a:gd name="T53" fmla="*/ 414 h 1355"/>
              <a:gd name="T54" fmla="*/ 64 w 713"/>
              <a:gd name="T55" fmla="*/ 488 h 1355"/>
              <a:gd name="T56" fmla="*/ 59 w 713"/>
              <a:gd name="T57" fmla="*/ 403 h 1355"/>
              <a:gd name="T58" fmla="*/ 149 w 713"/>
              <a:gd name="T59" fmla="*/ 297 h 1355"/>
              <a:gd name="T60" fmla="*/ 250 w 713"/>
              <a:gd name="T61" fmla="*/ 249 h 1355"/>
              <a:gd name="T62" fmla="*/ 356 w 713"/>
              <a:gd name="T63" fmla="*/ 233 h 1355"/>
              <a:gd name="T64" fmla="*/ 462 w 713"/>
              <a:gd name="T65" fmla="*/ 249 h 1355"/>
              <a:gd name="T66" fmla="*/ 547 w 713"/>
              <a:gd name="T67" fmla="*/ 340 h 1355"/>
              <a:gd name="T68" fmla="*/ 611 w 713"/>
              <a:gd name="T69" fmla="*/ 340 h 1355"/>
              <a:gd name="T70" fmla="*/ 648 w 713"/>
              <a:gd name="T71" fmla="*/ 488 h 1355"/>
              <a:gd name="T72" fmla="*/ 585 w 713"/>
              <a:gd name="T73" fmla="*/ 403 h 1355"/>
              <a:gd name="T74" fmla="*/ 287 w 713"/>
              <a:gd name="T75" fmla="*/ 10 h 1355"/>
              <a:gd name="T76" fmla="*/ 160 w 713"/>
              <a:gd name="T77" fmla="*/ 63 h 1355"/>
              <a:gd name="T78" fmla="*/ 64 w 713"/>
              <a:gd name="T79" fmla="*/ 159 h 1355"/>
              <a:gd name="T80" fmla="*/ 11 w 713"/>
              <a:gd name="T81" fmla="*/ 286 h 1355"/>
              <a:gd name="T82" fmla="*/ 6 w 713"/>
              <a:gd name="T83" fmla="*/ 393 h 1355"/>
              <a:gd name="T84" fmla="*/ 122 w 713"/>
              <a:gd name="T85" fmla="*/ 807 h 1355"/>
              <a:gd name="T86" fmla="*/ 319 w 713"/>
              <a:gd name="T87" fmla="*/ 1332 h 1355"/>
              <a:gd name="T88" fmla="*/ 356 w 713"/>
              <a:gd name="T89" fmla="*/ 1354 h 1355"/>
              <a:gd name="T90" fmla="*/ 404 w 713"/>
              <a:gd name="T91" fmla="*/ 1322 h 1355"/>
              <a:gd name="T92" fmla="*/ 638 w 713"/>
              <a:gd name="T93" fmla="*/ 669 h 1355"/>
              <a:gd name="T94" fmla="*/ 712 w 713"/>
              <a:gd name="T95" fmla="*/ 355 h 1355"/>
              <a:gd name="T96" fmla="*/ 696 w 713"/>
              <a:gd name="T97" fmla="*/ 249 h 1355"/>
              <a:gd name="T98" fmla="*/ 632 w 713"/>
              <a:gd name="T99" fmla="*/ 132 h 1355"/>
              <a:gd name="T100" fmla="*/ 526 w 713"/>
              <a:gd name="T101" fmla="*/ 42 h 1355"/>
              <a:gd name="T102" fmla="*/ 393 w 713"/>
              <a:gd name="T103" fmla="*/ 5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3" h="1355">
                <a:moveTo>
                  <a:pt x="378" y="1274"/>
                </a:moveTo>
                <a:lnTo>
                  <a:pt x="378" y="1098"/>
                </a:lnTo>
                <a:lnTo>
                  <a:pt x="335" y="1098"/>
                </a:lnTo>
                <a:lnTo>
                  <a:pt x="335" y="1269"/>
                </a:lnTo>
                <a:lnTo>
                  <a:pt x="335" y="1269"/>
                </a:lnTo>
                <a:lnTo>
                  <a:pt x="255" y="1061"/>
                </a:lnTo>
                <a:lnTo>
                  <a:pt x="165" y="812"/>
                </a:lnTo>
                <a:lnTo>
                  <a:pt x="165" y="812"/>
                </a:lnTo>
                <a:lnTo>
                  <a:pt x="128" y="695"/>
                </a:lnTo>
                <a:lnTo>
                  <a:pt x="143" y="695"/>
                </a:lnTo>
                <a:lnTo>
                  <a:pt x="143" y="652"/>
                </a:lnTo>
                <a:lnTo>
                  <a:pt x="117" y="652"/>
                </a:lnTo>
                <a:lnTo>
                  <a:pt x="117" y="652"/>
                </a:lnTo>
                <a:lnTo>
                  <a:pt x="101" y="610"/>
                </a:lnTo>
                <a:lnTo>
                  <a:pt x="207" y="610"/>
                </a:lnTo>
                <a:lnTo>
                  <a:pt x="207" y="573"/>
                </a:lnTo>
                <a:lnTo>
                  <a:pt x="90" y="573"/>
                </a:lnTo>
                <a:lnTo>
                  <a:pt x="90" y="573"/>
                </a:lnTo>
                <a:lnTo>
                  <a:pt x="80" y="541"/>
                </a:lnTo>
                <a:lnTo>
                  <a:pt x="80" y="541"/>
                </a:lnTo>
                <a:lnTo>
                  <a:pt x="80" y="541"/>
                </a:lnTo>
                <a:lnTo>
                  <a:pt x="107" y="504"/>
                </a:lnTo>
                <a:lnTo>
                  <a:pt x="133" y="472"/>
                </a:lnTo>
                <a:lnTo>
                  <a:pt x="165" y="445"/>
                </a:lnTo>
                <a:lnTo>
                  <a:pt x="197" y="424"/>
                </a:lnTo>
                <a:lnTo>
                  <a:pt x="234" y="403"/>
                </a:lnTo>
                <a:lnTo>
                  <a:pt x="271" y="393"/>
                </a:lnTo>
                <a:lnTo>
                  <a:pt x="314" y="382"/>
                </a:lnTo>
                <a:lnTo>
                  <a:pt x="356" y="382"/>
                </a:lnTo>
                <a:lnTo>
                  <a:pt x="356" y="382"/>
                </a:lnTo>
                <a:lnTo>
                  <a:pt x="399" y="382"/>
                </a:lnTo>
                <a:lnTo>
                  <a:pt x="441" y="393"/>
                </a:lnTo>
                <a:lnTo>
                  <a:pt x="478" y="408"/>
                </a:lnTo>
                <a:lnTo>
                  <a:pt x="515" y="424"/>
                </a:lnTo>
                <a:lnTo>
                  <a:pt x="553" y="445"/>
                </a:lnTo>
                <a:lnTo>
                  <a:pt x="585" y="477"/>
                </a:lnTo>
                <a:lnTo>
                  <a:pt x="611" y="509"/>
                </a:lnTo>
                <a:lnTo>
                  <a:pt x="632" y="541"/>
                </a:lnTo>
                <a:lnTo>
                  <a:pt x="632" y="541"/>
                </a:lnTo>
                <a:lnTo>
                  <a:pt x="600" y="652"/>
                </a:lnTo>
                <a:lnTo>
                  <a:pt x="547" y="652"/>
                </a:lnTo>
                <a:lnTo>
                  <a:pt x="547" y="695"/>
                </a:lnTo>
                <a:lnTo>
                  <a:pt x="585" y="695"/>
                </a:lnTo>
                <a:lnTo>
                  <a:pt x="585" y="695"/>
                </a:lnTo>
                <a:lnTo>
                  <a:pt x="579" y="722"/>
                </a:lnTo>
                <a:lnTo>
                  <a:pt x="483" y="722"/>
                </a:lnTo>
                <a:lnTo>
                  <a:pt x="483" y="764"/>
                </a:lnTo>
                <a:lnTo>
                  <a:pt x="563" y="764"/>
                </a:lnTo>
                <a:lnTo>
                  <a:pt x="563" y="764"/>
                </a:lnTo>
                <a:lnTo>
                  <a:pt x="547" y="812"/>
                </a:lnTo>
                <a:lnTo>
                  <a:pt x="547" y="812"/>
                </a:lnTo>
                <a:lnTo>
                  <a:pt x="457" y="1067"/>
                </a:lnTo>
                <a:lnTo>
                  <a:pt x="378" y="1274"/>
                </a:lnTo>
                <a:close/>
                <a:moveTo>
                  <a:pt x="356" y="42"/>
                </a:moveTo>
                <a:lnTo>
                  <a:pt x="356" y="42"/>
                </a:lnTo>
                <a:lnTo>
                  <a:pt x="420" y="47"/>
                </a:lnTo>
                <a:lnTo>
                  <a:pt x="478" y="69"/>
                </a:lnTo>
                <a:lnTo>
                  <a:pt x="531" y="95"/>
                </a:lnTo>
                <a:lnTo>
                  <a:pt x="574" y="132"/>
                </a:lnTo>
                <a:lnTo>
                  <a:pt x="611" y="175"/>
                </a:lnTo>
                <a:lnTo>
                  <a:pt x="643" y="228"/>
                </a:lnTo>
                <a:lnTo>
                  <a:pt x="664" y="281"/>
                </a:lnTo>
                <a:lnTo>
                  <a:pt x="669" y="344"/>
                </a:lnTo>
                <a:lnTo>
                  <a:pt x="669" y="344"/>
                </a:lnTo>
                <a:lnTo>
                  <a:pt x="643" y="312"/>
                </a:lnTo>
                <a:lnTo>
                  <a:pt x="606" y="281"/>
                </a:lnTo>
                <a:lnTo>
                  <a:pt x="568" y="254"/>
                </a:lnTo>
                <a:lnTo>
                  <a:pt x="531" y="233"/>
                </a:lnTo>
                <a:lnTo>
                  <a:pt x="489" y="217"/>
                </a:lnTo>
                <a:lnTo>
                  <a:pt x="446" y="201"/>
                </a:lnTo>
                <a:lnTo>
                  <a:pt x="404" y="196"/>
                </a:lnTo>
                <a:lnTo>
                  <a:pt x="356" y="191"/>
                </a:lnTo>
                <a:lnTo>
                  <a:pt x="356" y="191"/>
                </a:lnTo>
                <a:lnTo>
                  <a:pt x="308" y="196"/>
                </a:lnTo>
                <a:lnTo>
                  <a:pt x="266" y="201"/>
                </a:lnTo>
                <a:lnTo>
                  <a:pt x="223" y="212"/>
                </a:lnTo>
                <a:lnTo>
                  <a:pt x="181" y="233"/>
                </a:lnTo>
                <a:lnTo>
                  <a:pt x="143" y="254"/>
                </a:lnTo>
                <a:lnTo>
                  <a:pt x="107" y="276"/>
                </a:lnTo>
                <a:lnTo>
                  <a:pt x="75" y="308"/>
                </a:lnTo>
                <a:lnTo>
                  <a:pt x="43" y="340"/>
                </a:lnTo>
                <a:lnTo>
                  <a:pt x="43" y="340"/>
                </a:lnTo>
                <a:lnTo>
                  <a:pt x="53" y="281"/>
                </a:lnTo>
                <a:lnTo>
                  <a:pt x="75" y="222"/>
                </a:lnTo>
                <a:lnTo>
                  <a:pt x="101" y="175"/>
                </a:lnTo>
                <a:lnTo>
                  <a:pt x="139" y="127"/>
                </a:lnTo>
                <a:lnTo>
                  <a:pt x="186" y="95"/>
                </a:lnTo>
                <a:lnTo>
                  <a:pt x="239" y="69"/>
                </a:lnTo>
                <a:lnTo>
                  <a:pt x="298" y="47"/>
                </a:lnTo>
                <a:lnTo>
                  <a:pt x="356" y="42"/>
                </a:lnTo>
                <a:close/>
                <a:moveTo>
                  <a:pt x="585" y="403"/>
                </a:moveTo>
                <a:lnTo>
                  <a:pt x="585" y="424"/>
                </a:lnTo>
                <a:lnTo>
                  <a:pt x="585" y="424"/>
                </a:lnTo>
                <a:lnTo>
                  <a:pt x="542" y="393"/>
                </a:lnTo>
                <a:lnTo>
                  <a:pt x="489" y="366"/>
                </a:lnTo>
                <a:lnTo>
                  <a:pt x="436" y="350"/>
                </a:lnTo>
                <a:lnTo>
                  <a:pt x="378" y="340"/>
                </a:lnTo>
                <a:lnTo>
                  <a:pt x="378" y="318"/>
                </a:lnTo>
                <a:lnTo>
                  <a:pt x="335" y="318"/>
                </a:lnTo>
                <a:lnTo>
                  <a:pt x="335" y="340"/>
                </a:lnTo>
                <a:lnTo>
                  <a:pt x="335" y="340"/>
                </a:lnTo>
                <a:lnTo>
                  <a:pt x="271" y="350"/>
                </a:lnTo>
                <a:lnTo>
                  <a:pt x="207" y="371"/>
                </a:lnTo>
                <a:lnTo>
                  <a:pt x="207" y="340"/>
                </a:lnTo>
                <a:lnTo>
                  <a:pt x="165" y="340"/>
                </a:lnTo>
                <a:lnTo>
                  <a:pt x="165" y="393"/>
                </a:lnTo>
                <a:lnTo>
                  <a:pt x="165" y="393"/>
                </a:lnTo>
                <a:lnTo>
                  <a:pt x="139" y="414"/>
                </a:lnTo>
                <a:lnTo>
                  <a:pt x="112" y="435"/>
                </a:lnTo>
                <a:lnTo>
                  <a:pt x="90" y="461"/>
                </a:lnTo>
                <a:lnTo>
                  <a:pt x="64" y="488"/>
                </a:lnTo>
                <a:lnTo>
                  <a:pt x="64" y="488"/>
                </a:lnTo>
                <a:lnTo>
                  <a:pt x="48" y="403"/>
                </a:lnTo>
                <a:lnTo>
                  <a:pt x="48" y="403"/>
                </a:lnTo>
                <a:lnTo>
                  <a:pt x="59" y="393"/>
                </a:lnTo>
                <a:lnTo>
                  <a:pt x="59" y="403"/>
                </a:lnTo>
                <a:lnTo>
                  <a:pt x="101" y="403"/>
                </a:lnTo>
                <a:lnTo>
                  <a:pt x="101" y="340"/>
                </a:lnTo>
                <a:lnTo>
                  <a:pt x="101" y="340"/>
                </a:lnTo>
                <a:lnTo>
                  <a:pt x="149" y="297"/>
                </a:lnTo>
                <a:lnTo>
                  <a:pt x="207" y="265"/>
                </a:lnTo>
                <a:lnTo>
                  <a:pt x="207" y="276"/>
                </a:lnTo>
                <a:lnTo>
                  <a:pt x="250" y="276"/>
                </a:lnTo>
                <a:lnTo>
                  <a:pt x="250" y="249"/>
                </a:lnTo>
                <a:lnTo>
                  <a:pt x="250" y="249"/>
                </a:lnTo>
                <a:lnTo>
                  <a:pt x="303" y="238"/>
                </a:lnTo>
                <a:lnTo>
                  <a:pt x="356" y="233"/>
                </a:lnTo>
                <a:lnTo>
                  <a:pt x="356" y="233"/>
                </a:lnTo>
                <a:lnTo>
                  <a:pt x="420" y="238"/>
                </a:lnTo>
                <a:lnTo>
                  <a:pt x="420" y="297"/>
                </a:lnTo>
                <a:lnTo>
                  <a:pt x="462" y="297"/>
                </a:lnTo>
                <a:lnTo>
                  <a:pt x="462" y="249"/>
                </a:lnTo>
                <a:lnTo>
                  <a:pt x="462" y="249"/>
                </a:lnTo>
                <a:lnTo>
                  <a:pt x="505" y="265"/>
                </a:lnTo>
                <a:lnTo>
                  <a:pt x="505" y="340"/>
                </a:lnTo>
                <a:lnTo>
                  <a:pt x="547" y="340"/>
                </a:lnTo>
                <a:lnTo>
                  <a:pt x="547" y="286"/>
                </a:lnTo>
                <a:lnTo>
                  <a:pt x="547" y="286"/>
                </a:lnTo>
                <a:lnTo>
                  <a:pt x="579" y="312"/>
                </a:lnTo>
                <a:lnTo>
                  <a:pt x="611" y="340"/>
                </a:lnTo>
                <a:lnTo>
                  <a:pt x="643" y="371"/>
                </a:lnTo>
                <a:lnTo>
                  <a:pt x="664" y="408"/>
                </a:lnTo>
                <a:lnTo>
                  <a:pt x="664" y="408"/>
                </a:lnTo>
                <a:lnTo>
                  <a:pt x="648" y="488"/>
                </a:lnTo>
                <a:lnTo>
                  <a:pt x="648" y="488"/>
                </a:lnTo>
                <a:lnTo>
                  <a:pt x="627" y="467"/>
                </a:lnTo>
                <a:lnTo>
                  <a:pt x="627" y="403"/>
                </a:lnTo>
                <a:lnTo>
                  <a:pt x="585" y="403"/>
                </a:lnTo>
                <a:close/>
                <a:moveTo>
                  <a:pt x="356" y="0"/>
                </a:moveTo>
                <a:lnTo>
                  <a:pt x="356" y="0"/>
                </a:lnTo>
                <a:lnTo>
                  <a:pt x="319" y="5"/>
                </a:lnTo>
                <a:lnTo>
                  <a:pt x="287" y="10"/>
                </a:lnTo>
                <a:lnTo>
                  <a:pt x="250" y="15"/>
                </a:lnTo>
                <a:lnTo>
                  <a:pt x="218" y="31"/>
                </a:lnTo>
                <a:lnTo>
                  <a:pt x="186" y="42"/>
                </a:lnTo>
                <a:lnTo>
                  <a:pt x="160" y="63"/>
                </a:lnTo>
                <a:lnTo>
                  <a:pt x="133" y="84"/>
                </a:lnTo>
                <a:lnTo>
                  <a:pt x="107" y="105"/>
                </a:lnTo>
                <a:lnTo>
                  <a:pt x="85" y="132"/>
                </a:lnTo>
                <a:lnTo>
                  <a:pt x="64" y="159"/>
                </a:lnTo>
                <a:lnTo>
                  <a:pt x="43" y="186"/>
                </a:lnTo>
                <a:lnTo>
                  <a:pt x="32" y="217"/>
                </a:lnTo>
                <a:lnTo>
                  <a:pt x="16" y="249"/>
                </a:lnTo>
                <a:lnTo>
                  <a:pt x="11" y="286"/>
                </a:lnTo>
                <a:lnTo>
                  <a:pt x="6" y="318"/>
                </a:lnTo>
                <a:lnTo>
                  <a:pt x="0" y="355"/>
                </a:lnTo>
                <a:lnTo>
                  <a:pt x="0" y="355"/>
                </a:lnTo>
                <a:lnTo>
                  <a:pt x="6" y="393"/>
                </a:lnTo>
                <a:lnTo>
                  <a:pt x="11" y="430"/>
                </a:lnTo>
                <a:lnTo>
                  <a:pt x="38" y="536"/>
                </a:lnTo>
                <a:lnTo>
                  <a:pt x="75" y="669"/>
                </a:lnTo>
                <a:lnTo>
                  <a:pt x="122" y="807"/>
                </a:lnTo>
                <a:lnTo>
                  <a:pt x="223" y="1093"/>
                </a:lnTo>
                <a:lnTo>
                  <a:pt x="314" y="1322"/>
                </a:lnTo>
                <a:lnTo>
                  <a:pt x="314" y="1322"/>
                </a:lnTo>
                <a:lnTo>
                  <a:pt x="319" y="1332"/>
                </a:lnTo>
                <a:lnTo>
                  <a:pt x="329" y="1343"/>
                </a:lnTo>
                <a:lnTo>
                  <a:pt x="340" y="1354"/>
                </a:lnTo>
                <a:lnTo>
                  <a:pt x="356" y="1354"/>
                </a:lnTo>
                <a:lnTo>
                  <a:pt x="356" y="1354"/>
                </a:lnTo>
                <a:lnTo>
                  <a:pt x="372" y="1354"/>
                </a:lnTo>
                <a:lnTo>
                  <a:pt x="382" y="1343"/>
                </a:lnTo>
                <a:lnTo>
                  <a:pt x="393" y="1332"/>
                </a:lnTo>
                <a:lnTo>
                  <a:pt x="404" y="1322"/>
                </a:lnTo>
                <a:lnTo>
                  <a:pt x="404" y="1322"/>
                </a:lnTo>
                <a:lnTo>
                  <a:pt x="489" y="1093"/>
                </a:lnTo>
                <a:lnTo>
                  <a:pt x="595" y="807"/>
                </a:lnTo>
                <a:lnTo>
                  <a:pt x="638" y="669"/>
                </a:lnTo>
                <a:lnTo>
                  <a:pt x="675" y="536"/>
                </a:lnTo>
                <a:lnTo>
                  <a:pt x="701" y="430"/>
                </a:lnTo>
                <a:lnTo>
                  <a:pt x="712" y="393"/>
                </a:lnTo>
                <a:lnTo>
                  <a:pt x="712" y="355"/>
                </a:lnTo>
                <a:lnTo>
                  <a:pt x="712" y="355"/>
                </a:lnTo>
                <a:lnTo>
                  <a:pt x="712" y="318"/>
                </a:lnTo>
                <a:lnTo>
                  <a:pt x="706" y="286"/>
                </a:lnTo>
                <a:lnTo>
                  <a:pt x="696" y="249"/>
                </a:lnTo>
                <a:lnTo>
                  <a:pt x="685" y="217"/>
                </a:lnTo>
                <a:lnTo>
                  <a:pt x="669" y="186"/>
                </a:lnTo>
                <a:lnTo>
                  <a:pt x="653" y="159"/>
                </a:lnTo>
                <a:lnTo>
                  <a:pt x="632" y="132"/>
                </a:lnTo>
                <a:lnTo>
                  <a:pt x="606" y="105"/>
                </a:lnTo>
                <a:lnTo>
                  <a:pt x="585" y="84"/>
                </a:lnTo>
                <a:lnTo>
                  <a:pt x="557" y="63"/>
                </a:lnTo>
                <a:lnTo>
                  <a:pt x="526" y="42"/>
                </a:lnTo>
                <a:lnTo>
                  <a:pt x="494" y="31"/>
                </a:lnTo>
                <a:lnTo>
                  <a:pt x="462" y="15"/>
                </a:lnTo>
                <a:lnTo>
                  <a:pt x="431" y="10"/>
                </a:lnTo>
                <a:lnTo>
                  <a:pt x="393" y="5"/>
                </a:lnTo>
                <a:lnTo>
                  <a:pt x="35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" name="Freeform 610"/>
          <p:cNvSpPr>
            <a:spLocks noChangeArrowheads="1"/>
          </p:cNvSpPr>
          <p:nvPr/>
        </p:nvSpPr>
        <p:spPr bwMode="auto">
          <a:xfrm>
            <a:off x="5819310" y="4835340"/>
            <a:ext cx="209917" cy="402779"/>
          </a:xfrm>
          <a:custGeom>
            <a:avLst/>
            <a:gdLst>
              <a:gd name="T0" fmla="*/ 350 w 707"/>
              <a:gd name="T1" fmla="*/ 1311 h 1355"/>
              <a:gd name="T2" fmla="*/ 260 w 707"/>
              <a:gd name="T3" fmla="*/ 1295 h 1355"/>
              <a:gd name="T4" fmla="*/ 175 w 707"/>
              <a:gd name="T5" fmla="*/ 1258 h 1355"/>
              <a:gd name="T6" fmla="*/ 111 w 707"/>
              <a:gd name="T7" fmla="*/ 1200 h 1355"/>
              <a:gd name="T8" fmla="*/ 63 w 707"/>
              <a:gd name="T9" fmla="*/ 1119 h 1355"/>
              <a:gd name="T10" fmla="*/ 79 w 707"/>
              <a:gd name="T11" fmla="*/ 1077 h 1355"/>
              <a:gd name="T12" fmla="*/ 47 w 707"/>
              <a:gd name="T13" fmla="*/ 1077 h 1355"/>
              <a:gd name="T14" fmla="*/ 100 w 707"/>
              <a:gd name="T15" fmla="*/ 1056 h 1355"/>
              <a:gd name="T16" fmla="*/ 37 w 707"/>
              <a:gd name="T17" fmla="*/ 1014 h 1355"/>
              <a:gd name="T18" fmla="*/ 37 w 707"/>
              <a:gd name="T19" fmla="*/ 998 h 1355"/>
              <a:gd name="T20" fmla="*/ 42 w 707"/>
              <a:gd name="T21" fmla="*/ 950 h 1355"/>
              <a:gd name="T22" fmla="*/ 100 w 707"/>
              <a:gd name="T23" fmla="*/ 732 h 1355"/>
              <a:gd name="T24" fmla="*/ 164 w 707"/>
              <a:gd name="T25" fmla="*/ 547 h 1355"/>
              <a:gd name="T26" fmla="*/ 329 w 707"/>
              <a:gd name="T27" fmla="*/ 84 h 1355"/>
              <a:gd name="T28" fmla="*/ 371 w 707"/>
              <a:gd name="T29" fmla="*/ 254 h 1355"/>
              <a:gd name="T30" fmla="*/ 371 w 707"/>
              <a:gd name="T31" fmla="*/ 79 h 1355"/>
              <a:gd name="T32" fmla="*/ 419 w 707"/>
              <a:gd name="T33" fmla="*/ 361 h 1355"/>
              <a:gd name="T34" fmla="*/ 493 w 707"/>
              <a:gd name="T35" fmla="*/ 403 h 1355"/>
              <a:gd name="T36" fmla="*/ 541 w 707"/>
              <a:gd name="T37" fmla="*/ 547 h 1355"/>
              <a:gd name="T38" fmla="*/ 604 w 707"/>
              <a:gd name="T39" fmla="*/ 732 h 1355"/>
              <a:gd name="T40" fmla="*/ 663 w 707"/>
              <a:gd name="T41" fmla="*/ 950 h 1355"/>
              <a:gd name="T42" fmla="*/ 663 w 707"/>
              <a:gd name="T43" fmla="*/ 998 h 1355"/>
              <a:gd name="T44" fmla="*/ 653 w 707"/>
              <a:gd name="T45" fmla="*/ 1077 h 1355"/>
              <a:gd name="T46" fmla="*/ 604 w 707"/>
              <a:gd name="T47" fmla="*/ 1119 h 1355"/>
              <a:gd name="T48" fmla="*/ 642 w 707"/>
              <a:gd name="T49" fmla="*/ 1119 h 1355"/>
              <a:gd name="T50" fmla="*/ 583 w 707"/>
              <a:gd name="T51" fmla="*/ 1141 h 1355"/>
              <a:gd name="T52" fmla="*/ 604 w 707"/>
              <a:gd name="T53" fmla="*/ 1183 h 1355"/>
              <a:gd name="T54" fmla="*/ 583 w 707"/>
              <a:gd name="T55" fmla="*/ 1210 h 1355"/>
              <a:gd name="T56" fmla="*/ 525 w 707"/>
              <a:gd name="T57" fmla="*/ 1258 h 1355"/>
              <a:gd name="T58" fmla="*/ 461 w 707"/>
              <a:gd name="T59" fmla="*/ 1290 h 1355"/>
              <a:gd name="T60" fmla="*/ 393 w 707"/>
              <a:gd name="T61" fmla="*/ 1311 h 1355"/>
              <a:gd name="T62" fmla="*/ 397 w 707"/>
              <a:gd name="T63" fmla="*/ 31 h 1355"/>
              <a:gd name="T64" fmla="*/ 393 w 707"/>
              <a:gd name="T65" fmla="*/ 21 h 1355"/>
              <a:gd name="T66" fmla="*/ 365 w 707"/>
              <a:gd name="T67" fmla="*/ 5 h 1355"/>
              <a:gd name="T68" fmla="*/ 350 w 707"/>
              <a:gd name="T69" fmla="*/ 0 h 1355"/>
              <a:gd name="T70" fmla="*/ 350 w 707"/>
              <a:gd name="T71" fmla="*/ 0 h 1355"/>
              <a:gd name="T72" fmla="*/ 323 w 707"/>
              <a:gd name="T73" fmla="*/ 10 h 1355"/>
              <a:gd name="T74" fmla="*/ 307 w 707"/>
              <a:gd name="T75" fmla="*/ 31 h 1355"/>
              <a:gd name="T76" fmla="*/ 217 w 707"/>
              <a:gd name="T77" fmla="*/ 265 h 1355"/>
              <a:gd name="T78" fmla="*/ 68 w 707"/>
              <a:gd name="T79" fmla="*/ 690 h 1355"/>
              <a:gd name="T80" fmla="*/ 5 w 707"/>
              <a:gd name="T81" fmla="*/ 923 h 1355"/>
              <a:gd name="T82" fmla="*/ 0 w 707"/>
              <a:gd name="T83" fmla="*/ 998 h 1355"/>
              <a:gd name="T84" fmla="*/ 0 w 707"/>
              <a:gd name="T85" fmla="*/ 1035 h 1355"/>
              <a:gd name="T86" fmla="*/ 15 w 707"/>
              <a:gd name="T87" fmla="*/ 1104 h 1355"/>
              <a:gd name="T88" fmla="*/ 42 w 707"/>
              <a:gd name="T89" fmla="*/ 1168 h 1355"/>
              <a:gd name="T90" fmla="*/ 79 w 707"/>
              <a:gd name="T91" fmla="*/ 1226 h 1355"/>
              <a:gd name="T92" fmla="*/ 127 w 707"/>
              <a:gd name="T93" fmla="*/ 1274 h 1355"/>
              <a:gd name="T94" fmla="*/ 186 w 707"/>
              <a:gd name="T95" fmla="*/ 1311 h 1355"/>
              <a:gd name="T96" fmla="*/ 249 w 707"/>
              <a:gd name="T97" fmla="*/ 1337 h 1355"/>
              <a:gd name="T98" fmla="*/ 318 w 707"/>
              <a:gd name="T99" fmla="*/ 1354 h 1355"/>
              <a:gd name="T100" fmla="*/ 350 w 707"/>
              <a:gd name="T101" fmla="*/ 1354 h 1355"/>
              <a:gd name="T102" fmla="*/ 424 w 707"/>
              <a:gd name="T103" fmla="*/ 1348 h 1355"/>
              <a:gd name="T104" fmla="*/ 488 w 707"/>
              <a:gd name="T105" fmla="*/ 1327 h 1355"/>
              <a:gd name="T106" fmla="*/ 551 w 707"/>
              <a:gd name="T107" fmla="*/ 1295 h 1355"/>
              <a:gd name="T108" fmla="*/ 604 w 707"/>
              <a:gd name="T109" fmla="*/ 1247 h 1355"/>
              <a:gd name="T110" fmla="*/ 647 w 707"/>
              <a:gd name="T111" fmla="*/ 1194 h 1355"/>
              <a:gd name="T112" fmla="*/ 679 w 707"/>
              <a:gd name="T113" fmla="*/ 1136 h 1355"/>
              <a:gd name="T114" fmla="*/ 700 w 707"/>
              <a:gd name="T115" fmla="*/ 1072 h 1355"/>
              <a:gd name="T116" fmla="*/ 706 w 707"/>
              <a:gd name="T117" fmla="*/ 998 h 1355"/>
              <a:gd name="T118" fmla="*/ 706 w 707"/>
              <a:gd name="T119" fmla="*/ 966 h 1355"/>
              <a:gd name="T120" fmla="*/ 674 w 707"/>
              <a:gd name="T121" fmla="*/ 817 h 1355"/>
              <a:gd name="T122" fmla="*/ 589 w 707"/>
              <a:gd name="T123" fmla="*/ 547 h 1355"/>
              <a:gd name="T124" fmla="*/ 397 w 707"/>
              <a:gd name="T125" fmla="*/ 31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07" h="1355">
                <a:moveTo>
                  <a:pt x="350" y="1311"/>
                </a:moveTo>
                <a:lnTo>
                  <a:pt x="350" y="1311"/>
                </a:lnTo>
                <a:lnTo>
                  <a:pt x="302" y="1305"/>
                </a:lnTo>
                <a:lnTo>
                  <a:pt x="260" y="1295"/>
                </a:lnTo>
                <a:lnTo>
                  <a:pt x="217" y="1279"/>
                </a:lnTo>
                <a:lnTo>
                  <a:pt x="175" y="1258"/>
                </a:lnTo>
                <a:lnTo>
                  <a:pt x="143" y="1231"/>
                </a:lnTo>
                <a:lnTo>
                  <a:pt x="111" y="1200"/>
                </a:lnTo>
                <a:lnTo>
                  <a:pt x="84" y="1162"/>
                </a:lnTo>
                <a:lnTo>
                  <a:pt x="63" y="1119"/>
                </a:lnTo>
                <a:lnTo>
                  <a:pt x="79" y="1119"/>
                </a:lnTo>
                <a:lnTo>
                  <a:pt x="79" y="1077"/>
                </a:lnTo>
                <a:lnTo>
                  <a:pt x="47" y="1077"/>
                </a:lnTo>
                <a:lnTo>
                  <a:pt x="47" y="1077"/>
                </a:lnTo>
                <a:lnTo>
                  <a:pt x="42" y="1056"/>
                </a:lnTo>
                <a:lnTo>
                  <a:pt x="100" y="1056"/>
                </a:lnTo>
                <a:lnTo>
                  <a:pt x="100" y="1014"/>
                </a:lnTo>
                <a:lnTo>
                  <a:pt x="37" y="1014"/>
                </a:lnTo>
                <a:lnTo>
                  <a:pt x="37" y="1014"/>
                </a:lnTo>
                <a:lnTo>
                  <a:pt x="37" y="998"/>
                </a:lnTo>
                <a:lnTo>
                  <a:pt x="37" y="998"/>
                </a:lnTo>
                <a:lnTo>
                  <a:pt x="42" y="950"/>
                </a:lnTo>
                <a:lnTo>
                  <a:pt x="63" y="865"/>
                </a:lnTo>
                <a:lnTo>
                  <a:pt x="100" y="732"/>
                </a:lnTo>
                <a:lnTo>
                  <a:pt x="164" y="547"/>
                </a:lnTo>
                <a:lnTo>
                  <a:pt x="164" y="547"/>
                </a:lnTo>
                <a:lnTo>
                  <a:pt x="254" y="291"/>
                </a:lnTo>
                <a:lnTo>
                  <a:pt x="329" y="84"/>
                </a:lnTo>
                <a:lnTo>
                  <a:pt x="329" y="254"/>
                </a:lnTo>
                <a:lnTo>
                  <a:pt x="371" y="254"/>
                </a:lnTo>
                <a:lnTo>
                  <a:pt x="371" y="79"/>
                </a:lnTo>
                <a:lnTo>
                  <a:pt x="371" y="79"/>
                </a:lnTo>
                <a:lnTo>
                  <a:pt x="477" y="361"/>
                </a:lnTo>
                <a:lnTo>
                  <a:pt x="419" y="361"/>
                </a:lnTo>
                <a:lnTo>
                  <a:pt x="419" y="403"/>
                </a:lnTo>
                <a:lnTo>
                  <a:pt x="493" y="403"/>
                </a:lnTo>
                <a:lnTo>
                  <a:pt x="493" y="403"/>
                </a:lnTo>
                <a:lnTo>
                  <a:pt x="541" y="547"/>
                </a:lnTo>
                <a:lnTo>
                  <a:pt x="541" y="547"/>
                </a:lnTo>
                <a:lnTo>
                  <a:pt x="604" y="732"/>
                </a:lnTo>
                <a:lnTo>
                  <a:pt x="642" y="865"/>
                </a:lnTo>
                <a:lnTo>
                  <a:pt x="663" y="950"/>
                </a:lnTo>
                <a:lnTo>
                  <a:pt x="663" y="998"/>
                </a:lnTo>
                <a:lnTo>
                  <a:pt x="663" y="998"/>
                </a:lnTo>
                <a:lnTo>
                  <a:pt x="663" y="1040"/>
                </a:lnTo>
                <a:lnTo>
                  <a:pt x="653" y="1077"/>
                </a:lnTo>
                <a:lnTo>
                  <a:pt x="604" y="1077"/>
                </a:lnTo>
                <a:lnTo>
                  <a:pt x="604" y="1119"/>
                </a:lnTo>
                <a:lnTo>
                  <a:pt x="642" y="1119"/>
                </a:lnTo>
                <a:lnTo>
                  <a:pt x="642" y="1119"/>
                </a:lnTo>
                <a:lnTo>
                  <a:pt x="631" y="1141"/>
                </a:lnTo>
                <a:lnTo>
                  <a:pt x="583" y="1141"/>
                </a:lnTo>
                <a:lnTo>
                  <a:pt x="583" y="1183"/>
                </a:lnTo>
                <a:lnTo>
                  <a:pt x="604" y="1183"/>
                </a:lnTo>
                <a:lnTo>
                  <a:pt x="604" y="1183"/>
                </a:lnTo>
                <a:lnTo>
                  <a:pt x="583" y="1210"/>
                </a:lnTo>
                <a:lnTo>
                  <a:pt x="557" y="1237"/>
                </a:lnTo>
                <a:lnTo>
                  <a:pt x="525" y="1258"/>
                </a:lnTo>
                <a:lnTo>
                  <a:pt x="498" y="1274"/>
                </a:lnTo>
                <a:lnTo>
                  <a:pt x="461" y="1290"/>
                </a:lnTo>
                <a:lnTo>
                  <a:pt x="429" y="1300"/>
                </a:lnTo>
                <a:lnTo>
                  <a:pt x="393" y="1311"/>
                </a:lnTo>
                <a:lnTo>
                  <a:pt x="350" y="1311"/>
                </a:lnTo>
                <a:close/>
                <a:moveTo>
                  <a:pt x="397" y="31"/>
                </a:moveTo>
                <a:lnTo>
                  <a:pt x="397" y="31"/>
                </a:lnTo>
                <a:lnTo>
                  <a:pt x="393" y="21"/>
                </a:lnTo>
                <a:lnTo>
                  <a:pt x="382" y="10"/>
                </a:lnTo>
                <a:lnTo>
                  <a:pt x="365" y="5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lnTo>
                  <a:pt x="350" y="0"/>
                </a:lnTo>
                <a:lnTo>
                  <a:pt x="339" y="5"/>
                </a:lnTo>
                <a:lnTo>
                  <a:pt x="323" y="10"/>
                </a:lnTo>
                <a:lnTo>
                  <a:pt x="313" y="21"/>
                </a:lnTo>
                <a:lnTo>
                  <a:pt x="307" y="31"/>
                </a:lnTo>
                <a:lnTo>
                  <a:pt x="307" y="31"/>
                </a:lnTo>
                <a:lnTo>
                  <a:pt x="217" y="265"/>
                </a:lnTo>
                <a:lnTo>
                  <a:pt x="116" y="547"/>
                </a:lnTo>
                <a:lnTo>
                  <a:pt x="68" y="690"/>
                </a:lnTo>
                <a:lnTo>
                  <a:pt x="31" y="817"/>
                </a:lnTo>
                <a:lnTo>
                  <a:pt x="5" y="923"/>
                </a:lnTo>
                <a:lnTo>
                  <a:pt x="0" y="966"/>
                </a:lnTo>
                <a:lnTo>
                  <a:pt x="0" y="998"/>
                </a:lnTo>
                <a:lnTo>
                  <a:pt x="0" y="998"/>
                </a:lnTo>
                <a:lnTo>
                  <a:pt x="0" y="1035"/>
                </a:lnTo>
                <a:lnTo>
                  <a:pt x="5" y="1072"/>
                </a:lnTo>
                <a:lnTo>
                  <a:pt x="15" y="1104"/>
                </a:lnTo>
                <a:lnTo>
                  <a:pt x="26" y="1136"/>
                </a:lnTo>
                <a:lnTo>
                  <a:pt x="42" y="1168"/>
                </a:lnTo>
                <a:lnTo>
                  <a:pt x="58" y="1194"/>
                </a:lnTo>
                <a:lnTo>
                  <a:pt x="79" y="1226"/>
                </a:lnTo>
                <a:lnTo>
                  <a:pt x="100" y="1247"/>
                </a:lnTo>
                <a:lnTo>
                  <a:pt x="127" y="1274"/>
                </a:lnTo>
                <a:lnTo>
                  <a:pt x="154" y="1295"/>
                </a:lnTo>
                <a:lnTo>
                  <a:pt x="186" y="1311"/>
                </a:lnTo>
                <a:lnTo>
                  <a:pt x="212" y="1327"/>
                </a:lnTo>
                <a:lnTo>
                  <a:pt x="249" y="1337"/>
                </a:lnTo>
                <a:lnTo>
                  <a:pt x="281" y="1348"/>
                </a:lnTo>
                <a:lnTo>
                  <a:pt x="318" y="1354"/>
                </a:lnTo>
                <a:lnTo>
                  <a:pt x="350" y="1354"/>
                </a:lnTo>
                <a:lnTo>
                  <a:pt x="350" y="1354"/>
                </a:lnTo>
                <a:lnTo>
                  <a:pt x="387" y="1354"/>
                </a:lnTo>
                <a:lnTo>
                  <a:pt x="424" y="1348"/>
                </a:lnTo>
                <a:lnTo>
                  <a:pt x="456" y="1337"/>
                </a:lnTo>
                <a:lnTo>
                  <a:pt x="488" y="1327"/>
                </a:lnTo>
                <a:lnTo>
                  <a:pt x="520" y="1311"/>
                </a:lnTo>
                <a:lnTo>
                  <a:pt x="551" y="1295"/>
                </a:lnTo>
                <a:lnTo>
                  <a:pt x="578" y="1274"/>
                </a:lnTo>
                <a:lnTo>
                  <a:pt x="604" y="1247"/>
                </a:lnTo>
                <a:lnTo>
                  <a:pt x="626" y="1226"/>
                </a:lnTo>
                <a:lnTo>
                  <a:pt x="647" y="1194"/>
                </a:lnTo>
                <a:lnTo>
                  <a:pt x="663" y="1168"/>
                </a:lnTo>
                <a:lnTo>
                  <a:pt x="679" y="1136"/>
                </a:lnTo>
                <a:lnTo>
                  <a:pt x="690" y="1104"/>
                </a:lnTo>
                <a:lnTo>
                  <a:pt x="700" y="1072"/>
                </a:lnTo>
                <a:lnTo>
                  <a:pt x="706" y="1035"/>
                </a:lnTo>
                <a:lnTo>
                  <a:pt x="706" y="998"/>
                </a:lnTo>
                <a:lnTo>
                  <a:pt x="706" y="998"/>
                </a:lnTo>
                <a:lnTo>
                  <a:pt x="706" y="966"/>
                </a:lnTo>
                <a:lnTo>
                  <a:pt x="695" y="923"/>
                </a:lnTo>
                <a:lnTo>
                  <a:pt x="674" y="817"/>
                </a:lnTo>
                <a:lnTo>
                  <a:pt x="631" y="690"/>
                </a:lnTo>
                <a:lnTo>
                  <a:pt x="589" y="547"/>
                </a:lnTo>
                <a:lnTo>
                  <a:pt x="488" y="265"/>
                </a:lnTo>
                <a:lnTo>
                  <a:pt x="397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" name="Freeform 611"/>
          <p:cNvSpPr>
            <a:spLocks noChangeArrowheads="1"/>
          </p:cNvSpPr>
          <p:nvPr/>
        </p:nvSpPr>
        <p:spPr bwMode="auto">
          <a:xfrm>
            <a:off x="5875725" y="5011146"/>
            <a:ext cx="99711" cy="175806"/>
          </a:xfrm>
          <a:custGeom>
            <a:avLst/>
            <a:gdLst>
              <a:gd name="T0" fmla="*/ 164 w 335"/>
              <a:gd name="T1" fmla="*/ 0 h 590"/>
              <a:gd name="T2" fmla="*/ 100 w 335"/>
              <a:gd name="T3" fmla="*/ 11 h 590"/>
              <a:gd name="T4" fmla="*/ 47 w 335"/>
              <a:gd name="T5" fmla="*/ 48 h 590"/>
              <a:gd name="T6" fmla="*/ 10 w 335"/>
              <a:gd name="T7" fmla="*/ 101 h 590"/>
              <a:gd name="T8" fmla="*/ 0 w 335"/>
              <a:gd name="T9" fmla="*/ 170 h 590"/>
              <a:gd name="T10" fmla="*/ 0 w 335"/>
              <a:gd name="T11" fmla="*/ 420 h 590"/>
              <a:gd name="T12" fmla="*/ 10 w 335"/>
              <a:gd name="T13" fmla="*/ 489 h 590"/>
              <a:gd name="T14" fmla="*/ 47 w 335"/>
              <a:gd name="T15" fmla="*/ 542 h 590"/>
              <a:gd name="T16" fmla="*/ 100 w 335"/>
              <a:gd name="T17" fmla="*/ 579 h 590"/>
              <a:gd name="T18" fmla="*/ 164 w 335"/>
              <a:gd name="T19" fmla="*/ 589 h 590"/>
              <a:gd name="T20" fmla="*/ 201 w 335"/>
              <a:gd name="T21" fmla="*/ 584 h 590"/>
              <a:gd name="T22" fmla="*/ 260 w 335"/>
              <a:gd name="T23" fmla="*/ 563 h 590"/>
              <a:gd name="T24" fmla="*/ 307 w 335"/>
              <a:gd name="T25" fmla="*/ 515 h 590"/>
              <a:gd name="T26" fmla="*/ 328 w 335"/>
              <a:gd name="T27" fmla="*/ 457 h 590"/>
              <a:gd name="T28" fmla="*/ 291 w 335"/>
              <a:gd name="T29" fmla="*/ 420 h 590"/>
              <a:gd name="T30" fmla="*/ 291 w 335"/>
              <a:gd name="T31" fmla="*/ 446 h 590"/>
              <a:gd name="T32" fmla="*/ 270 w 335"/>
              <a:gd name="T33" fmla="*/ 494 h 590"/>
              <a:gd name="T34" fmla="*/ 238 w 335"/>
              <a:gd name="T35" fmla="*/ 525 h 590"/>
              <a:gd name="T36" fmla="*/ 190 w 335"/>
              <a:gd name="T37" fmla="*/ 547 h 590"/>
              <a:gd name="T38" fmla="*/ 164 w 335"/>
              <a:gd name="T39" fmla="*/ 547 h 590"/>
              <a:gd name="T40" fmla="*/ 116 w 335"/>
              <a:gd name="T41" fmla="*/ 536 h 590"/>
              <a:gd name="T42" fmla="*/ 74 w 335"/>
              <a:gd name="T43" fmla="*/ 510 h 590"/>
              <a:gd name="T44" fmla="*/ 47 w 335"/>
              <a:gd name="T45" fmla="*/ 473 h 590"/>
              <a:gd name="T46" fmla="*/ 36 w 335"/>
              <a:gd name="T47" fmla="*/ 420 h 590"/>
              <a:gd name="T48" fmla="*/ 36 w 335"/>
              <a:gd name="T49" fmla="*/ 170 h 590"/>
              <a:gd name="T50" fmla="*/ 47 w 335"/>
              <a:gd name="T51" fmla="*/ 117 h 590"/>
              <a:gd name="T52" fmla="*/ 74 w 335"/>
              <a:gd name="T53" fmla="*/ 80 h 590"/>
              <a:gd name="T54" fmla="*/ 116 w 335"/>
              <a:gd name="T55" fmla="*/ 48 h 590"/>
              <a:gd name="T56" fmla="*/ 164 w 335"/>
              <a:gd name="T57" fmla="*/ 43 h 590"/>
              <a:gd name="T58" fmla="*/ 190 w 335"/>
              <a:gd name="T59" fmla="*/ 43 h 590"/>
              <a:gd name="T60" fmla="*/ 238 w 335"/>
              <a:gd name="T61" fmla="*/ 64 h 590"/>
              <a:gd name="T62" fmla="*/ 270 w 335"/>
              <a:gd name="T63" fmla="*/ 96 h 590"/>
              <a:gd name="T64" fmla="*/ 291 w 335"/>
              <a:gd name="T65" fmla="*/ 143 h 590"/>
              <a:gd name="T66" fmla="*/ 291 w 335"/>
              <a:gd name="T67" fmla="*/ 271 h 590"/>
              <a:gd name="T68" fmla="*/ 334 w 335"/>
              <a:gd name="T69" fmla="*/ 170 h 590"/>
              <a:gd name="T70" fmla="*/ 328 w 335"/>
              <a:gd name="T71" fmla="*/ 133 h 590"/>
              <a:gd name="T72" fmla="*/ 307 w 335"/>
              <a:gd name="T73" fmla="*/ 75 h 590"/>
              <a:gd name="T74" fmla="*/ 260 w 335"/>
              <a:gd name="T75" fmla="*/ 27 h 590"/>
              <a:gd name="T76" fmla="*/ 201 w 335"/>
              <a:gd name="T7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5" h="590">
                <a:moveTo>
                  <a:pt x="164" y="0"/>
                </a:moveTo>
                <a:lnTo>
                  <a:pt x="164" y="0"/>
                </a:lnTo>
                <a:lnTo>
                  <a:pt x="132" y="0"/>
                </a:lnTo>
                <a:lnTo>
                  <a:pt x="100" y="11"/>
                </a:lnTo>
                <a:lnTo>
                  <a:pt x="74" y="27"/>
                </a:lnTo>
                <a:lnTo>
                  <a:pt x="47" y="48"/>
                </a:lnTo>
                <a:lnTo>
                  <a:pt x="26" y="75"/>
                </a:lnTo>
                <a:lnTo>
                  <a:pt x="10" y="101"/>
                </a:lnTo>
                <a:lnTo>
                  <a:pt x="0" y="133"/>
                </a:lnTo>
                <a:lnTo>
                  <a:pt x="0" y="170"/>
                </a:lnTo>
                <a:lnTo>
                  <a:pt x="0" y="420"/>
                </a:lnTo>
                <a:lnTo>
                  <a:pt x="0" y="420"/>
                </a:lnTo>
                <a:lnTo>
                  <a:pt x="0" y="457"/>
                </a:lnTo>
                <a:lnTo>
                  <a:pt x="10" y="489"/>
                </a:lnTo>
                <a:lnTo>
                  <a:pt x="26" y="515"/>
                </a:lnTo>
                <a:lnTo>
                  <a:pt x="47" y="542"/>
                </a:lnTo>
                <a:lnTo>
                  <a:pt x="74" y="563"/>
                </a:lnTo>
                <a:lnTo>
                  <a:pt x="100" y="579"/>
                </a:lnTo>
                <a:lnTo>
                  <a:pt x="132" y="584"/>
                </a:lnTo>
                <a:lnTo>
                  <a:pt x="164" y="589"/>
                </a:lnTo>
                <a:lnTo>
                  <a:pt x="164" y="589"/>
                </a:lnTo>
                <a:lnTo>
                  <a:pt x="201" y="584"/>
                </a:lnTo>
                <a:lnTo>
                  <a:pt x="233" y="579"/>
                </a:lnTo>
                <a:lnTo>
                  <a:pt x="260" y="563"/>
                </a:lnTo>
                <a:lnTo>
                  <a:pt x="286" y="542"/>
                </a:lnTo>
                <a:lnTo>
                  <a:pt x="307" y="515"/>
                </a:lnTo>
                <a:lnTo>
                  <a:pt x="323" y="489"/>
                </a:lnTo>
                <a:lnTo>
                  <a:pt x="328" y="457"/>
                </a:lnTo>
                <a:lnTo>
                  <a:pt x="334" y="420"/>
                </a:lnTo>
                <a:lnTo>
                  <a:pt x="291" y="420"/>
                </a:lnTo>
                <a:lnTo>
                  <a:pt x="291" y="420"/>
                </a:lnTo>
                <a:lnTo>
                  <a:pt x="291" y="446"/>
                </a:lnTo>
                <a:lnTo>
                  <a:pt x="281" y="473"/>
                </a:lnTo>
                <a:lnTo>
                  <a:pt x="270" y="494"/>
                </a:lnTo>
                <a:lnTo>
                  <a:pt x="254" y="510"/>
                </a:lnTo>
                <a:lnTo>
                  <a:pt x="238" y="525"/>
                </a:lnTo>
                <a:lnTo>
                  <a:pt x="217" y="536"/>
                </a:lnTo>
                <a:lnTo>
                  <a:pt x="190" y="547"/>
                </a:lnTo>
                <a:lnTo>
                  <a:pt x="164" y="547"/>
                </a:lnTo>
                <a:lnTo>
                  <a:pt x="164" y="547"/>
                </a:lnTo>
                <a:lnTo>
                  <a:pt x="143" y="547"/>
                </a:lnTo>
                <a:lnTo>
                  <a:pt x="116" y="536"/>
                </a:lnTo>
                <a:lnTo>
                  <a:pt x="95" y="525"/>
                </a:lnTo>
                <a:lnTo>
                  <a:pt x="74" y="510"/>
                </a:lnTo>
                <a:lnTo>
                  <a:pt x="58" y="494"/>
                </a:lnTo>
                <a:lnTo>
                  <a:pt x="47" y="473"/>
                </a:lnTo>
                <a:lnTo>
                  <a:pt x="42" y="446"/>
                </a:lnTo>
                <a:lnTo>
                  <a:pt x="36" y="420"/>
                </a:lnTo>
                <a:lnTo>
                  <a:pt x="36" y="170"/>
                </a:lnTo>
                <a:lnTo>
                  <a:pt x="36" y="170"/>
                </a:lnTo>
                <a:lnTo>
                  <a:pt x="42" y="143"/>
                </a:lnTo>
                <a:lnTo>
                  <a:pt x="47" y="117"/>
                </a:lnTo>
                <a:lnTo>
                  <a:pt x="58" y="96"/>
                </a:lnTo>
                <a:lnTo>
                  <a:pt x="74" y="80"/>
                </a:lnTo>
                <a:lnTo>
                  <a:pt x="95" y="64"/>
                </a:lnTo>
                <a:lnTo>
                  <a:pt x="116" y="48"/>
                </a:lnTo>
                <a:lnTo>
                  <a:pt x="143" y="43"/>
                </a:lnTo>
                <a:lnTo>
                  <a:pt x="164" y="43"/>
                </a:lnTo>
                <a:lnTo>
                  <a:pt x="164" y="43"/>
                </a:lnTo>
                <a:lnTo>
                  <a:pt x="190" y="43"/>
                </a:lnTo>
                <a:lnTo>
                  <a:pt x="217" y="48"/>
                </a:lnTo>
                <a:lnTo>
                  <a:pt x="238" y="64"/>
                </a:lnTo>
                <a:lnTo>
                  <a:pt x="254" y="80"/>
                </a:lnTo>
                <a:lnTo>
                  <a:pt x="270" y="96"/>
                </a:lnTo>
                <a:lnTo>
                  <a:pt x="281" y="117"/>
                </a:lnTo>
                <a:lnTo>
                  <a:pt x="291" y="143"/>
                </a:lnTo>
                <a:lnTo>
                  <a:pt x="291" y="170"/>
                </a:lnTo>
                <a:lnTo>
                  <a:pt x="291" y="271"/>
                </a:lnTo>
                <a:lnTo>
                  <a:pt x="334" y="271"/>
                </a:lnTo>
                <a:lnTo>
                  <a:pt x="334" y="170"/>
                </a:lnTo>
                <a:lnTo>
                  <a:pt x="334" y="170"/>
                </a:lnTo>
                <a:lnTo>
                  <a:pt x="328" y="133"/>
                </a:lnTo>
                <a:lnTo>
                  <a:pt x="323" y="101"/>
                </a:lnTo>
                <a:lnTo>
                  <a:pt x="307" y="75"/>
                </a:lnTo>
                <a:lnTo>
                  <a:pt x="286" y="48"/>
                </a:lnTo>
                <a:lnTo>
                  <a:pt x="260" y="27"/>
                </a:lnTo>
                <a:lnTo>
                  <a:pt x="233" y="11"/>
                </a:lnTo>
                <a:lnTo>
                  <a:pt x="201" y="0"/>
                </a:lnTo>
                <a:lnTo>
                  <a:pt x="164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" name="Freeform 612"/>
          <p:cNvSpPr>
            <a:spLocks noChangeArrowheads="1"/>
          </p:cNvSpPr>
          <p:nvPr/>
        </p:nvSpPr>
        <p:spPr bwMode="auto">
          <a:xfrm>
            <a:off x="5894093" y="5030826"/>
            <a:ext cx="31488" cy="31488"/>
          </a:xfrm>
          <a:custGeom>
            <a:avLst/>
            <a:gdLst>
              <a:gd name="T0" fmla="*/ 106 w 107"/>
              <a:gd name="T1" fmla="*/ 0 h 107"/>
              <a:gd name="T2" fmla="*/ 106 w 107"/>
              <a:gd name="T3" fmla="*/ 0 h 107"/>
              <a:gd name="T4" fmla="*/ 85 w 107"/>
              <a:gd name="T5" fmla="*/ 0 h 107"/>
              <a:gd name="T6" fmla="*/ 64 w 107"/>
              <a:gd name="T7" fmla="*/ 5 h 107"/>
              <a:gd name="T8" fmla="*/ 42 w 107"/>
              <a:gd name="T9" fmla="*/ 16 h 107"/>
              <a:gd name="T10" fmla="*/ 27 w 107"/>
              <a:gd name="T11" fmla="*/ 32 h 107"/>
              <a:gd name="T12" fmla="*/ 16 w 107"/>
              <a:gd name="T13" fmla="*/ 42 h 107"/>
              <a:gd name="T14" fmla="*/ 5 w 107"/>
              <a:gd name="T15" fmla="*/ 64 h 107"/>
              <a:gd name="T16" fmla="*/ 0 w 107"/>
              <a:gd name="T17" fmla="*/ 85 h 107"/>
              <a:gd name="T18" fmla="*/ 0 w 107"/>
              <a:gd name="T19" fmla="*/ 106 h 107"/>
              <a:gd name="T20" fmla="*/ 37 w 107"/>
              <a:gd name="T21" fmla="*/ 106 h 107"/>
              <a:gd name="T22" fmla="*/ 37 w 107"/>
              <a:gd name="T23" fmla="*/ 106 h 107"/>
              <a:gd name="T24" fmla="*/ 42 w 107"/>
              <a:gd name="T25" fmla="*/ 79 h 107"/>
              <a:gd name="T26" fmla="*/ 58 w 107"/>
              <a:gd name="T27" fmla="*/ 58 h 107"/>
              <a:gd name="T28" fmla="*/ 80 w 107"/>
              <a:gd name="T29" fmla="*/ 42 h 107"/>
              <a:gd name="T30" fmla="*/ 106 w 107"/>
              <a:gd name="T31" fmla="*/ 42 h 107"/>
              <a:gd name="T32" fmla="*/ 106 w 107"/>
              <a:gd name="T3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7" h="107">
                <a:moveTo>
                  <a:pt x="106" y="0"/>
                </a:moveTo>
                <a:lnTo>
                  <a:pt x="106" y="0"/>
                </a:lnTo>
                <a:lnTo>
                  <a:pt x="85" y="0"/>
                </a:lnTo>
                <a:lnTo>
                  <a:pt x="64" y="5"/>
                </a:lnTo>
                <a:lnTo>
                  <a:pt x="42" y="16"/>
                </a:lnTo>
                <a:lnTo>
                  <a:pt x="27" y="32"/>
                </a:lnTo>
                <a:lnTo>
                  <a:pt x="16" y="42"/>
                </a:lnTo>
                <a:lnTo>
                  <a:pt x="5" y="64"/>
                </a:lnTo>
                <a:lnTo>
                  <a:pt x="0" y="85"/>
                </a:lnTo>
                <a:lnTo>
                  <a:pt x="0" y="106"/>
                </a:lnTo>
                <a:lnTo>
                  <a:pt x="37" y="106"/>
                </a:lnTo>
                <a:lnTo>
                  <a:pt x="37" y="106"/>
                </a:lnTo>
                <a:lnTo>
                  <a:pt x="42" y="79"/>
                </a:lnTo>
                <a:lnTo>
                  <a:pt x="58" y="58"/>
                </a:lnTo>
                <a:lnTo>
                  <a:pt x="80" y="42"/>
                </a:lnTo>
                <a:lnTo>
                  <a:pt x="106" y="42"/>
                </a:lnTo>
                <a:lnTo>
                  <a:pt x="10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" name="Freeform 613"/>
          <p:cNvSpPr>
            <a:spLocks noChangeArrowheads="1"/>
          </p:cNvSpPr>
          <p:nvPr/>
        </p:nvSpPr>
        <p:spPr bwMode="auto">
          <a:xfrm>
            <a:off x="5962316" y="5118729"/>
            <a:ext cx="13120" cy="11808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" name="Freeform 614"/>
          <p:cNvSpPr>
            <a:spLocks noChangeArrowheads="1"/>
          </p:cNvSpPr>
          <p:nvPr/>
        </p:nvSpPr>
        <p:spPr bwMode="auto">
          <a:xfrm>
            <a:off x="5962316" y="5100361"/>
            <a:ext cx="13120" cy="11808"/>
          </a:xfrm>
          <a:custGeom>
            <a:avLst/>
            <a:gdLst>
              <a:gd name="T0" fmla="*/ 0 w 44"/>
              <a:gd name="T1" fmla="*/ 0 h 39"/>
              <a:gd name="T2" fmla="*/ 43 w 44"/>
              <a:gd name="T3" fmla="*/ 0 h 39"/>
              <a:gd name="T4" fmla="*/ 43 w 44"/>
              <a:gd name="T5" fmla="*/ 38 h 39"/>
              <a:gd name="T6" fmla="*/ 0 w 44"/>
              <a:gd name="T7" fmla="*/ 38 h 39"/>
              <a:gd name="T8" fmla="*/ 0 w 44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9">
                <a:moveTo>
                  <a:pt x="0" y="0"/>
                </a:moveTo>
                <a:lnTo>
                  <a:pt x="43" y="0"/>
                </a:lnTo>
                <a:lnTo>
                  <a:pt x="43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9" name="Freeform 615"/>
          <p:cNvSpPr>
            <a:spLocks noChangeArrowheads="1"/>
          </p:cNvSpPr>
          <p:nvPr/>
        </p:nvSpPr>
        <p:spPr bwMode="auto">
          <a:xfrm>
            <a:off x="5917709" y="5123977"/>
            <a:ext cx="38048" cy="38048"/>
          </a:xfrm>
          <a:custGeom>
            <a:avLst/>
            <a:gdLst>
              <a:gd name="T0" fmla="*/ 64 w 128"/>
              <a:gd name="T1" fmla="*/ 43 h 128"/>
              <a:gd name="T2" fmla="*/ 64 w 128"/>
              <a:gd name="T3" fmla="*/ 43 h 128"/>
              <a:gd name="T4" fmla="*/ 74 w 128"/>
              <a:gd name="T5" fmla="*/ 48 h 128"/>
              <a:gd name="T6" fmla="*/ 79 w 128"/>
              <a:gd name="T7" fmla="*/ 48 h 128"/>
              <a:gd name="T8" fmla="*/ 85 w 128"/>
              <a:gd name="T9" fmla="*/ 58 h 128"/>
              <a:gd name="T10" fmla="*/ 85 w 128"/>
              <a:gd name="T11" fmla="*/ 64 h 128"/>
              <a:gd name="T12" fmla="*/ 85 w 128"/>
              <a:gd name="T13" fmla="*/ 64 h 128"/>
              <a:gd name="T14" fmla="*/ 85 w 128"/>
              <a:gd name="T15" fmla="*/ 74 h 128"/>
              <a:gd name="T16" fmla="*/ 79 w 128"/>
              <a:gd name="T17" fmla="*/ 80 h 128"/>
              <a:gd name="T18" fmla="*/ 74 w 128"/>
              <a:gd name="T19" fmla="*/ 85 h 128"/>
              <a:gd name="T20" fmla="*/ 64 w 128"/>
              <a:gd name="T21" fmla="*/ 85 h 128"/>
              <a:gd name="T22" fmla="*/ 64 w 128"/>
              <a:gd name="T23" fmla="*/ 85 h 128"/>
              <a:gd name="T24" fmla="*/ 58 w 128"/>
              <a:gd name="T25" fmla="*/ 85 h 128"/>
              <a:gd name="T26" fmla="*/ 47 w 128"/>
              <a:gd name="T27" fmla="*/ 80 h 128"/>
              <a:gd name="T28" fmla="*/ 47 w 128"/>
              <a:gd name="T29" fmla="*/ 74 h 128"/>
              <a:gd name="T30" fmla="*/ 42 w 128"/>
              <a:gd name="T31" fmla="*/ 64 h 128"/>
              <a:gd name="T32" fmla="*/ 42 w 128"/>
              <a:gd name="T33" fmla="*/ 64 h 128"/>
              <a:gd name="T34" fmla="*/ 47 w 128"/>
              <a:gd name="T35" fmla="*/ 58 h 128"/>
              <a:gd name="T36" fmla="*/ 47 w 128"/>
              <a:gd name="T37" fmla="*/ 48 h 128"/>
              <a:gd name="T38" fmla="*/ 58 w 128"/>
              <a:gd name="T39" fmla="*/ 48 h 128"/>
              <a:gd name="T40" fmla="*/ 64 w 128"/>
              <a:gd name="T41" fmla="*/ 43 h 128"/>
              <a:gd name="T42" fmla="*/ 64 w 128"/>
              <a:gd name="T43" fmla="*/ 127 h 128"/>
              <a:gd name="T44" fmla="*/ 64 w 128"/>
              <a:gd name="T45" fmla="*/ 127 h 128"/>
              <a:gd name="T46" fmla="*/ 90 w 128"/>
              <a:gd name="T47" fmla="*/ 122 h 128"/>
              <a:gd name="T48" fmla="*/ 111 w 128"/>
              <a:gd name="T49" fmla="*/ 112 h 128"/>
              <a:gd name="T50" fmla="*/ 122 w 128"/>
              <a:gd name="T51" fmla="*/ 90 h 128"/>
              <a:gd name="T52" fmla="*/ 127 w 128"/>
              <a:gd name="T53" fmla="*/ 64 h 128"/>
              <a:gd name="T54" fmla="*/ 127 w 128"/>
              <a:gd name="T55" fmla="*/ 64 h 128"/>
              <a:gd name="T56" fmla="*/ 122 w 128"/>
              <a:gd name="T57" fmla="*/ 43 h 128"/>
              <a:gd name="T58" fmla="*/ 111 w 128"/>
              <a:gd name="T59" fmla="*/ 21 h 128"/>
              <a:gd name="T60" fmla="*/ 90 w 128"/>
              <a:gd name="T61" fmla="*/ 5 h 128"/>
              <a:gd name="T62" fmla="*/ 64 w 128"/>
              <a:gd name="T63" fmla="*/ 0 h 128"/>
              <a:gd name="T64" fmla="*/ 64 w 128"/>
              <a:gd name="T65" fmla="*/ 0 h 128"/>
              <a:gd name="T66" fmla="*/ 42 w 128"/>
              <a:gd name="T67" fmla="*/ 5 h 128"/>
              <a:gd name="T68" fmla="*/ 21 w 128"/>
              <a:gd name="T69" fmla="*/ 21 h 128"/>
              <a:gd name="T70" fmla="*/ 5 w 128"/>
              <a:gd name="T71" fmla="*/ 43 h 128"/>
              <a:gd name="T72" fmla="*/ 0 w 128"/>
              <a:gd name="T73" fmla="*/ 64 h 128"/>
              <a:gd name="T74" fmla="*/ 0 w 128"/>
              <a:gd name="T75" fmla="*/ 64 h 128"/>
              <a:gd name="T76" fmla="*/ 5 w 128"/>
              <a:gd name="T77" fmla="*/ 90 h 128"/>
              <a:gd name="T78" fmla="*/ 21 w 128"/>
              <a:gd name="T79" fmla="*/ 112 h 128"/>
              <a:gd name="T80" fmla="*/ 42 w 128"/>
              <a:gd name="T81" fmla="*/ 122 h 128"/>
              <a:gd name="T82" fmla="*/ 64 w 128"/>
              <a:gd name="T83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64" y="43"/>
                </a:moveTo>
                <a:lnTo>
                  <a:pt x="64" y="43"/>
                </a:lnTo>
                <a:lnTo>
                  <a:pt x="74" y="48"/>
                </a:lnTo>
                <a:lnTo>
                  <a:pt x="79" y="48"/>
                </a:lnTo>
                <a:lnTo>
                  <a:pt x="85" y="58"/>
                </a:lnTo>
                <a:lnTo>
                  <a:pt x="85" y="64"/>
                </a:lnTo>
                <a:lnTo>
                  <a:pt x="85" y="64"/>
                </a:lnTo>
                <a:lnTo>
                  <a:pt x="85" y="74"/>
                </a:lnTo>
                <a:lnTo>
                  <a:pt x="79" y="80"/>
                </a:lnTo>
                <a:lnTo>
                  <a:pt x="74" y="85"/>
                </a:lnTo>
                <a:lnTo>
                  <a:pt x="64" y="85"/>
                </a:lnTo>
                <a:lnTo>
                  <a:pt x="64" y="85"/>
                </a:lnTo>
                <a:lnTo>
                  <a:pt x="58" y="85"/>
                </a:lnTo>
                <a:lnTo>
                  <a:pt x="47" y="80"/>
                </a:lnTo>
                <a:lnTo>
                  <a:pt x="47" y="74"/>
                </a:lnTo>
                <a:lnTo>
                  <a:pt x="42" y="64"/>
                </a:lnTo>
                <a:lnTo>
                  <a:pt x="42" y="64"/>
                </a:lnTo>
                <a:lnTo>
                  <a:pt x="47" y="58"/>
                </a:lnTo>
                <a:lnTo>
                  <a:pt x="47" y="48"/>
                </a:lnTo>
                <a:lnTo>
                  <a:pt x="58" y="48"/>
                </a:lnTo>
                <a:lnTo>
                  <a:pt x="64" y="43"/>
                </a:lnTo>
                <a:close/>
                <a:moveTo>
                  <a:pt x="64" y="127"/>
                </a:moveTo>
                <a:lnTo>
                  <a:pt x="64" y="127"/>
                </a:lnTo>
                <a:lnTo>
                  <a:pt x="90" y="122"/>
                </a:lnTo>
                <a:lnTo>
                  <a:pt x="111" y="112"/>
                </a:lnTo>
                <a:lnTo>
                  <a:pt x="122" y="90"/>
                </a:lnTo>
                <a:lnTo>
                  <a:pt x="127" y="64"/>
                </a:lnTo>
                <a:lnTo>
                  <a:pt x="127" y="64"/>
                </a:lnTo>
                <a:lnTo>
                  <a:pt x="122" y="43"/>
                </a:lnTo>
                <a:lnTo>
                  <a:pt x="111" y="21"/>
                </a:lnTo>
                <a:lnTo>
                  <a:pt x="90" y="5"/>
                </a:lnTo>
                <a:lnTo>
                  <a:pt x="64" y="0"/>
                </a:lnTo>
                <a:lnTo>
                  <a:pt x="64" y="0"/>
                </a:lnTo>
                <a:lnTo>
                  <a:pt x="42" y="5"/>
                </a:lnTo>
                <a:lnTo>
                  <a:pt x="21" y="21"/>
                </a:lnTo>
                <a:lnTo>
                  <a:pt x="5" y="43"/>
                </a:lnTo>
                <a:lnTo>
                  <a:pt x="0" y="64"/>
                </a:lnTo>
                <a:lnTo>
                  <a:pt x="0" y="64"/>
                </a:lnTo>
                <a:lnTo>
                  <a:pt x="5" y="90"/>
                </a:lnTo>
                <a:lnTo>
                  <a:pt x="21" y="112"/>
                </a:lnTo>
                <a:lnTo>
                  <a:pt x="42" y="122"/>
                </a:lnTo>
                <a:lnTo>
                  <a:pt x="64" y="1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0" name="Freeform 616"/>
          <p:cNvSpPr>
            <a:spLocks noChangeArrowheads="1"/>
          </p:cNvSpPr>
          <p:nvPr/>
        </p:nvSpPr>
        <p:spPr bwMode="auto">
          <a:xfrm>
            <a:off x="5703856" y="511348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1" name="Freeform 617"/>
          <p:cNvSpPr>
            <a:spLocks noChangeArrowheads="1"/>
          </p:cNvSpPr>
          <p:nvPr/>
        </p:nvSpPr>
        <p:spPr bwMode="auto">
          <a:xfrm>
            <a:off x="5716976" y="5092489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2" name="Freeform 618"/>
          <p:cNvSpPr>
            <a:spLocks noChangeArrowheads="1"/>
          </p:cNvSpPr>
          <p:nvPr/>
        </p:nvSpPr>
        <p:spPr bwMode="auto">
          <a:xfrm>
            <a:off x="5730095" y="5118729"/>
            <a:ext cx="13120" cy="11808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3" name="Freeform 619"/>
          <p:cNvSpPr>
            <a:spLocks noChangeArrowheads="1"/>
          </p:cNvSpPr>
          <p:nvPr/>
        </p:nvSpPr>
        <p:spPr bwMode="auto">
          <a:xfrm>
            <a:off x="5892781" y="4961291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" name="Freeform 620"/>
          <p:cNvSpPr>
            <a:spLocks noChangeArrowheads="1"/>
          </p:cNvSpPr>
          <p:nvPr/>
        </p:nvSpPr>
        <p:spPr bwMode="auto">
          <a:xfrm>
            <a:off x="5925580" y="4979659"/>
            <a:ext cx="11808" cy="13120"/>
          </a:xfrm>
          <a:custGeom>
            <a:avLst/>
            <a:gdLst>
              <a:gd name="T0" fmla="*/ 0 w 39"/>
              <a:gd name="T1" fmla="*/ 0 h 43"/>
              <a:gd name="T2" fmla="*/ 38 w 39"/>
              <a:gd name="T3" fmla="*/ 0 h 43"/>
              <a:gd name="T4" fmla="*/ 38 w 39"/>
              <a:gd name="T5" fmla="*/ 42 h 43"/>
              <a:gd name="T6" fmla="*/ 0 w 39"/>
              <a:gd name="T7" fmla="*/ 42 h 43"/>
              <a:gd name="T8" fmla="*/ 0 w 3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3">
                <a:moveTo>
                  <a:pt x="0" y="0"/>
                </a:moveTo>
                <a:lnTo>
                  <a:pt x="38" y="0"/>
                </a:lnTo>
                <a:lnTo>
                  <a:pt x="3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5" name="Freeform 621"/>
          <p:cNvSpPr>
            <a:spLocks noChangeArrowheads="1"/>
          </p:cNvSpPr>
          <p:nvPr/>
        </p:nvSpPr>
        <p:spPr bwMode="auto">
          <a:xfrm>
            <a:off x="10095064" y="4496849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6" name="Freeform 622"/>
          <p:cNvSpPr>
            <a:spLocks noChangeArrowheads="1"/>
          </p:cNvSpPr>
          <p:nvPr/>
        </p:nvSpPr>
        <p:spPr bwMode="auto">
          <a:xfrm>
            <a:off x="10015033" y="4309236"/>
            <a:ext cx="124638" cy="276828"/>
          </a:xfrm>
          <a:custGeom>
            <a:avLst/>
            <a:gdLst>
              <a:gd name="T0" fmla="*/ 377 w 421"/>
              <a:gd name="T1" fmla="*/ 467 h 930"/>
              <a:gd name="T2" fmla="*/ 377 w 421"/>
              <a:gd name="T3" fmla="*/ 488 h 930"/>
              <a:gd name="T4" fmla="*/ 292 w 421"/>
              <a:gd name="T5" fmla="*/ 488 h 930"/>
              <a:gd name="T6" fmla="*/ 292 w 421"/>
              <a:gd name="T7" fmla="*/ 530 h 930"/>
              <a:gd name="T8" fmla="*/ 377 w 421"/>
              <a:gd name="T9" fmla="*/ 530 h 930"/>
              <a:gd name="T10" fmla="*/ 377 w 421"/>
              <a:gd name="T11" fmla="*/ 631 h 930"/>
              <a:gd name="T12" fmla="*/ 340 w 421"/>
              <a:gd name="T13" fmla="*/ 631 h 930"/>
              <a:gd name="T14" fmla="*/ 340 w 421"/>
              <a:gd name="T15" fmla="*/ 674 h 930"/>
              <a:gd name="T16" fmla="*/ 377 w 421"/>
              <a:gd name="T17" fmla="*/ 674 h 930"/>
              <a:gd name="T18" fmla="*/ 377 w 421"/>
              <a:gd name="T19" fmla="*/ 695 h 930"/>
              <a:gd name="T20" fmla="*/ 191 w 421"/>
              <a:gd name="T21" fmla="*/ 695 h 930"/>
              <a:gd name="T22" fmla="*/ 191 w 421"/>
              <a:gd name="T23" fmla="*/ 361 h 930"/>
              <a:gd name="T24" fmla="*/ 377 w 421"/>
              <a:gd name="T25" fmla="*/ 361 h 930"/>
              <a:gd name="T26" fmla="*/ 377 w 421"/>
              <a:gd name="T27" fmla="*/ 424 h 930"/>
              <a:gd name="T28" fmla="*/ 249 w 421"/>
              <a:gd name="T29" fmla="*/ 424 h 930"/>
              <a:gd name="T30" fmla="*/ 249 w 421"/>
              <a:gd name="T31" fmla="*/ 467 h 930"/>
              <a:gd name="T32" fmla="*/ 377 w 421"/>
              <a:gd name="T33" fmla="*/ 467 h 930"/>
              <a:gd name="T34" fmla="*/ 37 w 421"/>
              <a:gd name="T35" fmla="*/ 886 h 930"/>
              <a:gd name="T36" fmla="*/ 37 w 421"/>
              <a:gd name="T37" fmla="*/ 737 h 930"/>
              <a:gd name="T38" fmla="*/ 127 w 421"/>
              <a:gd name="T39" fmla="*/ 737 h 930"/>
              <a:gd name="T40" fmla="*/ 127 w 421"/>
              <a:gd name="T41" fmla="*/ 530 h 930"/>
              <a:gd name="T42" fmla="*/ 37 w 421"/>
              <a:gd name="T43" fmla="*/ 530 h 930"/>
              <a:gd name="T44" fmla="*/ 37 w 421"/>
              <a:gd name="T45" fmla="*/ 169 h 930"/>
              <a:gd name="T46" fmla="*/ 377 w 421"/>
              <a:gd name="T47" fmla="*/ 169 h 930"/>
              <a:gd name="T48" fmla="*/ 377 w 421"/>
              <a:gd name="T49" fmla="*/ 318 h 930"/>
              <a:gd name="T50" fmla="*/ 149 w 421"/>
              <a:gd name="T51" fmla="*/ 318 h 930"/>
              <a:gd name="T52" fmla="*/ 149 w 421"/>
              <a:gd name="T53" fmla="*/ 737 h 930"/>
              <a:gd name="T54" fmla="*/ 377 w 421"/>
              <a:gd name="T55" fmla="*/ 737 h 930"/>
              <a:gd name="T56" fmla="*/ 377 w 421"/>
              <a:gd name="T57" fmla="*/ 886 h 930"/>
              <a:gd name="T58" fmla="*/ 37 w 421"/>
              <a:gd name="T59" fmla="*/ 886 h 930"/>
              <a:gd name="T60" fmla="*/ 37 w 421"/>
              <a:gd name="T61" fmla="*/ 568 h 930"/>
              <a:gd name="T62" fmla="*/ 85 w 421"/>
              <a:gd name="T63" fmla="*/ 568 h 930"/>
              <a:gd name="T64" fmla="*/ 85 w 421"/>
              <a:gd name="T65" fmla="*/ 695 h 930"/>
              <a:gd name="T66" fmla="*/ 37 w 421"/>
              <a:gd name="T67" fmla="*/ 695 h 930"/>
              <a:gd name="T68" fmla="*/ 37 w 421"/>
              <a:gd name="T69" fmla="*/ 568 h 930"/>
              <a:gd name="T70" fmla="*/ 377 w 421"/>
              <a:gd name="T71" fmla="*/ 42 h 930"/>
              <a:gd name="T72" fmla="*/ 377 w 421"/>
              <a:gd name="T73" fmla="*/ 127 h 930"/>
              <a:gd name="T74" fmla="*/ 37 w 421"/>
              <a:gd name="T75" fmla="*/ 127 h 930"/>
              <a:gd name="T76" fmla="*/ 37 w 421"/>
              <a:gd name="T77" fmla="*/ 42 h 930"/>
              <a:gd name="T78" fmla="*/ 377 w 421"/>
              <a:gd name="T79" fmla="*/ 42 h 930"/>
              <a:gd name="T80" fmla="*/ 0 w 421"/>
              <a:gd name="T81" fmla="*/ 0 h 930"/>
              <a:gd name="T82" fmla="*/ 0 w 421"/>
              <a:gd name="T83" fmla="*/ 929 h 930"/>
              <a:gd name="T84" fmla="*/ 420 w 421"/>
              <a:gd name="T85" fmla="*/ 929 h 930"/>
              <a:gd name="T86" fmla="*/ 420 w 421"/>
              <a:gd name="T87" fmla="*/ 0 h 930"/>
              <a:gd name="T88" fmla="*/ 0 w 421"/>
              <a:gd name="T89" fmla="*/ 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1" h="930">
                <a:moveTo>
                  <a:pt x="377" y="467"/>
                </a:moveTo>
                <a:lnTo>
                  <a:pt x="377" y="488"/>
                </a:lnTo>
                <a:lnTo>
                  <a:pt x="292" y="488"/>
                </a:lnTo>
                <a:lnTo>
                  <a:pt x="292" y="530"/>
                </a:lnTo>
                <a:lnTo>
                  <a:pt x="377" y="530"/>
                </a:lnTo>
                <a:lnTo>
                  <a:pt x="377" y="631"/>
                </a:lnTo>
                <a:lnTo>
                  <a:pt x="340" y="631"/>
                </a:lnTo>
                <a:lnTo>
                  <a:pt x="340" y="674"/>
                </a:lnTo>
                <a:lnTo>
                  <a:pt x="377" y="674"/>
                </a:lnTo>
                <a:lnTo>
                  <a:pt x="377" y="695"/>
                </a:lnTo>
                <a:lnTo>
                  <a:pt x="191" y="695"/>
                </a:lnTo>
                <a:lnTo>
                  <a:pt x="191" y="361"/>
                </a:lnTo>
                <a:lnTo>
                  <a:pt x="377" y="361"/>
                </a:lnTo>
                <a:lnTo>
                  <a:pt x="377" y="424"/>
                </a:lnTo>
                <a:lnTo>
                  <a:pt x="249" y="424"/>
                </a:lnTo>
                <a:lnTo>
                  <a:pt x="249" y="467"/>
                </a:lnTo>
                <a:lnTo>
                  <a:pt x="377" y="467"/>
                </a:lnTo>
                <a:close/>
                <a:moveTo>
                  <a:pt x="37" y="886"/>
                </a:moveTo>
                <a:lnTo>
                  <a:pt x="37" y="737"/>
                </a:lnTo>
                <a:lnTo>
                  <a:pt x="127" y="737"/>
                </a:lnTo>
                <a:lnTo>
                  <a:pt x="127" y="530"/>
                </a:lnTo>
                <a:lnTo>
                  <a:pt x="37" y="530"/>
                </a:lnTo>
                <a:lnTo>
                  <a:pt x="37" y="169"/>
                </a:lnTo>
                <a:lnTo>
                  <a:pt x="377" y="169"/>
                </a:lnTo>
                <a:lnTo>
                  <a:pt x="377" y="318"/>
                </a:lnTo>
                <a:lnTo>
                  <a:pt x="149" y="318"/>
                </a:lnTo>
                <a:lnTo>
                  <a:pt x="149" y="737"/>
                </a:lnTo>
                <a:lnTo>
                  <a:pt x="377" y="737"/>
                </a:lnTo>
                <a:lnTo>
                  <a:pt x="377" y="886"/>
                </a:lnTo>
                <a:lnTo>
                  <a:pt x="37" y="886"/>
                </a:lnTo>
                <a:close/>
                <a:moveTo>
                  <a:pt x="37" y="568"/>
                </a:moveTo>
                <a:lnTo>
                  <a:pt x="85" y="568"/>
                </a:lnTo>
                <a:lnTo>
                  <a:pt x="85" y="695"/>
                </a:lnTo>
                <a:lnTo>
                  <a:pt x="37" y="695"/>
                </a:lnTo>
                <a:lnTo>
                  <a:pt x="37" y="568"/>
                </a:lnTo>
                <a:close/>
                <a:moveTo>
                  <a:pt x="377" y="42"/>
                </a:moveTo>
                <a:lnTo>
                  <a:pt x="377" y="127"/>
                </a:lnTo>
                <a:lnTo>
                  <a:pt x="37" y="127"/>
                </a:lnTo>
                <a:lnTo>
                  <a:pt x="37" y="42"/>
                </a:lnTo>
                <a:lnTo>
                  <a:pt x="377" y="42"/>
                </a:lnTo>
                <a:close/>
                <a:moveTo>
                  <a:pt x="0" y="0"/>
                </a:moveTo>
                <a:lnTo>
                  <a:pt x="0" y="929"/>
                </a:lnTo>
                <a:lnTo>
                  <a:pt x="420" y="929"/>
                </a:lnTo>
                <a:lnTo>
                  <a:pt x="42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7" name="Freeform 623"/>
          <p:cNvSpPr>
            <a:spLocks noChangeArrowheads="1"/>
          </p:cNvSpPr>
          <p:nvPr/>
        </p:nvSpPr>
        <p:spPr bwMode="auto">
          <a:xfrm>
            <a:off x="10032088" y="4222645"/>
            <a:ext cx="89215" cy="80031"/>
          </a:xfrm>
          <a:custGeom>
            <a:avLst/>
            <a:gdLst>
              <a:gd name="T0" fmla="*/ 42 w 298"/>
              <a:gd name="T1" fmla="*/ 270 h 271"/>
              <a:gd name="T2" fmla="*/ 85 w 298"/>
              <a:gd name="T3" fmla="*/ 270 h 271"/>
              <a:gd name="T4" fmla="*/ 85 w 298"/>
              <a:gd name="T5" fmla="*/ 58 h 271"/>
              <a:gd name="T6" fmla="*/ 212 w 298"/>
              <a:gd name="T7" fmla="*/ 58 h 271"/>
              <a:gd name="T8" fmla="*/ 212 w 298"/>
              <a:gd name="T9" fmla="*/ 270 h 271"/>
              <a:gd name="T10" fmla="*/ 254 w 298"/>
              <a:gd name="T11" fmla="*/ 270 h 271"/>
              <a:gd name="T12" fmla="*/ 254 w 298"/>
              <a:gd name="T13" fmla="*/ 58 h 271"/>
              <a:gd name="T14" fmla="*/ 297 w 298"/>
              <a:gd name="T15" fmla="*/ 58 h 271"/>
              <a:gd name="T16" fmla="*/ 297 w 298"/>
              <a:gd name="T17" fmla="*/ 21 h 271"/>
              <a:gd name="T18" fmla="*/ 132 w 298"/>
              <a:gd name="T19" fmla="*/ 21 h 271"/>
              <a:gd name="T20" fmla="*/ 132 w 298"/>
              <a:gd name="T21" fmla="*/ 0 h 271"/>
              <a:gd name="T22" fmla="*/ 90 w 298"/>
              <a:gd name="T23" fmla="*/ 0 h 271"/>
              <a:gd name="T24" fmla="*/ 90 w 298"/>
              <a:gd name="T25" fmla="*/ 21 h 271"/>
              <a:gd name="T26" fmla="*/ 0 w 298"/>
              <a:gd name="T27" fmla="*/ 21 h 271"/>
              <a:gd name="T28" fmla="*/ 0 w 298"/>
              <a:gd name="T29" fmla="*/ 58 h 271"/>
              <a:gd name="T30" fmla="*/ 42 w 298"/>
              <a:gd name="T31" fmla="*/ 58 h 271"/>
              <a:gd name="T32" fmla="*/ 42 w 298"/>
              <a:gd name="T33" fmla="*/ 27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8" h="271">
                <a:moveTo>
                  <a:pt x="42" y="270"/>
                </a:moveTo>
                <a:lnTo>
                  <a:pt x="85" y="270"/>
                </a:lnTo>
                <a:lnTo>
                  <a:pt x="85" y="58"/>
                </a:lnTo>
                <a:lnTo>
                  <a:pt x="212" y="58"/>
                </a:lnTo>
                <a:lnTo>
                  <a:pt x="212" y="270"/>
                </a:lnTo>
                <a:lnTo>
                  <a:pt x="254" y="270"/>
                </a:lnTo>
                <a:lnTo>
                  <a:pt x="254" y="58"/>
                </a:lnTo>
                <a:lnTo>
                  <a:pt x="297" y="58"/>
                </a:lnTo>
                <a:lnTo>
                  <a:pt x="297" y="21"/>
                </a:lnTo>
                <a:lnTo>
                  <a:pt x="132" y="21"/>
                </a:lnTo>
                <a:lnTo>
                  <a:pt x="132" y="0"/>
                </a:lnTo>
                <a:lnTo>
                  <a:pt x="90" y="0"/>
                </a:lnTo>
                <a:lnTo>
                  <a:pt x="90" y="21"/>
                </a:lnTo>
                <a:lnTo>
                  <a:pt x="0" y="21"/>
                </a:lnTo>
                <a:lnTo>
                  <a:pt x="0" y="58"/>
                </a:lnTo>
                <a:lnTo>
                  <a:pt x="42" y="58"/>
                </a:lnTo>
                <a:lnTo>
                  <a:pt x="42" y="27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8" name="Freeform 624"/>
          <p:cNvSpPr>
            <a:spLocks noChangeArrowheads="1"/>
          </p:cNvSpPr>
          <p:nvPr/>
        </p:nvSpPr>
        <p:spPr bwMode="auto">
          <a:xfrm>
            <a:off x="10039960" y="4181973"/>
            <a:ext cx="74783" cy="38048"/>
          </a:xfrm>
          <a:custGeom>
            <a:avLst/>
            <a:gdLst>
              <a:gd name="T0" fmla="*/ 42 w 250"/>
              <a:gd name="T1" fmla="*/ 106 h 128"/>
              <a:gd name="T2" fmla="*/ 64 w 250"/>
              <a:gd name="T3" fmla="*/ 106 h 128"/>
              <a:gd name="T4" fmla="*/ 64 w 250"/>
              <a:gd name="T5" fmla="*/ 63 h 128"/>
              <a:gd name="T6" fmla="*/ 42 w 250"/>
              <a:gd name="T7" fmla="*/ 63 h 128"/>
              <a:gd name="T8" fmla="*/ 42 w 250"/>
              <a:gd name="T9" fmla="*/ 42 h 128"/>
              <a:gd name="T10" fmla="*/ 207 w 250"/>
              <a:gd name="T11" fmla="*/ 42 h 128"/>
              <a:gd name="T12" fmla="*/ 207 w 250"/>
              <a:gd name="T13" fmla="*/ 127 h 128"/>
              <a:gd name="T14" fmla="*/ 249 w 250"/>
              <a:gd name="T15" fmla="*/ 127 h 128"/>
              <a:gd name="T16" fmla="*/ 249 w 250"/>
              <a:gd name="T17" fmla="*/ 0 h 128"/>
              <a:gd name="T18" fmla="*/ 0 w 250"/>
              <a:gd name="T19" fmla="*/ 0 h 128"/>
              <a:gd name="T20" fmla="*/ 0 w 250"/>
              <a:gd name="T21" fmla="*/ 127 h 128"/>
              <a:gd name="T22" fmla="*/ 42 w 250"/>
              <a:gd name="T23" fmla="*/ 127 h 128"/>
              <a:gd name="T24" fmla="*/ 42 w 250"/>
              <a:gd name="T25" fmla="*/ 10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0" h="128">
                <a:moveTo>
                  <a:pt x="42" y="106"/>
                </a:moveTo>
                <a:lnTo>
                  <a:pt x="64" y="106"/>
                </a:lnTo>
                <a:lnTo>
                  <a:pt x="64" y="63"/>
                </a:lnTo>
                <a:lnTo>
                  <a:pt x="42" y="63"/>
                </a:lnTo>
                <a:lnTo>
                  <a:pt x="42" y="42"/>
                </a:lnTo>
                <a:lnTo>
                  <a:pt x="207" y="42"/>
                </a:lnTo>
                <a:lnTo>
                  <a:pt x="207" y="127"/>
                </a:lnTo>
                <a:lnTo>
                  <a:pt x="249" y="127"/>
                </a:lnTo>
                <a:lnTo>
                  <a:pt x="249" y="0"/>
                </a:lnTo>
                <a:lnTo>
                  <a:pt x="0" y="0"/>
                </a:lnTo>
                <a:lnTo>
                  <a:pt x="0" y="127"/>
                </a:lnTo>
                <a:lnTo>
                  <a:pt x="42" y="127"/>
                </a:lnTo>
                <a:lnTo>
                  <a:pt x="42" y="10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9" name="Freeform 625"/>
          <p:cNvSpPr>
            <a:spLocks noChangeArrowheads="1"/>
          </p:cNvSpPr>
          <p:nvPr/>
        </p:nvSpPr>
        <p:spPr bwMode="auto">
          <a:xfrm>
            <a:off x="10081944" y="4201653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0" name="Freeform 626"/>
          <p:cNvSpPr>
            <a:spLocks noChangeArrowheads="1"/>
          </p:cNvSpPr>
          <p:nvPr/>
        </p:nvSpPr>
        <p:spPr bwMode="auto">
          <a:xfrm>
            <a:off x="10078008" y="4496849"/>
            <a:ext cx="10496" cy="13120"/>
          </a:xfrm>
          <a:custGeom>
            <a:avLst/>
            <a:gdLst>
              <a:gd name="T0" fmla="*/ 0 w 37"/>
              <a:gd name="T1" fmla="*/ 0 h 44"/>
              <a:gd name="T2" fmla="*/ 36 w 37"/>
              <a:gd name="T3" fmla="*/ 0 h 44"/>
              <a:gd name="T4" fmla="*/ 36 w 37"/>
              <a:gd name="T5" fmla="*/ 43 h 44"/>
              <a:gd name="T6" fmla="*/ 0 w 37"/>
              <a:gd name="T7" fmla="*/ 43 h 44"/>
              <a:gd name="T8" fmla="*/ 0 w 37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44">
                <a:moveTo>
                  <a:pt x="0" y="0"/>
                </a:moveTo>
                <a:lnTo>
                  <a:pt x="36" y="0"/>
                </a:lnTo>
                <a:lnTo>
                  <a:pt x="36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1" name="Freeform 627"/>
          <p:cNvSpPr>
            <a:spLocks noChangeArrowheads="1"/>
          </p:cNvSpPr>
          <p:nvPr/>
        </p:nvSpPr>
        <p:spPr bwMode="auto">
          <a:xfrm>
            <a:off x="10039960" y="4546704"/>
            <a:ext cx="76095" cy="13120"/>
          </a:xfrm>
          <a:custGeom>
            <a:avLst/>
            <a:gdLst>
              <a:gd name="T0" fmla="*/ 0 w 256"/>
              <a:gd name="T1" fmla="*/ 0 h 44"/>
              <a:gd name="T2" fmla="*/ 255 w 256"/>
              <a:gd name="T3" fmla="*/ 0 h 44"/>
              <a:gd name="T4" fmla="*/ 255 w 256"/>
              <a:gd name="T5" fmla="*/ 43 h 44"/>
              <a:gd name="T6" fmla="*/ 0 w 256"/>
              <a:gd name="T7" fmla="*/ 43 h 44"/>
              <a:gd name="T8" fmla="*/ 0 w 25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" h="44">
                <a:moveTo>
                  <a:pt x="0" y="0"/>
                </a:moveTo>
                <a:lnTo>
                  <a:pt x="255" y="0"/>
                </a:lnTo>
                <a:lnTo>
                  <a:pt x="25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2" name="Freeform 628"/>
          <p:cNvSpPr>
            <a:spLocks noChangeArrowheads="1"/>
          </p:cNvSpPr>
          <p:nvPr/>
        </p:nvSpPr>
        <p:spPr bwMode="auto">
          <a:xfrm>
            <a:off x="8884103" y="4288244"/>
            <a:ext cx="338492" cy="402778"/>
          </a:xfrm>
          <a:custGeom>
            <a:avLst/>
            <a:gdLst>
              <a:gd name="T0" fmla="*/ 881 w 1137"/>
              <a:gd name="T1" fmla="*/ 239 h 1355"/>
              <a:gd name="T2" fmla="*/ 956 w 1137"/>
              <a:gd name="T3" fmla="*/ 224 h 1355"/>
              <a:gd name="T4" fmla="*/ 1072 w 1137"/>
              <a:gd name="T5" fmla="*/ 399 h 1355"/>
              <a:gd name="T6" fmla="*/ 924 w 1137"/>
              <a:gd name="T7" fmla="*/ 505 h 1355"/>
              <a:gd name="T8" fmla="*/ 785 w 1137"/>
              <a:gd name="T9" fmla="*/ 293 h 1355"/>
              <a:gd name="T10" fmla="*/ 865 w 1137"/>
              <a:gd name="T11" fmla="*/ 314 h 1355"/>
              <a:gd name="T12" fmla="*/ 924 w 1137"/>
              <a:gd name="T13" fmla="*/ 505 h 1355"/>
              <a:gd name="T14" fmla="*/ 451 w 1137"/>
              <a:gd name="T15" fmla="*/ 717 h 1355"/>
              <a:gd name="T16" fmla="*/ 335 w 1137"/>
              <a:gd name="T17" fmla="*/ 515 h 1355"/>
              <a:gd name="T18" fmla="*/ 589 w 1137"/>
              <a:gd name="T19" fmla="*/ 648 h 1355"/>
              <a:gd name="T20" fmla="*/ 781 w 1137"/>
              <a:gd name="T21" fmla="*/ 1211 h 1355"/>
              <a:gd name="T22" fmla="*/ 589 w 1137"/>
              <a:gd name="T23" fmla="*/ 1291 h 1355"/>
              <a:gd name="T24" fmla="*/ 435 w 1137"/>
              <a:gd name="T25" fmla="*/ 1211 h 1355"/>
              <a:gd name="T26" fmla="*/ 382 w 1137"/>
              <a:gd name="T27" fmla="*/ 946 h 1355"/>
              <a:gd name="T28" fmla="*/ 542 w 1137"/>
              <a:gd name="T29" fmla="*/ 701 h 1355"/>
              <a:gd name="T30" fmla="*/ 653 w 1137"/>
              <a:gd name="T31" fmla="*/ 765 h 1355"/>
              <a:gd name="T32" fmla="*/ 749 w 1137"/>
              <a:gd name="T33" fmla="*/ 754 h 1355"/>
              <a:gd name="T34" fmla="*/ 335 w 1137"/>
              <a:gd name="T35" fmla="*/ 1185 h 1355"/>
              <a:gd name="T36" fmla="*/ 228 w 1137"/>
              <a:gd name="T37" fmla="*/ 1163 h 1355"/>
              <a:gd name="T38" fmla="*/ 122 w 1137"/>
              <a:gd name="T39" fmla="*/ 940 h 1355"/>
              <a:gd name="T40" fmla="*/ 196 w 1137"/>
              <a:gd name="T41" fmla="*/ 739 h 1355"/>
              <a:gd name="T42" fmla="*/ 271 w 1137"/>
              <a:gd name="T43" fmla="*/ 786 h 1355"/>
              <a:gd name="T44" fmla="*/ 361 w 1137"/>
              <a:gd name="T45" fmla="*/ 701 h 1355"/>
              <a:gd name="T46" fmla="*/ 414 w 1137"/>
              <a:gd name="T47" fmla="*/ 754 h 1355"/>
              <a:gd name="T48" fmla="*/ 339 w 1137"/>
              <a:gd name="T49" fmla="*/ 1046 h 1355"/>
              <a:gd name="T50" fmla="*/ 403 w 1137"/>
              <a:gd name="T51" fmla="*/ 277 h 1355"/>
              <a:gd name="T52" fmla="*/ 196 w 1137"/>
              <a:gd name="T53" fmla="*/ 266 h 1355"/>
              <a:gd name="T54" fmla="*/ 430 w 1137"/>
              <a:gd name="T55" fmla="*/ 186 h 1355"/>
              <a:gd name="T56" fmla="*/ 546 w 1137"/>
              <a:gd name="T57" fmla="*/ 229 h 1355"/>
              <a:gd name="T58" fmla="*/ 1125 w 1137"/>
              <a:gd name="T59" fmla="*/ 431 h 1355"/>
              <a:gd name="T60" fmla="*/ 988 w 1137"/>
              <a:gd name="T61" fmla="*/ 197 h 1355"/>
              <a:gd name="T62" fmla="*/ 754 w 1137"/>
              <a:gd name="T63" fmla="*/ 59 h 1355"/>
              <a:gd name="T64" fmla="*/ 653 w 1137"/>
              <a:gd name="T65" fmla="*/ 175 h 1355"/>
              <a:gd name="T66" fmla="*/ 435 w 1137"/>
              <a:gd name="T67" fmla="*/ 144 h 1355"/>
              <a:gd name="T68" fmla="*/ 207 w 1137"/>
              <a:gd name="T69" fmla="*/ 213 h 1355"/>
              <a:gd name="T70" fmla="*/ 196 w 1137"/>
              <a:gd name="T71" fmla="*/ 308 h 1355"/>
              <a:gd name="T72" fmla="*/ 414 w 1137"/>
              <a:gd name="T73" fmla="*/ 319 h 1355"/>
              <a:gd name="T74" fmla="*/ 552 w 1137"/>
              <a:gd name="T75" fmla="*/ 308 h 1355"/>
              <a:gd name="T76" fmla="*/ 106 w 1137"/>
              <a:gd name="T77" fmla="*/ 542 h 1355"/>
              <a:gd name="T78" fmla="*/ 0 w 1137"/>
              <a:gd name="T79" fmla="*/ 574 h 1355"/>
              <a:gd name="T80" fmla="*/ 90 w 1137"/>
              <a:gd name="T81" fmla="*/ 590 h 1355"/>
              <a:gd name="T82" fmla="*/ 255 w 1137"/>
              <a:gd name="T83" fmla="*/ 659 h 1355"/>
              <a:gd name="T84" fmla="*/ 101 w 1137"/>
              <a:gd name="T85" fmla="*/ 829 h 1355"/>
              <a:gd name="T86" fmla="*/ 117 w 1137"/>
              <a:gd name="T87" fmla="*/ 1100 h 1355"/>
              <a:gd name="T88" fmla="*/ 308 w 1137"/>
              <a:gd name="T89" fmla="*/ 1227 h 1355"/>
              <a:gd name="T90" fmla="*/ 414 w 1137"/>
              <a:gd name="T91" fmla="*/ 1248 h 1355"/>
              <a:gd name="T92" fmla="*/ 584 w 1137"/>
              <a:gd name="T93" fmla="*/ 1354 h 1355"/>
              <a:gd name="T94" fmla="*/ 717 w 1137"/>
              <a:gd name="T95" fmla="*/ 1328 h 1355"/>
              <a:gd name="T96" fmla="*/ 865 w 1137"/>
              <a:gd name="T97" fmla="*/ 1137 h 1355"/>
              <a:gd name="T98" fmla="*/ 839 w 1137"/>
              <a:gd name="T99" fmla="*/ 807 h 1355"/>
              <a:gd name="T100" fmla="*/ 627 w 1137"/>
              <a:gd name="T101" fmla="*/ 648 h 1355"/>
              <a:gd name="T102" fmla="*/ 722 w 1137"/>
              <a:gd name="T103" fmla="*/ 181 h 1355"/>
              <a:gd name="T104" fmla="*/ 812 w 1137"/>
              <a:gd name="T105" fmla="*/ 441 h 1355"/>
              <a:gd name="T106" fmla="*/ 966 w 1137"/>
              <a:gd name="T107" fmla="*/ 553 h 1355"/>
              <a:gd name="T108" fmla="*/ 1003 w 1137"/>
              <a:gd name="T109" fmla="*/ 414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37" h="1355">
                <a:moveTo>
                  <a:pt x="897" y="287"/>
                </a:moveTo>
                <a:lnTo>
                  <a:pt x="897" y="287"/>
                </a:lnTo>
                <a:lnTo>
                  <a:pt x="870" y="256"/>
                </a:lnTo>
                <a:lnTo>
                  <a:pt x="844" y="229"/>
                </a:lnTo>
                <a:lnTo>
                  <a:pt x="812" y="171"/>
                </a:lnTo>
                <a:lnTo>
                  <a:pt x="881" y="239"/>
                </a:lnTo>
                <a:lnTo>
                  <a:pt x="913" y="213"/>
                </a:lnTo>
                <a:lnTo>
                  <a:pt x="839" y="139"/>
                </a:lnTo>
                <a:lnTo>
                  <a:pt x="839" y="139"/>
                </a:lnTo>
                <a:lnTo>
                  <a:pt x="897" y="175"/>
                </a:lnTo>
                <a:lnTo>
                  <a:pt x="929" y="197"/>
                </a:lnTo>
                <a:lnTo>
                  <a:pt x="956" y="224"/>
                </a:lnTo>
                <a:lnTo>
                  <a:pt x="956" y="224"/>
                </a:lnTo>
                <a:lnTo>
                  <a:pt x="998" y="271"/>
                </a:lnTo>
                <a:lnTo>
                  <a:pt x="1030" y="319"/>
                </a:lnTo>
                <a:lnTo>
                  <a:pt x="1056" y="361"/>
                </a:lnTo>
                <a:lnTo>
                  <a:pt x="1072" y="399"/>
                </a:lnTo>
                <a:lnTo>
                  <a:pt x="1072" y="399"/>
                </a:lnTo>
                <a:lnTo>
                  <a:pt x="1035" y="383"/>
                </a:lnTo>
                <a:lnTo>
                  <a:pt x="992" y="361"/>
                </a:lnTo>
                <a:lnTo>
                  <a:pt x="945" y="325"/>
                </a:lnTo>
                <a:lnTo>
                  <a:pt x="897" y="287"/>
                </a:lnTo>
                <a:close/>
                <a:moveTo>
                  <a:pt x="924" y="505"/>
                </a:moveTo>
                <a:lnTo>
                  <a:pt x="924" y="505"/>
                </a:lnTo>
                <a:lnTo>
                  <a:pt x="897" y="478"/>
                </a:lnTo>
                <a:lnTo>
                  <a:pt x="865" y="436"/>
                </a:lnTo>
                <a:lnTo>
                  <a:pt x="834" y="393"/>
                </a:lnTo>
                <a:lnTo>
                  <a:pt x="802" y="335"/>
                </a:lnTo>
                <a:lnTo>
                  <a:pt x="802" y="335"/>
                </a:lnTo>
                <a:lnTo>
                  <a:pt x="785" y="293"/>
                </a:lnTo>
                <a:lnTo>
                  <a:pt x="775" y="245"/>
                </a:lnTo>
                <a:lnTo>
                  <a:pt x="764" y="171"/>
                </a:lnTo>
                <a:lnTo>
                  <a:pt x="764" y="171"/>
                </a:lnTo>
                <a:lnTo>
                  <a:pt x="807" y="239"/>
                </a:lnTo>
                <a:lnTo>
                  <a:pt x="834" y="277"/>
                </a:lnTo>
                <a:lnTo>
                  <a:pt x="865" y="314"/>
                </a:lnTo>
                <a:lnTo>
                  <a:pt x="865" y="314"/>
                </a:lnTo>
                <a:lnTo>
                  <a:pt x="897" y="340"/>
                </a:lnTo>
                <a:lnTo>
                  <a:pt x="897" y="340"/>
                </a:lnTo>
                <a:lnTo>
                  <a:pt x="908" y="388"/>
                </a:lnTo>
                <a:lnTo>
                  <a:pt x="918" y="436"/>
                </a:lnTo>
                <a:lnTo>
                  <a:pt x="924" y="505"/>
                </a:lnTo>
                <a:close/>
                <a:moveTo>
                  <a:pt x="589" y="648"/>
                </a:moveTo>
                <a:lnTo>
                  <a:pt x="589" y="648"/>
                </a:lnTo>
                <a:lnTo>
                  <a:pt x="552" y="659"/>
                </a:lnTo>
                <a:lnTo>
                  <a:pt x="515" y="670"/>
                </a:lnTo>
                <a:lnTo>
                  <a:pt x="483" y="691"/>
                </a:lnTo>
                <a:lnTo>
                  <a:pt x="451" y="717"/>
                </a:lnTo>
                <a:lnTo>
                  <a:pt x="451" y="717"/>
                </a:lnTo>
                <a:lnTo>
                  <a:pt x="424" y="691"/>
                </a:lnTo>
                <a:lnTo>
                  <a:pt x="398" y="675"/>
                </a:lnTo>
                <a:lnTo>
                  <a:pt x="366" y="659"/>
                </a:lnTo>
                <a:lnTo>
                  <a:pt x="335" y="654"/>
                </a:lnTo>
                <a:lnTo>
                  <a:pt x="335" y="515"/>
                </a:lnTo>
                <a:lnTo>
                  <a:pt x="335" y="515"/>
                </a:lnTo>
                <a:lnTo>
                  <a:pt x="403" y="478"/>
                </a:lnTo>
                <a:lnTo>
                  <a:pt x="472" y="436"/>
                </a:lnTo>
                <a:lnTo>
                  <a:pt x="531" y="388"/>
                </a:lnTo>
                <a:lnTo>
                  <a:pt x="589" y="335"/>
                </a:lnTo>
                <a:lnTo>
                  <a:pt x="589" y="648"/>
                </a:lnTo>
                <a:close/>
                <a:moveTo>
                  <a:pt x="844" y="1004"/>
                </a:moveTo>
                <a:lnTo>
                  <a:pt x="844" y="1004"/>
                </a:lnTo>
                <a:lnTo>
                  <a:pt x="839" y="1062"/>
                </a:lnTo>
                <a:lnTo>
                  <a:pt x="828" y="1115"/>
                </a:lnTo>
                <a:lnTo>
                  <a:pt x="807" y="1168"/>
                </a:lnTo>
                <a:lnTo>
                  <a:pt x="781" y="1211"/>
                </a:lnTo>
                <a:lnTo>
                  <a:pt x="749" y="1253"/>
                </a:lnTo>
                <a:lnTo>
                  <a:pt x="711" y="1280"/>
                </a:lnTo>
                <a:lnTo>
                  <a:pt x="674" y="1301"/>
                </a:lnTo>
                <a:lnTo>
                  <a:pt x="627" y="1312"/>
                </a:lnTo>
                <a:lnTo>
                  <a:pt x="627" y="1291"/>
                </a:lnTo>
                <a:lnTo>
                  <a:pt x="589" y="1291"/>
                </a:lnTo>
                <a:lnTo>
                  <a:pt x="589" y="1312"/>
                </a:lnTo>
                <a:lnTo>
                  <a:pt x="589" y="1312"/>
                </a:lnTo>
                <a:lnTo>
                  <a:pt x="542" y="1301"/>
                </a:lnTo>
                <a:lnTo>
                  <a:pt x="504" y="1280"/>
                </a:lnTo>
                <a:lnTo>
                  <a:pt x="467" y="1248"/>
                </a:lnTo>
                <a:lnTo>
                  <a:pt x="435" y="1211"/>
                </a:lnTo>
                <a:lnTo>
                  <a:pt x="414" y="1168"/>
                </a:lnTo>
                <a:lnTo>
                  <a:pt x="393" y="1115"/>
                </a:lnTo>
                <a:lnTo>
                  <a:pt x="382" y="1062"/>
                </a:lnTo>
                <a:lnTo>
                  <a:pt x="377" y="1004"/>
                </a:lnTo>
                <a:lnTo>
                  <a:pt x="377" y="1004"/>
                </a:lnTo>
                <a:lnTo>
                  <a:pt x="382" y="946"/>
                </a:lnTo>
                <a:lnTo>
                  <a:pt x="393" y="887"/>
                </a:lnTo>
                <a:lnTo>
                  <a:pt x="414" y="839"/>
                </a:lnTo>
                <a:lnTo>
                  <a:pt x="435" y="792"/>
                </a:lnTo>
                <a:lnTo>
                  <a:pt x="467" y="754"/>
                </a:lnTo>
                <a:lnTo>
                  <a:pt x="504" y="722"/>
                </a:lnTo>
                <a:lnTo>
                  <a:pt x="542" y="701"/>
                </a:lnTo>
                <a:lnTo>
                  <a:pt x="589" y="691"/>
                </a:lnTo>
                <a:lnTo>
                  <a:pt x="589" y="765"/>
                </a:lnTo>
                <a:lnTo>
                  <a:pt x="568" y="765"/>
                </a:lnTo>
                <a:lnTo>
                  <a:pt x="568" y="803"/>
                </a:lnTo>
                <a:lnTo>
                  <a:pt x="653" y="803"/>
                </a:lnTo>
                <a:lnTo>
                  <a:pt x="653" y="765"/>
                </a:lnTo>
                <a:lnTo>
                  <a:pt x="627" y="765"/>
                </a:lnTo>
                <a:lnTo>
                  <a:pt x="627" y="691"/>
                </a:lnTo>
                <a:lnTo>
                  <a:pt x="627" y="691"/>
                </a:lnTo>
                <a:lnTo>
                  <a:pt x="674" y="701"/>
                </a:lnTo>
                <a:lnTo>
                  <a:pt x="711" y="722"/>
                </a:lnTo>
                <a:lnTo>
                  <a:pt x="749" y="754"/>
                </a:lnTo>
                <a:lnTo>
                  <a:pt x="781" y="792"/>
                </a:lnTo>
                <a:lnTo>
                  <a:pt x="807" y="834"/>
                </a:lnTo>
                <a:lnTo>
                  <a:pt x="828" y="887"/>
                </a:lnTo>
                <a:lnTo>
                  <a:pt x="839" y="940"/>
                </a:lnTo>
                <a:lnTo>
                  <a:pt x="844" y="1004"/>
                </a:lnTo>
                <a:close/>
                <a:moveTo>
                  <a:pt x="335" y="1185"/>
                </a:moveTo>
                <a:lnTo>
                  <a:pt x="335" y="1163"/>
                </a:lnTo>
                <a:lnTo>
                  <a:pt x="292" y="1163"/>
                </a:lnTo>
                <a:lnTo>
                  <a:pt x="292" y="1185"/>
                </a:lnTo>
                <a:lnTo>
                  <a:pt x="292" y="1185"/>
                </a:lnTo>
                <a:lnTo>
                  <a:pt x="260" y="1179"/>
                </a:lnTo>
                <a:lnTo>
                  <a:pt x="228" y="1163"/>
                </a:lnTo>
                <a:lnTo>
                  <a:pt x="196" y="1137"/>
                </a:lnTo>
                <a:lnTo>
                  <a:pt x="175" y="1105"/>
                </a:lnTo>
                <a:lnTo>
                  <a:pt x="154" y="1073"/>
                </a:lnTo>
                <a:lnTo>
                  <a:pt x="138" y="1031"/>
                </a:lnTo>
                <a:lnTo>
                  <a:pt x="128" y="988"/>
                </a:lnTo>
                <a:lnTo>
                  <a:pt x="122" y="940"/>
                </a:lnTo>
                <a:lnTo>
                  <a:pt x="122" y="940"/>
                </a:lnTo>
                <a:lnTo>
                  <a:pt x="128" y="893"/>
                </a:lnTo>
                <a:lnTo>
                  <a:pt x="138" y="845"/>
                </a:lnTo>
                <a:lnTo>
                  <a:pt x="154" y="807"/>
                </a:lnTo>
                <a:lnTo>
                  <a:pt x="175" y="771"/>
                </a:lnTo>
                <a:lnTo>
                  <a:pt x="196" y="739"/>
                </a:lnTo>
                <a:lnTo>
                  <a:pt x="228" y="717"/>
                </a:lnTo>
                <a:lnTo>
                  <a:pt x="260" y="701"/>
                </a:lnTo>
                <a:lnTo>
                  <a:pt x="292" y="691"/>
                </a:lnTo>
                <a:lnTo>
                  <a:pt x="292" y="744"/>
                </a:lnTo>
                <a:lnTo>
                  <a:pt x="271" y="744"/>
                </a:lnTo>
                <a:lnTo>
                  <a:pt x="271" y="786"/>
                </a:lnTo>
                <a:lnTo>
                  <a:pt x="356" y="786"/>
                </a:lnTo>
                <a:lnTo>
                  <a:pt x="356" y="744"/>
                </a:lnTo>
                <a:lnTo>
                  <a:pt x="335" y="744"/>
                </a:lnTo>
                <a:lnTo>
                  <a:pt x="335" y="696"/>
                </a:lnTo>
                <a:lnTo>
                  <a:pt x="335" y="696"/>
                </a:lnTo>
                <a:lnTo>
                  <a:pt x="361" y="701"/>
                </a:lnTo>
                <a:lnTo>
                  <a:pt x="382" y="712"/>
                </a:lnTo>
                <a:lnTo>
                  <a:pt x="403" y="728"/>
                </a:lnTo>
                <a:lnTo>
                  <a:pt x="424" y="744"/>
                </a:lnTo>
                <a:lnTo>
                  <a:pt x="424" y="744"/>
                </a:lnTo>
                <a:lnTo>
                  <a:pt x="414" y="754"/>
                </a:lnTo>
                <a:lnTo>
                  <a:pt x="414" y="754"/>
                </a:lnTo>
                <a:lnTo>
                  <a:pt x="382" y="807"/>
                </a:lnTo>
                <a:lnTo>
                  <a:pt x="356" y="866"/>
                </a:lnTo>
                <a:lnTo>
                  <a:pt x="339" y="935"/>
                </a:lnTo>
                <a:lnTo>
                  <a:pt x="335" y="1004"/>
                </a:lnTo>
                <a:lnTo>
                  <a:pt x="335" y="1004"/>
                </a:lnTo>
                <a:lnTo>
                  <a:pt x="339" y="1046"/>
                </a:lnTo>
                <a:lnTo>
                  <a:pt x="345" y="1089"/>
                </a:lnTo>
                <a:lnTo>
                  <a:pt x="356" y="1132"/>
                </a:lnTo>
                <a:lnTo>
                  <a:pt x="371" y="1174"/>
                </a:lnTo>
                <a:lnTo>
                  <a:pt x="371" y="1174"/>
                </a:lnTo>
                <a:lnTo>
                  <a:pt x="335" y="1185"/>
                </a:lnTo>
                <a:close/>
                <a:moveTo>
                  <a:pt x="403" y="277"/>
                </a:moveTo>
                <a:lnTo>
                  <a:pt x="403" y="277"/>
                </a:lnTo>
                <a:lnTo>
                  <a:pt x="345" y="282"/>
                </a:lnTo>
                <a:lnTo>
                  <a:pt x="286" y="282"/>
                </a:lnTo>
                <a:lnTo>
                  <a:pt x="239" y="277"/>
                </a:lnTo>
                <a:lnTo>
                  <a:pt x="196" y="266"/>
                </a:lnTo>
                <a:lnTo>
                  <a:pt x="196" y="266"/>
                </a:lnTo>
                <a:lnTo>
                  <a:pt x="234" y="250"/>
                </a:lnTo>
                <a:lnTo>
                  <a:pt x="276" y="229"/>
                </a:lnTo>
                <a:lnTo>
                  <a:pt x="329" y="207"/>
                </a:lnTo>
                <a:lnTo>
                  <a:pt x="393" y="192"/>
                </a:lnTo>
                <a:lnTo>
                  <a:pt x="393" y="192"/>
                </a:lnTo>
                <a:lnTo>
                  <a:pt x="430" y="186"/>
                </a:lnTo>
                <a:lnTo>
                  <a:pt x="467" y="186"/>
                </a:lnTo>
                <a:lnTo>
                  <a:pt x="536" y="192"/>
                </a:lnTo>
                <a:lnTo>
                  <a:pt x="435" y="207"/>
                </a:lnTo>
                <a:lnTo>
                  <a:pt x="446" y="250"/>
                </a:lnTo>
                <a:lnTo>
                  <a:pt x="546" y="229"/>
                </a:lnTo>
                <a:lnTo>
                  <a:pt x="546" y="229"/>
                </a:lnTo>
                <a:lnTo>
                  <a:pt x="483" y="256"/>
                </a:lnTo>
                <a:lnTo>
                  <a:pt x="446" y="266"/>
                </a:lnTo>
                <a:lnTo>
                  <a:pt x="403" y="277"/>
                </a:lnTo>
                <a:close/>
                <a:moveTo>
                  <a:pt x="1136" y="468"/>
                </a:moveTo>
                <a:lnTo>
                  <a:pt x="1125" y="431"/>
                </a:lnTo>
                <a:lnTo>
                  <a:pt x="1125" y="431"/>
                </a:lnTo>
                <a:lnTo>
                  <a:pt x="1120" y="404"/>
                </a:lnTo>
                <a:lnTo>
                  <a:pt x="1094" y="351"/>
                </a:lnTo>
                <a:lnTo>
                  <a:pt x="1072" y="314"/>
                </a:lnTo>
                <a:lnTo>
                  <a:pt x="1051" y="277"/>
                </a:lnTo>
                <a:lnTo>
                  <a:pt x="1019" y="234"/>
                </a:lnTo>
                <a:lnTo>
                  <a:pt x="988" y="197"/>
                </a:lnTo>
                <a:lnTo>
                  <a:pt x="988" y="197"/>
                </a:lnTo>
                <a:lnTo>
                  <a:pt x="950" y="165"/>
                </a:lnTo>
                <a:lnTo>
                  <a:pt x="913" y="133"/>
                </a:lnTo>
                <a:lnTo>
                  <a:pt x="839" y="91"/>
                </a:lnTo>
                <a:lnTo>
                  <a:pt x="781" y="64"/>
                </a:lnTo>
                <a:lnTo>
                  <a:pt x="754" y="59"/>
                </a:lnTo>
                <a:lnTo>
                  <a:pt x="754" y="59"/>
                </a:lnTo>
                <a:lnTo>
                  <a:pt x="770" y="0"/>
                </a:lnTo>
                <a:lnTo>
                  <a:pt x="727" y="0"/>
                </a:lnTo>
                <a:lnTo>
                  <a:pt x="727" y="0"/>
                </a:lnTo>
                <a:lnTo>
                  <a:pt x="695" y="91"/>
                </a:lnTo>
                <a:lnTo>
                  <a:pt x="653" y="175"/>
                </a:lnTo>
                <a:lnTo>
                  <a:pt x="653" y="175"/>
                </a:lnTo>
                <a:lnTo>
                  <a:pt x="627" y="165"/>
                </a:lnTo>
                <a:lnTo>
                  <a:pt x="568" y="154"/>
                </a:lnTo>
                <a:lnTo>
                  <a:pt x="525" y="149"/>
                </a:lnTo>
                <a:lnTo>
                  <a:pt x="483" y="144"/>
                </a:lnTo>
                <a:lnTo>
                  <a:pt x="435" y="144"/>
                </a:lnTo>
                <a:lnTo>
                  <a:pt x="388" y="154"/>
                </a:lnTo>
                <a:lnTo>
                  <a:pt x="388" y="154"/>
                </a:lnTo>
                <a:lnTo>
                  <a:pt x="335" y="165"/>
                </a:lnTo>
                <a:lnTo>
                  <a:pt x="286" y="175"/>
                </a:lnTo>
                <a:lnTo>
                  <a:pt x="244" y="197"/>
                </a:lnTo>
                <a:lnTo>
                  <a:pt x="207" y="213"/>
                </a:lnTo>
                <a:lnTo>
                  <a:pt x="154" y="245"/>
                </a:lnTo>
                <a:lnTo>
                  <a:pt x="138" y="261"/>
                </a:lnTo>
                <a:lnTo>
                  <a:pt x="106" y="282"/>
                </a:lnTo>
                <a:lnTo>
                  <a:pt x="143" y="298"/>
                </a:lnTo>
                <a:lnTo>
                  <a:pt x="143" y="298"/>
                </a:lnTo>
                <a:lnTo>
                  <a:pt x="196" y="308"/>
                </a:lnTo>
                <a:lnTo>
                  <a:pt x="255" y="319"/>
                </a:lnTo>
                <a:lnTo>
                  <a:pt x="324" y="325"/>
                </a:lnTo>
                <a:lnTo>
                  <a:pt x="324" y="325"/>
                </a:lnTo>
                <a:lnTo>
                  <a:pt x="366" y="325"/>
                </a:lnTo>
                <a:lnTo>
                  <a:pt x="414" y="319"/>
                </a:lnTo>
                <a:lnTo>
                  <a:pt x="414" y="319"/>
                </a:lnTo>
                <a:lnTo>
                  <a:pt x="472" y="303"/>
                </a:lnTo>
                <a:lnTo>
                  <a:pt x="525" y="287"/>
                </a:lnTo>
                <a:lnTo>
                  <a:pt x="568" y="266"/>
                </a:lnTo>
                <a:lnTo>
                  <a:pt x="605" y="245"/>
                </a:lnTo>
                <a:lnTo>
                  <a:pt x="605" y="245"/>
                </a:lnTo>
                <a:lnTo>
                  <a:pt x="552" y="308"/>
                </a:lnTo>
                <a:lnTo>
                  <a:pt x="488" y="372"/>
                </a:lnTo>
                <a:lnTo>
                  <a:pt x="424" y="420"/>
                </a:lnTo>
                <a:lnTo>
                  <a:pt x="350" y="463"/>
                </a:lnTo>
                <a:lnTo>
                  <a:pt x="271" y="500"/>
                </a:lnTo>
                <a:lnTo>
                  <a:pt x="191" y="526"/>
                </a:lnTo>
                <a:lnTo>
                  <a:pt x="106" y="542"/>
                </a:lnTo>
                <a:lnTo>
                  <a:pt x="16" y="553"/>
                </a:lnTo>
                <a:lnTo>
                  <a:pt x="16" y="553"/>
                </a:lnTo>
                <a:lnTo>
                  <a:pt x="5" y="558"/>
                </a:lnTo>
                <a:lnTo>
                  <a:pt x="0" y="564"/>
                </a:lnTo>
                <a:lnTo>
                  <a:pt x="0" y="574"/>
                </a:lnTo>
                <a:lnTo>
                  <a:pt x="0" y="574"/>
                </a:lnTo>
                <a:lnTo>
                  <a:pt x="0" y="579"/>
                </a:lnTo>
                <a:lnTo>
                  <a:pt x="5" y="590"/>
                </a:lnTo>
                <a:lnTo>
                  <a:pt x="10" y="590"/>
                </a:lnTo>
                <a:lnTo>
                  <a:pt x="21" y="595"/>
                </a:lnTo>
                <a:lnTo>
                  <a:pt x="21" y="595"/>
                </a:lnTo>
                <a:lnTo>
                  <a:pt x="90" y="590"/>
                </a:lnTo>
                <a:lnTo>
                  <a:pt x="159" y="579"/>
                </a:lnTo>
                <a:lnTo>
                  <a:pt x="228" y="558"/>
                </a:lnTo>
                <a:lnTo>
                  <a:pt x="292" y="537"/>
                </a:lnTo>
                <a:lnTo>
                  <a:pt x="292" y="648"/>
                </a:lnTo>
                <a:lnTo>
                  <a:pt x="292" y="648"/>
                </a:lnTo>
                <a:lnTo>
                  <a:pt x="255" y="659"/>
                </a:lnTo>
                <a:lnTo>
                  <a:pt x="212" y="675"/>
                </a:lnTo>
                <a:lnTo>
                  <a:pt x="181" y="701"/>
                </a:lnTo>
                <a:lnTo>
                  <a:pt x="149" y="739"/>
                </a:lnTo>
                <a:lnTo>
                  <a:pt x="149" y="739"/>
                </a:lnTo>
                <a:lnTo>
                  <a:pt x="117" y="781"/>
                </a:lnTo>
                <a:lnTo>
                  <a:pt x="101" y="829"/>
                </a:lnTo>
                <a:lnTo>
                  <a:pt x="85" y="882"/>
                </a:lnTo>
                <a:lnTo>
                  <a:pt x="79" y="940"/>
                </a:lnTo>
                <a:lnTo>
                  <a:pt x="79" y="940"/>
                </a:lnTo>
                <a:lnTo>
                  <a:pt x="85" y="993"/>
                </a:lnTo>
                <a:lnTo>
                  <a:pt x="101" y="1046"/>
                </a:lnTo>
                <a:lnTo>
                  <a:pt x="117" y="1100"/>
                </a:lnTo>
                <a:lnTo>
                  <a:pt x="149" y="1142"/>
                </a:lnTo>
                <a:lnTo>
                  <a:pt x="149" y="1142"/>
                </a:lnTo>
                <a:lnTo>
                  <a:pt x="181" y="1179"/>
                </a:lnTo>
                <a:lnTo>
                  <a:pt x="217" y="1206"/>
                </a:lnTo>
                <a:lnTo>
                  <a:pt x="265" y="1222"/>
                </a:lnTo>
                <a:lnTo>
                  <a:pt x="308" y="1227"/>
                </a:lnTo>
                <a:lnTo>
                  <a:pt x="308" y="1227"/>
                </a:lnTo>
                <a:lnTo>
                  <a:pt x="350" y="1222"/>
                </a:lnTo>
                <a:lnTo>
                  <a:pt x="388" y="1211"/>
                </a:lnTo>
                <a:lnTo>
                  <a:pt x="388" y="1211"/>
                </a:lnTo>
                <a:lnTo>
                  <a:pt x="414" y="1248"/>
                </a:lnTo>
                <a:lnTo>
                  <a:pt x="414" y="1248"/>
                </a:lnTo>
                <a:lnTo>
                  <a:pt x="456" y="1296"/>
                </a:lnTo>
                <a:lnTo>
                  <a:pt x="478" y="1312"/>
                </a:lnTo>
                <a:lnTo>
                  <a:pt x="504" y="1328"/>
                </a:lnTo>
                <a:lnTo>
                  <a:pt x="531" y="1339"/>
                </a:lnTo>
                <a:lnTo>
                  <a:pt x="557" y="1349"/>
                </a:lnTo>
                <a:lnTo>
                  <a:pt x="584" y="1354"/>
                </a:lnTo>
                <a:lnTo>
                  <a:pt x="610" y="1354"/>
                </a:lnTo>
                <a:lnTo>
                  <a:pt x="610" y="1354"/>
                </a:lnTo>
                <a:lnTo>
                  <a:pt x="637" y="1354"/>
                </a:lnTo>
                <a:lnTo>
                  <a:pt x="663" y="1349"/>
                </a:lnTo>
                <a:lnTo>
                  <a:pt x="690" y="1339"/>
                </a:lnTo>
                <a:lnTo>
                  <a:pt x="717" y="1328"/>
                </a:lnTo>
                <a:lnTo>
                  <a:pt x="738" y="1312"/>
                </a:lnTo>
                <a:lnTo>
                  <a:pt x="764" y="1296"/>
                </a:lnTo>
                <a:lnTo>
                  <a:pt x="807" y="1248"/>
                </a:lnTo>
                <a:lnTo>
                  <a:pt x="807" y="1248"/>
                </a:lnTo>
                <a:lnTo>
                  <a:pt x="839" y="1195"/>
                </a:lnTo>
                <a:lnTo>
                  <a:pt x="865" y="1137"/>
                </a:lnTo>
                <a:lnTo>
                  <a:pt x="881" y="1073"/>
                </a:lnTo>
                <a:lnTo>
                  <a:pt x="887" y="1004"/>
                </a:lnTo>
                <a:lnTo>
                  <a:pt x="887" y="1004"/>
                </a:lnTo>
                <a:lnTo>
                  <a:pt x="881" y="935"/>
                </a:lnTo>
                <a:lnTo>
                  <a:pt x="865" y="866"/>
                </a:lnTo>
                <a:lnTo>
                  <a:pt x="839" y="807"/>
                </a:lnTo>
                <a:lnTo>
                  <a:pt x="807" y="754"/>
                </a:lnTo>
                <a:lnTo>
                  <a:pt x="807" y="754"/>
                </a:lnTo>
                <a:lnTo>
                  <a:pt x="770" y="712"/>
                </a:lnTo>
                <a:lnTo>
                  <a:pt x="722" y="680"/>
                </a:lnTo>
                <a:lnTo>
                  <a:pt x="679" y="659"/>
                </a:lnTo>
                <a:lnTo>
                  <a:pt x="627" y="648"/>
                </a:lnTo>
                <a:lnTo>
                  <a:pt x="627" y="282"/>
                </a:lnTo>
                <a:lnTo>
                  <a:pt x="627" y="282"/>
                </a:lnTo>
                <a:lnTo>
                  <a:pt x="679" y="213"/>
                </a:lnTo>
                <a:lnTo>
                  <a:pt x="717" y="139"/>
                </a:lnTo>
                <a:lnTo>
                  <a:pt x="717" y="139"/>
                </a:lnTo>
                <a:lnTo>
                  <a:pt x="722" y="181"/>
                </a:lnTo>
                <a:lnTo>
                  <a:pt x="727" y="234"/>
                </a:lnTo>
                <a:lnTo>
                  <a:pt x="743" y="293"/>
                </a:lnTo>
                <a:lnTo>
                  <a:pt x="764" y="351"/>
                </a:lnTo>
                <a:lnTo>
                  <a:pt x="764" y="351"/>
                </a:lnTo>
                <a:lnTo>
                  <a:pt x="791" y="399"/>
                </a:lnTo>
                <a:lnTo>
                  <a:pt x="812" y="441"/>
                </a:lnTo>
                <a:lnTo>
                  <a:pt x="844" y="478"/>
                </a:lnTo>
                <a:lnTo>
                  <a:pt x="870" y="510"/>
                </a:lnTo>
                <a:lnTo>
                  <a:pt x="913" y="553"/>
                </a:lnTo>
                <a:lnTo>
                  <a:pt x="929" y="568"/>
                </a:lnTo>
                <a:lnTo>
                  <a:pt x="961" y="590"/>
                </a:lnTo>
                <a:lnTo>
                  <a:pt x="966" y="553"/>
                </a:lnTo>
                <a:lnTo>
                  <a:pt x="966" y="553"/>
                </a:lnTo>
                <a:lnTo>
                  <a:pt x="966" y="500"/>
                </a:lnTo>
                <a:lnTo>
                  <a:pt x="961" y="446"/>
                </a:lnTo>
                <a:lnTo>
                  <a:pt x="950" y="383"/>
                </a:lnTo>
                <a:lnTo>
                  <a:pt x="950" y="383"/>
                </a:lnTo>
                <a:lnTo>
                  <a:pt x="1003" y="414"/>
                </a:lnTo>
                <a:lnTo>
                  <a:pt x="1051" y="436"/>
                </a:lnTo>
                <a:lnTo>
                  <a:pt x="1099" y="457"/>
                </a:lnTo>
                <a:lnTo>
                  <a:pt x="1136" y="4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3" name="Freeform 629"/>
          <p:cNvSpPr>
            <a:spLocks noChangeArrowheads="1"/>
          </p:cNvSpPr>
          <p:nvPr/>
        </p:nvSpPr>
        <p:spPr bwMode="auto">
          <a:xfrm>
            <a:off x="9021861" y="4572944"/>
            <a:ext cx="31488" cy="73471"/>
          </a:xfrm>
          <a:custGeom>
            <a:avLst/>
            <a:gdLst>
              <a:gd name="T0" fmla="*/ 0 w 107"/>
              <a:gd name="T1" fmla="*/ 0 h 245"/>
              <a:gd name="T2" fmla="*/ 0 w 107"/>
              <a:gd name="T3" fmla="*/ 0 h 245"/>
              <a:gd name="T4" fmla="*/ 5 w 107"/>
              <a:gd name="T5" fmla="*/ 69 h 245"/>
              <a:gd name="T6" fmla="*/ 21 w 107"/>
              <a:gd name="T7" fmla="*/ 138 h 245"/>
              <a:gd name="T8" fmla="*/ 42 w 107"/>
              <a:gd name="T9" fmla="*/ 197 h 245"/>
              <a:gd name="T10" fmla="*/ 58 w 107"/>
              <a:gd name="T11" fmla="*/ 223 h 245"/>
              <a:gd name="T12" fmla="*/ 74 w 107"/>
              <a:gd name="T13" fmla="*/ 244 h 245"/>
              <a:gd name="T14" fmla="*/ 106 w 107"/>
              <a:gd name="T15" fmla="*/ 218 h 245"/>
              <a:gd name="T16" fmla="*/ 106 w 107"/>
              <a:gd name="T17" fmla="*/ 218 h 245"/>
              <a:gd name="T18" fmla="*/ 80 w 107"/>
              <a:gd name="T19" fmla="*/ 176 h 245"/>
              <a:gd name="T20" fmla="*/ 58 w 107"/>
              <a:gd name="T21" fmla="*/ 122 h 245"/>
              <a:gd name="T22" fmla="*/ 48 w 107"/>
              <a:gd name="T23" fmla="*/ 64 h 245"/>
              <a:gd name="T24" fmla="*/ 42 w 107"/>
              <a:gd name="T25" fmla="*/ 0 h 245"/>
              <a:gd name="T26" fmla="*/ 0 w 107"/>
              <a:gd name="T27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7" h="245">
                <a:moveTo>
                  <a:pt x="0" y="0"/>
                </a:moveTo>
                <a:lnTo>
                  <a:pt x="0" y="0"/>
                </a:lnTo>
                <a:lnTo>
                  <a:pt x="5" y="69"/>
                </a:lnTo>
                <a:lnTo>
                  <a:pt x="21" y="138"/>
                </a:lnTo>
                <a:lnTo>
                  <a:pt x="42" y="197"/>
                </a:lnTo>
                <a:lnTo>
                  <a:pt x="58" y="223"/>
                </a:lnTo>
                <a:lnTo>
                  <a:pt x="74" y="244"/>
                </a:lnTo>
                <a:lnTo>
                  <a:pt x="106" y="218"/>
                </a:lnTo>
                <a:lnTo>
                  <a:pt x="106" y="218"/>
                </a:lnTo>
                <a:lnTo>
                  <a:pt x="80" y="176"/>
                </a:lnTo>
                <a:lnTo>
                  <a:pt x="58" y="122"/>
                </a:lnTo>
                <a:lnTo>
                  <a:pt x="48" y="64"/>
                </a:lnTo>
                <a:lnTo>
                  <a:pt x="42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" name="Freeform 630"/>
          <p:cNvSpPr>
            <a:spLocks noChangeArrowheads="1"/>
          </p:cNvSpPr>
          <p:nvPr/>
        </p:nvSpPr>
        <p:spPr bwMode="auto">
          <a:xfrm>
            <a:off x="8935270" y="4551952"/>
            <a:ext cx="18368" cy="47231"/>
          </a:xfrm>
          <a:custGeom>
            <a:avLst/>
            <a:gdLst>
              <a:gd name="T0" fmla="*/ 37 w 60"/>
              <a:gd name="T1" fmla="*/ 6 h 160"/>
              <a:gd name="T2" fmla="*/ 0 w 60"/>
              <a:gd name="T3" fmla="*/ 0 h 160"/>
              <a:gd name="T4" fmla="*/ 0 w 60"/>
              <a:gd name="T5" fmla="*/ 0 h 160"/>
              <a:gd name="T6" fmla="*/ 0 w 60"/>
              <a:gd name="T7" fmla="*/ 42 h 160"/>
              <a:gd name="T8" fmla="*/ 6 w 60"/>
              <a:gd name="T9" fmla="*/ 85 h 160"/>
              <a:gd name="T10" fmla="*/ 11 w 60"/>
              <a:gd name="T11" fmla="*/ 123 h 160"/>
              <a:gd name="T12" fmla="*/ 21 w 60"/>
              <a:gd name="T13" fmla="*/ 159 h 160"/>
              <a:gd name="T14" fmla="*/ 59 w 60"/>
              <a:gd name="T15" fmla="*/ 144 h 160"/>
              <a:gd name="T16" fmla="*/ 59 w 60"/>
              <a:gd name="T17" fmla="*/ 144 h 160"/>
              <a:gd name="T18" fmla="*/ 53 w 60"/>
              <a:gd name="T19" fmla="*/ 112 h 160"/>
              <a:gd name="T20" fmla="*/ 42 w 60"/>
              <a:gd name="T21" fmla="*/ 74 h 160"/>
              <a:gd name="T22" fmla="*/ 37 w 60"/>
              <a:gd name="T23" fmla="*/ 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160">
                <a:moveTo>
                  <a:pt x="37" y="6"/>
                </a:moveTo>
                <a:lnTo>
                  <a:pt x="0" y="0"/>
                </a:lnTo>
                <a:lnTo>
                  <a:pt x="0" y="0"/>
                </a:lnTo>
                <a:lnTo>
                  <a:pt x="0" y="42"/>
                </a:lnTo>
                <a:lnTo>
                  <a:pt x="6" y="85"/>
                </a:lnTo>
                <a:lnTo>
                  <a:pt x="11" y="123"/>
                </a:lnTo>
                <a:lnTo>
                  <a:pt x="21" y="159"/>
                </a:lnTo>
                <a:lnTo>
                  <a:pt x="59" y="144"/>
                </a:lnTo>
                <a:lnTo>
                  <a:pt x="59" y="144"/>
                </a:lnTo>
                <a:lnTo>
                  <a:pt x="53" y="112"/>
                </a:lnTo>
                <a:lnTo>
                  <a:pt x="42" y="74"/>
                </a:lnTo>
                <a:lnTo>
                  <a:pt x="37" y="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5" name="Freeform 631"/>
          <p:cNvSpPr>
            <a:spLocks noChangeArrowheads="1"/>
          </p:cNvSpPr>
          <p:nvPr/>
        </p:nvSpPr>
        <p:spPr bwMode="auto">
          <a:xfrm>
            <a:off x="3930054" y="2497386"/>
            <a:ext cx="376539" cy="401467"/>
          </a:xfrm>
          <a:custGeom>
            <a:avLst/>
            <a:gdLst>
              <a:gd name="T0" fmla="*/ 1009 w 1264"/>
              <a:gd name="T1" fmla="*/ 1078 h 1350"/>
              <a:gd name="T2" fmla="*/ 834 w 1264"/>
              <a:gd name="T3" fmla="*/ 1152 h 1350"/>
              <a:gd name="T4" fmla="*/ 525 w 1264"/>
              <a:gd name="T5" fmla="*/ 1157 h 1350"/>
              <a:gd name="T6" fmla="*/ 382 w 1264"/>
              <a:gd name="T7" fmla="*/ 1141 h 1350"/>
              <a:gd name="T8" fmla="*/ 217 w 1264"/>
              <a:gd name="T9" fmla="*/ 1051 h 1350"/>
              <a:gd name="T10" fmla="*/ 122 w 1264"/>
              <a:gd name="T11" fmla="*/ 945 h 1350"/>
              <a:gd name="T12" fmla="*/ 48 w 1264"/>
              <a:gd name="T13" fmla="*/ 770 h 1350"/>
              <a:gd name="T14" fmla="*/ 42 w 1264"/>
              <a:gd name="T15" fmla="*/ 627 h 1350"/>
              <a:gd name="T16" fmla="*/ 96 w 1264"/>
              <a:gd name="T17" fmla="*/ 446 h 1350"/>
              <a:gd name="T18" fmla="*/ 181 w 1264"/>
              <a:gd name="T19" fmla="*/ 329 h 1350"/>
              <a:gd name="T20" fmla="*/ 339 w 1264"/>
              <a:gd name="T21" fmla="*/ 223 h 1350"/>
              <a:gd name="T22" fmla="*/ 525 w 1264"/>
              <a:gd name="T23" fmla="*/ 191 h 1350"/>
              <a:gd name="T24" fmla="*/ 578 w 1264"/>
              <a:gd name="T25" fmla="*/ 181 h 1350"/>
              <a:gd name="T26" fmla="*/ 631 w 1264"/>
              <a:gd name="T27" fmla="*/ 106 h 1350"/>
              <a:gd name="T28" fmla="*/ 631 w 1264"/>
              <a:gd name="T29" fmla="*/ 101 h 1350"/>
              <a:gd name="T30" fmla="*/ 637 w 1264"/>
              <a:gd name="T31" fmla="*/ 138 h 1350"/>
              <a:gd name="T32" fmla="*/ 717 w 1264"/>
              <a:gd name="T33" fmla="*/ 191 h 1350"/>
              <a:gd name="T34" fmla="*/ 834 w 1264"/>
              <a:gd name="T35" fmla="*/ 196 h 1350"/>
              <a:gd name="T36" fmla="*/ 1009 w 1264"/>
              <a:gd name="T37" fmla="*/ 271 h 1350"/>
              <a:gd name="T38" fmla="*/ 1115 w 1264"/>
              <a:gd name="T39" fmla="*/ 366 h 1350"/>
              <a:gd name="T40" fmla="*/ 1200 w 1264"/>
              <a:gd name="T41" fmla="*/ 531 h 1350"/>
              <a:gd name="T42" fmla="*/ 1221 w 1264"/>
              <a:gd name="T43" fmla="*/ 674 h 1350"/>
              <a:gd name="T44" fmla="*/ 1184 w 1264"/>
              <a:gd name="T45" fmla="*/ 860 h 1350"/>
              <a:gd name="T46" fmla="*/ 1083 w 1264"/>
              <a:gd name="T47" fmla="*/ 1020 h 1350"/>
              <a:gd name="T48" fmla="*/ 1030 w 1264"/>
              <a:gd name="T49" fmla="*/ 234 h 1350"/>
              <a:gd name="T50" fmla="*/ 838 w 1264"/>
              <a:gd name="T51" fmla="*/ 159 h 1350"/>
              <a:gd name="T52" fmla="*/ 717 w 1264"/>
              <a:gd name="T53" fmla="*/ 149 h 1350"/>
              <a:gd name="T54" fmla="*/ 674 w 1264"/>
              <a:gd name="T55" fmla="*/ 106 h 1350"/>
              <a:gd name="T56" fmla="*/ 701 w 1264"/>
              <a:gd name="T57" fmla="*/ 63 h 1350"/>
              <a:gd name="T58" fmla="*/ 695 w 1264"/>
              <a:gd name="T59" fmla="*/ 21 h 1350"/>
              <a:gd name="T60" fmla="*/ 653 w 1264"/>
              <a:gd name="T61" fmla="*/ 0 h 1350"/>
              <a:gd name="T62" fmla="*/ 595 w 1264"/>
              <a:gd name="T63" fmla="*/ 37 h 1350"/>
              <a:gd name="T64" fmla="*/ 547 w 1264"/>
              <a:gd name="T65" fmla="*/ 63 h 1350"/>
              <a:gd name="T66" fmla="*/ 584 w 1264"/>
              <a:gd name="T67" fmla="*/ 90 h 1350"/>
              <a:gd name="T68" fmla="*/ 578 w 1264"/>
              <a:gd name="T69" fmla="*/ 133 h 1350"/>
              <a:gd name="T70" fmla="*/ 525 w 1264"/>
              <a:gd name="T71" fmla="*/ 149 h 1350"/>
              <a:gd name="T72" fmla="*/ 324 w 1264"/>
              <a:gd name="T73" fmla="*/ 186 h 1350"/>
              <a:gd name="T74" fmla="*/ 154 w 1264"/>
              <a:gd name="T75" fmla="*/ 302 h 1350"/>
              <a:gd name="T76" fmla="*/ 58 w 1264"/>
              <a:gd name="T77" fmla="*/ 424 h 1350"/>
              <a:gd name="T78" fmla="*/ 0 w 1264"/>
              <a:gd name="T79" fmla="*/ 621 h 1350"/>
              <a:gd name="T80" fmla="*/ 10 w 1264"/>
              <a:gd name="T81" fmla="*/ 781 h 1350"/>
              <a:gd name="T82" fmla="*/ 85 w 1264"/>
              <a:gd name="T83" fmla="*/ 966 h 1350"/>
              <a:gd name="T84" fmla="*/ 191 w 1264"/>
              <a:gd name="T85" fmla="*/ 1083 h 1350"/>
              <a:gd name="T86" fmla="*/ 371 w 1264"/>
              <a:gd name="T87" fmla="*/ 1178 h 1350"/>
              <a:gd name="T88" fmla="*/ 589 w 1264"/>
              <a:gd name="T89" fmla="*/ 1200 h 1350"/>
              <a:gd name="T90" fmla="*/ 610 w 1264"/>
              <a:gd name="T91" fmla="*/ 1269 h 1350"/>
              <a:gd name="T92" fmla="*/ 674 w 1264"/>
              <a:gd name="T93" fmla="*/ 1317 h 1350"/>
              <a:gd name="T94" fmla="*/ 738 w 1264"/>
              <a:gd name="T95" fmla="*/ 1200 h 1350"/>
              <a:gd name="T96" fmla="*/ 892 w 1264"/>
              <a:gd name="T97" fmla="*/ 1178 h 1350"/>
              <a:gd name="T98" fmla="*/ 1073 w 1264"/>
              <a:gd name="T99" fmla="*/ 1083 h 1350"/>
              <a:gd name="T100" fmla="*/ 1178 w 1264"/>
              <a:gd name="T101" fmla="*/ 966 h 1350"/>
              <a:gd name="T102" fmla="*/ 1253 w 1264"/>
              <a:gd name="T103" fmla="*/ 781 h 1350"/>
              <a:gd name="T104" fmla="*/ 1263 w 1264"/>
              <a:gd name="T105" fmla="*/ 621 h 1350"/>
              <a:gd name="T106" fmla="*/ 1205 w 1264"/>
              <a:gd name="T107" fmla="*/ 424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64" h="1350">
                <a:moveTo>
                  <a:pt x="1083" y="1020"/>
                </a:moveTo>
                <a:lnTo>
                  <a:pt x="1083" y="1020"/>
                </a:lnTo>
                <a:lnTo>
                  <a:pt x="1045" y="1051"/>
                </a:lnTo>
                <a:lnTo>
                  <a:pt x="1009" y="1078"/>
                </a:lnTo>
                <a:lnTo>
                  <a:pt x="966" y="1104"/>
                </a:lnTo>
                <a:lnTo>
                  <a:pt x="924" y="1126"/>
                </a:lnTo>
                <a:lnTo>
                  <a:pt x="881" y="1141"/>
                </a:lnTo>
                <a:lnTo>
                  <a:pt x="834" y="1152"/>
                </a:lnTo>
                <a:lnTo>
                  <a:pt x="785" y="1157"/>
                </a:lnTo>
                <a:lnTo>
                  <a:pt x="738" y="1157"/>
                </a:lnTo>
                <a:lnTo>
                  <a:pt x="631" y="1157"/>
                </a:lnTo>
                <a:lnTo>
                  <a:pt x="525" y="1157"/>
                </a:lnTo>
                <a:lnTo>
                  <a:pt x="525" y="1157"/>
                </a:lnTo>
                <a:lnTo>
                  <a:pt x="478" y="1157"/>
                </a:lnTo>
                <a:lnTo>
                  <a:pt x="430" y="1152"/>
                </a:lnTo>
                <a:lnTo>
                  <a:pt x="382" y="1141"/>
                </a:lnTo>
                <a:lnTo>
                  <a:pt x="339" y="1126"/>
                </a:lnTo>
                <a:lnTo>
                  <a:pt x="297" y="1104"/>
                </a:lnTo>
                <a:lnTo>
                  <a:pt x="255" y="1078"/>
                </a:lnTo>
                <a:lnTo>
                  <a:pt x="217" y="1051"/>
                </a:lnTo>
                <a:lnTo>
                  <a:pt x="181" y="1020"/>
                </a:lnTo>
                <a:lnTo>
                  <a:pt x="181" y="1020"/>
                </a:lnTo>
                <a:lnTo>
                  <a:pt x="149" y="982"/>
                </a:lnTo>
                <a:lnTo>
                  <a:pt x="122" y="945"/>
                </a:lnTo>
                <a:lnTo>
                  <a:pt x="96" y="902"/>
                </a:lnTo>
                <a:lnTo>
                  <a:pt x="74" y="860"/>
                </a:lnTo>
                <a:lnTo>
                  <a:pt x="58" y="817"/>
                </a:lnTo>
                <a:lnTo>
                  <a:pt x="48" y="770"/>
                </a:lnTo>
                <a:lnTo>
                  <a:pt x="42" y="722"/>
                </a:lnTo>
                <a:lnTo>
                  <a:pt x="37" y="674"/>
                </a:lnTo>
                <a:lnTo>
                  <a:pt x="37" y="674"/>
                </a:lnTo>
                <a:lnTo>
                  <a:pt x="42" y="627"/>
                </a:lnTo>
                <a:lnTo>
                  <a:pt x="48" y="579"/>
                </a:lnTo>
                <a:lnTo>
                  <a:pt x="58" y="531"/>
                </a:lnTo>
                <a:lnTo>
                  <a:pt x="74" y="488"/>
                </a:lnTo>
                <a:lnTo>
                  <a:pt x="96" y="446"/>
                </a:lnTo>
                <a:lnTo>
                  <a:pt x="122" y="403"/>
                </a:lnTo>
                <a:lnTo>
                  <a:pt x="149" y="366"/>
                </a:lnTo>
                <a:lnTo>
                  <a:pt x="181" y="329"/>
                </a:lnTo>
                <a:lnTo>
                  <a:pt x="181" y="329"/>
                </a:lnTo>
                <a:lnTo>
                  <a:pt x="217" y="297"/>
                </a:lnTo>
                <a:lnTo>
                  <a:pt x="255" y="271"/>
                </a:lnTo>
                <a:lnTo>
                  <a:pt x="297" y="244"/>
                </a:lnTo>
                <a:lnTo>
                  <a:pt x="339" y="223"/>
                </a:lnTo>
                <a:lnTo>
                  <a:pt x="382" y="207"/>
                </a:lnTo>
                <a:lnTo>
                  <a:pt x="430" y="196"/>
                </a:lnTo>
                <a:lnTo>
                  <a:pt x="478" y="191"/>
                </a:lnTo>
                <a:lnTo>
                  <a:pt x="525" y="191"/>
                </a:lnTo>
                <a:lnTo>
                  <a:pt x="547" y="191"/>
                </a:lnTo>
                <a:lnTo>
                  <a:pt x="547" y="191"/>
                </a:lnTo>
                <a:lnTo>
                  <a:pt x="563" y="186"/>
                </a:lnTo>
                <a:lnTo>
                  <a:pt x="578" y="181"/>
                </a:lnTo>
                <a:lnTo>
                  <a:pt x="605" y="164"/>
                </a:lnTo>
                <a:lnTo>
                  <a:pt x="627" y="138"/>
                </a:lnTo>
                <a:lnTo>
                  <a:pt x="627" y="122"/>
                </a:lnTo>
                <a:lnTo>
                  <a:pt x="631" y="106"/>
                </a:lnTo>
                <a:lnTo>
                  <a:pt x="631" y="106"/>
                </a:lnTo>
                <a:lnTo>
                  <a:pt x="631" y="101"/>
                </a:lnTo>
                <a:lnTo>
                  <a:pt x="631" y="101"/>
                </a:lnTo>
                <a:lnTo>
                  <a:pt x="631" y="101"/>
                </a:lnTo>
                <a:lnTo>
                  <a:pt x="631" y="106"/>
                </a:lnTo>
                <a:lnTo>
                  <a:pt x="631" y="106"/>
                </a:lnTo>
                <a:lnTo>
                  <a:pt x="631" y="122"/>
                </a:lnTo>
                <a:lnTo>
                  <a:pt x="637" y="138"/>
                </a:lnTo>
                <a:lnTo>
                  <a:pt x="658" y="164"/>
                </a:lnTo>
                <a:lnTo>
                  <a:pt x="685" y="181"/>
                </a:lnTo>
                <a:lnTo>
                  <a:pt x="701" y="186"/>
                </a:lnTo>
                <a:lnTo>
                  <a:pt x="717" y="191"/>
                </a:lnTo>
                <a:lnTo>
                  <a:pt x="738" y="191"/>
                </a:lnTo>
                <a:lnTo>
                  <a:pt x="738" y="191"/>
                </a:lnTo>
                <a:lnTo>
                  <a:pt x="785" y="191"/>
                </a:lnTo>
                <a:lnTo>
                  <a:pt x="834" y="196"/>
                </a:lnTo>
                <a:lnTo>
                  <a:pt x="881" y="207"/>
                </a:lnTo>
                <a:lnTo>
                  <a:pt x="924" y="223"/>
                </a:lnTo>
                <a:lnTo>
                  <a:pt x="966" y="244"/>
                </a:lnTo>
                <a:lnTo>
                  <a:pt x="1009" y="271"/>
                </a:lnTo>
                <a:lnTo>
                  <a:pt x="1045" y="297"/>
                </a:lnTo>
                <a:lnTo>
                  <a:pt x="1083" y="329"/>
                </a:lnTo>
                <a:lnTo>
                  <a:pt x="1083" y="329"/>
                </a:lnTo>
                <a:lnTo>
                  <a:pt x="1115" y="366"/>
                </a:lnTo>
                <a:lnTo>
                  <a:pt x="1141" y="403"/>
                </a:lnTo>
                <a:lnTo>
                  <a:pt x="1168" y="446"/>
                </a:lnTo>
                <a:lnTo>
                  <a:pt x="1184" y="488"/>
                </a:lnTo>
                <a:lnTo>
                  <a:pt x="1200" y="531"/>
                </a:lnTo>
                <a:lnTo>
                  <a:pt x="1216" y="579"/>
                </a:lnTo>
                <a:lnTo>
                  <a:pt x="1221" y="627"/>
                </a:lnTo>
                <a:lnTo>
                  <a:pt x="1221" y="674"/>
                </a:lnTo>
                <a:lnTo>
                  <a:pt x="1221" y="674"/>
                </a:lnTo>
                <a:lnTo>
                  <a:pt x="1221" y="722"/>
                </a:lnTo>
                <a:lnTo>
                  <a:pt x="1216" y="770"/>
                </a:lnTo>
                <a:lnTo>
                  <a:pt x="1200" y="817"/>
                </a:lnTo>
                <a:lnTo>
                  <a:pt x="1184" y="860"/>
                </a:lnTo>
                <a:lnTo>
                  <a:pt x="1168" y="902"/>
                </a:lnTo>
                <a:lnTo>
                  <a:pt x="1141" y="945"/>
                </a:lnTo>
                <a:lnTo>
                  <a:pt x="1115" y="982"/>
                </a:lnTo>
                <a:lnTo>
                  <a:pt x="1083" y="1020"/>
                </a:lnTo>
                <a:close/>
                <a:moveTo>
                  <a:pt x="1109" y="302"/>
                </a:moveTo>
                <a:lnTo>
                  <a:pt x="1109" y="302"/>
                </a:lnTo>
                <a:lnTo>
                  <a:pt x="1073" y="266"/>
                </a:lnTo>
                <a:lnTo>
                  <a:pt x="1030" y="234"/>
                </a:lnTo>
                <a:lnTo>
                  <a:pt x="987" y="207"/>
                </a:lnTo>
                <a:lnTo>
                  <a:pt x="940" y="186"/>
                </a:lnTo>
                <a:lnTo>
                  <a:pt x="892" y="170"/>
                </a:lnTo>
                <a:lnTo>
                  <a:pt x="838" y="159"/>
                </a:lnTo>
                <a:lnTo>
                  <a:pt x="791" y="149"/>
                </a:lnTo>
                <a:lnTo>
                  <a:pt x="738" y="149"/>
                </a:lnTo>
                <a:lnTo>
                  <a:pt x="717" y="149"/>
                </a:lnTo>
                <a:lnTo>
                  <a:pt x="717" y="149"/>
                </a:lnTo>
                <a:lnTo>
                  <a:pt x="701" y="143"/>
                </a:lnTo>
                <a:lnTo>
                  <a:pt x="685" y="133"/>
                </a:lnTo>
                <a:lnTo>
                  <a:pt x="680" y="122"/>
                </a:lnTo>
                <a:lnTo>
                  <a:pt x="674" y="106"/>
                </a:lnTo>
                <a:lnTo>
                  <a:pt x="674" y="106"/>
                </a:lnTo>
                <a:lnTo>
                  <a:pt x="680" y="90"/>
                </a:lnTo>
                <a:lnTo>
                  <a:pt x="685" y="74"/>
                </a:lnTo>
                <a:lnTo>
                  <a:pt x="701" y="63"/>
                </a:lnTo>
                <a:lnTo>
                  <a:pt x="717" y="63"/>
                </a:lnTo>
                <a:lnTo>
                  <a:pt x="717" y="21"/>
                </a:lnTo>
                <a:lnTo>
                  <a:pt x="717" y="21"/>
                </a:lnTo>
                <a:lnTo>
                  <a:pt x="695" y="21"/>
                </a:lnTo>
                <a:lnTo>
                  <a:pt x="680" y="27"/>
                </a:lnTo>
                <a:lnTo>
                  <a:pt x="663" y="37"/>
                </a:lnTo>
                <a:lnTo>
                  <a:pt x="653" y="53"/>
                </a:lnTo>
                <a:lnTo>
                  <a:pt x="653" y="0"/>
                </a:lnTo>
                <a:lnTo>
                  <a:pt x="610" y="0"/>
                </a:lnTo>
                <a:lnTo>
                  <a:pt x="610" y="48"/>
                </a:lnTo>
                <a:lnTo>
                  <a:pt x="610" y="48"/>
                </a:lnTo>
                <a:lnTo>
                  <a:pt x="595" y="37"/>
                </a:lnTo>
                <a:lnTo>
                  <a:pt x="584" y="27"/>
                </a:lnTo>
                <a:lnTo>
                  <a:pt x="563" y="21"/>
                </a:lnTo>
                <a:lnTo>
                  <a:pt x="547" y="21"/>
                </a:lnTo>
                <a:lnTo>
                  <a:pt x="547" y="63"/>
                </a:lnTo>
                <a:lnTo>
                  <a:pt x="547" y="63"/>
                </a:lnTo>
                <a:lnTo>
                  <a:pt x="563" y="63"/>
                </a:lnTo>
                <a:lnTo>
                  <a:pt x="578" y="74"/>
                </a:lnTo>
                <a:lnTo>
                  <a:pt x="584" y="90"/>
                </a:lnTo>
                <a:lnTo>
                  <a:pt x="589" y="106"/>
                </a:lnTo>
                <a:lnTo>
                  <a:pt x="589" y="106"/>
                </a:lnTo>
                <a:lnTo>
                  <a:pt x="584" y="122"/>
                </a:lnTo>
                <a:lnTo>
                  <a:pt x="578" y="133"/>
                </a:lnTo>
                <a:lnTo>
                  <a:pt x="563" y="143"/>
                </a:lnTo>
                <a:lnTo>
                  <a:pt x="547" y="149"/>
                </a:lnTo>
                <a:lnTo>
                  <a:pt x="525" y="149"/>
                </a:lnTo>
                <a:lnTo>
                  <a:pt x="525" y="149"/>
                </a:lnTo>
                <a:lnTo>
                  <a:pt x="472" y="149"/>
                </a:lnTo>
                <a:lnTo>
                  <a:pt x="424" y="159"/>
                </a:lnTo>
                <a:lnTo>
                  <a:pt x="371" y="170"/>
                </a:lnTo>
                <a:lnTo>
                  <a:pt x="324" y="186"/>
                </a:lnTo>
                <a:lnTo>
                  <a:pt x="276" y="207"/>
                </a:lnTo>
                <a:lnTo>
                  <a:pt x="234" y="234"/>
                </a:lnTo>
                <a:lnTo>
                  <a:pt x="191" y="266"/>
                </a:lnTo>
                <a:lnTo>
                  <a:pt x="154" y="302"/>
                </a:lnTo>
                <a:lnTo>
                  <a:pt x="154" y="302"/>
                </a:lnTo>
                <a:lnTo>
                  <a:pt x="117" y="340"/>
                </a:lnTo>
                <a:lnTo>
                  <a:pt x="85" y="382"/>
                </a:lnTo>
                <a:lnTo>
                  <a:pt x="58" y="424"/>
                </a:lnTo>
                <a:lnTo>
                  <a:pt x="37" y="473"/>
                </a:lnTo>
                <a:lnTo>
                  <a:pt x="21" y="520"/>
                </a:lnTo>
                <a:lnTo>
                  <a:pt x="10" y="568"/>
                </a:lnTo>
                <a:lnTo>
                  <a:pt x="0" y="621"/>
                </a:lnTo>
                <a:lnTo>
                  <a:pt x="0" y="674"/>
                </a:lnTo>
                <a:lnTo>
                  <a:pt x="0" y="674"/>
                </a:lnTo>
                <a:lnTo>
                  <a:pt x="0" y="727"/>
                </a:lnTo>
                <a:lnTo>
                  <a:pt x="10" y="781"/>
                </a:lnTo>
                <a:lnTo>
                  <a:pt x="21" y="828"/>
                </a:lnTo>
                <a:lnTo>
                  <a:pt x="37" y="876"/>
                </a:lnTo>
                <a:lnTo>
                  <a:pt x="58" y="924"/>
                </a:lnTo>
                <a:lnTo>
                  <a:pt x="85" y="966"/>
                </a:lnTo>
                <a:lnTo>
                  <a:pt x="117" y="1009"/>
                </a:lnTo>
                <a:lnTo>
                  <a:pt x="154" y="1046"/>
                </a:lnTo>
                <a:lnTo>
                  <a:pt x="154" y="1046"/>
                </a:lnTo>
                <a:lnTo>
                  <a:pt x="191" y="1083"/>
                </a:lnTo>
                <a:lnTo>
                  <a:pt x="234" y="1115"/>
                </a:lnTo>
                <a:lnTo>
                  <a:pt x="276" y="1141"/>
                </a:lnTo>
                <a:lnTo>
                  <a:pt x="324" y="1163"/>
                </a:lnTo>
                <a:lnTo>
                  <a:pt x="371" y="1178"/>
                </a:lnTo>
                <a:lnTo>
                  <a:pt x="424" y="1189"/>
                </a:lnTo>
                <a:lnTo>
                  <a:pt x="472" y="1200"/>
                </a:lnTo>
                <a:lnTo>
                  <a:pt x="525" y="1200"/>
                </a:lnTo>
                <a:lnTo>
                  <a:pt x="589" y="1200"/>
                </a:lnTo>
                <a:lnTo>
                  <a:pt x="589" y="1221"/>
                </a:lnTo>
                <a:lnTo>
                  <a:pt x="552" y="1301"/>
                </a:lnTo>
                <a:lnTo>
                  <a:pt x="589" y="1317"/>
                </a:lnTo>
                <a:lnTo>
                  <a:pt x="610" y="1269"/>
                </a:lnTo>
                <a:lnTo>
                  <a:pt x="610" y="1349"/>
                </a:lnTo>
                <a:lnTo>
                  <a:pt x="653" y="1349"/>
                </a:lnTo>
                <a:lnTo>
                  <a:pt x="653" y="1269"/>
                </a:lnTo>
                <a:lnTo>
                  <a:pt x="674" y="1317"/>
                </a:lnTo>
                <a:lnTo>
                  <a:pt x="711" y="1301"/>
                </a:lnTo>
                <a:lnTo>
                  <a:pt x="674" y="1221"/>
                </a:lnTo>
                <a:lnTo>
                  <a:pt x="674" y="1200"/>
                </a:lnTo>
                <a:lnTo>
                  <a:pt x="738" y="1200"/>
                </a:lnTo>
                <a:lnTo>
                  <a:pt x="738" y="1200"/>
                </a:lnTo>
                <a:lnTo>
                  <a:pt x="791" y="1200"/>
                </a:lnTo>
                <a:lnTo>
                  <a:pt x="838" y="1189"/>
                </a:lnTo>
                <a:lnTo>
                  <a:pt x="892" y="1178"/>
                </a:lnTo>
                <a:lnTo>
                  <a:pt x="940" y="1163"/>
                </a:lnTo>
                <a:lnTo>
                  <a:pt x="987" y="1141"/>
                </a:lnTo>
                <a:lnTo>
                  <a:pt x="1030" y="1115"/>
                </a:lnTo>
                <a:lnTo>
                  <a:pt x="1073" y="1083"/>
                </a:lnTo>
                <a:lnTo>
                  <a:pt x="1109" y="1046"/>
                </a:lnTo>
                <a:lnTo>
                  <a:pt x="1109" y="1046"/>
                </a:lnTo>
                <a:lnTo>
                  <a:pt x="1147" y="1009"/>
                </a:lnTo>
                <a:lnTo>
                  <a:pt x="1178" y="966"/>
                </a:lnTo>
                <a:lnTo>
                  <a:pt x="1205" y="924"/>
                </a:lnTo>
                <a:lnTo>
                  <a:pt x="1226" y="876"/>
                </a:lnTo>
                <a:lnTo>
                  <a:pt x="1242" y="828"/>
                </a:lnTo>
                <a:lnTo>
                  <a:pt x="1253" y="781"/>
                </a:lnTo>
                <a:lnTo>
                  <a:pt x="1263" y="727"/>
                </a:lnTo>
                <a:lnTo>
                  <a:pt x="1263" y="674"/>
                </a:lnTo>
                <a:lnTo>
                  <a:pt x="1263" y="674"/>
                </a:lnTo>
                <a:lnTo>
                  <a:pt x="1263" y="621"/>
                </a:lnTo>
                <a:lnTo>
                  <a:pt x="1253" y="568"/>
                </a:lnTo>
                <a:lnTo>
                  <a:pt x="1242" y="520"/>
                </a:lnTo>
                <a:lnTo>
                  <a:pt x="1226" y="473"/>
                </a:lnTo>
                <a:lnTo>
                  <a:pt x="1205" y="424"/>
                </a:lnTo>
                <a:lnTo>
                  <a:pt x="1178" y="382"/>
                </a:lnTo>
                <a:lnTo>
                  <a:pt x="1147" y="340"/>
                </a:lnTo>
                <a:lnTo>
                  <a:pt x="1109" y="30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6" name="Freeform 632"/>
          <p:cNvSpPr>
            <a:spLocks noChangeArrowheads="1"/>
          </p:cNvSpPr>
          <p:nvPr/>
        </p:nvSpPr>
        <p:spPr bwMode="auto">
          <a:xfrm>
            <a:off x="4067812" y="2560361"/>
            <a:ext cx="101023" cy="31488"/>
          </a:xfrm>
          <a:custGeom>
            <a:avLst/>
            <a:gdLst>
              <a:gd name="T0" fmla="*/ 169 w 341"/>
              <a:gd name="T1" fmla="*/ 63 h 107"/>
              <a:gd name="T2" fmla="*/ 169 w 341"/>
              <a:gd name="T3" fmla="*/ 63 h 107"/>
              <a:gd name="T4" fmla="*/ 116 w 341"/>
              <a:gd name="T5" fmla="*/ 58 h 107"/>
              <a:gd name="T6" fmla="*/ 79 w 341"/>
              <a:gd name="T7" fmla="*/ 42 h 107"/>
              <a:gd name="T8" fmla="*/ 63 w 341"/>
              <a:gd name="T9" fmla="*/ 31 h 107"/>
              <a:gd name="T10" fmla="*/ 53 w 341"/>
              <a:gd name="T11" fmla="*/ 21 h 107"/>
              <a:gd name="T12" fmla="*/ 42 w 341"/>
              <a:gd name="T13" fmla="*/ 10 h 107"/>
              <a:gd name="T14" fmla="*/ 42 w 341"/>
              <a:gd name="T15" fmla="*/ 0 h 107"/>
              <a:gd name="T16" fmla="*/ 0 w 341"/>
              <a:gd name="T17" fmla="*/ 0 h 107"/>
              <a:gd name="T18" fmla="*/ 0 w 341"/>
              <a:gd name="T19" fmla="*/ 0 h 107"/>
              <a:gd name="T20" fmla="*/ 5 w 341"/>
              <a:gd name="T21" fmla="*/ 21 h 107"/>
              <a:gd name="T22" fmla="*/ 16 w 341"/>
              <a:gd name="T23" fmla="*/ 36 h 107"/>
              <a:gd name="T24" fmla="*/ 32 w 341"/>
              <a:gd name="T25" fmla="*/ 58 h 107"/>
              <a:gd name="T26" fmla="*/ 48 w 341"/>
              <a:gd name="T27" fmla="*/ 74 h 107"/>
              <a:gd name="T28" fmla="*/ 74 w 341"/>
              <a:gd name="T29" fmla="*/ 84 h 107"/>
              <a:gd name="T30" fmla="*/ 101 w 341"/>
              <a:gd name="T31" fmla="*/ 95 h 107"/>
              <a:gd name="T32" fmla="*/ 133 w 341"/>
              <a:gd name="T33" fmla="*/ 100 h 107"/>
              <a:gd name="T34" fmla="*/ 169 w 341"/>
              <a:gd name="T35" fmla="*/ 106 h 107"/>
              <a:gd name="T36" fmla="*/ 169 w 341"/>
              <a:gd name="T37" fmla="*/ 106 h 107"/>
              <a:gd name="T38" fmla="*/ 201 w 341"/>
              <a:gd name="T39" fmla="*/ 100 h 107"/>
              <a:gd name="T40" fmla="*/ 233 w 341"/>
              <a:gd name="T41" fmla="*/ 95 h 107"/>
              <a:gd name="T42" fmla="*/ 265 w 341"/>
              <a:gd name="T43" fmla="*/ 84 h 107"/>
              <a:gd name="T44" fmla="*/ 287 w 341"/>
              <a:gd name="T45" fmla="*/ 74 h 107"/>
              <a:gd name="T46" fmla="*/ 308 w 341"/>
              <a:gd name="T47" fmla="*/ 58 h 107"/>
              <a:gd name="T48" fmla="*/ 323 w 341"/>
              <a:gd name="T49" fmla="*/ 36 h 107"/>
              <a:gd name="T50" fmla="*/ 334 w 341"/>
              <a:gd name="T51" fmla="*/ 21 h 107"/>
              <a:gd name="T52" fmla="*/ 340 w 341"/>
              <a:gd name="T53" fmla="*/ 0 h 107"/>
              <a:gd name="T54" fmla="*/ 297 w 341"/>
              <a:gd name="T55" fmla="*/ 0 h 107"/>
              <a:gd name="T56" fmla="*/ 297 w 341"/>
              <a:gd name="T57" fmla="*/ 0 h 107"/>
              <a:gd name="T58" fmla="*/ 292 w 341"/>
              <a:gd name="T59" fmla="*/ 10 h 107"/>
              <a:gd name="T60" fmla="*/ 287 w 341"/>
              <a:gd name="T61" fmla="*/ 21 h 107"/>
              <a:gd name="T62" fmla="*/ 276 w 341"/>
              <a:gd name="T63" fmla="*/ 31 h 107"/>
              <a:gd name="T64" fmla="*/ 260 w 341"/>
              <a:gd name="T65" fmla="*/ 42 h 107"/>
              <a:gd name="T66" fmla="*/ 223 w 341"/>
              <a:gd name="T67" fmla="*/ 58 h 107"/>
              <a:gd name="T68" fmla="*/ 169 w 341"/>
              <a:gd name="T69" fmla="*/ 6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1" h="107">
                <a:moveTo>
                  <a:pt x="169" y="63"/>
                </a:moveTo>
                <a:lnTo>
                  <a:pt x="169" y="63"/>
                </a:lnTo>
                <a:lnTo>
                  <a:pt x="116" y="58"/>
                </a:lnTo>
                <a:lnTo>
                  <a:pt x="79" y="42"/>
                </a:lnTo>
                <a:lnTo>
                  <a:pt x="63" y="31"/>
                </a:lnTo>
                <a:lnTo>
                  <a:pt x="53" y="21"/>
                </a:lnTo>
                <a:lnTo>
                  <a:pt x="42" y="10"/>
                </a:lnTo>
                <a:lnTo>
                  <a:pt x="42" y="0"/>
                </a:lnTo>
                <a:lnTo>
                  <a:pt x="0" y="0"/>
                </a:lnTo>
                <a:lnTo>
                  <a:pt x="0" y="0"/>
                </a:lnTo>
                <a:lnTo>
                  <a:pt x="5" y="21"/>
                </a:lnTo>
                <a:lnTo>
                  <a:pt x="16" y="36"/>
                </a:lnTo>
                <a:lnTo>
                  <a:pt x="32" y="58"/>
                </a:lnTo>
                <a:lnTo>
                  <a:pt x="48" y="74"/>
                </a:lnTo>
                <a:lnTo>
                  <a:pt x="74" y="84"/>
                </a:lnTo>
                <a:lnTo>
                  <a:pt x="101" y="95"/>
                </a:lnTo>
                <a:lnTo>
                  <a:pt x="133" y="100"/>
                </a:lnTo>
                <a:lnTo>
                  <a:pt x="169" y="106"/>
                </a:lnTo>
                <a:lnTo>
                  <a:pt x="169" y="106"/>
                </a:lnTo>
                <a:lnTo>
                  <a:pt x="201" y="100"/>
                </a:lnTo>
                <a:lnTo>
                  <a:pt x="233" y="95"/>
                </a:lnTo>
                <a:lnTo>
                  <a:pt x="265" y="84"/>
                </a:lnTo>
                <a:lnTo>
                  <a:pt x="287" y="74"/>
                </a:lnTo>
                <a:lnTo>
                  <a:pt x="308" y="58"/>
                </a:lnTo>
                <a:lnTo>
                  <a:pt x="323" y="36"/>
                </a:lnTo>
                <a:lnTo>
                  <a:pt x="334" y="21"/>
                </a:lnTo>
                <a:lnTo>
                  <a:pt x="340" y="0"/>
                </a:lnTo>
                <a:lnTo>
                  <a:pt x="297" y="0"/>
                </a:lnTo>
                <a:lnTo>
                  <a:pt x="297" y="0"/>
                </a:lnTo>
                <a:lnTo>
                  <a:pt x="292" y="10"/>
                </a:lnTo>
                <a:lnTo>
                  <a:pt x="287" y="21"/>
                </a:lnTo>
                <a:lnTo>
                  <a:pt x="276" y="31"/>
                </a:lnTo>
                <a:lnTo>
                  <a:pt x="260" y="42"/>
                </a:lnTo>
                <a:lnTo>
                  <a:pt x="223" y="58"/>
                </a:lnTo>
                <a:lnTo>
                  <a:pt x="169" y="6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7" name="Freeform 633"/>
          <p:cNvSpPr>
            <a:spLocks noChangeArrowheads="1"/>
          </p:cNvSpPr>
          <p:nvPr/>
        </p:nvSpPr>
        <p:spPr bwMode="auto">
          <a:xfrm>
            <a:off x="4067812" y="2805703"/>
            <a:ext cx="101023" cy="30175"/>
          </a:xfrm>
          <a:custGeom>
            <a:avLst/>
            <a:gdLst>
              <a:gd name="T0" fmla="*/ 169 w 341"/>
              <a:gd name="T1" fmla="*/ 0 h 102"/>
              <a:gd name="T2" fmla="*/ 169 w 341"/>
              <a:gd name="T3" fmla="*/ 0 h 102"/>
              <a:gd name="T4" fmla="*/ 133 w 341"/>
              <a:gd name="T5" fmla="*/ 0 h 102"/>
              <a:gd name="T6" fmla="*/ 101 w 341"/>
              <a:gd name="T7" fmla="*/ 6 h 102"/>
              <a:gd name="T8" fmla="*/ 74 w 341"/>
              <a:gd name="T9" fmla="*/ 16 h 102"/>
              <a:gd name="T10" fmla="*/ 48 w 341"/>
              <a:gd name="T11" fmla="*/ 27 h 102"/>
              <a:gd name="T12" fmla="*/ 32 w 341"/>
              <a:gd name="T13" fmla="*/ 43 h 102"/>
              <a:gd name="T14" fmla="*/ 16 w 341"/>
              <a:gd name="T15" fmla="*/ 64 h 102"/>
              <a:gd name="T16" fmla="*/ 5 w 341"/>
              <a:gd name="T17" fmla="*/ 80 h 102"/>
              <a:gd name="T18" fmla="*/ 0 w 341"/>
              <a:gd name="T19" fmla="*/ 101 h 102"/>
              <a:gd name="T20" fmla="*/ 42 w 341"/>
              <a:gd name="T21" fmla="*/ 101 h 102"/>
              <a:gd name="T22" fmla="*/ 42 w 341"/>
              <a:gd name="T23" fmla="*/ 101 h 102"/>
              <a:gd name="T24" fmla="*/ 42 w 341"/>
              <a:gd name="T25" fmla="*/ 91 h 102"/>
              <a:gd name="T26" fmla="*/ 53 w 341"/>
              <a:gd name="T27" fmla="*/ 80 h 102"/>
              <a:gd name="T28" fmla="*/ 79 w 341"/>
              <a:gd name="T29" fmla="*/ 59 h 102"/>
              <a:gd name="T30" fmla="*/ 116 w 341"/>
              <a:gd name="T31" fmla="*/ 43 h 102"/>
              <a:gd name="T32" fmla="*/ 143 w 341"/>
              <a:gd name="T33" fmla="*/ 43 h 102"/>
              <a:gd name="T34" fmla="*/ 169 w 341"/>
              <a:gd name="T35" fmla="*/ 38 h 102"/>
              <a:gd name="T36" fmla="*/ 169 w 341"/>
              <a:gd name="T37" fmla="*/ 38 h 102"/>
              <a:gd name="T38" fmla="*/ 196 w 341"/>
              <a:gd name="T39" fmla="*/ 43 h 102"/>
              <a:gd name="T40" fmla="*/ 223 w 341"/>
              <a:gd name="T41" fmla="*/ 43 h 102"/>
              <a:gd name="T42" fmla="*/ 260 w 341"/>
              <a:gd name="T43" fmla="*/ 59 h 102"/>
              <a:gd name="T44" fmla="*/ 287 w 341"/>
              <a:gd name="T45" fmla="*/ 80 h 102"/>
              <a:gd name="T46" fmla="*/ 292 w 341"/>
              <a:gd name="T47" fmla="*/ 91 h 102"/>
              <a:gd name="T48" fmla="*/ 297 w 341"/>
              <a:gd name="T49" fmla="*/ 101 h 102"/>
              <a:gd name="T50" fmla="*/ 340 w 341"/>
              <a:gd name="T51" fmla="*/ 101 h 102"/>
              <a:gd name="T52" fmla="*/ 340 w 341"/>
              <a:gd name="T53" fmla="*/ 101 h 102"/>
              <a:gd name="T54" fmla="*/ 334 w 341"/>
              <a:gd name="T55" fmla="*/ 80 h 102"/>
              <a:gd name="T56" fmla="*/ 323 w 341"/>
              <a:gd name="T57" fmla="*/ 64 h 102"/>
              <a:gd name="T58" fmla="*/ 308 w 341"/>
              <a:gd name="T59" fmla="*/ 43 h 102"/>
              <a:gd name="T60" fmla="*/ 287 w 341"/>
              <a:gd name="T61" fmla="*/ 27 h 102"/>
              <a:gd name="T62" fmla="*/ 265 w 341"/>
              <a:gd name="T63" fmla="*/ 16 h 102"/>
              <a:gd name="T64" fmla="*/ 233 w 341"/>
              <a:gd name="T65" fmla="*/ 6 h 102"/>
              <a:gd name="T66" fmla="*/ 201 w 341"/>
              <a:gd name="T67" fmla="*/ 0 h 102"/>
              <a:gd name="T68" fmla="*/ 169 w 341"/>
              <a:gd name="T6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1" h="102">
                <a:moveTo>
                  <a:pt x="169" y="0"/>
                </a:moveTo>
                <a:lnTo>
                  <a:pt x="169" y="0"/>
                </a:lnTo>
                <a:lnTo>
                  <a:pt x="133" y="0"/>
                </a:lnTo>
                <a:lnTo>
                  <a:pt x="101" y="6"/>
                </a:lnTo>
                <a:lnTo>
                  <a:pt x="74" y="16"/>
                </a:lnTo>
                <a:lnTo>
                  <a:pt x="48" y="27"/>
                </a:lnTo>
                <a:lnTo>
                  <a:pt x="32" y="43"/>
                </a:lnTo>
                <a:lnTo>
                  <a:pt x="16" y="64"/>
                </a:lnTo>
                <a:lnTo>
                  <a:pt x="5" y="80"/>
                </a:lnTo>
                <a:lnTo>
                  <a:pt x="0" y="101"/>
                </a:lnTo>
                <a:lnTo>
                  <a:pt x="42" y="101"/>
                </a:lnTo>
                <a:lnTo>
                  <a:pt x="42" y="101"/>
                </a:lnTo>
                <a:lnTo>
                  <a:pt x="42" y="91"/>
                </a:lnTo>
                <a:lnTo>
                  <a:pt x="53" y="80"/>
                </a:lnTo>
                <a:lnTo>
                  <a:pt x="79" y="59"/>
                </a:lnTo>
                <a:lnTo>
                  <a:pt x="116" y="43"/>
                </a:lnTo>
                <a:lnTo>
                  <a:pt x="143" y="43"/>
                </a:lnTo>
                <a:lnTo>
                  <a:pt x="169" y="38"/>
                </a:lnTo>
                <a:lnTo>
                  <a:pt x="169" y="38"/>
                </a:lnTo>
                <a:lnTo>
                  <a:pt x="196" y="43"/>
                </a:lnTo>
                <a:lnTo>
                  <a:pt x="223" y="43"/>
                </a:lnTo>
                <a:lnTo>
                  <a:pt x="260" y="59"/>
                </a:lnTo>
                <a:lnTo>
                  <a:pt x="287" y="80"/>
                </a:lnTo>
                <a:lnTo>
                  <a:pt x="292" y="91"/>
                </a:lnTo>
                <a:lnTo>
                  <a:pt x="297" y="101"/>
                </a:lnTo>
                <a:lnTo>
                  <a:pt x="340" y="101"/>
                </a:lnTo>
                <a:lnTo>
                  <a:pt x="340" y="101"/>
                </a:lnTo>
                <a:lnTo>
                  <a:pt x="334" y="80"/>
                </a:lnTo>
                <a:lnTo>
                  <a:pt x="323" y="64"/>
                </a:lnTo>
                <a:lnTo>
                  <a:pt x="308" y="43"/>
                </a:lnTo>
                <a:lnTo>
                  <a:pt x="287" y="27"/>
                </a:lnTo>
                <a:lnTo>
                  <a:pt x="265" y="16"/>
                </a:lnTo>
                <a:lnTo>
                  <a:pt x="233" y="6"/>
                </a:lnTo>
                <a:lnTo>
                  <a:pt x="201" y="0"/>
                </a:lnTo>
                <a:lnTo>
                  <a:pt x="169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8" name="Freeform 634"/>
          <p:cNvSpPr>
            <a:spLocks noChangeArrowheads="1"/>
          </p:cNvSpPr>
          <p:nvPr/>
        </p:nvSpPr>
        <p:spPr bwMode="auto">
          <a:xfrm>
            <a:off x="4004837" y="2589225"/>
            <a:ext cx="36736" cy="38048"/>
          </a:xfrm>
          <a:custGeom>
            <a:avLst/>
            <a:gdLst>
              <a:gd name="T0" fmla="*/ 107 w 123"/>
              <a:gd name="T1" fmla="*/ 16 h 128"/>
              <a:gd name="T2" fmla="*/ 107 w 123"/>
              <a:gd name="T3" fmla="*/ 16 h 128"/>
              <a:gd name="T4" fmla="*/ 96 w 123"/>
              <a:gd name="T5" fmla="*/ 0 h 128"/>
              <a:gd name="T6" fmla="*/ 96 w 123"/>
              <a:gd name="T7" fmla="*/ 0 h 128"/>
              <a:gd name="T8" fmla="*/ 43 w 123"/>
              <a:gd name="T9" fmla="*/ 48 h 128"/>
              <a:gd name="T10" fmla="*/ 0 w 123"/>
              <a:gd name="T11" fmla="*/ 101 h 128"/>
              <a:gd name="T12" fmla="*/ 38 w 123"/>
              <a:gd name="T13" fmla="*/ 127 h 128"/>
              <a:gd name="T14" fmla="*/ 38 w 123"/>
              <a:gd name="T15" fmla="*/ 127 h 128"/>
              <a:gd name="T16" fmla="*/ 75 w 123"/>
              <a:gd name="T17" fmla="*/ 74 h 128"/>
              <a:gd name="T18" fmla="*/ 122 w 123"/>
              <a:gd name="T19" fmla="*/ 32 h 128"/>
              <a:gd name="T20" fmla="*/ 107 w 123"/>
              <a:gd name="T21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" h="128">
                <a:moveTo>
                  <a:pt x="107" y="16"/>
                </a:moveTo>
                <a:lnTo>
                  <a:pt x="107" y="16"/>
                </a:lnTo>
                <a:lnTo>
                  <a:pt x="96" y="0"/>
                </a:lnTo>
                <a:lnTo>
                  <a:pt x="96" y="0"/>
                </a:lnTo>
                <a:lnTo>
                  <a:pt x="43" y="48"/>
                </a:lnTo>
                <a:lnTo>
                  <a:pt x="0" y="101"/>
                </a:lnTo>
                <a:lnTo>
                  <a:pt x="38" y="127"/>
                </a:lnTo>
                <a:lnTo>
                  <a:pt x="38" y="127"/>
                </a:lnTo>
                <a:lnTo>
                  <a:pt x="75" y="74"/>
                </a:lnTo>
                <a:lnTo>
                  <a:pt x="122" y="32"/>
                </a:lnTo>
                <a:lnTo>
                  <a:pt x="107" y="1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9" name="Freeform 635"/>
          <p:cNvSpPr>
            <a:spLocks noChangeArrowheads="1"/>
          </p:cNvSpPr>
          <p:nvPr/>
        </p:nvSpPr>
        <p:spPr bwMode="auto">
          <a:xfrm>
            <a:off x="3981221" y="2632521"/>
            <a:ext cx="27552" cy="132510"/>
          </a:xfrm>
          <a:custGeom>
            <a:avLst/>
            <a:gdLst>
              <a:gd name="T0" fmla="*/ 90 w 91"/>
              <a:gd name="T1" fmla="*/ 21 h 446"/>
              <a:gd name="T2" fmla="*/ 53 w 91"/>
              <a:gd name="T3" fmla="*/ 0 h 446"/>
              <a:gd name="T4" fmla="*/ 53 w 91"/>
              <a:gd name="T5" fmla="*/ 0 h 446"/>
              <a:gd name="T6" fmla="*/ 26 w 91"/>
              <a:gd name="T7" fmla="*/ 52 h 446"/>
              <a:gd name="T8" fmla="*/ 11 w 91"/>
              <a:gd name="T9" fmla="*/ 111 h 446"/>
              <a:gd name="T10" fmla="*/ 0 w 91"/>
              <a:gd name="T11" fmla="*/ 164 h 446"/>
              <a:gd name="T12" fmla="*/ 0 w 91"/>
              <a:gd name="T13" fmla="*/ 222 h 446"/>
              <a:gd name="T14" fmla="*/ 0 w 91"/>
              <a:gd name="T15" fmla="*/ 222 h 446"/>
              <a:gd name="T16" fmla="*/ 0 w 91"/>
              <a:gd name="T17" fmla="*/ 281 h 446"/>
              <a:gd name="T18" fmla="*/ 11 w 91"/>
              <a:gd name="T19" fmla="*/ 339 h 446"/>
              <a:gd name="T20" fmla="*/ 26 w 91"/>
              <a:gd name="T21" fmla="*/ 392 h 446"/>
              <a:gd name="T22" fmla="*/ 53 w 91"/>
              <a:gd name="T23" fmla="*/ 445 h 446"/>
              <a:gd name="T24" fmla="*/ 90 w 91"/>
              <a:gd name="T25" fmla="*/ 424 h 446"/>
              <a:gd name="T26" fmla="*/ 90 w 91"/>
              <a:gd name="T27" fmla="*/ 424 h 446"/>
              <a:gd name="T28" fmla="*/ 69 w 91"/>
              <a:gd name="T29" fmla="*/ 376 h 446"/>
              <a:gd name="T30" fmla="*/ 53 w 91"/>
              <a:gd name="T31" fmla="*/ 329 h 446"/>
              <a:gd name="T32" fmla="*/ 42 w 91"/>
              <a:gd name="T33" fmla="*/ 275 h 446"/>
              <a:gd name="T34" fmla="*/ 37 w 91"/>
              <a:gd name="T35" fmla="*/ 222 h 446"/>
              <a:gd name="T36" fmla="*/ 37 w 91"/>
              <a:gd name="T37" fmla="*/ 222 h 446"/>
              <a:gd name="T38" fmla="*/ 42 w 91"/>
              <a:gd name="T39" fmla="*/ 169 h 446"/>
              <a:gd name="T40" fmla="*/ 53 w 91"/>
              <a:gd name="T41" fmla="*/ 116 h 446"/>
              <a:gd name="T42" fmla="*/ 69 w 91"/>
              <a:gd name="T43" fmla="*/ 68 h 446"/>
              <a:gd name="T44" fmla="*/ 90 w 91"/>
              <a:gd name="T45" fmla="*/ 21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1" h="446">
                <a:moveTo>
                  <a:pt x="90" y="21"/>
                </a:moveTo>
                <a:lnTo>
                  <a:pt x="53" y="0"/>
                </a:lnTo>
                <a:lnTo>
                  <a:pt x="53" y="0"/>
                </a:lnTo>
                <a:lnTo>
                  <a:pt x="26" y="52"/>
                </a:lnTo>
                <a:lnTo>
                  <a:pt x="11" y="111"/>
                </a:lnTo>
                <a:lnTo>
                  <a:pt x="0" y="164"/>
                </a:lnTo>
                <a:lnTo>
                  <a:pt x="0" y="222"/>
                </a:lnTo>
                <a:lnTo>
                  <a:pt x="0" y="222"/>
                </a:lnTo>
                <a:lnTo>
                  <a:pt x="0" y="281"/>
                </a:lnTo>
                <a:lnTo>
                  <a:pt x="11" y="339"/>
                </a:lnTo>
                <a:lnTo>
                  <a:pt x="26" y="392"/>
                </a:lnTo>
                <a:lnTo>
                  <a:pt x="53" y="445"/>
                </a:lnTo>
                <a:lnTo>
                  <a:pt x="90" y="424"/>
                </a:lnTo>
                <a:lnTo>
                  <a:pt x="90" y="424"/>
                </a:lnTo>
                <a:lnTo>
                  <a:pt x="69" y="376"/>
                </a:lnTo>
                <a:lnTo>
                  <a:pt x="53" y="329"/>
                </a:lnTo>
                <a:lnTo>
                  <a:pt x="42" y="275"/>
                </a:lnTo>
                <a:lnTo>
                  <a:pt x="37" y="222"/>
                </a:lnTo>
                <a:lnTo>
                  <a:pt x="37" y="222"/>
                </a:lnTo>
                <a:lnTo>
                  <a:pt x="42" y="169"/>
                </a:lnTo>
                <a:lnTo>
                  <a:pt x="53" y="116"/>
                </a:lnTo>
                <a:lnTo>
                  <a:pt x="69" y="68"/>
                </a:lnTo>
                <a:lnTo>
                  <a:pt x="90" y="2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0" name="Freeform 636"/>
          <p:cNvSpPr>
            <a:spLocks noChangeArrowheads="1"/>
          </p:cNvSpPr>
          <p:nvPr/>
        </p:nvSpPr>
        <p:spPr bwMode="auto">
          <a:xfrm>
            <a:off x="8398670" y="4474545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1" name="Freeform 637"/>
          <p:cNvSpPr>
            <a:spLocks noChangeArrowheads="1"/>
          </p:cNvSpPr>
          <p:nvPr/>
        </p:nvSpPr>
        <p:spPr bwMode="auto">
          <a:xfrm>
            <a:off x="8435405" y="4494225"/>
            <a:ext cx="13120" cy="11808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2" name="Freeform 638"/>
          <p:cNvSpPr>
            <a:spLocks noChangeArrowheads="1"/>
          </p:cNvSpPr>
          <p:nvPr/>
        </p:nvSpPr>
        <p:spPr bwMode="auto">
          <a:xfrm>
            <a:off x="8447213" y="4504721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3" name="Freeform 639"/>
          <p:cNvSpPr>
            <a:spLocks noChangeArrowheads="1"/>
          </p:cNvSpPr>
          <p:nvPr/>
        </p:nvSpPr>
        <p:spPr bwMode="auto">
          <a:xfrm>
            <a:off x="8398670" y="452440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4" name="Freeform 640"/>
          <p:cNvSpPr>
            <a:spLocks noChangeArrowheads="1"/>
          </p:cNvSpPr>
          <p:nvPr/>
        </p:nvSpPr>
        <p:spPr bwMode="auto">
          <a:xfrm>
            <a:off x="8503628" y="4529649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5" name="Freeform 641"/>
          <p:cNvSpPr>
            <a:spLocks noChangeArrowheads="1"/>
          </p:cNvSpPr>
          <p:nvPr/>
        </p:nvSpPr>
        <p:spPr bwMode="auto">
          <a:xfrm>
            <a:off x="8539051" y="4474545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6" name="Freeform 642"/>
          <p:cNvSpPr>
            <a:spLocks noChangeArrowheads="1"/>
          </p:cNvSpPr>
          <p:nvPr/>
        </p:nvSpPr>
        <p:spPr bwMode="auto">
          <a:xfrm>
            <a:off x="8465580" y="4462737"/>
            <a:ext cx="26240" cy="19680"/>
          </a:xfrm>
          <a:custGeom>
            <a:avLst/>
            <a:gdLst>
              <a:gd name="T0" fmla="*/ 43 w 86"/>
              <a:gd name="T1" fmla="*/ 21 h 64"/>
              <a:gd name="T2" fmla="*/ 0 w 86"/>
              <a:gd name="T3" fmla="*/ 21 h 64"/>
              <a:gd name="T4" fmla="*/ 0 w 86"/>
              <a:gd name="T5" fmla="*/ 63 h 64"/>
              <a:gd name="T6" fmla="*/ 43 w 86"/>
              <a:gd name="T7" fmla="*/ 63 h 64"/>
              <a:gd name="T8" fmla="*/ 43 w 86"/>
              <a:gd name="T9" fmla="*/ 42 h 64"/>
              <a:gd name="T10" fmla="*/ 85 w 86"/>
              <a:gd name="T11" fmla="*/ 42 h 64"/>
              <a:gd name="T12" fmla="*/ 85 w 86"/>
              <a:gd name="T13" fmla="*/ 0 h 64"/>
              <a:gd name="T14" fmla="*/ 43 w 86"/>
              <a:gd name="T15" fmla="*/ 0 h 64"/>
              <a:gd name="T16" fmla="*/ 43 w 86"/>
              <a:gd name="T17" fmla="*/ 2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64">
                <a:moveTo>
                  <a:pt x="43" y="21"/>
                </a:moveTo>
                <a:lnTo>
                  <a:pt x="0" y="21"/>
                </a:lnTo>
                <a:lnTo>
                  <a:pt x="0" y="63"/>
                </a:lnTo>
                <a:lnTo>
                  <a:pt x="43" y="63"/>
                </a:lnTo>
                <a:lnTo>
                  <a:pt x="43" y="42"/>
                </a:lnTo>
                <a:lnTo>
                  <a:pt x="85" y="42"/>
                </a:lnTo>
                <a:lnTo>
                  <a:pt x="85" y="0"/>
                </a:lnTo>
                <a:lnTo>
                  <a:pt x="43" y="0"/>
                </a:lnTo>
                <a:lnTo>
                  <a:pt x="43" y="2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7" name="Freeform 643"/>
          <p:cNvSpPr>
            <a:spLocks noChangeArrowheads="1"/>
          </p:cNvSpPr>
          <p:nvPr/>
        </p:nvSpPr>
        <p:spPr bwMode="auto">
          <a:xfrm>
            <a:off x="8562667" y="4542769"/>
            <a:ext cx="13120" cy="11807"/>
          </a:xfrm>
          <a:custGeom>
            <a:avLst/>
            <a:gdLst>
              <a:gd name="T0" fmla="*/ 0 w 44"/>
              <a:gd name="T1" fmla="*/ 0 h 39"/>
              <a:gd name="T2" fmla="*/ 43 w 44"/>
              <a:gd name="T3" fmla="*/ 0 h 39"/>
              <a:gd name="T4" fmla="*/ 43 w 44"/>
              <a:gd name="T5" fmla="*/ 38 h 39"/>
              <a:gd name="T6" fmla="*/ 0 w 44"/>
              <a:gd name="T7" fmla="*/ 38 h 39"/>
              <a:gd name="T8" fmla="*/ 0 w 44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9">
                <a:moveTo>
                  <a:pt x="0" y="0"/>
                </a:moveTo>
                <a:lnTo>
                  <a:pt x="43" y="0"/>
                </a:lnTo>
                <a:lnTo>
                  <a:pt x="43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8" name="Freeform 644"/>
          <p:cNvSpPr>
            <a:spLocks noChangeArrowheads="1"/>
          </p:cNvSpPr>
          <p:nvPr/>
        </p:nvSpPr>
        <p:spPr bwMode="auto">
          <a:xfrm>
            <a:off x="8465580" y="4590000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49" name="Freeform 645"/>
          <p:cNvSpPr>
            <a:spLocks noChangeArrowheads="1"/>
          </p:cNvSpPr>
          <p:nvPr/>
        </p:nvSpPr>
        <p:spPr bwMode="auto">
          <a:xfrm>
            <a:off x="8453773" y="4603120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0" name="Freeform 646"/>
          <p:cNvSpPr>
            <a:spLocks noChangeArrowheads="1"/>
          </p:cNvSpPr>
          <p:nvPr/>
        </p:nvSpPr>
        <p:spPr bwMode="auto">
          <a:xfrm>
            <a:off x="8477389" y="4622799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1" name="Freeform 647"/>
          <p:cNvSpPr>
            <a:spLocks noChangeArrowheads="1"/>
          </p:cNvSpPr>
          <p:nvPr/>
        </p:nvSpPr>
        <p:spPr bwMode="auto">
          <a:xfrm>
            <a:off x="8373741" y="4504721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2" name="Freeform 648"/>
          <p:cNvSpPr>
            <a:spLocks noChangeArrowheads="1"/>
          </p:cNvSpPr>
          <p:nvPr/>
        </p:nvSpPr>
        <p:spPr bwMode="auto">
          <a:xfrm>
            <a:off x="8411789" y="4566384"/>
            <a:ext cx="11807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3" name="Freeform 649"/>
          <p:cNvSpPr>
            <a:spLocks noChangeArrowheads="1"/>
          </p:cNvSpPr>
          <p:nvPr/>
        </p:nvSpPr>
        <p:spPr bwMode="auto">
          <a:xfrm>
            <a:off x="8398670" y="4596559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4" name="Freeform 650"/>
          <p:cNvSpPr>
            <a:spLocks noChangeArrowheads="1"/>
          </p:cNvSpPr>
          <p:nvPr/>
        </p:nvSpPr>
        <p:spPr bwMode="auto">
          <a:xfrm>
            <a:off x="8422285" y="4553264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5" name="Freeform 651"/>
          <p:cNvSpPr>
            <a:spLocks noChangeArrowheads="1"/>
          </p:cNvSpPr>
          <p:nvPr/>
        </p:nvSpPr>
        <p:spPr bwMode="auto">
          <a:xfrm>
            <a:off x="8339630" y="4317107"/>
            <a:ext cx="402779" cy="360795"/>
          </a:xfrm>
          <a:custGeom>
            <a:avLst/>
            <a:gdLst>
              <a:gd name="T0" fmla="*/ 758 w 1354"/>
              <a:gd name="T1" fmla="*/ 1078 h 1212"/>
              <a:gd name="T2" fmla="*/ 674 w 1354"/>
              <a:gd name="T3" fmla="*/ 860 h 1212"/>
              <a:gd name="T4" fmla="*/ 811 w 1354"/>
              <a:gd name="T5" fmla="*/ 1099 h 1212"/>
              <a:gd name="T6" fmla="*/ 1103 w 1354"/>
              <a:gd name="T7" fmla="*/ 1126 h 1212"/>
              <a:gd name="T8" fmla="*/ 1284 w 1354"/>
              <a:gd name="T9" fmla="*/ 914 h 1212"/>
              <a:gd name="T10" fmla="*/ 1252 w 1354"/>
              <a:gd name="T11" fmla="*/ 1036 h 1212"/>
              <a:gd name="T12" fmla="*/ 233 w 1354"/>
              <a:gd name="T13" fmla="*/ 1072 h 1212"/>
              <a:gd name="T14" fmla="*/ 175 w 1354"/>
              <a:gd name="T15" fmla="*/ 1014 h 1212"/>
              <a:gd name="T16" fmla="*/ 79 w 1354"/>
              <a:gd name="T17" fmla="*/ 797 h 1212"/>
              <a:gd name="T18" fmla="*/ 111 w 1354"/>
              <a:gd name="T19" fmla="*/ 589 h 1212"/>
              <a:gd name="T20" fmla="*/ 307 w 1354"/>
              <a:gd name="T21" fmla="*/ 430 h 1212"/>
              <a:gd name="T22" fmla="*/ 445 w 1354"/>
              <a:gd name="T23" fmla="*/ 367 h 1212"/>
              <a:gd name="T24" fmla="*/ 488 w 1354"/>
              <a:gd name="T25" fmla="*/ 409 h 1212"/>
              <a:gd name="T26" fmla="*/ 732 w 1354"/>
              <a:gd name="T27" fmla="*/ 468 h 1212"/>
              <a:gd name="T28" fmla="*/ 785 w 1354"/>
              <a:gd name="T29" fmla="*/ 531 h 1212"/>
              <a:gd name="T30" fmla="*/ 860 w 1354"/>
              <a:gd name="T31" fmla="*/ 711 h 1212"/>
              <a:gd name="T32" fmla="*/ 610 w 1354"/>
              <a:gd name="T33" fmla="*/ 839 h 1212"/>
              <a:gd name="T34" fmla="*/ 625 w 1354"/>
              <a:gd name="T35" fmla="*/ 940 h 1212"/>
              <a:gd name="T36" fmla="*/ 647 w 1354"/>
              <a:gd name="T37" fmla="*/ 1110 h 1212"/>
              <a:gd name="T38" fmla="*/ 344 w 1354"/>
              <a:gd name="T39" fmla="*/ 1131 h 1212"/>
              <a:gd name="T40" fmla="*/ 334 w 1354"/>
              <a:gd name="T41" fmla="*/ 287 h 1212"/>
              <a:gd name="T42" fmla="*/ 132 w 1354"/>
              <a:gd name="T43" fmla="*/ 292 h 1212"/>
              <a:gd name="T44" fmla="*/ 143 w 1354"/>
              <a:gd name="T45" fmla="*/ 244 h 1212"/>
              <a:gd name="T46" fmla="*/ 339 w 1354"/>
              <a:gd name="T47" fmla="*/ 255 h 1212"/>
              <a:gd name="T48" fmla="*/ 424 w 1354"/>
              <a:gd name="T49" fmla="*/ 239 h 1212"/>
              <a:gd name="T50" fmla="*/ 397 w 1354"/>
              <a:gd name="T51" fmla="*/ 122 h 1212"/>
              <a:gd name="T52" fmla="*/ 435 w 1354"/>
              <a:gd name="T53" fmla="*/ 181 h 1212"/>
              <a:gd name="T54" fmla="*/ 254 w 1354"/>
              <a:gd name="T55" fmla="*/ 223 h 1212"/>
              <a:gd name="T56" fmla="*/ 68 w 1354"/>
              <a:gd name="T57" fmla="*/ 160 h 1212"/>
              <a:gd name="T58" fmla="*/ 254 w 1354"/>
              <a:gd name="T59" fmla="*/ 96 h 1212"/>
              <a:gd name="T60" fmla="*/ 1231 w 1354"/>
              <a:gd name="T61" fmla="*/ 940 h 1212"/>
              <a:gd name="T62" fmla="*/ 1125 w 1354"/>
              <a:gd name="T63" fmla="*/ 1067 h 1212"/>
              <a:gd name="T64" fmla="*/ 960 w 1354"/>
              <a:gd name="T65" fmla="*/ 1104 h 1212"/>
              <a:gd name="T66" fmla="*/ 960 w 1354"/>
              <a:gd name="T67" fmla="*/ 892 h 1212"/>
              <a:gd name="T68" fmla="*/ 716 w 1354"/>
              <a:gd name="T69" fmla="*/ 860 h 1212"/>
              <a:gd name="T70" fmla="*/ 902 w 1354"/>
              <a:gd name="T71" fmla="*/ 759 h 1212"/>
              <a:gd name="T72" fmla="*/ 833 w 1354"/>
              <a:gd name="T73" fmla="*/ 521 h 1212"/>
              <a:gd name="T74" fmla="*/ 647 w 1354"/>
              <a:gd name="T75" fmla="*/ 367 h 1212"/>
              <a:gd name="T76" fmla="*/ 541 w 1354"/>
              <a:gd name="T77" fmla="*/ 32 h 1212"/>
              <a:gd name="T78" fmla="*/ 414 w 1354"/>
              <a:gd name="T79" fmla="*/ 85 h 1212"/>
              <a:gd name="T80" fmla="*/ 207 w 1354"/>
              <a:gd name="T81" fmla="*/ 58 h 1212"/>
              <a:gd name="T82" fmla="*/ 4 w 1354"/>
              <a:gd name="T83" fmla="*/ 160 h 1212"/>
              <a:gd name="T84" fmla="*/ 21 w 1354"/>
              <a:gd name="T85" fmla="*/ 260 h 1212"/>
              <a:gd name="T86" fmla="*/ 143 w 1354"/>
              <a:gd name="T87" fmla="*/ 340 h 1212"/>
              <a:gd name="T88" fmla="*/ 307 w 1354"/>
              <a:gd name="T89" fmla="*/ 335 h 1212"/>
              <a:gd name="T90" fmla="*/ 445 w 1354"/>
              <a:gd name="T91" fmla="*/ 324 h 1212"/>
              <a:gd name="T92" fmla="*/ 249 w 1354"/>
              <a:gd name="T93" fmla="*/ 382 h 1212"/>
              <a:gd name="T94" fmla="*/ 84 w 1354"/>
              <a:gd name="T95" fmla="*/ 558 h 1212"/>
              <a:gd name="T96" fmla="*/ 36 w 1354"/>
              <a:gd name="T97" fmla="*/ 759 h 1212"/>
              <a:gd name="T98" fmla="*/ 111 w 1354"/>
              <a:gd name="T99" fmla="*/ 998 h 1212"/>
              <a:gd name="T100" fmla="*/ 302 w 1354"/>
              <a:gd name="T101" fmla="*/ 1157 h 1212"/>
              <a:gd name="T102" fmla="*/ 535 w 1354"/>
              <a:gd name="T103" fmla="*/ 1184 h 1212"/>
              <a:gd name="T104" fmla="*/ 780 w 1354"/>
              <a:gd name="T105" fmla="*/ 1147 h 1212"/>
              <a:gd name="T106" fmla="*/ 981 w 1354"/>
              <a:gd name="T107" fmla="*/ 1211 h 1212"/>
              <a:gd name="T108" fmla="*/ 1162 w 1354"/>
              <a:gd name="T109" fmla="*/ 1163 h 1212"/>
              <a:gd name="T110" fmla="*/ 1310 w 1354"/>
              <a:gd name="T111" fmla="*/ 1014 h 1212"/>
              <a:gd name="T112" fmla="*/ 1353 w 1354"/>
              <a:gd name="T113" fmla="*/ 818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54" h="1212">
                <a:moveTo>
                  <a:pt x="981" y="1168"/>
                </a:moveTo>
                <a:lnTo>
                  <a:pt x="981" y="1168"/>
                </a:lnTo>
                <a:lnTo>
                  <a:pt x="918" y="1163"/>
                </a:lnTo>
                <a:lnTo>
                  <a:pt x="860" y="1147"/>
                </a:lnTo>
                <a:lnTo>
                  <a:pt x="806" y="1115"/>
                </a:lnTo>
                <a:lnTo>
                  <a:pt x="758" y="1078"/>
                </a:lnTo>
                <a:lnTo>
                  <a:pt x="716" y="1036"/>
                </a:lnTo>
                <a:lnTo>
                  <a:pt x="684" y="982"/>
                </a:lnTo>
                <a:lnTo>
                  <a:pt x="663" y="924"/>
                </a:lnTo>
                <a:lnTo>
                  <a:pt x="653" y="860"/>
                </a:lnTo>
                <a:lnTo>
                  <a:pt x="674" y="860"/>
                </a:lnTo>
                <a:lnTo>
                  <a:pt x="674" y="860"/>
                </a:lnTo>
                <a:lnTo>
                  <a:pt x="684" y="914"/>
                </a:lnTo>
                <a:lnTo>
                  <a:pt x="700" y="966"/>
                </a:lnTo>
                <a:lnTo>
                  <a:pt x="727" y="1014"/>
                </a:lnTo>
                <a:lnTo>
                  <a:pt x="764" y="1057"/>
                </a:lnTo>
                <a:lnTo>
                  <a:pt x="764" y="1057"/>
                </a:lnTo>
                <a:lnTo>
                  <a:pt x="811" y="1099"/>
                </a:lnTo>
                <a:lnTo>
                  <a:pt x="864" y="1126"/>
                </a:lnTo>
                <a:lnTo>
                  <a:pt x="923" y="1142"/>
                </a:lnTo>
                <a:lnTo>
                  <a:pt x="981" y="1147"/>
                </a:lnTo>
                <a:lnTo>
                  <a:pt x="981" y="1147"/>
                </a:lnTo>
                <a:lnTo>
                  <a:pt x="1045" y="1142"/>
                </a:lnTo>
                <a:lnTo>
                  <a:pt x="1103" y="1126"/>
                </a:lnTo>
                <a:lnTo>
                  <a:pt x="1157" y="1099"/>
                </a:lnTo>
                <a:lnTo>
                  <a:pt x="1204" y="1057"/>
                </a:lnTo>
                <a:lnTo>
                  <a:pt x="1204" y="1057"/>
                </a:lnTo>
                <a:lnTo>
                  <a:pt x="1236" y="1014"/>
                </a:lnTo>
                <a:lnTo>
                  <a:pt x="1263" y="966"/>
                </a:lnTo>
                <a:lnTo>
                  <a:pt x="1284" y="914"/>
                </a:lnTo>
                <a:lnTo>
                  <a:pt x="1295" y="860"/>
                </a:lnTo>
                <a:lnTo>
                  <a:pt x="1310" y="860"/>
                </a:lnTo>
                <a:lnTo>
                  <a:pt x="1310" y="860"/>
                </a:lnTo>
                <a:lnTo>
                  <a:pt x="1300" y="924"/>
                </a:lnTo>
                <a:lnTo>
                  <a:pt x="1278" y="982"/>
                </a:lnTo>
                <a:lnTo>
                  <a:pt x="1252" y="1036"/>
                </a:lnTo>
                <a:lnTo>
                  <a:pt x="1210" y="1078"/>
                </a:lnTo>
                <a:lnTo>
                  <a:pt x="1162" y="1115"/>
                </a:lnTo>
                <a:lnTo>
                  <a:pt x="1109" y="1147"/>
                </a:lnTo>
                <a:lnTo>
                  <a:pt x="1045" y="1163"/>
                </a:lnTo>
                <a:lnTo>
                  <a:pt x="981" y="1168"/>
                </a:lnTo>
                <a:close/>
                <a:moveTo>
                  <a:pt x="233" y="1072"/>
                </a:moveTo>
                <a:lnTo>
                  <a:pt x="265" y="1072"/>
                </a:lnTo>
                <a:lnTo>
                  <a:pt x="265" y="1030"/>
                </a:lnTo>
                <a:lnTo>
                  <a:pt x="222" y="1030"/>
                </a:lnTo>
                <a:lnTo>
                  <a:pt x="222" y="1062"/>
                </a:lnTo>
                <a:lnTo>
                  <a:pt x="222" y="1062"/>
                </a:lnTo>
                <a:lnTo>
                  <a:pt x="175" y="1014"/>
                </a:lnTo>
                <a:lnTo>
                  <a:pt x="132" y="961"/>
                </a:lnTo>
                <a:lnTo>
                  <a:pt x="105" y="903"/>
                </a:lnTo>
                <a:lnTo>
                  <a:pt x="84" y="839"/>
                </a:lnTo>
                <a:lnTo>
                  <a:pt x="116" y="839"/>
                </a:lnTo>
                <a:lnTo>
                  <a:pt x="116" y="797"/>
                </a:lnTo>
                <a:lnTo>
                  <a:pt x="79" y="797"/>
                </a:lnTo>
                <a:lnTo>
                  <a:pt x="79" y="797"/>
                </a:lnTo>
                <a:lnTo>
                  <a:pt x="79" y="759"/>
                </a:lnTo>
                <a:lnTo>
                  <a:pt x="79" y="759"/>
                </a:lnTo>
                <a:lnTo>
                  <a:pt x="79" y="701"/>
                </a:lnTo>
                <a:lnTo>
                  <a:pt x="95" y="643"/>
                </a:lnTo>
                <a:lnTo>
                  <a:pt x="111" y="589"/>
                </a:lnTo>
                <a:lnTo>
                  <a:pt x="143" y="542"/>
                </a:lnTo>
                <a:lnTo>
                  <a:pt x="175" y="499"/>
                </a:lnTo>
                <a:lnTo>
                  <a:pt x="211" y="462"/>
                </a:lnTo>
                <a:lnTo>
                  <a:pt x="254" y="430"/>
                </a:lnTo>
                <a:lnTo>
                  <a:pt x="307" y="404"/>
                </a:lnTo>
                <a:lnTo>
                  <a:pt x="307" y="430"/>
                </a:lnTo>
                <a:lnTo>
                  <a:pt x="344" y="430"/>
                </a:lnTo>
                <a:lnTo>
                  <a:pt x="344" y="388"/>
                </a:lnTo>
                <a:lnTo>
                  <a:pt x="339" y="388"/>
                </a:lnTo>
                <a:lnTo>
                  <a:pt x="339" y="388"/>
                </a:lnTo>
                <a:lnTo>
                  <a:pt x="392" y="372"/>
                </a:lnTo>
                <a:lnTo>
                  <a:pt x="445" y="367"/>
                </a:lnTo>
                <a:lnTo>
                  <a:pt x="445" y="409"/>
                </a:lnTo>
                <a:lnTo>
                  <a:pt x="424" y="409"/>
                </a:lnTo>
                <a:lnTo>
                  <a:pt x="424" y="451"/>
                </a:lnTo>
                <a:lnTo>
                  <a:pt x="509" y="451"/>
                </a:lnTo>
                <a:lnTo>
                  <a:pt x="509" y="409"/>
                </a:lnTo>
                <a:lnTo>
                  <a:pt x="488" y="409"/>
                </a:lnTo>
                <a:lnTo>
                  <a:pt x="488" y="367"/>
                </a:lnTo>
                <a:lnTo>
                  <a:pt x="488" y="367"/>
                </a:lnTo>
                <a:lnTo>
                  <a:pt x="557" y="377"/>
                </a:lnTo>
                <a:lnTo>
                  <a:pt x="621" y="398"/>
                </a:lnTo>
                <a:lnTo>
                  <a:pt x="679" y="430"/>
                </a:lnTo>
                <a:lnTo>
                  <a:pt x="732" y="468"/>
                </a:lnTo>
                <a:lnTo>
                  <a:pt x="716" y="468"/>
                </a:lnTo>
                <a:lnTo>
                  <a:pt x="716" y="510"/>
                </a:lnTo>
                <a:lnTo>
                  <a:pt x="753" y="510"/>
                </a:lnTo>
                <a:lnTo>
                  <a:pt x="753" y="494"/>
                </a:lnTo>
                <a:lnTo>
                  <a:pt x="753" y="494"/>
                </a:lnTo>
                <a:lnTo>
                  <a:pt x="785" y="531"/>
                </a:lnTo>
                <a:lnTo>
                  <a:pt x="817" y="574"/>
                </a:lnTo>
                <a:lnTo>
                  <a:pt x="838" y="621"/>
                </a:lnTo>
                <a:lnTo>
                  <a:pt x="849" y="675"/>
                </a:lnTo>
                <a:lnTo>
                  <a:pt x="838" y="675"/>
                </a:lnTo>
                <a:lnTo>
                  <a:pt x="838" y="711"/>
                </a:lnTo>
                <a:lnTo>
                  <a:pt x="860" y="711"/>
                </a:lnTo>
                <a:lnTo>
                  <a:pt x="860" y="711"/>
                </a:lnTo>
                <a:lnTo>
                  <a:pt x="860" y="759"/>
                </a:lnTo>
                <a:lnTo>
                  <a:pt x="860" y="759"/>
                </a:lnTo>
                <a:lnTo>
                  <a:pt x="854" y="818"/>
                </a:lnTo>
                <a:lnTo>
                  <a:pt x="610" y="818"/>
                </a:lnTo>
                <a:lnTo>
                  <a:pt x="610" y="839"/>
                </a:lnTo>
                <a:lnTo>
                  <a:pt x="610" y="839"/>
                </a:lnTo>
                <a:lnTo>
                  <a:pt x="615" y="903"/>
                </a:lnTo>
                <a:lnTo>
                  <a:pt x="610" y="903"/>
                </a:lnTo>
                <a:lnTo>
                  <a:pt x="610" y="940"/>
                </a:lnTo>
                <a:lnTo>
                  <a:pt x="625" y="940"/>
                </a:lnTo>
                <a:lnTo>
                  <a:pt x="625" y="940"/>
                </a:lnTo>
                <a:lnTo>
                  <a:pt x="642" y="977"/>
                </a:lnTo>
                <a:lnTo>
                  <a:pt x="657" y="1014"/>
                </a:lnTo>
                <a:lnTo>
                  <a:pt x="674" y="1046"/>
                </a:lnTo>
                <a:lnTo>
                  <a:pt x="700" y="1078"/>
                </a:lnTo>
                <a:lnTo>
                  <a:pt x="700" y="1078"/>
                </a:lnTo>
                <a:lnTo>
                  <a:pt x="647" y="1110"/>
                </a:lnTo>
                <a:lnTo>
                  <a:pt x="589" y="1131"/>
                </a:lnTo>
                <a:lnTo>
                  <a:pt x="530" y="1147"/>
                </a:lnTo>
                <a:lnTo>
                  <a:pt x="467" y="1147"/>
                </a:lnTo>
                <a:lnTo>
                  <a:pt x="467" y="1147"/>
                </a:lnTo>
                <a:lnTo>
                  <a:pt x="403" y="1142"/>
                </a:lnTo>
                <a:lnTo>
                  <a:pt x="344" y="1131"/>
                </a:lnTo>
                <a:lnTo>
                  <a:pt x="286" y="1104"/>
                </a:lnTo>
                <a:lnTo>
                  <a:pt x="233" y="1072"/>
                </a:lnTo>
                <a:close/>
                <a:moveTo>
                  <a:pt x="397" y="260"/>
                </a:moveTo>
                <a:lnTo>
                  <a:pt x="397" y="260"/>
                </a:lnTo>
                <a:lnTo>
                  <a:pt x="371" y="271"/>
                </a:lnTo>
                <a:lnTo>
                  <a:pt x="334" y="287"/>
                </a:lnTo>
                <a:lnTo>
                  <a:pt x="260" y="303"/>
                </a:lnTo>
                <a:lnTo>
                  <a:pt x="260" y="303"/>
                </a:lnTo>
                <a:lnTo>
                  <a:pt x="217" y="308"/>
                </a:lnTo>
                <a:lnTo>
                  <a:pt x="217" y="308"/>
                </a:lnTo>
                <a:lnTo>
                  <a:pt x="175" y="303"/>
                </a:lnTo>
                <a:lnTo>
                  <a:pt x="132" y="292"/>
                </a:lnTo>
                <a:lnTo>
                  <a:pt x="95" y="282"/>
                </a:lnTo>
                <a:lnTo>
                  <a:pt x="68" y="271"/>
                </a:lnTo>
                <a:lnTo>
                  <a:pt x="68" y="271"/>
                </a:lnTo>
                <a:lnTo>
                  <a:pt x="111" y="234"/>
                </a:lnTo>
                <a:lnTo>
                  <a:pt x="111" y="234"/>
                </a:lnTo>
                <a:lnTo>
                  <a:pt x="143" y="244"/>
                </a:lnTo>
                <a:lnTo>
                  <a:pt x="175" y="255"/>
                </a:lnTo>
                <a:lnTo>
                  <a:pt x="211" y="260"/>
                </a:lnTo>
                <a:lnTo>
                  <a:pt x="254" y="265"/>
                </a:lnTo>
                <a:lnTo>
                  <a:pt x="254" y="265"/>
                </a:lnTo>
                <a:lnTo>
                  <a:pt x="296" y="260"/>
                </a:lnTo>
                <a:lnTo>
                  <a:pt x="339" y="255"/>
                </a:lnTo>
                <a:lnTo>
                  <a:pt x="376" y="250"/>
                </a:lnTo>
                <a:lnTo>
                  <a:pt x="414" y="239"/>
                </a:lnTo>
                <a:lnTo>
                  <a:pt x="414" y="239"/>
                </a:lnTo>
                <a:lnTo>
                  <a:pt x="440" y="229"/>
                </a:lnTo>
                <a:lnTo>
                  <a:pt x="440" y="229"/>
                </a:lnTo>
                <a:lnTo>
                  <a:pt x="424" y="239"/>
                </a:lnTo>
                <a:lnTo>
                  <a:pt x="397" y="260"/>
                </a:lnTo>
                <a:close/>
                <a:moveTo>
                  <a:pt x="254" y="96"/>
                </a:moveTo>
                <a:lnTo>
                  <a:pt x="254" y="96"/>
                </a:lnTo>
                <a:lnTo>
                  <a:pt x="328" y="107"/>
                </a:lnTo>
                <a:lnTo>
                  <a:pt x="365" y="111"/>
                </a:lnTo>
                <a:lnTo>
                  <a:pt x="397" y="122"/>
                </a:lnTo>
                <a:lnTo>
                  <a:pt x="397" y="122"/>
                </a:lnTo>
                <a:lnTo>
                  <a:pt x="429" y="138"/>
                </a:lnTo>
                <a:lnTo>
                  <a:pt x="344" y="138"/>
                </a:lnTo>
                <a:lnTo>
                  <a:pt x="344" y="181"/>
                </a:lnTo>
                <a:lnTo>
                  <a:pt x="435" y="181"/>
                </a:lnTo>
                <a:lnTo>
                  <a:pt x="435" y="181"/>
                </a:lnTo>
                <a:lnTo>
                  <a:pt x="418" y="191"/>
                </a:lnTo>
                <a:lnTo>
                  <a:pt x="397" y="197"/>
                </a:lnTo>
                <a:lnTo>
                  <a:pt x="397" y="197"/>
                </a:lnTo>
                <a:lnTo>
                  <a:pt x="365" y="207"/>
                </a:lnTo>
                <a:lnTo>
                  <a:pt x="328" y="218"/>
                </a:lnTo>
                <a:lnTo>
                  <a:pt x="254" y="223"/>
                </a:lnTo>
                <a:lnTo>
                  <a:pt x="254" y="223"/>
                </a:lnTo>
                <a:lnTo>
                  <a:pt x="222" y="218"/>
                </a:lnTo>
                <a:lnTo>
                  <a:pt x="196" y="218"/>
                </a:lnTo>
                <a:lnTo>
                  <a:pt x="143" y="202"/>
                </a:lnTo>
                <a:lnTo>
                  <a:pt x="100" y="181"/>
                </a:lnTo>
                <a:lnTo>
                  <a:pt x="68" y="160"/>
                </a:lnTo>
                <a:lnTo>
                  <a:pt x="68" y="160"/>
                </a:lnTo>
                <a:lnTo>
                  <a:pt x="100" y="143"/>
                </a:lnTo>
                <a:lnTo>
                  <a:pt x="143" y="122"/>
                </a:lnTo>
                <a:lnTo>
                  <a:pt x="196" y="107"/>
                </a:lnTo>
                <a:lnTo>
                  <a:pt x="222" y="101"/>
                </a:lnTo>
                <a:lnTo>
                  <a:pt x="254" y="96"/>
                </a:lnTo>
                <a:close/>
                <a:moveTo>
                  <a:pt x="1188" y="1014"/>
                </a:moveTo>
                <a:lnTo>
                  <a:pt x="1029" y="860"/>
                </a:lnTo>
                <a:lnTo>
                  <a:pt x="1252" y="860"/>
                </a:lnTo>
                <a:lnTo>
                  <a:pt x="1252" y="860"/>
                </a:lnTo>
                <a:lnTo>
                  <a:pt x="1242" y="903"/>
                </a:lnTo>
                <a:lnTo>
                  <a:pt x="1231" y="940"/>
                </a:lnTo>
                <a:lnTo>
                  <a:pt x="1210" y="982"/>
                </a:lnTo>
                <a:lnTo>
                  <a:pt x="1188" y="1014"/>
                </a:lnTo>
                <a:close/>
                <a:moveTo>
                  <a:pt x="1003" y="887"/>
                </a:moveTo>
                <a:lnTo>
                  <a:pt x="1157" y="1046"/>
                </a:lnTo>
                <a:lnTo>
                  <a:pt x="1157" y="1046"/>
                </a:lnTo>
                <a:lnTo>
                  <a:pt x="1125" y="1067"/>
                </a:lnTo>
                <a:lnTo>
                  <a:pt x="1088" y="1089"/>
                </a:lnTo>
                <a:lnTo>
                  <a:pt x="1045" y="1099"/>
                </a:lnTo>
                <a:lnTo>
                  <a:pt x="1003" y="1104"/>
                </a:lnTo>
                <a:lnTo>
                  <a:pt x="1003" y="887"/>
                </a:lnTo>
                <a:close/>
                <a:moveTo>
                  <a:pt x="960" y="892"/>
                </a:moveTo>
                <a:lnTo>
                  <a:pt x="960" y="1104"/>
                </a:lnTo>
                <a:lnTo>
                  <a:pt x="960" y="1104"/>
                </a:lnTo>
                <a:lnTo>
                  <a:pt x="918" y="1099"/>
                </a:lnTo>
                <a:lnTo>
                  <a:pt x="881" y="1089"/>
                </a:lnTo>
                <a:lnTo>
                  <a:pt x="843" y="1067"/>
                </a:lnTo>
                <a:lnTo>
                  <a:pt x="811" y="1046"/>
                </a:lnTo>
                <a:lnTo>
                  <a:pt x="960" y="892"/>
                </a:lnTo>
                <a:close/>
                <a:moveTo>
                  <a:pt x="780" y="1014"/>
                </a:moveTo>
                <a:lnTo>
                  <a:pt x="780" y="1014"/>
                </a:lnTo>
                <a:lnTo>
                  <a:pt x="753" y="982"/>
                </a:lnTo>
                <a:lnTo>
                  <a:pt x="737" y="940"/>
                </a:lnTo>
                <a:lnTo>
                  <a:pt x="721" y="903"/>
                </a:lnTo>
                <a:lnTo>
                  <a:pt x="716" y="860"/>
                </a:lnTo>
                <a:lnTo>
                  <a:pt x="934" y="860"/>
                </a:lnTo>
                <a:lnTo>
                  <a:pt x="780" y="1014"/>
                </a:lnTo>
                <a:close/>
                <a:moveTo>
                  <a:pt x="896" y="818"/>
                </a:moveTo>
                <a:lnTo>
                  <a:pt x="896" y="818"/>
                </a:lnTo>
                <a:lnTo>
                  <a:pt x="902" y="759"/>
                </a:lnTo>
                <a:lnTo>
                  <a:pt x="902" y="759"/>
                </a:lnTo>
                <a:lnTo>
                  <a:pt x="896" y="717"/>
                </a:lnTo>
                <a:lnTo>
                  <a:pt x="891" y="675"/>
                </a:lnTo>
                <a:lnTo>
                  <a:pt x="881" y="632"/>
                </a:lnTo>
                <a:lnTo>
                  <a:pt x="870" y="595"/>
                </a:lnTo>
                <a:lnTo>
                  <a:pt x="849" y="558"/>
                </a:lnTo>
                <a:lnTo>
                  <a:pt x="833" y="521"/>
                </a:lnTo>
                <a:lnTo>
                  <a:pt x="806" y="489"/>
                </a:lnTo>
                <a:lnTo>
                  <a:pt x="780" y="457"/>
                </a:lnTo>
                <a:lnTo>
                  <a:pt x="753" y="430"/>
                </a:lnTo>
                <a:lnTo>
                  <a:pt x="721" y="404"/>
                </a:lnTo>
                <a:lnTo>
                  <a:pt x="684" y="382"/>
                </a:lnTo>
                <a:lnTo>
                  <a:pt x="647" y="367"/>
                </a:lnTo>
                <a:lnTo>
                  <a:pt x="610" y="350"/>
                </a:lnTo>
                <a:lnTo>
                  <a:pt x="573" y="340"/>
                </a:lnTo>
                <a:lnTo>
                  <a:pt x="530" y="329"/>
                </a:lnTo>
                <a:lnTo>
                  <a:pt x="488" y="324"/>
                </a:lnTo>
                <a:lnTo>
                  <a:pt x="488" y="69"/>
                </a:lnTo>
                <a:lnTo>
                  <a:pt x="541" y="32"/>
                </a:lnTo>
                <a:lnTo>
                  <a:pt x="520" y="0"/>
                </a:lnTo>
                <a:lnTo>
                  <a:pt x="445" y="48"/>
                </a:lnTo>
                <a:lnTo>
                  <a:pt x="445" y="101"/>
                </a:lnTo>
                <a:lnTo>
                  <a:pt x="445" y="101"/>
                </a:lnTo>
                <a:lnTo>
                  <a:pt x="414" y="85"/>
                </a:lnTo>
                <a:lnTo>
                  <a:pt x="414" y="85"/>
                </a:lnTo>
                <a:lnTo>
                  <a:pt x="376" y="69"/>
                </a:lnTo>
                <a:lnTo>
                  <a:pt x="339" y="64"/>
                </a:lnTo>
                <a:lnTo>
                  <a:pt x="296" y="58"/>
                </a:lnTo>
                <a:lnTo>
                  <a:pt x="254" y="58"/>
                </a:lnTo>
                <a:lnTo>
                  <a:pt x="254" y="58"/>
                </a:lnTo>
                <a:lnTo>
                  <a:pt x="207" y="58"/>
                </a:lnTo>
                <a:lnTo>
                  <a:pt x="164" y="69"/>
                </a:lnTo>
                <a:lnTo>
                  <a:pt x="127" y="85"/>
                </a:lnTo>
                <a:lnTo>
                  <a:pt x="89" y="101"/>
                </a:lnTo>
                <a:lnTo>
                  <a:pt x="42" y="128"/>
                </a:lnTo>
                <a:lnTo>
                  <a:pt x="21" y="143"/>
                </a:lnTo>
                <a:lnTo>
                  <a:pt x="4" y="160"/>
                </a:lnTo>
                <a:lnTo>
                  <a:pt x="21" y="175"/>
                </a:lnTo>
                <a:lnTo>
                  <a:pt x="21" y="175"/>
                </a:lnTo>
                <a:lnTo>
                  <a:pt x="36" y="186"/>
                </a:lnTo>
                <a:lnTo>
                  <a:pt x="74" y="212"/>
                </a:lnTo>
                <a:lnTo>
                  <a:pt x="74" y="212"/>
                </a:lnTo>
                <a:lnTo>
                  <a:pt x="21" y="260"/>
                </a:lnTo>
                <a:lnTo>
                  <a:pt x="0" y="282"/>
                </a:lnTo>
                <a:lnTo>
                  <a:pt x="26" y="292"/>
                </a:lnTo>
                <a:lnTo>
                  <a:pt x="26" y="292"/>
                </a:lnTo>
                <a:lnTo>
                  <a:pt x="42" y="303"/>
                </a:lnTo>
                <a:lnTo>
                  <a:pt x="84" y="324"/>
                </a:lnTo>
                <a:lnTo>
                  <a:pt x="143" y="340"/>
                </a:lnTo>
                <a:lnTo>
                  <a:pt x="180" y="345"/>
                </a:lnTo>
                <a:lnTo>
                  <a:pt x="217" y="350"/>
                </a:lnTo>
                <a:lnTo>
                  <a:pt x="217" y="350"/>
                </a:lnTo>
                <a:lnTo>
                  <a:pt x="265" y="345"/>
                </a:lnTo>
                <a:lnTo>
                  <a:pt x="265" y="345"/>
                </a:lnTo>
                <a:lnTo>
                  <a:pt x="307" y="335"/>
                </a:lnTo>
                <a:lnTo>
                  <a:pt x="350" y="324"/>
                </a:lnTo>
                <a:lnTo>
                  <a:pt x="387" y="314"/>
                </a:lnTo>
                <a:lnTo>
                  <a:pt x="418" y="292"/>
                </a:lnTo>
                <a:lnTo>
                  <a:pt x="418" y="292"/>
                </a:lnTo>
                <a:lnTo>
                  <a:pt x="445" y="276"/>
                </a:lnTo>
                <a:lnTo>
                  <a:pt x="445" y="324"/>
                </a:lnTo>
                <a:lnTo>
                  <a:pt x="445" y="324"/>
                </a:lnTo>
                <a:lnTo>
                  <a:pt x="403" y="329"/>
                </a:lnTo>
                <a:lnTo>
                  <a:pt x="365" y="340"/>
                </a:lnTo>
                <a:lnTo>
                  <a:pt x="323" y="350"/>
                </a:lnTo>
                <a:lnTo>
                  <a:pt x="286" y="367"/>
                </a:lnTo>
                <a:lnTo>
                  <a:pt x="249" y="382"/>
                </a:lnTo>
                <a:lnTo>
                  <a:pt x="217" y="404"/>
                </a:lnTo>
                <a:lnTo>
                  <a:pt x="185" y="430"/>
                </a:lnTo>
                <a:lnTo>
                  <a:pt x="153" y="457"/>
                </a:lnTo>
                <a:lnTo>
                  <a:pt x="127" y="489"/>
                </a:lnTo>
                <a:lnTo>
                  <a:pt x="105" y="521"/>
                </a:lnTo>
                <a:lnTo>
                  <a:pt x="84" y="558"/>
                </a:lnTo>
                <a:lnTo>
                  <a:pt x="68" y="595"/>
                </a:lnTo>
                <a:lnTo>
                  <a:pt x="53" y="632"/>
                </a:lnTo>
                <a:lnTo>
                  <a:pt x="42" y="675"/>
                </a:lnTo>
                <a:lnTo>
                  <a:pt x="36" y="717"/>
                </a:lnTo>
                <a:lnTo>
                  <a:pt x="36" y="759"/>
                </a:lnTo>
                <a:lnTo>
                  <a:pt x="36" y="759"/>
                </a:lnTo>
                <a:lnTo>
                  <a:pt x="36" y="802"/>
                </a:lnTo>
                <a:lnTo>
                  <a:pt x="42" y="844"/>
                </a:lnTo>
                <a:lnTo>
                  <a:pt x="53" y="887"/>
                </a:lnTo>
                <a:lnTo>
                  <a:pt x="68" y="924"/>
                </a:lnTo>
                <a:lnTo>
                  <a:pt x="89" y="966"/>
                </a:lnTo>
                <a:lnTo>
                  <a:pt x="111" y="998"/>
                </a:lnTo>
                <a:lnTo>
                  <a:pt x="132" y="1036"/>
                </a:lnTo>
                <a:lnTo>
                  <a:pt x="164" y="1062"/>
                </a:lnTo>
                <a:lnTo>
                  <a:pt x="190" y="1094"/>
                </a:lnTo>
                <a:lnTo>
                  <a:pt x="228" y="1115"/>
                </a:lnTo>
                <a:lnTo>
                  <a:pt x="260" y="1136"/>
                </a:lnTo>
                <a:lnTo>
                  <a:pt x="302" y="1157"/>
                </a:lnTo>
                <a:lnTo>
                  <a:pt x="339" y="1173"/>
                </a:lnTo>
                <a:lnTo>
                  <a:pt x="382" y="1184"/>
                </a:lnTo>
                <a:lnTo>
                  <a:pt x="424" y="1189"/>
                </a:lnTo>
                <a:lnTo>
                  <a:pt x="467" y="1189"/>
                </a:lnTo>
                <a:lnTo>
                  <a:pt x="467" y="1189"/>
                </a:lnTo>
                <a:lnTo>
                  <a:pt x="535" y="1184"/>
                </a:lnTo>
                <a:lnTo>
                  <a:pt x="604" y="1168"/>
                </a:lnTo>
                <a:lnTo>
                  <a:pt x="668" y="1142"/>
                </a:lnTo>
                <a:lnTo>
                  <a:pt x="727" y="1104"/>
                </a:lnTo>
                <a:lnTo>
                  <a:pt x="727" y="1104"/>
                </a:lnTo>
                <a:lnTo>
                  <a:pt x="753" y="1131"/>
                </a:lnTo>
                <a:lnTo>
                  <a:pt x="780" y="1147"/>
                </a:lnTo>
                <a:lnTo>
                  <a:pt x="811" y="1168"/>
                </a:lnTo>
                <a:lnTo>
                  <a:pt x="843" y="1184"/>
                </a:lnTo>
                <a:lnTo>
                  <a:pt x="875" y="1195"/>
                </a:lnTo>
                <a:lnTo>
                  <a:pt x="913" y="1205"/>
                </a:lnTo>
                <a:lnTo>
                  <a:pt x="944" y="1211"/>
                </a:lnTo>
                <a:lnTo>
                  <a:pt x="981" y="1211"/>
                </a:lnTo>
                <a:lnTo>
                  <a:pt x="981" y="1211"/>
                </a:lnTo>
                <a:lnTo>
                  <a:pt x="1018" y="1211"/>
                </a:lnTo>
                <a:lnTo>
                  <a:pt x="1056" y="1200"/>
                </a:lnTo>
                <a:lnTo>
                  <a:pt x="1093" y="1195"/>
                </a:lnTo>
                <a:lnTo>
                  <a:pt x="1125" y="1179"/>
                </a:lnTo>
                <a:lnTo>
                  <a:pt x="1162" y="1163"/>
                </a:lnTo>
                <a:lnTo>
                  <a:pt x="1188" y="1147"/>
                </a:lnTo>
                <a:lnTo>
                  <a:pt x="1220" y="1126"/>
                </a:lnTo>
                <a:lnTo>
                  <a:pt x="1247" y="1099"/>
                </a:lnTo>
                <a:lnTo>
                  <a:pt x="1268" y="1072"/>
                </a:lnTo>
                <a:lnTo>
                  <a:pt x="1289" y="1046"/>
                </a:lnTo>
                <a:lnTo>
                  <a:pt x="1310" y="1014"/>
                </a:lnTo>
                <a:lnTo>
                  <a:pt x="1327" y="982"/>
                </a:lnTo>
                <a:lnTo>
                  <a:pt x="1337" y="950"/>
                </a:lnTo>
                <a:lnTo>
                  <a:pt x="1348" y="914"/>
                </a:lnTo>
                <a:lnTo>
                  <a:pt x="1353" y="876"/>
                </a:lnTo>
                <a:lnTo>
                  <a:pt x="1353" y="839"/>
                </a:lnTo>
                <a:lnTo>
                  <a:pt x="1353" y="818"/>
                </a:lnTo>
                <a:lnTo>
                  <a:pt x="896" y="8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6" name="Freeform 652"/>
          <p:cNvSpPr>
            <a:spLocks noChangeArrowheads="1"/>
          </p:cNvSpPr>
          <p:nvPr/>
        </p:nvSpPr>
        <p:spPr bwMode="auto">
          <a:xfrm>
            <a:off x="8600715" y="4622799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7" name="Freeform 653"/>
          <p:cNvSpPr>
            <a:spLocks noChangeArrowheads="1"/>
          </p:cNvSpPr>
          <p:nvPr/>
        </p:nvSpPr>
        <p:spPr bwMode="auto">
          <a:xfrm>
            <a:off x="8685994" y="4579504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8" name="Freeform 654"/>
          <p:cNvSpPr>
            <a:spLocks noChangeArrowheads="1"/>
          </p:cNvSpPr>
          <p:nvPr/>
        </p:nvSpPr>
        <p:spPr bwMode="auto">
          <a:xfrm>
            <a:off x="7791221" y="4318419"/>
            <a:ext cx="402779" cy="314876"/>
          </a:xfrm>
          <a:custGeom>
            <a:avLst/>
            <a:gdLst>
              <a:gd name="T0" fmla="*/ 42 w 1355"/>
              <a:gd name="T1" fmla="*/ 930 h 1058"/>
              <a:gd name="T2" fmla="*/ 1226 w 1355"/>
              <a:gd name="T3" fmla="*/ 1014 h 1058"/>
              <a:gd name="T4" fmla="*/ 1173 w 1355"/>
              <a:gd name="T5" fmla="*/ 828 h 1058"/>
              <a:gd name="T6" fmla="*/ 1173 w 1355"/>
              <a:gd name="T7" fmla="*/ 892 h 1058"/>
              <a:gd name="T8" fmla="*/ 149 w 1355"/>
              <a:gd name="T9" fmla="*/ 738 h 1058"/>
              <a:gd name="T10" fmla="*/ 1205 w 1355"/>
              <a:gd name="T11" fmla="*/ 754 h 1058"/>
              <a:gd name="T12" fmla="*/ 159 w 1355"/>
              <a:gd name="T13" fmla="*/ 776 h 1058"/>
              <a:gd name="T14" fmla="*/ 382 w 1355"/>
              <a:gd name="T15" fmla="*/ 616 h 1058"/>
              <a:gd name="T16" fmla="*/ 149 w 1355"/>
              <a:gd name="T17" fmla="*/ 531 h 1058"/>
              <a:gd name="T18" fmla="*/ 159 w 1355"/>
              <a:gd name="T19" fmla="*/ 457 h 1058"/>
              <a:gd name="T20" fmla="*/ 329 w 1355"/>
              <a:gd name="T21" fmla="*/ 404 h 1058"/>
              <a:gd name="T22" fmla="*/ 398 w 1355"/>
              <a:gd name="T23" fmla="*/ 569 h 1058"/>
              <a:gd name="T24" fmla="*/ 494 w 1355"/>
              <a:gd name="T25" fmla="*/ 611 h 1058"/>
              <a:gd name="T26" fmla="*/ 573 w 1355"/>
              <a:gd name="T27" fmla="*/ 457 h 1058"/>
              <a:gd name="T28" fmla="*/ 812 w 1355"/>
              <a:gd name="T29" fmla="*/ 414 h 1058"/>
              <a:gd name="T30" fmla="*/ 892 w 1355"/>
              <a:gd name="T31" fmla="*/ 547 h 1058"/>
              <a:gd name="T32" fmla="*/ 993 w 1355"/>
              <a:gd name="T33" fmla="*/ 446 h 1058"/>
              <a:gd name="T34" fmla="*/ 1173 w 1355"/>
              <a:gd name="T35" fmla="*/ 404 h 1058"/>
              <a:gd name="T36" fmla="*/ 1194 w 1355"/>
              <a:gd name="T37" fmla="*/ 457 h 1058"/>
              <a:gd name="T38" fmla="*/ 1205 w 1355"/>
              <a:gd name="T39" fmla="*/ 526 h 1058"/>
              <a:gd name="T40" fmla="*/ 1173 w 1355"/>
              <a:gd name="T41" fmla="*/ 616 h 1058"/>
              <a:gd name="T42" fmla="*/ 1184 w 1355"/>
              <a:gd name="T43" fmla="*/ 674 h 1058"/>
              <a:gd name="T44" fmla="*/ 154 w 1355"/>
              <a:gd name="T45" fmla="*/ 351 h 1058"/>
              <a:gd name="T46" fmla="*/ 1173 w 1355"/>
              <a:gd name="T47" fmla="*/ 298 h 1058"/>
              <a:gd name="T48" fmla="*/ 1184 w 1355"/>
              <a:gd name="T49" fmla="*/ 362 h 1058"/>
              <a:gd name="T50" fmla="*/ 961 w 1355"/>
              <a:gd name="T51" fmla="*/ 414 h 1058"/>
              <a:gd name="T52" fmla="*/ 908 w 1355"/>
              <a:gd name="T53" fmla="*/ 510 h 1058"/>
              <a:gd name="T54" fmla="*/ 850 w 1355"/>
              <a:gd name="T55" fmla="*/ 399 h 1058"/>
              <a:gd name="T56" fmla="*/ 590 w 1355"/>
              <a:gd name="T57" fmla="*/ 372 h 1058"/>
              <a:gd name="T58" fmla="*/ 526 w 1355"/>
              <a:gd name="T59" fmla="*/ 542 h 1058"/>
              <a:gd name="T60" fmla="*/ 425 w 1355"/>
              <a:gd name="T61" fmla="*/ 516 h 1058"/>
              <a:gd name="T62" fmla="*/ 345 w 1355"/>
              <a:gd name="T63" fmla="*/ 367 h 1058"/>
              <a:gd name="T64" fmla="*/ 446 w 1355"/>
              <a:gd name="T65" fmla="*/ 213 h 1058"/>
              <a:gd name="T66" fmla="*/ 531 w 1355"/>
              <a:gd name="T67" fmla="*/ 53 h 1058"/>
              <a:gd name="T68" fmla="*/ 727 w 1355"/>
              <a:gd name="T69" fmla="*/ 102 h 1058"/>
              <a:gd name="T70" fmla="*/ 658 w 1355"/>
              <a:gd name="T71" fmla="*/ 155 h 1058"/>
              <a:gd name="T72" fmla="*/ 526 w 1355"/>
              <a:gd name="T73" fmla="*/ 234 h 1058"/>
              <a:gd name="T74" fmla="*/ 717 w 1355"/>
              <a:gd name="T75" fmla="*/ 170 h 1058"/>
              <a:gd name="T76" fmla="*/ 738 w 1355"/>
              <a:gd name="T77" fmla="*/ 255 h 1058"/>
              <a:gd name="T78" fmla="*/ 860 w 1355"/>
              <a:gd name="T79" fmla="*/ 176 h 1058"/>
              <a:gd name="T80" fmla="*/ 844 w 1355"/>
              <a:gd name="T81" fmla="*/ 255 h 1058"/>
              <a:gd name="T82" fmla="*/ 844 w 1355"/>
              <a:gd name="T83" fmla="*/ 170 h 1058"/>
              <a:gd name="T84" fmla="*/ 1004 w 1355"/>
              <a:gd name="T85" fmla="*/ 245 h 1058"/>
              <a:gd name="T86" fmla="*/ 934 w 1355"/>
              <a:gd name="T87" fmla="*/ 197 h 1058"/>
              <a:gd name="T88" fmla="*/ 1243 w 1355"/>
              <a:gd name="T89" fmla="*/ 828 h 1058"/>
              <a:gd name="T90" fmla="*/ 1243 w 1355"/>
              <a:gd name="T91" fmla="*/ 674 h 1058"/>
              <a:gd name="T92" fmla="*/ 1248 w 1355"/>
              <a:gd name="T93" fmla="*/ 542 h 1058"/>
              <a:gd name="T94" fmla="*/ 1226 w 1355"/>
              <a:gd name="T95" fmla="*/ 489 h 1058"/>
              <a:gd name="T96" fmla="*/ 1237 w 1355"/>
              <a:gd name="T97" fmla="*/ 362 h 1058"/>
              <a:gd name="T98" fmla="*/ 1205 w 1355"/>
              <a:gd name="T99" fmla="*/ 260 h 1058"/>
              <a:gd name="T100" fmla="*/ 1051 w 1355"/>
              <a:gd name="T101" fmla="*/ 181 h 1058"/>
              <a:gd name="T102" fmla="*/ 908 w 1355"/>
              <a:gd name="T103" fmla="*/ 160 h 1058"/>
              <a:gd name="T104" fmla="*/ 807 w 1355"/>
              <a:gd name="T105" fmla="*/ 138 h 1058"/>
              <a:gd name="T106" fmla="*/ 595 w 1355"/>
              <a:gd name="T107" fmla="*/ 0 h 1058"/>
              <a:gd name="T108" fmla="*/ 361 w 1355"/>
              <a:gd name="T109" fmla="*/ 255 h 1058"/>
              <a:gd name="T110" fmla="*/ 112 w 1355"/>
              <a:gd name="T111" fmla="*/ 351 h 1058"/>
              <a:gd name="T112" fmla="*/ 112 w 1355"/>
              <a:gd name="T113" fmla="*/ 463 h 1058"/>
              <a:gd name="T114" fmla="*/ 112 w 1355"/>
              <a:gd name="T115" fmla="*/ 616 h 1058"/>
              <a:gd name="T116" fmla="*/ 112 w 1355"/>
              <a:gd name="T117" fmla="*/ 781 h 1058"/>
              <a:gd name="T118" fmla="*/ 0 w 1355"/>
              <a:gd name="T119" fmla="*/ 913 h 1058"/>
              <a:gd name="T120" fmla="*/ 149 w 1355"/>
              <a:gd name="T121" fmla="*/ 1057 h 1058"/>
              <a:gd name="T122" fmla="*/ 1348 w 1355"/>
              <a:gd name="T123" fmla="*/ 940 h 1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5" h="1058">
                <a:moveTo>
                  <a:pt x="1205" y="1020"/>
                </a:moveTo>
                <a:lnTo>
                  <a:pt x="149" y="1020"/>
                </a:lnTo>
                <a:lnTo>
                  <a:pt x="149" y="1020"/>
                </a:lnTo>
                <a:lnTo>
                  <a:pt x="127" y="1014"/>
                </a:lnTo>
                <a:lnTo>
                  <a:pt x="112" y="1009"/>
                </a:lnTo>
                <a:lnTo>
                  <a:pt x="80" y="993"/>
                </a:lnTo>
                <a:lnTo>
                  <a:pt x="59" y="967"/>
                </a:lnTo>
                <a:lnTo>
                  <a:pt x="48" y="951"/>
                </a:lnTo>
                <a:lnTo>
                  <a:pt x="42" y="930"/>
                </a:lnTo>
                <a:lnTo>
                  <a:pt x="180" y="930"/>
                </a:lnTo>
                <a:lnTo>
                  <a:pt x="1173" y="930"/>
                </a:lnTo>
                <a:lnTo>
                  <a:pt x="1311" y="930"/>
                </a:lnTo>
                <a:lnTo>
                  <a:pt x="1311" y="930"/>
                </a:lnTo>
                <a:lnTo>
                  <a:pt x="1306" y="951"/>
                </a:lnTo>
                <a:lnTo>
                  <a:pt x="1295" y="967"/>
                </a:lnTo>
                <a:lnTo>
                  <a:pt x="1274" y="993"/>
                </a:lnTo>
                <a:lnTo>
                  <a:pt x="1243" y="1009"/>
                </a:lnTo>
                <a:lnTo>
                  <a:pt x="1226" y="1014"/>
                </a:lnTo>
                <a:lnTo>
                  <a:pt x="1205" y="1020"/>
                </a:lnTo>
                <a:close/>
                <a:moveTo>
                  <a:pt x="149" y="860"/>
                </a:moveTo>
                <a:lnTo>
                  <a:pt x="149" y="860"/>
                </a:lnTo>
                <a:lnTo>
                  <a:pt x="149" y="845"/>
                </a:lnTo>
                <a:lnTo>
                  <a:pt x="159" y="834"/>
                </a:lnTo>
                <a:lnTo>
                  <a:pt x="170" y="828"/>
                </a:lnTo>
                <a:lnTo>
                  <a:pt x="180" y="828"/>
                </a:lnTo>
                <a:lnTo>
                  <a:pt x="1173" y="828"/>
                </a:lnTo>
                <a:lnTo>
                  <a:pt x="1173" y="828"/>
                </a:lnTo>
                <a:lnTo>
                  <a:pt x="1184" y="828"/>
                </a:lnTo>
                <a:lnTo>
                  <a:pt x="1194" y="834"/>
                </a:lnTo>
                <a:lnTo>
                  <a:pt x="1205" y="845"/>
                </a:lnTo>
                <a:lnTo>
                  <a:pt x="1205" y="860"/>
                </a:lnTo>
                <a:lnTo>
                  <a:pt x="1205" y="860"/>
                </a:lnTo>
                <a:lnTo>
                  <a:pt x="1205" y="871"/>
                </a:lnTo>
                <a:lnTo>
                  <a:pt x="1194" y="882"/>
                </a:lnTo>
                <a:lnTo>
                  <a:pt x="1184" y="887"/>
                </a:lnTo>
                <a:lnTo>
                  <a:pt x="1173" y="892"/>
                </a:lnTo>
                <a:lnTo>
                  <a:pt x="180" y="892"/>
                </a:lnTo>
                <a:lnTo>
                  <a:pt x="180" y="892"/>
                </a:lnTo>
                <a:lnTo>
                  <a:pt x="170" y="887"/>
                </a:lnTo>
                <a:lnTo>
                  <a:pt x="159" y="882"/>
                </a:lnTo>
                <a:lnTo>
                  <a:pt x="149" y="871"/>
                </a:lnTo>
                <a:lnTo>
                  <a:pt x="149" y="860"/>
                </a:lnTo>
                <a:close/>
                <a:moveTo>
                  <a:pt x="149" y="754"/>
                </a:moveTo>
                <a:lnTo>
                  <a:pt x="149" y="754"/>
                </a:lnTo>
                <a:lnTo>
                  <a:pt x="149" y="738"/>
                </a:lnTo>
                <a:lnTo>
                  <a:pt x="159" y="728"/>
                </a:lnTo>
                <a:lnTo>
                  <a:pt x="170" y="723"/>
                </a:lnTo>
                <a:lnTo>
                  <a:pt x="180" y="723"/>
                </a:lnTo>
                <a:lnTo>
                  <a:pt x="1173" y="723"/>
                </a:lnTo>
                <a:lnTo>
                  <a:pt x="1173" y="723"/>
                </a:lnTo>
                <a:lnTo>
                  <a:pt x="1184" y="723"/>
                </a:lnTo>
                <a:lnTo>
                  <a:pt x="1194" y="728"/>
                </a:lnTo>
                <a:lnTo>
                  <a:pt x="1205" y="738"/>
                </a:lnTo>
                <a:lnTo>
                  <a:pt x="1205" y="754"/>
                </a:lnTo>
                <a:lnTo>
                  <a:pt x="1205" y="754"/>
                </a:lnTo>
                <a:lnTo>
                  <a:pt x="1205" y="765"/>
                </a:lnTo>
                <a:lnTo>
                  <a:pt x="1194" y="776"/>
                </a:lnTo>
                <a:lnTo>
                  <a:pt x="1184" y="781"/>
                </a:lnTo>
                <a:lnTo>
                  <a:pt x="1173" y="786"/>
                </a:lnTo>
                <a:lnTo>
                  <a:pt x="180" y="786"/>
                </a:lnTo>
                <a:lnTo>
                  <a:pt x="180" y="786"/>
                </a:lnTo>
                <a:lnTo>
                  <a:pt x="170" y="781"/>
                </a:lnTo>
                <a:lnTo>
                  <a:pt x="159" y="776"/>
                </a:lnTo>
                <a:lnTo>
                  <a:pt x="149" y="765"/>
                </a:lnTo>
                <a:lnTo>
                  <a:pt x="149" y="754"/>
                </a:lnTo>
                <a:close/>
                <a:moveTo>
                  <a:pt x="149" y="648"/>
                </a:moveTo>
                <a:lnTo>
                  <a:pt x="149" y="648"/>
                </a:lnTo>
                <a:lnTo>
                  <a:pt x="149" y="632"/>
                </a:lnTo>
                <a:lnTo>
                  <a:pt x="159" y="627"/>
                </a:lnTo>
                <a:lnTo>
                  <a:pt x="170" y="616"/>
                </a:lnTo>
                <a:lnTo>
                  <a:pt x="180" y="616"/>
                </a:lnTo>
                <a:lnTo>
                  <a:pt x="382" y="616"/>
                </a:lnTo>
                <a:lnTo>
                  <a:pt x="382" y="574"/>
                </a:lnTo>
                <a:lnTo>
                  <a:pt x="180" y="574"/>
                </a:lnTo>
                <a:lnTo>
                  <a:pt x="180" y="574"/>
                </a:lnTo>
                <a:lnTo>
                  <a:pt x="170" y="569"/>
                </a:lnTo>
                <a:lnTo>
                  <a:pt x="159" y="563"/>
                </a:lnTo>
                <a:lnTo>
                  <a:pt x="149" y="553"/>
                </a:lnTo>
                <a:lnTo>
                  <a:pt x="149" y="542"/>
                </a:lnTo>
                <a:lnTo>
                  <a:pt x="149" y="542"/>
                </a:lnTo>
                <a:lnTo>
                  <a:pt x="149" y="531"/>
                </a:lnTo>
                <a:lnTo>
                  <a:pt x="159" y="521"/>
                </a:lnTo>
                <a:lnTo>
                  <a:pt x="170" y="510"/>
                </a:lnTo>
                <a:lnTo>
                  <a:pt x="180" y="510"/>
                </a:lnTo>
                <a:lnTo>
                  <a:pt x="361" y="510"/>
                </a:lnTo>
                <a:lnTo>
                  <a:pt x="361" y="467"/>
                </a:lnTo>
                <a:lnTo>
                  <a:pt x="180" y="467"/>
                </a:lnTo>
                <a:lnTo>
                  <a:pt x="180" y="467"/>
                </a:lnTo>
                <a:lnTo>
                  <a:pt x="170" y="467"/>
                </a:lnTo>
                <a:lnTo>
                  <a:pt x="159" y="457"/>
                </a:lnTo>
                <a:lnTo>
                  <a:pt x="149" y="446"/>
                </a:lnTo>
                <a:lnTo>
                  <a:pt x="149" y="436"/>
                </a:lnTo>
                <a:lnTo>
                  <a:pt x="149" y="436"/>
                </a:lnTo>
                <a:lnTo>
                  <a:pt x="149" y="425"/>
                </a:lnTo>
                <a:lnTo>
                  <a:pt x="159" y="414"/>
                </a:lnTo>
                <a:lnTo>
                  <a:pt x="170" y="404"/>
                </a:lnTo>
                <a:lnTo>
                  <a:pt x="180" y="404"/>
                </a:lnTo>
                <a:lnTo>
                  <a:pt x="329" y="404"/>
                </a:lnTo>
                <a:lnTo>
                  <a:pt x="329" y="404"/>
                </a:lnTo>
                <a:lnTo>
                  <a:pt x="351" y="409"/>
                </a:lnTo>
                <a:lnTo>
                  <a:pt x="366" y="420"/>
                </a:lnTo>
                <a:lnTo>
                  <a:pt x="377" y="436"/>
                </a:lnTo>
                <a:lnTo>
                  <a:pt x="382" y="457"/>
                </a:lnTo>
                <a:lnTo>
                  <a:pt x="382" y="516"/>
                </a:lnTo>
                <a:lnTo>
                  <a:pt x="382" y="516"/>
                </a:lnTo>
                <a:lnTo>
                  <a:pt x="382" y="537"/>
                </a:lnTo>
                <a:lnTo>
                  <a:pt x="388" y="553"/>
                </a:lnTo>
                <a:lnTo>
                  <a:pt x="398" y="569"/>
                </a:lnTo>
                <a:lnTo>
                  <a:pt x="409" y="584"/>
                </a:lnTo>
                <a:lnTo>
                  <a:pt x="419" y="595"/>
                </a:lnTo>
                <a:lnTo>
                  <a:pt x="435" y="606"/>
                </a:lnTo>
                <a:lnTo>
                  <a:pt x="451" y="611"/>
                </a:lnTo>
                <a:lnTo>
                  <a:pt x="473" y="616"/>
                </a:lnTo>
                <a:lnTo>
                  <a:pt x="473" y="616"/>
                </a:lnTo>
                <a:lnTo>
                  <a:pt x="478" y="616"/>
                </a:lnTo>
                <a:lnTo>
                  <a:pt x="478" y="616"/>
                </a:lnTo>
                <a:lnTo>
                  <a:pt x="494" y="611"/>
                </a:lnTo>
                <a:lnTo>
                  <a:pt x="509" y="606"/>
                </a:lnTo>
                <a:lnTo>
                  <a:pt x="526" y="600"/>
                </a:lnTo>
                <a:lnTo>
                  <a:pt x="541" y="590"/>
                </a:lnTo>
                <a:lnTo>
                  <a:pt x="541" y="590"/>
                </a:lnTo>
                <a:lnTo>
                  <a:pt x="552" y="574"/>
                </a:lnTo>
                <a:lnTo>
                  <a:pt x="563" y="558"/>
                </a:lnTo>
                <a:lnTo>
                  <a:pt x="568" y="542"/>
                </a:lnTo>
                <a:lnTo>
                  <a:pt x="573" y="521"/>
                </a:lnTo>
                <a:lnTo>
                  <a:pt x="573" y="457"/>
                </a:lnTo>
                <a:lnTo>
                  <a:pt x="573" y="457"/>
                </a:lnTo>
                <a:lnTo>
                  <a:pt x="573" y="436"/>
                </a:lnTo>
                <a:lnTo>
                  <a:pt x="584" y="420"/>
                </a:lnTo>
                <a:lnTo>
                  <a:pt x="605" y="409"/>
                </a:lnTo>
                <a:lnTo>
                  <a:pt x="626" y="404"/>
                </a:lnTo>
                <a:lnTo>
                  <a:pt x="780" y="404"/>
                </a:lnTo>
                <a:lnTo>
                  <a:pt x="780" y="404"/>
                </a:lnTo>
                <a:lnTo>
                  <a:pt x="797" y="409"/>
                </a:lnTo>
                <a:lnTo>
                  <a:pt x="812" y="414"/>
                </a:lnTo>
                <a:lnTo>
                  <a:pt x="823" y="431"/>
                </a:lnTo>
                <a:lnTo>
                  <a:pt x="823" y="446"/>
                </a:lnTo>
                <a:lnTo>
                  <a:pt x="823" y="467"/>
                </a:lnTo>
                <a:lnTo>
                  <a:pt x="823" y="467"/>
                </a:lnTo>
                <a:lnTo>
                  <a:pt x="828" y="484"/>
                </a:lnTo>
                <a:lnTo>
                  <a:pt x="833" y="499"/>
                </a:lnTo>
                <a:lnTo>
                  <a:pt x="850" y="526"/>
                </a:lnTo>
                <a:lnTo>
                  <a:pt x="876" y="547"/>
                </a:lnTo>
                <a:lnTo>
                  <a:pt x="892" y="547"/>
                </a:lnTo>
                <a:lnTo>
                  <a:pt x="908" y="553"/>
                </a:lnTo>
                <a:lnTo>
                  <a:pt x="908" y="553"/>
                </a:lnTo>
                <a:lnTo>
                  <a:pt x="924" y="547"/>
                </a:lnTo>
                <a:lnTo>
                  <a:pt x="940" y="547"/>
                </a:lnTo>
                <a:lnTo>
                  <a:pt x="966" y="526"/>
                </a:lnTo>
                <a:lnTo>
                  <a:pt x="987" y="499"/>
                </a:lnTo>
                <a:lnTo>
                  <a:pt x="993" y="484"/>
                </a:lnTo>
                <a:lnTo>
                  <a:pt x="993" y="467"/>
                </a:lnTo>
                <a:lnTo>
                  <a:pt x="993" y="446"/>
                </a:lnTo>
                <a:lnTo>
                  <a:pt x="993" y="446"/>
                </a:lnTo>
                <a:lnTo>
                  <a:pt x="998" y="431"/>
                </a:lnTo>
                <a:lnTo>
                  <a:pt x="1009" y="414"/>
                </a:lnTo>
                <a:lnTo>
                  <a:pt x="1019" y="409"/>
                </a:lnTo>
                <a:lnTo>
                  <a:pt x="1035" y="404"/>
                </a:lnTo>
                <a:lnTo>
                  <a:pt x="1168" y="404"/>
                </a:lnTo>
                <a:lnTo>
                  <a:pt x="1168" y="404"/>
                </a:lnTo>
                <a:lnTo>
                  <a:pt x="1173" y="404"/>
                </a:lnTo>
                <a:lnTo>
                  <a:pt x="1173" y="404"/>
                </a:lnTo>
                <a:lnTo>
                  <a:pt x="1173" y="404"/>
                </a:lnTo>
                <a:lnTo>
                  <a:pt x="1190" y="404"/>
                </a:lnTo>
                <a:lnTo>
                  <a:pt x="1194" y="414"/>
                </a:lnTo>
                <a:lnTo>
                  <a:pt x="1205" y="425"/>
                </a:lnTo>
                <a:lnTo>
                  <a:pt x="1205" y="436"/>
                </a:lnTo>
                <a:lnTo>
                  <a:pt x="1205" y="436"/>
                </a:lnTo>
                <a:lnTo>
                  <a:pt x="1205" y="436"/>
                </a:lnTo>
                <a:lnTo>
                  <a:pt x="1205" y="446"/>
                </a:lnTo>
                <a:lnTo>
                  <a:pt x="1194" y="457"/>
                </a:lnTo>
                <a:lnTo>
                  <a:pt x="1184" y="463"/>
                </a:lnTo>
                <a:lnTo>
                  <a:pt x="1173" y="467"/>
                </a:lnTo>
                <a:lnTo>
                  <a:pt x="1014" y="467"/>
                </a:lnTo>
                <a:lnTo>
                  <a:pt x="1014" y="510"/>
                </a:lnTo>
                <a:lnTo>
                  <a:pt x="1173" y="510"/>
                </a:lnTo>
                <a:lnTo>
                  <a:pt x="1173" y="510"/>
                </a:lnTo>
                <a:lnTo>
                  <a:pt x="1190" y="510"/>
                </a:lnTo>
                <a:lnTo>
                  <a:pt x="1200" y="516"/>
                </a:lnTo>
                <a:lnTo>
                  <a:pt x="1205" y="526"/>
                </a:lnTo>
                <a:lnTo>
                  <a:pt x="1211" y="542"/>
                </a:lnTo>
                <a:lnTo>
                  <a:pt x="1211" y="542"/>
                </a:lnTo>
                <a:lnTo>
                  <a:pt x="1205" y="553"/>
                </a:lnTo>
                <a:lnTo>
                  <a:pt x="1200" y="563"/>
                </a:lnTo>
                <a:lnTo>
                  <a:pt x="1184" y="574"/>
                </a:lnTo>
                <a:lnTo>
                  <a:pt x="1173" y="574"/>
                </a:lnTo>
                <a:lnTo>
                  <a:pt x="573" y="574"/>
                </a:lnTo>
                <a:lnTo>
                  <a:pt x="573" y="616"/>
                </a:lnTo>
                <a:lnTo>
                  <a:pt x="1173" y="616"/>
                </a:lnTo>
                <a:lnTo>
                  <a:pt x="1173" y="616"/>
                </a:lnTo>
                <a:lnTo>
                  <a:pt x="1184" y="616"/>
                </a:lnTo>
                <a:lnTo>
                  <a:pt x="1194" y="627"/>
                </a:lnTo>
                <a:lnTo>
                  <a:pt x="1205" y="632"/>
                </a:lnTo>
                <a:lnTo>
                  <a:pt x="1205" y="648"/>
                </a:lnTo>
                <a:lnTo>
                  <a:pt x="1205" y="648"/>
                </a:lnTo>
                <a:lnTo>
                  <a:pt x="1205" y="659"/>
                </a:lnTo>
                <a:lnTo>
                  <a:pt x="1194" y="670"/>
                </a:lnTo>
                <a:lnTo>
                  <a:pt x="1184" y="674"/>
                </a:lnTo>
                <a:lnTo>
                  <a:pt x="1173" y="680"/>
                </a:lnTo>
                <a:lnTo>
                  <a:pt x="180" y="680"/>
                </a:lnTo>
                <a:lnTo>
                  <a:pt x="180" y="680"/>
                </a:lnTo>
                <a:lnTo>
                  <a:pt x="170" y="674"/>
                </a:lnTo>
                <a:lnTo>
                  <a:pt x="159" y="670"/>
                </a:lnTo>
                <a:lnTo>
                  <a:pt x="149" y="659"/>
                </a:lnTo>
                <a:lnTo>
                  <a:pt x="149" y="648"/>
                </a:lnTo>
                <a:close/>
                <a:moveTo>
                  <a:pt x="154" y="351"/>
                </a:moveTo>
                <a:lnTo>
                  <a:pt x="154" y="351"/>
                </a:lnTo>
                <a:lnTo>
                  <a:pt x="149" y="340"/>
                </a:lnTo>
                <a:lnTo>
                  <a:pt x="149" y="324"/>
                </a:lnTo>
                <a:lnTo>
                  <a:pt x="149" y="324"/>
                </a:lnTo>
                <a:lnTo>
                  <a:pt x="154" y="313"/>
                </a:lnTo>
                <a:lnTo>
                  <a:pt x="159" y="309"/>
                </a:lnTo>
                <a:lnTo>
                  <a:pt x="170" y="298"/>
                </a:lnTo>
                <a:lnTo>
                  <a:pt x="186" y="298"/>
                </a:lnTo>
                <a:lnTo>
                  <a:pt x="1173" y="298"/>
                </a:lnTo>
                <a:lnTo>
                  <a:pt x="1173" y="298"/>
                </a:lnTo>
                <a:lnTo>
                  <a:pt x="1190" y="303"/>
                </a:lnTo>
                <a:lnTo>
                  <a:pt x="1200" y="309"/>
                </a:lnTo>
                <a:lnTo>
                  <a:pt x="1200" y="309"/>
                </a:lnTo>
                <a:lnTo>
                  <a:pt x="1205" y="319"/>
                </a:lnTo>
                <a:lnTo>
                  <a:pt x="1205" y="335"/>
                </a:lnTo>
                <a:lnTo>
                  <a:pt x="1205" y="335"/>
                </a:lnTo>
                <a:lnTo>
                  <a:pt x="1200" y="345"/>
                </a:lnTo>
                <a:lnTo>
                  <a:pt x="1194" y="356"/>
                </a:lnTo>
                <a:lnTo>
                  <a:pt x="1184" y="362"/>
                </a:lnTo>
                <a:lnTo>
                  <a:pt x="1168" y="362"/>
                </a:lnTo>
                <a:lnTo>
                  <a:pt x="1035" y="362"/>
                </a:lnTo>
                <a:lnTo>
                  <a:pt x="1035" y="362"/>
                </a:lnTo>
                <a:lnTo>
                  <a:pt x="1019" y="362"/>
                </a:lnTo>
                <a:lnTo>
                  <a:pt x="1004" y="367"/>
                </a:lnTo>
                <a:lnTo>
                  <a:pt x="987" y="377"/>
                </a:lnTo>
                <a:lnTo>
                  <a:pt x="977" y="388"/>
                </a:lnTo>
                <a:lnTo>
                  <a:pt x="966" y="399"/>
                </a:lnTo>
                <a:lnTo>
                  <a:pt x="961" y="414"/>
                </a:lnTo>
                <a:lnTo>
                  <a:pt x="955" y="431"/>
                </a:lnTo>
                <a:lnTo>
                  <a:pt x="951" y="446"/>
                </a:lnTo>
                <a:lnTo>
                  <a:pt x="951" y="467"/>
                </a:lnTo>
                <a:lnTo>
                  <a:pt x="951" y="467"/>
                </a:lnTo>
                <a:lnTo>
                  <a:pt x="951" y="484"/>
                </a:lnTo>
                <a:lnTo>
                  <a:pt x="940" y="499"/>
                </a:lnTo>
                <a:lnTo>
                  <a:pt x="924" y="505"/>
                </a:lnTo>
                <a:lnTo>
                  <a:pt x="908" y="510"/>
                </a:lnTo>
                <a:lnTo>
                  <a:pt x="908" y="510"/>
                </a:lnTo>
                <a:lnTo>
                  <a:pt x="892" y="505"/>
                </a:lnTo>
                <a:lnTo>
                  <a:pt x="881" y="499"/>
                </a:lnTo>
                <a:lnTo>
                  <a:pt x="871" y="484"/>
                </a:lnTo>
                <a:lnTo>
                  <a:pt x="865" y="467"/>
                </a:lnTo>
                <a:lnTo>
                  <a:pt x="865" y="446"/>
                </a:lnTo>
                <a:lnTo>
                  <a:pt x="865" y="446"/>
                </a:lnTo>
                <a:lnTo>
                  <a:pt x="865" y="431"/>
                </a:lnTo>
                <a:lnTo>
                  <a:pt x="860" y="414"/>
                </a:lnTo>
                <a:lnTo>
                  <a:pt x="850" y="399"/>
                </a:lnTo>
                <a:lnTo>
                  <a:pt x="844" y="388"/>
                </a:lnTo>
                <a:lnTo>
                  <a:pt x="828" y="377"/>
                </a:lnTo>
                <a:lnTo>
                  <a:pt x="812" y="367"/>
                </a:lnTo>
                <a:lnTo>
                  <a:pt x="797" y="362"/>
                </a:lnTo>
                <a:lnTo>
                  <a:pt x="780" y="362"/>
                </a:lnTo>
                <a:lnTo>
                  <a:pt x="626" y="362"/>
                </a:lnTo>
                <a:lnTo>
                  <a:pt x="626" y="362"/>
                </a:lnTo>
                <a:lnTo>
                  <a:pt x="605" y="367"/>
                </a:lnTo>
                <a:lnTo>
                  <a:pt x="590" y="372"/>
                </a:lnTo>
                <a:lnTo>
                  <a:pt x="573" y="377"/>
                </a:lnTo>
                <a:lnTo>
                  <a:pt x="558" y="388"/>
                </a:lnTo>
                <a:lnTo>
                  <a:pt x="547" y="404"/>
                </a:lnTo>
                <a:lnTo>
                  <a:pt x="537" y="420"/>
                </a:lnTo>
                <a:lnTo>
                  <a:pt x="531" y="436"/>
                </a:lnTo>
                <a:lnTo>
                  <a:pt x="531" y="457"/>
                </a:lnTo>
                <a:lnTo>
                  <a:pt x="531" y="521"/>
                </a:lnTo>
                <a:lnTo>
                  <a:pt x="531" y="521"/>
                </a:lnTo>
                <a:lnTo>
                  <a:pt x="526" y="542"/>
                </a:lnTo>
                <a:lnTo>
                  <a:pt x="515" y="558"/>
                </a:lnTo>
                <a:lnTo>
                  <a:pt x="515" y="558"/>
                </a:lnTo>
                <a:lnTo>
                  <a:pt x="494" y="569"/>
                </a:lnTo>
                <a:lnTo>
                  <a:pt x="473" y="574"/>
                </a:lnTo>
                <a:lnTo>
                  <a:pt x="473" y="574"/>
                </a:lnTo>
                <a:lnTo>
                  <a:pt x="451" y="569"/>
                </a:lnTo>
                <a:lnTo>
                  <a:pt x="435" y="558"/>
                </a:lnTo>
                <a:lnTo>
                  <a:pt x="425" y="537"/>
                </a:lnTo>
                <a:lnTo>
                  <a:pt x="425" y="516"/>
                </a:lnTo>
                <a:lnTo>
                  <a:pt x="425" y="457"/>
                </a:lnTo>
                <a:lnTo>
                  <a:pt x="425" y="457"/>
                </a:lnTo>
                <a:lnTo>
                  <a:pt x="419" y="436"/>
                </a:lnTo>
                <a:lnTo>
                  <a:pt x="414" y="420"/>
                </a:lnTo>
                <a:lnTo>
                  <a:pt x="409" y="404"/>
                </a:lnTo>
                <a:lnTo>
                  <a:pt x="393" y="388"/>
                </a:lnTo>
                <a:lnTo>
                  <a:pt x="382" y="377"/>
                </a:lnTo>
                <a:lnTo>
                  <a:pt x="366" y="372"/>
                </a:lnTo>
                <a:lnTo>
                  <a:pt x="345" y="367"/>
                </a:lnTo>
                <a:lnTo>
                  <a:pt x="329" y="362"/>
                </a:lnTo>
                <a:lnTo>
                  <a:pt x="180" y="362"/>
                </a:lnTo>
                <a:lnTo>
                  <a:pt x="180" y="362"/>
                </a:lnTo>
                <a:lnTo>
                  <a:pt x="165" y="362"/>
                </a:lnTo>
                <a:lnTo>
                  <a:pt x="154" y="351"/>
                </a:lnTo>
                <a:close/>
                <a:moveTo>
                  <a:pt x="404" y="234"/>
                </a:moveTo>
                <a:lnTo>
                  <a:pt x="404" y="234"/>
                </a:lnTo>
                <a:lnTo>
                  <a:pt x="404" y="213"/>
                </a:lnTo>
                <a:lnTo>
                  <a:pt x="446" y="213"/>
                </a:lnTo>
                <a:lnTo>
                  <a:pt x="446" y="170"/>
                </a:lnTo>
                <a:lnTo>
                  <a:pt x="414" y="170"/>
                </a:lnTo>
                <a:lnTo>
                  <a:pt x="414" y="170"/>
                </a:lnTo>
                <a:lnTo>
                  <a:pt x="425" y="144"/>
                </a:lnTo>
                <a:lnTo>
                  <a:pt x="441" y="123"/>
                </a:lnTo>
                <a:lnTo>
                  <a:pt x="457" y="102"/>
                </a:lnTo>
                <a:lnTo>
                  <a:pt x="483" y="80"/>
                </a:lnTo>
                <a:lnTo>
                  <a:pt x="505" y="64"/>
                </a:lnTo>
                <a:lnTo>
                  <a:pt x="531" y="53"/>
                </a:lnTo>
                <a:lnTo>
                  <a:pt x="563" y="48"/>
                </a:lnTo>
                <a:lnTo>
                  <a:pt x="595" y="43"/>
                </a:lnTo>
                <a:lnTo>
                  <a:pt x="595" y="43"/>
                </a:lnTo>
                <a:lnTo>
                  <a:pt x="616" y="48"/>
                </a:lnTo>
                <a:lnTo>
                  <a:pt x="642" y="48"/>
                </a:lnTo>
                <a:lnTo>
                  <a:pt x="664" y="59"/>
                </a:lnTo>
                <a:lnTo>
                  <a:pt x="690" y="70"/>
                </a:lnTo>
                <a:lnTo>
                  <a:pt x="706" y="85"/>
                </a:lnTo>
                <a:lnTo>
                  <a:pt x="727" y="102"/>
                </a:lnTo>
                <a:lnTo>
                  <a:pt x="744" y="117"/>
                </a:lnTo>
                <a:lnTo>
                  <a:pt x="759" y="138"/>
                </a:lnTo>
                <a:lnTo>
                  <a:pt x="759" y="138"/>
                </a:lnTo>
                <a:lnTo>
                  <a:pt x="738" y="133"/>
                </a:lnTo>
                <a:lnTo>
                  <a:pt x="717" y="128"/>
                </a:lnTo>
                <a:lnTo>
                  <a:pt x="717" y="128"/>
                </a:lnTo>
                <a:lnTo>
                  <a:pt x="701" y="133"/>
                </a:lnTo>
                <a:lnTo>
                  <a:pt x="685" y="138"/>
                </a:lnTo>
                <a:lnTo>
                  <a:pt x="658" y="155"/>
                </a:lnTo>
                <a:lnTo>
                  <a:pt x="642" y="181"/>
                </a:lnTo>
                <a:lnTo>
                  <a:pt x="637" y="197"/>
                </a:lnTo>
                <a:lnTo>
                  <a:pt x="637" y="213"/>
                </a:lnTo>
                <a:lnTo>
                  <a:pt x="637" y="213"/>
                </a:lnTo>
                <a:lnTo>
                  <a:pt x="637" y="234"/>
                </a:lnTo>
                <a:lnTo>
                  <a:pt x="648" y="255"/>
                </a:lnTo>
                <a:lnTo>
                  <a:pt x="568" y="255"/>
                </a:lnTo>
                <a:lnTo>
                  <a:pt x="568" y="234"/>
                </a:lnTo>
                <a:lnTo>
                  <a:pt x="526" y="234"/>
                </a:lnTo>
                <a:lnTo>
                  <a:pt x="526" y="255"/>
                </a:lnTo>
                <a:lnTo>
                  <a:pt x="404" y="255"/>
                </a:lnTo>
                <a:lnTo>
                  <a:pt x="404" y="234"/>
                </a:lnTo>
                <a:close/>
                <a:moveTo>
                  <a:pt x="674" y="213"/>
                </a:moveTo>
                <a:lnTo>
                  <a:pt x="674" y="213"/>
                </a:lnTo>
                <a:lnTo>
                  <a:pt x="680" y="197"/>
                </a:lnTo>
                <a:lnTo>
                  <a:pt x="690" y="186"/>
                </a:lnTo>
                <a:lnTo>
                  <a:pt x="701" y="176"/>
                </a:lnTo>
                <a:lnTo>
                  <a:pt x="717" y="170"/>
                </a:lnTo>
                <a:lnTo>
                  <a:pt x="717" y="170"/>
                </a:lnTo>
                <a:lnTo>
                  <a:pt x="738" y="176"/>
                </a:lnTo>
                <a:lnTo>
                  <a:pt x="748" y="186"/>
                </a:lnTo>
                <a:lnTo>
                  <a:pt x="759" y="197"/>
                </a:lnTo>
                <a:lnTo>
                  <a:pt x="765" y="213"/>
                </a:lnTo>
                <a:lnTo>
                  <a:pt x="765" y="213"/>
                </a:lnTo>
                <a:lnTo>
                  <a:pt x="759" y="229"/>
                </a:lnTo>
                <a:lnTo>
                  <a:pt x="748" y="245"/>
                </a:lnTo>
                <a:lnTo>
                  <a:pt x="738" y="255"/>
                </a:lnTo>
                <a:lnTo>
                  <a:pt x="717" y="255"/>
                </a:lnTo>
                <a:lnTo>
                  <a:pt x="717" y="255"/>
                </a:lnTo>
                <a:lnTo>
                  <a:pt x="701" y="255"/>
                </a:lnTo>
                <a:lnTo>
                  <a:pt x="690" y="245"/>
                </a:lnTo>
                <a:lnTo>
                  <a:pt x="680" y="229"/>
                </a:lnTo>
                <a:lnTo>
                  <a:pt x="674" y="213"/>
                </a:lnTo>
                <a:close/>
                <a:moveTo>
                  <a:pt x="844" y="170"/>
                </a:moveTo>
                <a:lnTo>
                  <a:pt x="844" y="170"/>
                </a:lnTo>
                <a:lnTo>
                  <a:pt x="860" y="176"/>
                </a:lnTo>
                <a:lnTo>
                  <a:pt x="876" y="186"/>
                </a:lnTo>
                <a:lnTo>
                  <a:pt x="887" y="197"/>
                </a:lnTo>
                <a:lnTo>
                  <a:pt x="887" y="213"/>
                </a:lnTo>
                <a:lnTo>
                  <a:pt x="887" y="213"/>
                </a:lnTo>
                <a:lnTo>
                  <a:pt x="887" y="229"/>
                </a:lnTo>
                <a:lnTo>
                  <a:pt x="876" y="245"/>
                </a:lnTo>
                <a:lnTo>
                  <a:pt x="860" y="255"/>
                </a:lnTo>
                <a:lnTo>
                  <a:pt x="844" y="255"/>
                </a:lnTo>
                <a:lnTo>
                  <a:pt x="844" y="255"/>
                </a:lnTo>
                <a:lnTo>
                  <a:pt x="828" y="255"/>
                </a:lnTo>
                <a:lnTo>
                  <a:pt x="818" y="245"/>
                </a:lnTo>
                <a:lnTo>
                  <a:pt x="807" y="229"/>
                </a:lnTo>
                <a:lnTo>
                  <a:pt x="802" y="213"/>
                </a:lnTo>
                <a:lnTo>
                  <a:pt x="802" y="213"/>
                </a:lnTo>
                <a:lnTo>
                  <a:pt x="807" y="197"/>
                </a:lnTo>
                <a:lnTo>
                  <a:pt x="818" y="186"/>
                </a:lnTo>
                <a:lnTo>
                  <a:pt x="828" y="176"/>
                </a:lnTo>
                <a:lnTo>
                  <a:pt x="844" y="170"/>
                </a:lnTo>
                <a:close/>
                <a:moveTo>
                  <a:pt x="972" y="170"/>
                </a:moveTo>
                <a:lnTo>
                  <a:pt x="972" y="170"/>
                </a:lnTo>
                <a:lnTo>
                  <a:pt x="987" y="176"/>
                </a:lnTo>
                <a:lnTo>
                  <a:pt x="1004" y="186"/>
                </a:lnTo>
                <a:lnTo>
                  <a:pt x="1014" y="197"/>
                </a:lnTo>
                <a:lnTo>
                  <a:pt x="1014" y="213"/>
                </a:lnTo>
                <a:lnTo>
                  <a:pt x="1014" y="213"/>
                </a:lnTo>
                <a:lnTo>
                  <a:pt x="1014" y="229"/>
                </a:lnTo>
                <a:lnTo>
                  <a:pt x="1004" y="245"/>
                </a:lnTo>
                <a:lnTo>
                  <a:pt x="987" y="255"/>
                </a:lnTo>
                <a:lnTo>
                  <a:pt x="972" y="255"/>
                </a:lnTo>
                <a:lnTo>
                  <a:pt x="972" y="255"/>
                </a:lnTo>
                <a:lnTo>
                  <a:pt x="955" y="255"/>
                </a:lnTo>
                <a:lnTo>
                  <a:pt x="945" y="245"/>
                </a:lnTo>
                <a:lnTo>
                  <a:pt x="934" y="229"/>
                </a:lnTo>
                <a:lnTo>
                  <a:pt x="929" y="213"/>
                </a:lnTo>
                <a:lnTo>
                  <a:pt x="929" y="213"/>
                </a:lnTo>
                <a:lnTo>
                  <a:pt x="934" y="197"/>
                </a:lnTo>
                <a:lnTo>
                  <a:pt x="945" y="186"/>
                </a:lnTo>
                <a:lnTo>
                  <a:pt x="955" y="176"/>
                </a:lnTo>
                <a:lnTo>
                  <a:pt x="972" y="170"/>
                </a:lnTo>
                <a:close/>
                <a:moveTo>
                  <a:pt x="1237" y="892"/>
                </a:moveTo>
                <a:lnTo>
                  <a:pt x="1237" y="892"/>
                </a:lnTo>
                <a:lnTo>
                  <a:pt x="1248" y="877"/>
                </a:lnTo>
                <a:lnTo>
                  <a:pt x="1248" y="860"/>
                </a:lnTo>
                <a:lnTo>
                  <a:pt x="1248" y="860"/>
                </a:lnTo>
                <a:lnTo>
                  <a:pt x="1243" y="828"/>
                </a:lnTo>
                <a:lnTo>
                  <a:pt x="1226" y="807"/>
                </a:lnTo>
                <a:lnTo>
                  <a:pt x="1226" y="807"/>
                </a:lnTo>
                <a:lnTo>
                  <a:pt x="1243" y="781"/>
                </a:lnTo>
                <a:lnTo>
                  <a:pt x="1248" y="754"/>
                </a:lnTo>
                <a:lnTo>
                  <a:pt x="1248" y="754"/>
                </a:lnTo>
                <a:lnTo>
                  <a:pt x="1243" y="723"/>
                </a:lnTo>
                <a:lnTo>
                  <a:pt x="1226" y="702"/>
                </a:lnTo>
                <a:lnTo>
                  <a:pt x="1226" y="702"/>
                </a:lnTo>
                <a:lnTo>
                  <a:pt x="1243" y="674"/>
                </a:lnTo>
                <a:lnTo>
                  <a:pt x="1248" y="648"/>
                </a:lnTo>
                <a:lnTo>
                  <a:pt x="1248" y="648"/>
                </a:lnTo>
                <a:lnTo>
                  <a:pt x="1243" y="616"/>
                </a:lnTo>
                <a:lnTo>
                  <a:pt x="1226" y="595"/>
                </a:lnTo>
                <a:lnTo>
                  <a:pt x="1226" y="595"/>
                </a:lnTo>
                <a:lnTo>
                  <a:pt x="1243" y="569"/>
                </a:lnTo>
                <a:lnTo>
                  <a:pt x="1248" y="558"/>
                </a:lnTo>
                <a:lnTo>
                  <a:pt x="1248" y="542"/>
                </a:lnTo>
                <a:lnTo>
                  <a:pt x="1248" y="542"/>
                </a:lnTo>
                <a:lnTo>
                  <a:pt x="1248" y="542"/>
                </a:lnTo>
                <a:lnTo>
                  <a:pt x="1248" y="542"/>
                </a:lnTo>
                <a:lnTo>
                  <a:pt x="1248" y="542"/>
                </a:lnTo>
                <a:lnTo>
                  <a:pt x="1248" y="542"/>
                </a:lnTo>
                <a:lnTo>
                  <a:pt x="1248" y="542"/>
                </a:lnTo>
                <a:lnTo>
                  <a:pt x="1248" y="526"/>
                </a:lnTo>
                <a:lnTo>
                  <a:pt x="1243" y="510"/>
                </a:lnTo>
                <a:lnTo>
                  <a:pt x="1226" y="489"/>
                </a:lnTo>
                <a:lnTo>
                  <a:pt x="1226" y="489"/>
                </a:lnTo>
                <a:lnTo>
                  <a:pt x="1243" y="463"/>
                </a:lnTo>
                <a:lnTo>
                  <a:pt x="1248" y="436"/>
                </a:lnTo>
                <a:lnTo>
                  <a:pt x="1248" y="436"/>
                </a:lnTo>
                <a:lnTo>
                  <a:pt x="1248" y="436"/>
                </a:lnTo>
                <a:lnTo>
                  <a:pt x="1248" y="420"/>
                </a:lnTo>
                <a:lnTo>
                  <a:pt x="1243" y="404"/>
                </a:lnTo>
                <a:lnTo>
                  <a:pt x="1226" y="383"/>
                </a:lnTo>
                <a:lnTo>
                  <a:pt x="1226" y="383"/>
                </a:lnTo>
                <a:lnTo>
                  <a:pt x="1237" y="362"/>
                </a:lnTo>
                <a:lnTo>
                  <a:pt x="1248" y="340"/>
                </a:lnTo>
                <a:lnTo>
                  <a:pt x="1248" y="340"/>
                </a:lnTo>
                <a:lnTo>
                  <a:pt x="1248" y="324"/>
                </a:lnTo>
                <a:lnTo>
                  <a:pt x="1243" y="309"/>
                </a:lnTo>
                <a:lnTo>
                  <a:pt x="1237" y="292"/>
                </a:lnTo>
                <a:lnTo>
                  <a:pt x="1226" y="282"/>
                </a:lnTo>
                <a:lnTo>
                  <a:pt x="1226" y="282"/>
                </a:lnTo>
                <a:lnTo>
                  <a:pt x="1216" y="271"/>
                </a:lnTo>
                <a:lnTo>
                  <a:pt x="1205" y="260"/>
                </a:lnTo>
                <a:lnTo>
                  <a:pt x="1190" y="260"/>
                </a:lnTo>
                <a:lnTo>
                  <a:pt x="1173" y="255"/>
                </a:lnTo>
                <a:lnTo>
                  <a:pt x="1046" y="255"/>
                </a:lnTo>
                <a:lnTo>
                  <a:pt x="1046" y="255"/>
                </a:lnTo>
                <a:lnTo>
                  <a:pt x="1051" y="234"/>
                </a:lnTo>
                <a:lnTo>
                  <a:pt x="1057" y="213"/>
                </a:lnTo>
                <a:lnTo>
                  <a:pt x="1057" y="213"/>
                </a:lnTo>
                <a:lnTo>
                  <a:pt x="1057" y="197"/>
                </a:lnTo>
                <a:lnTo>
                  <a:pt x="1051" y="181"/>
                </a:lnTo>
                <a:lnTo>
                  <a:pt x="1030" y="155"/>
                </a:lnTo>
                <a:lnTo>
                  <a:pt x="1004" y="138"/>
                </a:lnTo>
                <a:lnTo>
                  <a:pt x="987" y="133"/>
                </a:lnTo>
                <a:lnTo>
                  <a:pt x="972" y="128"/>
                </a:lnTo>
                <a:lnTo>
                  <a:pt x="972" y="128"/>
                </a:lnTo>
                <a:lnTo>
                  <a:pt x="955" y="133"/>
                </a:lnTo>
                <a:lnTo>
                  <a:pt x="940" y="138"/>
                </a:lnTo>
                <a:lnTo>
                  <a:pt x="924" y="149"/>
                </a:lnTo>
                <a:lnTo>
                  <a:pt x="908" y="160"/>
                </a:lnTo>
                <a:lnTo>
                  <a:pt x="908" y="160"/>
                </a:lnTo>
                <a:lnTo>
                  <a:pt x="897" y="149"/>
                </a:lnTo>
                <a:lnTo>
                  <a:pt x="881" y="138"/>
                </a:lnTo>
                <a:lnTo>
                  <a:pt x="865" y="133"/>
                </a:lnTo>
                <a:lnTo>
                  <a:pt x="844" y="128"/>
                </a:lnTo>
                <a:lnTo>
                  <a:pt x="844" y="128"/>
                </a:lnTo>
                <a:lnTo>
                  <a:pt x="823" y="133"/>
                </a:lnTo>
                <a:lnTo>
                  <a:pt x="807" y="138"/>
                </a:lnTo>
                <a:lnTo>
                  <a:pt x="807" y="138"/>
                </a:lnTo>
                <a:lnTo>
                  <a:pt x="791" y="112"/>
                </a:lnTo>
                <a:lnTo>
                  <a:pt x="770" y="85"/>
                </a:lnTo>
                <a:lnTo>
                  <a:pt x="744" y="59"/>
                </a:lnTo>
                <a:lnTo>
                  <a:pt x="722" y="43"/>
                </a:lnTo>
                <a:lnTo>
                  <a:pt x="690" y="27"/>
                </a:lnTo>
                <a:lnTo>
                  <a:pt x="658" y="11"/>
                </a:lnTo>
                <a:lnTo>
                  <a:pt x="626" y="6"/>
                </a:lnTo>
                <a:lnTo>
                  <a:pt x="595" y="0"/>
                </a:lnTo>
                <a:lnTo>
                  <a:pt x="595" y="0"/>
                </a:lnTo>
                <a:lnTo>
                  <a:pt x="547" y="6"/>
                </a:lnTo>
                <a:lnTo>
                  <a:pt x="505" y="22"/>
                </a:lnTo>
                <a:lnTo>
                  <a:pt x="462" y="43"/>
                </a:lnTo>
                <a:lnTo>
                  <a:pt x="430" y="70"/>
                </a:lnTo>
                <a:lnTo>
                  <a:pt x="398" y="106"/>
                </a:lnTo>
                <a:lnTo>
                  <a:pt x="377" y="144"/>
                </a:lnTo>
                <a:lnTo>
                  <a:pt x="366" y="186"/>
                </a:lnTo>
                <a:lnTo>
                  <a:pt x="361" y="234"/>
                </a:lnTo>
                <a:lnTo>
                  <a:pt x="361" y="255"/>
                </a:lnTo>
                <a:lnTo>
                  <a:pt x="186" y="255"/>
                </a:lnTo>
                <a:lnTo>
                  <a:pt x="186" y="255"/>
                </a:lnTo>
                <a:lnTo>
                  <a:pt x="154" y="260"/>
                </a:lnTo>
                <a:lnTo>
                  <a:pt x="133" y="277"/>
                </a:lnTo>
                <a:lnTo>
                  <a:pt x="117" y="298"/>
                </a:lnTo>
                <a:lnTo>
                  <a:pt x="106" y="324"/>
                </a:lnTo>
                <a:lnTo>
                  <a:pt x="106" y="324"/>
                </a:lnTo>
                <a:lnTo>
                  <a:pt x="106" y="340"/>
                </a:lnTo>
                <a:lnTo>
                  <a:pt x="112" y="351"/>
                </a:lnTo>
                <a:lnTo>
                  <a:pt x="117" y="367"/>
                </a:lnTo>
                <a:lnTo>
                  <a:pt x="127" y="377"/>
                </a:lnTo>
                <a:lnTo>
                  <a:pt x="127" y="377"/>
                </a:lnTo>
                <a:lnTo>
                  <a:pt x="127" y="383"/>
                </a:lnTo>
                <a:lnTo>
                  <a:pt x="127" y="383"/>
                </a:lnTo>
                <a:lnTo>
                  <a:pt x="112" y="409"/>
                </a:lnTo>
                <a:lnTo>
                  <a:pt x="106" y="436"/>
                </a:lnTo>
                <a:lnTo>
                  <a:pt x="106" y="436"/>
                </a:lnTo>
                <a:lnTo>
                  <a:pt x="112" y="463"/>
                </a:lnTo>
                <a:lnTo>
                  <a:pt x="127" y="489"/>
                </a:lnTo>
                <a:lnTo>
                  <a:pt x="127" y="489"/>
                </a:lnTo>
                <a:lnTo>
                  <a:pt x="112" y="510"/>
                </a:lnTo>
                <a:lnTo>
                  <a:pt x="106" y="542"/>
                </a:lnTo>
                <a:lnTo>
                  <a:pt x="106" y="542"/>
                </a:lnTo>
                <a:lnTo>
                  <a:pt x="112" y="569"/>
                </a:lnTo>
                <a:lnTo>
                  <a:pt x="127" y="595"/>
                </a:lnTo>
                <a:lnTo>
                  <a:pt x="127" y="595"/>
                </a:lnTo>
                <a:lnTo>
                  <a:pt x="112" y="616"/>
                </a:lnTo>
                <a:lnTo>
                  <a:pt x="106" y="648"/>
                </a:lnTo>
                <a:lnTo>
                  <a:pt x="106" y="648"/>
                </a:lnTo>
                <a:lnTo>
                  <a:pt x="112" y="674"/>
                </a:lnTo>
                <a:lnTo>
                  <a:pt x="127" y="702"/>
                </a:lnTo>
                <a:lnTo>
                  <a:pt x="127" y="702"/>
                </a:lnTo>
                <a:lnTo>
                  <a:pt x="112" y="723"/>
                </a:lnTo>
                <a:lnTo>
                  <a:pt x="106" y="754"/>
                </a:lnTo>
                <a:lnTo>
                  <a:pt x="106" y="754"/>
                </a:lnTo>
                <a:lnTo>
                  <a:pt x="112" y="781"/>
                </a:lnTo>
                <a:lnTo>
                  <a:pt x="127" y="807"/>
                </a:lnTo>
                <a:lnTo>
                  <a:pt x="127" y="807"/>
                </a:lnTo>
                <a:lnTo>
                  <a:pt x="112" y="828"/>
                </a:lnTo>
                <a:lnTo>
                  <a:pt x="106" y="860"/>
                </a:lnTo>
                <a:lnTo>
                  <a:pt x="106" y="860"/>
                </a:lnTo>
                <a:lnTo>
                  <a:pt x="106" y="877"/>
                </a:lnTo>
                <a:lnTo>
                  <a:pt x="117" y="892"/>
                </a:lnTo>
                <a:lnTo>
                  <a:pt x="0" y="892"/>
                </a:lnTo>
                <a:lnTo>
                  <a:pt x="0" y="913"/>
                </a:lnTo>
                <a:lnTo>
                  <a:pt x="0" y="913"/>
                </a:lnTo>
                <a:lnTo>
                  <a:pt x="5" y="940"/>
                </a:lnTo>
                <a:lnTo>
                  <a:pt x="11" y="967"/>
                </a:lnTo>
                <a:lnTo>
                  <a:pt x="27" y="993"/>
                </a:lnTo>
                <a:lnTo>
                  <a:pt x="42" y="1014"/>
                </a:lnTo>
                <a:lnTo>
                  <a:pt x="63" y="1036"/>
                </a:lnTo>
                <a:lnTo>
                  <a:pt x="91" y="1046"/>
                </a:lnTo>
                <a:lnTo>
                  <a:pt x="117" y="1057"/>
                </a:lnTo>
                <a:lnTo>
                  <a:pt x="149" y="1057"/>
                </a:lnTo>
                <a:lnTo>
                  <a:pt x="1205" y="1057"/>
                </a:lnTo>
                <a:lnTo>
                  <a:pt x="1205" y="1057"/>
                </a:lnTo>
                <a:lnTo>
                  <a:pt x="1237" y="1057"/>
                </a:lnTo>
                <a:lnTo>
                  <a:pt x="1264" y="1046"/>
                </a:lnTo>
                <a:lnTo>
                  <a:pt x="1290" y="1036"/>
                </a:lnTo>
                <a:lnTo>
                  <a:pt x="1311" y="1014"/>
                </a:lnTo>
                <a:lnTo>
                  <a:pt x="1327" y="993"/>
                </a:lnTo>
                <a:lnTo>
                  <a:pt x="1343" y="967"/>
                </a:lnTo>
                <a:lnTo>
                  <a:pt x="1348" y="940"/>
                </a:lnTo>
                <a:lnTo>
                  <a:pt x="1354" y="913"/>
                </a:lnTo>
                <a:lnTo>
                  <a:pt x="1354" y="892"/>
                </a:lnTo>
                <a:lnTo>
                  <a:pt x="1237" y="8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9" name="Freeform 655"/>
          <p:cNvSpPr>
            <a:spLocks noChangeArrowheads="1"/>
          </p:cNvSpPr>
          <p:nvPr/>
        </p:nvSpPr>
        <p:spPr bwMode="auto">
          <a:xfrm>
            <a:off x="7968339" y="4457489"/>
            <a:ext cx="61663" cy="13120"/>
          </a:xfrm>
          <a:custGeom>
            <a:avLst/>
            <a:gdLst>
              <a:gd name="T0" fmla="*/ 0 w 208"/>
              <a:gd name="T1" fmla="*/ 0 h 44"/>
              <a:gd name="T2" fmla="*/ 207 w 208"/>
              <a:gd name="T3" fmla="*/ 0 h 44"/>
              <a:gd name="T4" fmla="*/ 207 w 208"/>
              <a:gd name="T5" fmla="*/ 43 h 44"/>
              <a:gd name="T6" fmla="*/ 0 w 208"/>
              <a:gd name="T7" fmla="*/ 43 h 44"/>
              <a:gd name="T8" fmla="*/ 0 w 20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44">
                <a:moveTo>
                  <a:pt x="0" y="0"/>
                </a:moveTo>
                <a:lnTo>
                  <a:pt x="207" y="0"/>
                </a:lnTo>
                <a:lnTo>
                  <a:pt x="20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0" name="Freeform 656"/>
          <p:cNvSpPr>
            <a:spLocks noChangeArrowheads="1"/>
          </p:cNvSpPr>
          <p:nvPr/>
        </p:nvSpPr>
        <p:spPr bwMode="auto">
          <a:xfrm>
            <a:off x="7973587" y="4336787"/>
            <a:ext cx="11807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1" name="Freeform 657"/>
          <p:cNvSpPr>
            <a:spLocks noChangeArrowheads="1"/>
          </p:cNvSpPr>
          <p:nvPr/>
        </p:nvSpPr>
        <p:spPr bwMode="auto">
          <a:xfrm>
            <a:off x="7940787" y="4343347"/>
            <a:ext cx="14432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2" name="Freeform 658"/>
          <p:cNvSpPr>
            <a:spLocks noChangeArrowheads="1"/>
          </p:cNvSpPr>
          <p:nvPr/>
        </p:nvSpPr>
        <p:spPr bwMode="auto">
          <a:xfrm>
            <a:off x="7955219" y="4357778"/>
            <a:ext cx="13120" cy="11808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63" name="Picture 65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463" y="4220021"/>
            <a:ext cx="270269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64" name="Freeform 660"/>
          <p:cNvSpPr>
            <a:spLocks noChangeArrowheads="1"/>
          </p:cNvSpPr>
          <p:nvPr/>
        </p:nvSpPr>
        <p:spPr bwMode="auto">
          <a:xfrm>
            <a:off x="3254382" y="4537521"/>
            <a:ext cx="44607" cy="43295"/>
          </a:xfrm>
          <a:custGeom>
            <a:avLst/>
            <a:gdLst>
              <a:gd name="T0" fmla="*/ 43 w 150"/>
              <a:gd name="T1" fmla="*/ 0 h 145"/>
              <a:gd name="T2" fmla="*/ 0 w 150"/>
              <a:gd name="T3" fmla="*/ 0 h 145"/>
              <a:gd name="T4" fmla="*/ 0 w 150"/>
              <a:gd name="T5" fmla="*/ 0 h 145"/>
              <a:gd name="T6" fmla="*/ 6 w 150"/>
              <a:gd name="T7" fmla="*/ 27 h 145"/>
              <a:gd name="T8" fmla="*/ 17 w 150"/>
              <a:gd name="T9" fmla="*/ 54 h 145"/>
              <a:gd name="T10" fmla="*/ 27 w 150"/>
              <a:gd name="T11" fmla="*/ 80 h 145"/>
              <a:gd name="T12" fmla="*/ 43 w 150"/>
              <a:gd name="T13" fmla="*/ 101 h 145"/>
              <a:gd name="T14" fmla="*/ 70 w 150"/>
              <a:gd name="T15" fmla="*/ 117 h 145"/>
              <a:gd name="T16" fmla="*/ 91 w 150"/>
              <a:gd name="T17" fmla="*/ 133 h 145"/>
              <a:gd name="T18" fmla="*/ 117 w 150"/>
              <a:gd name="T19" fmla="*/ 144 h 145"/>
              <a:gd name="T20" fmla="*/ 149 w 150"/>
              <a:gd name="T21" fmla="*/ 144 h 145"/>
              <a:gd name="T22" fmla="*/ 149 w 150"/>
              <a:gd name="T23" fmla="*/ 101 h 145"/>
              <a:gd name="T24" fmla="*/ 149 w 150"/>
              <a:gd name="T25" fmla="*/ 101 h 145"/>
              <a:gd name="T26" fmla="*/ 128 w 150"/>
              <a:gd name="T27" fmla="*/ 101 h 145"/>
              <a:gd name="T28" fmla="*/ 107 w 150"/>
              <a:gd name="T29" fmla="*/ 96 h 145"/>
              <a:gd name="T30" fmla="*/ 91 w 150"/>
              <a:gd name="T31" fmla="*/ 85 h 145"/>
              <a:gd name="T32" fmla="*/ 75 w 150"/>
              <a:gd name="T33" fmla="*/ 75 h 145"/>
              <a:gd name="T34" fmla="*/ 59 w 150"/>
              <a:gd name="T35" fmla="*/ 59 h 145"/>
              <a:gd name="T36" fmla="*/ 53 w 150"/>
              <a:gd name="T37" fmla="*/ 38 h 145"/>
              <a:gd name="T38" fmla="*/ 49 w 150"/>
              <a:gd name="T39" fmla="*/ 22 h 145"/>
              <a:gd name="T40" fmla="*/ 43 w 150"/>
              <a:gd name="T41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0" h="145">
                <a:moveTo>
                  <a:pt x="43" y="0"/>
                </a:moveTo>
                <a:lnTo>
                  <a:pt x="0" y="0"/>
                </a:lnTo>
                <a:lnTo>
                  <a:pt x="0" y="0"/>
                </a:lnTo>
                <a:lnTo>
                  <a:pt x="6" y="27"/>
                </a:lnTo>
                <a:lnTo>
                  <a:pt x="17" y="54"/>
                </a:lnTo>
                <a:lnTo>
                  <a:pt x="27" y="80"/>
                </a:lnTo>
                <a:lnTo>
                  <a:pt x="43" y="101"/>
                </a:lnTo>
                <a:lnTo>
                  <a:pt x="70" y="117"/>
                </a:lnTo>
                <a:lnTo>
                  <a:pt x="91" y="133"/>
                </a:lnTo>
                <a:lnTo>
                  <a:pt x="117" y="144"/>
                </a:lnTo>
                <a:lnTo>
                  <a:pt x="149" y="144"/>
                </a:lnTo>
                <a:lnTo>
                  <a:pt x="149" y="101"/>
                </a:lnTo>
                <a:lnTo>
                  <a:pt x="149" y="101"/>
                </a:lnTo>
                <a:lnTo>
                  <a:pt x="128" y="101"/>
                </a:lnTo>
                <a:lnTo>
                  <a:pt x="107" y="96"/>
                </a:lnTo>
                <a:lnTo>
                  <a:pt x="91" y="85"/>
                </a:lnTo>
                <a:lnTo>
                  <a:pt x="75" y="75"/>
                </a:lnTo>
                <a:lnTo>
                  <a:pt x="59" y="59"/>
                </a:lnTo>
                <a:lnTo>
                  <a:pt x="53" y="38"/>
                </a:lnTo>
                <a:lnTo>
                  <a:pt x="49" y="22"/>
                </a:lnTo>
                <a:lnTo>
                  <a:pt x="43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5" name="Freeform 661"/>
          <p:cNvSpPr>
            <a:spLocks noChangeArrowheads="1"/>
          </p:cNvSpPr>
          <p:nvPr/>
        </p:nvSpPr>
        <p:spPr bwMode="auto">
          <a:xfrm>
            <a:off x="9345922" y="4355155"/>
            <a:ext cx="402778" cy="190238"/>
          </a:xfrm>
          <a:custGeom>
            <a:avLst/>
            <a:gdLst>
              <a:gd name="T0" fmla="*/ 1057 w 1355"/>
              <a:gd name="T1" fmla="*/ 270 h 638"/>
              <a:gd name="T2" fmla="*/ 760 w 1355"/>
              <a:gd name="T3" fmla="*/ 297 h 638"/>
              <a:gd name="T4" fmla="*/ 717 w 1355"/>
              <a:gd name="T5" fmla="*/ 297 h 638"/>
              <a:gd name="T6" fmla="*/ 425 w 1355"/>
              <a:gd name="T7" fmla="*/ 270 h 638"/>
              <a:gd name="T8" fmla="*/ 170 w 1355"/>
              <a:gd name="T9" fmla="*/ 270 h 638"/>
              <a:gd name="T10" fmla="*/ 64 w 1355"/>
              <a:gd name="T11" fmla="*/ 297 h 638"/>
              <a:gd name="T12" fmla="*/ 48 w 1355"/>
              <a:gd name="T13" fmla="*/ 286 h 638"/>
              <a:gd name="T14" fmla="*/ 43 w 1355"/>
              <a:gd name="T15" fmla="*/ 276 h 638"/>
              <a:gd name="T16" fmla="*/ 59 w 1355"/>
              <a:gd name="T17" fmla="*/ 254 h 638"/>
              <a:gd name="T18" fmla="*/ 276 w 1355"/>
              <a:gd name="T19" fmla="*/ 270 h 638"/>
              <a:gd name="T20" fmla="*/ 568 w 1355"/>
              <a:gd name="T21" fmla="*/ 249 h 638"/>
              <a:gd name="T22" fmla="*/ 611 w 1355"/>
              <a:gd name="T23" fmla="*/ 249 h 638"/>
              <a:gd name="T24" fmla="*/ 908 w 1355"/>
              <a:gd name="T25" fmla="*/ 270 h 638"/>
              <a:gd name="T26" fmla="*/ 1163 w 1355"/>
              <a:gd name="T27" fmla="*/ 270 h 638"/>
              <a:gd name="T28" fmla="*/ 1291 w 1355"/>
              <a:gd name="T29" fmla="*/ 249 h 638"/>
              <a:gd name="T30" fmla="*/ 1306 w 1355"/>
              <a:gd name="T31" fmla="*/ 260 h 638"/>
              <a:gd name="T32" fmla="*/ 1312 w 1355"/>
              <a:gd name="T33" fmla="*/ 276 h 638"/>
              <a:gd name="T34" fmla="*/ 1301 w 1355"/>
              <a:gd name="T35" fmla="*/ 291 h 638"/>
              <a:gd name="T36" fmla="*/ 144 w 1355"/>
              <a:gd name="T37" fmla="*/ 594 h 638"/>
              <a:gd name="T38" fmla="*/ 340 w 1355"/>
              <a:gd name="T39" fmla="*/ 355 h 638"/>
              <a:gd name="T40" fmla="*/ 1269 w 1355"/>
              <a:gd name="T41" fmla="*/ 334 h 638"/>
              <a:gd name="T42" fmla="*/ 1014 w 1355"/>
              <a:gd name="T43" fmla="*/ 398 h 638"/>
              <a:gd name="T44" fmla="*/ 297 w 1355"/>
              <a:gd name="T45" fmla="*/ 42 h 638"/>
              <a:gd name="T46" fmla="*/ 404 w 1355"/>
              <a:gd name="T47" fmla="*/ 84 h 638"/>
              <a:gd name="T48" fmla="*/ 489 w 1355"/>
              <a:gd name="T49" fmla="*/ 42 h 638"/>
              <a:gd name="T50" fmla="*/ 638 w 1355"/>
              <a:gd name="T51" fmla="*/ 84 h 638"/>
              <a:gd name="T52" fmla="*/ 717 w 1355"/>
              <a:gd name="T53" fmla="*/ 42 h 638"/>
              <a:gd name="T54" fmla="*/ 866 w 1355"/>
              <a:gd name="T55" fmla="*/ 84 h 638"/>
              <a:gd name="T56" fmla="*/ 950 w 1355"/>
              <a:gd name="T57" fmla="*/ 42 h 638"/>
              <a:gd name="T58" fmla="*/ 1094 w 1355"/>
              <a:gd name="T59" fmla="*/ 42 h 638"/>
              <a:gd name="T60" fmla="*/ 1184 w 1355"/>
              <a:gd name="T61" fmla="*/ 90 h 638"/>
              <a:gd name="T62" fmla="*/ 1243 w 1355"/>
              <a:gd name="T63" fmla="*/ 175 h 638"/>
              <a:gd name="T64" fmla="*/ 107 w 1355"/>
              <a:gd name="T65" fmla="*/ 212 h 638"/>
              <a:gd name="T66" fmla="*/ 149 w 1355"/>
              <a:gd name="T67" fmla="*/ 116 h 638"/>
              <a:gd name="T68" fmla="*/ 229 w 1355"/>
              <a:gd name="T69" fmla="*/ 53 h 638"/>
              <a:gd name="T70" fmla="*/ 1354 w 1355"/>
              <a:gd name="T71" fmla="*/ 276 h 638"/>
              <a:gd name="T72" fmla="*/ 1338 w 1355"/>
              <a:gd name="T73" fmla="*/ 228 h 638"/>
              <a:gd name="T74" fmla="*/ 1291 w 1355"/>
              <a:gd name="T75" fmla="*/ 212 h 638"/>
              <a:gd name="T76" fmla="*/ 1264 w 1355"/>
              <a:gd name="T77" fmla="*/ 127 h 638"/>
              <a:gd name="T78" fmla="*/ 1184 w 1355"/>
              <a:gd name="T79" fmla="*/ 37 h 638"/>
              <a:gd name="T80" fmla="*/ 1057 w 1355"/>
              <a:gd name="T81" fmla="*/ 0 h 638"/>
              <a:gd name="T82" fmla="*/ 255 w 1355"/>
              <a:gd name="T83" fmla="*/ 5 h 638"/>
              <a:gd name="T84" fmla="*/ 139 w 1355"/>
              <a:gd name="T85" fmla="*/ 58 h 638"/>
              <a:gd name="T86" fmla="*/ 75 w 1355"/>
              <a:gd name="T87" fmla="*/ 169 h 638"/>
              <a:gd name="T88" fmla="*/ 64 w 1355"/>
              <a:gd name="T89" fmla="*/ 212 h 638"/>
              <a:gd name="T90" fmla="*/ 6 w 1355"/>
              <a:gd name="T91" fmla="*/ 249 h 638"/>
              <a:gd name="T92" fmla="*/ 6 w 1355"/>
              <a:gd name="T93" fmla="*/ 291 h 638"/>
              <a:gd name="T94" fmla="*/ 48 w 1355"/>
              <a:gd name="T95" fmla="*/ 334 h 638"/>
              <a:gd name="T96" fmla="*/ 112 w 1355"/>
              <a:gd name="T97" fmla="*/ 637 h 638"/>
              <a:gd name="T98" fmla="*/ 1312 w 1355"/>
              <a:gd name="T99" fmla="*/ 398 h 638"/>
              <a:gd name="T100" fmla="*/ 1328 w 1355"/>
              <a:gd name="T101" fmla="*/ 323 h 638"/>
              <a:gd name="T102" fmla="*/ 1354 w 1355"/>
              <a:gd name="T103" fmla="*/ 276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5" h="638">
                <a:moveTo>
                  <a:pt x="1291" y="297"/>
                </a:moveTo>
                <a:lnTo>
                  <a:pt x="1057" y="297"/>
                </a:lnTo>
                <a:lnTo>
                  <a:pt x="1057" y="270"/>
                </a:lnTo>
                <a:lnTo>
                  <a:pt x="1014" y="270"/>
                </a:lnTo>
                <a:lnTo>
                  <a:pt x="1014" y="297"/>
                </a:lnTo>
                <a:lnTo>
                  <a:pt x="760" y="297"/>
                </a:lnTo>
                <a:lnTo>
                  <a:pt x="760" y="270"/>
                </a:lnTo>
                <a:lnTo>
                  <a:pt x="717" y="270"/>
                </a:lnTo>
                <a:lnTo>
                  <a:pt x="717" y="297"/>
                </a:lnTo>
                <a:lnTo>
                  <a:pt x="468" y="297"/>
                </a:lnTo>
                <a:lnTo>
                  <a:pt x="468" y="270"/>
                </a:lnTo>
                <a:lnTo>
                  <a:pt x="425" y="270"/>
                </a:lnTo>
                <a:lnTo>
                  <a:pt x="425" y="297"/>
                </a:lnTo>
                <a:lnTo>
                  <a:pt x="170" y="297"/>
                </a:lnTo>
                <a:lnTo>
                  <a:pt x="170" y="270"/>
                </a:lnTo>
                <a:lnTo>
                  <a:pt x="128" y="270"/>
                </a:lnTo>
                <a:lnTo>
                  <a:pt x="128" y="297"/>
                </a:lnTo>
                <a:lnTo>
                  <a:pt x="64" y="297"/>
                </a:lnTo>
                <a:lnTo>
                  <a:pt x="64" y="297"/>
                </a:lnTo>
                <a:lnTo>
                  <a:pt x="59" y="291"/>
                </a:lnTo>
                <a:lnTo>
                  <a:pt x="48" y="286"/>
                </a:lnTo>
                <a:lnTo>
                  <a:pt x="48" y="281"/>
                </a:lnTo>
                <a:lnTo>
                  <a:pt x="43" y="276"/>
                </a:lnTo>
                <a:lnTo>
                  <a:pt x="43" y="276"/>
                </a:lnTo>
                <a:lnTo>
                  <a:pt x="48" y="265"/>
                </a:lnTo>
                <a:lnTo>
                  <a:pt x="48" y="260"/>
                </a:lnTo>
                <a:lnTo>
                  <a:pt x="59" y="254"/>
                </a:lnTo>
                <a:lnTo>
                  <a:pt x="64" y="249"/>
                </a:lnTo>
                <a:lnTo>
                  <a:pt x="276" y="249"/>
                </a:lnTo>
                <a:lnTo>
                  <a:pt x="276" y="270"/>
                </a:lnTo>
                <a:lnTo>
                  <a:pt x="319" y="270"/>
                </a:lnTo>
                <a:lnTo>
                  <a:pt x="319" y="249"/>
                </a:lnTo>
                <a:lnTo>
                  <a:pt x="568" y="249"/>
                </a:lnTo>
                <a:lnTo>
                  <a:pt x="568" y="270"/>
                </a:lnTo>
                <a:lnTo>
                  <a:pt x="611" y="270"/>
                </a:lnTo>
                <a:lnTo>
                  <a:pt x="611" y="249"/>
                </a:lnTo>
                <a:lnTo>
                  <a:pt x="866" y="249"/>
                </a:lnTo>
                <a:lnTo>
                  <a:pt x="866" y="270"/>
                </a:lnTo>
                <a:lnTo>
                  <a:pt x="908" y="270"/>
                </a:lnTo>
                <a:lnTo>
                  <a:pt x="908" y="249"/>
                </a:lnTo>
                <a:lnTo>
                  <a:pt x="1163" y="249"/>
                </a:lnTo>
                <a:lnTo>
                  <a:pt x="1163" y="270"/>
                </a:lnTo>
                <a:lnTo>
                  <a:pt x="1206" y="270"/>
                </a:lnTo>
                <a:lnTo>
                  <a:pt x="1206" y="249"/>
                </a:lnTo>
                <a:lnTo>
                  <a:pt x="1291" y="249"/>
                </a:lnTo>
                <a:lnTo>
                  <a:pt x="1291" y="249"/>
                </a:lnTo>
                <a:lnTo>
                  <a:pt x="1301" y="254"/>
                </a:lnTo>
                <a:lnTo>
                  <a:pt x="1306" y="260"/>
                </a:lnTo>
                <a:lnTo>
                  <a:pt x="1312" y="265"/>
                </a:lnTo>
                <a:lnTo>
                  <a:pt x="1312" y="276"/>
                </a:lnTo>
                <a:lnTo>
                  <a:pt x="1312" y="276"/>
                </a:lnTo>
                <a:lnTo>
                  <a:pt x="1312" y="281"/>
                </a:lnTo>
                <a:lnTo>
                  <a:pt x="1306" y="286"/>
                </a:lnTo>
                <a:lnTo>
                  <a:pt x="1301" y="291"/>
                </a:lnTo>
                <a:lnTo>
                  <a:pt x="1291" y="297"/>
                </a:lnTo>
                <a:close/>
                <a:moveTo>
                  <a:pt x="1211" y="594"/>
                </a:moveTo>
                <a:lnTo>
                  <a:pt x="144" y="594"/>
                </a:lnTo>
                <a:lnTo>
                  <a:pt x="112" y="398"/>
                </a:lnTo>
                <a:lnTo>
                  <a:pt x="340" y="398"/>
                </a:lnTo>
                <a:lnTo>
                  <a:pt x="340" y="355"/>
                </a:lnTo>
                <a:lnTo>
                  <a:pt x="86" y="355"/>
                </a:lnTo>
                <a:lnTo>
                  <a:pt x="86" y="334"/>
                </a:lnTo>
                <a:lnTo>
                  <a:pt x="1269" y="334"/>
                </a:lnTo>
                <a:lnTo>
                  <a:pt x="1269" y="355"/>
                </a:lnTo>
                <a:lnTo>
                  <a:pt x="1014" y="355"/>
                </a:lnTo>
                <a:lnTo>
                  <a:pt x="1014" y="398"/>
                </a:lnTo>
                <a:lnTo>
                  <a:pt x="1248" y="398"/>
                </a:lnTo>
                <a:lnTo>
                  <a:pt x="1211" y="594"/>
                </a:lnTo>
                <a:close/>
                <a:moveTo>
                  <a:pt x="297" y="42"/>
                </a:moveTo>
                <a:lnTo>
                  <a:pt x="446" y="42"/>
                </a:lnTo>
                <a:lnTo>
                  <a:pt x="446" y="84"/>
                </a:lnTo>
                <a:lnTo>
                  <a:pt x="404" y="84"/>
                </a:lnTo>
                <a:lnTo>
                  <a:pt x="404" y="127"/>
                </a:lnTo>
                <a:lnTo>
                  <a:pt x="489" y="127"/>
                </a:lnTo>
                <a:lnTo>
                  <a:pt x="489" y="42"/>
                </a:lnTo>
                <a:lnTo>
                  <a:pt x="675" y="42"/>
                </a:lnTo>
                <a:lnTo>
                  <a:pt x="675" y="84"/>
                </a:lnTo>
                <a:lnTo>
                  <a:pt x="638" y="84"/>
                </a:lnTo>
                <a:lnTo>
                  <a:pt x="638" y="127"/>
                </a:lnTo>
                <a:lnTo>
                  <a:pt x="717" y="127"/>
                </a:lnTo>
                <a:lnTo>
                  <a:pt x="717" y="42"/>
                </a:lnTo>
                <a:lnTo>
                  <a:pt x="908" y="42"/>
                </a:lnTo>
                <a:lnTo>
                  <a:pt x="908" y="84"/>
                </a:lnTo>
                <a:lnTo>
                  <a:pt x="866" y="84"/>
                </a:lnTo>
                <a:lnTo>
                  <a:pt x="866" y="127"/>
                </a:lnTo>
                <a:lnTo>
                  <a:pt x="950" y="127"/>
                </a:lnTo>
                <a:lnTo>
                  <a:pt x="950" y="42"/>
                </a:lnTo>
                <a:lnTo>
                  <a:pt x="1057" y="42"/>
                </a:lnTo>
                <a:lnTo>
                  <a:pt x="1057" y="42"/>
                </a:lnTo>
                <a:lnTo>
                  <a:pt x="1094" y="42"/>
                </a:lnTo>
                <a:lnTo>
                  <a:pt x="1126" y="53"/>
                </a:lnTo>
                <a:lnTo>
                  <a:pt x="1158" y="69"/>
                </a:lnTo>
                <a:lnTo>
                  <a:pt x="1184" y="90"/>
                </a:lnTo>
                <a:lnTo>
                  <a:pt x="1211" y="116"/>
                </a:lnTo>
                <a:lnTo>
                  <a:pt x="1227" y="143"/>
                </a:lnTo>
                <a:lnTo>
                  <a:pt x="1243" y="175"/>
                </a:lnTo>
                <a:lnTo>
                  <a:pt x="1248" y="212"/>
                </a:lnTo>
                <a:lnTo>
                  <a:pt x="107" y="212"/>
                </a:lnTo>
                <a:lnTo>
                  <a:pt x="107" y="212"/>
                </a:lnTo>
                <a:lnTo>
                  <a:pt x="117" y="175"/>
                </a:lnTo>
                <a:lnTo>
                  <a:pt x="128" y="143"/>
                </a:lnTo>
                <a:lnTo>
                  <a:pt x="149" y="116"/>
                </a:lnTo>
                <a:lnTo>
                  <a:pt x="170" y="90"/>
                </a:lnTo>
                <a:lnTo>
                  <a:pt x="197" y="69"/>
                </a:lnTo>
                <a:lnTo>
                  <a:pt x="229" y="53"/>
                </a:lnTo>
                <a:lnTo>
                  <a:pt x="261" y="42"/>
                </a:lnTo>
                <a:lnTo>
                  <a:pt x="297" y="42"/>
                </a:lnTo>
                <a:close/>
                <a:moveTo>
                  <a:pt x="1354" y="276"/>
                </a:moveTo>
                <a:lnTo>
                  <a:pt x="1354" y="276"/>
                </a:lnTo>
                <a:lnTo>
                  <a:pt x="1349" y="249"/>
                </a:lnTo>
                <a:lnTo>
                  <a:pt x="1338" y="228"/>
                </a:lnTo>
                <a:lnTo>
                  <a:pt x="1317" y="217"/>
                </a:lnTo>
                <a:lnTo>
                  <a:pt x="1291" y="212"/>
                </a:lnTo>
                <a:lnTo>
                  <a:pt x="1291" y="212"/>
                </a:lnTo>
                <a:lnTo>
                  <a:pt x="1291" y="212"/>
                </a:lnTo>
                <a:lnTo>
                  <a:pt x="1280" y="169"/>
                </a:lnTo>
                <a:lnTo>
                  <a:pt x="1264" y="127"/>
                </a:lnTo>
                <a:lnTo>
                  <a:pt x="1243" y="90"/>
                </a:lnTo>
                <a:lnTo>
                  <a:pt x="1216" y="58"/>
                </a:lnTo>
                <a:lnTo>
                  <a:pt x="1184" y="37"/>
                </a:lnTo>
                <a:lnTo>
                  <a:pt x="1142" y="15"/>
                </a:lnTo>
                <a:lnTo>
                  <a:pt x="1105" y="5"/>
                </a:lnTo>
                <a:lnTo>
                  <a:pt x="1057" y="0"/>
                </a:lnTo>
                <a:lnTo>
                  <a:pt x="297" y="0"/>
                </a:lnTo>
                <a:lnTo>
                  <a:pt x="297" y="0"/>
                </a:lnTo>
                <a:lnTo>
                  <a:pt x="255" y="5"/>
                </a:lnTo>
                <a:lnTo>
                  <a:pt x="213" y="15"/>
                </a:lnTo>
                <a:lnTo>
                  <a:pt x="175" y="37"/>
                </a:lnTo>
                <a:lnTo>
                  <a:pt x="139" y="58"/>
                </a:lnTo>
                <a:lnTo>
                  <a:pt x="112" y="90"/>
                </a:lnTo>
                <a:lnTo>
                  <a:pt x="90" y="127"/>
                </a:lnTo>
                <a:lnTo>
                  <a:pt x="75" y="169"/>
                </a:lnTo>
                <a:lnTo>
                  <a:pt x="69" y="212"/>
                </a:lnTo>
                <a:lnTo>
                  <a:pt x="64" y="212"/>
                </a:lnTo>
                <a:lnTo>
                  <a:pt x="64" y="212"/>
                </a:lnTo>
                <a:lnTo>
                  <a:pt x="43" y="217"/>
                </a:lnTo>
                <a:lnTo>
                  <a:pt x="22" y="228"/>
                </a:lnTo>
                <a:lnTo>
                  <a:pt x="6" y="249"/>
                </a:lnTo>
                <a:lnTo>
                  <a:pt x="0" y="276"/>
                </a:lnTo>
                <a:lnTo>
                  <a:pt x="0" y="276"/>
                </a:lnTo>
                <a:lnTo>
                  <a:pt x="6" y="291"/>
                </a:lnTo>
                <a:lnTo>
                  <a:pt x="16" y="313"/>
                </a:lnTo>
                <a:lnTo>
                  <a:pt x="27" y="323"/>
                </a:lnTo>
                <a:lnTo>
                  <a:pt x="48" y="334"/>
                </a:lnTo>
                <a:lnTo>
                  <a:pt x="48" y="398"/>
                </a:lnTo>
                <a:lnTo>
                  <a:pt x="69" y="398"/>
                </a:lnTo>
                <a:lnTo>
                  <a:pt x="112" y="637"/>
                </a:lnTo>
                <a:lnTo>
                  <a:pt x="1243" y="637"/>
                </a:lnTo>
                <a:lnTo>
                  <a:pt x="1291" y="398"/>
                </a:lnTo>
                <a:lnTo>
                  <a:pt x="1312" y="398"/>
                </a:lnTo>
                <a:lnTo>
                  <a:pt x="1312" y="334"/>
                </a:lnTo>
                <a:lnTo>
                  <a:pt x="1312" y="334"/>
                </a:lnTo>
                <a:lnTo>
                  <a:pt x="1328" y="323"/>
                </a:lnTo>
                <a:lnTo>
                  <a:pt x="1343" y="313"/>
                </a:lnTo>
                <a:lnTo>
                  <a:pt x="1349" y="291"/>
                </a:lnTo>
                <a:lnTo>
                  <a:pt x="1354" y="2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6" name="Freeform 662"/>
          <p:cNvSpPr>
            <a:spLocks noChangeArrowheads="1"/>
          </p:cNvSpPr>
          <p:nvPr/>
        </p:nvSpPr>
        <p:spPr bwMode="auto">
          <a:xfrm>
            <a:off x="7400250" y="4269876"/>
            <a:ext cx="186302" cy="401467"/>
          </a:xfrm>
          <a:custGeom>
            <a:avLst/>
            <a:gdLst>
              <a:gd name="T0" fmla="*/ 584 w 627"/>
              <a:gd name="T1" fmla="*/ 1152 h 1349"/>
              <a:gd name="T2" fmla="*/ 387 w 627"/>
              <a:gd name="T3" fmla="*/ 1311 h 1349"/>
              <a:gd name="T4" fmla="*/ 478 w 627"/>
              <a:gd name="T5" fmla="*/ 1301 h 1349"/>
              <a:gd name="T6" fmla="*/ 228 w 627"/>
              <a:gd name="T7" fmla="*/ 1216 h 1349"/>
              <a:gd name="T8" fmla="*/ 143 w 627"/>
              <a:gd name="T9" fmla="*/ 1301 h 1349"/>
              <a:gd name="T10" fmla="*/ 106 w 627"/>
              <a:gd name="T11" fmla="*/ 1280 h 1349"/>
              <a:gd name="T12" fmla="*/ 106 w 627"/>
              <a:gd name="T13" fmla="*/ 403 h 1349"/>
              <a:gd name="T14" fmla="*/ 47 w 627"/>
              <a:gd name="T15" fmla="*/ 477 h 1349"/>
              <a:gd name="T16" fmla="*/ 318 w 627"/>
              <a:gd name="T17" fmla="*/ 382 h 1349"/>
              <a:gd name="T18" fmla="*/ 196 w 627"/>
              <a:gd name="T19" fmla="*/ 371 h 1349"/>
              <a:gd name="T20" fmla="*/ 127 w 627"/>
              <a:gd name="T21" fmla="*/ 143 h 1349"/>
              <a:gd name="T22" fmla="*/ 260 w 627"/>
              <a:gd name="T23" fmla="*/ 207 h 1349"/>
              <a:gd name="T24" fmla="*/ 217 w 627"/>
              <a:gd name="T25" fmla="*/ 281 h 1349"/>
              <a:gd name="T26" fmla="*/ 191 w 627"/>
              <a:gd name="T27" fmla="*/ 297 h 1349"/>
              <a:gd name="T28" fmla="*/ 127 w 627"/>
              <a:gd name="T29" fmla="*/ 164 h 1349"/>
              <a:gd name="T30" fmla="*/ 356 w 627"/>
              <a:gd name="T31" fmla="*/ 159 h 1349"/>
              <a:gd name="T32" fmla="*/ 271 w 627"/>
              <a:gd name="T33" fmla="*/ 159 h 1349"/>
              <a:gd name="T34" fmla="*/ 499 w 627"/>
              <a:gd name="T35" fmla="*/ 196 h 1349"/>
              <a:gd name="T36" fmla="*/ 409 w 627"/>
              <a:gd name="T37" fmla="*/ 313 h 1349"/>
              <a:gd name="T38" fmla="*/ 334 w 627"/>
              <a:gd name="T39" fmla="*/ 287 h 1349"/>
              <a:gd name="T40" fmla="*/ 387 w 627"/>
              <a:gd name="T41" fmla="*/ 186 h 1349"/>
              <a:gd name="T42" fmla="*/ 584 w 627"/>
              <a:gd name="T43" fmla="*/ 573 h 1349"/>
              <a:gd name="T44" fmla="*/ 568 w 627"/>
              <a:gd name="T45" fmla="*/ 451 h 1349"/>
              <a:gd name="T46" fmla="*/ 371 w 627"/>
              <a:gd name="T47" fmla="*/ 1073 h 1349"/>
              <a:gd name="T48" fmla="*/ 228 w 627"/>
              <a:gd name="T49" fmla="*/ 987 h 1349"/>
              <a:gd name="T50" fmla="*/ 85 w 627"/>
              <a:gd name="T51" fmla="*/ 1073 h 1349"/>
              <a:gd name="T52" fmla="*/ 42 w 627"/>
              <a:gd name="T53" fmla="*/ 945 h 1349"/>
              <a:gd name="T54" fmla="*/ 85 w 627"/>
              <a:gd name="T55" fmla="*/ 838 h 1349"/>
              <a:gd name="T56" fmla="*/ 117 w 627"/>
              <a:gd name="T57" fmla="*/ 812 h 1349"/>
              <a:gd name="T58" fmla="*/ 318 w 627"/>
              <a:gd name="T59" fmla="*/ 610 h 1349"/>
              <a:gd name="T60" fmla="*/ 461 w 627"/>
              <a:gd name="T61" fmla="*/ 695 h 1349"/>
              <a:gd name="T62" fmla="*/ 488 w 627"/>
              <a:gd name="T63" fmla="*/ 727 h 1349"/>
              <a:gd name="T64" fmla="*/ 488 w 627"/>
              <a:gd name="T65" fmla="*/ 727 h 1349"/>
              <a:gd name="T66" fmla="*/ 345 w 627"/>
              <a:gd name="T67" fmla="*/ 870 h 1349"/>
              <a:gd name="T68" fmla="*/ 260 w 627"/>
              <a:gd name="T69" fmla="*/ 727 h 1349"/>
              <a:gd name="T70" fmla="*/ 318 w 627"/>
              <a:gd name="T71" fmla="*/ 838 h 1349"/>
              <a:gd name="T72" fmla="*/ 573 w 627"/>
              <a:gd name="T73" fmla="*/ 870 h 1349"/>
              <a:gd name="T74" fmla="*/ 461 w 627"/>
              <a:gd name="T75" fmla="*/ 929 h 1349"/>
              <a:gd name="T76" fmla="*/ 430 w 627"/>
              <a:gd name="T77" fmla="*/ 499 h 1349"/>
              <a:gd name="T78" fmla="*/ 504 w 627"/>
              <a:gd name="T79" fmla="*/ 388 h 1349"/>
              <a:gd name="T80" fmla="*/ 430 w 627"/>
              <a:gd name="T81" fmla="*/ 371 h 1349"/>
              <a:gd name="T82" fmla="*/ 260 w 627"/>
              <a:gd name="T83" fmla="*/ 1184 h 1349"/>
              <a:gd name="T84" fmla="*/ 456 w 627"/>
              <a:gd name="T85" fmla="*/ 334 h 1349"/>
              <a:gd name="T86" fmla="*/ 542 w 627"/>
              <a:gd name="T87" fmla="*/ 164 h 1349"/>
              <a:gd name="T88" fmla="*/ 440 w 627"/>
              <a:gd name="T89" fmla="*/ 106 h 1349"/>
              <a:gd name="T90" fmla="*/ 233 w 627"/>
              <a:gd name="T91" fmla="*/ 127 h 1349"/>
              <a:gd name="T92" fmla="*/ 85 w 627"/>
              <a:gd name="T93" fmla="*/ 101 h 1349"/>
              <a:gd name="T94" fmla="*/ 132 w 627"/>
              <a:gd name="T95" fmla="*/ 302 h 1349"/>
              <a:gd name="T96" fmla="*/ 74 w 627"/>
              <a:gd name="T97" fmla="*/ 371 h 1349"/>
              <a:gd name="T98" fmla="*/ 0 w 627"/>
              <a:gd name="T99" fmla="*/ 526 h 1349"/>
              <a:gd name="T100" fmla="*/ 37 w 627"/>
              <a:gd name="T101" fmla="*/ 1263 h 1349"/>
              <a:gd name="T102" fmla="*/ 196 w 627"/>
              <a:gd name="T103" fmla="*/ 1348 h 1349"/>
              <a:gd name="T104" fmla="*/ 542 w 627"/>
              <a:gd name="T105" fmla="*/ 1316 h 1349"/>
              <a:gd name="T106" fmla="*/ 626 w 627"/>
              <a:gd name="T107" fmla="*/ 1152 h 1349"/>
              <a:gd name="T108" fmla="*/ 600 w 627"/>
              <a:gd name="T109" fmla="*/ 424 h 1349"/>
              <a:gd name="T110" fmla="*/ 456 w 627"/>
              <a:gd name="T111" fmla="*/ 334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27" h="1349">
                <a:moveTo>
                  <a:pt x="552" y="1248"/>
                </a:moveTo>
                <a:lnTo>
                  <a:pt x="499" y="1195"/>
                </a:lnTo>
                <a:lnTo>
                  <a:pt x="584" y="1109"/>
                </a:lnTo>
                <a:lnTo>
                  <a:pt x="584" y="1152"/>
                </a:lnTo>
                <a:lnTo>
                  <a:pt x="584" y="1152"/>
                </a:lnTo>
                <a:lnTo>
                  <a:pt x="584" y="1178"/>
                </a:lnTo>
                <a:lnTo>
                  <a:pt x="573" y="1205"/>
                </a:lnTo>
                <a:lnTo>
                  <a:pt x="568" y="1226"/>
                </a:lnTo>
                <a:lnTo>
                  <a:pt x="552" y="1248"/>
                </a:lnTo>
                <a:close/>
                <a:moveTo>
                  <a:pt x="387" y="1311"/>
                </a:moveTo>
                <a:lnTo>
                  <a:pt x="472" y="1226"/>
                </a:lnTo>
                <a:lnTo>
                  <a:pt x="525" y="1280"/>
                </a:lnTo>
                <a:lnTo>
                  <a:pt x="525" y="1280"/>
                </a:lnTo>
                <a:lnTo>
                  <a:pt x="504" y="1290"/>
                </a:lnTo>
                <a:lnTo>
                  <a:pt x="478" y="1301"/>
                </a:lnTo>
                <a:lnTo>
                  <a:pt x="456" y="1306"/>
                </a:lnTo>
                <a:lnTo>
                  <a:pt x="430" y="1311"/>
                </a:lnTo>
                <a:lnTo>
                  <a:pt x="387" y="1311"/>
                </a:lnTo>
                <a:close/>
                <a:moveTo>
                  <a:pt x="143" y="1301"/>
                </a:moveTo>
                <a:lnTo>
                  <a:pt x="228" y="1216"/>
                </a:lnTo>
                <a:lnTo>
                  <a:pt x="324" y="1311"/>
                </a:lnTo>
                <a:lnTo>
                  <a:pt x="196" y="1311"/>
                </a:lnTo>
                <a:lnTo>
                  <a:pt x="196" y="1311"/>
                </a:lnTo>
                <a:lnTo>
                  <a:pt x="170" y="1306"/>
                </a:lnTo>
                <a:lnTo>
                  <a:pt x="143" y="1301"/>
                </a:lnTo>
                <a:close/>
                <a:moveTo>
                  <a:pt x="42" y="1173"/>
                </a:moveTo>
                <a:lnTo>
                  <a:pt x="117" y="1099"/>
                </a:lnTo>
                <a:lnTo>
                  <a:pt x="201" y="1184"/>
                </a:lnTo>
                <a:lnTo>
                  <a:pt x="106" y="1280"/>
                </a:lnTo>
                <a:lnTo>
                  <a:pt x="106" y="1280"/>
                </a:lnTo>
                <a:lnTo>
                  <a:pt x="85" y="1258"/>
                </a:lnTo>
                <a:lnTo>
                  <a:pt x="64" y="1231"/>
                </a:lnTo>
                <a:lnTo>
                  <a:pt x="53" y="1205"/>
                </a:lnTo>
                <a:lnTo>
                  <a:pt x="42" y="1173"/>
                </a:lnTo>
                <a:close/>
                <a:moveTo>
                  <a:pt x="106" y="403"/>
                </a:moveTo>
                <a:lnTo>
                  <a:pt x="201" y="499"/>
                </a:lnTo>
                <a:lnTo>
                  <a:pt x="117" y="584"/>
                </a:lnTo>
                <a:lnTo>
                  <a:pt x="42" y="509"/>
                </a:lnTo>
                <a:lnTo>
                  <a:pt x="42" y="509"/>
                </a:lnTo>
                <a:lnTo>
                  <a:pt x="47" y="477"/>
                </a:lnTo>
                <a:lnTo>
                  <a:pt x="64" y="446"/>
                </a:lnTo>
                <a:lnTo>
                  <a:pt x="79" y="424"/>
                </a:lnTo>
                <a:lnTo>
                  <a:pt x="106" y="403"/>
                </a:lnTo>
                <a:close/>
                <a:moveTo>
                  <a:pt x="303" y="371"/>
                </a:moveTo>
                <a:lnTo>
                  <a:pt x="318" y="382"/>
                </a:lnTo>
                <a:lnTo>
                  <a:pt x="228" y="467"/>
                </a:lnTo>
                <a:lnTo>
                  <a:pt x="143" y="382"/>
                </a:lnTo>
                <a:lnTo>
                  <a:pt x="143" y="382"/>
                </a:lnTo>
                <a:lnTo>
                  <a:pt x="170" y="371"/>
                </a:lnTo>
                <a:lnTo>
                  <a:pt x="196" y="371"/>
                </a:lnTo>
                <a:lnTo>
                  <a:pt x="303" y="371"/>
                </a:lnTo>
                <a:close/>
                <a:moveTo>
                  <a:pt x="127" y="164"/>
                </a:moveTo>
                <a:lnTo>
                  <a:pt x="127" y="143"/>
                </a:lnTo>
                <a:lnTo>
                  <a:pt x="127" y="143"/>
                </a:lnTo>
                <a:lnTo>
                  <a:pt x="127" y="143"/>
                </a:lnTo>
                <a:lnTo>
                  <a:pt x="159" y="143"/>
                </a:lnTo>
                <a:lnTo>
                  <a:pt x="191" y="154"/>
                </a:lnTo>
                <a:lnTo>
                  <a:pt x="217" y="164"/>
                </a:lnTo>
                <a:lnTo>
                  <a:pt x="239" y="186"/>
                </a:lnTo>
                <a:lnTo>
                  <a:pt x="260" y="207"/>
                </a:lnTo>
                <a:lnTo>
                  <a:pt x="276" y="228"/>
                </a:lnTo>
                <a:lnTo>
                  <a:pt x="286" y="260"/>
                </a:lnTo>
                <a:lnTo>
                  <a:pt x="292" y="287"/>
                </a:lnTo>
                <a:lnTo>
                  <a:pt x="244" y="249"/>
                </a:lnTo>
                <a:lnTo>
                  <a:pt x="217" y="281"/>
                </a:lnTo>
                <a:lnTo>
                  <a:pt x="281" y="329"/>
                </a:lnTo>
                <a:lnTo>
                  <a:pt x="281" y="329"/>
                </a:lnTo>
                <a:lnTo>
                  <a:pt x="249" y="324"/>
                </a:lnTo>
                <a:lnTo>
                  <a:pt x="217" y="313"/>
                </a:lnTo>
                <a:lnTo>
                  <a:pt x="191" y="297"/>
                </a:lnTo>
                <a:lnTo>
                  <a:pt x="170" y="281"/>
                </a:lnTo>
                <a:lnTo>
                  <a:pt x="154" y="255"/>
                </a:lnTo>
                <a:lnTo>
                  <a:pt x="138" y="228"/>
                </a:lnTo>
                <a:lnTo>
                  <a:pt x="127" y="196"/>
                </a:lnTo>
                <a:lnTo>
                  <a:pt x="127" y="164"/>
                </a:lnTo>
                <a:close/>
                <a:moveTo>
                  <a:pt x="271" y="148"/>
                </a:moveTo>
                <a:lnTo>
                  <a:pt x="313" y="80"/>
                </a:lnTo>
                <a:lnTo>
                  <a:pt x="356" y="148"/>
                </a:lnTo>
                <a:lnTo>
                  <a:pt x="356" y="159"/>
                </a:lnTo>
                <a:lnTo>
                  <a:pt x="356" y="159"/>
                </a:lnTo>
                <a:lnTo>
                  <a:pt x="334" y="186"/>
                </a:lnTo>
                <a:lnTo>
                  <a:pt x="313" y="217"/>
                </a:lnTo>
                <a:lnTo>
                  <a:pt x="313" y="217"/>
                </a:lnTo>
                <a:lnTo>
                  <a:pt x="292" y="186"/>
                </a:lnTo>
                <a:lnTo>
                  <a:pt x="271" y="159"/>
                </a:lnTo>
                <a:lnTo>
                  <a:pt x="271" y="148"/>
                </a:lnTo>
                <a:close/>
                <a:moveTo>
                  <a:pt x="499" y="143"/>
                </a:moveTo>
                <a:lnTo>
                  <a:pt x="499" y="164"/>
                </a:lnTo>
                <a:lnTo>
                  <a:pt x="499" y="164"/>
                </a:lnTo>
                <a:lnTo>
                  <a:pt x="499" y="196"/>
                </a:lnTo>
                <a:lnTo>
                  <a:pt x="488" y="228"/>
                </a:lnTo>
                <a:lnTo>
                  <a:pt x="472" y="255"/>
                </a:lnTo>
                <a:lnTo>
                  <a:pt x="456" y="281"/>
                </a:lnTo>
                <a:lnTo>
                  <a:pt x="435" y="297"/>
                </a:lnTo>
                <a:lnTo>
                  <a:pt x="409" y="313"/>
                </a:lnTo>
                <a:lnTo>
                  <a:pt x="377" y="324"/>
                </a:lnTo>
                <a:lnTo>
                  <a:pt x="345" y="329"/>
                </a:lnTo>
                <a:lnTo>
                  <a:pt x="409" y="281"/>
                </a:lnTo>
                <a:lnTo>
                  <a:pt x="382" y="249"/>
                </a:lnTo>
                <a:lnTo>
                  <a:pt x="334" y="287"/>
                </a:lnTo>
                <a:lnTo>
                  <a:pt x="334" y="287"/>
                </a:lnTo>
                <a:lnTo>
                  <a:pt x="339" y="260"/>
                </a:lnTo>
                <a:lnTo>
                  <a:pt x="350" y="228"/>
                </a:lnTo>
                <a:lnTo>
                  <a:pt x="366" y="207"/>
                </a:lnTo>
                <a:lnTo>
                  <a:pt x="387" y="186"/>
                </a:lnTo>
                <a:lnTo>
                  <a:pt x="409" y="164"/>
                </a:lnTo>
                <a:lnTo>
                  <a:pt x="435" y="154"/>
                </a:lnTo>
                <a:lnTo>
                  <a:pt x="467" y="143"/>
                </a:lnTo>
                <a:lnTo>
                  <a:pt x="499" y="143"/>
                </a:lnTo>
                <a:close/>
                <a:moveTo>
                  <a:pt x="584" y="573"/>
                </a:moveTo>
                <a:lnTo>
                  <a:pt x="573" y="584"/>
                </a:lnTo>
                <a:lnTo>
                  <a:pt x="488" y="499"/>
                </a:lnTo>
                <a:lnTo>
                  <a:pt x="552" y="435"/>
                </a:lnTo>
                <a:lnTo>
                  <a:pt x="552" y="435"/>
                </a:lnTo>
                <a:lnTo>
                  <a:pt x="568" y="451"/>
                </a:lnTo>
                <a:lnTo>
                  <a:pt x="578" y="477"/>
                </a:lnTo>
                <a:lnTo>
                  <a:pt x="584" y="499"/>
                </a:lnTo>
                <a:lnTo>
                  <a:pt x="584" y="526"/>
                </a:lnTo>
                <a:lnTo>
                  <a:pt x="584" y="573"/>
                </a:lnTo>
                <a:close/>
                <a:moveTo>
                  <a:pt x="371" y="1073"/>
                </a:moveTo>
                <a:lnTo>
                  <a:pt x="461" y="987"/>
                </a:lnTo>
                <a:lnTo>
                  <a:pt x="557" y="1083"/>
                </a:lnTo>
                <a:lnTo>
                  <a:pt x="472" y="1168"/>
                </a:lnTo>
                <a:lnTo>
                  <a:pt x="371" y="1073"/>
                </a:lnTo>
                <a:close/>
                <a:moveTo>
                  <a:pt x="228" y="987"/>
                </a:moveTo>
                <a:lnTo>
                  <a:pt x="318" y="1073"/>
                </a:lnTo>
                <a:lnTo>
                  <a:pt x="228" y="1157"/>
                </a:lnTo>
                <a:lnTo>
                  <a:pt x="143" y="1073"/>
                </a:lnTo>
                <a:lnTo>
                  <a:pt x="228" y="987"/>
                </a:lnTo>
                <a:close/>
                <a:moveTo>
                  <a:pt x="85" y="1073"/>
                </a:moveTo>
                <a:lnTo>
                  <a:pt x="42" y="1115"/>
                </a:lnTo>
                <a:lnTo>
                  <a:pt x="42" y="1024"/>
                </a:lnTo>
                <a:lnTo>
                  <a:pt x="85" y="1073"/>
                </a:lnTo>
                <a:close/>
                <a:moveTo>
                  <a:pt x="42" y="966"/>
                </a:moveTo>
                <a:lnTo>
                  <a:pt x="42" y="945"/>
                </a:lnTo>
                <a:lnTo>
                  <a:pt x="117" y="870"/>
                </a:lnTo>
                <a:lnTo>
                  <a:pt x="201" y="956"/>
                </a:lnTo>
                <a:lnTo>
                  <a:pt x="117" y="1041"/>
                </a:lnTo>
                <a:lnTo>
                  <a:pt x="42" y="966"/>
                </a:lnTo>
                <a:close/>
                <a:moveTo>
                  <a:pt x="85" y="838"/>
                </a:moveTo>
                <a:lnTo>
                  <a:pt x="42" y="887"/>
                </a:lnTo>
                <a:lnTo>
                  <a:pt x="42" y="796"/>
                </a:lnTo>
                <a:lnTo>
                  <a:pt x="85" y="838"/>
                </a:lnTo>
                <a:close/>
                <a:moveTo>
                  <a:pt x="201" y="727"/>
                </a:moveTo>
                <a:lnTo>
                  <a:pt x="117" y="812"/>
                </a:lnTo>
                <a:lnTo>
                  <a:pt x="42" y="738"/>
                </a:lnTo>
                <a:lnTo>
                  <a:pt x="42" y="717"/>
                </a:lnTo>
                <a:lnTo>
                  <a:pt x="117" y="642"/>
                </a:lnTo>
                <a:lnTo>
                  <a:pt x="201" y="727"/>
                </a:lnTo>
                <a:close/>
                <a:moveTo>
                  <a:pt x="318" y="610"/>
                </a:moveTo>
                <a:lnTo>
                  <a:pt x="228" y="695"/>
                </a:lnTo>
                <a:lnTo>
                  <a:pt x="143" y="610"/>
                </a:lnTo>
                <a:lnTo>
                  <a:pt x="228" y="526"/>
                </a:lnTo>
                <a:lnTo>
                  <a:pt x="318" y="610"/>
                </a:lnTo>
                <a:close/>
                <a:moveTo>
                  <a:pt x="461" y="695"/>
                </a:moveTo>
                <a:lnTo>
                  <a:pt x="371" y="610"/>
                </a:lnTo>
                <a:lnTo>
                  <a:pt x="461" y="526"/>
                </a:lnTo>
                <a:lnTo>
                  <a:pt x="546" y="610"/>
                </a:lnTo>
                <a:lnTo>
                  <a:pt x="461" y="695"/>
                </a:lnTo>
                <a:close/>
                <a:moveTo>
                  <a:pt x="488" y="727"/>
                </a:moveTo>
                <a:lnTo>
                  <a:pt x="573" y="642"/>
                </a:lnTo>
                <a:lnTo>
                  <a:pt x="584" y="653"/>
                </a:lnTo>
                <a:lnTo>
                  <a:pt x="584" y="802"/>
                </a:lnTo>
                <a:lnTo>
                  <a:pt x="573" y="812"/>
                </a:lnTo>
                <a:lnTo>
                  <a:pt x="488" y="727"/>
                </a:lnTo>
                <a:close/>
                <a:moveTo>
                  <a:pt x="345" y="870"/>
                </a:moveTo>
                <a:lnTo>
                  <a:pt x="430" y="956"/>
                </a:lnTo>
                <a:lnTo>
                  <a:pt x="345" y="1041"/>
                </a:lnTo>
                <a:lnTo>
                  <a:pt x="260" y="956"/>
                </a:lnTo>
                <a:lnTo>
                  <a:pt x="345" y="870"/>
                </a:lnTo>
                <a:close/>
                <a:moveTo>
                  <a:pt x="260" y="727"/>
                </a:moveTo>
                <a:lnTo>
                  <a:pt x="345" y="642"/>
                </a:lnTo>
                <a:lnTo>
                  <a:pt x="430" y="727"/>
                </a:lnTo>
                <a:lnTo>
                  <a:pt x="345" y="812"/>
                </a:lnTo>
                <a:lnTo>
                  <a:pt x="260" y="727"/>
                </a:lnTo>
                <a:close/>
                <a:moveTo>
                  <a:pt x="318" y="838"/>
                </a:moveTo>
                <a:lnTo>
                  <a:pt x="228" y="929"/>
                </a:lnTo>
                <a:lnTo>
                  <a:pt x="143" y="838"/>
                </a:lnTo>
                <a:lnTo>
                  <a:pt x="228" y="754"/>
                </a:lnTo>
                <a:lnTo>
                  <a:pt x="318" y="838"/>
                </a:lnTo>
                <a:close/>
                <a:moveTo>
                  <a:pt x="573" y="870"/>
                </a:moveTo>
                <a:lnTo>
                  <a:pt x="584" y="881"/>
                </a:lnTo>
                <a:lnTo>
                  <a:pt x="584" y="1051"/>
                </a:lnTo>
                <a:lnTo>
                  <a:pt x="488" y="956"/>
                </a:lnTo>
                <a:lnTo>
                  <a:pt x="573" y="870"/>
                </a:lnTo>
                <a:close/>
                <a:moveTo>
                  <a:pt x="461" y="929"/>
                </a:moveTo>
                <a:lnTo>
                  <a:pt x="371" y="838"/>
                </a:lnTo>
                <a:lnTo>
                  <a:pt x="461" y="754"/>
                </a:lnTo>
                <a:lnTo>
                  <a:pt x="546" y="838"/>
                </a:lnTo>
                <a:lnTo>
                  <a:pt x="461" y="929"/>
                </a:lnTo>
                <a:close/>
                <a:moveTo>
                  <a:pt x="430" y="499"/>
                </a:moveTo>
                <a:lnTo>
                  <a:pt x="345" y="584"/>
                </a:lnTo>
                <a:lnTo>
                  <a:pt x="260" y="499"/>
                </a:lnTo>
                <a:lnTo>
                  <a:pt x="345" y="414"/>
                </a:lnTo>
                <a:lnTo>
                  <a:pt x="430" y="499"/>
                </a:lnTo>
                <a:close/>
                <a:moveTo>
                  <a:pt x="430" y="371"/>
                </a:moveTo>
                <a:lnTo>
                  <a:pt x="430" y="371"/>
                </a:lnTo>
                <a:lnTo>
                  <a:pt x="456" y="371"/>
                </a:lnTo>
                <a:lnTo>
                  <a:pt x="478" y="382"/>
                </a:lnTo>
                <a:lnTo>
                  <a:pt x="504" y="388"/>
                </a:lnTo>
                <a:lnTo>
                  <a:pt x="525" y="403"/>
                </a:lnTo>
                <a:lnTo>
                  <a:pt x="461" y="467"/>
                </a:lnTo>
                <a:lnTo>
                  <a:pt x="371" y="382"/>
                </a:lnTo>
                <a:lnTo>
                  <a:pt x="387" y="371"/>
                </a:lnTo>
                <a:lnTo>
                  <a:pt x="430" y="371"/>
                </a:lnTo>
                <a:close/>
                <a:moveTo>
                  <a:pt x="85" y="610"/>
                </a:moveTo>
                <a:lnTo>
                  <a:pt x="42" y="658"/>
                </a:lnTo>
                <a:lnTo>
                  <a:pt x="42" y="568"/>
                </a:lnTo>
                <a:lnTo>
                  <a:pt x="85" y="610"/>
                </a:lnTo>
                <a:close/>
                <a:moveTo>
                  <a:pt x="260" y="1184"/>
                </a:moveTo>
                <a:lnTo>
                  <a:pt x="345" y="1099"/>
                </a:lnTo>
                <a:lnTo>
                  <a:pt x="440" y="1195"/>
                </a:lnTo>
                <a:lnTo>
                  <a:pt x="356" y="1280"/>
                </a:lnTo>
                <a:lnTo>
                  <a:pt x="260" y="1184"/>
                </a:lnTo>
                <a:close/>
                <a:moveTo>
                  <a:pt x="456" y="334"/>
                </a:moveTo>
                <a:lnTo>
                  <a:pt x="456" y="334"/>
                </a:lnTo>
                <a:lnTo>
                  <a:pt x="493" y="302"/>
                </a:lnTo>
                <a:lnTo>
                  <a:pt x="520" y="260"/>
                </a:lnTo>
                <a:lnTo>
                  <a:pt x="536" y="217"/>
                </a:lnTo>
                <a:lnTo>
                  <a:pt x="542" y="164"/>
                </a:lnTo>
                <a:lnTo>
                  <a:pt x="542" y="101"/>
                </a:lnTo>
                <a:lnTo>
                  <a:pt x="499" y="101"/>
                </a:lnTo>
                <a:lnTo>
                  <a:pt x="499" y="101"/>
                </a:lnTo>
                <a:lnTo>
                  <a:pt x="467" y="101"/>
                </a:lnTo>
                <a:lnTo>
                  <a:pt x="440" y="106"/>
                </a:lnTo>
                <a:lnTo>
                  <a:pt x="414" y="117"/>
                </a:lnTo>
                <a:lnTo>
                  <a:pt x="393" y="127"/>
                </a:lnTo>
                <a:lnTo>
                  <a:pt x="313" y="0"/>
                </a:lnTo>
                <a:lnTo>
                  <a:pt x="233" y="127"/>
                </a:lnTo>
                <a:lnTo>
                  <a:pt x="233" y="127"/>
                </a:lnTo>
                <a:lnTo>
                  <a:pt x="207" y="117"/>
                </a:lnTo>
                <a:lnTo>
                  <a:pt x="185" y="106"/>
                </a:lnTo>
                <a:lnTo>
                  <a:pt x="159" y="101"/>
                </a:lnTo>
                <a:lnTo>
                  <a:pt x="127" y="101"/>
                </a:lnTo>
                <a:lnTo>
                  <a:pt x="85" y="101"/>
                </a:lnTo>
                <a:lnTo>
                  <a:pt x="85" y="164"/>
                </a:lnTo>
                <a:lnTo>
                  <a:pt x="85" y="164"/>
                </a:lnTo>
                <a:lnTo>
                  <a:pt x="90" y="217"/>
                </a:lnTo>
                <a:lnTo>
                  <a:pt x="106" y="260"/>
                </a:lnTo>
                <a:lnTo>
                  <a:pt x="132" y="302"/>
                </a:lnTo>
                <a:lnTo>
                  <a:pt x="170" y="334"/>
                </a:lnTo>
                <a:lnTo>
                  <a:pt x="170" y="334"/>
                </a:lnTo>
                <a:lnTo>
                  <a:pt x="132" y="340"/>
                </a:lnTo>
                <a:lnTo>
                  <a:pt x="100" y="356"/>
                </a:lnTo>
                <a:lnTo>
                  <a:pt x="74" y="371"/>
                </a:lnTo>
                <a:lnTo>
                  <a:pt x="47" y="398"/>
                </a:lnTo>
                <a:lnTo>
                  <a:pt x="26" y="424"/>
                </a:lnTo>
                <a:lnTo>
                  <a:pt x="16" y="456"/>
                </a:lnTo>
                <a:lnTo>
                  <a:pt x="5" y="488"/>
                </a:lnTo>
                <a:lnTo>
                  <a:pt x="0" y="526"/>
                </a:lnTo>
                <a:lnTo>
                  <a:pt x="0" y="1152"/>
                </a:lnTo>
                <a:lnTo>
                  <a:pt x="0" y="1152"/>
                </a:lnTo>
                <a:lnTo>
                  <a:pt x="5" y="1195"/>
                </a:lnTo>
                <a:lnTo>
                  <a:pt x="16" y="1231"/>
                </a:lnTo>
                <a:lnTo>
                  <a:pt x="37" y="1263"/>
                </a:lnTo>
                <a:lnTo>
                  <a:pt x="58" y="1295"/>
                </a:lnTo>
                <a:lnTo>
                  <a:pt x="85" y="1316"/>
                </a:lnTo>
                <a:lnTo>
                  <a:pt x="122" y="1332"/>
                </a:lnTo>
                <a:lnTo>
                  <a:pt x="159" y="1348"/>
                </a:lnTo>
                <a:lnTo>
                  <a:pt x="196" y="1348"/>
                </a:lnTo>
                <a:lnTo>
                  <a:pt x="430" y="1348"/>
                </a:lnTo>
                <a:lnTo>
                  <a:pt x="430" y="1348"/>
                </a:lnTo>
                <a:lnTo>
                  <a:pt x="467" y="1348"/>
                </a:lnTo>
                <a:lnTo>
                  <a:pt x="504" y="1332"/>
                </a:lnTo>
                <a:lnTo>
                  <a:pt x="542" y="1316"/>
                </a:lnTo>
                <a:lnTo>
                  <a:pt x="568" y="1295"/>
                </a:lnTo>
                <a:lnTo>
                  <a:pt x="589" y="1263"/>
                </a:lnTo>
                <a:lnTo>
                  <a:pt x="610" y="1231"/>
                </a:lnTo>
                <a:lnTo>
                  <a:pt x="621" y="1195"/>
                </a:lnTo>
                <a:lnTo>
                  <a:pt x="626" y="1152"/>
                </a:lnTo>
                <a:lnTo>
                  <a:pt x="626" y="526"/>
                </a:lnTo>
                <a:lnTo>
                  <a:pt x="626" y="526"/>
                </a:lnTo>
                <a:lnTo>
                  <a:pt x="621" y="488"/>
                </a:lnTo>
                <a:lnTo>
                  <a:pt x="610" y="456"/>
                </a:lnTo>
                <a:lnTo>
                  <a:pt x="600" y="424"/>
                </a:lnTo>
                <a:lnTo>
                  <a:pt x="578" y="398"/>
                </a:lnTo>
                <a:lnTo>
                  <a:pt x="552" y="371"/>
                </a:lnTo>
                <a:lnTo>
                  <a:pt x="525" y="356"/>
                </a:lnTo>
                <a:lnTo>
                  <a:pt x="493" y="340"/>
                </a:lnTo>
                <a:lnTo>
                  <a:pt x="456" y="3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7" name="Freeform 663"/>
          <p:cNvSpPr>
            <a:spLocks noChangeArrowheads="1"/>
          </p:cNvSpPr>
          <p:nvPr/>
        </p:nvSpPr>
        <p:spPr bwMode="auto">
          <a:xfrm>
            <a:off x="6470054" y="4233140"/>
            <a:ext cx="62975" cy="177117"/>
          </a:xfrm>
          <a:custGeom>
            <a:avLst/>
            <a:gdLst>
              <a:gd name="T0" fmla="*/ 58 w 213"/>
              <a:gd name="T1" fmla="*/ 42 h 596"/>
              <a:gd name="T2" fmla="*/ 148 w 213"/>
              <a:gd name="T3" fmla="*/ 42 h 596"/>
              <a:gd name="T4" fmla="*/ 148 w 213"/>
              <a:gd name="T5" fmla="*/ 552 h 596"/>
              <a:gd name="T6" fmla="*/ 58 w 213"/>
              <a:gd name="T7" fmla="*/ 552 h 596"/>
              <a:gd name="T8" fmla="*/ 58 w 213"/>
              <a:gd name="T9" fmla="*/ 42 h 596"/>
              <a:gd name="T10" fmla="*/ 212 w 213"/>
              <a:gd name="T11" fmla="*/ 552 h 596"/>
              <a:gd name="T12" fmla="*/ 186 w 213"/>
              <a:gd name="T13" fmla="*/ 552 h 596"/>
              <a:gd name="T14" fmla="*/ 186 w 213"/>
              <a:gd name="T15" fmla="*/ 0 h 596"/>
              <a:gd name="T16" fmla="*/ 21 w 213"/>
              <a:gd name="T17" fmla="*/ 0 h 596"/>
              <a:gd name="T18" fmla="*/ 21 w 213"/>
              <a:gd name="T19" fmla="*/ 552 h 596"/>
              <a:gd name="T20" fmla="*/ 0 w 213"/>
              <a:gd name="T21" fmla="*/ 552 h 596"/>
              <a:gd name="T22" fmla="*/ 0 w 213"/>
              <a:gd name="T23" fmla="*/ 595 h 596"/>
              <a:gd name="T24" fmla="*/ 212 w 213"/>
              <a:gd name="T25" fmla="*/ 595 h 596"/>
              <a:gd name="T26" fmla="*/ 212 w 213"/>
              <a:gd name="T27" fmla="*/ 552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3" h="596">
                <a:moveTo>
                  <a:pt x="58" y="42"/>
                </a:moveTo>
                <a:lnTo>
                  <a:pt x="148" y="42"/>
                </a:lnTo>
                <a:lnTo>
                  <a:pt x="148" y="552"/>
                </a:lnTo>
                <a:lnTo>
                  <a:pt x="58" y="552"/>
                </a:lnTo>
                <a:lnTo>
                  <a:pt x="58" y="42"/>
                </a:lnTo>
                <a:close/>
                <a:moveTo>
                  <a:pt x="212" y="552"/>
                </a:moveTo>
                <a:lnTo>
                  <a:pt x="186" y="552"/>
                </a:lnTo>
                <a:lnTo>
                  <a:pt x="186" y="0"/>
                </a:lnTo>
                <a:lnTo>
                  <a:pt x="21" y="0"/>
                </a:lnTo>
                <a:lnTo>
                  <a:pt x="21" y="552"/>
                </a:lnTo>
                <a:lnTo>
                  <a:pt x="0" y="552"/>
                </a:lnTo>
                <a:lnTo>
                  <a:pt x="0" y="595"/>
                </a:lnTo>
                <a:lnTo>
                  <a:pt x="212" y="595"/>
                </a:lnTo>
                <a:lnTo>
                  <a:pt x="212" y="5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8" name="Freeform 664"/>
          <p:cNvSpPr>
            <a:spLocks noChangeArrowheads="1"/>
          </p:cNvSpPr>
          <p:nvPr/>
        </p:nvSpPr>
        <p:spPr bwMode="auto">
          <a:xfrm>
            <a:off x="6413638" y="4416818"/>
            <a:ext cx="175806" cy="219101"/>
          </a:xfrm>
          <a:custGeom>
            <a:avLst/>
            <a:gdLst>
              <a:gd name="T0" fmla="*/ 175 w 590"/>
              <a:gd name="T1" fmla="*/ 615 h 738"/>
              <a:gd name="T2" fmla="*/ 85 w 590"/>
              <a:gd name="T3" fmla="*/ 440 h 738"/>
              <a:gd name="T4" fmla="*/ 138 w 590"/>
              <a:gd name="T5" fmla="*/ 297 h 738"/>
              <a:gd name="T6" fmla="*/ 276 w 590"/>
              <a:gd name="T7" fmla="*/ 291 h 738"/>
              <a:gd name="T8" fmla="*/ 185 w 590"/>
              <a:gd name="T9" fmla="*/ 344 h 738"/>
              <a:gd name="T10" fmla="*/ 149 w 590"/>
              <a:gd name="T11" fmla="*/ 440 h 738"/>
              <a:gd name="T12" fmla="*/ 212 w 590"/>
              <a:gd name="T13" fmla="*/ 562 h 738"/>
              <a:gd name="T14" fmla="*/ 324 w 590"/>
              <a:gd name="T15" fmla="*/ 583 h 738"/>
              <a:gd name="T16" fmla="*/ 430 w 590"/>
              <a:gd name="T17" fmla="*/ 498 h 738"/>
              <a:gd name="T18" fmla="*/ 430 w 590"/>
              <a:gd name="T19" fmla="*/ 387 h 738"/>
              <a:gd name="T20" fmla="*/ 339 w 590"/>
              <a:gd name="T21" fmla="*/ 302 h 738"/>
              <a:gd name="T22" fmla="*/ 392 w 590"/>
              <a:gd name="T23" fmla="*/ 249 h 738"/>
              <a:gd name="T24" fmla="*/ 504 w 590"/>
              <a:gd name="T25" fmla="*/ 398 h 738"/>
              <a:gd name="T26" fmla="*/ 472 w 590"/>
              <a:gd name="T27" fmla="*/ 557 h 738"/>
              <a:gd name="T28" fmla="*/ 297 w 590"/>
              <a:gd name="T29" fmla="*/ 653 h 738"/>
              <a:gd name="T30" fmla="*/ 217 w 590"/>
              <a:gd name="T31" fmla="*/ 414 h 738"/>
              <a:gd name="T32" fmla="*/ 233 w 590"/>
              <a:gd name="T33" fmla="*/ 498 h 738"/>
              <a:gd name="T34" fmla="*/ 313 w 590"/>
              <a:gd name="T35" fmla="*/ 520 h 738"/>
              <a:gd name="T36" fmla="*/ 377 w 590"/>
              <a:gd name="T37" fmla="*/ 440 h 738"/>
              <a:gd name="T38" fmla="*/ 313 w 590"/>
              <a:gd name="T39" fmla="*/ 361 h 738"/>
              <a:gd name="T40" fmla="*/ 377 w 590"/>
              <a:gd name="T41" fmla="*/ 372 h 738"/>
              <a:gd name="T42" fmla="*/ 398 w 590"/>
              <a:gd name="T43" fmla="*/ 462 h 738"/>
              <a:gd name="T44" fmla="*/ 334 w 590"/>
              <a:gd name="T45" fmla="*/ 536 h 738"/>
              <a:gd name="T46" fmla="*/ 254 w 590"/>
              <a:gd name="T47" fmla="*/ 536 h 738"/>
              <a:gd name="T48" fmla="*/ 191 w 590"/>
              <a:gd name="T49" fmla="*/ 462 h 738"/>
              <a:gd name="T50" fmla="*/ 212 w 590"/>
              <a:gd name="T51" fmla="*/ 372 h 738"/>
              <a:gd name="T52" fmla="*/ 313 w 590"/>
              <a:gd name="T53" fmla="*/ 403 h 738"/>
              <a:gd name="T54" fmla="*/ 334 w 590"/>
              <a:gd name="T55" fmla="*/ 456 h 738"/>
              <a:gd name="T56" fmla="*/ 276 w 590"/>
              <a:gd name="T57" fmla="*/ 477 h 738"/>
              <a:gd name="T58" fmla="*/ 254 w 590"/>
              <a:gd name="T59" fmla="*/ 430 h 738"/>
              <a:gd name="T60" fmla="*/ 313 w 590"/>
              <a:gd name="T61" fmla="*/ 403 h 738"/>
              <a:gd name="T62" fmla="*/ 584 w 590"/>
              <a:gd name="T63" fmla="*/ 366 h 738"/>
              <a:gd name="T64" fmla="*/ 541 w 590"/>
              <a:gd name="T65" fmla="*/ 276 h 738"/>
              <a:gd name="T66" fmla="*/ 467 w 590"/>
              <a:gd name="T67" fmla="*/ 201 h 738"/>
              <a:gd name="T68" fmla="*/ 377 w 590"/>
              <a:gd name="T69" fmla="*/ 154 h 738"/>
              <a:gd name="T70" fmla="*/ 313 w 590"/>
              <a:gd name="T71" fmla="*/ 101 h 738"/>
              <a:gd name="T72" fmla="*/ 546 w 590"/>
              <a:gd name="T73" fmla="*/ 164 h 738"/>
              <a:gd name="T74" fmla="*/ 313 w 590"/>
              <a:gd name="T75" fmla="*/ 63 h 738"/>
              <a:gd name="T76" fmla="*/ 170 w 590"/>
              <a:gd name="T77" fmla="*/ 42 h 738"/>
              <a:gd name="T78" fmla="*/ 149 w 590"/>
              <a:gd name="T79" fmla="*/ 90 h 738"/>
              <a:gd name="T80" fmla="*/ 117 w 590"/>
              <a:gd name="T81" fmla="*/ 159 h 738"/>
              <a:gd name="T82" fmla="*/ 276 w 590"/>
              <a:gd name="T83" fmla="*/ 186 h 738"/>
              <a:gd name="T84" fmla="*/ 191 w 590"/>
              <a:gd name="T85" fmla="*/ 212 h 738"/>
              <a:gd name="T86" fmla="*/ 117 w 590"/>
              <a:gd name="T87" fmla="*/ 260 h 738"/>
              <a:gd name="T88" fmla="*/ 63 w 590"/>
              <a:gd name="T89" fmla="*/ 334 h 738"/>
              <a:gd name="T90" fmla="*/ 42 w 590"/>
              <a:gd name="T91" fmla="*/ 414 h 738"/>
              <a:gd name="T92" fmla="*/ 5 w 590"/>
              <a:gd name="T93" fmla="*/ 509 h 738"/>
              <a:gd name="T94" fmla="*/ 47 w 590"/>
              <a:gd name="T95" fmla="*/ 605 h 738"/>
              <a:gd name="T96" fmla="*/ 121 w 590"/>
              <a:gd name="T97" fmla="*/ 679 h 738"/>
              <a:gd name="T98" fmla="*/ 212 w 590"/>
              <a:gd name="T99" fmla="*/ 722 h 738"/>
              <a:gd name="T100" fmla="*/ 313 w 590"/>
              <a:gd name="T101" fmla="*/ 737 h 738"/>
              <a:gd name="T102" fmla="*/ 414 w 590"/>
              <a:gd name="T103" fmla="*/ 711 h 738"/>
              <a:gd name="T104" fmla="*/ 499 w 590"/>
              <a:gd name="T105" fmla="*/ 653 h 738"/>
              <a:gd name="T106" fmla="*/ 563 w 590"/>
              <a:gd name="T107" fmla="*/ 568 h 738"/>
              <a:gd name="T108" fmla="*/ 589 w 590"/>
              <a:gd name="T109" fmla="*/ 472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0" h="738">
                <a:moveTo>
                  <a:pt x="297" y="653"/>
                </a:moveTo>
                <a:lnTo>
                  <a:pt x="297" y="653"/>
                </a:lnTo>
                <a:lnTo>
                  <a:pt x="254" y="647"/>
                </a:lnTo>
                <a:lnTo>
                  <a:pt x="212" y="637"/>
                </a:lnTo>
                <a:lnTo>
                  <a:pt x="175" y="615"/>
                </a:lnTo>
                <a:lnTo>
                  <a:pt x="143" y="589"/>
                </a:lnTo>
                <a:lnTo>
                  <a:pt x="121" y="557"/>
                </a:lnTo>
                <a:lnTo>
                  <a:pt x="100" y="520"/>
                </a:lnTo>
                <a:lnTo>
                  <a:pt x="90" y="483"/>
                </a:lnTo>
                <a:lnTo>
                  <a:pt x="85" y="440"/>
                </a:lnTo>
                <a:lnTo>
                  <a:pt x="85" y="440"/>
                </a:lnTo>
                <a:lnTo>
                  <a:pt x="85" y="398"/>
                </a:lnTo>
                <a:lnTo>
                  <a:pt x="95" y="361"/>
                </a:lnTo>
                <a:lnTo>
                  <a:pt x="117" y="329"/>
                </a:lnTo>
                <a:lnTo>
                  <a:pt x="138" y="297"/>
                </a:lnTo>
                <a:lnTo>
                  <a:pt x="164" y="270"/>
                </a:lnTo>
                <a:lnTo>
                  <a:pt x="201" y="249"/>
                </a:lnTo>
                <a:lnTo>
                  <a:pt x="233" y="239"/>
                </a:lnTo>
                <a:lnTo>
                  <a:pt x="276" y="228"/>
                </a:lnTo>
                <a:lnTo>
                  <a:pt x="276" y="291"/>
                </a:lnTo>
                <a:lnTo>
                  <a:pt x="276" y="291"/>
                </a:lnTo>
                <a:lnTo>
                  <a:pt x="249" y="302"/>
                </a:lnTo>
                <a:lnTo>
                  <a:pt x="223" y="313"/>
                </a:lnTo>
                <a:lnTo>
                  <a:pt x="201" y="323"/>
                </a:lnTo>
                <a:lnTo>
                  <a:pt x="185" y="344"/>
                </a:lnTo>
                <a:lnTo>
                  <a:pt x="170" y="366"/>
                </a:lnTo>
                <a:lnTo>
                  <a:pt x="159" y="387"/>
                </a:lnTo>
                <a:lnTo>
                  <a:pt x="149" y="414"/>
                </a:lnTo>
                <a:lnTo>
                  <a:pt x="149" y="440"/>
                </a:lnTo>
                <a:lnTo>
                  <a:pt x="149" y="440"/>
                </a:lnTo>
                <a:lnTo>
                  <a:pt x="149" y="467"/>
                </a:lnTo>
                <a:lnTo>
                  <a:pt x="159" y="498"/>
                </a:lnTo>
                <a:lnTo>
                  <a:pt x="175" y="520"/>
                </a:lnTo>
                <a:lnTo>
                  <a:pt x="191" y="541"/>
                </a:lnTo>
                <a:lnTo>
                  <a:pt x="212" y="562"/>
                </a:lnTo>
                <a:lnTo>
                  <a:pt x="238" y="573"/>
                </a:lnTo>
                <a:lnTo>
                  <a:pt x="265" y="583"/>
                </a:lnTo>
                <a:lnTo>
                  <a:pt x="297" y="589"/>
                </a:lnTo>
                <a:lnTo>
                  <a:pt x="297" y="589"/>
                </a:lnTo>
                <a:lnTo>
                  <a:pt x="324" y="583"/>
                </a:lnTo>
                <a:lnTo>
                  <a:pt x="350" y="573"/>
                </a:lnTo>
                <a:lnTo>
                  <a:pt x="377" y="562"/>
                </a:lnTo>
                <a:lnTo>
                  <a:pt x="398" y="541"/>
                </a:lnTo>
                <a:lnTo>
                  <a:pt x="419" y="520"/>
                </a:lnTo>
                <a:lnTo>
                  <a:pt x="430" y="498"/>
                </a:lnTo>
                <a:lnTo>
                  <a:pt x="440" y="467"/>
                </a:lnTo>
                <a:lnTo>
                  <a:pt x="440" y="440"/>
                </a:lnTo>
                <a:lnTo>
                  <a:pt x="440" y="440"/>
                </a:lnTo>
                <a:lnTo>
                  <a:pt x="440" y="414"/>
                </a:lnTo>
                <a:lnTo>
                  <a:pt x="430" y="387"/>
                </a:lnTo>
                <a:lnTo>
                  <a:pt x="419" y="366"/>
                </a:lnTo>
                <a:lnTo>
                  <a:pt x="403" y="344"/>
                </a:lnTo>
                <a:lnTo>
                  <a:pt x="387" y="323"/>
                </a:lnTo>
                <a:lnTo>
                  <a:pt x="366" y="313"/>
                </a:lnTo>
                <a:lnTo>
                  <a:pt x="339" y="302"/>
                </a:lnTo>
                <a:lnTo>
                  <a:pt x="313" y="291"/>
                </a:lnTo>
                <a:lnTo>
                  <a:pt x="313" y="228"/>
                </a:lnTo>
                <a:lnTo>
                  <a:pt x="313" y="228"/>
                </a:lnTo>
                <a:lnTo>
                  <a:pt x="356" y="239"/>
                </a:lnTo>
                <a:lnTo>
                  <a:pt x="392" y="249"/>
                </a:lnTo>
                <a:lnTo>
                  <a:pt x="424" y="270"/>
                </a:lnTo>
                <a:lnTo>
                  <a:pt x="451" y="297"/>
                </a:lnTo>
                <a:lnTo>
                  <a:pt x="472" y="329"/>
                </a:lnTo>
                <a:lnTo>
                  <a:pt x="493" y="361"/>
                </a:lnTo>
                <a:lnTo>
                  <a:pt x="504" y="398"/>
                </a:lnTo>
                <a:lnTo>
                  <a:pt x="504" y="440"/>
                </a:lnTo>
                <a:lnTo>
                  <a:pt x="504" y="440"/>
                </a:lnTo>
                <a:lnTo>
                  <a:pt x="504" y="483"/>
                </a:lnTo>
                <a:lnTo>
                  <a:pt x="488" y="520"/>
                </a:lnTo>
                <a:lnTo>
                  <a:pt x="472" y="557"/>
                </a:lnTo>
                <a:lnTo>
                  <a:pt x="446" y="589"/>
                </a:lnTo>
                <a:lnTo>
                  <a:pt x="414" y="615"/>
                </a:lnTo>
                <a:lnTo>
                  <a:pt x="377" y="637"/>
                </a:lnTo>
                <a:lnTo>
                  <a:pt x="339" y="647"/>
                </a:lnTo>
                <a:lnTo>
                  <a:pt x="297" y="653"/>
                </a:lnTo>
                <a:close/>
                <a:moveTo>
                  <a:pt x="276" y="361"/>
                </a:moveTo>
                <a:lnTo>
                  <a:pt x="276" y="361"/>
                </a:lnTo>
                <a:lnTo>
                  <a:pt x="249" y="372"/>
                </a:lnTo>
                <a:lnTo>
                  <a:pt x="228" y="387"/>
                </a:lnTo>
                <a:lnTo>
                  <a:pt x="217" y="414"/>
                </a:lnTo>
                <a:lnTo>
                  <a:pt x="212" y="440"/>
                </a:lnTo>
                <a:lnTo>
                  <a:pt x="212" y="440"/>
                </a:lnTo>
                <a:lnTo>
                  <a:pt x="212" y="456"/>
                </a:lnTo>
                <a:lnTo>
                  <a:pt x="217" y="472"/>
                </a:lnTo>
                <a:lnTo>
                  <a:pt x="233" y="498"/>
                </a:lnTo>
                <a:lnTo>
                  <a:pt x="260" y="515"/>
                </a:lnTo>
                <a:lnTo>
                  <a:pt x="276" y="520"/>
                </a:lnTo>
                <a:lnTo>
                  <a:pt x="297" y="525"/>
                </a:lnTo>
                <a:lnTo>
                  <a:pt x="297" y="525"/>
                </a:lnTo>
                <a:lnTo>
                  <a:pt x="313" y="520"/>
                </a:lnTo>
                <a:lnTo>
                  <a:pt x="328" y="515"/>
                </a:lnTo>
                <a:lnTo>
                  <a:pt x="356" y="498"/>
                </a:lnTo>
                <a:lnTo>
                  <a:pt x="371" y="472"/>
                </a:lnTo>
                <a:lnTo>
                  <a:pt x="377" y="456"/>
                </a:lnTo>
                <a:lnTo>
                  <a:pt x="377" y="440"/>
                </a:lnTo>
                <a:lnTo>
                  <a:pt x="377" y="440"/>
                </a:lnTo>
                <a:lnTo>
                  <a:pt x="371" y="414"/>
                </a:lnTo>
                <a:lnTo>
                  <a:pt x="360" y="387"/>
                </a:lnTo>
                <a:lnTo>
                  <a:pt x="339" y="372"/>
                </a:lnTo>
                <a:lnTo>
                  <a:pt x="313" y="361"/>
                </a:lnTo>
                <a:lnTo>
                  <a:pt x="313" y="334"/>
                </a:lnTo>
                <a:lnTo>
                  <a:pt x="313" y="334"/>
                </a:lnTo>
                <a:lnTo>
                  <a:pt x="334" y="340"/>
                </a:lnTo>
                <a:lnTo>
                  <a:pt x="350" y="350"/>
                </a:lnTo>
                <a:lnTo>
                  <a:pt x="377" y="372"/>
                </a:lnTo>
                <a:lnTo>
                  <a:pt x="392" y="403"/>
                </a:lnTo>
                <a:lnTo>
                  <a:pt x="398" y="419"/>
                </a:lnTo>
                <a:lnTo>
                  <a:pt x="398" y="440"/>
                </a:lnTo>
                <a:lnTo>
                  <a:pt x="398" y="440"/>
                </a:lnTo>
                <a:lnTo>
                  <a:pt x="398" y="462"/>
                </a:lnTo>
                <a:lnTo>
                  <a:pt x="392" y="483"/>
                </a:lnTo>
                <a:lnTo>
                  <a:pt x="382" y="498"/>
                </a:lnTo>
                <a:lnTo>
                  <a:pt x="371" y="515"/>
                </a:lnTo>
                <a:lnTo>
                  <a:pt x="356" y="525"/>
                </a:lnTo>
                <a:lnTo>
                  <a:pt x="334" y="536"/>
                </a:lnTo>
                <a:lnTo>
                  <a:pt x="318" y="541"/>
                </a:lnTo>
                <a:lnTo>
                  <a:pt x="297" y="547"/>
                </a:lnTo>
                <a:lnTo>
                  <a:pt x="297" y="547"/>
                </a:lnTo>
                <a:lnTo>
                  <a:pt x="276" y="541"/>
                </a:lnTo>
                <a:lnTo>
                  <a:pt x="254" y="536"/>
                </a:lnTo>
                <a:lnTo>
                  <a:pt x="233" y="525"/>
                </a:lnTo>
                <a:lnTo>
                  <a:pt x="217" y="515"/>
                </a:lnTo>
                <a:lnTo>
                  <a:pt x="207" y="498"/>
                </a:lnTo>
                <a:lnTo>
                  <a:pt x="196" y="483"/>
                </a:lnTo>
                <a:lnTo>
                  <a:pt x="191" y="462"/>
                </a:lnTo>
                <a:lnTo>
                  <a:pt x="191" y="440"/>
                </a:lnTo>
                <a:lnTo>
                  <a:pt x="191" y="440"/>
                </a:lnTo>
                <a:lnTo>
                  <a:pt x="191" y="419"/>
                </a:lnTo>
                <a:lnTo>
                  <a:pt x="196" y="403"/>
                </a:lnTo>
                <a:lnTo>
                  <a:pt x="212" y="372"/>
                </a:lnTo>
                <a:lnTo>
                  <a:pt x="238" y="350"/>
                </a:lnTo>
                <a:lnTo>
                  <a:pt x="254" y="340"/>
                </a:lnTo>
                <a:lnTo>
                  <a:pt x="276" y="334"/>
                </a:lnTo>
                <a:lnTo>
                  <a:pt x="276" y="361"/>
                </a:lnTo>
                <a:close/>
                <a:moveTo>
                  <a:pt x="313" y="403"/>
                </a:moveTo>
                <a:lnTo>
                  <a:pt x="313" y="403"/>
                </a:lnTo>
                <a:lnTo>
                  <a:pt x="328" y="419"/>
                </a:lnTo>
                <a:lnTo>
                  <a:pt x="339" y="440"/>
                </a:lnTo>
                <a:lnTo>
                  <a:pt x="339" y="440"/>
                </a:lnTo>
                <a:lnTo>
                  <a:pt x="334" y="456"/>
                </a:lnTo>
                <a:lnTo>
                  <a:pt x="324" y="472"/>
                </a:lnTo>
                <a:lnTo>
                  <a:pt x="313" y="477"/>
                </a:lnTo>
                <a:lnTo>
                  <a:pt x="297" y="483"/>
                </a:lnTo>
                <a:lnTo>
                  <a:pt x="297" y="483"/>
                </a:lnTo>
                <a:lnTo>
                  <a:pt x="276" y="477"/>
                </a:lnTo>
                <a:lnTo>
                  <a:pt x="265" y="472"/>
                </a:lnTo>
                <a:lnTo>
                  <a:pt x="254" y="456"/>
                </a:lnTo>
                <a:lnTo>
                  <a:pt x="249" y="440"/>
                </a:lnTo>
                <a:lnTo>
                  <a:pt x="249" y="440"/>
                </a:lnTo>
                <a:lnTo>
                  <a:pt x="254" y="430"/>
                </a:lnTo>
                <a:lnTo>
                  <a:pt x="260" y="419"/>
                </a:lnTo>
                <a:lnTo>
                  <a:pt x="276" y="403"/>
                </a:lnTo>
                <a:lnTo>
                  <a:pt x="276" y="435"/>
                </a:lnTo>
                <a:lnTo>
                  <a:pt x="313" y="435"/>
                </a:lnTo>
                <a:lnTo>
                  <a:pt x="313" y="403"/>
                </a:lnTo>
                <a:close/>
                <a:moveTo>
                  <a:pt x="546" y="440"/>
                </a:moveTo>
                <a:lnTo>
                  <a:pt x="546" y="440"/>
                </a:lnTo>
                <a:lnTo>
                  <a:pt x="546" y="414"/>
                </a:lnTo>
                <a:lnTo>
                  <a:pt x="589" y="408"/>
                </a:lnTo>
                <a:lnTo>
                  <a:pt x="584" y="366"/>
                </a:lnTo>
                <a:lnTo>
                  <a:pt x="541" y="376"/>
                </a:lnTo>
                <a:lnTo>
                  <a:pt x="541" y="376"/>
                </a:lnTo>
                <a:lnTo>
                  <a:pt x="525" y="334"/>
                </a:lnTo>
                <a:lnTo>
                  <a:pt x="563" y="308"/>
                </a:lnTo>
                <a:lnTo>
                  <a:pt x="541" y="276"/>
                </a:lnTo>
                <a:lnTo>
                  <a:pt x="504" y="297"/>
                </a:lnTo>
                <a:lnTo>
                  <a:pt x="504" y="297"/>
                </a:lnTo>
                <a:lnTo>
                  <a:pt x="472" y="260"/>
                </a:lnTo>
                <a:lnTo>
                  <a:pt x="499" y="228"/>
                </a:lnTo>
                <a:lnTo>
                  <a:pt x="467" y="201"/>
                </a:lnTo>
                <a:lnTo>
                  <a:pt x="440" y="233"/>
                </a:lnTo>
                <a:lnTo>
                  <a:pt x="440" y="233"/>
                </a:lnTo>
                <a:lnTo>
                  <a:pt x="398" y="212"/>
                </a:lnTo>
                <a:lnTo>
                  <a:pt x="414" y="169"/>
                </a:lnTo>
                <a:lnTo>
                  <a:pt x="377" y="154"/>
                </a:lnTo>
                <a:lnTo>
                  <a:pt x="360" y="196"/>
                </a:lnTo>
                <a:lnTo>
                  <a:pt x="360" y="196"/>
                </a:lnTo>
                <a:lnTo>
                  <a:pt x="313" y="186"/>
                </a:lnTo>
                <a:lnTo>
                  <a:pt x="313" y="101"/>
                </a:lnTo>
                <a:lnTo>
                  <a:pt x="313" y="101"/>
                </a:lnTo>
                <a:lnTo>
                  <a:pt x="371" y="111"/>
                </a:lnTo>
                <a:lnTo>
                  <a:pt x="424" y="127"/>
                </a:lnTo>
                <a:lnTo>
                  <a:pt x="472" y="159"/>
                </a:lnTo>
                <a:lnTo>
                  <a:pt x="520" y="196"/>
                </a:lnTo>
                <a:lnTo>
                  <a:pt x="546" y="164"/>
                </a:lnTo>
                <a:lnTo>
                  <a:pt x="546" y="164"/>
                </a:lnTo>
                <a:lnTo>
                  <a:pt x="499" y="122"/>
                </a:lnTo>
                <a:lnTo>
                  <a:pt x="440" y="90"/>
                </a:lnTo>
                <a:lnTo>
                  <a:pt x="382" y="69"/>
                </a:lnTo>
                <a:lnTo>
                  <a:pt x="313" y="63"/>
                </a:lnTo>
                <a:lnTo>
                  <a:pt x="313" y="42"/>
                </a:lnTo>
                <a:lnTo>
                  <a:pt x="424" y="42"/>
                </a:lnTo>
                <a:lnTo>
                  <a:pt x="424" y="0"/>
                </a:lnTo>
                <a:lnTo>
                  <a:pt x="170" y="0"/>
                </a:lnTo>
                <a:lnTo>
                  <a:pt x="170" y="42"/>
                </a:lnTo>
                <a:lnTo>
                  <a:pt x="276" y="42"/>
                </a:lnTo>
                <a:lnTo>
                  <a:pt x="276" y="63"/>
                </a:lnTo>
                <a:lnTo>
                  <a:pt x="276" y="63"/>
                </a:lnTo>
                <a:lnTo>
                  <a:pt x="207" y="69"/>
                </a:lnTo>
                <a:lnTo>
                  <a:pt x="149" y="90"/>
                </a:lnTo>
                <a:lnTo>
                  <a:pt x="90" y="122"/>
                </a:lnTo>
                <a:lnTo>
                  <a:pt x="42" y="164"/>
                </a:lnTo>
                <a:lnTo>
                  <a:pt x="68" y="196"/>
                </a:lnTo>
                <a:lnTo>
                  <a:pt x="68" y="196"/>
                </a:lnTo>
                <a:lnTo>
                  <a:pt x="117" y="159"/>
                </a:lnTo>
                <a:lnTo>
                  <a:pt x="164" y="127"/>
                </a:lnTo>
                <a:lnTo>
                  <a:pt x="217" y="111"/>
                </a:lnTo>
                <a:lnTo>
                  <a:pt x="276" y="101"/>
                </a:lnTo>
                <a:lnTo>
                  <a:pt x="276" y="186"/>
                </a:lnTo>
                <a:lnTo>
                  <a:pt x="276" y="186"/>
                </a:lnTo>
                <a:lnTo>
                  <a:pt x="228" y="196"/>
                </a:lnTo>
                <a:lnTo>
                  <a:pt x="212" y="154"/>
                </a:lnTo>
                <a:lnTo>
                  <a:pt x="175" y="169"/>
                </a:lnTo>
                <a:lnTo>
                  <a:pt x="191" y="212"/>
                </a:lnTo>
                <a:lnTo>
                  <a:pt x="191" y="212"/>
                </a:lnTo>
                <a:lnTo>
                  <a:pt x="149" y="233"/>
                </a:lnTo>
                <a:lnTo>
                  <a:pt x="121" y="201"/>
                </a:lnTo>
                <a:lnTo>
                  <a:pt x="90" y="228"/>
                </a:lnTo>
                <a:lnTo>
                  <a:pt x="117" y="260"/>
                </a:lnTo>
                <a:lnTo>
                  <a:pt x="117" y="260"/>
                </a:lnTo>
                <a:lnTo>
                  <a:pt x="85" y="297"/>
                </a:lnTo>
                <a:lnTo>
                  <a:pt x="47" y="276"/>
                </a:lnTo>
                <a:lnTo>
                  <a:pt x="26" y="308"/>
                </a:lnTo>
                <a:lnTo>
                  <a:pt x="63" y="334"/>
                </a:lnTo>
                <a:lnTo>
                  <a:pt x="63" y="334"/>
                </a:lnTo>
                <a:lnTo>
                  <a:pt x="47" y="376"/>
                </a:lnTo>
                <a:lnTo>
                  <a:pt x="5" y="366"/>
                </a:lnTo>
                <a:lnTo>
                  <a:pt x="0" y="408"/>
                </a:lnTo>
                <a:lnTo>
                  <a:pt x="42" y="414"/>
                </a:lnTo>
                <a:lnTo>
                  <a:pt x="42" y="414"/>
                </a:lnTo>
                <a:lnTo>
                  <a:pt x="42" y="440"/>
                </a:lnTo>
                <a:lnTo>
                  <a:pt x="42" y="440"/>
                </a:lnTo>
                <a:lnTo>
                  <a:pt x="42" y="462"/>
                </a:lnTo>
                <a:lnTo>
                  <a:pt x="0" y="472"/>
                </a:lnTo>
                <a:lnTo>
                  <a:pt x="5" y="509"/>
                </a:lnTo>
                <a:lnTo>
                  <a:pt x="47" y="504"/>
                </a:lnTo>
                <a:lnTo>
                  <a:pt x="47" y="504"/>
                </a:lnTo>
                <a:lnTo>
                  <a:pt x="63" y="547"/>
                </a:lnTo>
                <a:lnTo>
                  <a:pt x="26" y="568"/>
                </a:lnTo>
                <a:lnTo>
                  <a:pt x="47" y="605"/>
                </a:lnTo>
                <a:lnTo>
                  <a:pt x="85" y="583"/>
                </a:lnTo>
                <a:lnTo>
                  <a:pt x="85" y="583"/>
                </a:lnTo>
                <a:lnTo>
                  <a:pt x="117" y="621"/>
                </a:lnTo>
                <a:lnTo>
                  <a:pt x="90" y="653"/>
                </a:lnTo>
                <a:lnTo>
                  <a:pt x="121" y="679"/>
                </a:lnTo>
                <a:lnTo>
                  <a:pt x="149" y="647"/>
                </a:lnTo>
                <a:lnTo>
                  <a:pt x="149" y="647"/>
                </a:lnTo>
                <a:lnTo>
                  <a:pt x="191" y="669"/>
                </a:lnTo>
                <a:lnTo>
                  <a:pt x="175" y="711"/>
                </a:lnTo>
                <a:lnTo>
                  <a:pt x="212" y="722"/>
                </a:lnTo>
                <a:lnTo>
                  <a:pt x="228" y="684"/>
                </a:lnTo>
                <a:lnTo>
                  <a:pt x="228" y="684"/>
                </a:lnTo>
                <a:lnTo>
                  <a:pt x="276" y="690"/>
                </a:lnTo>
                <a:lnTo>
                  <a:pt x="276" y="737"/>
                </a:lnTo>
                <a:lnTo>
                  <a:pt x="313" y="737"/>
                </a:lnTo>
                <a:lnTo>
                  <a:pt x="313" y="690"/>
                </a:lnTo>
                <a:lnTo>
                  <a:pt x="313" y="690"/>
                </a:lnTo>
                <a:lnTo>
                  <a:pt x="360" y="684"/>
                </a:lnTo>
                <a:lnTo>
                  <a:pt x="377" y="722"/>
                </a:lnTo>
                <a:lnTo>
                  <a:pt x="414" y="711"/>
                </a:lnTo>
                <a:lnTo>
                  <a:pt x="398" y="669"/>
                </a:lnTo>
                <a:lnTo>
                  <a:pt x="398" y="669"/>
                </a:lnTo>
                <a:lnTo>
                  <a:pt x="440" y="647"/>
                </a:lnTo>
                <a:lnTo>
                  <a:pt x="467" y="679"/>
                </a:lnTo>
                <a:lnTo>
                  <a:pt x="499" y="653"/>
                </a:lnTo>
                <a:lnTo>
                  <a:pt x="472" y="621"/>
                </a:lnTo>
                <a:lnTo>
                  <a:pt x="472" y="621"/>
                </a:lnTo>
                <a:lnTo>
                  <a:pt x="504" y="583"/>
                </a:lnTo>
                <a:lnTo>
                  <a:pt x="541" y="605"/>
                </a:lnTo>
                <a:lnTo>
                  <a:pt x="563" y="568"/>
                </a:lnTo>
                <a:lnTo>
                  <a:pt x="525" y="547"/>
                </a:lnTo>
                <a:lnTo>
                  <a:pt x="525" y="547"/>
                </a:lnTo>
                <a:lnTo>
                  <a:pt x="541" y="504"/>
                </a:lnTo>
                <a:lnTo>
                  <a:pt x="584" y="509"/>
                </a:lnTo>
                <a:lnTo>
                  <a:pt x="589" y="472"/>
                </a:lnTo>
                <a:lnTo>
                  <a:pt x="546" y="462"/>
                </a:lnTo>
                <a:lnTo>
                  <a:pt x="546" y="462"/>
                </a:lnTo>
                <a:lnTo>
                  <a:pt x="546" y="4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9" name="Freeform 665"/>
          <p:cNvSpPr>
            <a:spLocks noChangeArrowheads="1"/>
          </p:cNvSpPr>
          <p:nvPr/>
        </p:nvSpPr>
        <p:spPr bwMode="auto">
          <a:xfrm>
            <a:off x="6493670" y="4258068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0" name="Freeform 666"/>
          <p:cNvSpPr>
            <a:spLocks noChangeArrowheads="1"/>
          </p:cNvSpPr>
          <p:nvPr/>
        </p:nvSpPr>
        <p:spPr bwMode="auto">
          <a:xfrm>
            <a:off x="6493670" y="4275124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1" name="Freeform 667"/>
          <p:cNvSpPr>
            <a:spLocks noChangeArrowheads="1"/>
          </p:cNvSpPr>
          <p:nvPr/>
        </p:nvSpPr>
        <p:spPr bwMode="auto">
          <a:xfrm>
            <a:off x="6493670" y="4296116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2" name="Freeform 668"/>
          <p:cNvSpPr>
            <a:spLocks noChangeArrowheads="1"/>
          </p:cNvSpPr>
          <p:nvPr/>
        </p:nvSpPr>
        <p:spPr bwMode="auto">
          <a:xfrm>
            <a:off x="6846593" y="4306612"/>
            <a:ext cx="363420" cy="364731"/>
          </a:xfrm>
          <a:custGeom>
            <a:avLst/>
            <a:gdLst>
              <a:gd name="T0" fmla="*/ 535 w 1221"/>
              <a:gd name="T1" fmla="*/ 1179 h 1228"/>
              <a:gd name="T2" fmla="*/ 249 w 1221"/>
              <a:gd name="T3" fmla="*/ 1051 h 1228"/>
              <a:gd name="T4" fmla="*/ 89 w 1221"/>
              <a:gd name="T5" fmla="*/ 839 h 1228"/>
              <a:gd name="T6" fmla="*/ 84 w 1221"/>
              <a:gd name="T7" fmla="*/ 632 h 1228"/>
              <a:gd name="T8" fmla="*/ 180 w 1221"/>
              <a:gd name="T9" fmla="*/ 919 h 1228"/>
              <a:gd name="T10" fmla="*/ 408 w 1221"/>
              <a:gd name="T11" fmla="*/ 1104 h 1228"/>
              <a:gd name="T12" fmla="*/ 663 w 1221"/>
              <a:gd name="T13" fmla="*/ 1136 h 1228"/>
              <a:gd name="T14" fmla="*/ 944 w 1221"/>
              <a:gd name="T15" fmla="*/ 1020 h 1228"/>
              <a:gd name="T16" fmla="*/ 1114 w 1221"/>
              <a:gd name="T17" fmla="*/ 770 h 1228"/>
              <a:gd name="T18" fmla="*/ 1125 w 1221"/>
              <a:gd name="T19" fmla="*/ 510 h 1228"/>
              <a:gd name="T20" fmla="*/ 992 w 1221"/>
              <a:gd name="T21" fmla="*/ 250 h 1228"/>
              <a:gd name="T22" fmla="*/ 732 w 1221"/>
              <a:gd name="T23" fmla="*/ 101 h 1228"/>
              <a:gd name="T24" fmla="*/ 742 w 1221"/>
              <a:gd name="T25" fmla="*/ 59 h 1228"/>
              <a:gd name="T26" fmla="*/ 1013 w 1221"/>
              <a:gd name="T27" fmla="*/ 213 h 1228"/>
              <a:gd name="T28" fmla="*/ 1167 w 1221"/>
              <a:gd name="T29" fmla="*/ 483 h 1228"/>
              <a:gd name="T30" fmla="*/ 1183 w 1221"/>
              <a:gd name="T31" fmla="*/ 632 h 1228"/>
              <a:gd name="T32" fmla="*/ 1082 w 1221"/>
              <a:gd name="T33" fmla="*/ 935 h 1228"/>
              <a:gd name="T34" fmla="*/ 886 w 1221"/>
              <a:gd name="T35" fmla="*/ 1115 h 1228"/>
              <a:gd name="T36" fmla="*/ 260 w 1221"/>
              <a:gd name="T37" fmla="*/ 935 h 1228"/>
              <a:gd name="T38" fmla="*/ 971 w 1221"/>
              <a:gd name="T39" fmla="*/ 908 h 1228"/>
              <a:gd name="T40" fmla="*/ 950 w 1221"/>
              <a:gd name="T41" fmla="*/ 882 h 1228"/>
              <a:gd name="T42" fmla="*/ 987 w 1221"/>
              <a:gd name="T43" fmla="*/ 871 h 1228"/>
              <a:gd name="T44" fmla="*/ 976 w 1221"/>
              <a:gd name="T45" fmla="*/ 908 h 1228"/>
              <a:gd name="T46" fmla="*/ 647 w 1221"/>
              <a:gd name="T47" fmla="*/ 468 h 1228"/>
              <a:gd name="T48" fmla="*/ 679 w 1221"/>
              <a:gd name="T49" fmla="*/ 489 h 1228"/>
              <a:gd name="T50" fmla="*/ 657 w 1221"/>
              <a:gd name="T51" fmla="*/ 510 h 1228"/>
              <a:gd name="T52" fmla="*/ 567 w 1221"/>
              <a:gd name="T53" fmla="*/ 722 h 1228"/>
              <a:gd name="T54" fmla="*/ 1035 w 1221"/>
              <a:gd name="T55" fmla="*/ 632 h 1228"/>
              <a:gd name="T56" fmla="*/ 631 w 1221"/>
              <a:gd name="T57" fmla="*/ 595 h 1228"/>
              <a:gd name="T58" fmla="*/ 700 w 1221"/>
              <a:gd name="T59" fmla="*/ 531 h 1228"/>
              <a:gd name="T60" fmla="*/ 679 w 1221"/>
              <a:gd name="T61" fmla="*/ 430 h 1228"/>
              <a:gd name="T62" fmla="*/ 653 w 1221"/>
              <a:gd name="T63" fmla="*/ 170 h 1228"/>
              <a:gd name="T64" fmla="*/ 764 w 1221"/>
              <a:gd name="T65" fmla="*/ 154 h 1228"/>
              <a:gd name="T66" fmla="*/ 822 w 1221"/>
              <a:gd name="T67" fmla="*/ 175 h 1228"/>
              <a:gd name="T68" fmla="*/ 1050 w 1221"/>
              <a:gd name="T69" fmla="*/ 414 h 1228"/>
              <a:gd name="T70" fmla="*/ 976 w 1221"/>
              <a:gd name="T71" fmla="*/ 568 h 1228"/>
              <a:gd name="T72" fmla="*/ 1056 w 1221"/>
              <a:gd name="T73" fmla="*/ 595 h 1228"/>
              <a:gd name="T74" fmla="*/ 1056 w 1221"/>
              <a:gd name="T75" fmla="*/ 813 h 1228"/>
              <a:gd name="T76" fmla="*/ 971 w 1221"/>
              <a:gd name="T77" fmla="*/ 823 h 1228"/>
              <a:gd name="T78" fmla="*/ 907 w 1221"/>
              <a:gd name="T79" fmla="*/ 887 h 1228"/>
              <a:gd name="T80" fmla="*/ 928 w 1221"/>
              <a:gd name="T81" fmla="*/ 982 h 1228"/>
              <a:gd name="T82" fmla="*/ 679 w 1221"/>
              <a:gd name="T83" fmla="*/ 1094 h 1228"/>
              <a:gd name="T84" fmla="*/ 567 w 1221"/>
              <a:gd name="T85" fmla="*/ 1099 h 1228"/>
              <a:gd name="T86" fmla="*/ 414 w 1221"/>
              <a:gd name="T87" fmla="*/ 1057 h 1228"/>
              <a:gd name="T88" fmla="*/ 228 w 1221"/>
              <a:gd name="T89" fmla="*/ 908 h 1228"/>
              <a:gd name="T90" fmla="*/ 153 w 1221"/>
              <a:gd name="T91" fmla="*/ 781 h 1228"/>
              <a:gd name="T92" fmla="*/ 1220 w 1221"/>
              <a:gd name="T93" fmla="*/ 616 h 1228"/>
              <a:gd name="T94" fmla="*/ 1151 w 1221"/>
              <a:gd name="T95" fmla="*/ 324 h 1228"/>
              <a:gd name="T96" fmla="*/ 902 w 1221"/>
              <a:gd name="T97" fmla="*/ 75 h 1228"/>
              <a:gd name="T98" fmla="*/ 589 w 1221"/>
              <a:gd name="T99" fmla="*/ 0 h 1228"/>
              <a:gd name="T100" fmla="*/ 10 w 1221"/>
              <a:gd name="T101" fmla="*/ 733 h 1228"/>
              <a:gd name="T102" fmla="*/ 180 w 1221"/>
              <a:gd name="T103" fmla="*/ 1046 h 1228"/>
              <a:gd name="T104" fmla="*/ 418 w 1221"/>
              <a:gd name="T105" fmla="*/ 1195 h 1228"/>
              <a:gd name="T106" fmla="*/ 631 w 1221"/>
              <a:gd name="T107" fmla="*/ 1227 h 1228"/>
              <a:gd name="T108" fmla="*/ 907 w 1221"/>
              <a:gd name="T109" fmla="*/ 1153 h 1228"/>
              <a:gd name="T110" fmla="*/ 1120 w 1221"/>
              <a:gd name="T111" fmla="*/ 950 h 1228"/>
              <a:gd name="T112" fmla="*/ 1220 w 1221"/>
              <a:gd name="T113" fmla="*/ 616 h 1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21" h="1228">
                <a:moveTo>
                  <a:pt x="631" y="1184"/>
                </a:moveTo>
                <a:lnTo>
                  <a:pt x="631" y="1163"/>
                </a:lnTo>
                <a:lnTo>
                  <a:pt x="589" y="1163"/>
                </a:lnTo>
                <a:lnTo>
                  <a:pt x="589" y="1184"/>
                </a:lnTo>
                <a:lnTo>
                  <a:pt x="589" y="1184"/>
                </a:lnTo>
                <a:lnTo>
                  <a:pt x="535" y="1179"/>
                </a:lnTo>
                <a:lnTo>
                  <a:pt x="482" y="1168"/>
                </a:lnTo>
                <a:lnTo>
                  <a:pt x="435" y="1158"/>
                </a:lnTo>
                <a:lnTo>
                  <a:pt x="382" y="1136"/>
                </a:lnTo>
                <a:lnTo>
                  <a:pt x="334" y="1115"/>
                </a:lnTo>
                <a:lnTo>
                  <a:pt x="291" y="1083"/>
                </a:lnTo>
                <a:lnTo>
                  <a:pt x="249" y="1051"/>
                </a:lnTo>
                <a:lnTo>
                  <a:pt x="207" y="1020"/>
                </a:lnTo>
                <a:lnTo>
                  <a:pt x="207" y="1020"/>
                </a:lnTo>
                <a:lnTo>
                  <a:pt x="169" y="977"/>
                </a:lnTo>
                <a:lnTo>
                  <a:pt x="137" y="935"/>
                </a:lnTo>
                <a:lnTo>
                  <a:pt x="111" y="887"/>
                </a:lnTo>
                <a:lnTo>
                  <a:pt x="89" y="839"/>
                </a:lnTo>
                <a:lnTo>
                  <a:pt x="68" y="791"/>
                </a:lnTo>
                <a:lnTo>
                  <a:pt x="53" y="739"/>
                </a:lnTo>
                <a:lnTo>
                  <a:pt x="47" y="690"/>
                </a:lnTo>
                <a:lnTo>
                  <a:pt x="42" y="632"/>
                </a:lnTo>
                <a:lnTo>
                  <a:pt x="84" y="632"/>
                </a:lnTo>
                <a:lnTo>
                  <a:pt x="84" y="632"/>
                </a:lnTo>
                <a:lnTo>
                  <a:pt x="89" y="685"/>
                </a:lnTo>
                <a:lnTo>
                  <a:pt x="100" y="739"/>
                </a:lnTo>
                <a:lnTo>
                  <a:pt x="111" y="786"/>
                </a:lnTo>
                <a:lnTo>
                  <a:pt x="132" y="834"/>
                </a:lnTo>
                <a:lnTo>
                  <a:pt x="153" y="876"/>
                </a:lnTo>
                <a:lnTo>
                  <a:pt x="180" y="919"/>
                </a:lnTo>
                <a:lnTo>
                  <a:pt x="211" y="956"/>
                </a:lnTo>
                <a:lnTo>
                  <a:pt x="243" y="993"/>
                </a:lnTo>
                <a:lnTo>
                  <a:pt x="281" y="1025"/>
                </a:lnTo>
                <a:lnTo>
                  <a:pt x="323" y="1057"/>
                </a:lnTo>
                <a:lnTo>
                  <a:pt x="365" y="1083"/>
                </a:lnTo>
                <a:lnTo>
                  <a:pt x="408" y="1104"/>
                </a:lnTo>
                <a:lnTo>
                  <a:pt x="456" y="1121"/>
                </a:lnTo>
                <a:lnTo>
                  <a:pt x="509" y="1131"/>
                </a:lnTo>
                <a:lnTo>
                  <a:pt x="557" y="1142"/>
                </a:lnTo>
                <a:lnTo>
                  <a:pt x="610" y="1142"/>
                </a:lnTo>
                <a:lnTo>
                  <a:pt x="610" y="1142"/>
                </a:lnTo>
                <a:lnTo>
                  <a:pt x="663" y="1136"/>
                </a:lnTo>
                <a:lnTo>
                  <a:pt x="716" y="1131"/>
                </a:lnTo>
                <a:lnTo>
                  <a:pt x="769" y="1121"/>
                </a:lnTo>
                <a:lnTo>
                  <a:pt x="817" y="1099"/>
                </a:lnTo>
                <a:lnTo>
                  <a:pt x="860" y="1078"/>
                </a:lnTo>
                <a:lnTo>
                  <a:pt x="907" y="1051"/>
                </a:lnTo>
                <a:lnTo>
                  <a:pt x="944" y="1020"/>
                </a:lnTo>
                <a:lnTo>
                  <a:pt x="981" y="988"/>
                </a:lnTo>
                <a:lnTo>
                  <a:pt x="1018" y="950"/>
                </a:lnTo>
                <a:lnTo>
                  <a:pt x="1045" y="908"/>
                </a:lnTo>
                <a:lnTo>
                  <a:pt x="1071" y="865"/>
                </a:lnTo>
                <a:lnTo>
                  <a:pt x="1099" y="818"/>
                </a:lnTo>
                <a:lnTo>
                  <a:pt x="1114" y="770"/>
                </a:lnTo>
                <a:lnTo>
                  <a:pt x="1125" y="722"/>
                </a:lnTo>
                <a:lnTo>
                  <a:pt x="1135" y="669"/>
                </a:lnTo>
                <a:lnTo>
                  <a:pt x="1135" y="616"/>
                </a:lnTo>
                <a:lnTo>
                  <a:pt x="1135" y="616"/>
                </a:lnTo>
                <a:lnTo>
                  <a:pt x="1135" y="563"/>
                </a:lnTo>
                <a:lnTo>
                  <a:pt x="1125" y="510"/>
                </a:lnTo>
                <a:lnTo>
                  <a:pt x="1114" y="462"/>
                </a:lnTo>
                <a:lnTo>
                  <a:pt x="1099" y="414"/>
                </a:lnTo>
                <a:lnTo>
                  <a:pt x="1077" y="367"/>
                </a:lnTo>
                <a:lnTo>
                  <a:pt x="1050" y="324"/>
                </a:lnTo>
                <a:lnTo>
                  <a:pt x="1024" y="287"/>
                </a:lnTo>
                <a:lnTo>
                  <a:pt x="992" y="250"/>
                </a:lnTo>
                <a:lnTo>
                  <a:pt x="955" y="213"/>
                </a:lnTo>
                <a:lnTo>
                  <a:pt x="918" y="186"/>
                </a:lnTo>
                <a:lnTo>
                  <a:pt x="875" y="160"/>
                </a:lnTo>
                <a:lnTo>
                  <a:pt x="828" y="133"/>
                </a:lnTo>
                <a:lnTo>
                  <a:pt x="785" y="117"/>
                </a:lnTo>
                <a:lnTo>
                  <a:pt x="732" y="101"/>
                </a:lnTo>
                <a:lnTo>
                  <a:pt x="684" y="90"/>
                </a:lnTo>
                <a:lnTo>
                  <a:pt x="631" y="85"/>
                </a:lnTo>
                <a:lnTo>
                  <a:pt x="631" y="43"/>
                </a:lnTo>
                <a:lnTo>
                  <a:pt x="631" y="43"/>
                </a:lnTo>
                <a:lnTo>
                  <a:pt x="689" y="48"/>
                </a:lnTo>
                <a:lnTo>
                  <a:pt x="742" y="59"/>
                </a:lnTo>
                <a:lnTo>
                  <a:pt x="790" y="75"/>
                </a:lnTo>
                <a:lnTo>
                  <a:pt x="843" y="90"/>
                </a:lnTo>
                <a:lnTo>
                  <a:pt x="891" y="117"/>
                </a:lnTo>
                <a:lnTo>
                  <a:pt x="934" y="143"/>
                </a:lnTo>
                <a:lnTo>
                  <a:pt x="976" y="175"/>
                </a:lnTo>
                <a:lnTo>
                  <a:pt x="1013" y="213"/>
                </a:lnTo>
                <a:lnTo>
                  <a:pt x="1050" y="250"/>
                </a:lnTo>
                <a:lnTo>
                  <a:pt x="1082" y="292"/>
                </a:lnTo>
                <a:lnTo>
                  <a:pt x="1109" y="335"/>
                </a:lnTo>
                <a:lnTo>
                  <a:pt x="1130" y="382"/>
                </a:lnTo>
                <a:lnTo>
                  <a:pt x="1151" y="430"/>
                </a:lnTo>
                <a:lnTo>
                  <a:pt x="1167" y="483"/>
                </a:lnTo>
                <a:lnTo>
                  <a:pt x="1178" y="536"/>
                </a:lnTo>
                <a:lnTo>
                  <a:pt x="1183" y="595"/>
                </a:lnTo>
                <a:lnTo>
                  <a:pt x="1162" y="595"/>
                </a:lnTo>
                <a:lnTo>
                  <a:pt x="1162" y="632"/>
                </a:lnTo>
                <a:lnTo>
                  <a:pt x="1183" y="632"/>
                </a:lnTo>
                <a:lnTo>
                  <a:pt x="1183" y="632"/>
                </a:lnTo>
                <a:lnTo>
                  <a:pt x="1178" y="690"/>
                </a:lnTo>
                <a:lnTo>
                  <a:pt x="1167" y="739"/>
                </a:lnTo>
                <a:lnTo>
                  <a:pt x="1151" y="791"/>
                </a:lnTo>
                <a:lnTo>
                  <a:pt x="1135" y="839"/>
                </a:lnTo>
                <a:lnTo>
                  <a:pt x="1109" y="887"/>
                </a:lnTo>
                <a:lnTo>
                  <a:pt x="1082" y="935"/>
                </a:lnTo>
                <a:lnTo>
                  <a:pt x="1050" y="977"/>
                </a:lnTo>
                <a:lnTo>
                  <a:pt x="1013" y="1020"/>
                </a:lnTo>
                <a:lnTo>
                  <a:pt x="1013" y="1020"/>
                </a:lnTo>
                <a:lnTo>
                  <a:pt x="976" y="1051"/>
                </a:lnTo>
                <a:lnTo>
                  <a:pt x="934" y="1089"/>
                </a:lnTo>
                <a:lnTo>
                  <a:pt x="886" y="1115"/>
                </a:lnTo>
                <a:lnTo>
                  <a:pt x="838" y="1136"/>
                </a:lnTo>
                <a:lnTo>
                  <a:pt x="790" y="1158"/>
                </a:lnTo>
                <a:lnTo>
                  <a:pt x="737" y="1168"/>
                </a:lnTo>
                <a:lnTo>
                  <a:pt x="684" y="1179"/>
                </a:lnTo>
                <a:lnTo>
                  <a:pt x="631" y="1184"/>
                </a:lnTo>
                <a:close/>
                <a:moveTo>
                  <a:pt x="260" y="935"/>
                </a:moveTo>
                <a:lnTo>
                  <a:pt x="291" y="903"/>
                </a:lnTo>
                <a:lnTo>
                  <a:pt x="323" y="935"/>
                </a:lnTo>
                <a:lnTo>
                  <a:pt x="291" y="967"/>
                </a:lnTo>
                <a:lnTo>
                  <a:pt x="260" y="935"/>
                </a:lnTo>
                <a:close/>
                <a:moveTo>
                  <a:pt x="971" y="908"/>
                </a:moveTo>
                <a:lnTo>
                  <a:pt x="971" y="908"/>
                </a:lnTo>
                <a:lnTo>
                  <a:pt x="960" y="908"/>
                </a:lnTo>
                <a:lnTo>
                  <a:pt x="955" y="903"/>
                </a:lnTo>
                <a:lnTo>
                  <a:pt x="950" y="897"/>
                </a:lnTo>
                <a:lnTo>
                  <a:pt x="950" y="887"/>
                </a:lnTo>
                <a:lnTo>
                  <a:pt x="950" y="887"/>
                </a:lnTo>
                <a:lnTo>
                  <a:pt x="950" y="882"/>
                </a:lnTo>
                <a:lnTo>
                  <a:pt x="955" y="871"/>
                </a:lnTo>
                <a:lnTo>
                  <a:pt x="960" y="871"/>
                </a:lnTo>
                <a:lnTo>
                  <a:pt x="971" y="865"/>
                </a:lnTo>
                <a:lnTo>
                  <a:pt x="971" y="865"/>
                </a:lnTo>
                <a:lnTo>
                  <a:pt x="976" y="871"/>
                </a:lnTo>
                <a:lnTo>
                  <a:pt x="987" y="871"/>
                </a:lnTo>
                <a:lnTo>
                  <a:pt x="992" y="882"/>
                </a:lnTo>
                <a:lnTo>
                  <a:pt x="992" y="887"/>
                </a:lnTo>
                <a:lnTo>
                  <a:pt x="992" y="887"/>
                </a:lnTo>
                <a:lnTo>
                  <a:pt x="992" y="897"/>
                </a:lnTo>
                <a:lnTo>
                  <a:pt x="987" y="903"/>
                </a:lnTo>
                <a:lnTo>
                  <a:pt x="976" y="908"/>
                </a:lnTo>
                <a:lnTo>
                  <a:pt x="971" y="908"/>
                </a:lnTo>
                <a:close/>
                <a:moveTo>
                  <a:pt x="636" y="489"/>
                </a:moveTo>
                <a:lnTo>
                  <a:pt x="636" y="489"/>
                </a:lnTo>
                <a:lnTo>
                  <a:pt x="636" y="478"/>
                </a:lnTo>
                <a:lnTo>
                  <a:pt x="642" y="473"/>
                </a:lnTo>
                <a:lnTo>
                  <a:pt x="647" y="468"/>
                </a:lnTo>
                <a:lnTo>
                  <a:pt x="657" y="468"/>
                </a:lnTo>
                <a:lnTo>
                  <a:pt x="657" y="468"/>
                </a:lnTo>
                <a:lnTo>
                  <a:pt x="663" y="468"/>
                </a:lnTo>
                <a:lnTo>
                  <a:pt x="674" y="473"/>
                </a:lnTo>
                <a:lnTo>
                  <a:pt x="674" y="478"/>
                </a:lnTo>
                <a:lnTo>
                  <a:pt x="679" y="489"/>
                </a:lnTo>
                <a:lnTo>
                  <a:pt x="679" y="489"/>
                </a:lnTo>
                <a:lnTo>
                  <a:pt x="674" y="494"/>
                </a:lnTo>
                <a:lnTo>
                  <a:pt x="674" y="504"/>
                </a:lnTo>
                <a:lnTo>
                  <a:pt x="663" y="510"/>
                </a:lnTo>
                <a:lnTo>
                  <a:pt x="657" y="510"/>
                </a:lnTo>
                <a:lnTo>
                  <a:pt x="657" y="510"/>
                </a:lnTo>
                <a:lnTo>
                  <a:pt x="647" y="510"/>
                </a:lnTo>
                <a:lnTo>
                  <a:pt x="642" y="504"/>
                </a:lnTo>
                <a:lnTo>
                  <a:pt x="636" y="494"/>
                </a:lnTo>
                <a:lnTo>
                  <a:pt x="636" y="489"/>
                </a:lnTo>
                <a:close/>
                <a:moveTo>
                  <a:pt x="589" y="722"/>
                </a:moveTo>
                <a:lnTo>
                  <a:pt x="567" y="722"/>
                </a:lnTo>
                <a:lnTo>
                  <a:pt x="567" y="765"/>
                </a:lnTo>
                <a:lnTo>
                  <a:pt x="589" y="765"/>
                </a:lnTo>
                <a:lnTo>
                  <a:pt x="589" y="1036"/>
                </a:lnTo>
                <a:lnTo>
                  <a:pt x="631" y="1036"/>
                </a:lnTo>
                <a:lnTo>
                  <a:pt x="631" y="632"/>
                </a:lnTo>
                <a:lnTo>
                  <a:pt x="1035" y="632"/>
                </a:lnTo>
                <a:lnTo>
                  <a:pt x="1035" y="595"/>
                </a:lnTo>
                <a:lnTo>
                  <a:pt x="843" y="595"/>
                </a:lnTo>
                <a:lnTo>
                  <a:pt x="843" y="574"/>
                </a:lnTo>
                <a:lnTo>
                  <a:pt x="801" y="574"/>
                </a:lnTo>
                <a:lnTo>
                  <a:pt x="801" y="595"/>
                </a:lnTo>
                <a:lnTo>
                  <a:pt x="631" y="595"/>
                </a:lnTo>
                <a:lnTo>
                  <a:pt x="631" y="547"/>
                </a:lnTo>
                <a:lnTo>
                  <a:pt x="631" y="547"/>
                </a:lnTo>
                <a:lnTo>
                  <a:pt x="657" y="553"/>
                </a:lnTo>
                <a:lnTo>
                  <a:pt x="657" y="553"/>
                </a:lnTo>
                <a:lnTo>
                  <a:pt x="679" y="547"/>
                </a:lnTo>
                <a:lnTo>
                  <a:pt x="700" y="531"/>
                </a:lnTo>
                <a:lnTo>
                  <a:pt x="716" y="510"/>
                </a:lnTo>
                <a:lnTo>
                  <a:pt x="716" y="489"/>
                </a:lnTo>
                <a:lnTo>
                  <a:pt x="716" y="489"/>
                </a:lnTo>
                <a:lnTo>
                  <a:pt x="716" y="462"/>
                </a:lnTo>
                <a:lnTo>
                  <a:pt x="700" y="441"/>
                </a:lnTo>
                <a:lnTo>
                  <a:pt x="679" y="430"/>
                </a:lnTo>
                <a:lnTo>
                  <a:pt x="657" y="425"/>
                </a:lnTo>
                <a:lnTo>
                  <a:pt x="657" y="425"/>
                </a:lnTo>
                <a:lnTo>
                  <a:pt x="631" y="430"/>
                </a:lnTo>
                <a:lnTo>
                  <a:pt x="631" y="213"/>
                </a:lnTo>
                <a:lnTo>
                  <a:pt x="653" y="213"/>
                </a:lnTo>
                <a:lnTo>
                  <a:pt x="653" y="170"/>
                </a:lnTo>
                <a:lnTo>
                  <a:pt x="631" y="170"/>
                </a:lnTo>
                <a:lnTo>
                  <a:pt x="631" y="128"/>
                </a:lnTo>
                <a:lnTo>
                  <a:pt x="631" y="128"/>
                </a:lnTo>
                <a:lnTo>
                  <a:pt x="679" y="133"/>
                </a:lnTo>
                <a:lnTo>
                  <a:pt x="721" y="143"/>
                </a:lnTo>
                <a:lnTo>
                  <a:pt x="764" y="154"/>
                </a:lnTo>
                <a:lnTo>
                  <a:pt x="806" y="170"/>
                </a:lnTo>
                <a:lnTo>
                  <a:pt x="780" y="170"/>
                </a:lnTo>
                <a:lnTo>
                  <a:pt x="780" y="213"/>
                </a:lnTo>
                <a:lnTo>
                  <a:pt x="822" y="213"/>
                </a:lnTo>
                <a:lnTo>
                  <a:pt x="822" y="175"/>
                </a:lnTo>
                <a:lnTo>
                  <a:pt x="822" y="175"/>
                </a:lnTo>
                <a:lnTo>
                  <a:pt x="870" y="202"/>
                </a:lnTo>
                <a:lnTo>
                  <a:pt x="918" y="239"/>
                </a:lnTo>
                <a:lnTo>
                  <a:pt x="960" y="276"/>
                </a:lnTo>
                <a:lnTo>
                  <a:pt x="992" y="319"/>
                </a:lnTo>
                <a:lnTo>
                  <a:pt x="1024" y="361"/>
                </a:lnTo>
                <a:lnTo>
                  <a:pt x="1050" y="414"/>
                </a:lnTo>
                <a:lnTo>
                  <a:pt x="1071" y="468"/>
                </a:lnTo>
                <a:lnTo>
                  <a:pt x="1088" y="521"/>
                </a:lnTo>
                <a:lnTo>
                  <a:pt x="1077" y="526"/>
                </a:lnTo>
                <a:lnTo>
                  <a:pt x="1035" y="510"/>
                </a:lnTo>
                <a:lnTo>
                  <a:pt x="966" y="531"/>
                </a:lnTo>
                <a:lnTo>
                  <a:pt x="976" y="568"/>
                </a:lnTo>
                <a:lnTo>
                  <a:pt x="1029" y="553"/>
                </a:lnTo>
                <a:lnTo>
                  <a:pt x="1077" y="574"/>
                </a:lnTo>
                <a:lnTo>
                  <a:pt x="1093" y="563"/>
                </a:lnTo>
                <a:lnTo>
                  <a:pt x="1093" y="563"/>
                </a:lnTo>
                <a:lnTo>
                  <a:pt x="1099" y="595"/>
                </a:lnTo>
                <a:lnTo>
                  <a:pt x="1056" y="595"/>
                </a:lnTo>
                <a:lnTo>
                  <a:pt x="1056" y="632"/>
                </a:lnTo>
                <a:lnTo>
                  <a:pt x="1099" y="632"/>
                </a:lnTo>
                <a:lnTo>
                  <a:pt x="1099" y="632"/>
                </a:lnTo>
                <a:lnTo>
                  <a:pt x="1088" y="696"/>
                </a:lnTo>
                <a:lnTo>
                  <a:pt x="1077" y="754"/>
                </a:lnTo>
                <a:lnTo>
                  <a:pt x="1056" y="813"/>
                </a:lnTo>
                <a:lnTo>
                  <a:pt x="1029" y="865"/>
                </a:lnTo>
                <a:lnTo>
                  <a:pt x="1029" y="865"/>
                </a:lnTo>
                <a:lnTo>
                  <a:pt x="1018" y="850"/>
                </a:lnTo>
                <a:lnTo>
                  <a:pt x="1003" y="834"/>
                </a:lnTo>
                <a:lnTo>
                  <a:pt x="987" y="829"/>
                </a:lnTo>
                <a:lnTo>
                  <a:pt x="971" y="823"/>
                </a:lnTo>
                <a:lnTo>
                  <a:pt x="971" y="823"/>
                </a:lnTo>
                <a:lnTo>
                  <a:pt x="944" y="829"/>
                </a:lnTo>
                <a:lnTo>
                  <a:pt x="923" y="844"/>
                </a:lnTo>
                <a:lnTo>
                  <a:pt x="913" y="865"/>
                </a:lnTo>
                <a:lnTo>
                  <a:pt x="907" y="887"/>
                </a:lnTo>
                <a:lnTo>
                  <a:pt x="907" y="887"/>
                </a:lnTo>
                <a:lnTo>
                  <a:pt x="913" y="914"/>
                </a:lnTo>
                <a:lnTo>
                  <a:pt x="923" y="929"/>
                </a:lnTo>
                <a:lnTo>
                  <a:pt x="939" y="946"/>
                </a:lnTo>
                <a:lnTo>
                  <a:pt x="960" y="950"/>
                </a:lnTo>
                <a:lnTo>
                  <a:pt x="960" y="950"/>
                </a:lnTo>
                <a:lnTo>
                  <a:pt x="928" y="982"/>
                </a:lnTo>
                <a:lnTo>
                  <a:pt x="891" y="1009"/>
                </a:lnTo>
                <a:lnTo>
                  <a:pt x="854" y="1036"/>
                </a:lnTo>
                <a:lnTo>
                  <a:pt x="811" y="1057"/>
                </a:lnTo>
                <a:lnTo>
                  <a:pt x="769" y="1073"/>
                </a:lnTo>
                <a:lnTo>
                  <a:pt x="727" y="1089"/>
                </a:lnTo>
                <a:lnTo>
                  <a:pt x="679" y="1094"/>
                </a:lnTo>
                <a:lnTo>
                  <a:pt x="631" y="1099"/>
                </a:lnTo>
                <a:lnTo>
                  <a:pt x="631" y="1062"/>
                </a:lnTo>
                <a:lnTo>
                  <a:pt x="589" y="1062"/>
                </a:lnTo>
                <a:lnTo>
                  <a:pt x="589" y="1099"/>
                </a:lnTo>
                <a:lnTo>
                  <a:pt x="589" y="1099"/>
                </a:lnTo>
                <a:lnTo>
                  <a:pt x="567" y="1099"/>
                </a:lnTo>
                <a:lnTo>
                  <a:pt x="567" y="1078"/>
                </a:lnTo>
                <a:lnTo>
                  <a:pt x="525" y="1078"/>
                </a:lnTo>
                <a:lnTo>
                  <a:pt x="525" y="1094"/>
                </a:lnTo>
                <a:lnTo>
                  <a:pt x="525" y="1094"/>
                </a:lnTo>
                <a:lnTo>
                  <a:pt x="467" y="1078"/>
                </a:lnTo>
                <a:lnTo>
                  <a:pt x="414" y="1057"/>
                </a:lnTo>
                <a:lnTo>
                  <a:pt x="360" y="1030"/>
                </a:lnTo>
                <a:lnTo>
                  <a:pt x="313" y="998"/>
                </a:lnTo>
                <a:lnTo>
                  <a:pt x="382" y="935"/>
                </a:lnTo>
                <a:lnTo>
                  <a:pt x="291" y="844"/>
                </a:lnTo>
                <a:lnTo>
                  <a:pt x="228" y="908"/>
                </a:lnTo>
                <a:lnTo>
                  <a:pt x="228" y="908"/>
                </a:lnTo>
                <a:lnTo>
                  <a:pt x="196" y="865"/>
                </a:lnTo>
                <a:lnTo>
                  <a:pt x="211" y="865"/>
                </a:lnTo>
                <a:lnTo>
                  <a:pt x="211" y="823"/>
                </a:lnTo>
                <a:lnTo>
                  <a:pt x="175" y="823"/>
                </a:lnTo>
                <a:lnTo>
                  <a:pt x="175" y="823"/>
                </a:lnTo>
                <a:lnTo>
                  <a:pt x="153" y="781"/>
                </a:lnTo>
                <a:lnTo>
                  <a:pt x="137" y="733"/>
                </a:lnTo>
                <a:lnTo>
                  <a:pt x="132" y="685"/>
                </a:lnTo>
                <a:lnTo>
                  <a:pt x="127" y="632"/>
                </a:lnTo>
                <a:lnTo>
                  <a:pt x="589" y="632"/>
                </a:lnTo>
                <a:lnTo>
                  <a:pt x="589" y="722"/>
                </a:lnTo>
                <a:close/>
                <a:moveTo>
                  <a:pt x="1220" y="616"/>
                </a:moveTo>
                <a:lnTo>
                  <a:pt x="1220" y="616"/>
                </a:lnTo>
                <a:lnTo>
                  <a:pt x="1220" y="553"/>
                </a:lnTo>
                <a:lnTo>
                  <a:pt x="1210" y="489"/>
                </a:lnTo>
                <a:lnTo>
                  <a:pt x="1194" y="430"/>
                </a:lnTo>
                <a:lnTo>
                  <a:pt x="1173" y="377"/>
                </a:lnTo>
                <a:lnTo>
                  <a:pt x="1151" y="324"/>
                </a:lnTo>
                <a:lnTo>
                  <a:pt x="1120" y="271"/>
                </a:lnTo>
                <a:lnTo>
                  <a:pt x="1082" y="223"/>
                </a:lnTo>
                <a:lnTo>
                  <a:pt x="1045" y="181"/>
                </a:lnTo>
                <a:lnTo>
                  <a:pt x="1003" y="143"/>
                </a:lnTo>
                <a:lnTo>
                  <a:pt x="955" y="107"/>
                </a:lnTo>
                <a:lnTo>
                  <a:pt x="902" y="75"/>
                </a:lnTo>
                <a:lnTo>
                  <a:pt x="849" y="48"/>
                </a:lnTo>
                <a:lnTo>
                  <a:pt x="796" y="32"/>
                </a:lnTo>
                <a:lnTo>
                  <a:pt x="732" y="16"/>
                </a:lnTo>
                <a:lnTo>
                  <a:pt x="674" y="6"/>
                </a:lnTo>
                <a:lnTo>
                  <a:pt x="610" y="0"/>
                </a:lnTo>
                <a:lnTo>
                  <a:pt x="589" y="0"/>
                </a:lnTo>
                <a:lnTo>
                  <a:pt x="589" y="595"/>
                </a:lnTo>
                <a:lnTo>
                  <a:pt x="0" y="595"/>
                </a:lnTo>
                <a:lnTo>
                  <a:pt x="0" y="616"/>
                </a:lnTo>
                <a:lnTo>
                  <a:pt x="0" y="616"/>
                </a:lnTo>
                <a:lnTo>
                  <a:pt x="4" y="675"/>
                </a:lnTo>
                <a:lnTo>
                  <a:pt x="10" y="733"/>
                </a:lnTo>
                <a:lnTo>
                  <a:pt x="26" y="791"/>
                </a:lnTo>
                <a:lnTo>
                  <a:pt x="47" y="850"/>
                </a:lnTo>
                <a:lnTo>
                  <a:pt x="74" y="903"/>
                </a:lnTo>
                <a:lnTo>
                  <a:pt x="100" y="950"/>
                </a:lnTo>
                <a:lnTo>
                  <a:pt x="137" y="1004"/>
                </a:lnTo>
                <a:lnTo>
                  <a:pt x="180" y="1046"/>
                </a:lnTo>
                <a:lnTo>
                  <a:pt x="180" y="1046"/>
                </a:lnTo>
                <a:lnTo>
                  <a:pt x="222" y="1083"/>
                </a:lnTo>
                <a:lnTo>
                  <a:pt x="270" y="1121"/>
                </a:lnTo>
                <a:lnTo>
                  <a:pt x="318" y="1153"/>
                </a:lnTo>
                <a:lnTo>
                  <a:pt x="365" y="1174"/>
                </a:lnTo>
                <a:lnTo>
                  <a:pt x="418" y="1195"/>
                </a:lnTo>
                <a:lnTo>
                  <a:pt x="477" y="1211"/>
                </a:lnTo>
                <a:lnTo>
                  <a:pt x="530" y="1221"/>
                </a:lnTo>
                <a:lnTo>
                  <a:pt x="589" y="1227"/>
                </a:lnTo>
                <a:lnTo>
                  <a:pt x="589" y="1227"/>
                </a:lnTo>
                <a:lnTo>
                  <a:pt x="631" y="1227"/>
                </a:lnTo>
                <a:lnTo>
                  <a:pt x="631" y="1227"/>
                </a:lnTo>
                <a:lnTo>
                  <a:pt x="631" y="1227"/>
                </a:lnTo>
                <a:lnTo>
                  <a:pt x="689" y="1221"/>
                </a:lnTo>
                <a:lnTo>
                  <a:pt x="748" y="1211"/>
                </a:lnTo>
                <a:lnTo>
                  <a:pt x="801" y="1195"/>
                </a:lnTo>
                <a:lnTo>
                  <a:pt x="854" y="1174"/>
                </a:lnTo>
                <a:lnTo>
                  <a:pt x="907" y="1153"/>
                </a:lnTo>
                <a:lnTo>
                  <a:pt x="955" y="1121"/>
                </a:lnTo>
                <a:lnTo>
                  <a:pt x="1003" y="1083"/>
                </a:lnTo>
                <a:lnTo>
                  <a:pt x="1045" y="1046"/>
                </a:lnTo>
                <a:lnTo>
                  <a:pt x="1045" y="1046"/>
                </a:lnTo>
                <a:lnTo>
                  <a:pt x="1082" y="1004"/>
                </a:lnTo>
                <a:lnTo>
                  <a:pt x="1120" y="950"/>
                </a:lnTo>
                <a:lnTo>
                  <a:pt x="1151" y="903"/>
                </a:lnTo>
                <a:lnTo>
                  <a:pt x="1178" y="850"/>
                </a:lnTo>
                <a:lnTo>
                  <a:pt x="1199" y="791"/>
                </a:lnTo>
                <a:lnTo>
                  <a:pt x="1210" y="733"/>
                </a:lnTo>
                <a:lnTo>
                  <a:pt x="1220" y="675"/>
                </a:lnTo>
                <a:lnTo>
                  <a:pt x="1220" y="6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3" name="Freeform 669"/>
          <p:cNvSpPr>
            <a:spLocks noChangeArrowheads="1"/>
          </p:cNvSpPr>
          <p:nvPr/>
        </p:nvSpPr>
        <p:spPr bwMode="auto">
          <a:xfrm>
            <a:off x="6808546" y="4271188"/>
            <a:ext cx="188926" cy="207293"/>
          </a:xfrm>
          <a:custGeom>
            <a:avLst/>
            <a:gdLst>
              <a:gd name="T0" fmla="*/ 435 w 633"/>
              <a:gd name="T1" fmla="*/ 653 h 697"/>
              <a:gd name="T2" fmla="*/ 419 w 633"/>
              <a:gd name="T3" fmla="*/ 643 h 697"/>
              <a:gd name="T4" fmla="*/ 467 w 633"/>
              <a:gd name="T5" fmla="*/ 632 h 697"/>
              <a:gd name="T6" fmla="*/ 462 w 633"/>
              <a:gd name="T7" fmla="*/ 648 h 697"/>
              <a:gd name="T8" fmla="*/ 589 w 633"/>
              <a:gd name="T9" fmla="*/ 85 h 697"/>
              <a:gd name="T10" fmla="*/ 441 w 633"/>
              <a:gd name="T11" fmla="*/ 112 h 697"/>
              <a:gd name="T12" fmla="*/ 313 w 633"/>
              <a:gd name="T13" fmla="*/ 175 h 697"/>
              <a:gd name="T14" fmla="*/ 207 w 633"/>
              <a:gd name="T15" fmla="*/ 271 h 697"/>
              <a:gd name="T16" fmla="*/ 132 w 633"/>
              <a:gd name="T17" fmla="*/ 393 h 697"/>
              <a:gd name="T18" fmla="*/ 90 w 633"/>
              <a:gd name="T19" fmla="*/ 536 h 697"/>
              <a:gd name="T20" fmla="*/ 42 w 633"/>
              <a:gd name="T21" fmla="*/ 590 h 697"/>
              <a:gd name="T22" fmla="*/ 69 w 633"/>
              <a:gd name="T23" fmla="*/ 430 h 697"/>
              <a:gd name="T24" fmla="*/ 143 w 633"/>
              <a:gd name="T25" fmla="*/ 287 h 697"/>
              <a:gd name="T26" fmla="*/ 249 w 633"/>
              <a:gd name="T27" fmla="*/ 170 h 697"/>
              <a:gd name="T28" fmla="*/ 382 w 633"/>
              <a:gd name="T29" fmla="*/ 90 h 697"/>
              <a:gd name="T30" fmla="*/ 536 w 633"/>
              <a:gd name="T31" fmla="*/ 43 h 697"/>
              <a:gd name="T32" fmla="*/ 488 w 633"/>
              <a:gd name="T33" fmla="*/ 186 h 697"/>
              <a:gd name="T34" fmla="*/ 478 w 633"/>
              <a:gd name="T35" fmla="*/ 202 h 697"/>
              <a:gd name="T36" fmla="*/ 462 w 633"/>
              <a:gd name="T37" fmla="*/ 207 h 697"/>
              <a:gd name="T38" fmla="*/ 446 w 633"/>
              <a:gd name="T39" fmla="*/ 197 h 697"/>
              <a:gd name="T40" fmla="*/ 446 w 633"/>
              <a:gd name="T41" fmla="*/ 181 h 697"/>
              <a:gd name="T42" fmla="*/ 462 w 633"/>
              <a:gd name="T43" fmla="*/ 165 h 697"/>
              <a:gd name="T44" fmla="*/ 478 w 633"/>
              <a:gd name="T45" fmla="*/ 170 h 697"/>
              <a:gd name="T46" fmla="*/ 361 w 633"/>
              <a:gd name="T47" fmla="*/ 590 h 697"/>
              <a:gd name="T48" fmla="*/ 318 w 633"/>
              <a:gd name="T49" fmla="*/ 590 h 697"/>
              <a:gd name="T50" fmla="*/ 132 w 633"/>
              <a:gd name="T51" fmla="*/ 536 h 697"/>
              <a:gd name="T52" fmla="*/ 175 w 633"/>
              <a:gd name="T53" fmla="*/ 398 h 697"/>
              <a:gd name="T54" fmla="*/ 196 w 633"/>
              <a:gd name="T55" fmla="*/ 356 h 697"/>
              <a:gd name="T56" fmla="*/ 286 w 633"/>
              <a:gd name="T57" fmla="*/ 250 h 697"/>
              <a:gd name="T58" fmla="*/ 403 w 633"/>
              <a:gd name="T59" fmla="*/ 170 h 697"/>
              <a:gd name="T60" fmla="*/ 409 w 633"/>
              <a:gd name="T61" fmla="*/ 212 h 697"/>
              <a:gd name="T62" fmla="*/ 462 w 633"/>
              <a:gd name="T63" fmla="*/ 250 h 697"/>
              <a:gd name="T64" fmla="*/ 510 w 633"/>
              <a:gd name="T65" fmla="*/ 233 h 697"/>
              <a:gd name="T66" fmla="*/ 525 w 633"/>
              <a:gd name="T67" fmla="*/ 186 h 697"/>
              <a:gd name="T68" fmla="*/ 510 w 633"/>
              <a:gd name="T69" fmla="*/ 149 h 697"/>
              <a:gd name="T70" fmla="*/ 546 w 633"/>
              <a:gd name="T71" fmla="*/ 128 h 697"/>
              <a:gd name="T72" fmla="*/ 361 w 633"/>
              <a:gd name="T73" fmla="*/ 590 h 697"/>
              <a:gd name="T74" fmla="*/ 377 w 633"/>
              <a:gd name="T75" fmla="*/ 632 h 697"/>
              <a:gd name="T76" fmla="*/ 382 w 633"/>
              <a:gd name="T77" fmla="*/ 664 h 697"/>
              <a:gd name="T78" fmla="*/ 435 w 633"/>
              <a:gd name="T79" fmla="*/ 696 h 697"/>
              <a:gd name="T80" fmla="*/ 472 w 633"/>
              <a:gd name="T81" fmla="*/ 690 h 697"/>
              <a:gd name="T82" fmla="*/ 504 w 633"/>
              <a:gd name="T83" fmla="*/ 643 h 697"/>
              <a:gd name="T84" fmla="*/ 515 w 633"/>
              <a:gd name="T85" fmla="*/ 632 h 697"/>
              <a:gd name="T86" fmla="*/ 632 w 633"/>
              <a:gd name="T87" fmla="*/ 0 h 697"/>
              <a:gd name="T88" fmla="*/ 610 w 633"/>
              <a:gd name="T89" fmla="*/ 0 h 697"/>
              <a:gd name="T90" fmla="*/ 430 w 633"/>
              <a:gd name="T91" fmla="*/ 26 h 697"/>
              <a:gd name="T92" fmla="*/ 271 w 633"/>
              <a:gd name="T93" fmla="*/ 101 h 697"/>
              <a:gd name="T94" fmla="*/ 138 w 633"/>
              <a:gd name="T95" fmla="*/ 223 h 697"/>
              <a:gd name="T96" fmla="*/ 48 w 633"/>
              <a:gd name="T97" fmla="*/ 372 h 697"/>
              <a:gd name="T98" fmla="*/ 0 w 633"/>
              <a:gd name="T99" fmla="*/ 547 h 697"/>
              <a:gd name="T100" fmla="*/ 0 w 633"/>
              <a:gd name="T101" fmla="*/ 632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3" h="697">
                <a:moveTo>
                  <a:pt x="451" y="653"/>
                </a:moveTo>
                <a:lnTo>
                  <a:pt x="435" y="653"/>
                </a:lnTo>
                <a:lnTo>
                  <a:pt x="435" y="653"/>
                </a:lnTo>
                <a:lnTo>
                  <a:pt x="425" y="648"/>
                </a:lnTo>
                <a:lnTo>
                  <a:pt x="419" y="643"/>
                </a:lnTo>
                <a:lnTo>
                  <a:pt x="419" y="643"/>
                </a:lnTo>
                <a:lnTo>
                  <a:pt x="419" y="632"/>
                </a:lnTo>
                <a:lnTo>
                  <a:pt x="467" y="632"/>
                </a:lnTo>
                <a:lnTo>
                  <a:pt x="467" y="632"/>
                </a:lnTo>
                <a:lnTo>
                  <a:pt x="467" y="643"/>
                </a:lnTo>
                <a:lnTo>
                  <a:pt x="467" y="643"/>
                </a:lnTo>
                <a:lnTo>
                  <a:pt x="462" y="648"/>
                </a:lnTo>
                <a:lnTo>
                  <a:pt x="451" y="653"/>
                </a:lnTo>
                <a:close/>
                <a:moveTo>
                  <a:pt x="589" y="85"/>
                </a:moveTo>
                <a:lnTo>
                  <a:pt x="589" y="85"/>
                </a:lnTo>
                <a:lnTo>
                  <a:pt x="542" y="85"/>
                </a:lnTo>
                <a:lnTo>
                  <a:pt x="488" y="96"/>
                </a:lnTo>
                <a:lnTo>
                  <a:pt x="441" y="112"/>
                </a:lnTo>
                <a:lnTo>
                  <a:pt x="398" y="128"/>
                </a:lnTo>
                <a:lnTo>
                  <a:pt x="356" y="149"/>
                </a:lnTo>
                <a:lnTo>
                  <a:pt x="313" y="175"/>
                </a:lnTo>
                <a:lnTo>
                  <a:pt x="276" y="207"/>
                </a:lnTo>
                <a:lnTo>
                  <a:pt x="239" y="239"/>
                </a:lnTo>
                <a:lnTo>
                  <a:pt x="207" y="271"/>
                </a:lnTo>
                <a:lnTo>
                  <a:pt x="175" y="314"/>
                </a:lnTo>
                <a:lnTo>
                  <a:pt x="154" y="351"/>
                </a:lnTo>
                <a:lnTo>
                  <a:pt x="132" y="393"/>
                </a:lnTo>
                <a:lnTo>
                  <a:pt x="111" y="441"/>
                </a:lnTo>
                <a:lnTo>
                  <a:pt x="100" y="489"/>
                </a:lnTo>
                <a:lnTo>
                  <a:pt x="90" y="536"/>
                </a:lnTo>
                <a:lnTo>
                  <a:pt x="85" y="590"/>
                </a:lnTo>
                <a:lnTo>
                  <a:pt x="42" y="590"/>
                </a:lnTo>
                <a:lnTo>
                  <a:pt x="42" y="590"/>
                </a:lnTo>
                <a:lnTo>
                  <a:pt x="48" y="531"/>
                </a:lnTo>
                <a:lnTo>
                  <a:pt x="58" y="478"/>
                </a:lnTo>
                <a:lnTo>
                  <a:pt x="69" y="430"/>
                </a:lnTo>
                <a:lnTo>
                  <a:pt x="90" y="377"/>
                </a:lnTo>
                <a:lnTo>
                  <a:pt x="111" y="329"/>
                </a:lnTo>
                <a:lnTo>
                  <a:pt x="143" y="287"/>
                </a:lnTo>
                <a:lnTo>
                  <a:pt x="175" y="244"/>
                </a:lnTo>
                <a:lnTo>
                  <a:pt x="207" y="207"/>
                </a:lnTo>
                <a:lnTo>
                  <a:pt x="249" y="170"/>
                </a:lnTo>
                <a:lnTo>
                  <a:pt x="286" y="138"/>
                </a:lnTo>
                <a:lnTo>
                  <a:pt x="335" y="112"/>
                </a:lnTo>
                <a:lnTo>
                  <a:pt x="382" y="90"/>
                </a:lnTo>
                <a:lnTo>
                  <a:pt x="430" y="69"/>
                </a:lnTo>
                <a:lnTo>
                  <a:pt x="483" y="54"/>
                </a:lnTo>
                <a:lnTo>
                  <a:pt x="536" y="43"/>
                </a:lnTo>
                <a:lnTo>
                  <a:pt x="589" y="37"/>
                </a:lnTo>
                <a:lnTo>
                  <a:pt x="589" y="85"/>
                </a:lnTo>
                <a:close/>
                <a:moveTo>
                  <a:pt x="488" y="186"/>
                </a:moveTo>
                <a:lnTo>
                  <a:pt x="488" y="186"/>
                </a:lnTo>
                <a:lnTo>
                  <a:pt x="483" y="197"/>
                </a:lnTo>
                <a:lnTo>
                  <a:pt x="478" y="202"/>
                </a:lnTo>
                <a:lnTo>
                  <a:pt x="472" y="207"/>
                </a:lnTo>
                <a:lnTo>
                  <a:pt x="462" y="207"/>
                </a:lnTo>
                <a:lnTo>
                  <a:pt x="462" y="207"/>
                </a:lnTo>
                <a:lnTo>
                  <a:pt x="456" y="207"/>
                </a:lnTo>
                <a:lnTo>
                  <a:pt x="451" y="202"/>
                </a:lnTo>
                <a:lnTo>
                  <a:pt x="446" y="197"/>
                </a:lnTo>
                <a:lnTo>
                  <a:pt x="441" y="186"/>
                </a:lnTo>
                <a:lnTo>
                  <a:pt x="441" y="186"/>
                </a:lnTo>
                <a:lnTo>
                  <a:pt x="446" y="181"/>
                </a:lnTo>
                <a:lnTo>
                  <a:pt x="451" y="170"/>
                </a:lnTo>
                <a:lnTo>
                  <a:pt x="456" y="170"/>
                </a:lnTo>
                <a:lnTo>
                  <a:pt x="462" y="165"/>
                </a:lnTo>
                <a:lnTo>
                  <a:pt x="462" y="165"/>
                </a:lnTo>
                <a:lnTo>
                  <a:pt x="472" y="170"/>
                </a:lnTo>
                <a:lnTo>
                  <a:pt x="478" y="170"/>
                </a:lnTo>
                <a:lnTo>
                  <a:pt x="483" y="181"/>
                </a:lnTo>
                <a:lnTo>
                  <a:pt x="488" y="186"/>
                </a:lnTo>
                <a:close/>
                <a:moveTo>
                  <a:pt x="361" y="590"/>
                </a:moveTo>
                <a:lnTo>
                  <a:pt x="361" y="568"/>
                </a:lnTo>
                <a:lnTo>
                  <a:pt x="318" y="568"/>
                </a:lnTo>
                <a:lnTo>
                  <a:pt x="318" y="590"/>
                </a:lnTo>
                <a:lnTo>
                  <a:pt x="128" y="590"/>
                </a:lnTo>
                <a:lnTo>
                  <a:pt x="128" y="590"/>
                </a:lnTo>
                <a:lnTo>
                  <a:pt x="132" y="536"/>
                </a:lnTo>
                <a:lnTo>
                  <a:pt x="143" y="489"/>
                </a:lnTo>
                <a:lnTo>
                  <a:pt x="154" y="441"/>
                </a:lnTo>
                <a:lnTo>
                  <a:pt x="175" y="398"/>
                </a:lnTo>
                <a:lnTo>
                  <a:pt x="212" y="398"/>
                </a:lnTo>
                <a:lnTo>
                  <a:pt x="212" y="356"/>
                </a:lnTo>
                <a:lnTo>
                  <a:pt x="196" y="356"/>
                </a:lnTo>
                <a:lnTo>
                  <a:pt x="196" y="356"/>
                </a:lnTo>
                <a:lnTo>
                  <a:pt x="239" y="297"/>
                </a:lnTo>
                <a:lnTo>
                  <a:pt x="286" y="250"/>
                </a:lnTo>
                <a:lnTo>
                  <a:pt x="345" y="207"/>
                </a:lnTo>
                <a:lnTo>
                  <a:pt x="403" y="170"/>
                </a:lnTo>
                <a:lnTo>
                  <a:pt x="403" y="170"/>
                </a:lnTo>
                <a:lnTo>
                  <a:pt x="403" y="186"/>
                </a:lnTo>
                <a:lnTo>
                  <a:pt x="403" y="186"/>
                </a:lnTo>
                <a:lnTo>
                  <a:pt x="409" y="212"/>
                </a:lnTo>
                <a:lnTo>
                  <a:pt x="419" y="233"/>
                </a:lnTo>
                <a:lnTo>
                  <a:pt x="441" y="244"/>
                </a:lnTo>
                <a:lnTo>
                  <a:pt x="462" y="250"/>
                </a:lnTo>
                <a:lnTo>
                  <a:pt x="462" y="250"/>
                </a:lnTo>
                <a:lnTo>
                  <a:pt x="488" y="244"/>
                </a:lnTo>
                <a:lnTo>
                  <a:pt x="510" y="233"/>
                </a:lnTo>
                <a:lnTo>
                  <a:pt x="520" y="212"/>
                </a:lnTo>
                <a:lnTo>
                  <a:pt x="525" y="186"/>
                </a:lnTo>
                <a:lnTo>
                  <a:pt x="525" y="186"/>
                </a:lnTo>
                <a:lnTo>
                  <a:pt x="525" y="170"/>
                </a:lnTo>
                <a:lnTo>
                  <a:pt x="520" y="159"/>
                </a:lnTo>
                <a:lnTo>
                  <a:pt x="510" y="149"/>
                </a:lnTo>
                <a:lnTo>
                  <a:pt x="499" y="138"/>
                </a:lnTo>
                <a:lnTo>
                  <a:pt x="499" y="138"/>
                </a:lnTo>
                <a:lnTo>
                  <a:pt x="546" y="128"/>
                </a:lnTo>
                <a:lnTo>
                  <a:pt x="589" y="122"/>
                </a:lnTo>
                <a:lnTo>
                  <a:pt x="589" y="590"/>
                </a:lnTo>
                <a:lnTo>
                  <a:pt x="361" y="590"/>
                </a:lnTo>
                <a:close/>
                <a:moveTo>
                  <a:pt x="371" y="632"/>
                </a:moveTo>
                <a:lnTo>
                  <a:pt x="371" y="632"/>
                </a:lnTo>
                <a:lnTo>
                  <a:pt x="377" y="632"/>
                </a:lnTo>
                <a:lnTo>
                  <a:pt x="382" y="643"/>
                </a:lnTo>
                <a:lnTo>
                  <a:pt x="382" y="643"/>
                </a:lnTo>
                <a:lnTo>
                  <a:pt x="382" y="664"/>
                </a:lnTo>
                <a:lnTo>
                  <a:pt x="398" y="680"/>
                </a:lnTo>
                <a:lnTo>
                  <a:pt x="414" y="690"/>
                </a:lnTo>
                <a:lnTo>
                  <a:pt x="435" y="696"/>
                </a:lnTo>
                <a:lnTo>
                  <a:pt x="451" y="696"/>
                </a:lnTo>
                <a:lnTo>
                  <a:pt x="451" y="696"/>
                </a:lnTo>
                <a:lnTo>
                  <a:pt x="472" y="690"/>
                </a:lnTo>
                <a:lnTo>
                  <a:pt x="488" y="680"/>
                </a:lnTo>
                <a:lnTo>
                  <a:pt x="504" y="664"/>
                </a:lnTo>
                <a:lnTo>
                  <a:pt x="504" y="643"/>
                </a:lnTo>
                <a:lnTo>
                  <a:pt x="504" y="643"/>
                </a:lnTo>
                <a:lnTo>
                  <a:pt x="510" y="632"/>
                </a:lnTo>
                <a:lnTo>
                  <a:pt x="515" y="632"/>
                </a:lnTo>
                <a:lnTo>
                  <a:pt x="632" y="632"/>
                </a:lnTo>
                <a:lnTo>
                  <a:pt x="632" y="0"/>
                </a:lnTo>
                <a:lnTo>
                  <a:pt x="632" y="0"/>
                </a:lnTo>
                <a:lnTo>
                  <a:pt x="610" y="0"/>
                </a:lnTo>
                <a:lnTo>
                  <a:pt x="610" y="0"/>
                </a:lnTo>
                <a:lnTo>
                  <a:pt x="610" y="0"/>
                </a:lnTo>
                <a:lnTo>
                  <a:pt x="546" y="0"/>
                </a:lnTo>
                <a:lnTo>
                  <a:pt x="488" y="11"/>
                </a:lnTo>
                <a:lnTo>
                  <a:pt x="430" y="26"/>
                </a:lnTo>
                <a:lnTo>
                  <a:pt x="371" y="48"/>
                </a:lnTo>
                <a:lnTo>
                  <a:pt x="318" y="69"/>
                </a:lnTo>
                <a:lnTo>
                  <a:pt x="271" y="101"/>
                </a:lnTo>
                <a:lnTo>
                  <a:pt x="223" y="138"/>
                </a:lnTo>
                <a:lnTo>
                  <a:pt x="181" y="175"/>
                </a:lnTo>
                <a:lnTo>
                  <a:pt x="138" y="223"/>
                </a:lnTo>
                <a:lnTo>
                  <a:pt x="106" y="265"/>
                </a:lnTo>
                <a:lnTo>
                  <a:pt x="74" y="319"/>
                </a:lnTo>
                <a:lnTo>
                  <a:pt x="48" y="372"/>
                </a:lnTo>
                <a:lnTo>
                  <a:pt x="26" y="430"/>
                </a:lnTo>
                <a:lnTo>
                  <a:pt x="10" y="489"/>
                </a:lnTo>
                <a:lnTo>
                  <a:pt x="0" y="547"/>
                </a:lnTo>
                <a:lnTo>
                  <a:pt x="0" y="611"/>
                </a:lnTo>
                <a:lnTo>
                  <a:pt x="0" y="632"/>
                </a:lnTo>
                <a:lnTo>
                  <a:pt x="0" y="632"/>
                </a:lnTo>
                <a:lnTo>
                  <a:pt x="0" y="632"/>
                </a:lnTo>
                <a:lnTo>
                  <a:pt x="371" y="6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4" name="Freeform 670"/>
          <p:cNvSpPr>
            <a:spLocks noChangeArrowheads="1"/>
          </p:cNvSpPr>
          <p:nvPr/>
        </p:nvSpPr>
        <p:spPr bwMode="auto">
          <a:xfrm>
            <a:off x="6871521" y="4395826"/>
            <a:ext cx="38047" cy="38047"/>
          </a:xfrm>
          <a:custGeom>
            <a:avLst/>
            <a:gdLst>
              <a:gd name="T0" fmla="*/ 64 w 128"/>
              <a:gd name="T1" fmla="*/ 85 h 129"/>
              <a:gd name="T2" fmla="*/ 64 w 128"/>
              <a:gd name="T3" fmla="*/ 85 h 129"/>
              <a:gd name="T4" fmla="*/ 53 w 128"/>
              <a:gd name="T5" fmla="*/ 85 h 129"/>
              <a:gd name="T6" fmla="*/ 48 w 128"/>
              <a:gd name="T7" fmla="*/ 80 h 129"/>
              <a:gd name="T8" fmla="*/ 43 w 128"/>
              <a:gd name="T9" fmla="*/ 75 h 129"/>
              <a:gd name="T10" fmla="*/ 43 w 128"/>
              <a:gd name="T11" fmla="*/ 64 h 129"/>
              <a:gd name="T12" fmla="*/ 43 w 128"/>
              <a:gd name="T13" fmla="*/ 64 h 129"/>
              <a:gd name="T14" fmla="*/ 43 w 128"/>
              <a:gd name="T15" fmla="*/ 53 h 129"/>
              <a:gd name="T16" fmla="*/ 48 w 128"/>
              <a:gd name="T17" fmla="*/ 49 h 129"/>
              <a:gd name="T18" fmla="*/ 53 w 128"/>
              <a:gd name="T19" fmla="*/ 43 h 129"/>
              <a:gd name="T20" fmla="*/ 64 w 128"/>
              <a:gd name="T21" fmla="*/ 43 h 129"/>
              <a:gd name="T22" fmla="*/ 64 w 128"/>
              <a:gd name="T23" fmla="*/ 43 h 129"/>
              <a:gd name="T24" fmla="*/ 69 w 128"/>
              <a:gd name="T25" fmla="*/ 43 h 129"/>
              <a:gd name="T26" fmla="*/ 80 w 128"/>
              <a:gd name="T27" fmla="*/ 49 h 129"/>
              <a:gd name="T28" fmla="*/ 80 w 128"/>
              <a:gd name="T29" fmla="*/ 53 h 129"/>
              <a:gd name="T30" fmla="*/ 85 w 128"/>
              <a:gd name="T31" fmla="*/ 64 h 129"/>
              <a:gd name="T32" fmla="*/ 85 w 128"/>
              <a:gd name="T33" fmla="*/ 64 h 129"/>
              <a:gd name="T34" fmla="*/ 80 w 128"/>
              <a:gd name="T35" fmla="*/ 75 h 129"/>
              <a:gd name="T36" fmla="*/ 80 w 128"/>
              <a:gd name="T37" fmla="*/ 80 h 129"/>
              <a:gd name="T38" fmla="*/ 69 w 128"/>
              <a:gd name="T39" fmla="*/ 85 h 129"/>
              <a:gd name="T40" fmla="*/ 64 w 128"/>
              <a:gd name="T41" fmla="*/ 85 h 129"/>
              <a:gd name="T42" fmla="*/ 64 w 128"/>
              <a:gd name="T43" fmla="*/ 0 h 129"/>
              <a:gd name="T44" fmla="*/ 64 w 128"/>
              <a:gd name="T45" fmla="*/ 0 h 129"/>
              <a:gd name="T46" fmla="*/ 37 w 128"/>
              <a:gd name="T47" fmla="*/ 6 h 129"/>
              <a:gd name="T48" fmla="*/ 16 w 128"/>
              <a:gd name="T49" fmla="*/ 22 h 129"/>
              <a:gd name="T50" fmla="*/ 5 w 128"/>
              <a:gd name="T51" fmla="*/ 38 h 129"/>
              <a:gd name="T52" fmla="*/ 0 w 128"/>
              <a:gd name="T53" fmla="*/ 64 h 129"/>
              <a:gd name="T54" fmla="*/ 0 w 128"/>
              <a:gd name="T55" fmla="*/ 64 h 129"/>
              <a:gd name="T56" fmla="*/ 5 w 128"/>
              <a:gd name="T57" fmla="*/ 91 h 129"/>
              <a:gd name="T58" fmla="*/ 16 w 128"/>
              <a:gd name="T59" fmla="*/ 107 h 129"/>
              <a:gd name="T60" fmla="*/ 37 w 128"/>
              <a:gd name="T61" fmla="*/ 123 h 129"/>
              <a:gd name="T62" fmla="*/ 64 w 128"/>
              <a:gd name="T63" fmla="*/ 128 h 129"/>
              <a:gd name="T64" fmla="*/ 64 w 128"/>
              <a:gd name="T65" fmla="*/ 128 h 129"/>
              <a:gd name="T66" fmla="*/ 85 w 128"/>
              <a:gd name="T67" fmla="*/ 123 h 129"/>
              <a:gd name="T68" fmla="*/ 106 w 128"/>
              <a:gd name="T69" fmla="*/ 107 h 129"/>
              <a:gd name="T70" fmla="*/ 123 w 128"/>
              <a:gd name="T71" fmla="*/ 91 h 129"/>
              <a:gd name="T72" fmla="*/ 127 w 128"/>
              <a:gd name="T73" fmla="*/ 64 h 129"/>
              <a:gd name="T74" fmla="*/ 127 w 128"/>
              <a:gd name="T75" fmla="*/ 64 h 129"/>
              <a:gd name="T76" fmla="*/ 123 w 128"/>
              <a:gd name="T77" fmla="*/ 38 h 129"/>
              <a:gd name="T78" fmla="*/ 106 w 128"/>
              <a:gd name="T79" fmla="*/ 22 h 129"/>
              <a:gd name="T80" fmla="*/ 85 w 128"/>
              <a:gd name="T81" fmla="*/ 6 h 129"/>
              <a:gd name="T82" fmla="*/ 64 w 128"/>
              <a:gd name="T83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9">
                <a:moveTo>
                  <a:pt x="64" y="85"/>
                </a:moveTo>
                <a:lnTo>
                  <a:pt x="64" y="85"/>
                </a:lnTo>
                <a:lnTo>
                  <a:pt x="53" y="85"/>
                </a:lnTo>
                <a:lnTo>
                  <a:pt x="48" y="80"/>
                </a:lnTo>
                <a:lnTo>
                  <a:pt x="43" y="75"/>
                </a:lnTo>
                <a:lnTo>
                  <a:pt x="43" y="64"/>
                </a:lnTo>
                <a:lnTo>
                  <a:pt x="43" y="64"/>
                </a:lnTo>
                <a:lnTo>
                  <a:pt x="43" y="53"/>
                </a:lnTo>
                <a:lnTo>
                  <a:pt x="48" y="49"/>
                </a:lnTo>
                <a:lnTo>
                  <a:pt x="53" y="43"/>
                </a:lnTo>
                <a:lnTo>
                  <a:pt x="64" y="43"/>
                </a:lnTo>
                <a:lnTo>
                  <a:pt x="64" y="43"/>
                </a:lnTo>
                <a:lnTo>
                  <a:pt x="69" y="43"/>
                </a:lnTo>
                <a:lnTo>
                  <a:pt x="80" y="49"/>
                </a:lnTo>
                <a:lnTo>
                  <a:pt x="80" y="53"/>
                </a:lnTo>
                <a:lnTo>
                  <a:pt x="85" y="64"/>
                </a:lnTo>
                <a:lnTo>
                  <a:pt x="85" y="64"/>
                </a:lnTo>
                <a:lnTo>
                  <a:pt x="80" y="75"/>
                </a:lnTo>
                <a:lnTo>
                  <a:pt x="80" y="80"/>
                </a:lnTo>
                <a:lnTo>
                  <a:pt x="69" y="85"/>
                </a:lnTo>
                <a:lnTo>
                  <a:pt x="64" y="85"/>
                </a:lnTo>
                <a:close/>
                <a:moveTo>
                  <a:pt x="64" y="0"/>
                </a:moveTo>
                <a:lnTo>
                  <a:pt x="64" y="0"/>
                </a:lnTo>
                <a:lnTo>
                  <a:pt x="37" y="6"/>
                </a:lnTo>
                <a:lnTo>
                  <a:pt x="16" y="22"/>
                </a:lnTo>
                <a:lnTo>
                  <a:pt x="5" y="38"/>
                </a:lnTo>
                <a:lnTo>
                  <a:pt x="0" y="64"/>
                </a:lnTo>
                <a:lnTo>
                  <a:pt x="0" y="64"/>
                </a:lnTo>
                <a:lnTo>
                  <a:pt x="5" y="91"/>
                </a:lnTo>
                <a:lnTo>
                  <a:pt x="16" y="107"/>
                </a:lnTo>
                <a:lnTo>
                  <a:pt x="37" y="123"/>
                </a:lnTo>
                <a:lnTo>
                  <a:pt x="64" y="128"/>
                </a:lnTo>
                <a:lnTo>
                  <a:pt x="64" y="128"/>
                </a:lnTo>
                <a:lnTo>
                  <a:pt x="85" y="123"/>
                </a:lnTo>
                <a:lnTo>
                  <a:pt x="106" y="107"/>
                </a:lnTo>
                <a:lnTo>
                  <a:pt x="123" y="91"/>
                </a:lnTo>
                <a:lnTo>
                  <a:pt x="127" y="64"/>
                </a:lnTo>
                <a:lnTo>
                  <a:pt x="127" y="64"/>
                </a:lnTo>
                <a:lnTo>
                  <a:pt x="123" y="38"/>
                </a:lnTo>
                <a:lnTo>
                  <a:pt x="106" y="22"/>
                </a:lnTo>
                <a:lnTo>
                  <a:pt x="85" y="6"/>
                </a:lnTo>
                <a:lnTo>
                  <a:pt x="6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" name="Freeform 671"/>
          <p:cNvSpPr>
            <a:spLocks noChangeArrowheads="1"/>
          </p:cNvSpPr>
          <p:nvPr/>
        </p:nvSpPr>
        <p:spPr bwMode="auto">
          <a:xfrm>
            <a:off x="7097182" y="4420754"/>
            <a:ext cx="38047" cy="38048"/>
          </a:xfrm>
          <a:custGeom>
            <a:avLst/>
            <a:gdLst>
              <a:gd name="T0" fmla="*/ 64 w 129"/>
              <a:gd name="T1" fmla="*/ 86 h 129"/>
              <a:gd name="T2" fmla="*/ 64 w 129"/>
              <a:gd name="T3" fmla="*/ 86 h 129"/>
              <a:gd name="T4" fmla="*/ 53 w 129"/>
              <a:gd name="T5" fmla="*/ 86 h 129"/>
              <a:gd name="T6" fmla="*/ 48 w 129"/>
              <a:gd name="T7" fmla="*/ 80 h 129"/>
              <a:gd name="T8" fmla="*/ 43 w 129"/>
              <a:gd name="T9" fmla="*/ 69 h 129"/>
              <a:gd name="T10" fmla="*/ 43 w 129"/>
              <a:gd name="T11" fmla="*/ 64 h 129"/>
              <a:gd name="T12" fmla="*/ 43 w 129"/>
              <a:gd name="T13" fmla="*/ 64 h 129"/>
              <a:gd name="T14" fmla="*/ 43 w 129"/>
              <a:gd name="T15" fmla="*/ 54 h 129"/>
              <a:gd name="T16" fmla="*/ 48 w 129"/>
              <a:gd name="T17" fmla="*/ 48 h 129"/>
              <a:gd name="T18" fmla="*/ 53 w 129"/>
              <a:gd name="T19" fmla="*/ 43 h 129"/>
              <a:gd name="T20" fmla="*/ 64 w 129"/>
              <a:gd name="T21" fmla="*/ 43 h 129"/>
              <a:gd name="T22" fmla="*/ 64 w 129"/>
              <a:gd name="T23" fmla="*/ 43 h 129"/>
              <a:gd name="T24" fmla="*/ 70 w 129"/>
              <a:gd name="T25" fmla="*/ 43 h 129"/>
              <a:gd name="T26" fmla="*/ 80 w 129"/>
              <a:gd name="T27" fmla="*/ 48 h 129"/>
              <a:gd name="T28" fmla="*/ 85 w 129"/>
              <a:gd name="T29" fmla="*/ 54 h 129"/>
              <a:gd name="T30" fmla="*/ 85 w 129"/>
              <a:gd name="T31" fmla="*/ 64 h 129"/>
              <a:gd name="T32" fmla="*/ 85 w 129"/>
              <a:gd name="T33" fmla="*/ 64 h 129"/>
              <a:gd name="T34" fmla="*/ 85 w 129"/>
              <a:gd name="T35" fmla="*/ 69 h 129"/>
              <a:gd name="T36" fmla="*/ 80 w 129"/>
              <a:gd name="T37" fmla="*/ 80 h 129"/>
              <a:gd name="T38" fmla="*/ 70 w 129"/>
              <a:gd name="T39" fmla="*/ 86 h 129"/>
              <a:gd name="T40" fmla="*/ 64 w 129"/>
              <a:gd name="T41" fmla="*/ 86 h 129"/>
              <a:gd name="T42" fmla="*/ 64 w 129"/>
              <a:gd name="T43" fmla="*/ 0 h 129"/>
              <a:gd name="T44" fmla="*/ 64 w 129"/>
              <a:gd name="T45" fmla="*/ 0 h 129"/>
              <a:gd name="T46" fmla="*/ 38 w 129"/>
              <a:gd name="T47" fmla="*/ 6 h 129"/>
              <a:gd name="T48" fmla="*/ 17 w 129"/>
              <a:gd name="T49" fmla="*/ 17 h 129"/>
              <a:gd name="T50" fmla="*/ 6 w 129"/>
              <a:gd name="T51" fmla="*/ 38 h 129"/>
              <a:gd name="T52" fmla="*/ 0 w 129"/>
              <a:gd name="T53" fmla="*/ 64 h 129"/>
              <a:gd name="T54" fmla="*/ 0 w 129"/>
              <a:gd name="T55" fmla="*/ 64 h 129"/>
              <a:gd name="T56" fmla="*/ 6 w 129"/>
              <a:gd name="T57" fmla="*/ 86 h 129"/>
              <a:gd name="T58" fmla="*/ 17 w 129"/>
              <a:gd name="T59" fmla="*/ 107 h 129"/>
              <a:gd name="T60" fmla="*/ 38 w 129"/>
              <a:gd name="T61" fmla="*/ 122 h 129"/>
              <a:gd name="T62" fmla="*/ 64 w 129"/>
              <a:gd name="T63" fmla="*/ 128 h 129"/>
              <a:gd name="T64" fmla="*/ 64 w 129"/>
              <a:gd name="T65" fmla="*/ 128 h 129"/>
              <a:gd name="T66" fmla="*/ 85 w 129"/>
              <a:gd name="T67" fmla="*/ 122 h 129"/>
              <a:gd name="T68" fmla="*/ 107 w 129"/>
              <a:gd name="T69" fmla="*/ 107 h 129"/>
              <a:gd name="T70" fmla="*/ 123 w 129"/>
              <a:gd name="T71" fmla="*/ 86 h 129"/>
              <a:gd name="T72" fmla="*/ 128 w 129"/>
              <a:gd name="T73" fmla="*/ 64 h 129"/>
              <a:gd name="T74" fmla="*/ 128 w 129"/>
              <a:gd name="T75" fmla="*/ 64 h 129"/>
              <a:gd name="T76" fmla="*/ 123 w 129"/>
              <a:gd name="T77" fmla="*/ 38 h 129"/>
              <a:gd name="T78" fmla="*/ 107 w 129"/>
              <a:gd name="T79" fmla="*/ 17 h 129"/>
              <a:gd name="T80" fmla="*/ 85 w 129"/>
              <a:gd name="T81" fmla="*/ 6 h 129"/>
              <a:gd name="T82" fmla="*/ 64 w 129"/>
              <a:gd name="T83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9" h="129">
                <a:moveTo>
                  <a:pt x="64" y="86"/>
                </a:moveTo>
                <a:lnTo>
                  <a:pt x="64" y="86"/>
                </a:lnTo>
                <a:lnTo>
                  <a:pt x="53" y="86"/>
                </a:lnTo>
                <a:lnTo>
                  <a:pt x="48" y="80"/>
                </a:lnTo>
                <a:lnTo>
                  <a:pt x="43" y="69"/>
                </a:lnTo>
                <a:lnTo>
                  <a:pt x="43" y="64"/>
                </a:lnTo>
                <a:lnTo>
                  <a:pt x="43" y="64"/>
                </a:lnTo>
                <a:lnTo>
                  <a:pt x="43" y="54"/>
                </a:lnTo>
                <a:lnTo>
                  <a:pt x="48" y="48"/>
                </a:lnTo>
                <a:lnTo>
                  <a:pt x="53" y="43"/>
                </a:lnTo>
                <a:lnTo>
                  <a:pt x="64" y="43"/>
                </a:lnTo>
                <a:lnTo>
                  <a:pt x="64" y="43"/>
                </a:lnTo>
                <a:lnTo>
                  <a:pt x="70" y="43"/>
                </a:lnTo>
                <a:lnTo>
                  <a:pt x="80" y="48"/>
                </a:lnTo>
                <a:lnTo>
                  <a:pt x="85" y="54"/>
                </a:lnTo>
                <a:lnTo>
                  <a:pt x="85" y="64"/>
                </a:lnTo>
                <a:lnTo>
                  <a:pt x="85" y="64"/>
                </a:lnTo>
                <a:lnTo>
                  <a:pt x="85" y="69"/>
                </a:lnTo>
                <a:lnTo>
                  <a:pt x="80" y="80"/>
                </a:lnTo>
                <a:lnTo>
                  <a:pt x="70" y="86"/>
                </a:lnTo>
                <a:lnTo>
                  <a:pt x="64" y="86"/>
                </a:lnTo>
                <a:close/>
                <a:moveTo>
                  <a:pt x="64" y="0"/>
                </a:moveTo>
                <a:lnTo>
                  <a:pt x="64" y="0"/>
                </a:lnTo>
                <a:lnTo>
                  <a:pt x="38" y="6"/>
                </a:lnTo>
                <a:lnTo>
                  <a:pt x="17" y="17"/>
                </a:lnTo>
                <a:lnTo>
                  <a:pt x="6" y="38"/>
                </a:lnTo>
                <a:lnTo>
                  <a:pt x="0" y="64"/>
                </a:lnTo>
                <a:lnTo>
                  <a:pt x="0" y="64"/>
                </a:lnTo>
                <a:lnTo>
                  <a:pt x="6" y="86"/>
                </a:lnTo>
                <a:lnTo>
                  <a:pt x="17" y="107"/>
                </a:lnTo>
                <a:lnTo>
                  <a:pt x="38" y="122"/>
                </a:lnTo>
                <a:lnTo>
                  <a:pt x="64" y="128"/>
                </a:lnTo>
                <a:lnTo>
                  <a:pt x="64" y="128"/>
                </a:lnTo>
                <a:lnTo>
                  <a:pt x="85" y="122"/>
                </a:lnTo>
                <a:lnTo>
                  <a:pt x="107" y="107"/>
                </a:lnTo>
                <a:lnTo>
                  <a:pt x="123" y="86"/>
                </a:lnTo>
                <a:lnTo>
                  <a:pt x="128" y="64"/>
                </a:lnTo>
                <a:lnTo>
                  <a:pt x="128" y="64"/>
                </a:lnTo>
                <a:lnTo>
                  <a:pt x="123" y="38"/>
                </a:lnTo>
                <a:lnTo>
                  <a:pt x="107" y="17"/>
                </a:lnTo>
                <a:lnTo>
                  <a:pt x="85" y="6"/>
                </a:lnTo>
                <a:lnTo>
                  <a:pt x="6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" name="Freeform 672"/>
          <p:cNvSpPr>
            <a:spLocks noChangeArrowheads="1"/>
          </p:cNvSpPr>
          <p:nvPr/>
        </p:nvSpPr>
        <p:spPr bwMode="auto">
          <a:xfrm>
            <a:off x="7040766" y="4521777"/>
            <a:ext cx="38048" cy="36736"/>
          </a:xfrm>
          <a:custGeom>
            <a:avLst/>
            <a:gdLst>
              <a:gd name="T0" fmla="*/ 63 w 128"/>
              <a:gd name="T1" fmla="*/ 38 h 123"/>
              <a:gd name="T2" fmla="*/ 63 w 128"/>
              <a:gd name="T3" fmla="*/ 38 h 123"/>
              <a:gd name="T4" fmla="*/ 74 w 128"/>
              <a:gd name="T5" fmla="*/ 43 h 123"/>
              <a:gd name="T6" fmla="*/ 79 w 128"/>
              <a:gd name="T7" fmla="*/ 48 h 123"/>
              <a:gd name="T8" fmla="*/ 84 w 128"/>
              <a:gd name="T9" fmla="*/ 53 h 123"/>
              <a:gd name="T10" fmla="*/ 84 w 128"/>
              <a:gd name="T11" fmla="*/ 59 h 123"/>
              <a:gd name="T12" fmla="*/ 84 w 128"/>
              <a:gd name="T13" fmla="*/ 59 h 123"/>
              <a:gd name="T14" fmla="*/ 84 w 128"/>
              <a:gd name="T15" fmla="*/ 69 h 123"/>
              <a:gd name="T16" fmla="*/ 79 w 128"/>
              <a:gd name="T17" fmla="*/ 75 h 123"/>
              <a:gd name="T18" fmla="*/ 74 w 128"/>
              <a:gd name="T19" fmla="*/ 80 h 123"/>
              <a:gd name="T20" fmla="*/ 63 w 128"/>
              <a:gd name="T21" fmla="*/ 85 h 123"/>
              <a:gd name="T22" fmla="*/ 63 w 128"/>
              <a:gd name="T23" fmla="*/ 85 h 123"/>
              <a:gd name="T24" fmla="*/ 53 w 128"/>
              <a:gd name="T25" fmla="*/ 80 h 123"/>
              <a:gd name="T26" fmla="*/ 47 w 128"/>
              <a:gd name="T27" fmla="*/ 75 h 123"/>
              <a:gd name="T28" fmla="*/ 42 w 128"/>
              <a:gd name="T29" fmla="*/ 69 h 123"/>
              <a:gd name="T30" fmla="*/ 42 w 128"/>
              <a:gd name="T31" fmla="*/ 59 h 123"/>
              <a:gd name="T32" fmla="*/ 42 w 128"/>
              <a:gd name="T33" fmla="*/ 59 h 123"/>
              <a:gd name="T34" fmla="*/ 42 w 128"/>
              <a:gd name="T35" fmla="*/ 53 h 123"/>
              <a:gd name="T36" fmla="*/ 47 w 128"/>
              <a:gd name="T37" fmla="*/ 48 h 123"/>
              <a:gd name="T38" fmla="*/ 53 w 128"/>
              <a:gd name="T39" fmla="*/ 43 h 123"/>
              <a:gd name="T40" fmla="*/ 63 w 128"/>
              <a:gd name="T41" fmla="*/ 38 h 123"/>
              <a:gd name="T42" fmla="*/ 63 w 128"/>
              <a:gd name="T43" fmla="*/ 122 h 123"/>
              <a:gd name="T44" fmla="*/ 63 w 128"/>
              <a:gd name="T45" fmla="*/ 122 h 123"/>
              <a:gd name="T46" fmla="*/ 89 w 128"/>
              <a:gd name="T47" fmla="*/ 117 h 123"/>
              <a:gd name="T48" fmla="*/ 105 w 128"/>
              <a:gd name="T49" fmla="*/ 107 h 123"/>
              <a:gd name="T50" fmla="*/ 121 w 128"/>
              <a:gd name="T51" fmla="*/ 85 h 123"/>
              <a:gd name="T52" fmla="*/ 127 w 128"/>
              <a:gd name="T53" fmla="*/ 59 h 123"/>
              <a:gd name="T54" fmla="*/ 127 w 128"/>
              <a:gd name="T55" fmla="*/ 59 h 123"/>
              <a:gd name="T56" fmla="*/ 121 w 128"/>
              <a:gd name="T57" fmla="*/ 38 h 123"/>
              <a:gd name="T58" fmla="*/ 105 w 128"/>
              <a:gd name="T59" fmla="*/ 17 h 123"/>
              <a:gd name="T60" fmla="*/ 89 w 128"/>
              <a:gd name="T61" fmla="*/ 6 h 123"/>
              <a:gd name="T62" fmla="*/ 63 w 128"/>
              <a:gd name="T63" fmla="*/ 0 h 123"/>
              <a:gd name="T64" fmla="*/ 63 w 128"/>
              <a:gd name="T65" fmla="*/ 0 h 123"/>
              <a:gd name="T66" fmla="*/ 36 w 128"/>
              <a:gd name="T67" fmla="*/ 6 h 123"/>
              <a:gd name="T68" fmla="*/ 21 w 128"/>
              <a:gd name="T69" fmla="*/ 17 h 123"/>
              <a:gd name="T70" fmla="*/ 4 w 128"/>
              <a:gd name="T71" fmla="*/ 38 h 123"/>
              <a:gd name="T72" fmla="*/ 0 w 128"/>
              <a:gd name="T73" fmla="*/ 59 h 123"/>
              <a:gd name="T74" fmla="*/ 0 w 128"/>
              <a:gd name="T75" fmla="*/ 59 h 123"/>
              <a:gd name="T76" fmla="*/ 4 w 128"/>
              <a:gd name="T77" fmla="*/ 85 h 123"/>
              <a:gd name="T78" fmla="*/ 21 w 128"/>
              <a:gd name="T79" fmla="*/ 107 h 123"/>
              <a:gd name="T80" fmla="*/ 36 w 128"/>
              <a:gd name="T81" fmla="*/ 117 h 123"/>
              <a:gd name="T82" fmla="*/ 63 w 128"/>
              <a:gd name="T83" fmla="*/ 12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3">
                <a:moveTo>
                  <a:pt x="63" y="38"/>
                </a:moveTo>
                <a:lnTo>
                  <a:pt x="63" y="38"/>
                </a:lnTo>
                <a:lnTo>
                  <a:pt x="74" y="43"/>
                </a:lnTo>
                <a:lnTo>
                  <a:pt x="79" y="48"/>
                </a:lnTo>
                <a:lnTo>
                  <a:pt x="84" y="53"/>
                </a:lnTo>
                <a:lnTo>
                  <a:pt x="84" y="59"/>
                </a:lnTo>
                <a:lnTo>
                  <a:pt x="84" y="59"/>
                </a:lnTo>
                <a:lnTo>
                  <a:pt x="84" y="69"/>
                </a:lnTo>
                <a:lnTo>
                  <a:pt x="79" y="75"/>
                </a:lnTo>
                <a:lnTo>
                  <a:pt x="74" y="80"/>
                </a:lnTo>
                <a:lnTo>
                  <a:pt x="63" y="85"/>
                </a:lnTo>
                <a:lnTo>
                  <a:pt x="63" y="85"/>
                </a:lnTo>
                <a:lnTo>
                  <a:pt x="53" y="80"/>
                </a:lnTo>
                <a:lnTo>
                  <a:pt x="47" y="75"/>
                </a:lnTo>
                <a:lnTo>
                  <a:pt x="42" y="69"/>
                </a:lnTo>
                <a:lnTo>
                  <a:pt x="42" y="59"/>
                </a:lnTo>
                <a:lnTo>
                  <a:pt x="42" y="59"/>
                </a:lnTo>
                <a:lnTo>
                  <a:pt x="42" y="53"/>
                </a:lnTo>
                <a:lnTo>
                  <a:pt x="47" y="48"/>
                </a:lnTo>
                <a:lnTo>
                  <a:pt x="53" y="43"/>
                </a:lnTo>
                <a:lnTo>
                  <a:pt x="63" y="38"/>
                </a:lnTo>
                <a:close/>
                <a:moveTo>
                  <a:pt x="63" y="122"/>
                </a:moveTo>
                <a:lnTo>
                  <a:pt x="63" y="122"/>
                </a:lnTo>
                <a:lnTo>
                  <a:pt x="89" y="117"/>
                </a:lnTo>
                <a:lnTo>
                  <a:pt x="105" y="107"/>
                </a:lnTo>
                <a:lnTo>
                  <a:pt x="121" y="85"/>
                </a:lnTo>
                <a:lnTo>
                  <a:pt x="127" y="59"/>
                </a:lnTo>
                <a:lnTo>
                  <a:pt x="127" y="59"/>
                </a:lnTo>
                <a:lnTo>
                  <a:pt x="121" y="38"/>
                </a:lnTo>
                <a:lnTo>
                  <a:pt x="105" y="17"/>
                </a:lnTo>
                <a:lnTo>
                  <a:pt x="89" y="6"/>
                </a:lnTo>
                <a:lnTo>
                  <a:pt x="63" y="0"/>
                </a:lnTo>
                <a:lnTo>
                  <a:pt x="63" y="0"/>
                </a:lnTo>
                <a:lnTo>
                  <a:pt x="36" y="6"/>
                </a:lnTo>
                <a:lnTo>
                  <a:pt x="21" y="17"/>
                </a:lnTo>
                <a:lnTo>
                  <a:pt x="4" y="38"/>
                </a:lnTo>
                <a:lnTo>
                  <a:pt x="0" y="59"/>
                </a:lnTo>
                <a:lnTo>
                  <a:pt x="0" y="59"/>
                </a:lnTo>
                <a:lnTo>
                  <a:pt x="4" y="85"/>
                </a:lnTo>
                <a:lnTo>
                  <a:pt x="21" y="107"/>
                </a:lnTo>
                <a:lnTo>
                  <a:pt x="36" y="117"/>
                </a:lnTo>
                <a:lnTo>
                  <a:pt x="63" y="1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7" name="Freeform 673"/>
          <p:cNvSpPr>
            <a:spLocks noChangeArrowheads="1"/>
          </p:cNvSpPr>
          <p:nvPr/>
        </p:nvSpPr>
        <p:spPr bwMode="auto">
          <a:xfrm>
            <a:off x="6965984" y="4576880"/>
            <a:ext cx="36736" cy="38047"/>
          </a:xfrm>
          <a:custGeom>
            <a:avLst/>
            <a:gdLst>
              <a:gd name="T0" fmla="*/ 58 w 123"/>
              <a:gd name="T1" fmla="*/ 85 h 129"/>
              <a:gd name="T2" fmla="*/ 58 w 123"/>
              <a:gd name="T3" fmla="*/ 85 h 129"/>
              <a:gd name="T4" fmla="*/ 53 w 123"/>
              <a:gd name="T5" fmla="*/ 85 h 129"/>
              <a:gd name="T6" fmla="*/ 43 w 123"/>
              <a:gd name="T7" fmla="*/ 80 h 129"/>
              <a:gd name="T8" fmla="*/ 43 w 123"/>
              <a:gd name="T9" fmla="*/ 74 h 129"/>
              <a:gd name="T10" fmla="*/ 37 w 123"/>
              <a:gd name="T11" fmla="*/ 64 h 129"/>
              <a:gd name="T12" fmla="*/ 37 w 123"/>
              <a:gd name="T13" fmla="*/ 64 h 129"/>
              <a:gd name="T14" fmla="*/ 43 w 123"/>
              <a:gd name="T15" fmla="*/ 59 h 129"/>
              <a:gd name="T16" fmla="*/ 43 w 123"/>
              <a:gd name="T17" fmla="*/ 48 h 129"/>
              <a:gd name="T18" fmla="*/ 53 w 123"/>
              <a:gd name="T19" fmla="*/ 42 h 129"/>
              <a:gd name="T20" fmla="*/ 58 w 123"/>
              <a:gd name="T21" fmla="*/ 42 h 129"/>
              <a:gd name="T22" fmla="*/ 58 w 123"/>
              <a:gd name="T23" fmla="*/ 42 h 129"/>
              <a:gd name="T24" fmla="*/ 69 w 123"/>
              <a:gd name="T25" fmla="*/ 42 h 129"/>
              <a:gd name="T26" fmla="*/ 74 w 123"/>
              <a:gd name="T27" fmla="*/ 48 h 129"/>
              <a:gd name="T28" fmla="*/ 79 w 123"/>
              <a:gd name="T29" fmla="*/ 59 h 129"/>
              <a:gd name="T30" fmla="*/ 79 w 123"/>
              <a:gd name="T31" fmla="*/ 64 h 129"/>
              <a:gd name="T32" fmla="*/ 79 w 123"/>
              <a:gd name="T33" fmla="*/ 64 h 129"/>
              <a:gd name="T34" fmla="*/ 79 w 123"/>
              <a:gd name="T35" fmla="*/ 74 h 129"/>
              <a:gd name="T36" fmla="*/ 74 w 123"/>
              <a:gd name="T37" fmla="*/ 80 h 129"/>
              <a:gd name="T38" fmla="*/ 69 w 123"/>
              <a:gd name="T39" fmla="*/ 85 h 129"/>
              <a:gd name="T40" fmla="*/ 58 w 123"/>
              <a:gd name="T41" fmla="*/ 85 h 129"/>
              <a:gd name="T42" fmla="*/ 58 w 123"/>
              <a:gd name="T43" fmla="*/ 0 h 129"/>
              <a:gd name="T44" fmla="*/ 58 w 123"/>
              <a:gd name="T45" fmla="*/ 0 h 129"/>
              <a:gd name="T46" fmla="*/ 37 w 123"/>
              <a:gd name="T47" fmla="*/ 6 h 129"/>
              <a:gd name="T48" fmla="*/ 15 w 123"/>
              <a:gd name="T49" fmla="*/ 21 h 129"/>
              <a:gd name="T50" fmla="*/ 0 w 123"/>
              <a:gd name="T51" fmla="*/ 42 h 129"/>
              <a:gd name="T52" fmla="*/ 0 w 123"/>
              <a:gd name="T53" fmla="*/ 64 h 129"/>
              <a:gd name="T54" fmla="*/ 0 w 123"/>
              <a:gd name="T55" fmla="*/ 64 h 129"/>
              <a:gd name="T56" fmla="*/ 0 w 123"/>
              <a:gd name="T57" fmla="*/ 90 h 129"/>
              <a:gd name="T58" fmla="*/ 15 w 123"/>
              <a:gd name="T59" fmla="*/ 112 h 129"/>
              <a:gd name="T60" fmla="*/ 37 w 123"/>
              <a:gd name="T61" fmla="*/ 122 h 129"/>
              <a:gd name="T62" fmla="*/ 58 w 123"/>
              <a:gd name="T63" fmla="*/ 128 h 129"/>
              <a:gd name="T64" fmla="*/ 58 w 123"/>
              <a:gd name="T65" fmla="*/ 128 h 129"/>
              <a:gd name="T66" fmla="*/ 85 w 123"/>
              <a:gd name="T67" fmla="*/ 122 h 129"/>
              <a:gd name="T68" fmla="*/ 106 w 123"/>
              <a:gd name="T69" fmla="*/ 112 h 129"/>
              <a:gd name="T70" fmla="*/ 117 w 123"/>
              <a:gd name="T71" fmla="*/ 90 h 129"/>
              <a:gd name="T72" fmla="*/ 122 w 123"/>
              <a:gd name="T73" fmla="*/ 64 h 129"/>
              <a:gd name="T74" fmla="*/ 122 w 123"/>
              <a:gd name="T75" fmla="*/ 64 h 129"/>
              <a:gd name="T76" fmla="*/ 117 w 123"/>
              <a:gd name="T77" fmla="*/ 42 h 129"/>
              <a:gd name="T78" fmla="*/ 106 w 123"/>
              <a:gd name="T79" fmla="*/ 21 h 129"/>
              <a:gd name="T80" fmla="*/ 85 w 123"/>
              <a:gd name="T81" fmla="*/ 6 h 129"/>
              <a:gd name="T82" fmla="*/ 58 w 123"/>
              <a:gd name="T83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9">
                <a:moveTo>
                  <a:pt x="58" y="85"/>
                </a:moveTo>
                <a:lnTo>
                  <a:pt x="58" y="85"/>
                </a:lnTo>
                <a:lnTo>
                  <a:pt x="53" y="85"/>
                </a:lnTo>
                <a:lnTo>
                  <a:pt x="43" y="80"/>
                </a:lnTo>
                <a:lnTo>
                  <a:pt x="43" y="74"/>
                </a:lnTo>
                <a:lnTo>
                  <a:pt x="37" y="64"/>
                </a:lnTo>
                <a:lnTo>
                  <a:pt x="37" y="64"/>
                </a:lnTo>
                <a:lnTo>
                  <a:pt x="43" y="59"/>
                </a:lnTo>
                <a:lnTo>
                  <a:pt x="43" y="48"/>
                </a:lnTo>
                <a:lnTo>
                  <a:pt x="53" y="42"/>
                </a:lnTo>
                <a:lnTo>
                  <a:pt x="58" y="42"/>
                </a:lnTo>
                <a:lnTo>
                  <a:pt x="58" y="42"/>
                </a:lnTo>
                <a:lnTo>
                  <a:pt x="69" y="42"/>
                </a:lnTo>
                <a:lnTo>
                  <a:pt x="74" y="48"/>
                </a:lnTo>
                <a:lnTo>
                  <a:pt x="79" y="59"/>
                </a:lnTo>
                <a:lnTo>
                  <a:pt x="79" y="64"/>
                </a:lnTo>
                <a:lnTo>
                  <a:pt x="79" y="64"/>
                </a:lnTo>
                <a:lnTo>
                  <a:pt x="79" y="74"/>
                </a:lnTo>
                <a:lnTo>
                  <a:pt x="74" y="80"/>
                </a:lnTo>
                <a:lnTo>
                  <a:pt x="69" y="85"/>
                </a:lnTo>
                <a:lnTo>
                  <a:pt x="58" y="85"/>
                </a:lnTo>
                <a:close/>
                <a:moveTo>
                  <a:pt x="58" y="0"/>
                </a:moveTo>
                <a:lnTo>
                  <a:pt x="58" y="0"/>
                </a:lnTo>
                <a:lnTo>
                  <a:pt x="37" y="6"/>
                </a:lnTo>
                <a:lnTo>
                  <a:pt x="15" y="21"/>
                </a:lnTo>
                <a:lnTo>
                  <a:pt x="0" y="42"/>
                </a:lnTo>
                <a:lnTo>
                  <a:pt x="0" y="64"/>
                </a:lnTo>
                <a:lnTo>
                  <a:pt x="0" y="64"/>
                </a:lnTo>
                <a:lnTo>
                  <a:pt x="0" y="90"/>
                </a:lnTo>
                <a:lnTo>
                  <a:pt x="15" y="112"/>
                </a:lnTo>
                <a:lnTo>
                  <a:pt x="37" y="122"/>
                </a:lnTo>
                <a:lnTo>
                  <a:pt x="58" y="128"/>
                </a:lnTo>
                <a:lnTo>
                  <a:pt x="58" y="128"/>
                </a:lnTo>
                <a:lnTo>
                  <a:pt x="85" y="122"/>
                </a:lnTo>
                <a:lnTo>
                  <a:pt x="106" y="112"/>
                </a:lnTo>
                <a:lnTo>
                  <a:pt x="117" y="90"/>
                </a:lnTo>
                <a:lnTo>
                  <a:pt x="122" y="64"/>
                </a:lnTo>
                <a:lnTo>
                  <a:pt x="122" y="64"/>
                </a:lnTo>
                <a:lnTo>
                  <a:pt x="117" y="42"/>
                </a:lnTo>
                <a:lnTo>
                  <a:pt x="106" y="21"/>
                </a:lnTo>
                <a:lnTo>
                  <a:pt x="85" y="6"/>
                </a:lnTo>
                <a:lnTo>
                  <a:pt x="5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8" name="Freeform 674"/>
          <p:cNvSpPr>
            <a:spLocks noChangeArrowheads="1"/>
          </p:cNvSpPr>
          <p:nvPr/>
        </p:nvSpPr>
        <p:spPr bwMode="auto">
          <a:xfrm>
            <a:off x="6921376" y="4509969"/>
            <a:ext cx="36736" cy="36736"/>
          </a:xfrm>
          <a:custGeom>
            <a:avLst/>
            <a:gdLst>
              <a:gd name="T0" fmla="*/ 64 w 123"/>
              <a:gd name="T1" fmla="*/ 37 h 123"/>
              <a:gd name="T2" fmla="*/ 64 w 123"/>
              <a:gd name="T3" fmla="*/ 37 h 123"/>
              <a:gd name="T4" fmla="*/ 69 w 123"/>
              <a:gd name="T5" fmla="*/ 42 h 123"/>
              <a:gd name="T6" fmla="*/ 74 w 123"/>
              <a:gd name="T7" fmla="*/ 48 h 123"/>
              <a:gd name="T8" fmla="*/ 80 w 123"/>
              <a:gd name="T9" fmla="*/ 53 h 123"/>
              <a:gd name="T10" fmla="*/ 85 w 123"/>
              <a:gd name="T11" fmla="*/ 59 h 123"/>
              <a:gd name="T12" fmla="*/ 85 w 123"/>
              <a:gd name="T13" fmla="*/ 59 h 123"/>
              <a:gd name="T14" fmla="*/ 80 w 123"/>
              <a:gd name="T15" fmla="*/ 69 h 123"/>
              <a:gd name="T16" fmla="*/ 74 w 123"/>
              <a:gd name="T17" fmla="*/ 74 h 123"/>
              <a:gd name="T18" fmla="*/ 69 w 123"/>
              <a:gd name="T19" fmla="*/ 80 h 123"/>
              <a:gd name="T20" fmla="*/ 64 w 123"/>
              <a:gd name="T21" fmla="*/ 85 h 123"/>
              <a:gd name="T22" fmla="*/ 64 w 123"/>
              <a:gd name="T23" fmla="*/ 85 h 123"/>
              <a:gd name="T24" fmla="*/ 53 w 123"/>
              <a:gd name="T25" fmla="*/ 80 h 123"/>
              <a:gd name="T26" fmla="*/ 48 w 123"/>
              <a:gd name="T27" fmla="*/ 74 h 123"/>
              <a:gd name="T28" fmla="*/ 43 w 123"/>
              <a:gd name="T29" fmla="*/ 69 h 123"/>
              <a:gd name="T30" fmla="*/ 37 w 123"/>
              <a:gd name="T31" fmla="*/ 59 h 123"/>
              <a:gd name="T32" fmla="*/ 37 w 123"/>
              <a:gd name="T33" fmla="*/ 59 h 123"/>
              <a:gd name="T34" fmla="*/ 43 w 123"/>
              <a:gd name="T35" fmla="*/ 53 h 123"/>
              <a:gd name="T36" fmla="*/ 48 w 123"/>
              <a:gd name="T37" fmla="*/ 48 h 123"/>
              <a:gd name="T38" fmla="*/ 53 w 123"/>
              <a:gd name="T39" fmla="*/ 42 h 123"/>
              <a:gd name="T40" fmla="*/ 64 w 123"/>
              <a:gd name="T41" fmla="*/ 37 h 123"/>
              <a:gd name="T42" fmla="*/ 64 w 123"/>
              <a:gd name="T43" fmla="*/ 122 h 123"/>
              <a:gd name="T44" fmla="*/ 64 w 123"/>
              <a:gd name="T45" fmla="*/ 122 h 123"/>
              <a:gd name="T46" fmla="*/ 85 w 123"/>
              <a:gd name="T47" fmla="*/ 117 h 123"/>
              <a:gd name="T48" fmla="*/ 106 w 123"/>
              <a:gd name="T49" fmla="*/ 106 h 123"/>
              <a:gd name="T50" fmla="*/ 117 w 123"/>
              <a:gd name="T51" fmla="*/ 85 h 123"/>
              <a:gd name="T52" fmla="*/ 122 w 123"/>
              <a:gd name="T53" fmla="*/ 59 h 123"/>
              <a:gd name="T54" fmla="*/ 122 w 123"/>
              <a:gd name="T55" fmla="*/ 59 h 123"/>
              <a:gd name="T56" fmla="*/ 117 w 123"/>
              <a:gd name="T57" fmla="*/ 37 h 123"/>
              <a:gd name="T58" fmla="*/ 106 w 123"/>
              <a:gd name="T59" fmla="*/ 16 h 123"/>
              <a:gd name="T60" fmla="*/ 85 w 123"/>
              <a:gd name="T61" fmla="*/ 5 h 123"/>
              <a:gd name="T62" fmla="*/ 64 w 123"/>
              <a:gd name="T63" fmla="*/ 0 h 123"/>
              <a:gd name="T64" fmla="*/ 64 w 123"/>
              <a:gd name="T65" fmla="*/ 0 h 123"/>
              <a:gd name="T66" fmla="*/ 37 w 123"/>
              <a:gd name="T67" fmla="*/ 5 h 123"/>
              <a:gd name="T68" fmla="*/ 16 w 123"/>
              <a:gd name="T69" fmla="*/ 16 h 123"/>
              <a:gd name="T70" fmla="*/ 6 w 123"/>
              <a:gd name="T71" fmla="*/ 37 h 123"/>
              <a:gd name="T72" fmla="*/ 0 w 123"/>
              <a:gd name="T73" fmla="*/ 59 h 123"/>
              <a:gd name="T74" fmla="*/ 0 w 123"/>
              <a:gd name="T75" fmla="*/ 59 h 123"/>
              <a:gd name="T76" fmla="*/ 6 w 123"/>
              <a:gd name="T77" fmla="*/ 85 h 123"/>
              <a:gd name="T78" fmla="*/ 16 w 123"/>
              <a:gd name="T79" fmla="*/ 106 h 123"/>
              <a:gd name="T80" fmla="*/ 37 w 123"/>
              <a:gd name="T81" fmla="*/ 117 h 123"/>
              <a:gd name="T82" fmla="*/ 64 w 123"/>
              <a:gd name="T83" fmla="*/ 12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3">
                <a:moveTo>
                  <a:pt x="64" y="37"/>
                </a:moveTo>
                <a:lnTo>
                  <a:pt x="64" y="37"/>
                </a:lnTo>
                <a:lnTo>
                  <a:pt x="69" y="42"/>
                </a:lnTo>
                <a:lnTo>
                  <a:pt x="74" y="48"/>
                </a:lnTo>
                <a:lnTo>
                  <a:pt x="80" y="53"/>
                </a:lnTo>
                <a:lnTo>
                  <a:pt x="85" y="59"/>
                </a:lnTo>
                <a:lnTo>
                  <a:pt x="85" y="59"/>
                </a:lnTo>
                <a:lnTo>
                  <a:pt x="80" y="69"/>
                </a:lnTo>
                <a:lnTo>
                  <a:pt x="74" y="74"/>
                </a:lnTo>
                <a:lnTo>
                  <a:pt x="69" y="80"/>
                </a:lnTo>
                <a:lnTo>
                  <a:pt x="64" y="85"/>
                </a:lnTo>
                <a:lnTo>
                  <a:pt x="64" y="85"/>
                </a:lnTo>
                <a:lnTo>
                  <a:pt x="53" y="80"/>
                </a:lnTo>
                <a:lnTo>
                  <a:pt x="48" y="74"/>
                </a:lnTo>
                <a:lnTo>
                  <a:pt x="43" y="69"/>
                </a:lnTo>
                <a:lnTo>
                  <a:pt x="37" y="59"/>
                </a:lnTo>
                <a:lnTo>
                  <a:pt x="37" y="59"/>
                </a:lnTo>
                <a:lnTo>
                  <a:pt x="43" y="53"/>
                </a:lnTo>
                <a:lnTo>
                  <a:pt x="48" y="48"/>
                </a:lnTo>
                <a:lnTo>
                  <a:pt x="53" y="42"/>
                </a:lnTo>
                <a:lnTo>
                  <a:pt x="64" y="37"/>
                </a:lnTo>
                <a:close/>
                <a:moveTo>
                  <a:pt x="64" y="122"/>
                </a:moveTo>
                <a:lnTo>
                  <a:pt x="64" y="122"/>
                </a:lnTo>
                <a:lnTo>
                  <a:pt x="85" y="117"/>
                </a:lnTo>
                <a:lnTo>
                  <a:pt x="106" y="106"/>
                </a:lnTo>
                <a:lnTo>
                  <a:pt x="117" y="85"/>
                </a:lnTo>
                <a:lnTo>
                  <a:pt x="122" y="59"/>
                </a:lnTo>
                <a:lnTo>
                  <a:pt x="122" y="59"/>
                </a:lnTo>
                <a:lnTo>
                  <a:pt x="117" y="37"/>
                </a:lnTo>
                <a:lnTo>
                  <a:pt x="106" y="16"/>
                </a:lnTo>
                <a:lnTo>
                  <a:pt x="85" y="5"/>
                </a:lnTo>
                <a:lnTo>
                  <a:pt x="64" y="0"/>
                </a:lnTo>
                <a:lnTo>
                  <a:pt x="64" y="0"/>
                </a:lnTo>
                <a:lnTo>
                  <a:pt x="37" y="5"/>
                </a:lnTo>
                <a:lnTo>
                  <a:pt x="16" y="16"/>
                </a:lnTo>
                <a:lnTo>
                  <a:pt x="6" y="37"/>
                </a:lnTo>
                <a:lnTo>
                  <a:pt x="0" y="59"/>
                </a:lnTo>
                <a:lnTo>
                  <a:pt x="0" y="59"/>
                </a:lnTo>
                <a:lnTo>
                  <a:pt x="6" y="85"/>
                </a:lnTo>
                <a:lnTo>
                  <a:pt x="16" y="106"/>
                </a:lnTo>
                <a:lnTo>
                  <a:pt x="37" y="117"/>
                </a:lnTo>
                <a:lnTo>
                  <a:pt x="64" y="1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9" name="Freeform 675"/>
          <p:cNvSpPr>
            <a:spLocks noChangeArrowheads="1"/>
          </p:cNvSpPr>
          <p:nvPr/>
        </p:nvSpPr>
        <p:spPr bwMode="auto">
          <a:xfrm>
            <a:off x="6925312" y="4414194"/>
            <a:ext cx="48544" cy="19679"/>
          </a:xfrm>
          <a:custGeom>
            <a:avLst/>
            <a:gdLst>
              <a:gd name="T0" fmla="*/ 111 w 165"/>
              <a:gd name="T1" fmla="*/ 21 h 65"/>
              <a:gd name="T2" fmla="*/ 74 w 165"/>
              <a:gd name="T3" fmla="*/ 0 h 65"/>
              <a:gd name="T4" fmla="*/ 0 w 165"/>
              <a:gd name="T5" fmla="*/ 21 h 65"/>
              <a:gd name="T6" fmla="*/ 16 w 165"/>
              <a:gd name="T7" fmla="*/ 64 h 65"/>
              <a:gd name="T8" fmla="*/ 69 w 165"/>
              <a:gd name="T9" fmla="*/ 43 h 65"/>
              <a:gd name="T10" fmla="*/ 111 w 165"/>
              <a:gd name="T11" fmla="*/ 64 h 65"/>
              <a:gd name="T12" fmla="*/ 164 w 165"/>
              <a:gd name="T13" fmla="*/ 38 h 65"/>
              <a:gd name="T14" fmla="*/ 149 w 165"/>
              <a:gd name="T15" fmla="*/ 0 h 65"/>
              <a:gd name="T16" fmla="*/ 111 w 165"/>
              <a:gd name="T17" fmla="*/ 2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5" h="65">
                <a:moveTo>
                  <a:pt x="111" y="21"/>
                </a:moveTo>
                <a:lnTo>
                  <a:pt x="74" y="0"/>
                </a:lnTo>
                <a:lnTo>
                  <a:pt x="0" y="21"/>
                </a:lnTo>
                <a:lnTo>
                  <a:pt x="16" y="64"/>
                </a:lnTo>
                <a:lnTo>
                  <a:pt x="69" y="43"/>
                </a:lnTo>
                <a:lnTo>
                  <a:pt x="111" y="64"/>
                </a:lnTo>
                <a:lnTo>
                  <a:pt x="164" y="38"/>
                </a:lnTo>
                <a:lnTo>
                  <a:pt x="149" y="0"/>
                </a:lnTo>
                <a:lnTo>
                  <a:pt x="111" y="2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0" name="Freeform 676"/>
          <p:cNvSpPr>
            <a:spLocks noChangeArrowheads="1"/>
          </p:cNvSpPr>
          <p:nvPr/>
        </p:nvSpPr>
        <p:spPr bwMode="auto">
          <a:xfrm>
            <a:off x="6963360" y="4545393"/>
            <a:ext cx="49855" cy="20992"/>
          </a:xfrm>
          <a:custGeom>
            <a:avLst/>
            <a:gdLst>
              <a:gd name="T0" fmla="*/ 69 w 166"/>
              <a:gd name="T1" fmla="*/ 48 h 70"/>
              <a:gd name="T2" fmla="*/ 112 w 166"/>
              <a:gd name="T3" fmla="*/ 69 h 70"/>
              <a:gd name="T4" fmla="*/ 165 w 166"/>
              <a:gd name="T5" fmla="*/ 42 h 70"/>
              <a:gd name="T6" fmla="*/ 149 w 166"/>
              <a:gd name="T7" fmla="*/ 5 h 70"/>
              <a:gd name="T8" fmla="*/ 112 w 166"/>
              <a:gd name="T9" fmla="*/ 21 h 70"/>
              <a:gd name="T10" fmla="*/ 75 w 166"/>
              <a:gd name="T11" fmla="*/ 0 h 70"/>
              <a:gd name="T12" fmla="*/ 0 w 166"/>
              <a:gd name="T13" fmla="*/ 27 h 70"/>
              <a:gd name="T14" fmla="*/ 16 w 166"/>
              <a:gd name="T15" fmla="*/ 63 h 70"/>
              <a:gd name="T16" fmla="*/ 69 w 166"/>
              <a:gd name="T17" fmla="*/ 4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6" h="70">
                <a:moveTo>
                  <a:pt x="69" y="48"/>
                </a:moveTo>
                <a:lnTo>
                  <a:pt x="112" y="69"/>
                </a:lnTo>
                <a:lnTo>
                  <a:pt x="165" y="42"/>
                </a:lnTo>
                <a:lnTo>
                  <a:pt x="149" y="5"/>
                </a:lnTo>
                <a:lnTo>
                  <a:pt x="112" y="21"/>
                </a:lnTo>
                <a:lnTo>
                  <a:pt x="75" y="0"/>
                </a:lnTo>
                <a:lnTo>
                  <a:pt x="0" y="27"/>
                </a:lnTo>
                <a:lnTo>
                  <a:pt x="16" y="63"/>
                </a:lnTo>
                <a:lnTo>
                  <a:pt x="69" y="4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1" name="Freeform 677"/>
          <p:cNvSpPr>
            <a:spLocks noChangeArrowheads="1"/>
          </p:cNvSpPr>
          <p:nvPr/>
        </p:nvSpPr>
        <p:spPr bwMode="auto">
          <a:xfrm>
            <a:off x="7076190" y="4502097"/>
            <a:ext cx="49855" cy="20992"/>
          </a:xfrm>
          <a:custGeom>
            <a:avLst/>
            <a:gdLst>
              <a:gd name="T0" fmla="*/ 69 w 166"/>
              <a:gd name="T1" fmla="*/ 48 h 70"/>
              <a:gd name="T2" fmla="*/ 112 w 166"/>
              <a:gd name="T3" fmla="*/ 69 h 70"/>
              <a:gd name="T4" fmla="*/ 165 w 166"/>
              <a:gd name="T5" fmla="*/ 43 h 70"/>
              <a:gd name="T6" fmla="*/ 144 w 166"/>
              <a:gd name="T7" fmla="*/ 5 h 70"/>
              <a:gd name="T8" fmla="*/ 112 w 166"/>
              <a:gd name="T9" fmla="*/ 22 h 70"/>
              <a:gd name="T10" fmla="*/ 69 w 166"/>
              <a:gd name="T11" fmla="*/ 0 h 70"/>
              <a:gd name="T12" fmla="*/ 0 w 166"/>
              <a:gd name="T13" fmla="*/ 27 h 70"/>
              <a:gd name="T14" fmla="*/ 11 w 166"/>
              <a:gd name="T15" fmla="*/ 64 h 70"/>
              <a:gd name="T16" fmla="*/ 69 w 166"/>
              <a:gd name="T17" fmla="*/ 4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6" h="70">
                <a:moveTo>
                  <a:pt x="69" y="48"/>
                </a:moveTo>
                <a:lnTo>
                  <a:pt x="112" y="69"/>
                </a:lnTo>
                <a:lnTo>
                  <a:pt x="165" y="43"/>
                </a:lnTo>
                <a:lnTo>
                  <a:pt x="144" y="5"/>
                </a:lnTo>
                <a:lnTo>
                  <a:pt x="112" y="22"/>
                </a:lnTo>
                <a:lnTo>
                  <a:pt x="69" y="0"/>
                </a:lnTo>
                <a:lnTo>
                  <a:pt x="0" y="27"/>
                </a:lnTo>
                <a:lnTo>
                  <a:pt x="11" y="64"/>
                </a:lnTo>
                <a:lnTo>
                  <a:pt x="69" y="4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2" name="Freeform 678"/>
          <p:cNvSpPr>
            <a:spLocks noChangeArrowheads="1"/>
          </p:cNvSpPr>
          <p:nvPr/>
        </p:nvSpPr>
        <p:spPr bwMode="auto">
          <a:xfrm>
            <a:off x="6912192" y="4357778"/>
            <a:ext cx="53792" cy="52479"/>
          </a:xfrm>
          <a:custGeom>
            <a:avLst/>
            <a:gdLst>
              <a:gd name="T0" fmla="*/ 91 w 182"/>
              <a:gd name="T1" fmla="*/ 59 h 177"/>
              <a:gd name="T2" fmla="*/ 122 w 182"/>
              <a:gd name="T3" fmla="*/ 91 h 177"/>
              <a:gd name="T4" fmla="*/ 91 w 182"/>
              <a:gd name="T5" fmla="*/ 117 h 177"/>
              <a:gd name="T6" fmla="*/ 59 w 182"/>
              <a:gd name="T7" fmla="*/ 91 h 177"/>
              <a:gd name="T8" fmla="*/ 91 w 182"/>
              <a:gd name="T9" fmla="*/ 59 h 177"/>
              <a:gd name="T10" fmla="*/ 181 w 182"/>
              <a:gd name="T11" fmla="*/ 91 h 177"/>
              <a:gd name="T12" fmla="*/ 91 w 182"/>
              <a:gd name="T13" fmla="*/ 0 h 177"/>
              <a:gd name="T14" fmla="*/ 0 w 182"/>
              <a:gd name="T15" fmla="*/ 91 h 177"/>
              <a:gd name="T16" fmla="*/ 91 w 182"/>
              <a:gd name="T17" fmla="*/ 176 h 177"/>
              <a:gd name="T18" fmla="*/ 181 w 182"/>
              <a:gd name="T19" fmla="*/ 9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77">
                <a:moveTo>
                  <a:pt x="91" y="59"/>
                </a:moveTo>
                <a:lnTo>
                  <a:pt x="122" y="91"/>
                </a:lnTo>
                <a:lnTo>
                  <a:pt x="91" y="117"/>
                </a:lnTo>
                <a:lnTo>
                  <a:pt x="59" y="91"/>
                </a:lnTo>
                <a:lnTo>
                  <a:pt x="91" y="59"/>
                </a:lnTo>
                <a:close/>
                <a:moveTo>
                  <a:pt x="181" y="91"/>
                </a:moveTo>
                <a:lnTo>
                  <a:pt x="91" y="0"/>
                </a:lnTo>
                <a:lnTo>
                  <a:pt x="0" y="91"/>
                </a:lnTo>
                <a:lnTo>
                  <a:pt x="91" y="176"/>
                </a:lnTo>
                <a:lnTo>
                  <a:pt x="181" y="9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3" name="Freeform 679"/>
          <p:cNvSpPr>
            <a:spLocks noChangeArrowheads="1"/>
          </p:cNvSpPr>
          <p:nvPr/>
        </p:nvSpPr>
        <p:spPr bwMode="auto">
          <a:xfrm>
            <a:off x="7044703" y="4374835"/>
            <a:ext cx="52479" cy="52479"/>
          </a:xfrm>
          <a:custGeom>
            <a:avLst/>
            <a:gdLst>
              <a:gd name="T0" fmla="*/ 59 w 176"/>
              <a:gd name="T1" fmla="*/ 85 h 176"/>
              <a:gd name="T2" fmla="*/ 85 w 176"/>
              <a:gd name="T3" fmla="*/ 58 h 176"/>
              <a:gd name="T4" fmla="*/ 117 w 176"/>
              <a:gd name="T5" fmla="*/ 85 h 176"/>
              <a:gd name="T6" fmla="*/ 85 w 176"/>
              <a:gd name="T7" fmla="*/ 117 h 176"/>
              <a:gd name="T8" fmla="*/ 59 w 176"/>
              <a:gd name="T9" fmla="*/ 85 h 176"/>
              <a:gd name="T10" fmla="*/ 85 w 176"/>
              <a:gd name="T11" fmla="*/ 0 h 176"/>
              <a:gd name="T12" fmla="*/ 0 w 176"/>
              <a:gd name="T13" fmla="*/ 85 h 176"/>
              <a:gd name="T14" fmla="*/ 85 w 176"/>
              <a:gd name="T15" fmla="*/ 175 h 176"/>
              <a:gd name="T16" fmla="*/ 175 w 176"/>
              <a:gd name="T17" fmla="*/ 85 h 176"/>
              <a:gd name="T18" fmla="*/ 85 w 176"/>
              <a:gd name="T19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59" y="85"/>
                </a:moveTo>
                <a:lnTo>
                  <a:pt x="85" y="58"/>
                </a:lnTo>
                <a:lnTo>
                  <a:pt x="117" y="85"/>
                </a:lnTo>
                <a:lnTo>
                  <a:pt x="85" y="117"/>
                </a:lnTo>
                <a:lnTo>
                  <a:pt x="59" y="85"/>
                </a:lnTo>
                <a:close/>
                <a:moveTo>
                  <a:pt x="85" y="0"/>
                </a:moveTo>
                <a:lnTo>
                  <a:pt x="0" y="85"/>
                </a:lnTo>
                <a:lnTo>
                  <a:pt x="85" y="175"/>
                </a:lnTo>
                <a:lnTo>
                  <a:pt x="175" y="85"/>
                </a:lnTo>
                <a:lnTo>
                  <a:pt x="8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4" name="Freeform 680"/>
          <p:cNvSpPr>
            <a:spLocks noChangeArrowheads="1"/>
          </p:cNvSpPr>
          <p:nvPr/>
        </p:nvSpPr>
        <p:spPr bwMode="auto">
          <a:xfrm>
            <a:off x="7047327" y="4565072"/>
            <a:ext cx="52479" cy="53792"/>
          </a:xfrm>
          <a:custGeom>
            <a:avLst/>
            <a:gdLst>
              <a:gd name="T0" fmla="*/ 90 w 176"/>
              <a:gd name="T1" fmla="*/ 123 h 182"/>
              <a:gd name="T2" fmla="*/ 58 w 176"/>
              <a:gd name="T3" fmla="*/ 91 h 182"/>
              <a:gd name="T4" fmla="*/ 90 w 176"/>
              <a:gd name="T5" fmla="*/ 59 h 182"/>
              <a:gd name="T6" fmla="*/ 116 w 176"/>
              <a:gd name="T7" fmla="*/ 91 h 182"/>
              <a:gd name="T8" fmla="*/ 90 w 176"/>
              <a:gd name="T9" fmla="*/ 123 h 182"/>
              <a:gd name="T10" fmla="*/ 0 w 176"/>
              <a:gd name="T11" fmla="*/ 91 h 182"/>
              <a:gd name="T12" fmla="*/ 90 w 176"/>
              <a:gd name="T13" fmla="*/ 181 h 182"/>
              <a:gd name="T14" fmla="*/ 175 w 176"/>
              <a:gd name="T15" fmla="*/ 91 h 182"/>
              <a:gd name="T16" fmla="*/ 90 w 176"/>
              <a:gd name="T17" fmla="*/ 0 h 182"/>
              <a:gd name="T18" fmla="*/ 0 w 176"/>
              <a:gd name="T19" fmla="*/ 9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82">
                <a:moveTo>
                  <a:pt x="90" y="123"/>
                </a:moveTo>
                <a:lnTo>
                  <a:pt x="58" y="91"/>
                </a:lnTo>
                <a:lnTo>
                  <a:pt x="90" y="59"/>
                </a:lnTo>
                <a:lnTo>
                  <a:pt x="116" y="91"/>
                </a:lnTo>
                <a:lnTo>
                  <a:pt x="90" y="123"/>
                </a:lnTo>
                <a:close/>
                <a:moveTo>
                  <a:pt x="0" y="91"/>
                </a:moveTo>
                <a:lnTo>
                  <a:pt x="90" y="181"/>
                </a:lnTo>
                <a:lnTo>
                  <a:pt x="175" y="91"/>
                </a:lnTo>
                <a:lnTo>
                  <a:pt x="90" y="0"/>
                </a:lnTo>
                <a:lnTo>
                  <a:pt x="0" y="9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5" name="Freeform 681"/>
          <p:cNvSpPr>
            <a:spLocks noChangeArrowheads="1"/>
          </p:cNvSpPr>
          <p:nvPr/>
        </p:nvSpPr>
        <p:spPr bwMode="auto">
          <a:xfrm>
            <a:off x="6903008" y="4351219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" name="Freeform 682"/>
          <p:cNvSpPr>
            <a:spLocks noChangeArrowheads="1"/>
          </p:cNvSpPr>
          <p:nvPr/>
        </p:nvSpPr>
        <p:spPr bwMode="auto">
          <a:xfrm>
            <a:off x="6964671" y="4357778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7" name="Freeform 683"/>
          <p:cNvSpPr>
            <a:spLocks noChangeArrowheads="1"/>
          </p:cNvSpPr>
          <p:nvPr/>
        </p:nvSpPr>
        <p:spPr bwMode="auto">
          <a:xfrm>
            <a:off x="7116861" y="4395826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8" name="Freeform 684"/>
          <p:cNvSpPr>
            <a:spLocks noChangeArrowheads="1"/>
          </p:cNvSpPr>
          <p:nvPr/>
        </p:nvSpPr>
        <p:spPr bwMode="auto">
          <a:xfrm>
            <a:off x="7072254" y="4464050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9" name="Freeform 685"/>
          <p:cNvSpPr>
            <a:spLocks noChangeArrowheads="1"/>
          </p:cNvSpPr>
          <p:nvPr/>
        </p:nvSpPr>
        <p:spPr bwMode="auto">
          <a:xfrm>
            <a:off x="7148349" y="444043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0" name="Freeform 686"/>
          <p:cNvSpPr>
            <a:spLocks noChangeArrowheads="1"/>
          </p:cNvSpPr>
          <p:nvPr/>
        </p:nvSpPr>
        <p:spPr bwMode="auto">
          <a:xfrm>
            <a:off x="7047327" y="4503409"/>
            <a:ext cx="13120" cy="11807"/>
          </a:xfrm>
          <a:custGeom>
            <a:avLst/>
            <a:gdLst>
              <a:gd name="T0" fmla="*/ 0 w 43"/>
              <a:gd name="T1" fmla="*/ 0 h 39"/>
              <a:gd name="T2" fmla="*/ 42 w 43"/>
              <a:gd name="T3" fmla="*/ 0 h 39"/>
              <a:gd name="T4" fmla="*/ 42 w 43"/>
              <a:gd name="T5" fmla="*/ 38 h 39"/>
              <a:gd name="T6" fmla="*/ 0 w 43"/>
              <a:gd name="T7" fmla="*/ 38 h 39"/>
              <a:gd name="T8" fmla="*/ 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0" y="0"/>
                </a:moveTo>
                <a:lnTo>
                  <a:pt x="42" y="0"/>
                </a:lnTo>
                <a:lnTo>
                  <a:pt x="42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1" name="Freeform 687"/>
          <p:cNvSpPr>
            <a:spLocks noChangeArrowheads="1"/>
          </p:cNvSpPr>
          <p:nvPr/>
        </p:nvSpPr>
        <p:spPr bwMode="auto">
          <a:xfrm>
            <a:off x="7133918" y="4521777"/>
            <a:ext cx="14431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2" name="Freeform 688"/>
          <p:cNvSpPr>
            <a:spLocks noChangeArrowheads="1"/>
          </p:cNvSpPr>
          <p:nvPr/>
        </p:nvSpPr>
        <p:spPr bwMode="auto">
          <a:xfrm>
            <a:off x="7090622" y="4533584"/>
            <a:ext cx="26240" cy="20992"/>
          </a:xfrm>
          <a:custGeom>
            <a:avLst/>
            <a:gdLst>
              <a:gd name="T0" fmla="*/ 42 w 86"/>
              <a:gd name="T1" fmla="*/ 26 h 70"/>
              <a:gd name="T2" fmla="*/ 0 w 86"/>
              <a:gd name="T3" fmla="*/ 26 h 70"/>
              <a:gd name="T4" fmla="*/ 0 w 86"/>
              <a:gd name="T5" fmla="*/ 69 h 70"/>
              <a:gd name="T6" fmla="*/ 42 w 86"/>
              <a:gd name="T7" fmla="*/ 69 h 70"/>
              <a:gd name="T8" fmla="*/ 42 w 86"/>
              <a:gd name="T9" fmla="*/ 42 h 70"/>
              <a:gd name="T10" fmla="*/ 85 w 86"/>
              <a:gd name="T11" fmla="*/ 42 h 70"/>
              <a:gd name="T12" fmla="*/ 85 w 86"/>
              <a:gd name="T13" fmla="*/ 0 h 70"/>
              <a:gd name="T14" fmla="*/ 42 w 86"/>
              <a:gd name="T15" fmla="*/ 0 h 70"/>
              <a:gd name="T16" fmla="*/ 42 w 86"/>
              <a:gd name="T17" fmla="*/ 2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70">
                <a:moveTo>
                  <a:pt x="42" y="26"/>
                </a:moveTo>
                <a:lnTo>
                  <a:pt x="0" y="26"/>
                </a:lnTo>
                <a:lnTo>
                  <a:pt x="0" y="69"/>
                </a:lnTo>
                <a:lnTo>
                  <a:pt x="42" y="69"/>
                </a:lnTo>
                <a:lnTo>
                  <a:pt x="42" y="42"/>
                </a:lnTo>
                <a:lnTo>
                  <a:pt x="85" y="42"/>
                </a:lnTo>
                <a:lnTo>
                  <a:pt x="85" y="0"/>
                </a:lnTo>
                <a:lnTo>
                  <a:pt x="42" y="0"/>
                </a:lnTo>
                <a:lnTo>
                  <a:pt x="42" y="2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3" name="Freeform 689"/>
          <p:cNvSpPr>
            <a:spLocks noChangeArrowheads="1"/>
          </p:cNvSpPr>
          <p:nvPr/>
        </p:nvSpPr>
        <p:spPr bwMode="auto">
          <a:xfrm>
            <a:off x="7047327" y="4614927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4" name="Freeform 690"/>
          <p:cNvSpPr>
            <a:spLocks noChangeArrowheads="1"/>
          </p:cNvSpPr>
          <p:nvPr/>
        </p:nvSpPr>
        <p:spPr bwMode="auto">
          <a:xfrm>
            <a:off x="6977791" y="4503409"/>
            <a:ext cx="13120" cy="11807"/>
          </a:xfrm>
          <a:custGeom>
            <a:avLst/>
            <a:gdLst>
              <a:gd name="T0" fmla="*/ 0 w 43"/>
              <a:gd name="T1" fmla="*/ 0 h 39"/>
              <a:gd name="T2" fmla="*/ 42 w 43"/>
              <a:gd name="T3" fmla="*/ 0 h 39"/>
              <a:gd name="T4" fmla="*/ 42 w 43"/>
              <a:gd name="T5" fmla="*/ 38 h 39"/>
              <a:gd name="T6" fmla="*/ 0 w 43"/>
              <a:gd name="T7" fmla="*/ 38 h 39"/>
              <a:gd name="T8" fmla="*/ 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0" y="0"/>
                </a:moveTo>
                <a:lnTo>
                  <a:pt x="42" y="0"/>
                </a:lnTo>
                <a:lnTo>
                  <a:pt x="42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5" name="Freeform 691"/>
          <p:cNvSpPr>
            <a:spLocks noChangeArrowheads="1"/>
          </p:cNvSpPr>
          <p:nvPr/>
        </p:nvSpPr>
        <p:spPr bwMode="auto">
          <a:xfrm>
            <a:off x="7002719" y="4565072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" name="Freeform 692"/>
          <p:cNvSpPr>
            <a:spLocks noChangeArrowheads="1"/>
          </p:cNvSpPr>
          <p:nvPr/>
        </p:nvSpPr>
        <p:spPr bwMode="auto">
          <a:xfrm>
            <a:off x="6889889" y="4503409"/>
            <a:ext cx="13120" cy="11807"/>
          </a:xfrm>
          <a:custGeom>
            <a:avLst/>
            <a:gdLst>
              <a:gd name="T0" fmla="*/ 0 w 43"/>
              <a:gd name="T1" fmla="*/ 0 h 39"/>
              <a:gd name="T2" fmla="*/ 42 w 43"/>
              <a:gd name="T3" fmla="*/ 0 h 39"/>
              <a:gd name="T4" fmla="*/ 42 w 43"/>
              <a:gd name="T5" fmla="*/ 38 h 39"/>
              <a:gd name="T6" fmla="*/ 0 w 43"/>
              <a:gd name="T7" fmla="*/ 38 h 39"/>
              <a:gd name="T8" fmla="*/ 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0" y="0"/>
                </a:moveTo>
                <a:lnTo>
                  <a:pt x="42" y="0"/>
                </a:lnTo>
                <a:lnTo>
                  <a:pt x="42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97" name="Picture 69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61" y="4883884"/>
            <a:ext cx="417211" cy="402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98" name="Freeform 694"/>
          <p:cNvSpPr>
            <a:spLocks noChangeArrowheads="1"/>
          </p:cNvSpPr>
          <p:nvPr/>
        </p:nvSpPr>
        <p:spPr bwMode="auto">
          <a:xfrm>
            <a:off x="7955219" y="5123977"/>
            <a:ext cx="13120" cy="89215"/>
          </a:xfrm>
          <a:custGeom>
            <a:avLst/>
            <a:gdLst>
              <a:gd name="T0" fmla="*/ 0 w 44"/>
              <a:gd name="T1" fmla="*/ 0 h 299"/>
              <a:gd name="T2" fmla="*/ 43 w 44"/>
              <a:gd name="T3" fmla="*/ 0 h 299"/>
              <a:gd name="T4" fmla="*/ 43 w 44"/>
              <a:gd name="T5" fmla="*/ 298 h 299"/>
              <a:gd name="T6" fmla="*/ 0 w 44"/>
              <a:gd name="T7" fmla="*/ 298 h 299"/>
              <a:gd name="T8" fmla="*/ 0 w 44"/>
              <a:gd name="T9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99">
                <a:moveTo>
                  <a:pt x="0" y="0"/>
                </a:moveTo>
                <a:lnTo>
                  <a:pt x="43" y="0"/>
                </a:lnTo>
                <a:lnTo>
                  <a:pt x="43" y="298"/>
                </a:lnTo>
                <a:lnTo>
                  <a:pt x="0" y="29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9" name="Freeform 695"/>
          <p:cNvSpPr>
            <a:spLocks noChangeArrowheads="1"/>
          </p:cNvSpPr>
          <p:nvPr/>
        </p:nvSpPr>
        <p:spPr bwMode="auto">
          <a:xfrm>
            <a:off x="7955219" y="5092489"/>
            <a:ext cx="13120" cy="19680"/>
          </a:xfrm>
          <a:custGeom>
            <a:avLst/>
            <a:gdLst>
              <a:gd name="T0" fmla="*/ 0 w 44"/>
              <a:gd name="T1" fmla="*/ 0 h 65"/>
              <a:gd name="T2" fmla="*/ 43 w 44"/>
              <a:gd name="T3" fmla="*/ 0 h 65"/>
              <a:gd name="T4" fmla="*/ 43 w 44"/>
              <a:gd name="T5" fmla="*/ 64 h 65"/>
              <a:gd name="T6" fmla="*/ 0 w 44"/>
              <a:gd name="T7" fmla="*/ 64 h 65"/>
              <a:gd name="T8" fmla="*/ 0 w 44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65">
                <a:moveTo>
                  <a:pt x="0" y="0"/>
                </a:moveTo>
                <a:lnTo>
                  <a:pt x="43" y="0"/>
                </a:lnTo>
                <a:lnTo>
                  <a:pt x="43" y="64"/>
                </a:lnTo>
                <a:lnTo>
                  <a:pt x="0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0" name="Freeform 696"/>
          <p:cNvSpPr>
            <a:spLocks noChangeArrowheads="1"/>
          </p:cNvSpPr>
          <p:nvPr/>
        </p:nvSpPr>
        <p:spPr bwMode="auto">
          <a:xfrm>
            <a:off x="9945498" y="3659803"/>
            <a:ext cx="213854" cy="402779"/>
          </a:xfrm>
          <a:custGeom>
            <a:avLst/>
            <a:gdLst>
              <a:gd name="T0" fmla="*/ 265 w 717"/>
              <a:gd name="T1" fmla="*/ 1055 h 1354"/>
              <a:gd name="T2" fmla="*/ 127 w 717"/>
              <a:gd name="T3" fmla="*/ 885 h 1354"/>
              <a:gd name="T4" fmla="*/ 106 w 717"/>
              <a:gd name="T5" fmla="*/ 848 h 1354"/>
              <a:gd name="T6" fmla="*/ 47 w 717"/>
              <a:gd name="T7" fmla="*/ 711 h 1354"/>
              <a:gd name="T8" fmla="*/ 42 w 717"/>
              <a:gd name="T9" fmla="*/ 637 h 1354"/>
              <a:gd name="T10" fmla="*/ 191 w 717"/>
              <a:gd name="T11" fmla="*/ 573 h 1354"/>
              <a:gd name="T12" fmla="*/ 106 w 717"/>
              <a:gd name="T13" fmla="*/ 483 h 1354"/>
              <a:gd name="T14" fmla="*/ 196 w 717"/>
              <a:gd name="T15" fmla="*/ 403 h 1354"/>
              <a:gd name="T16" fmla="*/ 313 w 717"/>
              <a:gd name="T17" fmla="*/ 361 h 1354"/>
              <a:gd name="T18" fmla="*/ 446 w 717"/>
              <a:gd name="T19" fmla="*/ 371 h 1354"/>
              <a:gd name="T20" fmla="*/ 589 w 717"/>
              <a:gd name="T21" fmla="*/ 462 h 1354"/>
              <a:gd name="T22" fmla="*/ 482 w 717"/>
              <a:gd name="T23" fmla="*/ 573 h 1354"/>
              <a:gd name="T24" fmla="*/ 674 w 717"/>
              <a:gd name="T25" fmla="*/ 674 h 1354"/>
              <a:gd name="T26" fmla="*/ 567 w 717"/>
              <a:gd name="T27" fmla="*/ 743 h 1354"/>
              <a:gd name="T28" fmla="*/ 599 w 717"/>
              <a:gd name="T29" fmla="*/ 864 h 1354"/>
              <a:gd name="T30" fmla="*/ 504 w 717"/>
              <a:gd name="T31" fmla="*/ 991 h 1354"/>
              <a:gd name="T32" fmla="*/ 360 w 717"/>
              <a:gd name="T33" fmla="*/ 1150 h 1354"/>
              <a:gd name="T34" fmla="*/ 196 w 717"/>
              <a:gd name="T35" fmla="*/ 133 h 1354"/>
              <a:gd name="T36" fmla="*/ 313 w 717"/>
              <a:gd name="T37" fmla="*/ 175 h 1354"/>
              <a:gd name="T38" fmla="*/ 329 w 717"/>
              <a:gd name="T39" fmla="*/ 265 h 1354"/>
              <a:gd name="T40" fmla="*/ 307 w 717"/>
              <a:gd name="T41" fmla="*/ 297 h 1354"/>
              <a:gd name="T42" fmla="*/ 265 w 717"/>
              <a:gd name="T43" fmla="*/ 318 h 1354"/>
              <a:gd name="T44" fmla="*/ 191 w 717"/>
              <a:gd name="T45" fmla="*/ 291 h 1354"/>
              <a:gd name="T46" fmla="*/ 153 w 717"/>
              <a:gd name="T47" fmla="*/ 175 h 1354"/>
              <a:gd name="T48" fmla="*/ 429 w 717"/>
              <a:gd name="T49" fmla="*/ 159 h 1354"/>
              <a:gd name="T50" fmla="*/ 567 w 717"/>
              <a:gd name="T51" fmla="*/ 127 h 1354"/>
              <a:gd name="T52" fmla="*/ 525 w 717"/>
              <a:gd name="T53" fmla="*/ 291 h 1354"/>
              <a:gd name="T54" fmla="*/ 456 w 717"/>
              <a:gd name="T55" fmla="*/ 318 h 1354"/>
              <a:gd name="T56" fmla="*/ 398 w 717"/>
              <a:gd name="T57" fmla="*/ 286 h 1354"/>
              <a:gd name="T58" fmla="*/ 387 w 717"/>
              <a:gd name="T59" fmla="*/ 201 h 1354"/>
              <a:gd name="T60" fmla="*/ 541 w 717"/>
              <a:gd name="T61" fmla="*/ 1013 h 1354"/>
              <a:gd name="T62" fmla="*/ 689 w 717"/>
              <a:gd name="T63" fmla="*/ 780 h 1354"/>
              <a:gd name="T64" fmla="*/ 716 w 717"/>
              <a:gd name="T65" fmla="*/ 674 h 1354"/>
              <a:gd name="T66" fmla="*/ 658 w 717"/>
              <a:gd name="T67" fmla="*/ 483 h 1354"/>
              <a:gd name="T68" fmla="*/ 509 w 717"/>
              <a:gd name="T69" fmla="*/ 350 h 1354"/>
              <a:gd name="T70" fmla="*/ 552 w 717"/>
              <a:gd name="T71" fmla="*/ 323 h 1354"/>
              <a:gd name="T72" fmla="*/ 610 w 717"/>
              <a:gd name="T73" fmla="*/ 143 h 1354"/>
              <a:gd name="T74" fmla="*/ 589 w 717"/>
              <a:gd name="T75" fmla="*/ 84 h 1354"/>
              <a:gd name="T76" fmla="*/ 403 w 717"/>
              <a:gd name="T77" fmla="*/ 127 h 1354"/>
              <a:gd name="T78" fmla="*/ 339 w 717"/>
              <a:gd name="T79" fmla="*/ 137 h 1354"/>
              <a:gd name="T80" fmla="*/ 217 w 717"/>
              <a:gd name="T81" fmla="*/ 95 h 1354"/>
              <a:gd name="T82" fmla="*/ 106 w 717"/>
              <a:gd name="T83" fmla="*/ 105 h 1354"/>
              <a:gd name="T84" fmla="*/ 138 w 717"/>
              <a:gd name="T85" fmla="*/ 270 h 1354"/>
              <a:gd name="T86" fmla="*/ 185 w 717"/>
              <a:gd name="T87" fmla="*/ 340 h 1354"/>
              <a:gd name="T88" fmla="*/ 127 w 717"/>
              <a:gd name="T89" fmla="*/ 403 h 1354"/>
              <a:gd name="T90" fmla="*/ 95 w 717"/>
              <a:gd name="T91" fmla="*/ 430 h 1354"/>
              <a:gd name="T92" fmla="*/ 21 w 717"/>
              <a:gd name="T93" fmla="*/ 557 h 1354"/>
              <a:gd name="T94" fmla="*/ 0 w 717"/>
              <a:gd name="T95" fmla="*/ 674 h 1354"/>
              <a:gd name="T96" fmla="*/ 42 w 717"/>
              <a:gd name="T97" fmla="*/ 816 h 1354"/>
              <a:gd name="T98" fmla="*/ 249 w 717"/>
              <a:gd name="T99" fmla="*/ 1097 h 1354"/>
              <a:gd name="T100" fmla="*/ 334 w 717"/>
              <a:gd name="T101" fmla="*/ 1236 h 1354"/>
              <a:gd name="T102" fmla="*/ 408 w 717"/>
              <a:gd name="T103" fmla="*/ 1262 h 1354"/>
              <a:gd name="T104" fmla="*/ 451 w 717"/>
              <a:gd name="T105" fmla="*/ 1114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17" h="1354">
                <a:moveTo>
                  <a:pt x="302" y="1097"/>
                </a:moveTo>
                <a:lnTo>
                  <a:pt x="355" y="1097"/>
                </a:lnTo>
                <a:lnTo>
                  <a:pt x="355" y="1055"/>
                </a:lnTo>
                <a:lnTo>
                  <a:pt x="265" y="1055"/>
                </a:lnTo>
                <a:lnTo>
                  <a:pt x="265" y="1055"/>
                </a:lnTo>
                <a:lnTo>
                  <a:pt x="207" y="986"/>
                </a:lnTo>
                <a:lnTo>
                  <a:pt x="207" y="986"/>
                </a:lnTo>
                <a:lnTo>
                  <a:pt x="127" y="885"/>
                </a:lnTo>
                <a:lnTo>
                  <a:pt x="482" y="885"/>
                </a:lnTo>
                <a:lnTo>
                  <a:pt x="482" y="843"/>
                </a:lnTo>
                <a:lnTo>
                  <a:pt x="106" y="843"/>
                </a:lnTo>
                <a:lnTo>
                  <a:pt x="106" y="848"/>
                </a:lnTo>
                <a:lnTo>
                  <a:pt x="106" y="848"/>
                </a:lnTo>
                <a:lnTo>
                  <a:pt x="79" y="801"/>
                </a:lnTo>
                <a:lnTo>
                  <a:pt x="58" y="754"/>
                </a:lnTo>
                <a:lnTo>
                  <a:pt x="47" y="711"/>
                </a:lnTo>
                <a:lnTo>
                  <a:pt x="42" y="674"/>
                </a:lnTo>
                <a:lnTo>
                  <a:pt x="106" y="674"/>
                </a:lnTo>
                <a:lnTo>
                  <a:pt x="106" y="637"/>
                </a:lnTo>
                <a:lnTo>
                  <a:pt x="42" y="637"/>
                </a:lnTo>
                <a:lnTo>
                  <a:pt x="42" y="637"/>
                </a:lnTo>
                <a:lnTo>
                  <a:pt x="47" y="605"/>
                </a:lnTo>
                <a:lnTo>
                  <a:pt x="58" y="573"/>
                </a:lnTo>
                <a:lnTo>
                  <a:pt x="191" y="573"/>
                </a:lnTo>
                <a:lnTo>
                  <a:pt x="191" y="530"/>
                </a:lnTo>
                <a:lnTo>
                  <a:pt x="79" y="530"/>
                </a:lnTo>
                <a:lnTo>
                  <a:pt x="79" y="530"/>
                </a:lnTo>
                <a:lnTo>
                  <a:pt x="106" y="483"/>
                </a:lnTo>
                <a:lnTo>
                  <a:pt x="143" y="445"/>
                </a:lnTo>
                <a:lnTo>
                  <a:pt x="424" y="445"/>
                </a:lnTo>
                <a:lnTo>
                  <a:pt x="424" y="403"/>
                </a:lnTo>
                <a:lnTo>
                  <a:pt x="196" y="403"/>
                </a:lnTo>
                <a:lnTo>
                  <a:pt x="196" y="403"/>
                </a:lnTo>
                <a:lnTo>
                  <a:pt x="233" y="382"/>
                </a:lnTo>
                <a:lnTo>
                  <a:pt x="275" y="371"/>
                </a:lnTo>
                <a:lnTo>
                  <a:pt x="313" y="361"/>
                </a:lnTo>
                <a:lnTo>
                  <a:pt x="360" y="361"/>
                </a:lnTo>
                <a:lnTo>
                  <a:pt x="360" y="361"/>
                </a:lnTo>
                <a:lnTo>
                  <a:pt x="403" y="361"/>
                </a:lnTo>
                <a:lnTo>
                  <a:pt x="446" y="371"/>
                </a:lnTo>
                <a:lnTo>
                  <a:pt x="488" y="387"/>
                </a:lnTo>
                <a:lnTo>
                  <a:pt x="525" y="408"/>
                </a:lnTo>
                <a:lnTo>
                  <a:pt x="557" y="430"/>
                </a:lnTo>
                <a:lnTo>
                  <a:pt x="589" y="462"/>
                </a:lnTo>
                <a:lnTo>
                  <a:pt x="615" y="493"/>
                </a:lnTo>
                <a:lnTo>
                  <a:pt x="642" y="530"/>
                </a:lnTo>
                <a:lnTo>
                  <a:pt x="482" y="530"/>
                </a:lnTo>
                <a:lnTo>
                  <a:pt x="482" y="573"/>
                </a:lnTo>
                <a:lnTo>
                  <a:pt x="658" y="573"/>
                </a:lnTo>
                <a:lnTo>
                  <a:pt x="658" y="573"/>
                </a:lnTo>
                <a:lnTo>
                  <a:pt x="668" y="621"/>
                </a:lnTo>
                <a:lnTo>
                  <a:pt x="674" y="674"/>
                </a:lnTo>
                <a:lnTo>
                  <a:pt x="674" y="674"/>
                </a:lnTo>
                <a:lnTo>
                  <a:pt x="674" y="705"/>
                </a:lnTo>
                <a:lnTo>
                  <a:pt x="663" y="743"/>
                </a:lnTo>
                <a:lnTo>
                  <a:pt x="567" y="743"/>
                </a:lnTo>
                <a:lnTo>
                  <a:pt x="567" y="785"/>
                </a:lnTo>
                <a:lnTo>
                  <a:pt x="647" y="785"/>
                </a:lnTo>
                <a:lnTo>
                  <a:pt x="647" y="785"/>
                </a:lnTo>
                <a:lnTo>
                  <a:pt x="599" y="864"/>
                </a:lnTo>
                <a:lnTo>
                  <a:pt x="536" y="949"/>
                </a:lnTo>
                <a:lnTo>
                  <a:pt x="424" y="949"/>
                </a:lnTo>
                <a:lnTo>
                  <a:pt x="424" y="991"/>
                </a:lnTo>
                <a:lnTo>
                  <a:pt x="504" y="991"/>
                </a:lnTo>
                <a:lnTo>
                  <a:pt x="504" y="991"/>
                </a:lnTo>
                <a:lnTo>
                  <a:pt x="419" y="1092"/>
                </a:lnTo>
                <a:lnTo>
                  <a:pt x="360" y="1150"/>
                </a:lnTo>
                <a:lnTo>
                  <a:pt x="360" y="1150"/>
                </a:lnTo>
                <a:lnTo>
                  <a:pt x="302" y="1097"/>
                </a:lnTo>
                <a:close/>
                <a:moveTo>
                  <a:pt x="148" y="127"/>
                </a:moveTo>
                <a:lnTo>
                  <a:pt x="148" y="127"/>
                </a:lnTo>
                <a:lnTo>
                  <a:pt x="196" y="133"/>
                </a:lnTo>
                <a:lnTo>
                  <a:pt x="244" y="143"/>
                </a:lnTo>
                <a:lnTo>
                  <a:pt x="286" y="159"/>
                </a:lnTo>
                <a:lnTo>
                  <a:pt x="313" y="175"/>
                </a:lnTo>
                <a:lnTo>
                  <a:pt x="313" y="175"/>
                </a:lnTo>
                <a:lnTo>
                  <a:pt x="324" y="185"/>
                </a:lnTo>
                <a:lnTo>
                  <a:pt x="329" y="201"/>
                </a:lnTo>
                <a:lnTo>
                  <a:pt x="339" y="233"/>
                </a:lnTo>
                <a:lnTo>
                  <a:pt x="329" y="265"/>
                </a:lnTo>
                <a:lnTo>
                  <a:pt x="324" y="281"/>
                </a:lnTo>
                <a:lnTo>
                  <a:pt x="313" y="291"/>
                </a:lnTo>
                <a:lnTo>
                  <a:pt x="313" y="291"/>
                </a:lnTo>
                <a:lnTo>
                  <a:pt x="307" y="297"/>
                </a:lnTo>
                <a:lnTo>
                  <a:pt x="244" y="238"/>
                </a:lnTo>
                <a:lnTo>
                  <a:pt x="217" y="270"/>
                </a:lnTo>
                <a:lnTo>
                  <a:pt x="265" y="318"/>
                </a:lnTo>
                <a:lnTo>
                  <a:pt x="265" y="318"/>
                </a:lnTo>
                <a:lnTo>
                  <a:pt x="244" y="318"/>
                </a:lnTo>
                <a:lnTo>
                  <a:pt x="228" y="313"/>
                </a:lnTo>
                <a:lnTo>
                  <a:pt x="207" y="308"/>
                </a:lnTo>
                <a:lnTo>
                  <a:pt x="191" y="291"/>
                </a:lnTo>
                <a:lnTo>
                  <a:pt x="191" y="291"/>
                </a:lnTo>
                <a:lnTo>
                  <a:pt x="175" y="265"/>
                </a:lnTo>
                <a:lnTo>
                  <a:pt x="164" y="223"/>
                </a:lnTo>
                <a:lnTo>
                  <a:pt x="153" y="175"/>
                </a:lnTo>
                <a:lnTo>
                  <a:pt x="148" y="127"/>
                </a:lnTo>
                <a:close/>
                <a:moveTo>
                  <a:pt x="403" y="175"/>
                </a:moveTo>
                <a:lnTo>
                  <a:pt x="403" y="175"/>
                </a:lnTo>
                <a:lnTo>
                  <a:pt x="429" y="159"/>
                </a:lnTo>
                <a:lnTo>
                  <a:pt x="472" y="143"/>
                </a:lnTo>
                <a:lnTo>
                  <a:pt x="520" y="133"/>
                </a:lnTo>
                <a:lnTo>
                  <a:pt x="567" y="127"/>
                </a:lnTo>
                <a:lnTo>
                  <a:pt x="567" y="127"/>
                </a:lnTo>
                <a:lnTo>
                  <a:pt x="562" y="175"/>
                </a:lnTo>
                <a:lnTo>
                  <a:pt x="552" y="223"/>
                </a:lnTo>
                <a:lnTo>
                  <a:pt x="541" y="265"/>
                </a:lnTo>
                <a:lnTo>
                  <a:pt x="525" y="291"/>
                </a:lnTo>
                <a:lnTo>
                  <a:pt x="525" y="291"/>
                </a:lnTo>
                <a:lnTo>
                  <a:pt x="504" y="308"/>
                </a:lnTo>
                <a:lnTo>
                  <a:pt x="482" y="318"/>
                </a:lnTo>
                <a:lnTo>
                  <a:pt x="456" y="318"/>
                </a:lnTo>
                <a:lnTo>
                  <a:pt x="435" y="313"/>
                </a:lnTo>
                <a:lnTo>
                  <a:pt x="477" y="270"/>
                </a:lnTo>
                <a:lnTo>
                  <a:pt x="451" y="238"/>
                </a:lnTo>
                <a:lnTo>
                  <a:pt x="398" y="286"/>
                </a:lnTo>
                <a:lnTo>
                  <a:pt x="398" y="286"/>
                </a:lnTo>
                <a:lnTo>
                  <a:pt x="382" y="259"/>
                </a:lnTo>
                <a:lnTo>
                  <a:pt x="377" y="228"/>
                </a:lnTo>
                <a:lnTo>
                  <a:pt x="387" y="201"/>
                </a:lnTo>
                <a:lnTo>
                  <a:pt x="392" y="185"/>
                </a:lnTo>
                <a:lnTo>
                  <a:pt x="403" y="175"/>
                </a:lnTo>
                <a:close/>
                <a:moveTo>
                  <a:pt x="541" y="1013"/>
                </a:moveTo>
                <a:lnTo>
                  <a:pt x="541" y="1013"/>
                </a:lnTo>
                <a:lnTo>
                  <a:pt x="621" y="911"/>
                </a:lnTo>
                <a:lnTo>
                  <a:pt x="647" y="864"/>
                </a:lnTo>
                <a:lnTo>
                  <a:pt x="674" y="821"/>
                </a:lnTo>
                <a:lnTo>
                  <a:pt x="689" y="780"/>
                </a:lnTo>
                <a:lnTo>
                  <a:pt x="706" y="743"/>
                </a:lnTo>
                <a:lnTo>
                  <a:pt x="716" y="711"/>
                </a:lnTo>
                <a:lnTo>
                  <a:pt x="716" y="674"/>
                </a:lnTo>
                <a:lnTo>
                  <a:pt x="716" y="674"/>
                </a:lnTo>
                <a:lnTo>
                  <a:pt x="711" y="621"/>
                </a:lnTo>
                <a:lnTo>
                  <a:pt x="700" y="573"/>
                </a:lnTo>
                <a:lnTo>
                  <a:pt x="685" y="525"/>
                </a:lnTo>
                <a:lnTo>
                  <a:pt x="658" y="483"/>
                </a:lnTo>
                <a:lnTo>
                  <a:pt x="626" y="440"/>
                </a:lnTo>
                <a:lnTo>
                  <a:pt x="594" y="403"/>
                </a:lnTo>
                <a:lnTo>
                  <a:pt x="552" y="376"/>
                </a:lnTo>
                <a:lnTo>
                  <a:pt x="509" y="350"/>
                </a:lnTo>
                <a:lnTo>
                  <a:pt x="509" y="350"/>
                </a:lnTo>
                <a:lnTo>
                  <a:pt x="531" y="340"/>
                </a:lnTo>
                <a:lnTo>
                  <a:pt x="552" y="323"/>
                </a:lnTo>
                <a:lnTo>
                  <a:pt x="552" y="323"/>
                </a:lnTo>
                <a:lnTo>
                  <a:pt x="567" y="302"/>
                </a:lnTo>
                <a:lnTo>
                  <a:pt x="584" y="270"/>
                </a:lnTo>
                <a:lnTo>
                  <a:pt x="599" y="201"/>
                </a:lnTo>
                <a:lnTo>
                  <a:pt x="610" y="143"/>
                </a:lnTo>
                <a:lnTo>
                  <a:pt x="610" y="105"/>
                </a:lnTo>
                <a:lnTo>
                  <a:pt x="610" y="84"/>
                </a:lnTo>
                <a:lnTo>
                  <a:pt x="589" y="84"/>
                </a:lnTo>
                <a:lnTo>
                  <a:pt x="589" y="84"/>
                </a:lnTo>
                <a:lnTo>
                  <a:pt x="557" y="90"/>
                </a:lnTo>
                <a:lnTo>
                  <a:pt x="499" y="95"/>
                </a:lnTo>
                <a:lnTo>
                  <a:pt x="429" y="111"/>
                </a:lnTo>
                <a:lnTo>
                  <a:pt x="403" y="127"/>
                </a:lnTo>
                <a:lnTo>
                  <a:pt x="377" y="137"/>
                </a:lnTo>
                <a:lnTo>
                  <a:pt x="377" y="0"/>
                </a:lnTo>
                <a:lnTo>
                  <a:pt x="339" y="0"/>
                </a:lnTo>
                <a:lnTo>
                  <a:pt x="339" y="137"/>
                </a:lnTo>
                <a:lnTo>
                  <a:pt x="339" y="137"/>
                </a:lnTo>
                <a:lnTo>
                  <a:pt x="313" y="127"/>
                </a:lnTo>
                <a:lnTo>
                  <a:pt x="286" y="111"/>
                </a:lnTo>
                <a:lnTo>
                  <a:pt x="217" y="95"/>
                </a:lnTo>
                <a:lnTo>
                  <a:pt x="159" y="90"/>
                </a:lnTo>
                <a:lnTo>
                  <a:pt x="127" y="84"/>
                </a:lnTo>
                <a:lnTo>
                  <a:pt x="106" y="84"/>
                </a:lnTo>
                <a:lnTo>
                  <a:pt x="106" y="105"/>
                </a:lnTo>
                <a:lnTo>
                  <a:pt x="106" y="105"/>
                </a:lnTo>
                <a:lnTo>
                  <a:pt x="106" y="143"/>
                </a:lnTo>
                <a:lnTo>
                  <a:pt x="117" y="201"/>
                </a:lnTo>
                <a:lnTo>
                  <a:pt x="138" y="270"/>
                </a:lnTo>
                <a:lnTo>
                  <a:pt x="148" y="302"/>
                </a:lnTo>
                <a:lnTo>
                  <a:pt x="164" y="323"/>
                </a:lnTo>
                <a:lnTo>
                  <a:pt x="164" y="323"/>
                </a:lnTo>
                <a:lnTo>
                  <a:pt x="185" y="340"/>
                </a:lnTo>
                <a:lnTo>
                  <a:pt x="207" y="350"/>
                </a:lnTo>
                <a:lnTo>
                  <a:pt x="207" y="350"/>
                </a:lnTo>
                <a:lnTo>
                  <a:pt x="164" y="376"/>
                </a:lnTo>
                <a:lnTo>
                  <a:pt x="127" y="403"/>
                </a:lnTo>
                <a:lnTo>
                  <a:pt x="127" y="403"/>
                </a:lnTo>
                <a:lnTo>
                  <a:pt x="127" y="403"/>
                </a:lnTo>
                <a:lnTo>
                  <a:pt x="127" y="403"/>
                </a:lnTo>
                <a:lnTo>
                  <a:pt x="95" y="430"/>
                </a:lnTo>
                <a:lnTo>
                  <a:pt x="74" y="456"/>
                </a:lnTo>
                <a:lnTo>
                  <a:pt x="53" y="488"/>
                </a:lnTo>
                <a:lnTo>
                  <a:pt x="32" y="525"/>
                </a:lnTo>
                <a:lnTo>
                  <a:pt x="21" y="557"/>
                </a:lnTo>
                <a:lnTo>
                  <a:pt x="10" y="594"/>
                </a:lnTo>
                <a:lnTo>
                  <a:pt x="0" y="637"/>
                </a:lnTo>
                <a:lnTo>
                  <a:pt x="0" y="674"/>
                </a:lnTo>
                <a:lnTo>
                  <a:pt x="0" y="674"/>
                </a:lnTo>
                <a:lnTo>
                  <a:pt x="5" y="711"/>
                </a:lnTo>
                <a:lnTo>
                  <a:pt x="10" y="743"/>
                </a:lnTo>
                <a:lnTo>
                  <a:pt x="26" y="780"/>
                </a:lnTo>
                <a:lnTo>
                  <a:pt x="42" y="816"/>
                </a:lnTo>
                <a:lnTo>
                  <a:pt x="85" y="896"/>
                </a:lnTo>
                <a:lnTo>
                  <a:pt x="138" y="970"/>
                </a:lnTo>
                <a:lnTo>
                  <a:pt x="196" y="1039"/>
                </a:lnTo>
                <a:lnTo>
                  <a:pt x="249" y="1097"/>
                </a:lnTo>
                <a:lnTo>
                  <a:pt x="329" y="1182"/>
                </a:lnTo>
                <a:lnTo>
                  <a:pt x="275" y="1230"/>
                </a:lnTo>
                <a:lnTo>
                  <a:pt x="307" y="1262"/>
                </a:lnTo>
                <a:lnTo>
                  <a:pt x="334" y="1236"/>
                </a:lnTo>
                <a:lnTo>
                  <a:pt x="334" y="1353"/>
                </a:lnTo>
                <a:lnTo>
                  <a:pt x="377" y="1353"/>
                </a:lnTo>
                <a:lnTo>
                  <a:pt x="377" y="1230"/>
                </a:lnTo>
                <a:lnTo>
                  <a:pt x="408" y="1262"/>
                </a:lnTo>
                <a:lnTo>
                  <a:pt x="435" y="1230"/>
                </a:lnTo>
                <a:lnTo>
                  <a:pt x="387" y="1182"/>
                </a:lnTo>
                <a:lnTo>
                  <a:pt x="387" y="1182"/>
                </a:lnTo>
                <a:lnTo>
                  <a:pt x="451" y="1114"/>
                </a:lnTo>
                <a:lnTo>
                  <a:pt x="541" y="10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1" name="Freeform 697"/>
          <p:cNvSpPr>
            <a:spLocks noChangeArrowheads="1"/>
          </p:cNvSpPr>
          <p:nvPr/>
        </p:nvSpPr>
        <p:spPr bwMode="auto">
          <a:xfrm>
            <a:off x="10038649" y="3941880"/>
            <a:ext cx="20992" cy="13120"/>
          </a:xfrm>
          <a:custGeom>
            <a:avLst/>
            <a:gdLst>
              <a:gd name="T0" fmla="*/ 0 w 70"/>
              <a:gd name="T1" fmla="*/ 0 h 43"/>
              <a:gd name="T2" fmla="*/ 69 w 70"/>
              <a:gd name="T3" fmla="*/ 0 h 43"/>
              <a:gd name="T4" fmla="*/ 69 w 70"/>
              <a:gd name="T5" fmla="*/ 42 h 43"/>
              <a:gd name="T6" fmla="*/ 0 w 70"/>
              <a:gd name="T7" fmla="*/ 42 h 43"/>
              <a:gd name="T8" fmla="*/ 0 w 70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3">
                <a:moveTo>
                  <a:pt x="0" y="0"/>
                </a:moveTo>
                <a:lnTo>
                  <a:pt x="69" y="0"/>
                </a:lnTo>
                <a:lnTo>
                  <a:pt x="69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2" name="Freeform 698"/>
          <p:cNvSpPr>
            <a:spLocks noChangeArrowheads="1"/>
          </p:cNvSpPr>
          <p:nvPr/>
        </p:nvSpPr>
        <p:spPr bwMode="auto">
          <a:xfrm>
            <a:off x="10038649" y="3881529"/>
            <a:ext cx="62975" cy="13120"/>
          </a:xfrm>
          <a:custGeom>
            <a:avLst/>
            <a:gdLst>
              <a:gd name="T0" fmla="*/ 0 w 213"/>
              <a:gd name="T1" fmla="*/ 0 h 43"/>
              <a:gd name="T2" fmla="*/ 212 w 213"/>
              <a:gd name="T3" fmla="*/ 0 h 43"/>
              <a:gd name="T4" fmla="*/ 212 w 213"/>
              <a:gd name="T5" fmla="*/ 42 h 43"/>
              <a:gd name="T6" fmla="*/ 0 w 213"/>
              <a:gd name="T7" fmla="*/ 42 h 43"/>
              <a:gd name="T8" fmla="*/ 0 w 21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43">
                <a:moveTo>
                  <a:pt x="0" y="0"/>
                </a:moveTo>
                <a:lnTo>
                  <a:pt x="212" y="0"/>
                </a:lnTo>
                <a:lnTo>
                  <a:pt x="21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3" name="Freeform 699"/>
          <p:cNvSpPr>
            <a:spLocks noChangeArrowheads="1"/>
          </p:cNvSpPr>
          <p:nvPr/>
        </p:nvSpPr>
        <p:spPr bwMode="auto">
          <a:xfrm>
            <a:off x="10007161" y="3850041"/>
            <a:ext cx="102335" cy="11807"/>
          </a:xfrm>
          <a:custGeom>
            <a:avLst/>
            <a:gdLst>
              <a:gd name="T0" fmla="*/ 0 w 346"/>
              <a:gd name="T1" fmla="*/ 0 h 38"/>
              <a:gd name="T2" fmla="*/ 345 w 346"/>
              <a:gd name="T3" fmla="*/ 0 h 38"/>
              <a:gd name="T4" fmla="*/ 345 w 346"/>
              <a:gd name="T5" fmla="*/ 37 h 38"/>
              <a:gd name="T6" fmla="*/ 0 w 346"/>
              <a:gd name="T7" fmla="*/ 37 h 38"/>
              <a:gd name="T8" fmla="*/ 0 w 346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8">
                <a:moveTo>
                  <a:pt x="0" y="0"/>
                </a:moveTo>
                <a:lnTo>
                  <a:pt x="345" y="0"/>
                </a:lnTo>
                <a:lnTo>
                  <a:pt x="345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4" name="Freeform 700"/>
          <p:cNvSpPr>
            <a:spLocks noChangeArrowheads="1"/>
          </p:cNvSpPr>
          <p:nvPr/>
        </p:nvSpPr>
        <p:spPr bwMode="auto">
          <a:xfrm>
            <a:off x="9663422" y="3687355"/>
            <a:ext cx="35423" cy="35423"/>
          </a:xfrm>
          <a:custGeom>
            <a:avLst/>
            <a:gdLst>
              <a:gd name="T0" fmla="*/ 117 w 118"/>
              <a:gd name="T1" fmla="*/ 26 h 118"/>
              <a:gd name="T2" fmla="*/ 27 w 118"/>
              <a:gd name="T3" fmla="*/ 117 h 118"/>
              <a:gd name="T4" fmla="*/ 0 w 118"/>
              <a:gd name="T5" fmla="*/ 85 h 118"/>
              <a:gd name="T6" fmla="*/ 86 w 118"/>
              <a:gd name="T7" fmla="*/ 0 h 118"/>
              <a:gd name="T8" fmla="*/ 117 w 118"/>
              <a:gd name="T9" fmla="*/ 2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18">
                <a:moveTo>
                  <a:pt x="117" y="26"/>
                </a:moveTo>
                <a:lnTo>
                  <a:pt x="27" y="117"/>
                </a:lnTo>
                <a:lnTo>
                  <a:pt x="0" y="85"/>
                </a:lnTo>
                <a:lnTo>
                  <a:pt x="86" y="0"/>
                </a:lnTo>
                <a:lnTo>
                  <a:pt x="117" y="2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5" name="Freeform 701"/>
          <p:cNvSpPr>
            <a:spLocks noChangeArrowheads="1"/>
          </p:cNvSpPr>
          <p:nvPr/>
        </p:nvSpPr>
        <p:spPr bwMode="auto">
          <a:xfrm>
            <a:off x="9650302" y="3717531"/>
            <a:ext cx="17055" cy="17056"/>
          </a:xfrm>
          <a:custGeom>
            <a:avLst/>
            <a:gdLst>
              <a:gd name="T0" fmla="*/ 32 w 59"/>
              <a:gd name="T1" fmla="*/ 58 h 59"/>
              <a:gd name="T2" fmla="*/ 0 w 59"/>
              <a:gd name="T3" fmla="*/ 32 h 59"/>
              <a:gd name="T4" fmla="*/ 32 w 59"/>
              <a:gd name="T5" fmla="*/ 0 h 59"/>
              <a:gd name="T6" fmla="*/ 58 w 59"/>
              <a:gd name="T7" fmla="*/ 32 h 59"/>
              <a:gd name="T8" fmla="*/ 32 w 59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9">
                <a:moveTo>
                  <a:pt x="32" y="58"/>
                </a:moveTo>
                <a:lnTo>
                  <a:pt x="0" y="32"/>
                </a:lnTo>
                <a:lnTo>
                  <a:pt x="32" y="0"/>
                </a:lnTo>
                <a:lnTo>
                  <a:pt x="58" y="32"/>
                </a:lnTo>
                <a:lnTo>
                  <a:pt x="32" y="5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" name="Freeform 702"/>
          <p:cNvSpPr>
            <a:spLocks noChangeArrowheads="1"/>
          </p:cNvSpPr>
          <p:nvPr/>
        </p:nvSpPr>
        <p:spPr bwMode="auto">
          <a:xfrm>
            <a:off x="9645054" y="3667675"/>
            <a:ext cx="35423" cy="35424"/>
          </a:xfrm>
          <a:custGeom>
            <a:avLst/>
            <a:gdLst>
              <a:gd name="T0" fmla="*/ 90 w 118"/>
              <a:gd name="T1" fmla="*/ 0 h 118"/>
              <a:gd name="T2" fmla="*/ 117 w 118"/>
              <a:gd name="T3" fmla="*/ 26 h 118"/>
              <a:gd name="T4" fmla="*/ 27 w 118"/>
              <a:gd name="T5" fmla="*/ 117 h 118"/>
              <a:gd name="T6" fmla="*/ 0 w 118"/>
              <a:gd name="T7" fmla="*/ 85 h 118"/>
              <a:gd name="T8" fmla="*/ 90 w 118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18">
                <a:moveTo>
                  <a:pt x="90" y="0"/>
                </a:moveTo>
                <a:lnTo>
                  <a:pt x="117" y="26"/>
                </a:lnTo>
                <a:lnTo>
                  <a:pt x="27" y="117"/>
                </a:lnTo>
                <a:lnTo>
                  <a:pt x="0" y="85"/>
                </a:lnTo>
                <a:lnTo>
                  <a:pt x="9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7" name="Freeform 703"/>
          <p:cNvSpPr>
            <a:spLocks noChangeArrowheads="1"/>
          </p:cNvSpPr>
          <p:nvPr/>
        </p:nvSpPr>
        <p:spPr bwMode="auto">
          <a:xfrm>
            <a:off x="9630622" y="3697851"/>
            <a:ext cx="17056" cy="17055"/>
          </a:xfrm>
          <a:custGeom>
            <a:avLst/>
            <a:gdLst>
              <a:gd name="T0" fmla="*/ 32 w 59"/>
              <a:gd name="T1" fmla="*/ 0 h 59"/>
              <a:gd name="T2" fmla="*/ 58 w 59"/>
              <a:gd name="T3" fmla="*/ 32 h 59"/>
              <a:gd name="T4" fmla="*/ 32 w 59"/>
              <a:gd name="T5" fmla="*/ 58 h 59"/>
              <a:gd name="T6" fmla="*/ 0 w 59"/>
              <a:gd name="T7" fmla="*/ 32 h 59"/>
              <a:gd name="T8" fmla="*/ 32 w 59"/>
              <a:gd name="T9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9">
                <a:moveTo>
                  <a:pt x="32" y="0"/>
                </a:moveTo>
                <a:lnTo>
                  <a:pt x="58" y="32"/>
                </a:lnTo>
                <a:lnTo>
                  <a:pt x="32" y="58"/>
                </a:lnTo>
                <a:lnTo>
                  <a:pt x="0" y="32"/>
                </a:lnTo>
                <a:lnTo>
                  <a:pt x="3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8" name="Freeform 704"/>
          <p:cNvSpPr>
            <a:spLocks noChangeArrowheads="1"/>
          </p:cNvSpPr>
          <p:nvPr/>
        </p:nvSpPr>
        <p:spPr bwMode="auto">
          <a:xfrm>
            <a:off x="9378721" y="3899897"/>
            <a:ext cx="259773" cy="13120"/>
          </a:xfrm>
          <a:custGeom>
            <a:avLst/>
            <a:gdLst>
              <a:gd name="T0" fmla="*/ 0 w 871"/>
              <a:gd name="T1" fmla="*/ 0 h 43"/>
              <a:gd name="T2" fmla="*/ 870 w 871"/>
              <a:gd name="T3" fmla="*/ 0 h 43"/>
              <a:gd name="T4" fmla="*/ 870 w 871"/>
              <a:gd name="T5" fmla="*/ 42 h 43"/>
              <a:gd name="T6" fmla="*/ 0 w 871"/>
              <a:gd name="T7" fmla="*/ 42 h 43"/>
              <a:gd name="T8" fmla="*/ 0 w 871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1" h="43">
                <a:moveTo>
                  <a:pt x="0" y="0"/>
                </a:moveTo>
                <a:lnTo>
                  <a:pt x="870" y="0"/>
                </a:lnTo>
                <a:lnTo>
                  <a:pt x="870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9" name="Freeform 705"/>
          <p:cNvSpPr>
            <a:spLocks noChangeArrowheads="1"/>
          </p:cNvSpPr>
          <p:nvPr/>
        </p:nvSpPr>
        <p:spPr bwMode="auto">
          <a:xfrm>
            <a:off x="9498112" y="3918264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0" name="Freeform 706"/>
          <p:cNvSpPr>
            <a:spLocks noChangeArrowheads="1"/>
          </p:cNvSpPr>
          <p:nvPr/>
        </p:nvSpPr>
        <p:spPr bwMode="auto">
          <a:xfrm>
            <a:off x="9479744" y="3918264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1" name="Freeform 707"/>
          <p:cNvSpPr>
            <a:spLocks noChangeArrowheads="1"/>
          </p:cNvSpPr>
          <p:nvPr/>
        </p:nvSpPr>
        <p:spPr bwMode="auto">
          <a:xfrm>
            <a:off x="9517791" y="3918264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" name="Freeform 708"/>
          <p:cNvSpPr>
            <a:spLocks noChangeArrowheads="1"/>
          </p:cNvSpPr>
          <p:nvPr/>
        </p:nvSpPr>
        <p:spPr bwMode="auto">
          <a:xfrm>
            <a:off x="9314434" y="3712283"/>
            <a:ext cx="377851" cy="356859"/>
          </a:xfrm>
          <a:custGeom>
            <a:avLst/>
            <a:gdLst>
              <a:gd name="T0" fmla="*/ 1221 w 1270"/>
              <a:gd name="T1" fmla="*/ 673 h 1200"/>
              <a:gd name="T2" fmla="*/ 1173 w 1270"/>
              <a:gd name="T3" fmla="*/ 822 h 1200"/>
              <a:gd name="T4" fmla="*/ 1056 w 1270"/>
              <a:gd name="T5" fmla="*/ 986 h 1200"/>
              <a:gd name="T6" fmla="*/ 892 w 1270"/>
              <a:gd name="T7" fmla="*/ 1103 h 1200"/>
              <a:gd name="T8" fmla="*/ 691 w 1270"/>
              <a:gd name="T9" fmla="*/ 1156 h 1200"/>
              <a:gd name="T10" fmla="*/ 531 w 1270"/>
              <a:gd name="T11" fmla="*/ 1151 h 1200"/>
              <a:gd name="T12" fmla="*/ 340 w 1270"/>
              <a:gd name="T13" fmla="*/ 1076 h 1200"/>
              <a:gd name="T14" fmla="*/ 186 w 1270"/>
              <a:gd name="T15" fmla="*/ 949 h 1200"/>
              <a:gd name="T16" fmla="*/ 80 w 1270"/>
              <a:gd name="T17" fmla="*/ 774 h 1200"/>
              <a:gd name="T18" fmla="*/ 175 w 1270"/>
              <a:gd name="T19" fmla="*/ 631 h 1200"/>
              <a:gd name="T20" fmla="*/ 1232 w 1270"/>
              <a:gd name="T21" fmla="*/ 589 h 1200"/>
              <a:gd name="T22" fmla="*/ 175 w 1270"/>
              <a:gd name="T23" fmla="*/ 520 h 1200"/>
              <a:gd name="T24" fmla="*/ 181 w 1270"/>
              <a:gd name="T25" fmla="*/ 446 h 1200"/>
              <a:gd name="T26" fmla="*/ 298 w 1270"/>
              <a:gd name="T27" fmla="*/ 398 h 1200"/>
              <a:gd name="T28" fmla="*/ 382 w 1270"/>
              <a:gd name="T29" fmla="*/ 398 h 1200"/>
              <a:gd name="T30" fmla="*/ 446 w 1270"/>
              <a:gd name="T31" fmla="*/ 345 h 1200"/>
              <a:gd name="T32" fmla="*/ 531 w 1270"/>
              <a:gd name="T33" fmla="*/ 334 h 1200"/>
              <a:gd name="T34" fmla="*/ 568 w 1270"/>
              <a:gd name="T35" fmla="*/ 291 h 1200"/>
              <a:gd name="T36" fmla="*/ 664 w 1270"/>
              <a:gd name="T37" fmla="*/ 302 h 1200"/>
              <a:gd name="T38" fmla="*/ 722 w 1270"/>
              <a:gd name="T39" fmla="*/ 372 h 1200"/>
              <a:gd name="T40" fmla="*/ 781 w 1270"/>
              <a:gd name="T41" fmla="*/ 387 h 1200"/>
              <a:gd name="T42" fmla="*/ 845 w 1270"/>
              <a:gd name="T43" fmla="*/ 419 h 1200"/>
              <a:gd name="T44" fmla="*/ 892 w 1270"/>
              <a:gd name="T45" fmla="*/ 414 h 1200"/>
              <a:gd name="T46" fmla="*/ 972 w 1270"/>
              <a:gd name="T47" fmla="*/ 451 h 1200"/>
              <a:gd name="T48" fmla="*/ 1030 w 1270"/>
              <a:gd name="T49" fmla="*/ 483 h 1200"/>
              <a:gd name="T50" fmla="*/ 1062 w 1270"/>
              <a:gd name="T51" fmla="*/ 477 h 1200"/>
              <a:gd name="T52" fmla="*/ 1131 w 1270"/>
              <a:gd name="T53" fmla="*/ 520 h 1200"/>
              <a:gd name="T54" fmla="*/ 1020 w 1270"/>
              <a:gd name="T55" fmla="*/ 526 h 1200"/>
              <a:gd name="T56" fmla="*/ 616 w 1270"/>
              <a:gd name="T57" fmla="*/ 526 h 1200"/>
              <a:gd name="T58" fmla="*/ 133 w 1270"/>
              <a:gd name="T59" fmla="*/ 547 h 1200"/>
              <a:gd name="T60" fmla="*/ 1046 w 1270"/>
              <a:gd name="T61" fmla="*/ 440 h 1200"/>
              <a:gd name="T62" fmla="*/ 998 w 1270"/>
              <a:gd name="T63" fmla="*/ 424 h 1200"/>
              <a:gd name="T64" fmla="*/ 892 w 1270"/>
              <a:gd name="T65" fmla="*/ 377 h 1200"/>
              <a:gd name="T66" fmla="*/ 855 w 1270"/>
              <a:gd name="T67" fmla="*/ 377 h 1200"/>
              <a:gd name="T68" fmla="*/ 813 w 1270"/>
              <a:gd name="T69" fmla="*/ 361 h 1200"/>
              <a:gd name="T70" fmla="*/ 749 w 1270"/>
              <a:gd name="T71" fmla="*/ 297 h 1200"/>
              <a:gd name="T72" fmla="*/ 637 w 1270"/>
              <a:gd name="T73" fmla="*/ 249 h 1200"/>
              <a:gd name="T74" fmla="*/ 536 w 1270"/>
              <a:gd name="T75" fmla="*/ 255 h 1200"/>
              <a:gd name="T76" fmla="*/ 388 w 1270"/>
              <a:gd name="T77" fmla="*/ 345 h 1200"/>
              <a:gd name="T78" fmla="*/ 340 w 1270"/>
              <a:gd name="T79" fmla="*/ 361 h 1200"/>
              <a:gd name="T80" fmla="*/ 260 w 1270"/>
              <a:gd name="T81" fmla="*/ 355 h 1200"/>
              <a:gd name="T82" fmla="*/ 133 w 1270"/>
              <a:gd name="T83" fmla="*/ 440 h 1200"/>
              <a:gd name="T84" fmla="*/ 0 w 1270"/>
              <a:gd name="T85" fmla="*/ 547 h 1200"/>
              <a:gd name="T86" fmla="*/ 16 w 1270"/>
              <a:gd name="T87" fmla="*/ 694 h 1200"/>
              <a:gd name="T88" fmla="*/ 112 w 1270"/>
              <a:gd name="T89" fmla="*/ 922 h 1200"/>
              <a:gd name="T90" fmla="*/ 281 w 1270"/>
              <a:gd name="T91" fmla="*/ 1093 h 1200"/>
              <a:gd name="T92" fmla="*/ 510 w 1270"/>
              <a:gd name="T93" fmla="*/ 1188 h 1200"/>
              <a:gd name="T94" fmla="*/ 701 w 1270"/>
              <a:gd name="T95" fmla="*/ 1199 h 1200"/>
              <a:gd name="T96" fmla="*/ 940 w 1270"/>
              <a:gd name="T97" fmla="*/ 1124 h 1200"/>
              <a:gd name="T98" fmla="*/ 1126 w 1270"/>
              <a:gd name="T99" fmla="*/ 971 h 1200"/>
              <a:gd name="T100" fmla="*/ 1242 w 1270"/>
              <a:gd name="T101" fmla="*/ 753 h 1200"/>
              <a:gd name="T102" fmla="*/ 1269 w 1270"/>
              <a:gd name="T103" fmla="*/ 547 h 1200"/>
              <a:gd name="T104" fmla="*/ 1168 w 1270"/>
              <a:gd name="T105" fmla="*/ 504 h 1200"/>
              <a:gd name="T106" fmla="*/ 1105 w 1270"/>
              <a:gd name="T107" fmla="*/ 446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70" h="1200">
                <a:moveTo>
                  <a:pt x="1227" y="631"/>
                </a:moveTo>
                <a:lnTo>
                  <a:pt x="1105" y="631"/>
                </a:lnTo>
                <a:lnTo>
                  <a:pt x="1105" y="673"/>
                </a:lnTo>
                <a:lnTo>
                  <a:pt x="1221" y="673"/>
                </a:lnTo>
                <a:lnTo>
                  <a:pt x="1221" y="673"/>
                </a:lnTo>
                <a:lnTo>
                  <a:pt x="1211" y="721"/>
                </a:lnTo>
                <a:lnTo>
                  <a:pt x="1195" y="774"/>
                </a:lnTo>
                <a:lnTo>
                  <a:pt x="1173" y="822"/>
                </a:lnTo>
                <a:lnTo>
                  <a:pt x="1147" y="864"/>
                </a:lnTo>
                <a:lnTo>
                  <a:pt x="1120" y="907"/>
                </a:lnTo>
                <a:lnTo>
                  <a:pt x="1088" y="949"/>
                </a:lnTo>
                <a:lnTo>
                  <a:pt x="1056" y="986"/>
                </a:lnTo>
                <a:lnTo>
                  <a:pt x="1020" y="1018"/>
                </a:lnTo>
                <a:lnTo>
                  <a:pt x="977" y="1050"/>
                </a:lnTo>
                <a:lnTo>
                  <a:pt x="934" y="1076"/>
                </a:lnTo>
                <a:lnTo>
                  <a:pt x="892" y="1103"/>
                </a:lnTo>
                <a:lnTo>
                  <a:pt x="845" y="1119"/>
                </a:lnTo>
                <a:lnTo>
                  <a:pt x="796" y="1135"/>
                </a:lnTo>
                <a:lnTo>
                  <a:pt x="744" y="1151"/>
                </a:lnTo>
                <a:lnTo>
                  <a:pt x="691" y="1156"/>
                </a:lnTo>
                <a:lnTo>
                  <a:pt x="637" y="1156"/>
                </a:lnTo>
                <a:lnTo>
                  <a:pt x="637" y="1156"/>
                </a:lnTo>
                <a:lnTo>
                  <a:pt x="584" y="1156"/>
                </a:lnTo>
                <a:lnTo>
                  <a:pt x="531" y="1151"/>
                </a:lnTo>
                <a:lnTo>
                  <a:pt x="478" y="1135"/>
                </a:lnTo>
                <a:lnTo>
                  <a:pt x="430" y="1119"/>
                </a:lnTo>
                <a:lnTo>
                  <a:pt x="382" y="1103"/>
                </a:lnTo>
                <a:lnTo>
                  <a:pt x="340" y="1076"/>
                </a:lnTo>
                <a:lnTo>
                  <a:pt x="298" y="1050"/>
                </a:lnTo>
                <a:lnTo>
                  <a:pt x="255" y="1018"/>
                </a:lnTo>
                <a:lnTo>
                  <a:pt x="218" y="986"/>
                </a:lnTo>
                <a:lnTo>
                  <a:pt x="186" y="949"/>
                </a:lnTo>
                <a:lnTo>
                  <a:pt x="154" y="907"/>
                </a:lnTo>
                <a:lnTo>
                  <a:pt x="128" y="864"/>
                </a:lnTo>
                <a:lnTo>
                  <a:pt x="101" y="822"/>
                </a:lnTo>
                <a:lnTo>
                  <a:pt x="80" y="774"/>
                </a:lnTo>
                <a:lnTo>
                  <a:pt x="64" y="721"/>
                </a:lnTo>
                <a:lnTo>
                  <a:pt x="53" y="673"/>
                </a:lnTo>
                <a:lnTo>
                  <a:pt x="175" y="673"/>
                </a:lnTo>
                <a:lnTo>
                  <a:pt x="175" y="631"/>
                </a:lnTo>
                <a:lnTo>
                  <a:pt x="48" y="631"/>
                </a:lnTo>
                <a:lnTo>
                  <a:pt x="48" y="631"/>
                </a:lnTo>
                <a:lnTo>
                  <a:pt x="43" y="589"/>
                </a:lnTo>
                <a:lnTo>
                  <a:pt x="1232" y="589"/>
                </a:lnTo>
                <a:lnTo>
                  <a:pt x="1232" y="589"/>
                </a:lnTo>
                <a:lnTo>
                  <a:pt x="1227" y="631"/>
                </a:lnTo>
                <a:close/>
                <a:moveTo>
                  <a:pt x="133" y="520"/>
                </a:moveTo>
                <a:lnTo>
                  <a:pt x="175" y="520"/>
                </a:lnTo>
                <a:lnTo>
                  <a:pt x="175" y="483"/>
                </a:lnTo>
                <a:lnTo>
                  <a:pt x="154" y="483"/>
                </a:lnTo>
                <a:lnTo>
                  <a:pt x="154" y="483"/>
                </a:lnTo>
                <a:lnTo>
                  <a:pt x="181" y="446"/>
                </a:lnTo>
                <a:lnTo>
                  <a:pt x="213" y="419"/>
                </a:lnTo>
                <a:lnTo>
                  <a:pt x="255" y="403"/>
                </a:lnTo>
                <a:lnTo>
                  <a:pt x="298" y="398"/>
                </a:lnTo>
                <a:lnTo>
                  <a:pt x="298" y="398"/>
                </a:lnTo>
                <a:lnTo>
                  <a:pt x="335" y="398"/>
                </a:lnTo>
                <a:lnTo>
                  <a:pt x="335" y="398"/>
                </a:lnTo>
                <a:lnTo>
                  <a:pt x="356" y="398"/>
                </a:lnTo>
                <a:lnTo>
                  <a:pt x="382" y="398"/>
                </a:lnTo>
                <a:lnTo>
                  <a:pt x="403" y="387"/>
                </a:lnTo>
                <a:lnTo>
                  <a:pt x="420" y="372"/>
                </a:lnTo>
                <a:lnTo>
                  <a:pt x="420" y="372"/>
                </a:lnTo>
                <a:lnTo>
                  <a:pt x="446" y="345"/>
                </a:lnTo>
                <a:lnTo>
                  <a:pt x="473" y="323"/>
                </a:lnTo>
                <a:lnTo>
                  <a:pt x="499" y="308"/>
                </a:lnTo>
                <a:lnTo>
                  <a:pt x="531" y="297"/>
                </a:lnTo>
                <a:lnTo>
                  <a:pt x="531" y="334"/>
                </a:lnTo>
                <a:lnTo>
                  <a:pt x="574" y="334"/>
                </a:lnTo>
                <a:lnTo>
                  <a:pt x="574" y="291"/>
                </a:lnTo>
                <a:lnTo>
                  <a:pt x="568" y="291"/>
                </a:lnTo>
                <a:lnTo>
                  <a:pt x="568" y="291"/>
                </a:lnTo>
                <a:lnTo>
                  <a:pt x="595" y="291"/>
                </a:lnTo>
                <a:lnTo>
                  <a:pt x="595" y="291"/>
                </a:lnTo>
                <a:lnTo>
                  <a:pt x="632" y="291"/>
                </a:lnTo>
                <a:lnTo>
                  <a:pt x="664" y="302"/>
                </a:lnTo>
                <a:lnTo>
                  <a:pt x="701" y="313"/>
                </a:lnTo>
                <a:lnTo>
                  <a:pt x="727" y="334"/>
                </a:lnTo>
                <a:lnTo>
                  <a:pt x="722" y="334"/>
                </a:lnTo>
                <a:lnTo>
                  <a:pt x="722" y="372"/>
                </a:lnTo>
                <a:lnTo>
                  <a:pt x="765" y="372"/>
                </a:lnTo>
                <a:lnTo>
                  <a:pt x="765" y="361"/>
                </a:lnTo>
                <a:lnTo>
                  <a:pt x="765" y="361"/>
                </a:lnTo>
                <a:lnTo>
                  <a:pt x="781" y="387"/>
                </a:lnTo>
                <a:lnTo>
                  <a:pt x="781" y="387"/>
                </a:lnTo>
                <a:lnTo>
                  <a:pt x="802" y="403"/>
                </a:lnTo>
                <a:lnTo>
                  <a:pt x="823" y="414"/>
                </a:lnTo>
                <a:lnTo>
                  <a:pt x="845" y="419"/>
                </a:lnTo>
                <a:lnTo>
                  <a:pt x="871" y="419"/>
                </a:lnTo>
                <a:lnTo>
                  <a:pt x="871" y="419"/>
                </a:lnTo>
                <a:lnTo>
                  <a:pt x="892" y="414"/>
                </a:lnTo>
                <a:lnTo>
                  <a:pt x="892" y="414"/>
                </a:lnTo>
                <a:lnTo>
                  <a:pt x="913" y="419"/>
                </a:lnTo>
                <a:lnTo>
                  <a:pt x="934" y="424"/>
                </a:lnTo>
                <a:lnTo>
                  <a:pt x="956" y="435"/>
                </a:lnTo>
                <a:lnTo>
                  <a:pt x="972" y="451"/>
                </a:lnTo>
                <a:lnTo>
                  <a:pt x="972" y="451"/>
                </a:lnTo>
                <a:lnTo>
                  <a:pt x="988" y="467"/>
                </a:lnTo>
                <a:lnTo>
                  <a:pt x="1004" y="477"/>
                </a:lnTo>
                <a:lnTo>
                  <a:pt x="1030" y="483"/>
                </a:lnTo>
                <a:lnTo>
                  <a:pt x="1052" y="483"/>
                </a:lnTo>
                <a:lnTo>
                  <a:pt x="1052" y="483"/>
                </a:lnTo>
                <a:lnTo>
                  <a:pt x="1062" y="477"/>
                </a:lnTo>
                <a:lnTo>
                  <a:pt x="1062" y="477"/>
                </a:lnTo>
                <a:lnTo>
                  <a:pt x="1083" y="483"/>
                </a:lnTo>
                <a:lnTo>
                  <a:pt x="1105" y="494"/>
                </a:lnTo>
                <a:lnTo>
                  <a:pt x="1105" y="520"/>
                </a:lnTo>
                <a:lnTo>
                  <a:pt x="1131" y="520"/>
                </a:lnTo>
                <a:lnTo>
                  <a:pt x="1131" y="520"/>
                </a:lnTo>
                <a:lnTo>
                  <a:pt x="1142" y="547"/>
                </a:lnTo>
                <a:lnTo>
                  <a:pt x="1020" y="547"/>
                </a:lnTo>
                <a:lnTo>
                  <a:pt x="1020" y="526"/>
                </a:lnTo>
                <a:lnTo>
                  <a:pt x="977" y="526"/>
                </a:lnTo>
                <a:lnTo>
                  <a:pt x="977" y="547"/>
                </a:lnTo>
                <a:lnTo>
                  <a:pt x="616" y="547"/>
                </a:lnTo>
                <a:lnTo>
                  <a:pt x="616" y="526"/>
                </a:lnTo>
                <a:lnTo>
                  <a:pt x="574" y="526"/>
                </a:lnTo>
                <a:lnTo>
                  <a:pt x="574" y="547"/>
                </a:lnTo>
                <a:lnTo>
                  <a:pt x="133" y="547"/>
                </a:lnTo>
                <a:lnTo>
                  <a:pt x="133" y="547"/>
                </a:lnTo>
                <a:lnTo>
                  <a:pt x="133" y="520"/>
                </a:lnTo>
                <a:close/>
                <a:moveTo>
                  <a:pt x="1062" y="440"/>
                </a:moveTo>
                <a:lnTo>
                  <a:pt x="1062" y="440"/>
                </a:lnTo>
                <a:lnTo>
                  <a:pt x="1046" y="440"/>
                </a:lnTo>
                <a:lnTo>
                  <a:pt x="1046" y="440"/>
                </a:lnTo>
                <a:lnTo>
                  <a:pt x="1020" y="435"/>
                </a:lnTo>
                <a:lnTo>
                  <a:pt x="998" y="424"/>
                </a:lnTo>
                <a:lnTo>
                  <a:pt x="998" y="424"/>
                </a:lnTo>
                <a:lnTo>
                  <a:pt x="977" y="403"/>
                </a:lnTo>
                <a:lnTo>
                  <a:pt x="951" y="387"/>
                </a:lnTo>
                <a:lnTo>
                  <a:pt x="924" y="377"/>
                </a:lnTo>
                <a:lnTo>
                  <a:pt x="892" y="377"/>
                </a:lnTo>
                <a:lnTo>
                  <a:pt x="892" y="377"/>
                </a:lnTo>
                <a:lnTo>
                  <a:pt x="866" y="377"/>
                </a:lnTo>
                <a:lnTo>
                  <a:pt x="866" y="377"/>
                </a:lnTo>
                <a:lnTo>
                  <a:pt x="855" y="377"/>
                </a:lnTo>
                <a:lnTo>
                  <a:pt x="1142" y="90"/>
                </a:lnTo>
                <a:lnTo>
                  <a:pt x="1110" y="63"/>
                </a:lnTo>
                <a:lnTo>
                  <a:pt x="813" y="361"/>
                </a:lnTo>
                <a:lnTo>
                  <a:pt x="813" y="361"/>
                </a:lnTo>
                <a:lnTo>
                  <a:pt x="781" y="323"/>
                </a:lnTo>
                <a:lnTo>
                  <a:pt x="1078" y="26"/>
                </a:lnTo>
                <a:lnTo>
                  <a:pt x="1046" y="0"/>
                </a:lnTo>
                <a:lnTo>
                  <a:pt x="749" y="297"/>
                </a:lnTo>
                <a:lnTo>
                  <a:pt x="749" y="297"/>
                </a:lnTo>
                <a:lnTo>
                  <a:pt x="717" y="276"/>
                </a:lnTo>
                <a:lnTo>
                  <a:pt x="674" y="260"/>
                </a:lnTo>
                <a:lnTo>
                  <a:pt x="637" y="249"/>
                </a:lnTo>
                <a:lnTo>
                  <a:pt x="595" y="249"/>
                </a:lnTo>
                <a:lnTo>
                  <a:pt x="595" y="249"/>
                </a:lnTo>
                <a:lnTo>
                  <a:pt x="563" y="249"/>
                </a:lnTo>
                <a:lnTo>
                  <a:pt x="536" y="255"/>
                </a:lnTo>
                <a:lnTo>
                  <a:pt x="484" y="270"/>
                </a:lnTo>
                <a:lnTo>
                  <a:pt x="430" y="302"/>
                </a:lnTo>
                <a:lnTo>
                  <a:pt x="388" y="345"/>
                </a:lnTo>
                <a:lnTo>
                  <a:pt x="388" y="345"/>
                </a:lnTo>
                <a:lnTo>
                  <a:pt x="377" y="350"/>
                </a:lnTo>
                <a:lnTo>
                  <a:pt x="367" y="355"/>
                </a:lnTo>
                <a:lnTo>
                  <a:pt x="356" y="361"/>
                </a:lnTo>
                <a:lnTo>
                  <a:pt x="340" y="361"/>
                </a:lnTo>
                <a:lnTo>
                  <a:pt x="340" y="361"/>
                </a:lnTo>
                <a:lnTo>
                  <a:pt x="298" y="355"/>
                </a:lnTo>
                <a:lnTo>
                  <a:pt x="298" y="355"/>
                </a:lnTo>
                <a:lnTo>
                  <a:pt x="260" y="355"/>
                </a:lnTo>
                <a:lnTo>
                  <a:pt x="223" y="372"/>
                </a:lnTo>
                <a:lnTo>
                  <a:pt x="186" y="387"/>
                </a:lnTo>
                <a:lnTo>
                  <a:pt x="154" y="408"/>
                </a:lnTo>
                <a:lnTo>
                  <a:pt x="133" y="440"/>
                </a:lnTo>
                <a:lnTo>
                  <a:pt x="112" y="472"/>
                </a:lnTo>
                <a:lnTo>
                  <a:pt x="96" y="509"/>
                </a:lnTo>
                <a:lnTo>
                  <a:pt x="91" y="547"/>
                </a:lnTo>
                <a:lnTo>
                  <a:pt x="0" y="547"/>
                </a:lnTo>
                <a:lnTo>
                  <a:pt x="0" y="568"/>
                </a:lnTo>
                <a:lnTo>
                  <a:pt x="0" y="568"/>
                </a:lnTo>
                <a:lnTo>
                  <a:pt x="6" y="631"/>
                </a:lnTo>
                <a:lnTo>
                  <a:pt x="16" y="694"/>
                </a:lnTo>
                <a:lnTo>
                  <a:pt x="32" y="753"/>
                </a:lnTo>
                <a:lnTo>
                  <a:pt x="53" y="811"/>
                </a:lnTo>
                <a:lnTo>
                  <a:pt x="80" y="869"/>
                </a:lnTo>
                <a:lnTo>
                  <a:pt x="112" y="922"/>
                </a:lnTo>
                <a:lnTo>
                  <a:pt x="149" y="971"/>
                </a:lnTo>
                <a:lnTo>
                  <a:pt x="186" y="1013"/>
                </a:lnTo>
                <a:lnTo>
                  <a:pt x="234" y="1055"/>
                </a:lnTo>
                <a:lnTo>
                  <a:pt x="281" y="1093"/>
                </a:lnTo>
                <a:lnTo>
                  <a:pt x="335" y="1124"/>
                </a:lnTo>
                <a:lnTo>
                  <a:pt x="388" y="1151"/>
                </a:lnTo>
                <a:lnTo>
                  <a:pt x="446" y="1172"/>
                </a:lnTo>
                <a:lnTo>
                  <a:pt x="510" y="1188"/>
                </a:lnTo>
                <a:lnTo>
                  <a:pt x="574" y="1199"/>
                </a:lnTo>
                <a:lnTo>
                  <a:pt x="637" y="1199"/>
                </a:lnTo>
                <a:lnTo>
                  <a:pt x="637" y="1199"/>
                </a:lnTo>
                <a:lnTo>
                  <a:pt x="701" y="1199"/>
                </a:lnTo>
                <a:lnTo>
                  <a:pt x="765" y="1188"/>
                </a:lnTo>
                <a:lnTo>
                  <a:pt x="823" y="1172"/>
                </a:lnTo>
                <a:lnTo>
                  <a:pt x="881" y="1151"/>
                </a:lnTo>
                <a:lnTo>
                  <a:pt x="940" y="1124"/>
                </a:lnTo>
                <a:lnTo>
                  <a:pt x="988" y="1093"/>
                </a:lnTo>
                <a:lnTo>
                  <a:pt x="1041" y="1055"/>
                </a:lnTo>
                <a:lnTo>
                  <a:pt x="1083" y="1013"/>
                </a:lnTo>
                <a:lnTo>
                  <a:pt x="1126" y="971"/>
                </a:lnTo>
                <a:lnTo>
                  <a:pt x="1163" y="922"/>
                </a:lnTo>
                <a:lnTo>
                  <a:pt x="1195" y="869"/>
                </a:lnTo>
                <a:lnTo>
                  <a:pt x="1221" y="811"/>
                </a:lnTo>
                <a:lnTo>
                  <a:pt x="1242" y="753"/>
                </a:lnTo>
                <a:lnTo>
                  <a:pt x="1259" y="694"/>
                </a:lnTo>
                <a:lnTo>
                  <a:pt x="1269" y="631"/>
                </a:lnTo>
                <a:lnTo>
                  <a:pt x="1269" y="568"/>
                </a:lnTo>
                <a:lnTo>
                  <a:pt x="1269" y="547"/>
                </a:lnTo>
                <a:lnTo>
                  <a:pt x="1184" y="547"/>
                </a:lnTo>
                <a:lnTo>
                  <a:pt x="1184" y="547"/>
                </a:lnTo>
                <a:lnTo>
                  <a:pt x="1179" y="526"/>
                </a:lnTo>
                <a:lnTo>
                  <a:pt x="1168" y="504"/>
                </a:lnTo>
                <a:lnTo>
                  <a:pt x="1158" y="488"/>
                </a:lnTo>
                <a:lnTo>
                  <a:pt x="1142" y="472"/>
                </a:lnTo>
                <a:lnTo>
                  <a:pt x="1126" y="456"/>
                </a:lnTo>
                <a:lnTo>
                  <a:pt x="1105" y="446"/>
                </a:lnTo>
                <a:lnTo>
                  <a:pt x="1083" y="440"/>
                </a:lnTo>
                <a:lnTo>
                  <a:pt x="1062" y="4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3" name="Freeform 709"/>
          <p:cNvSpPr>
            <a:spLocks noChangeArrowheads="1"/>
          </p:cNvSpPr>
          <p:nvPr/>
        </p:nvSpPr>
        <p:spPr bwMode="auto">
          <a:xfrm>
            <a:off x="9378721" y="3847417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4" name="Freeform 710"/>
          <p:cNvSpPr>
            <a:spLocks noChangeArrowheads="1"/>
          </p:cNvSpPr>
          <p:nvPr/>
        </p:nvSpPr>
        <p:spPr bwMode="auto">
          <a:xfrm>
            <a:off x="9398401" y="3836921"/>
            <a:ext cx="11807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5" name="Freeform 711"/>
          <p:cNvSpPr>
            <a:spLocks noChangeArrowheads="1"/>
          </p:cNvSpPr>
          <p:nvPr/>
        </p:nvSpPr>
        <p:spPr bwMode="auto">
          <a:xfrm>
            <a:off x="9418080" y="3855289"/>
            <a:ext cx="11808" cy="11807"/>
          </a:xfrm>
          <a:custGeom>
            <a:avLst/>
            <a:gdLst>
              <a:gd name="T0" fmla="*/ 0 w 38"/>
              <a:gd name="T1" fmla="*/ 0 h 38"/>
              <a:gd name="T2" fmla="*/ 37 w 38"/>
              <a:gd name="T3" fmla="*/ 0 h 38"/>
              <a:gd name="T4" fmla="*/ 37 w 38"/>
              <a:gd name="T5" fmla="*/ 37 h 38"/>
              <a:gd name="T6" fmla="*/ 0 w 38"/>
              <a:gd name="T7" fmla="*/ 37 h 38"/>
              <a:gd name="T8" fmla="*/ 0 w 3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0" y="0"/>
                </a:moveTo>
                <a:lnTo>
                  <a:pt x="37" y="0"/>
                </a:lnTo>
                <a:lnTo>
                  <a:pt x="3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" name="Freeform 712"/>
          <p:cNvSpPr>
            <a:spLocks noChangeArrowheads="1"/>
          </p:cNvSpPr>
          <p:nvPr/>
        </p:nvSpPr>
        <p:spPr bwMode="auto">
          <a:xfrm>
            <a:off x="9435136" y="3836921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" name="Freeform 713"/>
          <p:cNvSpPr>
            <a:spLocks noChangeArrowheads="1"/>
          </p:cNvSpPr>
          <p:nvPr/>
        </p:nvSpPr>
        <p:spPr bwMode="auto">
          <a:xfrm>
            <a:off x="9453504" y="3811993"/>
            <a:ext cx="13120" cy="11808"/>
          </a:xfrm>
          <a:custGeom>
            <a:avLst/>
            <a:gdLst>
              <a:gd name="T0" fmla="*/ 0 w 44"/>
              <a:gd name="T1" fmla="*/ 0 h 39"/>
              <a:gd name="T2" fmla="*/ 43 w 44"/>
              <a:gd name="T3" fmla="*/ 0 h 39"/>
              <a:gd name="T4" fmla="*/ 43 w 44"/>
              <a:gd name="T5" fmla="*/ 38 h 39"/>
              <a:gd name="T6" fmla="*/ 0 w 44"/>
              <a:gd name="T7" fmla="*/ 38 h 39"/>
              <a:gd name="T8" fmla="*/ 0 w 44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9">
                <a:moveTo>
                  <a:pt x="0" y="0"/>
                </a:moveTo>
                <a:lnTo>
                  <a:pt x="43" y="0"/>
                </a:lnTo>
                <a:lnTo>
                  <a:pt x="43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" name="Freeform 714"/>
          <p:cNvSpPr>
            <a:spLocks noChangeArrowheads="1"/>
          </p:cNvSpPr>
          <p:nvPr/>
        </p:nvSpPr>
        <p:spPr bwMode="auto">
          <a:xfrm>
            <a:off x="9492864" y="3811993"/>
            <a:ext cx="11807" cy="11808"/>
          </a:xfrm>
          <a:custGeom>
            <a:avLst/>
            <a:gdLst>
              <a:gd name="T0" fmla="*/ 0 w 38"/>
              <a:gd name="T1" fmla="*/ 0 h 39"/>
              <a:gd name="T2" fmla="*/ 37 w 38"/>
              <a:gd name="T3" fmla="*/ 0 h 39"/>
              <a:gd name="T4" fmla="*/ 37 w 38"/>
              <a:gd name="T5" fmla="*/ 38 h 39"/>
              <a:gd name="T6" fmla="*/ 0 w 38"/>
              <a:gd name="T7" fmla="*/ 38 h 39"/>
              <a:gd name="T8" fmla="*/ 0 w 38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9">
                <a:moveTo>
                  <a:pt x="0" y="0"/>
                </a:moveTo>
                <a:lnTo>
                  <a:pt x="37" y="0"/>
                </a:lnTo>
                <a:lnTo>
                  <a:pt x="37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" name="Freeform 715"/>
          <p:cNvSpPr>
            <a:spLocks noChangeArrowheads="1"/>
          </p:cNvSpPr>
          <p:nvPr/>
        </p:nvSpPr>
        <p:spPr bwMode="auto">
          <a:xfrm>
            <a:off x="9453504" y="3855289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0" name="Freeform 716"/>
          <p:cNvSpPr>
            <a:spLocks noChangeArrowheads="1"/>
          </p:cNvSpPr>
          <p:nvPr/>
        </p:nvSpPr>
        <p:spPr bwMode="auto">
          <a:xfrm>
            <a:off x="9486303" y="3836921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1" name="Freeform 717"/>
          <p:cNvSpPr>
            <a:spLocks noChangeArrowheads="1"/>
          </p:cNvSpPr>
          <p:nvPr/>
        </p:nvSpPr>
        <p:spPr bwMode="auto">
          <a:xfrm>
            <a:off x="9523039" y="3843481"/>
            <a:ext cx="26240" cy="23616"/>
          </a:xfrm>
          <a:custGeom>
            <a:avLst/>
            <a:gdLst>
              <a:gd name="T0" fmla="*/ 43 w 86"/>
              <a:gd name="T1" fmla="*/ 80 h 81"/>
              <a:gd name="T2" fmla="*/ 85 w 86"/>
              <a:gd name="T3" fmla="*/ 80 h 81"/>
              <a:gd name="T4" fmla="*/ 85 w 86"/>
              <a:gd name="T5" fmla="*/ 43 h 81"/>
              <a:gd name="T6" fmla="*/ 43 w 86"/>
              <a:gd name="T7" fmla="*/ 43 h 81"/>
              <a:gd name="T8" fmla="*/ 43 w 86"/>
              <a:gd name="T9" fmla="*/ 0 h 81"/>
              <a:gd name="T10" fmla="*/ 0 w 86"/>
              <a:gd name="T11" fmla="*/ 0 h 81"/>
              <a:gd name="T12" fmla="*/ 0 w 86"/>
              <a:gd name="T13" fmla="*/ 43 h 81"/>
              <a:gd name="T14" fmla="*/ 43 w 86"/>
              <a:gd name="T15" fmla="*/ 43 h 81"/>
              <a:gd name="T16" fmla="*/ 43 w 86"/>
              <a:gd name="T17" fmla="*/ 8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81">
                <a:moveTo>
                  <a:pt x="43" y="80"/>
                </a:moveTo>
                <a:lnTo>
                  <a:pt x="85" y="80"/>
                </a:lnTo>
                <a:lnTo>
                  <a:pt x="85" y="43"/>
                </a:lnTo>
                <a:lnTo>
                  <a:pt x="43" y="43"/>
                </a:lnTo>
                <a:lnTo>
                  <a:pt x="43" y="0"/>
                </a:lnTo>
                <a:lnTo>
                  <a:pt x="0" y="0"/>
                </a:lnTo>
                <a:lnTo>
                  <a:pt x="0" y="43"/>
                </a:lnTo>
                <a:lnTo>
                  <a:pt x="43" y="43"/>
                </a:lnTo>
                <a:lnTo>
                  <a:pt x="43" y="8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2" name="Freeform 718"/>
          <p:cNvSpPr>
            <a:spLocks noChangeArrowheads="1"/>
          </p:cNvSpPr>
          <p:nvPr/>
        </p:nvSpPr>
        <p:spPr bwMode="auto">
          <a:xfrm>
            <a:off x="9567646" y="3843481"/>
            <a:ext cx="26240" cy="23616"/>
          </a:xfrm>
          <a:custGeom>
            <a:avLst/>
            <a:gdLst>
              <a:gd name="T0" fmla="*/ 43 w 86"/>
              <a:gd name="T1" fmla="*/ 43 h 81"/>
              <a:gd name="T2" fmla="*/ 85 w 86"/>
              <a:gd name="T3" fmla="*/ 43 h 81"/>
              <a:gd name="T4" fmla="*/ 85 w 86"/>
              <a:gd name="T5" fmla="*/ 0 h 81"/>
              <a:gd name="T6" fmla="*/ 43 w 86"/>
              <a:gd name="T7" fmla="*/ 0 h 81"/>
              <a:gd name="T8" fmla="*/ 43 w 86"/>
              <a:gd name="T9" fmla="*/ 43 h 81"/>
              <a:gd name="T10" fmla="*/ 0 w 86"/>
              <a:gd name="T11" fmla="*/ 43 h 81"/>
              <a:gd name="T12" fmla="*/ 0 w 86"/>
              <a:gd name="T13" fmla="*/ 80 h 81"/>
              <a:gd name="T14" fmla="*/ 43 w 86"/>
              <a:gd name="T15" fmla="*/ 80 h 81"/>
              <a:gd name="T16" fmla="*/ 43 w 86"/>
              <a:gd name="T17" fmla="*/ 4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81">
                <a:moveTo>
                  <a:pt x="43" y="43"/>
                </a:moveTo>
                <a:lnTo>
                  <a:pt x="85" y="43"/>
                </a:lnTo>
                <a:lnTo>
                  <a:pt x="85" y="0"/>
                </a:ln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80"/>
                </a:lnTo>
                <a:lnTo>
                  <a:pt x="43" y="80"/>
                </a:lnTo>
                <a:lnTo>
                  <a:pt x="43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3" name="Freeform 719"/>
          <p:cNvSpPr>
            <a:spLocks noChangeArrowheads="1"/>
          </p:cNvSpPr>
          <p:nvPr/>
        </p:nvSpPr>
        <p:spPr bwMode="auto">
          <a:xfrm>
            <a:off x="9856283" y="2751911"/>
            <a:ext cx="402779" cy="11808"/>
          </a:xfrm>
          <a:custGeom>
            <a:avLst/>
            <a:gdLst>
              <a:gd name="T0" fmla="*/ 0 w 1355"/>
              <a:gd name="T1" fmla="*/ 0 h 38"/>
              <a:gd name="T2" fmla="*/ 1354 w 1355"/>
              <a:gd name="T3" fmla="*/ 0 h 38"/>
              <a:gd name="T4" fmla="*/ 1354 w 1355"/>
              <a:gd name="T5" fmla="*/ 37 h 38"/>
              <a:gd name="T6" fmla="*/ 0 w 1355"/>
              <a:gd name="T7" fmla="*/ 37 h 38"/>
              <a:gd name="T8" fmla="*/ 0 w 1355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5" h="38">
                <a:moveTo>
                  <a:pt x="0" y="0"/>
                </a:moveTo>
                <a:lnTo>
                  <a:pt x="1354" y="0"/>
                </a:lnTo>
                <a:lnTo>
                  <a:pt x="1354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4" name="Freeform 720"/>
          <p:cNvSpPr>
            <a:spLocks noChangeArrowheads="1"/>
          </p:cNvSpPr>
          <p:nvPr/>
        </p:nvSpPr>
        <p:spPr bwMode="auto">
          <a:xfrm>
            <a:off x="9869403" y="2768967"/>
            <a:ext cx="377851" cy="69535"/>
          </a:xfrm>
          <a:custGeom>
            <a:avLst/>
            <a:gdLst>
              <a:gd name="T0" fmla="*/ 1226 w 1269"/>
              <a:gd name="T1" fmla="*/ 191 h 235"/>
              <a:gd name="T2" fmla="*/ 42 w 1269"/>
              <a:gd name="T3" fmla="*/ 191 h 235"/>
              <a:gd name="T4" fmla="*/ 42 w 1269"/>
              <a:gd name="T5" fmla="*/ 0 h 235"/>
              <a:gd name="T6" fmla="*/ 0 w 1269"/>
              <a:gd name="T7" fmla="*/ 0 h 235"/>
              <a:gd name="T8" fmla="*/ 0 w 1269"/>
              <a:gd name="T9" fmla="*/ 234 h 235"/>
              <a:gd name="T10" fmla="*/ 1268 w 1269"/>
              <a:gd name="T11" fmla="*/ 234 h 235"/>
              <a:gd name="T12" fmla="*/ 1268 w 1269"/>
              <a:gd name="T13" fmla="*/ 0 h 235"/>
              <a:gd name="T14" fmla="*/ 1226 w 1269"/>
              <a:gd name="T15" fmla="*/ 0 h 235"/>
              <a:gd name="T16" fmla="*/ 1226 w 1269"/>
              <a:gd name="T17" fmla="*/ 19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9" h="235">
                <a:moveTo>
                  <a:pt x="1226" y="191"/>
                </a:moveTo>
                <a:lnTo>
                  <a:pt x="42" y="191"/>
                </a:lnTo>
                <a:lnTo>
                  <a:pt x="42" y="0"/>
                </a:lnTo>
                <a:lnTo>
                  <a:pt x="0" y="0"/>
                </a:lnTo>
                <a:lnTo>
                  <a:pt x="0" y="234"/>
                </a:lnTo>
                <a:lnTo>
                  <a:pt x="1268" y="234"/>
                </a:lnTo>
                <a:lnTo>
                  <a:pt x="1268" y="0"/>
                </a:lnTo>
                <a:lnTo>
                  <a:pt x="1226" y="0"/>
                </a:lnTo>
                <a:lnTo>
                  <a:pt x="1226" y="19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5" name="Freeform 721"/>
          <p:cNvSpPr>
            <a:spLocks noChangeArrowheads="1"/>
          </p:cNvSpPr>
          <p:nvPr/>
        </p:nvSpPr>
        <p:spPr bwMode="auto">
          <a:xfrm>
            <a:off x="9975674" y="2775527"/>
            <a:ext cx="34112" cy="13120"/>
          </a:xfrm>
          <a:custGeom>
            <a:avLst/>
            <a:gdLst>
              <a:gd name="T0" fmla="*/ 0 w 113"/>
              <a:gd name="T1" fmla="*/ 0 h 44"/>
              <a:gd name="T2" fmla="*/ 112 w 113"/>
              <a:gd name="T3" fmla="*/ 0 h 44"/>
              <a:gd name="T4" fmla="*/ 112 w 113"/>
              <a:gd name="T5" fmla="*/ 43 h 44"/>
              <a:gd name="T6" fmla="*/ 0 w 113"/>
              <a:gd name="T7" fmla="*/ 43 h 44"/>
              <a:gd name="T8" fmla="*/ 0 w 11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44">
                <a:moveTo>
                  <a:pt x="0" y="0"/>
                </a:moveTo>
                <a:lnTo>
                  <a:pt x="112" y="0"/>
                </a:lnTo>
                <a:lnTo>
                  <a:pt x="11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6" name="Freeform 722"/>
          <p:cNvSpPr>
            <a:spLocks noChangeArrowheads="1"/>
          </p:cNvSpPr>
          <p:nvPr/>
        </p:nvSpPr>
        <p:spPr bwMode="auto">
          <a:xfrm>
            <a:off x="10108183" y="2775527"/>
            <a:ext cx="34112" cy="13120"/>
          </a:xfrm>
          <a:custGeom>
            <a:avLst/>
            <a:gdLst>
              <a:gd name="T0" fmla="*/ 0 w 113"/>
              <a:gd name="T1" fmla="*/ 0 h 44"/>
              <a:gd name="T2" fmla="*/ 112 w 113"/>
              <a:gd name="T3" fmla="*/ 0 h 44"/>
              <a:gd name="T4" fmla="*/ 112 w 113"/>
              <a:gd name="T5" fmla="*/ 43 h 44"/>
              <a:gd name="T6" fmla="*/ 0 w 113"/>
              <a:gd name="T7" fmla="*/ 43 h 44"/>
              <a:gd name="T8" fmla="*/ 0 w 11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44">
                <a:moveTo>
                  <a:pt x="0" y="0"/>
                </a:moveTo>
                <a:lnTo>
                  <a:pt x="112" y="0"/>
                </a:lnTo>
                <a:lnTo>
                  <a:pt x="11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" name="Freeform 723"/>
          <p:cNvSpPr>
            <a:spLocks noChangeArrowheads="1"/>
          </p:cNvSpPr>
          <p:nvPr/>
        </p:nvSpPr>
        <p:spPr bwMode="auto">
          <a:xfrm>
            <a:off x="10015033" y="2775527"/>
            <a:ext cx="86591" cy="38048"/>
          </a:xfrm>
          <a:custGeom>
            <a:avLst/>
            <a:gdLst>
              <a:gd name="T0" fmla="*/ 0 w 293"/>
              <a:gd name="T1" fmla="*/ 0 h 129"/>
              <a:gd name="T2" fmla="*/ 0 w 293"/>
              <a:gd name="T3" fmla="*/ 43 h 129"/>
              <a:gd name="T4" fmla="*/ 16 w 293"/>
              <a:gd name="T5" fmla="*/ 43 h 129"/>
              <a:gd name="T6" fmla="*/ 16 w 293"/>
              <a:gd name="T7" fmla="*/ 128 h 129"/>
              <a:gd name="T8" fmla="*/ 276 w 293"/>
              <a:gd name="T9" fmla="*/ 128 h 129"/>
              <a:gd name="T10" fmla="*/ 276 w 293"/>
              <a:gd name="T11" fmla="*/ 43 h 129"/>
              <a:gd name="T12" fmla="*/ 292 w 293"/>
              <a:gd name="T13" fmla="*/ 43 h 129"/>
              <a:gd name="T14" fmla="*/ 292 w 293"/>
              <a:gd name="T15" fmla="*/ 0 h 129"/>
              <a:gd name="T16" fmla="*/ 234 w 293"/>
              <a:gd name="T17" fmla="*/ 0 h 129"/>
              <a:gd name="T18" fmla="*/ 234 w 293"/>
              <a:gd name="T19" fmla="*/ 90 h 129"/>
              <a:gd name="T20" fmla="*/ 59 w 293"/>
              <a:gd name="T21" fmla="*/ 90 h 129"/>
              <a:gd name="T22" fmla="*/ 59 w 293"/>
              <a:gd name="T23" fmla="*/ 0 h 129"/>
              <a:gd name="T24" fmla="*/ 0 w 293"/>
              <a:gd name="T25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3" h="129">
                <a:moveTo>
                  <a:pt x="0" y="0"/>
                </a:moveTo>
                <a:lnTo>
                  <a:pt x="0" y="43"/>
                </a:lnTo>
                <a:lnTo>
                  <a:pt x="16" y="43"/>
                </a:lnTo>
                <a:lnTo>
                  <a:pt x="16" y="128"/>
                </a:lnTo>
                <a:lnTo>
                  <a:pt x="276" y="128"/>
                </a:lnTo>
                <a:lnTo>
                  <a:pt x="276" y="43"/>
                </a:lnTo>
                <a:lnTo>
                  <a:pt x="292" y="43"/>
                </a:lnTo>
                <a:lnTo>
                  <a:pt x="292" y="0"/>
                </a:lnTo>
                <a:lnTo>
                  <a:pt x="234" y="0"/>
                </a:lnTo>
                <a:lnTo>
                  <a:pt x="234" y="90"/>
                </a:lnTo>
                <a:lnTo>
                  <a:pt x="59" y="90"/>
                </a:lnTo>
                <a:lnTo>
                  <a:pt x="59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8" name="Freeform 724"/>
          <p:cNvSpPr>
            <a:spLocks noChangeArrowheads="1"/>
          </p:cNvSpPr>
          <p:nvPr/>
        </p:nvSpPr>
        <p:spPr bwMode="auto">
          <a:xfrm>
            <a:off x="9914010" y="2581353"/>
            <a:ext cx="308317" cy="165310"/>
          </a:xfrm>
          <a:custGeom>
            <a:avLst/>
            <a:gdLst>
              <a:gd name="T0" fmla="*/ 441 w 1036"/>
              <a:gd name="T1" fmla="*/ 298 h 554"/>
              <a:gd name="T2" fmla="*/ 467 w 1036"/>
              <a:gd name="T3" fmla="*/ 335 h 554"/>
              <a:gd name="T4" fmla="*/ 473 w 1036"/>
              <a:gd name="T5" fmla="*/ 404 h 554"/>
              <a:gd name="T6" fmla="*/ 404 w 1036"/>
              <a:gd name="T7" fmla="*/ 425 h 554"/>
              <a:gd name="T8" fmla="*/ 425 w 1036"/>
              <a:gd name="T9" fmla="*/ 468 h 554"/>
              <a:gd name="T10" fmla="*/ 367 w 1036"/>
              <a:gd name="T11" fmla="*/ 478 h 554"/>
              <a:gd name="T12" fmla="*/ 282 w 1036"/>
              <a:gd name="T13" fmla="*/ 425 h 554"/>
              <a:gd name="T14" fmla="*/ 276 w 1036"/>
              <a:gd name="T15" fmla="*/ 319 h 554"/>
              <a:gd name="T16" fmla="*/ 192 w 1036"/>
              <a:gd name="T17" fmla="*/ 255 h 554"/>
              <a:gd name="T18" fmla="*/ 351 w 1036"/>
              <a:gd name="T19" fmla="*/ 245 h 554"/>
              <a:gd name="T20" fmla="*/ 425 w 1036"/>
              <a:gd name="T21" fmla="*/ 287 h 554"/>
              <a:gd name="T22" fmla="*/ 542 w 1036"/>
              <a:gd name="T23" fmla="*/ 107 h 554"/>
              <a:gd name="T24" fmla="*/ 346 w 1036"/>
              <a:gd name="T25" fmla="*/ 197 h 554"/>
              <a:gd name="T26" fmla="*/ 143 w 1036"/>
              <a:gd name="T27" fmla="*/ 117 h 554"/>
              <a:gd name="T28" fmla="*/ 107 w 1036"/>
              <a:gd name="T29" fmla="*/ 75 h 554"/>
              <a:gd name="T30" fmla="*/ 75 w 1036"/>
              <a:gd name="T31" fmla="*/ 107 h 554"/>
              <a:gd name="T32" fmla="*/ 117 w 1036"/>
              <a:gd name="T33" fmla="*/ 149 h 554"/>
              <a:gd name="T34" fmla="*/ 207 w 1036"/>
              <a:gd name="T35" fmla="*/ 378 h 554"/>
              <a:gd name="T36" fmla="*/ 96 w 1036"/>
              <a:gd name="T37" fmla="*/ 483 h 554"/>
              <a:gd name="T38" fmla="*/ 38 w 1036"/>
              <a:gd name="T39" fmla="*/ 494 h 554"/>
              <a:gd name="T40" fmla="*/ 0 w 1036"/>
              <a:gd name="T41" fmla="*/ 553 h 554"/>
              <a:gd name="T42" fmla="*/ 43 w 1036"/>
              <a:gd name="T43" fmla="*/ 542 h 554"/>
              <a:gd name="T44" fmla="*/ 64 w 1036"/>
              <a:gd name="T45" fmla="*/ 526 h 554"/>
              <a:gd name="T46" fmla="*/ 133 w 1036"/>
              <a:gd name="T47" fmla="*/ 510 h 554"/>
              <a:gd name="T48" fmla="*/ 175 w 1036"/>
              <a:gd name="T49" fmla="*/ 468 h 554"/>
              <a:gd name="T50" fmla="*/ 250 w 1036"/>
              <a:gd name="T51" fmla="*/ 446 h 554"/>
              <a:gd name="T52" fmla="*/ 303 w 1036"/>
              <a:gd name="T53" fmla="*/ 500 h 554"/>
              <a:gd name="T54" fmla="*/ 377 w 1036"/>
              <a:gd name="T55" fmla="*/ 521 h 554"/>
              <a:gd name="T56" fmla="*/ 446 w 1036"/>
              <a:gd name="T57" fmla="*/ 500 h 554"/>
              <a:gd name="T58" fmla="*/ 499 w 1036"/>
              <a:gd name="T59" fmla="*/ 452 h 554"/>
              <a:gd name="T60" fmla="*/ 521 w 1036"/>
              <a:gd name="T61" fmla="*/ 393 h 554"/>
              <a:gd name="T62" fmla="*/ 510 w 1036"/>
              <a:gd name="T63" fmla="*/ 324 h 554"/>
              <a:gd name="T64" fmla="*/ 462 w 1036"/>
              <a:gd name="T65" fmla="*/ 266 h 554"/>
              <a:gd name="T66" fmla="*/ 388 w 1036"/>
              <a:gd name="T67" fmla="*/ 218 h 554"/>
              <a:gd name="T68" fmla="*/ 553 w 1036"/>
              <a:gd name="T69" fmla="*/ 149 h 554"/>
              <a:gd name="T70" fmla="*/ 669 w 1036"/>
              <a:gd name="T71" fmla="*/ 149 h 554"/>
              <a:gd name="T72" fmla="*/ 828 w 1036"/>
              <a:gd name="T73" fmla="*/ 207 h 554"/>
              <a:gd name="T74" fmla="*/ 940 w 1036"/>
              <a:gd name="T75" fmla="*/ 329 h 554"/>
              <a:gd name="T76" fmla="*/ 866 w 1036"/>
              <a:gd name="T77" fmla="*/ 425 h 554"/>
              <a:gd name="T78" fmla="*/ 988 w 1036"/>
              <a:gd name="T79" fmla="*/ 473 h 554"/>
              <a:gd name="T80" fmla="*/ 1035 w 1036"/>
              <a:gd name="T81" fmla="*/ 547 h 554"/>
              <a:gd name="T82" fmla="*/ 1030 w 1036"/>
              <a:gd name="T83" fmla="*/ 478 h 554"/>
              <a:gd name="T84" fmla="*/ 1004 w 1036"/>
              <a:gd name="T85" fmla="*/ 361 h 554"/>
              <a:gd name="T86" fmla="*/ 940 w 1036"/>
              <a:gd name="T87" fmla="*/ 255 h 554"/>
              <a:gd name="T88" fmla="*/ 850 w 1036"/>
              <a:gd name="T89" fmla="*/ 175 h 554"/>
              <a:gd name="T90" fmla="*/ 738 w 1036"/>
              <a:gd name="T91" fmla="*/ 122 h 554"/>
              <a:gd name="T92" fmla="*/ 611 w 1036"/>
              <a:gd name="T93" fmla="*/ 101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36" h="554">
                <a:moveTo>
                  <a:pt x="425" y="287"/>
                </a:moveTo>
                <a:lnTo>
                  <a:pt x="425" y="287"/>
                </a:lnTo>
                <a:lnTo>
                  <a:pt x="441" y="298"/>
                </a:lnTo>
                <a:lnTo>
                  <a:pt x="377" y="298"/>
                </a:lnTo>
                <a:lnTo>
                  <a:pt x="377" y="335"/>
                </a:lnTo>
                <a:lnTo>
                  <a:pt x="467" y="335"/>
                </a:lnTo>
                <a:lnTo>
                  <a:pt x="467" y="335"/>
                </a:lnTo>
                <a:lnTo>
                  <a:pt x="478" y="372"/>
                </a:lnTo>
                <a:lnTo>
                  <a:pt x="473" y="404"/>
                </a:lnTo>
                <a:lnTo>
                  <a:pt x="473" y="404"/>
                </a:lnTo>
                <a:lnTo>
                  <a:pt x="467" y="425"/>
                </a:lnTo>
                <a:lnTo>
                  <a:pt x="404" y="425"/>
                </a:lnTo>
                <a:lnTo>
                  <a:pt x="404" y="468"/>
                </a:lnTo>
                <a:lnTo>
                  <a:pt x="425" y="468"/>
                </a:lnTo>
                <a:lnTo>
                  <a:pt x="425" y="468"/>
                </a:lnTo>
                <a:lnTo>
                  <a:pt x="404" y="478"/>
                </a:lnTo>
                <a:lnTo>
                  <a:pt x="404" y="478"/>
                </a:lnTo>
                <a:lnTo>
                  <a:pt x="367" y="478"/>
                </a:lnTo>
                <a:lnTo>
                  <a:pt x="335" y="473"/>
                </a:lnTo>
                <a:lnTo>
                  <a:pt x="308" y="452"/>
                </a:lnTo>
                <a:lnTo>
                  <a:pt x="282" y="425"/>
                </a:lnTo>
                <a:lnTo>
                  <a:pt x="282" y="425"/>
                </a:lnTo>
                <a:lnTo>
                  <a:pt x="224" y="319"/>
                </a:lnTo>
                <a:lnTo>
                  <a:pt x="276" y="319"/>
                </a:lnTo>
                <a:lnTo>
                  <a:pt x="276" y="276"/>
                </a:lnTo>
                <a:lnTo>
                  <a:pt x="202" y="276"/>
                </a:lnTo>
                <a:lnTo>
                  <a:pt x="192" y="255"/>
                </a:lnTo>
                <a:lnTo>
                  <a:pt x="255" y="192"/>
                </a:lnTo>
                <a:lnTo>
                  <a:pt x="351" y="245"/>
                </a:lnTo>
                <a:lnTo>
                  <a:pt x="351" y="245"/>
                </a:lnTo>
                <a:lnTo>
                  <a:pt x="351" y="245"/>
                </a:lnTo>
                <a:lnTo>
                  <a:pt x="351" y="245"/>
                </a:lnTo>
                <a:lnTo>
                  <a:pt x="425" y="287"/>
                </a:lnTo>
                <a:close/>
                <a:moveTo>
                  <a:pt x="611" y="101"/>
                </a:moveTo>
                <a:lnTo>
                  <a:pt x="611" y="101"/>
                </a:lnTo>
                <a:lnTo>
                  <a:pt x="542" y="107"/>
                </a:lnTo>
                <a:lnTo>
                  <a:pt x="473" y="122"/>
                </a:lnTo>
                <a:lnTo>
                  <a:pt x="409" y="154"/>
                </a:lnTo>
                <a:lnTo>
                  <a:pt x="346" y="197"/>
                </a:lnTo>
                <a:lnTo>
                  <a:pt x="250" y="139"/>
                </a:lnTo>
                <a:lnTo>
                  <a:pt x="207" y="181"/>
                </a:lnTo>
                <a:lnTo>
                  <a:pt x="143" y="117"/>
                </a:lnTo>
                <a:lnTo>
                  <a:pt x="143" y="0"/>
                </a:lnTo>
                <a:lnTo>
                  <a:pt x="107" y="0"/>
                </a:lnTo>
                <a:lnTo>
                  <a:pt x="107" y="75"/>
                </a:lnTo>
                <a:lnTo>
                  <a:pt x="59" y="32"/>
                </a:lnTo>
                <a:lnTo>
                  <a:pt x="27" y="59"/>
                </a:lnTo>
                <a:lnTo>
                  <a:pt x="75" y="107"/>
                </a:lnTo>
                <a:lnTo>
                  <a:pt x="0" y="107"/>
                </a:lnTo>
                <a:lnTo>
                  <a:pt x="0" y="149"/>
                </a:lnTo>
                <a:lnTo>
                  <a:pt x="117" y="149"/>
                </a:lnTo>
                <a:lnTo>
                  <a:pt x="181" y="207"/>
                </a:lnTo>
                <a:lnTo>
                  <a:pt x="139" y="250"/>
                </a:lnTo>
                <a:lnTo>
                  <a:pt x="207" y="378"/>
                </a:lnTo>
                <a:lnTo>
                  <a:pt x="122" y="462"/>
                </a:lnTo>
                <a:lnTo>
                  <a:pt x="122" y="462"/>
                </a:lnTo>
                <a:lnTo>
                  <a:pt x="96" y="483"/>
                </a:lnTo>
                <a:lnTo>
                  <a:pt x="64" y="489"/>
                </a:lnTo>
                <a:lnTo>
                  <a:pt x="64" y="489"/>
                </a:lnTo>
                <a:lnTo>
                  <a:pt x="38" y="494"/>
                </a:lnTo>
                <a:lnTo>
                  <a:pt x="16" y="505"/>
                </a:lnTo>
                <a:lnTo>
                  <a:pt x="6" y="526"/>
                </a:lnTo>
                <a:lnTo>
                  <a:pt x="0" y="553"/>
                </a:lnTo>
                <a:lnTo>
                  <a:pt x="43" y="553"/>
                </a:lnTo>
                <a:lnTo>
                  <a:pt x="43" y="553"/>
                </a:lnTo>
                <a:lnTo>
                  <a:pt x="43" y="542"/>
                </a:lnTo>
                <a:lnTo>
                  <a:pt x="48" y="536"/>
                </a:lnTo>
                <a:lnTo>
                  <a:pt x="53" y="531"/>
                </a:lnTo>
                <a:lnTo>
                  <a:pt x="64" y="526"/>
                </a:lnTo>
                <a:lnTo>
                  <a:pt x="64" y="526"/>
                </a:lnTo>
                <a:lnTo>
                  <a:pt x="96" y="526"/>
                </a:lnTo>
                <a:lnTo>
                  <a:pt x="133" y="510"/>
                </a:lnTo>
                <a:lnTo>
                  <a:pt x="207" y="510"/>
                </a:lnTo>
                <a:lnTo>
                  <a:pt x="207" y="468"/>
                </a:lnTo>
                <a:lnTo>
                  <a:pt x="175" y="468"/>
                </a:lnTo>
                <a:lnTo>
                  <a:pt x="228" y="414"/>
                </a:lnTo>
                <a:lnTo>
                  <a:pt x="250" y="446"/>
                </a:lnTo>
                <a:lnTo>
                  <a:pt x="250" y="446"/>
                </a:lnTo>
                <a:lnTo>
                  <a:pt x="250" y="446"/>
                </a:lnTo>
                <a:lnTo>
                  <a:pt x="271" y="478"/>
                </a:lnTo>
                <a:lnTo>
                  <a:pt x="303" y="500"/>
                </a:lnTo>
                <a:lnTo>
                  <a:pt x="340" y="515"/>
                </a:lnTo>
                <a:lnTo>
                  <a:pt x="377" y="521"/>
                </a:lnTo>
                <a:lnTo>
                  <a:pt x="377" y="521"/>
                </a:lnTo>
                <a:lnTo>
                  <a:pt x="414" y="515"/>
                </a:lnTo>
                <a:lnTo>
                  <a:pt x="414" y="515"/>
                </a:lnTo>
                <a:lnTo>
                  <a:pt x="446" y="500"/>
                </a:lnTo>
                <a:lnTo>
                  <a:pt x="478" y="478"/>
                </a:lnTo>
                <a:lnTo>
                  <a:pt x="478" y="478"/>
                </a:lnTo>
                <a:lnTo>
                  <a:pt x="499" y="452"/>
                </a:lnTo>
                <a:lnTo>
                  <a:pt x="515" y="414"/>
                </a:lnTo>
                <a:lnTo>
                  <a:pt x="515" y="414"/>
                </a:lnTo>
                <a:lnTo>
                  <a:pt x="521" y="393"/>
                </a:lnTo>
                <a:lnTo>
                  <a:pt x="521" y="367"/>
                </a:lnTo>
                <a:lnTo>
                  <a:pt x="515" y="346"/>
                </a:lnTo>
                <a:lnTo>
                  <a:pt x="510" y="324"/>
                </a:lnTo>
                <a:lnTo>
                  <a:pt x="494" y="303"/>
                </a:lnTo>
                <a:lnTo>
                  <a:pt x="484" y="282"/>
                </a:lnTo>
                <a:lnTo>
                  <a:pt x="462" y="266"/>
                </a:lnTo>
                <a:lnTo>
                  <a:pt x="441" y="250"/>
                </a:lnTo>
                <a:lnTo>
                  <a:pt x="388" y="218"/>
                </a:lnTo>
                <a:lnTo>
                  <a:pt x="388" y="218"/>
                </a:lnTo>
                <a:lnTo>
                  <a:pt x="436" y="186"/>
                </a:lnTo>
                <a:lnTo>
                  <a:pt x="494" y="160"/>
                </a:lnTo>
                <a:lnTo>
                  <a:pt x="553" y="149"/>
                </a:lnTo>
                <a:lnTo>
                  <a:pt x="611" y="143"/>
                </a:lnTo>
                <a:lnTo>
                  <a:pt x="611" y="143"/>
                </a:lnTo>
                <a:lnTo>
                  <a:pt x="669" y="149"/>
                </a:lnTo>
                <a:lnTo>
                  <a:pt x="728" y="160"/>
                </a:lnTo>
                <a:lnTo>
                  <a:pt x="781" y="181"/>
                </a:lnTo>
                <a:lnTo>
                  <a:pt x="828" y="207"/>
                </a:lnTo>
                <a:lnTo>
                  <a:pt x="871" y="245"/>
                </a:lnTo>
                <a:lnTo>
                  <a:pt x="908" y="287"/>
                </a:lnTo>
                <a:lnTo>
                  <a:pt x="940" y="329"/>
                </a:lnTo>
                <a:lnTo>
                  <a:pt x="967" y="382"/>
                </a:lnTo>
                <a:lnTo>
                  <a:pt x="866" y="382"/>
                </a:lnTo>
                <a:lnTo>
                  <a:pt x="866" y="425"/>
                </a:lnTo>
                <a:lnTo>
                  <a:pt x="982" y="425"/>
                </a:lnTo>
                <a:lnTo>
                  <a:pt x="982" y="425"/>
                </a:lnTo>
                <a:lnTo>
                  <a:pt x="988" y="473"/>
                </a:lnTo>
                <a:lnTo>
                  <a:pt x="993" y="521"/>
                </a:lnTo>
                <a:lnTo>
                  <a:pt x="993" y="547"/>
                </a:lnTo>
                <a:lnTo>
                  <a:pt x="1035" y="547"/>
                </a:lnTo>
                <a:lnTo>
                  <a:pt x="1035" y="521"/>
                </a:lnTo>
                <a:lnTo>
                  <a:pt x="1035" y="521"/>
                </a:lnTo>
                <a:lnTo>
                  <a:pt x="1030" y="478"/>
                </a:lnTo>
                <a:lnTo>
                  <a:pt x="1025" y="436"/>
                </a:lnTo>
                <a:lnTo>
                  <a:pt x="1014" y="399"/>
                </a:lnTo>
                <a:lnTo>
                  <a:pt x="1004" y="361"/>
                </a:lnTo>
                <a:lnTo>
                  <a:pt x="982" y="324"/>
                </a:lnTo>
                <a:lnTo>
                  <a:pt x="961" y="287"/>
                </a:lnTo>
                <a:lnTo>
                  <a:pt x="940" y="255"/>
                </a:lnTo>
                <a:lnTo>
                  <a:pt x="913" y="223"/>
                </a:lnTo>
                <a:lnTo>
                  <a:pt x="881" y="197"/>
                </a:lnTo>
                <a:lnTo>
                  <a:pt x="850" y="175"/>
                </a:lnTo>
                <a:lnTo>
                  <a:pt x="813" y="154"/>
                </a:lnTo>
                <a:lnTo>
                  <a:pt x="775" y="133"/>
                </a:lnTo>
                <a:lnTo>
                  <a:pt x="738" y="122"/>
                </a:lnTo>
                <a:lnTo>
                  <a:pt x="696" y="112"/>
                </a:lnTo>
                <a:lnTo>
                  <a:pt x="653" y="101"/>
                </a:lnTo>
                <a:lnTo>
                  <a:pt x="611" y="10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9" name="Freeform 725"/>
          <p:cNvSpPr>
            <a:spLocks noChangeArrowheads="1"/>
          </p:cNvSpPr>
          <p:nvPr/>
        </p:nvSpPr>
        <p:spPr bwMode="auto">
          <a:xfrm>
            <a:off x="10126551" y="2662696"/>
            <a:ext cx="31488" cy="13120"/>
          </a:xfrm>
          <a:custGeom>
            <a:avLst/>
            <a:gdLst>
              <a:gd name="T0" fmla="*/ 0 w 107"/>
              <a:gd name="T1" fmla="*/ 0 h 44"/>
              <a:gd name="T2" fmla="*/ 106 w 107"/>
              <a:gd name="T3" fmla="*/ 0 h 44"/>
              <a:gd name="T4" fmla="*/ 106 w 107"/>
              <a:gd name="T5" fmla="*/ 43 h 44"/>
              <a:gd name="T6" fmla="*/ 0 w 107"/>
              <a:gd name="T7" fmla="*/ 43 h 44"/>
              <a:gd name="T8" fmla="*/ 0 w 107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44">
                <a:moveTo>
                  <a:pt x="0" y="0"/>
                </a:moveTo>
                <a:lnTo>
                  <a:pt x="106" y="0"/>
                </a:lnTo>
                <a:lnTo>
                  <a:pt x="106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0" name="Freeform 726"/>
          <p:cNvSpPr>
            <a:spLocks noChangeArrowheads="1"/>
          </p:cNvSpPr>
          <p:nvPr/>
        </p:nvSpPr>
        <p:spPr bwMode="auto">
          <a:xfrm>
            <a:off x="10108183" y="2675816"/>
            <a:ext cx="19680" cy="13120"/>
          </a:xfrm>
          <a:custGeom>
            <a:avLst/>
            <a:gdLst>
              <a:gd name="T0" fmla="*/ 0 w 65"/>
              <a:gd name="T1" fmla="*/ 0 h 43"/>
              <a:gd name="T2" fmla="*/ 64 w 65"/>
              <a:gd name="T3" fmla="*/ 0 h 43"/>
              <a:gd name="T4" fmla="*/ 64 w 65"/>
              <a:gd name="T5" fmla="*/ 42 h 43"/>
              <a:gd name="T6" fmla="*/ 0 w 65"/>
              <a:gd name="T7" fmla="*/ 42 h 43"/>
              <a:gd name="T8" fmla="*/ 0 w 65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3">
                <a:moveTo>
                  <a:pt x="0" y="0"/>
                </a:moveTo>
                <a:lnTo>
                  <a:pt x="64" y="0"/>
                </a:lnTo>
                <a:lnTo>
                  <a:pt x="64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1" name="Freeform 727"/>
          <p:cNvSpPr>
            <a:spLocks noChangeArrowheads="1"/>
          </p:cNvSpPr>
          <p:nvPr/>
        </p:nvSpPr>
        <p:spPr bwMode="auto">
          <a:xfrm>
            <a:off x="10015033" y="2681064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2" name="Freeform 728"/>
          <p:cNvSpPr>
            <a:spLocks noChangeArrowheads="1"/>
          </p:cNvSpPr>
          <p:nvPr/>
        </p:nvSpPr>
        <p:spPr bwMode="auto">
          <a:xfrm>
            <a:off x="9975674" y="2732231"/>
            <a:ext cx="20992" cy="11807"/>
          </a:xfrm>
          <a:custGeom>
            <a:avLst/>
            <a:gdLst>
              <a:gd name="T0" fmla="*/ 0 w 70"/>
              <a:gd name="T1" fmla="*/ 0 h 38"/>
              <a:gd name="T2" fmla="*/ 69 w 70"/>
              <a:gd name="T3" fmla="*/ 0 h 38"/>
              <a:gd name="T4" fmla="*/ 69 w 70"/>
              <a:gd name="T5" fmla="*/ 37 h 38"/>
              <a:gd name="T6" fmla="*/ 0 w 70"/>
              <a:gd name="T7" fmla="*/ 37 h 38"/>
              <a:gd name="T8" fmla="*/ 0 w 70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38">
                <a:moveTo>
                  <a:pt x="0" y="0"/>
                </a:moveTo>
                <a:lnTo>
                  <a:pt x="69" y="0"/>
                </a:lnTo>
                <a:lnTo>
                  <a:pt x="69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3" name="Freeform 729"/>
          <p:cNvSpPr>
            <a:spLocks noChangeArrowheads="1"/>
          </p:cNvSpPr>
          <p:nvPr/>
        </p:nvSpPr>
        <p:spPr bwMode="auto">
          <a:xfrm>
            <a:off x="10009785" y="2459339"/>
            <a:ext cx="20992" cy="129886"/>
          </a:xfrm>
          <a:custGeom>
            <a:avLst/>
            <a:gdLst>
              <a:gd name="T0" fmla="*/ 11 w 70"/>
              <a:gd name="T1" fmla="*/ 302 h 436"/>
              <a:gd name="T2" fmla="*/ 11 w 70"/>
              <a:gd name="T3" fmla="*/ 302 h 436"/>
              <a:gd name="T4" fmla="*/ 5 w 70"/>
              <a:gd name="T5" fmla="*/ 323 h 436"/>
              <a:gd name="T6" fmla="*/ 0 w 70"/>
              <a:gd name="T7" fmla="*/ 344 h 436"/>
              <a:gd name="T8" fmla="*/ 0 w 70"/>
              <a:gd name="T9" fmla="*/ 366 h 436"/>
              <a:gd name="T10" fmla="*/ 0 w 70"/>
              <a:gd name="T11" fmla="*/ 382 h 436"/>
              <a:gd name="T12" fmla="*/ 16 w 70"/>
              <a:gd name="T13" fmla="*/ 435 h 436"/>
              <a:gd name="T14" fmla="*/ 53 w 70"/>
              <a:gd name="T15" fmla="*/ 424 h 436"/>
              <a:gd name="T16" fmla="*/ 43 w 70"/>
              <a:gd name="T17" fmla="*/ 371 h 436"/>
              <a:gd name="T18" fmla="*/ 43 w 70"/>
              <a:gd name="T19" fmla="*/ 371 h 436"/>
              <a:gd name="T20" fmla="*/ 43 w 70"/>
              <a:gd name="T21" fmla="*/ 350 h 436"/>
              <a:gd name="T22" fmla="*/ 48 w 70"/>
              <a:gd name="T23" fmla="*/ 323 h 436"/>
              <a:gd name="T24" fmla="*/ 53 w 70"/>
              <a:gd name="T25" fmla="*/ 313 h 436"/>
              <a:gd name="T26" fmla="*/ 53 w 70"/>
              <a:gd name="T27" fmla="*/ 313 h 436"/>
              <a:gd name="T28" fmla="*/ 64 w 70"/>
              <a:gd name="T29" fmla="*/ 286 h 436"/>
              <a:gd name="T30" fmla="*/ 64 w 70"/>
              <a:gd name="T31" fmla="*/ 260 h 436"/>
              <a:gd name="T32" fmla="*/ 64 w 70"/>
              <a:gd name="T33" fmla="*/ 233 h 436"/>
              <a:gd name="T34" fmla="*/ 53 w 70"/>
              <a:gd name="T35" fmla="*/ 207 h 436"/>
              <a:gd name="T36" fmla="*/ 53 w 70"/>
              <a:gd name="T37" fmla="*/ 207 h 436"/>
              <a:gd name="T38" fmla="*/ 48 w 70"/>
              <a:gd name="T39" fmla="*/ 190 h 436"/>
              <a:gd name="T40" fmla="*/ 48 w 70"/>
              <a:gd name="T41" fmla="*/ 175 h 436"/>
              <a:gd name="T42" fmla="*/ 48 w 70"/>
              <a:gd name="T43" fmla="*/ 159 h 436"/>
              <a:gd name="T44" fmla="*/ 53 w 70"/>
              <a:gd name="T45" fmla="*/ 143 h 436"/>
              <a:gd name="T46" fmla="*/ 58 w 70"/>
              <a:gd name="T47" fmla="*/ 132 h 436"/>
              <a:gd name="T48" fmla="*/ 58 w 70"/>
              <a:gd name="T49" fmla="*/ 132 h 436"/>
              <a:gd name="T50" fmla="*/ 64 w 70"/>
              <a:gd name="T51" fmla="*/ 111 h 436"/>
              <a:gd name="T52" fmla="*/ 69 w 70"/>
              <a:gd name="T53" fmla="*/ 95 h 436"/>
              <a:gd name="T54" fmla="*/ 69 w 70"/>
              <a:gd name="T55" fmla="*/ 74 h 436"/>
              <a:gd name="T56" fmla="*/ 69 w 70"/>
              <a:gd name="T57" fmla="*/ 53 h 436"/>
              <a:gd name="T58" fmla="*/ 53 w 70"/>
              <a:gd name="T59" fmla="*/ 0 h 436"/>
              <a:gd name="T60" fmla="*/ 16 w 70"/>
              <a:gd name="T61" fmla="*/ 10 h 436"/>
              <a:gd name="T62" fmla="*/ 27 w 70"/>
              <a:gd name="T63" fmla="*/ 63 h 436"/>
              <a:gd name="T64" fmla="*/ 27 w 70"/>
              <a:gd name="T65" fmla="*/ 63 h 436"/>
              <a:gd name="T66" fmla="*/ 27 w 70"/>
              <a:gd name="T67" fmla="*/ 90 h 436"/>
              <a:gd name="T68" fmla="*/ 22 w 70"/>
              <a:gd name="T69" fmla="*/ 111 h 436"/>
              <a:gd name="T70" fmla="*/ 16 w 70"/>
              <a:gd name="T71" fmla="*/ 122 h 436"/>
              <a:gd name="T72" fmla="*/ 16 w 70"/>
              <a:gd name="T73" fmla="*/ 122 h 436"/>
              <a:gd name="T74" fmla="*/ 5 w 70"/>
              <a:gd name="T75" fmla="*/ 148 h 436"/>
              <a:gd name="T76" fmla="*/ 5 w 70"/>
              <a:gd name="T77" fmla="*/ 175 h 436"/>
              <a:gd name="T78" fmla="*/ 5 w 70"/>
              <a:gd name="T79" fmla="*/ 201 h 436"/>
              <a:gd name="T80" fmla="*/ 16 w 70"/>
              <a:gd name="T81" fmla="*/ 228 h 436"/>
              <a:gd name="T82" fmla="*/ 16 w 70"/>
              <a:gd name="T83" fmla="*/ 228 h 436"/>
              <a:gd name="T84" fmla="*/ 22 w 70"/>
              <a:gd name="T85" fmla="*/ 244 h 436"/>
              <a:gd name="T86" fmla="*/ 22 w 70"/>
              <a:gd name="T87" fmla="*/ 260 h 436"/>
              <a:gd name="T88" fmla="*/ 22 w 70"/>
              <a:gd name="T89" fmla="*/ 276 h 436"/>
              <a:gd name="T90" fmla="*/ 16 w 70"/>
              <a:gd name="T91" fmla="*/ 291 h 436"/>
              <a:gd name="T92" fmla="*/ 11 w 70"/>
              <a:gd name="T93" fmla="*/ 302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0" h="436">
                <a:moveTo>
                  <a:pt x="11" y="302"/>
                </a:moveTo>
                <a:lnTo>
                  <a:pt x="11" y="302"/>
                </a:lnTo>
                <a:lnTo>
                  <a:pt x="5" y="323"/>
                </a:lnTo>
                <a:lnTo>
                  <a:pt x="0" y="344"/>
                </a:lnTo>
                <a:lnTo>
                  <a:pt x="0" y="366"/>
                </a:lnTo>
                <a:lnTo>
                  <a:pt x="0" y="382"/>
                </a:lnTo>
                <a:lnTo>
                  <a:pt x="16" y="435"/>
                </a:lnTo>
                <a:lnTo>
                  <a:pt x="53" y="424"/>
                </a:lnTo>
                <a:lnTo>
                  <a:pt x="43" y="371"/>
                </a:lnTo>
                <a:lnTo>
                  <a:pt x="43" y="371"/>
                </a:lnTo>
                <a:lnTo>
                  <a:pt x="43" y="350"/>
                </a:lnTo>
                <a:lnTo>
                  <a:pt x="48" y="323"/>
                </a:lnTo>
                <a:lnTo>
                  <a:pt x="53" y="313"/>
                </a:lnTo>
                <a:lnTo>
                  <a:pt x="53" y="313"/>
                </a:lnTo>
                <a:lnTo>
                  <a:pt x="64" y="286"/>
                </a:lnTo>
                <a:lnTo>
                  <a:pt x="64" y="260"/>
                </a:lnTo>
                <a:lnTo>
                  <a:pt x="64" y="233"/>
                </a:lnTo>
                <a:lnTo>
                  <a:pt x="53" y="207"/>
                </a:lnTo>
                <a:lnTo>
                  <a:pt x="53" y="207"/>
                </a:lnTo>
                <a:lnTo>
                  <a:pt x="48" y="190"/>
                </a:lnTo>
                <a:lnTo>
                  <a:pt x="48" y="175"/>
                </a:lnTo>
                <a:lnTo>
                  <a:pt x="48" y="159"/>
                </a:lnTo>
                <a:lnTo>
                  <a:pt x="53" y="143"/>
                </a:lnTo>
                <a:lnTo>
                  <a:pt x="58" y="132"/>
                </a:lnTo>
                <a:lnTo>
                  <a:pt x="58" y="132"/>
                </a:lnTo>
                <a:lnTo>
                  <a:pt x="64" y="111"/>
                </a:lnTo>
                <a:lnTo>
                  <a:pt x="69" y="95"/>
                </a:lnTo>
                <a:lnTo>
                  <a:pt x="69" y="74"/>
                </a:lnTo>
                <a:lnTo>
                  <a:pt x="69" y="53"/>
                </a:lnTo>
                <a:lnTo>
                  <a:pt x="53" y="0"/>
                </a:lnTo>
                <a:lnTo>
                  <a:pt x="16" y="10"/>
                </a:lnTo>
                <a:lnTo>
                  <a:pt x="27" y="63"/>
                </a:lnTo>
                <a:lnTo>
                  <a:pt x="27" y="63"/>
                </a:lnTo>
                <a:lnTo>
                  <a:pt x="27" y="90"/>
                </a:lnTo>
                <a:lnTo>
                  <a:pt x="22" y="111"/>
                </a:lnTo>
                <a:lnTo>
                  <a:pt x="16" y="122"/>
                </a:lnTo>
                <a:lnTo>
                  <a:pt x="16" y="122"/>
                </a:lnTo>
                <a:lnTo>
                  <a:pt x="5" y="148"/>
                </a:lnTo>
                <a:lnTo>
                  <a:pt x="5" y="175"/>
                </a:lnTo>
                <a:lnTo>
                  <a:pt x="5" y="201"/>
                </a:lnTo>
                <a:lnTo>
                  <a:pt x="16" y="228"/>
                </a:lnTo>
                <a:lnTo>
                  <a:pt x="16" y="228"/>
                </a:lnTo>
                <a:lnTo>
                  <a:pt x="22" y="244"/>
                </a:lnTo>
                <a:lnTo>
                  <a:pt x="22" y="260"/>
                </a:lnTo>
                <a:lnTo>
                  <a:pt x="22" y="276"/>
                </a:lnTo>
                <a:lnTo>
                  <a:pt x="16" y="291"/>
                </a:lnTo>
                <a:lnTo>
                  <a:pt x="11" y="30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4" name="Freeform 730"/>
          <p:cNvSpPr>
            <a:spLocks noChangeArrowheads="1"/>
          </p:cNvSpPr>
          <p:nvPr/>
        </p:nvSpPr>
        <p:spPr bwMode="auto">
          <a:xfrm>
            <a:off x="10053080" y="2503946"/>
            <a:ext cx="15744" cy="104959"/>
          </a:xfrm>
          <a:custGeom>
            <a:avLst/>
            <a:gdLst>
              <a:gd name="T0" fmla="*/ 6 w 55"/>
              <a:gd name="T1" fmla="*/ 308 h 351"/>
              <a:gd name="T2" fmla="*/ 17 w 55"/>
              <a:gd name="T3" fmla="*/ 350 h 351"/>
              <a:gd name="T4" fmla="*/ 54 w 55"/>
              <a:gd name="T5" fmla="*/ 340 h 351"/>
              <a:gd name="T6" fmla="*/ 43 w 55"/>
              <a:gd name="T7" fmla="*/ 298 h 351"/>
              <a:gd name="T8" fmla="*/ 43 w 55"/>
              <a:gd name="T9" fmla="*/ 298 h 351"/>
              <a:gd name="T10" fmla="*/ 38 w 55"/>
              <a:gd name="T11" fmla="*/ 260 h 351"/>
              <a:gd name="T12" fmla="*/ 43 w 55"/>
              <a:gd name="T13" fmla="*/ 223 h 351"/>
              <a:gd name="T14" fmla="*/ 43 w 55"/>
              <a:gd name="T15" fmla="*/ 223 h 351"/>
              <a:gd name="T16" fmla="*/ 48 w 55"/>
              <a:gd name="T17" fmla="*/ 175 h 351"/>
              <a:gd name="T18" fmla="*/ 43 w 55"/>
              <a:gd name="T19" fmla="*/ 128 h 351"/>
              <a:gd name="T20" fmla="*/ 43 w 55"/>
              <a:gd name="T21" fmla="*/ 128 h 351"/>
              <a:gd name="T22" fmla="*/ 38 w 55"/>
              <a:gd name="T23" fmla="*/ 91 h 351"/>
              <a:gd name="T24" fmla="*/ 43 w 55"/>
              <a:gd name="T25" fmla="*/ 53 h 351"/>
              <a:gd name="T26" fmla="*/ 54 w 55"/>
              <a:gd name="T27" fmla="*/ 11 h 351"/>
              <a:gd name="T28" fmla="*/ 17 w 55"/>
              <a:gd name="T29" fmla="*/ 0 h 351"/>
              <a:gd name="T30" fmla="*/ 6 w 55"/>
              <a:gd name="T31" fmla="*/ 42 h 351"/>
              <a:gd name="T32" fmla="*/ 6 w 55"/>
              <a:gd name="T33" fmla="*/ 42 h 351"/>
              <a:gd name="T34" fmla="*/ 0 w 55"/>
              <a:gd name="T35" fmla="*/ 91 h 351"/>
              <a:gd name="T36" fmla="*/ 6 w 55"/>
              <a:gd name="T37" fmla="*/ 138 h 351"/>
              <a:gd name="T38" fmla="*/ 6 w 55"/>
              <a:gd name="T39" fmla="*/ 138 h 351"/>
              <a:gd name="T40" fmla="*/ 6 w 55"/>
              <a:gd name="T41" fmla="*/ 175 h 351"/>
              <a:gd name="T42" fmla="*/ 6 w 55"/>
              <a:gd name="T43" fmla="*/ 213 h 351"/>
              <a:gd name="T44" fmla="*/ 6 w 55"/>
              <a:gd name="T45" fmla="*/ 213 h 351"/>
              <a:gd name="T46" fmla="*/ 0 w 55"/>
              <a:gd name="T47" fmla="*/ 260 h 351"/>
              <a:gd name="T48" fmla="*/ 6 w 55"/>
              <a:gd name="T49" fmla="*/ 30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" h="351">
                <a:moveTo>
                  <a:pt x="6" y="308"/>
                </a:moveTo>
                <a:lnTo>
                  <a:pt x="17" y="350"/>
                </a:lnTo>
                <a:lnTo>
                  <a:pt x="54" y="340"/>
                </a:lnTo>
                <a:lnTo>
                  <a:pt x="43" y="298"/>
                </a:lnTo>
                <a:lnTo>
                  <a:pt x="43" y="298"/>
                </a:lnTo>
                <a:lnTo>
                  <a:pt x="38" y="260"/>
                </a:lnTo>
                <a:lnTo>
                  <a:pt x="43" y="223"/>
                </a:lnTo>
                <a:lnTo>
                  <a:pt x="43" y="223"/>
                </a:lnTo>
                <a:lnTo>
                  <a:pt x="48" y="175"/>
                </a:lnTo>
                <a:lnTo>
                  <a:pt x="43" y="128"/>
                </a:lnTo>
                <a:lnTo>
                  <a:pt x="43" y="128"/>
                </a:lnTo>
                <a:lnTo>
                  <a:pt x="38" y="91"/>
                </a:lnTo>
                <a:lnTo>
                  <a:pt x="43" y="53"/>
                </a:lnTo>
                <a:lnTo>
                  <a:pt x="54" y="11"/>
                </a:lnTo>
                <a:lnTo>
                  <a:pt x="17" y="0"/>
                </a:lnTo>
                <a:lnTo>
                  <a:pt x="6" y="42"/>
                </a:lnTo>
                <a:lnTo>
                  <a:pt x="6" y="42"/>
                </a:lnTo>
                <a:lnTo>
                  <a:pt x="0" y="91"/>
                </a:lnTo>
                <a:lnTo>
                  <a:pt x="6" y="138"/>
                </a:lnTo>
                <a:lnTo>
                  <a:pt x="6" y="138"/>
                </a:lnTo>
                <a:lnTo>
                  <a:pt x="6" y="175"/>
                </a:lnTo>
                <a:lnTo>
                  <a:pt x="6" y="213"/>
                </a:lnTo>
                <a:lnTo>
                  <a:pt x="6" y="213"/>
                </a:lnTo>
                <a:lnTo>
                  <a:pt x="0" y="260"/>
                </a:lnTo>
                <a:lnTo>
                  <a:pt x="6" y="30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5" name="Freeform 731"/>
          <p:cNvSpPr>
            <a:spLocks noChangeArrowheads="1"/>
          </p:cNvSpPr>
          <p:nvPr/>
        </p:nvSpPr>
        <p:spPr bwMode="auto">
          <a:xfrm>
            <a:off x="10081944" y="2465898"/>
            <a:ext cx="20992" cy="85279"/>
          </a:xfrm>
          <a:custGeom>
            <a:avLst/>
            <a:gdLst>
              <a:gd name="T0" fmla="*/ 6 w 71"/>
              <a:gd name="T1" fmla="*/ 223 h 288"/>
              <a:gd name="T2" fmla="*/ 16 w 71"/>
              <a:gd name="T3" fmla="*/ 287 h 288"/>
              <a:gd name="T4" fmla="*/ 59 w 71"/>
              <a:gd name="T5" fmla="*/ 276 h 288"/>
              <a:gd name="T6" fmla="*/ 48 w 71"/>
              <a:gd name="T7" fmla="*/ 218 h 288"/>
              <a:gd name="T8" fmla="*/ 48 w 71"/>
              <a:gd name="T9" fmla="*/ 218 h 288"/>
              <a:gd name="T10" fmla="*/ 43 w 71"/>
              <a:gd name="T11" fmla="*/ 180 h 288"/>
              <a:gd name="T12" fmla="*/ 53 w 71"/>
              <a:gd name="T13" fmla="*/ 143 h 288"/>
              <a:gd name="T14" fmla="*/ 53 w 71"/>
              <a:gd name="T15" fmla="*/ 143 h 288"/>
              <a:gd name="T16" fmla="*/ 64 w 71"/>
              <a:gd name="T17" fmla="*/ 116 h 288"/>
              <a:gd name="T18" fmla="*/ 70 w 71"/>
              <a:gd name="T19" fmla="*/ 90 h 288"/>
              <a:gd name="T20" fmla="*/ 70 w 71"/>
              <a:gd name="T21" fmla="*/ 63 h 288"/>
              <a:gd name="T22" fmla="*/ 70 w 71"/>
              <a:gd name="T23" fmla="*/ 37 h 288"/>
              <a:gd name="T24" fmla="*/ 59 w 71"/>
              <a:gd name="T25" fmla="*/ 0 h 288"/>
              <a:gd name="T26" fmla="*/ 16 w 71"/>
              <a:gd name="T27" fmla="*/ 11 h 288"/>
              <a:gd name="T28" fmla="*/ 27 w 71"/>
              <a:gd name="T29" fmla="*/ 48 h 288"/>
              <a:gd name="T30" fmla="*/ 27 w 71"/>
              <a:gd name="T31" fmla="*/ 48 h 288"/>
              <a:gd name="T32" fmla="*/ 32 w 71"/>
              <a:gd name="T33" fmla="*/ 69 h 288"/>
              <a:gd name="T34" fmla="*/ 32 w 71"/>
              <a:gd name="T35" fmla="*/ 90 h 288"/>
              <a:gd name="T36" fmla="*/ 27 w 71"/>
              <a:gd name="T37" fmla="*/ 106 h 288"/>
              <a:gd name="T38" fmla="*/ 16 w 71"/>
              <a:gd name="T39" fmla="*/ 127 h 288"/>
              <a:gd name="T40" fmla="*/ 16 w 71"/>
              <a:gd name="T41" fmla="*/ 127 h 288"/>
              <a:gd name="T42" fmla="*/ 11 w 71"/>
              <a:gd name="T43" fmla="*/ 148 h 288"/>
              <a:gd name="T44" fmla="*/ 6 w 71"/>
              <a:gd name="T45" fmla="*/ 175 h 288"/>
              <a:gd name="T46" fmla="*/ 0 w 71"/>
              <a:gd name="T47" fmla="*/ 201 h 288"/>
              <a:gd name="T48" fmla="*/ 6 w 71"/>
              <a:gd name="T49" fmla="*/ 22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1" h="288">
                <a:moveTo>
                  <a:pt x="6" y="223"/>
                </a:moveTo>
                <a:lnTo>
                  <a:pt x="16" y="287"/>
                </a:lnTo>
                <a:lnTo>
                  <a:pt x="59" y="276"/>
                </a:lnTo>
                <a:lnTo>
                  <a:pt x="48" y="218"/>
                </a:lnTo>
                <a:lnTo>
                  <a:pt x="48" y="218"/>
                </a:lnTo>
                <a:lnTo>
                  <a:pt x="43" y="180"/>
                </a:lnTo>
                <a:lnTo>
                  <a:pt x="53" y="143"/>
                </a:lnTo>
                <a:lnTo>
                  <a:pt x="53" y="143"/>
                </a:lnTo>
                <a:lnTo>
                  <a:pt x="64" y="116"/>
                </a:lnTo>
                <a:lnTo>
                  <a:pt x="70" y="90"/>
                </a:lnTo>
                <a:lnTo>
                  <a:pt x="70" y="63"/>
                </a:lnTo>
                <a:lnTo>
                  <a:pt x="70" y="37"/>
                </a:lnTo>
                <a:lnTo>
                  <a:pt x="59" y="0"/>
                </a:lnTo>
                <a:lnTo>
                  <a:pt x="16" y="11"/>
                </a:lnTo>
                <a:lnTo>
                  <a:pt x="27" y="48"/>
                </a:lnTo>
                <a:lnTo>
                  <a:pt x="27" y="48"/>
                </a:lnTo>
                <a:lnTo>
                  <a:pt x="32" y="69"/>
                </a:lnTo>
                <a:lnTo>
                  <a:pt x="32" y="90"/>
                </a:lnTo>
                <a:lnTo>
                  <a:pt x="27" y="106"/>
                </a:lnTo>
                <a:lnTo>
                  <a:pt x="16" y="127"/>
                </a:lnTo>
                <a:lnTo>
                  <a:pt x="16" y="127"/>
                </a:lnTo>
                <a:lnTo>
                  <a:pt x="11" y="148"/>
                </a:lnTo>
                <a:lnTo>
                  <a:pt x="6" y="175"/>
                </a:lnTo>
                <a:lnTo>
                  <a:pt x="0" y="201"/>
                </a:lnTo>
                <a:lnTo>
                  <a:pt x="6" y="22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6" name="Freeform 732"/>
          <p:cNvSpPr>
            <a:spLocks noChangeArrowheads="1"/>
          </p:cNvSpPr>
          <p:nvPr/>
        </p:nvSpPr>
        <p:spPr bwMode="auto">
          <a:xfrm>
            <a:off x="10117368" y="2541993"/>
            <a:ext cx="15744" cy="60351"/>
          </a:xfrm>
          <a:custGeom>
            <a:avLst/>
            <a:gdLst>
              <a:gd name="T0" fmla="*/ 11 w 54"/>
              <a:gd name="T1" fmla="*/ 0 h 202"/>
              <a:gd name="T2" fmla="*/ 11 w 54"/>
              <a:gd name="T3" fmla="*/ 0 h 202"/>
              <a:gd name="T4" fmla="*/ 6 w 54"/>
              <a:gd name="T5" fmla="*/ 42 h 202"/>
              <a:gd name="T6" fmla="*/ 0 w 54"/>
              <a:gd name="T7" fmla="*/ 90 h 202"/>
              <a:gd name="T8" fmla="*/ 0 w 54"/>
              <a:gd name="T9" fmla="*/ 132 h 202"/>
              <a:gd name="T10" fmla="*/ 11 w 54"/>
              <a:gd name="T11" fmla="*/ 180 h 202"/>
              <a:gd name="T12" fmla="*/ 11 w 54"/>
              <a:gd name="T13" fmla="*/ 201 h 202"/>
              <a:gd name="T14" fmla="*/ 53 w 54"/>
              <a:gd name="T15" fmla="*/ 191 h 202"/>
              <a:gd name="T16" fmla="*/ 48 w 54"/>
              <a:gd name="T17" fmla="*/ 170 h 202"/>
              <a:gd name="T18" fmla="*/ 48 w 54"/>
              <a:gd name="T19" fmla="*/ 170 h 202"/>
              <a:gd name="T20" fmla="*/ 43 w 54"/>
              <a:gd name="T21" fmla="*/ 132 h 202"/>
              <a:gd name="T22" fmla="*/ 43 w 54"/>
              <a:gd name="T23" fmla="*/ 90 h 202"/>
              <a:gd name="T24" fmla="*/ 48 w 54"/>
              <a:gd name="T25" fmla="*/ 53 h 202"/>
              <a:gd name="T26" fmla="*/ 53 w 54"/>
              <a:gd name="T27" fmla="*/ 10 h 202"/>
              <a:gd name="T28" fmla="*/ 11 w 54"/>
              <a:gd name="T29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202">
                <a:moveTo>
                  <a:pt x="11" y="0"/>
                </a:moveTo>
                <a:lnTo>
                  <a:pt x="11" y="0"/>
                </a:lnTo>
                <a:lnTo>
                  <a:pt x="6" y="42"/>
                </a:lnTo>
                <a:lnTo>
                  <a:pt x="0" y="90"/>
                </a:lnTo>
                <a:lnTo>
                  <a:pt x="0" y="132"/>
                </a:lnTo>
                <a:lnTo>
                  <a:pt x="11" y="180"/>
                </a:lnTo>
                <a:lnTo>
                  <a:pt x="11" y="201"/>
                </a:lnTo>
                <a:lnTo>
                  <a:pt x="53" y="191"/>
                </a:lnTo>
                <a:lnTo>
                  <a:pt x="48" y="170"/>
                </a:lnTo>
                <a:lnTo>
                  <a:pt x="48" y="170"/>
                </a:lnTo>
                <a:lnTo>
                  <a:pt x="43" y="132"/>
                </a:lnTo>
                <a:lnTo>
                  <a:pt x="43" y="90"/>
                </a:lnTo>
                <a:lnTo>
                  <a:pt x="48" y="53"/>
                </a:lnTo>
                <a:lnTo>
                  <a:pt x="53" y="10"/>
                </a:lnTo>
                <a:lnTo>
                  <a:pt x="11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" name="Freeform 733"/>
          <p:cNvSpPr>
            <a:spLocks noChangeArrowheads="1"/>
          </p:cNvSpPr>
          <p:nvPr/>
        </p:nvSpPr>
        <p:spPr bwMode="auto">
          <a:xfrm>
            <a:off x="10113431" y="2505258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8" name="Freeform 734"/>
          <p:cNvSpPr>
            <a:spLocks noChangeArrowheads="1"/>
          </p:cNvSpPr>
          <p:nvPr/>
        </p:nvSpPr>
        <p:spPr bwMode="auto">
          <a:xfrm>
            <a:off x="10081944" y="2694184"/>
            <a:ext cx="69536" cy="51168"/>
          </a:xfrm>
          <a:custGeom>
            <a:avLst/>
            <a:gdLst>
              <a:gd name="T0" fmla="*/ 234 w 235"/>
              <a:gd name="T1" fmla="*/ 171 h 172"/>
              <a:gd name="T2" fmla="*/ 234 w 235"/>
              <a:gd name="T3" fmla="*/ 0 h 172"/>
              <a:gd name="T4" fmla="*/ 213 w 235"/>
              <a:gd name="T5" fmla="*/ 0 h 172"/>
              <a:gd name="T6" fmla="*/ 213 w 235"/>
              <a:gd name="T7" fmla="*/ 0 h 172"/>
              <a:gd name="T8" fmla="*/ 197 w 235"/>
              <a:gd name="T9" fmla="*/ 0 h 172"/>
              <a:gd name="T10" fmla="*/ 181 w 235"/>
              <a:gd name="T11" fmla="*/ 6 h 172"/>
              <a:gd name="T12" fmla="*/ 154 w 235"/>
              <a:gd name="T13" fmla="*/ 22 h 172"/>
              <a:gd name="T14" fmla="*/ 138 w 235"/>
              <a:gd name="T15" fmla="*/ 48 h 172"/>
              <a:gd name="T16" fmla="*/ 133 w 235"/>
              <a:gd name="T17" fmla="*/ 64 h 172"/>
              <a:gd name="T18" fmla="*/ 128 w 235"/>
              <a:gd name="T19" fmla="*/ 86 h 172"/>
              <a:gd name="T20" fmla="*/ 128 w 235"/>
              <a:gd name="T21" fmla="*/ 107 h 172"/>
              <a:gd name="T22" fmla="*/ 64 w 235"/>
              <a:gd name="T23" fmla="*/ 107 h 172"/>
              <a:gd name="T24" fmla="*/ 64 w 235"/>
              <a:gd name="T25" fmla="*/ 107 h 172"/>
              <a:gd name="T26" fmla="*/ 43 w 235"/>
              <a:gd name="T27" fmla="*/ 112 h 172"/>
              <a:gd name="T28" fmla="*/ 21 w 235"/>
              <a:gd name="T29" fmla="*/ 123 h 172"/>
              <a:gd name="T30" fmla="*/ 6 w 235"/>
              <a:gd name="T31" fmla="*/ 144 h 172"/>
              <a:gd name="T32" fmla="*/ 0 w 235"/>
              <a:gd name="T33" fmla="*/ 171 h 172"/>
              <a:gd name="T34" fmla="*/ 43 w 235"/>
              <a:gd name="T35" fmla="*/ 171 h 172"/>
              <a:gd name="T36" fmla="*/ 43 w 235"/>
              <a:gd name="T37" fmla="*/ 171 h 172"/>
              <a:gd name="T38" fmla="*/ 48 w 235"/>
              <a:gd name="T39" fmla="*/ 160 h 172"/>
              <a:gd name="T40" fmla="*/ 48 w 235"/>
              <a:gd name="T41" fmla="*/ 154 h 172"/>
              <a:gd name="T42" fmla="*/ 59 w 235"/>
              <a:gd name="T43" fmla="*/ 149 h 172"/>
              <a:gd name="T44" fmla="*/ 64 w 235"/>
              <a:gd name="T45" fmla="*/ 144 h 172"/>
              <a:gd name="T46" fmla="*/ 170 w 235"/>
              <a:gd name="T47" fmla="*/ 144 h 172"/>
              <a:gd name="T48" fmla="*/ 170 w 235"/>
              <a:gd name="T49" fmla="*/ 86 h 172"/>
              <a:gd name="T50" fmla="*/ 170 w 235"/>
              <a:gd name="T51" fmla="*/ 86 h 172"/>
              <a:gd name="T52" fmla="*/ 170 w 235"/>
              <a:gd name="T53" fmla="*/ 70 h 172"/>
              <a:gd name="T54" fmla="*/ 176 w 235"/>
              <a:gd name="T55" fmla="*/ 59 h 172"/>
              <a:gd name="T56" fmla="*/ 192 w 235"/>
              <a:gd name="T57" fmla="*/ 48 h 172"/>
              <a:gd name="T58" fmla="*/ 192 w 235"/>
              <a:gd name="T59" fmla="*/ 171 h 172"/>
              <a:gd name="T60" fmla="*/ 234 w 235"/>
              <a:gd name="T61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172">
                <a:moveTo>
                  <a:pt x="234" y="171"/>
                </a:moveTo>
                <a:lnTo>
                  <a:pt x="234" y="0"/>
                </a:lnTo>
                <a:lnTo>
                  <a:pt x="213" y="0"/>
                </a:lnTo>
                <a:lnTo>
                  <a:pt x="213" y="0"/>
                </a:lnTo>
                <a:lnTo>
                  <a:pt x="197" y="0"/>
                </a:lnTo>
                <a:lnTo>
                  <a:pt x="181" y="6"/>
                </a:lnTo>
                <a:lnTo>
                  <a:pt x="154" y="22"/>
                </a:lnTo>
                <a:lnTo>
                  <a:pt x="138" y="48"/>
                </a:lnTo>
                <a:lnTo>
                  <a:pt x="133" y="64"/>
                </a:lnTo>
                <a:lnTo>
                  <a:pt x="128" y="86"/>
                </a:lnTo>
                <a:lnTo>
                  <a:pt x="128" y="107"/>
                </a:lnTo>
                <a:lnTo>
                  <a:pt x="64" y="107"/>
                </a:lnTo>
                <a:lnTo>
                  <a:pt x="64" y="107"/>
                </a:lnTo>
                <a:lnTo>
                  <a:pt x="43" y="112"/>
                </a:lnTo>
                <a:lnTo>
                  <a:pt x="21" y="123"/>
                </a:lnTo>
                <a:lnTo>
                  <a:pt x="6" y="144"/>
                </a:lnTo>
                <a:lnTo>
                  <a:pt x="0" y="171"/>
                </a:lnTo>
                <a:lnTo>
                  <a:pt x="43" y="171"/>
                </a:lnTo>
                <a:lnTo>
                  <a:pt x="43" y="171"/>
                </a:lnTo>
                <a:lnTo>
                  <a:pt x="48" y="160"/>
                </a:lnTo>
                <a:lnTo>
                  <a:pt x="48" y="154"/>
                </a:lnTo>
                <a:lnTo>
                  <a:pt x="59" y="149"/>
                </a:lnTo>
                <a:lnTo>
                  <a:pt x="64" y="144"/>
                </a:lnTo>
                <a:lnTo>
                  <a:pt x="170" y="144"/>
                </a:lnTo>
                <a:lnTo>
                  <a:pt x="170" y="86"/>
                </a:lnTo>
                <a:lnTo>
                  <a:pt x="170" y="86"/>
                </a:lnTo>
                <a:lnTo>
                  <a:pt x="170" y="70"/>
                </a:lnTo>
                <a:lnTo>
                  <a:pt x="176" y="59"/>
                </a:lnTo>
                <a:lnTo>
                  <a:pt x="192" y="48"/>
                </a:lnTo>
                <a:lnTo>
                  <a:pt x="192" y="171"/>
                </a:lnTo>
                <a:lnTo>
                  <a:pt x="234" y="17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9" name="Freeform 735"/>
          <p:cNvSpPr>
            <a:spLocks noChangeArrowheads="1"/>
          </p:cNvSpPr>
          <p:nvPr/>
        </p:nvSpPr>
        <p:spPr bwMode="auto">
          <a:xfrm>
            <a:off x="10088504" y="2637769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0" name="Freeform 736"/>
          <p:cNvSpPr>
            <a:spLocks noChangeArrowheads="1"/>
          </p:cNvSpPr>
          <p:nvPr/>
        </p:nvSpPr>
        <p:spPr bwMode="auto">
          <a:xfrm>
            <a:off x="10189526" y="2732231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1" name="Freeform 737"/>
          <p:cNvSpPr>
            <a:spLocks noChangeArrowheads="1"/>
          </p:cNvSpPr>
          <p:nvPr/>
        </p:nvSpPr>
        <p:spPr bwMode="auto">
          <a:xfrm>
            <a:off x="10078008" y="2650889"/>
            <a:ext cx="10496" cy="13120"/>
          </a:xfrm>
          <a:custGeom>
            <a:avLst/>
            <a:gdLst>
              <a:gd name="T0" fmla="*/ 0 w 37"/>
              <a:gd name="T1" fmla="*/ 0 h 43"/>
              <a:gd name="T2" fmla="*/ 36 w 37"/>
              <a:gd name="T3" fmla="*/ 0 h 43"/>
              <a:gd name="T4" fmla="*/ 36 w 37"/>
              <a:gd name="T5" fmla="*/ 42 h 43"/>
              <a:gd name="T6" fmla="*/ 0 w 37"/>
              <a:gd name="T7" fmla="*/ 42 h 43"/>
              <a:gd name="T8" fmla="*/ 0 w 37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43">
                <a:moveTo>
                  <a:pt x="0" y="0"/>
                </a:moveTo>
                <a:lnTo>
                  <a:pt x="36" y="0"/>
                </a:lnTo>
                <a:lnTo>
                  <a:pt x="36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2" name="Freeform 738"/>
          <p:cNvSpPr>
            <a:spLocks noChangeArrowheads="1"/>
          </p:cNvSpPr>
          <p:nvPr/>
        </p:nvSpPr>
        <p:spPr bwMode="auto">
          <a:xfrm>
            <a:off x="8751593" y="3847417"/>
            <a:ext cx="402779" cy="114142"/>
          </a:xfrm>
          <a:custGeom>
            <a:avLst/>
            <a:gdLst>
              <a:gd name="T0" fmla="*/ 1227 w 1355"/>
              <a:gd name="T1" fmla="*/ 196 h 383"/>
              <a:gd name="T2" fmla="*/ 1269 w 1355"/>
              <a:gd name="T3" fmla="*/ 149 h 383"/>
              <a:gd name="T4" fmla="*/ 1311 w 1355"/>
              <a:gd name="T5" fmla="*/ 190 h 383"/>
              <a:gd name="T6" fmla="*/ 1285 w 1355"/>
              <a:gd name="T7" fmla="*/ 233 h 383"/>
              <a:gd name="T8" fmla="*/ 435 w 1355"/>
              <a:gd name="T9" fmla="*/ 339 h 383"/>
              <a:gd name="T10" fmla="*/ 504 w 1355"/>
              <a:gd name="T11" fmla="*/ 190 h 383"/>
              <a:gd name="T12" fmla="*/ 462 w 1355"/>
              <a:gd name="T13" fmla="*/ 74 h 383"/>
              <a:gd name="T14" fmla="*/ 1067 w 1355"/>
              <a:gd name="T15" fmla="*/ 48 h 383"/>
              <a:gd name="T16" fmla="*/ 1157 w 1355"/>
              <a:gd name="T17" fmla="*/ 112 h 383"/>
              <a:gd name="T18" fmla="*/ 1184 w 1355"/>
              <a:gd name="T19" fmla="*/ 196 h 383"/>
              <a:gd name="T20" fmla="*/ 1141 w 1355"/>
              <a:gd name="T21" fmla="*/ 297 h 383"/>
              <a:gd name="T22" fmla="*/ 1035 w 1355"/>
              <a:gd name="T23" fmla="*/ 344 h 383"/>
              <a:gd name="T24" fmla="*/ 335 w 1355"/>
              <a:gd name="T25" fmla="*/ 276 h 383"/>
              <a:gd name="T26" fmla="*/ 398 w 1355"/>
              <a:gd name="T27" fmla="*/ 206 h 383"/>
              <a:gd name="T28" fmla="*/ 393 w 1355"/>
              <a:gd name="T29" fmla="*/ 160 h 383"/>
              <a:gd name="T30" fmla="*/ 318 w 1355"/>
              <a:gd name="T31" fmla="*/ 106 h 383"/>
              <a:gd name="T32" fmla="*/ 244 w 1355"/>
              <a:gd name="T33" fmla="*/ 59 h 383"/>
              <a:gd name="T34" fmla="*/ 318 w 1355"/>
              <a:gd name="T35" fmla="*/ 43 h 383"/>
              <a:gd name="T36" fmla="*/ 420 w 1355"/>
              <a:gd name="T37" fmla="*/ 85 h 383"/>
              <a:gd name="T38" fmla="*/ 467 w 1355"/>
              <a:gd name="T39" fmla="*/ 190 h 383"/>
              <a:gd name="T40" fmla="*/ 441 w 1355"/>
              <a:gd name="T41" fmla="*/ 276 h 383"/>
              <a:gd name="T42" fmla="*/ 345 w 1355"/>
              <a:gd name="T43" fmla="*/ 334 h 383"/>
              <a:gd name="T44" fmla="*/ 249 w 1355"/>
              <a:gd name="T45" fmla="*/ 323 h 383"/>
              <a:gd name="T46" fmla="*/ 42 w 1355"/>
              <a:gd name="T47" fmla="*/ 190 h 383"/>
              <a:gd name="T48" fmla="*/ 64 w 1355"/>
              <a:gd name="T49" fmla="*/ 170 h 383"/>
              <a:gd name="T50" fmla="*/ 85 w 1355"/>
              <a:gd name="T51" fmla="*/ 180 h 383"/>
              <a:gd name="T52" fmla="*/ 122 w 1355"/>
              <a:gd name="T53" fmla="*/ 170 h 383"/>
              <a:gd name="T54" fmla="*/ 335 w 1355"/>
              <a:gd name="T55" fmla="*/ 154 h 383"/>
              <a:gd name="T56" fmla="*/ 361 w 1355"/>
              <a:gd name="T57" fmla="*/ 190 h 383"/>
              <a:gd name="T58" fmla="*/ 318 w 1355"/>
              <a:gd name="T59" fmla="*/ 233 h 383"/>
              <a:gd name="T60" fmla="*/ 53 w 1355"/>
              <a:gd name="T61" fmla="*/ 222 h 383"/>
              <a:gd name="T62" fmla="*/ 1205 w 1355"/>
              <a:gd name="T63" fmla="*/ 106 h 383"/>
              <a:gd name="T64" fmla="*/ 1157 w 1355"/>
              <a:gd name="T65" fmla="*/ 48 h 383"/>
              <a:gd name="T66" fmla="*/ 1062 w 1355"/>
              <a:gd name="T67" fmla="*/ 6 h 383"/>
              <a:gd name="T68" fmla="*/ 313 w 1355"/>
              <a:gd name="T69" fmla="*/ 0 h 383"/>
              <a:gd name="T70" fmla="*/ 212 w 1355"/>
              <a:gd name="T71" fmla="*/ 32 h 383"/>
              <a:gd name="T72" fmla="*/ 143 w 1355"/>
              <a:gd name="T73" fmla="*/ 106 h 383"/>
              <a:gd name="T74" fmla="*/ 27 w 1355"/>
              <a:gd name="T75" fmla="*/ 133 h 383"/>
              <a:gd name="T76" fmla="*/ 0 w 1355"/>
              <a:gd name="T77" fmla="*/ 190 h 383"/>
              <a:gd name="T78" fmla="*/ 0 w 1355"/>
              <a:gd name="T79" fmla="*/ 190 h 383"/>
              <a:gd name="T80" fmla="*/ 53 w 1355"/>
              <a:gd name="T81" fmla="*/ 270 h 383"/>
              <a:gd name="T82" fmla="*/ 149 w 1355"/>
              <a:gd name="T83" fmla="*/ 276 h 383"/>
              <a:gd name="T84" fmla="*/ 217 w 1355"/>
              <a:gd name="T85" fmla="*/ 355 h 383"/>
              <a:gd name="T86" fmla="*/ 318 w 1355"/>
              <a:gd name="T87" fmla="*/ 382 h 383"/>
              <a:gd name="T88" fmla="*/ 1062 w 1355"/>
              <a:gd name="T89" fmla="*/ 382 h 383"/>
              <a:gd name="T90" fmla="*/ 1157 w 1355"/>
              <a:gd name="T91" fmla="*/ 339 h 383"/>
              <a:gd name="T92" fmla="*/ 1269 w 1355"/>
              <a:gd name="T93" fmla="*/ 276 h 383"/>
              <a:gd name="T94" fmla="*/ 1327 w 1355"/>
              <a:gd name="T95" fmla="*/ 249 h 383"/>
              <a:gd name="T96" fmla="*/ 1354 w 1355"/>
              <a:gd name="T97" fmla="*/ 190 h 383"/>
              <a:gd name="T98" fmla="*/ 1301 w 1355"/>
              <a:gd name="T99" fmla="*/ 117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55" h="383">
                <a:moveTo>
                  <a:pt x="1269" y="233"/>
                </a:moveTo>
                <a:lnTo>
                  <a:pt x="1221" y="233"/>
                </a:lnTo>
                <a:lnTo>
                  <a:pt x="1221" y="233"/>
                </a:lnTo>
                <a:lnTo>
                  <a:pt x="1227" y="196"/>
                </a:lnTo>
                <a:lnTo>
                  <a:pt x="1227" y="196"/>
                </a:lnTo>
                <a:lnTo>
                  <a:pt x="1221" y="149"/>
                </a:lnTo>
                <a:lnTo>
                  <a:pt x="1269" y="149"/>
                </a:lnTo>
                <a:lnTo>
                  <a:pt x="1269" y="149"/>
                </a:lnTo>
                <a:lnTo>
                  <a:pt x="1285" y="154"/>
                </a:lnTo>
                <a:lnTo>
                  <a:pt x="1295" y="165"/>
                </a:lnTo>
                <a:lnTo>
                  <a:pt x="1306" y="175"/>
                </a:lnTo>
                <a:lnTo>
                  <a:pt x="1311" y="190"/>
                </a:lnTo>
                <a:lnTo>
                  <a:pt x="1311" y="190"/>
                </a:lnTo>
                <a:lnTo>
                  <a:pt x="1306" y="206"/>
                </a:lnTo>
                <a:lnTo>
                  <a:pt x="1295" y="222"/>
                </a:lnTo>
                <a:lnTo>
                  <a:pt x="1285" y="233"/>
                </a:lnTo>
                <a:lnTo>
                  <a:pt x="1269" y="233"/>
                </a:lnTo>
                <a:close/>
                <a:moveTo>
                  <a:pt x="1035" y="344"/>
                </a:moveTo>
                <a:lnTo>
                  <a:pt x="435" y="339"/>
                </a:lnTo>
                <a:lnTo>
                  <a:pt x="435" y="339"/>
                </a:lnTo>
                <a:lnTo>
                  <a:pt x="462" y="312"/>
                </a:lnTo>
                <a:lnTo>
                  <a:pt x="488" y="276"/>
                </a:lnTo>
                <a:lnTo>
                  <a:pt x="499" y="233"/>
                </a:lnTo>
                <a:lnTo>
                  <a:pt x="504" y="190"/>
                </a:lnTo>
                <a:lnTo>
                  <a:pt x="504" y="190"/>
                </a:lnTo>
                <a:lnTo>
                  <a:pt x="499" y="149"/>
                </a:lnTo>
                <a:lnTo>
                  <a:pt x="488" y="106"/>
                </a:lnTo>
                <a:lnTo>
                  <a:pt x="462" y="74"/>
                </a:lnTo>
                <a:lnTo>
                  <a:pt x="435" y="43"/>
                </a:lnTo>
                <a:lnTo>
                  <a:pt x="1035" y="43"/>
                </a:lnTo>
                <a:lnTo>
                  <a:pt x="1035" y="43"/>
                </a:lnTo>
                <a:lnTo>
                  <a:pt x="1067" y="48"/>
                </a:lnTo>
                <a:lnTo>
                  <a:pt x="1094" y="59"/>
                </a:lnTo>
                <a:lnTo>
                  <a:pt x="1120" y="70"/>
                </a:lnTo>
                <a:lnTo>
                  <a:pt x="1141" y="91"/>
                </a:lnTo>
                <a:lnTo>
                  <a:pt x="1157" y="112"/>
                </a:lnTo>
                <a:lnTo>
                  <a:pt x="1173" y="138"/>
                </a:lnTo>
                <a:lnTo>
                  <a:pt x="1178" y="165"/>
                </a:lnTo>
                <a:lnTo>
                  <a:pt x="1184" y="196"/>
                </a:lnTo>
                <a:lnTo>
                  <a:pt x="1184" y="196"/>
                </a:lnTo>
                <a:lnTo>
                  <a:pt x="1178" y="222"/>
                </a:lnTo>
                <a:lnTo>
                  <a:pt x="1173" y="249"/>
                </a:lnTo>
                <a:lnTo>
                  <a:pt x="1157" y="276"/>
                </a:lnTo>
                <a:lnTo>
                  <a:pt x="1141" y="297"/>
                </a:lnTo>
                <a:lnTo>
                  <a:pt x="1120" y="318"/>
                </a:lnTo>
                <a:lnTo>
                  <a:pt x="1094" y="329"/>
                </a:lnTo>
                <a:lnTo>
                  <a:pt x="1067" y="339"/>
                </a:lnTo>
                <a:lnTo>
                  <a:pt x="1035" y="344"/>
                </a:lnTo>
                <a:close/>
                <a:moveTo>
                  <a:pt x="196" y="276"/>
                </a:moveTo>
                <a:lnTo>
                  <a:pt x="318" y="276"/>
                </a:lnTo>
                <a:lnTo>
                  <a:pt x="318" y="276"/>
                </a:lnTo>
                <a:lnTo>
                  <a:pt x="335" y="276"/>
                </a:lnTo>
                <a:lnTo>
                  <a:pt x="350" y="270"/>
                </a:lnTo>
                <a:lnTo>
                  <a:pt x="377" y="249"/>
                </a:lnTo>
                <a:lnTo>
                  <a:pt x="393" y="222"/>
                </a:lnTo>
                <a:lnTo>
                  <a:pt x="398" y="206"/>
                </a:lnTo>
                <a:lnTo>
                  <a:pt x="398" y="190"/>
                </a:lnTo>
                <a:lnTo>
                  <a:pt x="398" y="190"/>
                </a:lnTo>
                <a:lnTo>
                  <a:pt x="398" y="175"/>
                </a:lnTo>
                <a:lnTo>
                  <a:pt x="393" y="160"/>
                </a:lnTo>
                <a:lnTo>
                  <a:pt x="377" y="133"/>
                </a:lnTo>
                <a:lnTo>
                  <a:pt x="350" y="117"/>
                </a:lnTo>
                <a:lnTo>
                  <a:pt x="335" y="112"/>
                </a:lnTo>
                <a:lnTo>
                  <a:pt x="318" y="106"/>
                </a:lnTo>
                <a:lnTo>
                  <a:pt x="191" y="106"/>
                </a:lnTo>
                <a:lnTo>
                  <a:pt x="191" y="106"/>
                </a:lnTo>
                <a:lnTo>
                  <a:pt x="217" y="80"/>
                </a:lnTo>
                <a:lnTo>
                  <a:pt x="244" y="59"/>
                </a:lnTo>
                <a:lnTo>
                  <a:pt x="281" y="48"/>
                </a:lnTo>
                <a:lnTo>
                  <a:pt x="318" y="43"/>
                </a:lnTo>
                <a:lnTo>
                  <a:pt x="318" y="43"/>
                </a:lnTo>
                <a:lnTo>
                  <a:pt x="318" y="43"/>
                </a:lnTo>
                <a:lnTo>
                  <a:pt x="345" y="48"/>
                </a:lnTo>
                <a:lnTo>
                  <a:pt x="377" y="53"/>
                </a:lnTo>
                <a:lnTo>
                  <a:pt x="398" y="70"/>
                </a:lnTo>
                <a:lnTo>
                  <a:pt x="420" y="85"/>
                </a:lnTo>
                <a:lnTo>
                  <a:pt x="441" y="112"/>
                </a:lnTo>
                <a:lnTo>
                  <a:pt x="451" y="133"/>
                </a:lnTo>
                <a:lnTo>
                  <a:pt x="462" y="160"/>
                </a:lnTo>
                <a:lnTo>
                  <a:pt x="467" y="190"/>
                </a:lnTo>
                <a:lnTo>
                  <a:pt x="467" y="190"/>
                </a:lnTo>
                <a:lnTo>
                  <a:pt x="462" y="222"/>
                </a:lnTo>
                <a:lnTo>
                  <a:pt x="451" y="249"/>
                </a:lnTo>
                <a:lnTo>
                  <a:pt x="441" y="276"/>
                </a:lnTo>
                <a:lnTo>
                  <a:pt x="420" y="297"/>
                </a:lnTo>
                <a:lnTo>
                  <a:pt x="398" y="312"/>
                </a:lnTo>
                <a:lnTo>
                  <a:pt x="371" y="329"/>
                </a:lnTo>
                <a:lnTo>
                  <a:pt x="345" y="334"/>
                </a:lnTo>
                <a:lnTo>
                  <a:pt x="318" y="339"/>
                </a:lnTo>
                <a:lnTo>
                  <a:pt x="318" y="339"/>
                </a:lnTo>
                <a:lnTo>
                  <a:pt x="281" y="334"/>
                </a:lnTo>
                <a:lnTo>
                  <a:pt x="249" y="323"/>
                </a:lnTo>
                <a:lnTo>
                  <a:pt x="217" y="302"/>
                </a:lnTo>
                <a:lnTo>
                  <a:pt x="196" y="276"/>
                </a:lnTo>
                <a:close/>
                <a:moveTo>
                  <a:pt x="42" y="190"/>
                </a:moveTo>
                <a:lnTo>
                  <a:pt x="42" y="190"/>
                </a:lnTo>
                <a:lnTo>
                  <a:pt x="42" y="185"/>
                </a:lnTo>
                <a:lnTo>
                  <a:pt x="42" y="185"/>
                </a:lnTo>
                <a:lnTo>
                  <a:pt x="48" y="175"/>
                </a:lnTo>
                <a:lnTo>
                  <a:pt x="64" y="170"/>
                </a:lnTo>
                <a:lnTo>
                  <a:pt x="64" y="170"/>
                </a:lnTo>
                <a:lnTo>
                  <a:pt x="69" y="170"/>
                </a:lnTo>
                <a:lnTo>
                  <a:pt x="79" y="175"/>
                </a:lnTo>
                <a:lnTo>
                  <a:pt x="85" y="180"/>
                </a:lnTo>
                <a:lnTo>
                  <a:pt x="85" y="190"/>
                </a:lnTo>
                <a:lnTo>
                  <a:pt x="128" y="190"/>
                </a:lnTo>
                <a:lnTo>
                  <a:pt x="128" y="190"/>
                </a:lnTo>
                <a:lnTo>
                  <a:pt x="122" y="170"/>
                </a:lnTo>
                <a:lnTo>
                  <a:pt x="111" y="149"/>
                </a:lnTo>
                <a:lnTo>
                  <a:pt x="318" y="149"/>
                </a:lnTo>
                <a:lnTo>
                  <a:pt x="318" y="149"/>
                </a:lnTo>
                <a:lnTo>
                  <a:pt x="335" y="154"/>
                </a:lnTo>
                <a:lnTo>
                  <a:pt x="345" y="165"/>
                </a:lnTo>
                <a:lnTo>
                  <a:pt x="356" y="175"/>
                </a:lnTo>
                <a:lnTo>
                  <a:pt x="361" y="190"/>
                </a:lnTo>
                <a:lnTo>
                  <a:pt x="361" y="190"/>
                </a:lnTo>
                <a:lnTo>
                  <a:pt x="356" y="206"/>
                </a:lnTo>
                <a:lnTo>
                  <a:pt x="345" y="222"/>
                </a:lnTo>
                <a:lnTo>
                  <a:pt x="335" y="233"/>
                </a:lnTo>
                <a:lnTo>
                  <a:pt x="318" y="233"/>
                </a:lnTo>
                <a:lnTo>
                  <a:pt x="85" y="233"/>
                </a:lnTo>
                <a:lnTo>
                  <a:pt x="85" y="233"/>
                </a:lnTo>
                <a:lnTo>
                  <a:pt x="69" y="233"/>
                </a:lnTo>
                <a:lnTo>
                  <a:pt x="53" y="222"/>
                </a:lnTo>
                <a:lnTo>
                  <a:pt x="42" y="206"/>
                </a:lnTo>
                <a:lnTo>
                  <a:pt x="42" y="190"/>
                </a:lnTo>
                <a:close/>
                <a:moveTo>
                  <a:pt x="1269" y="106"/>
                </a:moveTo>
                <a:lnTo>
                  <a:pt x="1205" y="106"/>
                </a:lnTo>
                <a:lnTo>
                  <a:pt x="1205" y="106"/>
                </a:lnTo>
                <a:lnTo>
                  <a:pt x="1189" y="85"/>
                </a:lnTo>
                <a:lnTo>
                  <a:pt x="1173" y="64"/>
                </a:lnTo>
                <a:lnTo>
                  <a:pt x="1157" y="48"/>
                </a:lnTo>
                <a:lnTo>
                  <a:pt x="1136" y="32"/>
                </a:lnTo>
                <a:lnTo>
                  <a:pt x="1115" y="21"/>
                </a:lnTo>
                <a:lnTo>
                  <a:pt x="1088" y="11"/>
                </a:lnTo>
                <a:lnTo>
                  <a:pt x="1062" y="6"/>
                </a:lnTo>
                <a:lnTo>
                  <a:pt x="1035" y="6"/>
                </a:lnTo>
                <a:lnTo>
                  <a:pt x="313" y="0"/>
                </a:lnTo>
                <a:lnTo>
                  <a:pt x="313" y="0"/>
                </a:lnTo>
                <a:lnTo>
                  <a:pt x="313" y="0"/>
                </a:lnTo>
                <a:lnTo>
                  <a:pt x="287" y="6"/>
                </a:lnTo>
                <a:lnTo>
                  <a:pt x="260" y="11"/>
                </a:lnTo>
                <a:lnTo>
                  <a:pt x="239" y="21"/>
                </a:lnTo>
                <a:lnTo>
                  <a:pt x="212" y="32"/>
                </a:lnTo>
                <a:lnTo>
                  <a:pt x="191" y="48"/>
                </a:lnTo>
                <a:lnTo>
                  <a:pt x="175" y="64"/>
                </a:lnTo>
                <a:lnTo>
                  <a:pt x="159" y="85"/>
                </a:lnTo>
                <a:lnTo>
                  <a:pt x="143" y="106"/>
                </a:lnTo>
                <a:lnTo>
                  <a:pt x="85" y="106"/>
                </a:lnTo>
                <a:lnTo>
                  <a:pt x="85" y="106"/>
                </a:lnTo>
                <a:lnTo>
                  <a:pt x="53" y="117"/>
                </a:lnTo>
                <a:lnTo>
                  <a:pt x="27" y="133"/>
                </a:lnTo>
                <a:lnTo>
                  <a:pt x="10" y="154"/>
                </a:lnTo>
                <a:lnTo>
                  <a:pt x="0" y="185"/>
                </a:lnTo>
                <a:lnTo>
                  <a:pt x="0" y="185"/>
                </a:lnTo>
                <a:lnTo>
                  <a:pt x="0" y="190"/>
                </a:lnTo>
                <a:lnTo>
                  <a:pt x="0" y="190"/>
                </a:lnTo>
                <a:lnTo>
                  <a:pt x="0" y="190"/>
                </a:lnTo>
                <a:lnTo>
                  <a:pt x="0" y="190"/>
                </a:lnTo>
                <a:lnTo>
                  <a:pt x="0" y="190"/>
                </a:lnTo>
                <a:lnTo>
                  <a:pt x="0" y="206"/>
                </a:lnTo>
                <a:lnTo>
                  <a:pt x="5" y="222"/>
                </a:lnTo>
                <a:lnTo>
                  <a:pt x="27" y="249"/>
                </a:lnTo>
                <a:lnTo>
                  <a:pt x="53" y="270"/>
                </a:lnTo>
                <a:lnTo>
                  <a:pt x="69" y="276"/>
                </a:lnTo>
                <a:lnTo>
                  <a:pt x="85" y="276"/>
                </a:lnTo>
                <a:lnTo>
                  <a:pt x="149" y="276"/>
                </a:lnTo>
                <a:lnTo>
                  <a:pt x="149" y="276"/>
                </a:lnTo>
                <a:lnTo>
                  <a:pt x="159" y="297"/>
                </a:lnTo>
                <a:lnTo>
                  <a:pt x="175" y="318"/>
                </a:lnTo>
                <a:lnTo>
                  <a:pt x="196" y="339"/>
                </a:lnTo>
                <a:lnTo>
                  <a:pt x="217" y="355"/>
                </a:lnTo>
                <a:lnTo>
                  <a:pt x="239" y="366"/>
                </a:lnTo>
                <a:lnTo>
                  <a:pt x="265" y="371"/>
                </a:lnTo>
                <a:lnTo>
                  <a:pt x="292" y="376"/>
                </a:lnTo>
                <a:lnTo>
                  <a:pt x="318" y="382"/>
                </a:lnTo>
                <a:lnTo>
                  <a:pt x="318" y="382"/>
                </a:lnTo>
                <a:lnTo>
                  <a:pt x="1035" y="382"/>
                </a:lnTo>
                <a:lnTo>
                  <a:pt x="1035" y="382"/>
                </a:lnTo>
                <a:lnTo>
                  <a:pt x="1062" y="382"/>
                </a:lnTo>
                <a:lnTo>
                  <a:pt x="1088" y="376"/>
                </a:lnTo>
                <a:lnTo>
                  <a:pt x="1115" y="366"/>
                </a:lnTo>
                <a:lnTo>
                  <a:pt x="1136" y="355"/>
                </a:lnTo>
                <a:lnTo>
                  <a:pt x="1157" y="339"/>
                </a:lnTo>
                <a:lnTo>
                  <a:pt x="1178" y="318"/>
                </a:lnTo>
                <a:lnTo>
                  <a:pt x="1195" y="297"/>
                </a:lnTo>
                <a:lnTo>
                  <a:pt x="1205" y="276"/>
                </a:lnTo>
                <a:lnTo>
                  <a:pt x="1269" y="276"/>
                </a:lnTo>
                <a:lnTo>
                  <a:pt x="1269" y="276"/>
                </a:lnTo>
                <a:lnTo>
                  <a:pt x="1285" y="276"/>
                </a:lnTo>
                <a:lnTo>
                  <a:pt x="1301" y="270"/>
                </a:lnTo>
                <a:lnTo>
                  <a:pt x="1327" y="249"/>
                </a:lnTo>
                <a:lnTo>
                  <a:pt x="1343" y="222"/>
                </a:lnTo>
                <a:lnTo>
                  <a:pt x="1348" y="206"/>
                </a:lnTo>
                <a:lnTo>
                  <a:pt x="1354" y="190"/>
                </a:lnTo>
                <a:lnTo>
                  <a:pt x="1354" y="190"/>
                </a:lnTo>
                <a:lnTo>
                  <a:pt x="1348" y="175"/>
                </a:lnTo>
                <a:lnTo>
                  <a:pt x="1343" y="160"/>
                </a:lnTo>
                <a:lnTo>
                  <a:pt x="1327" y="133"/>
                </a:lnTo>
                <a:lnTo>
                  <a:pt x="1301" y="117"/>
                </a:lnTo>
                <a:lnTo>
                  <a:pt x="1285" y="112"/>
                </a:lnTo>
                <a:lnTo>
                  <a:pt x="1269" y="1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3" name="Freeform 739"/>
          <p:cNvSpPr>
            <a:spLocks noChangeArrowheads="1"/>
          </p:cNvSpPr>
          <p:nvPr/>
        </p:nvSpPr>
        <p:spPr bwMode="auto">
          <a:xfrm>
            <a:off x="8909031" y="3868409"/>
            <a:ext cx="69536" cy="13120"/>
          </a:xfrm>
          <a:custGeom>
            <a:avLst/>
            <a:gdLst>
              <a:gd name="T0" fmla="*/ 0 w 234"/>
              <a:gd name="T1" fmla="*/ 0 h 43"/>
              <a:gd name="T2" fmla="*/ 233 w 234"/>
              <a:gd name="T3" fmla="*/ 0 h 43"/>
              <a:gd name="T4" fmla="*/ 233 w 234"/>
              <a:gd name="T5" fmla="*/ 42 h 43"/>
              <a:gd name="T6" fmla="*/ 0 w 234"/>
              <a:gd name="T7" fmla="*/ 42 h 43"/>
              <a:gd name="T8" fmla="*/ 0 w 23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4" h="43">
                <a:moveTo>
                  <a:pt x="0" y="0"/>
                </a:moveTo>
                <a:lnTo>
                  <a:pt x="233" y="0"/>
                </a:lnTo>
                <a:lnTo>
                  <a:pt x="23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4" name="Freeform 740"/>
          <p:cNvSpPr>
            <a:spLocks noChangeArrowheads="1"/>
          </p:cNvSpPr>
          <p:nvPr/>
        </p:nvSpPr>
        <p:spPr bwMode="auto">
          <a:xfrm>
            <a:off x="8990374" y="3868409"/>
            <a:ext cx="19680" cy="13120"/>
          </a:xfrm>
          <a:custGeom>
            <a:avLst/>
            <a:gdLst>
              <a:gd name="T0" fmla="*/ 0 w 64"/>
              <a:gd name="T1" fmla="*/ 0 h 43"/>
              <a:gd name="T2" fmla="*/ 63 w 64"/>
              <a:gd name="T3" fmla="*/ 0 h 43"/>
              <a:gd name="T4" fmla="*/ 63 w 64"/>
              <a:gd name="T5" fmla="*/ 42 h 43"/>
              <a:gd name="T6" fmla="*/ 0 w 64"/>
              <a:gd name="T7" fmla="*/ 42 h 43"/>
              <a:gd name="T8" fmla="*/ 0 w 6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3">
                <a:moveTo>
                  <a:pt x="0" y="0"/>
                </a:moveTo>
                <a:lnTo>
                  <a:pt x="63" y="0"/>
                </a:lnTo>
                <a:lnTo>
                  <a:pt x="6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5" name="Freeform 741"/>
          <p:cNvSpPr>
            <a:spLocks noChangeArrowheads="1"/>
          </p:cNvSpPr>
          <p:nvPr/>
        </p:nvSpPr>
        <p:spPr bwMode="auto">
          <a:xfrm>
            <a:off x="9444320" y="3297696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6" name="Freeform 742"/>
          <p:cNvSpPr>
            <a:spLocks noChangeArrowheads="1"/>
          </p:cNvSpPr>
          <p:nvPr/>
        </p:nvSpPr>
        <p:spPr bwMode="auto">
          <a:xfrm>
            <a:off x="9425952" y="3301632"/>
            <a:ext cx="17056" cy="18368"/>
          </a:xfrm>
          <a:custGeom>
            <a:avLst/>
            <a:gdLst>
              <a:gd name="T0" fmla="*/ 31 w 59"/>
              <a:gd name="T1" fmla="*/ 0 h 60"/>
              <a:gd name="T2" fmla="*/ 58 w 59"/>
              <a:gd name="T3" fmla="*/ 32 h 60"/>
              <a:gd name="T4" fmla="*/ 27 w 59"/>
              <a:gd name="T5" fmla="*/ 59 h 60"/>
              <a:gd name="T6" fmla="*/ 0 w 59"/>
              <a:gd name="T7" fmla="*/ 27 h 60"/>
              <a:gd name="T8" fmla="*/ 31 w 59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0">
                <a:moveTo>
                  <a:pt x="31" y="0"/>
                </a:moveTo>
                <a:lnTo>
                  <a:pt x="58" y="32"/>
                </a:lnTo>
                <a:lnTo>
                  <a:pt x="27" y="59"/>
                </a:lnTo>
                <a:lnTo>
                  <a:pt x="0" y="27"/>
                </a:lnTo>
                <a:lnTo>
                  <a:pt x="31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" name="Freeform 743"/>
          <p:cNvSpPr>
            <a:spLocks noChangeArrowheads="1"/>
          </p:cNvSpPr>
          <p:nvPr/>
        </p:nvSpPr>
        <p:spPr bwMode="auto">
          <a:xfrm>
            <a:off x="9418080" y="3317376"/>
            <a:ext cx="15744" cy="15744"/>
          </a:xfrm>
          <a:custGeom>
            <a:avLst/>
            <a:gdLst>
              <a:gd name="T0" fmla="*/ 54 w 55"/>
              <a:gd name="T1" fmla="*/ 11 h 55"/>
              <a:gd name="T2" fmla="*/ 43 w 55"/>
              <a:gd name="T3" fmla="*/ 54 h 55"/>
              <a:gd name="T4" fmla="*/ 0 w 55"/>
              <a:gd name="T5" fmla="*/ 43 h 55"/>
              <a:gd name="T6" fmla="*/ 11 w 55"/>
              <a:gd name="T7" fmla="*/ 0 h 55"/>
              <a:gd name="T8" fmla="*/ 54 w 55"/>
              <a:gd name="T9" fmla="*/ 1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54" y="11"/>
                </a:moveTo>
                <a:lnTo>
                  <a:pt x="43" y="54"/>
                </a:lnTo>
                <a:lnTo>
                  <a:pt x="0" y="43"/>
                </a:lnTo>
                <a:lnTo>
                  <a:pt x="11" y="0"/>
                </a:lnTo>
                <a:lnTo>
                  <a:pt x="54" y="1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8" name="Freeform 744"/>
          <p:cNvSpPr>
            <a:spLocks noChangeArrowheads="1"/>
          </p:cNvSpPr>
          <p:nvPr/>
        </p:nvSpPr>
        <p:spPr bwMode="auto">
          <a:xfrm>
            <a:off x="9419393" y="3333120"/>
            <a:ext cx="17055" cy="17055"/>
          </a:xfrm>
          <a:custGeom>
            <a:avLst/>
            <a:gdLst>
              <a:gd name="T0" fmla="*/ 21 w 59"/>
              <a:gd name="T1" fmla="*/ 58 h 59"/>
              <a:gd name="T2" fmla="*/ 0 w 59"/>
              <a:gd name="T3" fmla="*/ 21 h 59"/>
              <a:gd name="T4" fmla="*/ 37 w 59"/>
              <a:gd name="T5" fmla="*/ 0 h 59"/>
              <a:gd name="T6" fmla="*/ 58 w 59"/>
              <a:gd name="T7" fmla="*/ 36 h 59"/>
              <a:gd name="T8" fmla="*/ 21 w 59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9">
                <a:moveTo>
                  <a:pt x="21" y="58"/>
                </a:moveTo>
                <a:lnTo>
                  <a:pt x="0" y="21"/>
                </a:lnTo>
                <a:lnTo>
                  <a:pt x="37" y="0"/>
                </a:lnTo>
                <a:lnTo>
                  <a:pt x="58" y="36"/>
                </a:lnTo>
                <a:lnTo>
                  <a:pt x="21" y="5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9" name="Freeform 745"/>
          <p:cNvSpPr>
            <a:spLocks noChangeArrowheads="1"/>
          </p:cNvSpPr>
          <p:nvPr/>
        </p:nvSpPr>
        <p:spPr bwMode="auto">
          <a:xfrm>
            <a:off x="9464000" y="3333120"/>
            <a:ext cx="18368" cy="17055"/>
          </a:xfrm>
          <a:custGeom>
            <a:avLst/>
            <a:gdLst>
              <a:gd name="T0" fmla="*/ 37 w 60"/>
              <a:gd name="T1" fmla="*/ 58 h 59"/>
              <a:gd name="T2" fmla="*/ 0 w 60"/>
              <a:gd name="T3" fmla="*/ 36 h 59"/>
              <a:gd name="T4" fmla="*/ 21 w 60"/>
              <a:gd name="T5" fmla="*/ 0 h 59"/>
              <a:gd name="T6" fmla="*/ 59 w 60"/>
              <a:gd name="T7" fmla="*/ 21 h 59"/>
              <a:gd name="T8" fmla="*/ 37 w 60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9">
                <a:moveTo>
                  <a:pt x="37" y="58"/>
                </a:moveTo>
                <a:lnTo>
                  <a:pt x="0" y="36"/>
                </a:lnTo>
                <a:lnTo>
                  <a:pt x="21" y="0"/>
                </a:lnTo>
                <a:lnTo>
                  <a:pt x="59" y="21"/>
                </a:lnTo>
                <a:lnTo>
                  <a:pt x="37" y="5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0" name="Freeform 746"/>
          <p:cNvSpPr>
            <a:spLocks noChangeArrowheads="1"/>
          </p:cNvSpPr>
          <p:nvPr/>
        </p:nvSpPr>
        <p:spPr bwMode="auto">
          <a:xfrm>
            <a:off x="9467936" y="3317376"/>
            <a:ext cx="14432" cy="15744"/>
          </a:xfrm>
          <a:custGeom>
            <a:avLst/>
            <a:gdLst>
              <a:gd name="T0" fmla="*/ 48 w 49"/>
              <a:gd name="T1" fmla="*/ 43 h 55"/>
              <a:gd name="T2" fmla="*/ 5 w 49"/>
              <a:gd name="T3" fmla="*/ 54 h 55"/>
              <a:gd name="T4" fmla="*/ 0 w 49"/>
              <a:gd name="T5" fmla="*/ 11 h 55"/>
              <a:gd name="T6" fmla="*/ 43 w 49"/>
              <a:gd name="T7" fmla="*/ 0 h 55"/>
              <a:gd name="T8" fmla="*/ 48 w 49"/>
              <a:gd name="T9" fmla="*/ 4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55">
                <a:moveTo>
                  <a:pt x="48" y="43"/>
                </a:moveTo>
                <a:lnTo>
                  <a:pt x="5" y="54"/>
                </a:lnTo>
                <a:lnTo>
                  <a:pt x="0" y="11"/>
                </a:lnTo>
                <a:lnTo>
                  <a:pt x="43" y="0"/>
                </a:lnTo>
                <a:lnTo>
                  <a:pt x="48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1" name="Freeform 747"/>
          <p:cNvSpPr>
            <a:spLocks noChangeArrowheads="1"/>
          </p:cNvSpPr>
          <p:nvPr/>
        </p:nvSpPr>
        <p:spPr bwMode="auto">
          <a:xfrm>
            <a:off x="9457440" y="3301632"/>
            <a:ext cx="17056" cy="18368"/>
          </a:xfrm>
          <a:custGeom>
            <a:avLst/>
            <a:gdLst>
              <a:gd name="T0" fmla="*/ 27 w 59"/>
              <a:gd name="T1" fmla="*/ 0 h 60"/>
              <a:gd name="T2" fmla="*/ 58 w 59"/>
              <a:gd name="T3" fmla="*/ 27 h 60"/>
              <a:gd name="T4" fmla="*/ 32 w 59"/>
              <a:gd name="T5" fmla="*/ 59 h 60"/>
              <a:gd name="T6" fmla="*/ 0 w 59"/>
              <a:gd name="T7" fmla="*/ 32 h 60"/>
              <a:gd name="T8" fmla="*/ 27 w 59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0">
                <a:moveTo>
                  <a:pt x="27" y="0"/>
                </a:moveTo>
                <a:lnTo>
                  <a:pt x="58" y="27"/>
                </a:lnTo>
                <a:lnTo>
                  <a:pt x="32" y="59"/>
                </a:lnTo>
                <a:lnTo>
                  <a:pt x="0" y="32"/>
                </a:lnTo>
                <a:lnTo>
                  <a:pt x="27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2" name="Freeform 748"/>
          <p:cNvSpPr>
            <a:spLocks noChangeArrowheads="1"/>
          </p:cNvSpPr>
          <p:nvPr/>
        </p:nvSpPr>
        <p:spPr bwMode="auto">
          <a:xfrm>
            <a:off x="9607006" y="3297696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3" name="Freeform 749"/>
          <p:cNvSpPr>
            <a:spLocks noChangeArrowheads="1"/>
          </p:cNvSpPr>
          <p:nvPr/>
        </p:nvSpPr>
        <p:spPr bwMode="auto">
          <a:xfrm>
            <a:off x="9588638" y="3301632"/>
            <a:ext cx="17056" cy="18368"/>
          </a:xfrm>
          <a:custGeom>
            <a:avLst/>
            <a:gdLst>
              <a:gd name="T0" fmla="*/ 32 w 59"/>
              <a:gd name="T1" fmla="*/ 0 h 60"/>
              <a:gd name="T2" fmla="*/ 58 w 59"/>
              <a:gd name="T3" fmla="*/ 32 h 60"/>
              <a:gd name="T4" fmla="*/ 26 w 59"/>
              <a:gd name="T5" fmla="*/ 59 h 60"/>
              <a:gd name="T6" fmla="*/ 0 w 59"/>
              <a:gd name="T7" fmla="*/ 27 h 60"/>
              <a:gd name="T8" fmla="*/ 32 w 59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0">
                <a:moveTo>
                  <a:pt x="32" y="0"/>
                </a:moveTo>
                <a:lnTo>
                  <a:pt x="58" y="32"/>
                </a:lnTo>
                <a:lnTo>
                  <a:pt x="26" y="59"/>
                </a:lnTo>
                <a:lnTo>
                  <a:pt x="0" y="27"/>
                </a:lnTo>
                <a:lnTo>
                  <a:pt x="32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4" name="Freeform 750"/>
          <p:cNvSpPr>
            <a:spLocks noChangeArrowheads="1"/>
          </p:cNvSpPr>
          <p:nvPr/>
        </p:nvSpPr>
        <p:spPr bwMode="auto">
          <a:xfrm>
            <a:off x="9582079" y="3317376"/>
            <a:ext cx="14431" cy="15744"/>
          </a:xfrm>
          <a:custGeom>
            <a:avLst/>
            <a:gdLst>
              <a:gd name="T0" fmla="*/ 47 w 48"/>
              <a:gd name="T1" fmla="*/ 11 h 55"/>
              <a:gd name="T2" fmla="*/ 42 w 48"/>
              <a:gd name="T3" fmla="*/ 54 h 55"/>
              <a:gd name="T4" fmla="*/ 0 w 48"/>
              <a:gd name="T5" fmla="*/ 43 h 55"/>
              <a:gd name="T6" fmla="*/ 5 w 48"/>
              <a:gd name="T7" fmla="*/ 0 h 55"/>
              <a:gd name="T8" fmla="*/ 47 w 48"/>
              <a:gd name="T9" fmla="*/ 1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55">
                <a:moveTo>
                  <a:pt x="47" y="11"/>
                </a:moveTo>
                <a:lnTo>
                  <a:pt x="42" y="54"/>
                </a:lnTo>
                <a:lnTo>
                  <a:pt x="0" y="43"/>
                </a:lnTo>
                <a:lnTo>
                  <a:pt x="5" y="0"/>
                </a:lnTo>
                <a:lnTo>
                  <a:pt x="47" y="1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5" name="Freeform 751"/>
          <p:cNvSpPr>
            <a:spLocks noChangeArrowheads="1"/>
          </p:cNvSpPr>
          <p:nvPr/>
        </p:nvSpPr>
        <p:spPr bwMode="auto">
          <a:xfrm>
            <a:off x="9583390" y="3333120"/>
            <a:ext cx="17056" cy="17055"/>
          </a:xfrm>
          <a:custGeom>
            <a:avLst/>
            <a:gdLst>
              <a:gd name="T0" fmla="*/ 21 w 59"/>
              <a:gd name="T1" fmla="*/ 58 h 59"/>
              <a:gd name="T2" fmla="*/ 0 w 59"/>
              <a:gd name="T3" fmla="*/ 21 h 59"/>
              <a:gd name="T4" fmla="*/ 37 w 59"/>
              <a:gd name="T5" fmla="*/ 0 h 59"/>
              <a:gd name="T6" fmla="*/ 58 w 59"/>
              <a:gd name="T7" fmla="*/ 36 h 59"/>
              <a:gd name="T8" fmla="*/ 21 w 59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9">
                <a:moveTo>
                  <a:pt x="21" y="58"/>
                </a:moveTo>
                <a:lnTo>
                  <a:pt x="0" y="21"/>
                </a:lnTo>
                <a:lnTo>
                  <a:pt x="37" y="0"/>
                </a:lnTo>
                <a:lnTo>
                  <a:pt x="58" y="36"/>
                </a:lnTo>
                <a:lnTo>
                  <a:pt x="21" y="5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6" name="Freeform 752"/>
          <p:cNvSpPr>
            <a:spLocks noChangeArrowheads="1"/>
          </p:cNvSpPr>
          <p:nvPr/>
        </p:nvSpPr>
        <p:spPr bwMode="auto">
          <a:xfrm>
            <a:off x="9627998" y="3333120"/>
            <a:ext cx="15744" cy="17055"/>
          </a:xfrm>
          <a:custGeom>
            <a:avLst/>
            <a:gdLst>
              <a:gd name="T0" fmla="*/ 31 w 54"/>
              <a:gd name="T1" fmla="*/ 58 h 59"/>
              <a:gd name="T2" fmla="*/ 0 w 54"/>
              <a:gd name="T3" fmla="*/ 36 h 59"/>
              <a:gd name="T4" fmla="*/ 15 w 54"/>
              <a:gd name="T5" fmla="*/ 0 h 59"/>
              <a:gd name="T6" fmla="*/ 53 w 54"/>
              <a:gd name="T7" fmla="*/ 21 h 59"/>
              <a:gd name="T8" fmla="*/ 31 w 54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9">
                <a:moveTo>
                  <a:pt x="31" y="58"/>
                </a:moveTo>
                <a:lnTo>
                  <a:pt x="0" y="36"/>
                </a:lnTo>
                <a:lnTo>
                  <a:pt x="15" y="0"/>
                </a:lnTo>
                <a:lnTo>
                  <a:pt x="53" y="21"/>
                </a:lnTo>
                <a:lnTo>
                  <a:pt x="31" y="5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" name="Freeform 753"/>
          <p:cNvSpPr>
            <a:spLocks noChangeArrowheads="1"/>
          </p:cNvSpPr>
          <p:nvPr/>
        </p:nvSpPr>
        <p:spPr bwMode="auto">
          <a:xfrm>
            <a:off x="9630622" y="3317376"/>
            <a:ext cx="14432" cy="15744"/>
          </a:xfrm>
          <a:custGeom>
            <a:avLst/>
            <a:gdLst>
              <a:gd name="T0" fmla="*/ 48 w 49"/>
              <a:gd name="T1" fmla="*/ 43 h 55"/>
              <a:gd name="T2" fmla="*/ 11 w 49"/>
              <a:gd name="T3" fmla="*/ 54 h 55"/>
              <a:gd name="T4" fmla="*/ 0 w 49"/>
              <a:gd name="T5" fmla="*/ 11 h 55"/>
              <a:gd name="T6" fmla="*/ 43 w 49"/>
              <a:gd name="T7" fmla="*/ 0 h 55"/>
              <a:gd name="T8" fmla="*/ 48 w 49"/>
              <a:gd name="T9" fmla="*/ 4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55">
                <a:moveTo>
                  <a:pt x="48" y="43"/>
                </a:moveTo>
                <a:lnTo>
                  <a:pt x="11" y="54"/>
                </a:lnTo>
                <a:lnTo>
                  <a:pt x="0" y="11"/>
                </a:lnTo>
                <a:lnTo>
                  <a:pt x="43" y="0"/>
                </a:lnTo>
                <a:lnTo>
                  <a:pt x="48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58" name="Picture 75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369" y="3112707"/>
            <a:ext cx="417211" cy="397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59" name="Freeform 755"/>
          <p:cNvSpPr>
            <a:spLocks noChangeArrowheads="1"/>
          </p:cNvSpPr>
          <p:nvPr/>
        </p:nvSpPr>
        <p:spPr bwMode="auto">
          <a:xfrm>
            <a:off x="9362977" y="3304256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0" name="Freeform 756"/>
          <p:cNvSpPr>
            <a:spLocks noChangeArrowheads="1"/>
          </p:cNvSpPr>
          <p:nvPr/>
        </p:nvSpPr>
        <p:spPr bwMode="auto">
          <a:xfrm>
            <a:off x="9683101" y="3304256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1" name="Freeform 757"/>
          <p:cNvSpPr>
            <a:spLocks noChangeArrowheads="1"/>
          </p:cNvSpPr>
          <p:nvPr/>
        </p:nvSpPr>
        <p:spPr bwMode="auto">
          <a:xfrm>
            <a:off x="9524351" y="3285888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2" name="Freeform 758"/>
          <p:cNvSpPr>
            <a:spLocks noChangeArrowheads="1"/>
          </p:cNvSpPr>
          <p:nvPr/>
        </p:nvSpPr>
        <p:spPr bwMode="auto">
          <a:xfrm>
            <a:off x="9507295" y="3310816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3" name="Freeform 759"/>
          <p:cNvSpPr>
            <a:spLocks noChangeArrowheads="1"/>
          </p:cNvSpPr>
          <p:nvPr/>
        </p:nvSpPr>
        <p:spPr bwMode="auto">
          <a:xfrm>
            <a:off x="9475808" y="3121890"/>
            <a:ext cx="251901" cy="76095"/>
          </a:xfrm>
          <a:custGeom>
            <a:avLst/>
            <a:gdLst>
              <a:gd name="T0" fmla="*/ 717 w 845"/>
              <a:gd name="T1" fmla="*/ 154 h 256"/>
              <a:gd name="T2" fmla="*/ 759 w 845"/>
              <a:gd name="T3" fmla="*/ 159 h 256"/>
              <a:gd name="T4" fmla="*/ 802 w 845"/>
              <a:gd name="T5" fmla="*/ 154 h 256"/>
              <a:gd name="T6" fmla="*/ 717 w 845"/>
              <a:gd name="T7" fmla="*/ 212 h 256"/>
              <a:gd name="T8" fmla="*/ 74 w 845"/>
              <a:gd name="T9" fmla="*/ 159 h 256"/>
              <a:gd name="T10" fmla="*/ 122 w 845"/>
              <a:gd name="T11" fmla="*/ 165 h 256"/>
              <a:gd name="T12" fmla="*/ 191 w 845"/>
              <a:gd name="T13" fmla="*/ 159 h 256"/>
              <a:gd name="T14" fmla="*/ 228 w 845"/>
              <a:gd name="T15" fmla="*/ 154 h 256"/>
              <a:gd name="T16" fmla="*/ 286 w 845"/>
              <a:gd name="T17" fmla="*/ 159 h 256"/>
              <a:gd name="T18" fmla="*/ 334 w 845"/>
              <a:gd name="T19" fmla="*/ 165 h 256"/>
              <a:gd name="T20" fmla="*/ 388 w 845"/>
              <a:gd name="T21" fmla="*/ 159 h 256"/>
              <a:gd name="T22" fmla="*/ 398 w 845"/>
              <a:gd name="T23" fmla="*/ 159 h 256"/>
              <a:gd name="T24" fmla="*/ 467 w 845"/>
              <a:gd name="T25" fmla="*/ 154 h 256"/>
              <a:gd name="T26" fmla="*/ 37 w 845"/>
              <a:gd name="T27" fmla="*/ 212 h 256"/>
              <a:gd name="T28" fmla="*/ 467 w 845"/>
              <a:gd name="T29" fmla="*/ 43 h 256"/>
              <a:gd name="T30" fmla="*/ 467 w 845"/>
              <a:gd name="T31" fmla="*/ 112 h 256"/>
              <a:gd name="T32" fmla="*/ 392 w 845"/>
              <a:gd name="T33" fmla="*/ 117 h 256"/>
              <a:gd name="T34" fmla="*/ 377 w 845"/>
              <a:gd name="T35" fmla="*/ 122 h 256"/>
              <a:gd name="T36" fmla="*/ 292 w 845"/>
              <a:gd name="T37" fmla="*/ 122 h 256"/>
              <a:gd name="T38" fmla="*/ 281 w 845"/>
              <a:gd name="T39" fmla="*/ 117 h 256"/>
              <a:gd name="T40" fmla="*/ 180 w 845"/>
              <a:gd name="T41" fmla="*/ 117 h 256"/>
              <a:gd name="T42" fmla="*/ 164 w 845"/>
              <a:gd name="T43" fmla="*/ 122 h 256"/>
              <a:gd name="T44" fmla="*/ 85 w 845"/>
              <a:gd name="T45" fmla="*/ 122 h 256"/>
              <a:gd name="T46" fmla="*/ 37 w 845"/>
              <a:gd name="T47" fmla="*/ 43 h 256"/>
              <a:gd name="T48" fmla="*/ 568 w 845"/>
              <a:gd name="T49" fmla="*/ 149 h 256"/>
              <a:gd name="T50" fmla="*/ 504 w 845"/>
              <a:gd name="T51" fmla="*/ 212 h 256"/>
              <a:gd name="T52" fmla="*/ 674 w 845"/>
              <a:gd name="T53" fmla="*/ 43 h 256"/>
              <a:gd name="T54" fmla="*/ 610 w 845"/>
              <a:gd name="T55" fmla="*/ 212 h 256"/>
              <a:gd name="T56" fmla="*/ 568 w 845"/>
              <a:gd name="T57" fmla="*/ 149 h 256"/>
              <a:gd name="T58" fmla="*/ 802 w 845"/>
              <a:gd name="T59" fmla="*/ 112 h 256"/>
              <a:gd name="T60" fmla="*/ 753 w 845"/>
              <a:gd name="T61" fmla="*/ 117 h 256"/>
              <a:gd name="T62" fmla="*/ 717 w 845"/>
              <a:gd name="T63" fmla="*/ 43 h 256"/>
              <a:gd name="T64" fmla="*/ 802 w 845"/>
              <a:gd name="T65" fmla="*/ 112 h 256"/>
              <a:gd name="T66" fmla="*/ 0 w 845"/>
              <a:gd name="T67" fmla="*/ 255 h 256"/>
              <a:gd name="T68" fmla="*/ 844 w 845"/>
              <a:gd name="T69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45" h="256">
                <a:moveTo>
                  <a:pt x="717" y="212"/>
                </a:moveTo>
                <a:lnTo>
                  <a:pt x="717" y="154"/>
                </a:lnTo>
                <a:lnTo>
                  <a:pt x="717" y="154"/>
                </a:lnTo>
                <a:lnTo>
                  <a:pt x="759" y="159"/>
                </a:lnTo>
                <a:lnTo>
                  <a:pt x="759" y="159"/>
                </a:lnTo>
                <a:lnTo>
                  <a:pt x="802" y="154"/>
                </a:lnTo>
                <a:lnTo>
                  <a:pt x="802" y="212"/>
                </a:lnTo>
                <a:lnTo>
                  <a:pt x="717" y="212"/>
                </a:lnTo>
                <a:close/>
                <a:moveTo>
                  <a:pt x="37" y="154"/>
                </a:moveTo>
                <a:lnTo>
                  <a:pt x="74" y="159"/>
                </a:lnTo>
                <a:lnTo>
                  <a:pt x="74" y="159"/>
                </a:lnTo>
                <a:lnTo>
                  <a:pt x="122" y="165"/>
                </a:lnTo>
                <a:lnTo>
                  <a:pt x="175" y="159"/>
                </a:lnTo>
                <a:lnTo>
                  <a:pt x="191" y="159"/>
                </a:lnTo>
                <a:lnTo>
                  <a:pt x="191" y="159"/>
                </a:lnTo>
                <a:lnTo>
                  <a:pt x="228" y="154"/>
                </a:lnTo>
                <a:lnTo>
                  <a:pt x="271" y="159"/>
                </a:lnTo>
                <a:lnTo>
                  <a:pt x="286" y="159"/>
                </a:lnTo>
                <a:lnTo>
                  <a:pt x="286" y="159"/>
                </a:lnTo>
                <a:lnTo>
                  <a:pt x="334" y="165"/>
                </a:lnTo>
                <a:lnTo>
                  <a:pt x="334" y="165"/>
                </a:lnTo>
                <a:lnTo>
                  <a:pt x="388" y="159"/>
                </a:lnTo>
                <a:lnTo>
                  <a:pt x="398" y="159"/>
                </a:lnTo>
                <a:lnTo>
                  <a:pt x="398" y="159"/>
                </a:lnTo>
                <a:lnTo>
                  <a:pt x="430" y="154"/>
                </a:lnTo>
                <a:lnTo>
                  <a:pt x="467" y="154"/>
                </a:lnTo>
                <a:lnTo>
                  <a:pt x="467" y="212"/>
                </a:lnTo>
                <a:lnTo>
                  <a:pt x="37" y="212"/>
                </a:lnTo>
                <a:lnTo>
                  <a:pt x="37" y="154"/>
                </a:lnTo>
                <a:close/>
                <a:moveTo>
                  <a:pt x="467" y="43"/>
                </a:moveTo>
                <a:lnTo>
                  <a:pt x="467" y="112"/>
                </a:lnTo>
                <a:lnTo>
                  <a:pt x="467" y="112"/>
                </a:lnTo>
                <a:lnTo>
                  <a:pt x="430" y="112"/>
                </a:lnTo>
                <a:lnTo>
                  <a:pt x="392" y="117"/>
                </a:lnTo>
                <a:lnTo>
                  <a:pt x="377" y="122"/>
                </a:lnTo>
                <a:lnTo>
                  <a:pt x="377" y="122"/>
                </a:lnTo>
                <a:lnTo>
                  <a:pt x="334" y="122"/>
                </a:lnTo>
                <a:lnTo>
                  <a:pt x="292" y="122"/>
                </a:lnTo>
                <a:lnTo>
                  <a:pt x="281" y="117"/>
                </a:lnTo>
                <a:lnTo>
                  <a:pt x="281" y="117"/>
                </a:lnTo>
                <a:lnTo>
                  <a:pt x="228" y="112"/>
                </a:lnTo>
                <a:lnTo>
                  <a:pt x="180" y="117"/>
                </a:lnTo>
                <a:lnTo>
                  <a:pt x="164" y="122"/>
                </a:lnTo>
                <a:lnTo>
                  <a:pt x="164" y="122"/>
                </a:lnTo>
                <a:lnTo>
                  <a:pt x="122" y="122"/>
                </a:lnTo>
                <a:lnTo>
                  <a:pt x="85" y="122"/>
                </a:lnTo>
                <a:lnTo>
                  <a:pt x="37" y="112"/>
                </a:lnTo>
                <a:lnTo>
                  <a:pt x="37" y="43"/>
                </a:lnTo>
                <a:lnTo>
                  <a:pt x="467" y="43"/>
                </a:lnTo>
                <a:close/>
                <a:moveTo>
                  <a:pt x="568" y="149"/>
                </a:moveTo>
                <a:lnTo>
                  <a:pt x="568" y="212"/>
                </a:lnTo>
                <a:lnTo>
                  <a:pt x="504" y="212"/>
                </a:lnTo>
                <a:lnTo>
                  <a:pt x="504" y="43"/>
                </a:lnTo>
                <a:lnTo>
                  <a:pt x="674" y="43"/>
                </a:lnTo>
                <a:lnTo>
                  <a:pt x="674" y="212"/>
                </a:lnTo>
                <a:lnTo>
                  <a:pt x="610" y="212"/>
                </a:lnTo>
                <a:lnTo>
                  <a:pt x="610" y="149"/>
                </a:lnTo>
                <a:lnTo>
                  <a:pt x="568" y="149"/>
                </a:lnTo>
                <a:close/>
                <a:moveTo>
                  <a:pt x="802" y="112"/>
                </a:moveTo>
                <a:lnTo>
                  <a:pt x="802" y="112"/>
                </a:lnTo>
                <a:lnTo>
                  <a:pt x="775" y="117"/>
                </a:lnTo>
                <a:lnTo>
                  <a:pt x="753" y="117"/>
                </a:lnTo>
                <a:lnTo>
                  <a:pt x="717" y="112"/>
                </a:lnTo>
                <a:lnTo>
                  <a:pt x="717" y="43"/>
                </a:lnTo>
                <a:lnTo>
                  <a:pt x="802" y="43"/>
                </a:lnTo>
                <a:lnTo>
                  <a:pt x="802" y="112"/>
                </a:lnTo>
                <a:close/>
                <a:moveTo>
                  <a:pt x="0" y="0"/>
                </a:moveTo>
                <a:lnTo>
                  <a:pt x="0" y="255"/>
                </a:lnTo>
                <a:lnTo>
                  <a:pt x="844" y="255"/>
                </a:lnTo>
                <a:lnTo>
                  <a:pt x="84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4" name="Freeform 760"/>
          <p:cNvSpPr>
            <a:spLocks noChangeArrowheads="1"/>
          </p:cNvSpPr>
          <p:nvPr/>
        </p:nvSpPr>
        <p:spPr bwMode="auto">
          <a:xfrm>
            <a:off x="9370849" y="3127138"/>
            <a:ext cx="98399" cy="64288"/>
          </a:xfrm>
          <a:custGeom>
            <a:avLst/>
            <a:gdLst>
              <a:gd name="T0" fmla="*/ 64 w 330"/>
              <a:gd name="T1" fmla="*/ 128 h 214"/>
              <a:gd name="T2" fmla="*/ 207 w 330"/>
              <a:gd name="T3" fmla="*/ 128 h 214"/>
              <a:gd name="T4" fmla="*/ 207 w 330"/>
              <a:gd name="T5" fmla="*/ 213 h 214"/>
              <a:gd name="T6" fmla="*/ 249 w 330"/>
              <a:gd name="T7" fmla="*/ 213 h 214"/>
              <a:gd name="T8" fmla="*/ 249 w 330"/>
              <a:gd name="T9" fmla="*/ 191 h 214"/>
              <a:gd name="T10" fmla="*/ 329 w 330"/>
              <a:gd name="T11" fmla="*/ 191 h 214"/>
              <a:gd name="T12" fmla="*/ 329 w 330"/>
              <a:gd name="T13" fmla="*/ 149 h 214"/>
              <a:gd name="T14" fmla="*/ 249 w 330"/>
              <a:gd name="T15" fmla="*/ 149 h 214"/>
              <a:gd name="T16" fmla="*/ 249 w 330"/>
              <a:gd name="T17" fmla="*/ 64 h 214"/>
              <a:gd name="T18" fmla="*/ 329 w 330"/>
              <a:gd name="T19" fmla="*/ 64 h 214"/>
              <a:gd name="T20" fmla="*/ 329 w 330"/>
              <a:gd name="T21" fmla="*/ 22 h 214"/>
              <a:gd name="T22" fmla="*/ 249 w 330"/>
              <a:gd name="T23" fmla="*/ 22 h 214"/>
              <a:gd name="T24" fmla="*/ 249 w 330"/>
              <a:gd name="T25" fmla="*/ 0 h 214"/>
              <a:gd name="T26" fmla="*/ 207 w 330"/>
              <a:gd name="T27" fmla="*/ 0 h 214"/>
              <a:gd name="T28" fmla="*/ 207 w 330"/>
              <a:gd name="T29" fmla="*/ 85 h 214"/>
              <a:gd name="T30" fmla="*/ 48 w 330"/>
              <a:gd name="T31" fmla="*/ 85 h 214"/>
              <a:gd name="T32" fmla="*/ 0 w 330"/>
              <a:gd name="T33" fmla="*/ 138 h 214"/>
              <a:gd name="T34" fmla="*/ 27 w 330"/>
              <a:gd name="T35" fmla="*/ 165 h 214"/>
              <a:gd name="T36" fmla="*/ 64 w 330"/>
              <a:gd name="T37" fmla="*/ 128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0" h="214">
                <a:moveTo>
                  <a:pt x="64" y="128"/>
                </a:moveTo>
                <a:lnTo>
                  <a:pt x="207" y="128"/>
                </a:lnTo>
                <a:lnTo>
                  <a:pt x="207" y="213"/>
                </a:lnTo>
                <a:lnTo>
                  <a:pt x="249" y="213"/>
                </a:lnTo>
                <a:lnTo>
                  <a:pt x="249" y="191"/>
                </a:lnTo>
                <a:lnTo>
                  <a:pt x="329" y="191"/>
                </a:lnTo>
                <a:lnTo>
                  <a:pt x="329" y="149"/>
                </a:lnTo>
                <a:lnTo>
                  <a:pt x="249" y="149"/>
                </a:lnTo>
                <a:lnTo>
                  <a:pt x="249" y="64"/>
                </a:lnTo>
                <a:lnTo>
                  <a:pt x="329" y="64"/>
                </a:lnTo>
                <a:lnTo>
                  <a:pt x="329" y="22"/>
                </a:lnTo>
                <a:lnTo>
                  <a:pt x="249" y="22"/>
                </a:lnTo>
                <a:lnTo>
                  <a:pt x="249" y="0"/>
                </a:lnTo>
                <a:lnTo>
                  <a:pt x="207" y="0"/>
                </a:lnTo>
                <a:lnTo>
                  <a:pt x="207" y="85"/>
                </a:lnTo>
                <a:lnTo>
                  <a:pt x="48" y="85"/>
                </a:lnTo>
                <a:lnTo>
                  <a:pt x="0" y="138"/>
                </a:lnTo>
                <a:lnTo>
                  <a:pt x="27" y="165"/>
                </a:lnTo>
                <a:lnTo>
                  <a:pt x="64" y="12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5" name="Freeform 761"/>
          <p:cNvSpPr>
            <a:spLocks noChangeArrowheads="1"/>
          </p:cNvSpPr>
          <p:nvPr/>
        </p:nvSpPr>
        <p:spPr bwMode="auto">
          <a:xfrm>
            <a:off x="9362977" y="3191426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6" name="Freeform 762"/>
          <p:cNvSpPr>
            <a:spLocks noChangeArrowheads="1"/>
          </p:cNvSpPr>
          <p:nvPr/>
        </p:nvSpPr>
        <p:spPr bwMode="auto">
          <a:xfrm>
            <a:off x="9374785" y="3209793"/>
            <a:ext cx="13120" cy="26240"/>
          </a:xfrm>
          <a:custGeom>
            <a:avLst/>
            <a:gdLst>
              <a:gd name="T0" fmla="*/ 0 w 44"/>
              <a:gd name="T1" fmla="*/ 0 h 86"/>
              <a:gd name="T2" fmla="*/ 43 w 44"/>
              <a:gd name="T3" fmla="*/ 0 h 86"/>
              <a:gd name="T4" fmla="*/ 43 w 44"/>
              <a:gd name="T5" fmla="*/ 85 h 86"/>
              <a:gd name="T6" fmla="*/ 0 w 44"/>
              <a:gd name="T7" fmla="*/ 85 h 86"/>
              <a:gd name="T8" fmla="*/ 0 w 44"/>
              <a:gd name="T9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86">
                <a:moveTo>
                  <a:pt x="0" y="0"/>
                </a:moveTo>
                <a:lnTo>
                  <a:pt x="43" y="0"/>
                </a:lnTo>
                <a:lnTo>
                  <a:pt x="43" y="85"/>
                </a:lnTo>
                <a:lnTo>
                  <a:pt x="0" y="85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7" name="Freeform 763"/>
          <p:cNvSpPr>
            <a:spLocks noChangeArrowheads="1"/>
          </p:cNvSpPr>
          <p:nvPr/>
        </p:nvSpPr>
        <p:spPr bwMode="auto">
          <a:xfrm>
            <a:off x="9343298" y="3241281"/>
            <a:ext cx="13120" cy="19679"/>
          </a:xfrm>
          <a:custGeom>
            <a:avLst/>
            <a:gdLst>
              <a:gd name="T0" fmla="*/ 0 w 43"/>
              <a:gd name="T1" fmla="*/ 0 h 64"/>
              <a:gd name="T2" fmla="*/ 42 w 43"/>
              <a:gd name="T3" fmla="*/ 0 h 64"/>
              <a:gd name="T4" fmla="*/ 42 w 43"/>
              <a:gd name="T5" fmla="*/ 63 h 64"/>
              <a:gd name="T6" fmla="*/ 0 w 43"/>
              <a:gd name="T7" fmla="*/ 63 h 64"/>
              <a:gd name="T8" fmla="*/ 0 w 43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64">
                <a:moveTo>
                  <a:pt x="0" y="0"/>
                </a:moveTo>
                <a:lnTo>
                  <a:pt x="42" y="0"/>
                </a:lnTo>
                <a:lnTo>
                  <a:pt x="42" y="63"/>
                </a:lnTo>
                <a:lnTo>
                  <a:pt x="0" y="6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" name="Freeform 764"/>
          <p:cNvSpPr>
            <a:spLocks noChangeArrowheads="1"/>
          </p:cNvSpPr>
          <p:nvPr/>
        </p:nvSpPr>
        <p:spPr bwMode="auto">
          <a:xfrm>
            <a:off x="9394465" y="325440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9" name="Freeform 765"/>
          <p:cNvSpPr>
            <a:spLocks noChangeArrowheads="1"/>
          </p:cNvSpPr>
          <p:nvPr/>
        </p:nvSpPr>
        <p:spPr bwMode="auto">
          <a:xfrm>
            <a:off x="9919258" y="3048419"/>
            <a:ext cx="276829" cy="401467"/>
          </a:xfrm>
          <a:custGeom>
            <a:avLst/>
            <a:gdLst>
              <a:gd name="T0" fmla="*/ 107 w 931"/>
              <a:gd name="T1" fmla="*/ 1285 h 1350"/>
              <a:gd name="T2" fmla="*/ 887 w 931"/>
              <a:gd name="T3" fmla="*/ 1285 h 1350"/>
              <a:gd name="T4" fmla="*/ 361 w 931"/>
              <a:gd name="T5" fmla="*/ 1248 h 1350"/>
              <a:gd name="T6" fmla="*/ 277 w 931"/>
              <a:gd name="T7" fmla="*/ 1248 h 1350"/>
              <a:gd name="T8" fmla="*/ 361 w 931"/>
              <a:gd name="T9" fmla="*/ 908 h 1350"/>
              <a:gd name="T10" fmla="*/ 361 w 931"/>
              <a:gd name="T11" fmla="*/ 971 h 1350"/>
              <a:gd name="T12" fmla="*/ 361 w 931"/>
              <a:gd name="T13" fmla="*/ 759 h 1350"/>
              <a:gd name="T14" fmla="*/ 361 w 931"/>
              <a:gd name="T15" fmla="*/ 759 h 1350"/>
              <a:gd name="T16" fmla="*/ 207 w 931"/>
              <a:gd name="T17" fmla="*/ 717 h 1350"/>
              <a:gd name="T18" fmla="*/ 484 w 931"/>
              <a:gd name="T19" fmla="*/ 1226 h 1350"/>
              <a:gd name="T20" fmla="*/ 399 w 931"/>
              <a:gd name="T21" fmla="*/ 1248 h 1350"/>
              <a:gd name="T22" fmla="*/ 590 w 931"/>
              <a:gd name="T23" fmla="*/ 971 h 1350"/>
              <a:gd name="T24" fmla="*/ 606 w 931"/>
              <a:gd name="T25" fmla="*/ 908 h 1350"/>
              <a:gd name="T26" fmla="*/ 781 w 931"/>
              <a:gd name="T27" fmla="*/ 908 h 1350"/>
              <a:gd name="T28" fmla="*/ 696 w 931"/>
              <a:gd name="T29" fmla="*/ 971 h 1350"/>
              <a:gd name="T30" fmla="*/ 781 w 931"/>
              <a:gd name="T31" fmla="*/ 759 h 1350"/>
              <a:gd name="T32" fmla="*/ 781 w 931"/>
              <a:gd name="T33" fmla="*/ 759 h 1350"/>
              <a:gd name="T34" fmla="*/ 632 w 931"/>
              <a:gd name="T35" fmla="*/ 717 h 1350"/>
              <a:gd name="T36" fmla="*/ 760 w 931"/>
              <a:gd name="T37" fmla="*/ 1200 h 1350"/>
              <a:gd name="T38" fmla="*/ 717 w 931"/>
              <a:gd name="T39" fmla="*/ 1226 h 1350"/>
              <a:gd name="T40" fmla="*/ 568 w 931"/>
              <a:gd name="T41" fmla="*/ 1221 h 1350"/>
              <a:gd name="T42" fmla="*/ 568 w 931"/>
              <a:gd name="T43" fmla="*/ 1120 h 1350"/>
              <a:gd name="T44" fmla="*/ 568 w 931"/>
              <a:gd name="T45" fmla="*/ 1035 h 1350"/>
              <a:gd name="T46" fmla="*/ 378 w 931"/>
              <a:gd name="T47" fmla="*/ 127 h 1350"/>
              <a:gd name="T48" fmla="*/ 431 w 931"/>
              <a:gd name="T49" fmla="*/ 48 h 1350"/>
              <a:gd name="T50" fmla="*/ 484 w 931"/>
              <a:gd name="T51" fmla="*/ 42 h 1350"/>
              <a:gd name="T52" fmla="*/ 547 w 931"/>
              <a:gd name="T53" fmla="*/ 106 h 1350"/>
              <a:gd name="T54" fmla="*/ 542 w 931"/>
              <a:gd name="T55" fmla="*/ 159 h 1350"/>
              <a:gd name="T56" fmla="*/ 463 w 931"/>
              <a:gd name="T57" fmla="*/ 212 h 1350"/>
              <a:gd name="T58" fmla="*/ 404 w 931"/>
              <a:gd name="T59" fmla="*/ 185 h 1350"/>
              <a:gd name="T60" fmla="*/ 824 w 931"/>
              <a:gd name="T61" fmla="*/ 1248 h 1350"/>
              <a:gd name="T62" fmla="*/ 824 w 931"/>
              <a:gd name="T63" fmla="*/ 992 h 1350"/>
              <a:gd name="T64" fmla="*/ 781 w 931"/>
              <a:gd name="T65" fmla="*/ 695 h 1350"/>
              <a:gd name="T66" fmla="*/ 590 w 931"/>
              <a:gd name="T67" fmla="*/ 695 h 1350"/>
              <a:gd name="T68" fmla="*/ 484 w 931"/>
              <a:gd name="T69" fmla="*/ 992 h 1350"/>
              <a:gd name="T70" fmla="*/ 526 w 931"/>
              <a:gd name="T71" fmla="*/ 234 h 1350"/>
              <a:gd name="T72" fmla="*/ 585 w 931"/>
              <a:gd name="T73" fmla="*/ 170 h 1350"/>
              <a:gd name="T74" fmla="*/ 590 w 931"/>
              <a:gd name="T75" fmla="*/ 101 h 1350"/>
              <a:gd name="T76" fmla="*/ 537 w 931"/>
              <a:gd name="T77" fmla="*/ 21 h 1350"/>
              <a:gd name="T78" fmla="*/ 463 w 931"/>
              <a:gd name="T79" fmla="*/ 0 h 1350"/>
              <a:gd name="T80" fmla="*/ 378 w 931"/>
              <a:gd name="T81" fmla="*/ 37 h 1350"/>
              <a:gd name="T82" fmla="*/ 340 w 931"/>
              <a:gd name="T83" fmla="*/ 127 h 1350"/>
              <a:gd name="T84" fmla="*/ 356 w 931"/>
              <a:gd name="T85" fmla="*/ 191 h 1350"/>
              <a:gd name="T86" fmla="*/ 420 w 931"/>
              <a:gd name="T87" fmla="*/ 244 h 1350"/>
              <a:gd name="T88" fmla="*/ 399 w 931"/>
              <a:gd name="T89" fmla="*/ 717 h 1350"/>
              <a:gd name="T90" fmla="*/ 356 w 931"/>
              <a:gd name="T91" fmla="*/ 653 h 1350"/>
              <a:gd name="T92" fmla="*/ 165 w 931"/>
              <a:gd name="T93" fmla="*/ 717 h 1350"/>
              <a:gd name="T94" fmla="*/ 43 w 931"/>
              <a:gd name="T95" fmla="*/ 1035 h 1350"/>
              <a:gd name="T96" fmla="*/ 0 w 931"/>
              <a:gd name="T97" fmla="*/ 1349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1" h="1350">
                <a:moveTo>
                  <a:pt x="887" y="1311"/>
                </a:moveTo>
                <a:lnTo>
                  <a:pt x="43" y="1311"/>
                </a:lnTo>
                <a:lnTo>
                  <a:pt x="43" y="1285"/>
                </a:lnTo>
                <a:lnTo>
                  <a:pt x="107" y="1285"/>
                </a:lnTo>
                <a:lnTo>
                  <a:pt x="399" y="1285"/>
                </a:lnTo>
                <a:lnTo>
                  <a:pt x="526" y="1285"/>
                </a:lnTo>
                <a:lnTo>
                  <a:pt x="824" y="1285"/>
                </a:lnTo>
                <a:lnTo>
                  <a:pt x="887" y="1285"/>
                </a:lnTo>
                <a:lnTo>
                  <a:pt x="887" y="1311"/>
                </a:lnTo>
                <a:close/>
                <a:moveTo>
                  <a:pt x="149" y="1035"/>
                </a:moveTo>
                <a:lnTo>
                  <a:pt x="361" y="1035"/>
                </a:lnTo>
                <a:lnTo>
                  <a:pt x="361" y="1248"/>
                </a:lnTo>
                <a:lnTo>
                  <a:pt x="319" y="1248"/>
                </a:lnTo>
                <a:lnTo>
                  <a:pt x="319" y="1226"/>
                </a:lnTo>
                <a:lnTo>
                  <a:pt x="277" y="1226"/>
                </a:lnTo>
                <a:lnTo>
                  <a:pt x="277" y="1248"/>
                </a:lnTo>
                <a:lnTo>
                  <a:pt x="149" y="1248"/>
                </a:lnTo>
                <a:lnTo>
                  <a:pt x="149" y="1035"/>
                </a:lnTo>
                <a:close/>
                <a:moveTo>
                  <a:pt x="149" y="908"/>
                </a:moveTo>
                <a:lnTo>
                  <a:pt x="361" y="908"/>
                </a:lnTo>
                <a:lnTo>
                  <a:pt x="361" y="929"/>
                </a:lnTo>
                <a:lnTo>
                  <a:pt x="335" y="929"/>
                </a:lnTo>
                <a:lnTo>
                  <a:pt x="335" y="971"/>
                </a:lnTo>
                <a:lnTo>
                  <a:pt x="361" y="971"/>
                </a:lnTo>
                <a:lnTo>
                  <a:pt x="361" y="992"/>
                </a:lnTo>
                <a:lnTo>
                  <a:pt x="149" y="992"/>
                </a:lnTo>
                <a:lnTo>
                  <a:pt x="149" y="908"/>
                </a:lnTo>
                <a:close/>
                <a:moveTo>
                  <a:pt x="361" y="759"/>
                </a:moveTo>
                <a:lnTo>
                  <a:pt x="361" y="865"/>
                </a:lnTo>
                <a:lnTo>
                  <a:pt x="149" y="865"/>
                </a:lnTo>
                <a:lnTo>
                  <a:pt x="149" y="759"/>
                </a:lnTo>
                <a:lnTo>
                  <a:pt x="361" y="759"/>
                </a:lnTo>
                <a:close/>
                <a:moveTo>
                  <a:pt x="207" y="695"/>
                </a:moveTo>
                <a:lnTo>
                  <a:pt x="293" y="695"/>
                </a:lnTo>
                <a:lnTo>
                  <a:pt x="293" y="717"/>
                </a:lnTo>
                <a:lnTo>
                  <a:pt x="207" y="717"/>
                </a:lnTo>
                <a:lnTo>
                  <a:pt x="207" y="695"/>
                </a:lnTo>
                <a:close/>
                <a:moveTo>
                  <a:pt x="441" y="1035"/>
                </a:moveTo>
                <a:lnTo>
                  <a:pt x="441" y="1226"/>
                </a:lnTo>
                <a:lnTo>
                  <a:pt x="484" y="1226"/>
                </a:lnTo>
                <a:lnTo>
                  <a:pt x="484" y="1035"/>
                </a:lnTo>
                <a:lnTo>
                  <a:pt x="526" y="1035"/>
                </a:lnTo>
                <a:lnTo>
                  <a:pt x="526" y="1248"/>
                </a:lnTo>
                <a:lnTo>
                  <a:pt x="399" y="1248"/>
                </a:lnTo>
                <a:lnTo>
                  <a:pt x="399" y="1035"/>
                </a:lnTo>
                <a:lnTo>
                  <a:pt x="441" y="1035"/>
                </a:lnTo>
                <a:close/>
                <a:moveTo>
                  <a:pt x="568" y="971"/>
                </a:moveTo>
                <a:lnTo>
                  <a:pt x="590" y="971"/>
                </a:lnTo>
                <a:lnTo>
                  <a:pt x="590" y="929"/>
                </a:lnTo>
                <a:lnTo>
                  <a:pt x="568" y="929"/>
                </a:lnTo>
                <a:lnTo>
                  <a:pt x="568" y="908"/>
                </a:lnTo>
                <a:lnTo>
                  <a:pt x="606" y="908"/>
                </a:lnTo>
                <a:lnTo>
                  <a:pt x="606" y="929"/>
                </a:lnTo>
                <a:lnTo>
                  <a:pt x="648" y="929"/>
                </a:lnTo>
                <a:lnTo>
                  <a:pt x="648" y="908"/>
                </a:lnTo>
                <a:lnTo>
                  <a:pt x="781" y="908"/>
                </a:lnTo>
                <a:lnTo>
                  <a:pt x="781" y="992"/>
                </a:lnTo>
                <a:lnTo>
                  <a:pt x="739" y="992"/>
                </a:lnTo>
                <a:lnTo>
                  <a:pt x="739" y="971"/>
                </a:lnTo>
                <a:lnTo>
                  <a:pt x="696" y="971"/>
                </a:lnTo>
                <a:lnTo>
                  <a:pt x="696" y="992"/>
                </a:lnTo>
                <a:lnTo>
                  <a:pt x="568" y="992"/>
                </a:lnTo>
                <a:lnTo>
                  <a:pt x="568" y="971"/>
                </a:lnTo>
                <a:close/>
                <a:moveTo>
                  <a:pt x="781" y="759"/>
                </a:moveTo>
                <a:lnTo>
                  <a:pt x="781" y="865"/>
                </a:lnTo>
                <a:lnTo>
                  <a:pt x="568" y="865"/>
                </a:lnTo>
                <a:lnTo>
                  <a:pt x="568" y="759"/>
                </a:lnTo>
                <a:lnTo>
                  <a:pt x="781" y="759"/>
                </a:lnTo>
                <a:close/>
                <a:moveTo>
                  <a:pt x="632" y="695"/>
                </a:moveTo>
                <a:lnTo>
                  <a:pt x="723" y="695"/>
                </a:lnTo>
                <a:lnTo>
                  <a:pt x="723" y="717"/>
                </a:lnTo>
                <a:lnTo>
                  <a:pt x="632" y="717"/>
                </a:lnTo>
                <a:lnTo>
                  <a:pt x="632" y="695"/>
                </a:lnTo>
                <a:close/>
                <a:moveTo>
                  <a:pt x="781" y="1157"/>
                </a:moveTo>
                <a:lnTo>
                  <a:pt x="760" y="1157"/>
                </a:lnTo>
                <a:lnTo>
                  <a:pt x="760" y="1200"/>
                </a:lnTo>
                <a:lnTo>
                  <a:pt x="781" y="1200"/>
                </a:lnTo>
                <a:lnTo>
                  <a:pt x="781" y="1248"/>
                </a:lnTo>
                <a:lnTo>
                  <a:pt x="717" y="1248"/>
                </a:lnTo>
                <a:lnTo>
                  <a:pt x="717" y="1226"/>
                </a:lnTo>
                <a:lnTo>
                  <a:pt x="675" y="1226"/>
                </a:lnTo>
                <a:lnTo>
                  <a:pt x="675" y="1248"/>
                </a:lnTo>
                <a:lnTo>
                  <a:pt x="568" y="1248"/>
                </a:lnTo>
                <a:lnTo>
                  <a:pt x="568" y="1221"/>
                </a:lnTo>
                <a:lnTo>
                  <a:pt x="590" y="1221"/>
                </a:lnTo>
                <a:lnTo>
                  <a:pt x="590" y="1184"/>
                </a:lnTo>
                <a:lnTo>
                  <a:pt x="568" y="1184"/>
                </a:lnTo>
                <a:lnTo>
                  <a:pt x="568" y="1120"/>
                </a:lnTo>
                <a:lnTo>
                  <a:pt x="590" y="1120"/>
                </a:lnTo>
                <a:lnTo>
                  <a:pt x="590" y="1078"/>
                </a:lnTo>
                <a:lnTo>
                  <a:pt x="568" y="1078"/>
                </a:lnTo>
                <a:lnTo>
                  <a:pt x="568" y="1035"/>
                </a:lnTo>
                <a:lnTo>
                  <a:pt x="781" y="1035"/>
                </a:lnTo>
                <a:lnTo>
                  <a:pt x="781" y="1157"/>
                </a:lnTo>
                <a:close/>
                <a:moveTo>
                  <a:pt x="378" y="127"/>
                </a:moveTo>
                <a:lnTo>
                  <a:pt x="378" y="127"/>
                </a:lnTo>
                <a:lnTo>
                  <a:pt x="383" y="106"/>
                </a:lnTo>
                <a:lnTo>
                  <a:pt x="388" y="90"/>
                </a:lnTo>
                <a:lnTo>
                  <a:pt x="404" y="64"/>
                </a:lnTo>
                <a:lnTo>
                  <a:pt x="431" y="48"/>
                </a:lnTo>
                <a:lnTo>
                  <a:pt x="446" y="42"/>
                </a:lnTo>
                <a:lnTo>
                  <a:pt x="463" y="42"/>
                </a:lnTo>
                <a:lnTo>
                  <a:pt x="463" y="42"/>
                </a:lnTo>
                <a:lnTo>
                  <a:pt x="484" y="42"/>
                </a:lnTo>
                <a:lnTo>
                  <a:pt x="500" y="48"/>
                </a:lnTo>
                <a:lnTo>
                  <a:pt x="526" y="64"/>
                </a:lnTo>
                <a:lnTo>
                  <a:pt x="542" y="90"/>
                </a:lnTo>
                <a:lnTo>
                  <a:pt x="547" y="106"/>
                </a:lnTo>
                <a:lnTo>
                  <a:pt x="547" y="127"/>
                </a:lnTo>
                <a:lnTo>
                  <a:pt x="547" y="127"/>
                </a:lnTo>
                <a:lnTo>
                  <a:pt x="547" y="143"/>
                </a:lnTo>
                <a:lnTo>
                  <a:pt x="542" y="159"/>
                </a:lnTo>
                <a:lnTo>
                  <a:pt x="526" y="185"/>
                </a:lnTo>
                <a:lnTo>
                  <a:pt x="500" y="202"/>
                </a:lnTo>
                <a:lnTo>
                  <a:pt x="484" y="207"/>
                </a:lnTo>
                <a:lnTo>
                  <a:pt x="463" y="212"/>
                </a:lnTo>
                <a:lnTo>
                  <a:pt x="463" y="212"/>
                </a:lnTo>
                <a:lnTo>
                  <a:pt x="446" y="207"/>
                </a:lnTo>
                <a:lnTo>
                  <a:pt x="431" y="202"/>
                </a:lnTo>
                <a:lnTo>
                  <a:pt x="404" y="185"/>
                </a:lnTo>
                <a:lnTo>
                  <a:pt x="388" y="159"/>
                </a:lnTo>
                <a:lnTo>
                  <a:pt x="383" y="143"/>
                </a:lnTo>
                <a:lnTo>
                  <a:pt x="378" y="127"/>
                </a:lnTo>
                <a:close/>
                <a:moveTo>
                  <a:pt x="824" y="1248"/>
                </a:moveTo>
                <a:lnTo>
                  <a:pt x="824" y="1035"/>
                </a:lnTo>
                <a:lnTo>
                  <a:pt x="887" y="1035"/>
                </a:lnTo>
                <a:lnTo>
                  <a:pt x="887" y="992"/>
                </a:lnTo>
                <a:lnTo>
                  <a:pt x="824" y="992"/>
                </a:lnTo>
                <a:lnTo>
                  <a:pt x="824" y="717"/>
                </a:lnTo>
                <a:lnTo>
                  <a:pt x="760" y="717"/>
                </a:lnTo>
                <a:lnTo>
                  <a:pt x="760" y="695"/>
                </a:lnTo>
                <a:lnTo>
                  <a:pt x="781" y="695"/>
                </a:lnTo>
                <a:lnTo>
                  <a:pt x="781" y="653"/>
                </a:lnTo>
                <a:lnTo>
                  <a:pt x="568" y="653"/>
                </a:lnTo>
                <a:lnTo>
                  <a:pt x="568" y="695"/>
                </a:lnTo>
                <a:lnTo>
                  <a:pt x="590" y="695"/>
                </a:lnTo>
                <a:lnTo>
                  <a:pt x="590" y="717"/>
                </a:lnTo>
                <a:lnTo>
                  <a:pt x="526" y="717"/>
                </a:lnTo>
                <a:lnTo>
                  <a:pt x="526" y="992"/>
                </a:lnTo>
                <a:lnTo>
                  <a:pt x="484" y="992"/>
                </a:lnTo>
                <a:lnTo>
                  <a:pt x="484" y="249"/>
                </a:lnTo>
                <a:lnTo>
                  <a:pt x="484" y="249"/>
                </a:lnTo>
                <a:lnTo>
                  <a:pt x="505" y="244"/>
                </a:lnTo>
                <a:lnTo>
                  <a:pt x="526" y="234"/>
                </a:lnTo>
                <a:lnTo>
                  <a:pt x="542" y="223"/>
                </a:lnTo>
                <a:lnTo>
                  <a:pt x="558" y="207"/>
                </a:lnTo>
                <a:lnTo>
                  <a:pt x="574" y="191"/>
                </a:lnTo>
                <a:lnTo>
                  <a:pt x="585" y="170"/>
                </a:lnTo>
                <a:lnTo>
                  <a:pt x="590" y="149"/>
                </a:lnTo>
                <a:lnTo>
                  <a:pt x="590" y="127"/>
                </a:lnTo>
                <a:lnTo>
                  <a:pt x="590" y="127"/>
                </a:lnTo>
                <a:lnTo>
                  <a:pt x="590" y="101"/>
                </a:lnTo>
                <a:lnTo>
                  <a:pt x="579" y="74"/>
                </a:lnTo>
                <a:lnTo>
                  <a:pt x="568" y="53"/>
                </a:lnTo>
                <a:lnTo>
                  <a:pt x="553" y="37"/>
                </a:lnTo>
                <a:lnTo>
                  <a:pt x="537" y="21"/>
                </a:lnTo>
                <a:lnTo>
                  <a:pt x="515" y="10"/>
                </a:lnTo>
                <a:lnTo>
                  <a:pt x="489" y="0"/>
                </a:lnTo>
                <a:lnTo>
                  <a:pt x="463" y="0"/>
                </a:lnTo>
                <a:lnTo>
                  <a:pt x="463" y="0"/>
                </a:lnTo>
                <a:lnTo>
                  <a:pt x="441" y="0"/>
                </a:lnTo>
                <a:lnTo>
                  <a:pt x="415" y="10"/>
                </a:lnTo>
                <a:lnTo>
                  <a:pt x="393" y="21"/>
                </a:lnTo>
                <a:lnTo>
                  <a:pt x="378" y="37"/>
                </a:lnTo>
                <a:lnTo>
                  <a:pt x="361" y="53"/>
                </a:lnTo>
                <a:lnTo>
                  <a:pt x="346" y="74"/>
                </a:lnTo>
                <a:lnTo>
                  <a:pt x="340" y="101"/>
                </a:lnTo>
                <a:lnTo>
                  <a:pt x="340" y="127"/>
                </a:lnTo>
                <a:lnTo>
                  <a:pt x="340" y="127"/>
                </a:lnTo>
                <a:lnTo>
                  <a:pt x="340" y="149"/>
                </a:lnTo>
                <a:lnTo>
                  <a:pt x="346" y="170"/>
                </a:lnTo>
                <a:lnTo>
                  <a:pt x="356" y="191"/>
                </a:lnTo>
                <a:lnTo>
                  <a:pt x="367" y="207"/>
                </a:lnTo>
                <a:lnTo>
                  <a:pt x="383" y="223"/>
                </a:lnTo>
                <a:lnTo>
                  <a:pt x="404" y="234"/>
                </a:lnTo>
                <a:lnTo>
                  <a:pt x="420" y="244"/>
                </a:lnTo>
                <a:lnTo>
                  <a:pt x="441" y="249"/>
                </a:lnTo>
                <a:lnTo>
                  <a:pt x="441" y="992"/>
                </a:lnTo>
                <a:lnTo>
                  <a:pt x="399" y="992"/>
                </a:lnTo>
                <a:lnTo>
                  <a:pt x="399" y="717"/>
                </a:lnTo>
                <a:lnTo>
                  <a:pt x="335" y="717"/>
                </a:lnTo>
                <a:lnTo>
                  <a:pt x="335" y="695"/>
                </a:lnTo>
                <a:lnTo>
                  <a:pt x="356" y="695"/>
                </a:lnTo>
                <a:lnTo>
                  <a:pt x="356" y="653"/>
                </a:lnTo>
                <a:lnTo>
                  <a:pt x="149" y="653"/>
                </a:lnTo>
                <a:lnTo>
                  <a:pt x="149" y="695"/>
                </a:lnTo>
                <a:lnTo>
                  <a:pt x="165" y="695"/>
                </a:lnTo>
                <a:lnTo>
                  <a:pt x="165" y="717"/>
                </a:lnTo>
                <a:lnTo>
                  <a:pt x="107" y="717"/>
                </a:lnTo>
                <a:lnTo>
                  <a:pt x="107" y="992"/>
                </a:lnTo>
                <a:lnTo>
                  <a:pt x="43" y="992"/>
                </a:lnTo>
                <a:lnTo>
                  <a:pt x="43" y="1035"/>
                </a:lnTo>
                <a:lnTo>
                  <a:pt x="107" y="1035"/>
                </a:lnTo>
                <a:lnTo>
                  <a:pt x="107" y="1248"/>
                </a:lnTo>
                <a:lnTo>
                  <a:pt x="0" y="1248"/>
                </a:lnTo>
                <a:lnTo>
                  <a:pt x="0" y="1349"/>
                </a:lnTo>
                <a:lnTo>
                  <a:pt x="930" y="1349"/>
                </a:lnTo>
                <a:lnTo>
                  <a:pt x="930" y="1248"/>
                </a:lnTo>
                <a:lnTo>
                  <a:pt x="824" y="12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0" name="Freeform 766"/>
          <p:cNvSpPr>
            <a:spLocks noChangeArrowheads="1"/>
          </p:cNvSpPr>
          <p:nvPr/>
        </p:nvSpPr>
        <p:spPr bwMode="auto">
          <a:xfrm>
            <a:off x="9952058" y="3187489"/>
            <a:ext cx="86591" cy="49855"/>
          </a:xfrm>
          <a:custGeom>
            <a:avLst/>
            <a:gdLst>
              <a:gd name="T0" fmla="*/ 42 w 293"/>
              <a:gd name="T1" fmla="*/ 122 h 166"/>
              <a:gd name="T2" fmla="*/ 42 w 293"/>
              <a:gd name="T3" fmla="*/ 122 h 166"/>
              <a:gd name="T4" fmla="*/ 47 w 293"/>
              <a:gd name="T5" fmla="*/ 106 h 166"/>
              <a:gd name="T6" fmla="*/ 58 w 293"/>
              <a:gd name="T7" fmla="*/ 85 h 166"/>
              <a:gd name="T8" fmla="*/ 58 w 293"/>
              <a:gd name="T9" fmla="*/ 101 h 166"/>
              <a:gd name="T10" fmla="*/ 100 w 293"/>
              <a:gd name="T11" fmla="*/ 101 h 166"/>
              <a:gd name="T12" fmla="*/ 100 w 293"/>
              <a:gd name="T13" fmla="*/ 48 h 166"/>
              <a:gd name="T14" fmla="*/ 100 w 293"/>
              <a:gd name="T15" fmla="*/ 48 h 166"/>
              <a:gd name="T16" fmla="*/ 127 w 293"/>
              <a:gd name="T17" fmla="*/ 43 h 166"/>
              <a:gd name="T18" fmla="*/ 127 w 293"/>
              <a:gd name="T19" fmla="*/ 79 h 166"/>
              <a:gd name="T20" fmla="*/ 164 w 293"/>
              <a:gd name="T21" fmla="*/ 79 h 166"/>
              <a:gd name="T22" fmla="*/ 164 w 293"/>
              <a:gd name="T23" fmla="*/ 43 h 166"/>
              <a:gd name="T24" fmla="*/ 164 w 293"/>
              <a:gd name="T25" fmla="*/ 43 h 166"/>
              <a:gd name="T26" fmla="*/ 186 w 293"/>
              <a:gd name="T27" fmla="*/ 48 h 166"/>
              <a:gd name="T28" fmla="*/ 186 w 293"/>
              <a:gd name="T29" fmla="*/ 101 h 166"/>
              <a:gd name="T30" fmla="*/ 228 w 293"/>
              <a:gd name="T31" fmla="*/ 101 h 166"/>
              <a:gd name="T32" fmla="*/ 228 w 293"/>
              <a:gd name="T33" fmla="*/ 75 h 166"/>
              <a:gd name="T34" fmla="*/ 228 w 293"/>
              <a:gd name="T35" fmla="*/ 75 h 166"/>
              <a:gd name="T36" fmla="*/ 244 w 293"/>
              <a:gd name="T37" fmla="*/ 101 h 166"/>
              <a:gd name="T38" fmla="*/ 249 w 293"/>
              <a:gd name="T39" fmla="*/ 122 h 166"/>
              <a:gd name="T40" fmla="*/ 42 w 293"/>
              <a:gd name="T41" fmla="*/ 122 h 166"/>
              <a:gd name="T42" fmla="*/ 292 w 293"/>
              <a:gd name="T43" fmla="*/ 143 h 166"/>
              <a:gd name="T44" fmla="*/ 292 w 293"/>
              <a:gd name="T45" fmla="*/ 143 h 166"/>
              <a:gd name="T46" fmla="*/ 292 w 293"/>
              <a:gd name="T47" fmla="*/ 117 h 166"/>
              <a:gd name="T48" fmla="*/ 281 w 293"/>
              <a:gd name="T49" fmla="*/ 90 h 166"/>
              <a:gd name="T50" fmla="*/ 271 w 293"/>
              <a:gd name="T51" fmla="*/ 64 h 166"/>
              <a:gd name="T52" fmla="*/ 249 w 293"/>
              <a:gd name="T53" fmla="*/ 43 h 166"/>
              <a:gd name="T54" fmla="*/ 249 w 293"/>
              <a:gd name="T55" fmla="*/ 43 h 166"/>
              <a:gd name="T56" fmla="*/ 228 w 293"/>
              <a:gd name="T57" fmla="*/ 21 h 166"/>
              <a:gd name="T58" fmla="*/ 201 w 293"/>
              <a:gd name="T59" fmla="*/ 11 h 166"/>
              <a:gd name="T60" fmla="*/ 175 w 293"/>
              <a:gd name="T61" fmla="*/ 0 h 166"/>
              <a:gd name="T62" fmla="*/ 148 w 293"/>
              <a:gd name="T63" fmla="*/ 0 h 166"/>
              <a:gd name="T64" fmla="*/ 148 w 293"/>
              <a:gd name="T65" fmla="*/ 0 h 166"/>
              <a:gd name="T66" fmla="*/ 117 w 293"/>
              <a:gd name="T67" fmla="*/ 0 h 166"/>
              <a:gd name="T68" fmla="*/ 90 w 293"/>
              <a:gd name="T69" fmla="*/ 11 h 166"/>
              <a:gd name="T70" fmla="*/ 64 w 293"/>
              <a:gd name="T71" fmla="*/ 21 h 166"/>
              <a:gd name="T72" fmla="*/ 42 w 293"/>
              <a:gd name="T73" fmla="*/ 43 h 166"/>
              <a:gd name="T74" fmla="*/ 42 w 293"/>
              <a:gd name="T75" fmla="*/ 43 h 166"/>
              <a:gd name="T76" fmla="*/ 21 w 293"/>
              <a:gd name="T77" fmla="*/ 64 h 166"/>
              <a:gd name="T78" fmla="*/ 11 w 293"/>
              <a:gd name="T79" fmla="*/ 90 h 166"/>
              <a:gd name="T80" fmla="*/ 0 w 293"/>
              <a:gd name="T81" fmla="*/ 117 h 166"/>
              <a:gd name="T82" fmla="*/ 0 w 293"/>
              <a:gd name="T83" fmla="*/ 143 h 166"/>
              <a:gd name="T84" fmla="*/ 0 w 293"/>
              <a:gd name="T85" fmla="*/ 165 h 166"/>
              <a:gd name="T86" fmla="*/ 292 w 293"/>
              <a:gd name="T87" fmla="*/ 165 h 166"/>
              <a:gd name="T88" fmla="*/ 292 w 293"/>
              <a:gd name="T89" fmla="*/ 14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3" h="166">
                <a:moveTo>
                  <a:pt x="42" y="122"/>
                </a:moveTo>
                <a:lnTo>
                  <a:pt x="42" y="122"/>
                </a:lnTo>
                <a:lnTo>
                  <a:pt x="47" y="106"/>
                </a:lnTo>
                <a:lnTo>
                  <a:pt x="58" y="85"/>
                </a:lnTo>
                <a:lnTo>
                  <a:pt x="58" y="101"/>
                </a:lnTo>
                <a:lnTo>
                  <a:pt x="100" y="101"/>
                </a:lnTo>
                <a:lnTo>
                  <a:pt x="100" y="48"/>
                </a:lnTo>
                <a:lnTo>
                  <a:pt x="100" y="48"/>
                </a:lnTo>
                <a:lnTo>
                  <a:pt x="127" y="43"/>
                </a:lnTo>
                <a:lnTo>
                  <a:pt x="127" y="79"/>
                </a:lnTo>
                <a:lnTo>
                  <a:pt x="164" y="79"/>
                </a:lnTo>
                <a:lnTo>
                  <a:pt x="164" y="43"/>
                </a:lnTo>
                <a:lnTo>
                  <a:pt x="164" y="43"/>
                </a:lnTo>
                <a:lnTo>
                  <a:pt x="186" y="48"/>
                </a:lnTo>
                <a:lnTo>
                  <a:pt x="186" y="101"/>
                </a:lnTo>
                <a:lnTo>
                  <a:pt x="228" y="101"/>
                </a:lnTo>
                <a:lnTo>
                  <a:pt x="228" y="75"/>
                </a:lnTo>
                <a:lnTo>
                  <a:pt x="228" y="75"/>
                </a:lnTo>
                <a:lnTo>
                  <a:pt x="244" y="101"/>
                </a:lnTo>
                <a:lnTo>
                  <a:pt x="249" y="122"/>
                </a:lnTo>
                <a:lnTo>
                  <a:pt x="42" y="122"/>
                </a:lnTo>
                <a:close/>
                <a:moveTo>
                  <a:pt x="292" y="143"/>
                </a:moveTo>
                <a:lnTo>
                  <a:pt x="292" y="143"/>
                </a:lnTo>
                <a:lnTo>
                  <a:pt x="292" y="117"/>
                </a:lnTo>
                <a:lnTo>
                  <a:pt x="281" y="90"/>
                </a:lnTo>
                <a:lnTo>
                  <a:pt x="271" y="64"/>
                </a:lnTo>
                <a:lnTo>
                  <a:pt x="249" y="43"/>
                </a:lnTo>
                <a:lnTo>
                  <a:pt x="249" y="43"/>
                </a:lnTo>
                <a:lnTo>
                  <a:pt x="228" y="21"/>
                </a:lnTo>
                <a:lnTo>
                  <a:pt x="201" y="11"/>
                </a:lnTo>
                <a:lnTo>
                  <a:pt x="175" y="0"/>
                </a:lnTo>
                <a:lnTo>
                  <a:pt x="148" y="0"/>
                </a:lnTo>
                <a:lnTo>
                  <a:pt x="148" y="0"/>
                </a:lnTo>
                <a:lnTo>
                  <a:pt x="117" y="0"/>
                </a:lnTo>
                <a:lnTo>
                  <a:pt x="90" y="11"/>
                </a:lnTo>
                <a:lnTo>
                  <a:pt x="64" y="21"/>
                </a:lnTo>
                <a:lnTo>
                  <a:pt x="42" y="43"/>
                </a:lnTo>
                <a:lnTo>
                  <a:pt x="42" y="43"/>
                </a:lnTo>
                <a:lnTo>
                  <a:pt x="21" y="64"/>
                </a:lnTo>
                <a:lnTo>
                  <a:pt x="11" y="90"/>
                </a:lnTo>
                <a:lnTo>
                  <a:pt x="0" y="117"/>
                </a:lnTo>
                <a:lnTo>
                  <a:pt x="0" y="143"/>
                </a:lnTo>
                <a:lnTo>
                  <a:pt x="0" y="165"/>
                </a:lnTo>
                <a:lnTo>
                  <a:pt x="292" y="165"/>
                </a:lnTo>
                <a:lnTo>
                  <a:pt x="292" y="1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1" name="Freeform 767"/>
          <p:cNvSpPr>
            <a:spLocks noChangeArrowheads="1"/>
          </p:cNvSpPr>
          <p:nvPr/>
        </p:nvSpPr>
        <p:spPr bwMode="auto">
          <a:xfrm>
            <a:off x="10076696" y="3187489"/>
            <a:ext cx="89215" cy="49855"/>
          </a:xfrm>
          <a:custGeom>
            <a:avLst/>
            <a:gdLst>
              <a:gd name="T0" fmla="*/ 64 w 299"/>
              <a:gd name="T1" fmla="*/ 79 h 166"/>
              <a:gd name="T2" fmla="*/ 64 w 299"/>
              <a:gd name="T3" fmla="*/ 101 h 166"/>
              <a:gd name="T4" fmla="*/ 106 w 299"/>
              <a:gd name="T5" fmla="*/ 101 h 166"/>
              <a:gd name="T6" fmla="*/ 106 w 299"/>
              <a:gd name="T7" fmla="*/ 48 h 166"/>
              <a:gd name="T8" fmla="*/ 106 w 299"/>
              <a:gd name="T9" fmla="*/ 48 h 166"/>
              <a:gd name="T10" fmla="*/ 127 w 299"/>
              <a:gd name="T11" fmla="*/ 43 h 166"/>
              <a:gd name="T12" fmla="*/ 127 w 299"/>
              <a:gd name="T13" fmla="*/ 79 h 166"/>
              <a:gd name="T14" fmla="*/ 170 w 299"/>
              <a:gd name="T15" fmla="*/ 79 h 166"/>
              <a:gd name="T16" fmla="*/ 170 w 299"/>
              <a:gd name="T17" fmla="*/ 43 h 166"/>
              <a:gd name="T18" fmla="*/ 170 w 299"/>
              <a:gd name="T19" fmla="*/ 43 h 166"/>
              <a:gd name="T20" fmla="*/ 197 w 299"/>
              <a:gd name="T21" fmla="*/ 48 h 166"/>
              <a:gd name="T22" fmla="*/ 197 w 299"/>
              <a:gd name="T23" fmla="*/ 101 h 166"/>
              <a:gd name="T24" fmla="*/ 234 w 299"/>
              <a:gd name="T25" fmla="*/ 101 h 166"/>
              <a:gd name="T26" fmla="*/ 234 w 299"/>
              <a:gd name="T27" fmla="*/ 85 h 166"/>
              <a:gd name="T28" fmla="*/ 234 w 299"/>
              <a:gd name="T29" fmla="*/ 85 h 166"/>
              <a:gd name="T30" fmla="*/ 245 w 299"/>
              <a:gd name="T31" fmla="*/ 101 h 166"/>
              <a:gd name="T32" fmla="*/ 255 w 299"/>
              <a:gd name="T33" fmla="*/ 122 h 166"/>
              <a:gd name="T34" fmla="*/ 48 w 299"/>
              <a:gd name="T35" fmla="*/ 122 h 166"/>
              <a:gd name="T36" fmla="*/ 48 w 299"/>
              <a:gd name="T37" fmla="*/ 122 h 166"/>
              <a:gd name="T38" fmla="*/ 53 w 299"/>
              <a:gd name="T39" fmla="*/ 101 h 166"/>
              <a:gd name="T40" fmla="*/ 64 w 299"/>
              <a:gd name="T41" fmla="*/ 79 h 166"/>
              <a:gd name="T42" fmla="*/ 0 w 299"/>
              <a:gd name="T43" fmla="*/ 143 h 166"/>
              <a:gd name="T44" fmla="*/ 0 w 299"/>
              <a:gd name="T45" fmla="*/ 165 h 166"/>
              <a:gd name="T46" fmla="*/ 298 w 299"/>
              <a:gd name="T47" fmla="*/ 165 h 166"/>
              <a:gd name="T48" fmla="*/ 298 w 299"/>
              <a:gd name="T49" fmla="*/ 143 h 166"/>
              <a:gd name="T50" fmla="*/ 298 w 299"/>
              <a:gd name="T51" fmla="*/ 143 h 166"/>
              <a:gd name="T52" fmla="*/ 298 w 299"/>
              <a:gd name="T53" fmla="*/ 117 h 166"/>
              <a:gd name="T54" fmla="*/ 287 w 299"/>
              <a:gd name="T55" fmla="*/ 90 h 166"/>
              <a:gd name="T56" fmla="*/ 271 w 299"/>
              <a:gd name="T57" fmla="*/ 64 h 166"/>
              <a:gd name="T58" fmla="*/ 255 w 299"/>
              <a:gd name="T59" fmla="*/ 43 h 166"/>
              <a:gd name="T60" fmla="*/ 255 w 299"/>
              <a:gd name="T61" fmla="*/ 43 h 166"/>
              <a:gd name="T62" fmla="*/ 234 w 299"/>
              <a:gd name="T63" fmla="*/ 21 h 166"/>
              <a:gd name="T64" fmla="*/ 207 w 299"/>
              <a:gd name="T65" fmla="*/ 11 h 166"/>
              <a:gd name="T66" fmla="*/ 181 w 299"/>
              <a:gd name="T67" fmla="*/ 0 h 166"/>
              <a:gd name="T68" fmla="*/ 149 w 299"/>
              <a:gd name="T69" fmla="*/ 0 h 166"/>
              <a:gd name="T70" fmla="*/ 149 w 299"/>
              <a:gd name="T71" fmla="*/ 0 h 166"/>
              <a:gd name="T72" fmla="*/ 122 w 299"/>
              <a:gd name="T73" fmla="*/ 0 h 166"/>
              <a:gd name="T74" fmla="*/ 96 w 299"/>
              <a:gd name="T75" fmla="*/ 11 h 166"/>
              <a:gd name="T76" fmla="*/ 69 w 299"/>
              <a:gd name="T77" fmla="*/ 21 h 166"/>
              <a:gd name="T78" fmla="*/ 48 w 299"/>
              <a:gd name="T79" fmla="*/ 43 h 166"/>
              <a:gd name="T80" fmla="*/ 48 w 299"/>
              <a:gd name="T81" fmla="*/ 43 h 166"/>
              <a:gd name="T82" fmla="*/ 27 w 299"/>
              <a:gd name="T83" fmla="*/ 64 h 166"/>
              <a:gd name="T84" fmla="*/ 16 w 299"/>
              <a:gd name="T85" fmla="*/ 90 h 166"/>
              <a:gd name="T86" fmla="*/ 6 w 299"/>
              <a:gd name="T87" fmla="*/ 117 h 166"/>
              <a:gd name="T88" fmla="*/ 0 w 299"/>
              <a:gd name="T89" fmla="*/ 14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9" h="166">
                <a:moveTo>
                  <a:pt x="64" y="79"/>
                </a:moveTo>
                <a:lnTo>
                  <a:pt x="64" y="101"/>
                </a:lnTo>
                <a:lnTo>
                  <a:pt x="106" y="101"/>
                </a:lnTo>
                <a:lnTo>
                  <a:pt x="106" y="48"/>
                </a:lnTo>
                <a:lnTo>
                  <a:pt x="106" y="48"/>
                </a:lnTo>
                <a:lnTo>
                  <a:pt x="127" y="43"/>
                </a:lnTo>
                <a:lnTo>
                  <a:pt x="127" y="79"/>
                </a:lnTo>
                <a:lnTo>
                  <a:pt x="170" y="79"/>
                </a:lnTo>
                <a:lnTo>
                  <a:pt x="170" y="43"/>
                </a:lnTo>
                <a:lnTo>
                  <a:pt x="170" y="43"/>
                </a:lnTo>
                <a:lnTo>
                  <a:pt x="197" y="48"/>
                </a:lnTo>
                <a:lnTo>
                  <a:pt x="197" y="101"/>
                </a:lnTo>
                <a:lnTo>
                  <a:pt x="234" y="101"/>
                </a:lnTo>
                <a:lnTo>
                  <a:pt x="234" y="85"/>
                </a:lnTo>
                <a:lnTo>
                  <a:pt x="234" y="85"/>
                </a:lnTo>
                <a:lnTo>
                  <a:pt x="245" y="101"/>
                </a:lnTo>
                <a:lnTo>
                  <a:pt x="255" y="122"/>
                </a:lnTo>
                <a:lnTo>
                  <a:pt x="48" y="122"/>
                </a:lnTo>
                <a:lnTo>
                  <a:pt x="48" y="122"/>
                </a:lnTo>
                <a:lnTo>
                  <a:pt x="53" y="101"/>
                </a:lnTo>
                <a:lnTo>
                  <a:pt x="64" y="79"/>
                </a:lnTo>
                <a:close/>
                <a:moveTo>
                  <a:pt x="0" y="143"/>
                </a:moveTo>
                <a:lnTo>
                  <a:pt x="0" y="165"/>
                </a:lnTo>
                <a:lnTo>
                  <a:pt x="298" y="165"/>
                </a:lnTo>
                <a:lnTo>
                  <a:pt x="298" y="143"/>
                </a:lnTo>
                <a:lnTo>
                  <a:pt x="298" y="143"/>
                </a:lnTo>
                <a:lnTo>
                  <a:pt x="298" y="117"/>
                </a:lnTo>
                <a:lnTo>
                  <a:pt x="287" y="90"/>
                </a:lnTo>
                <a:lnTo>
                  <a:pt x="271" y="64"/>
                </a:lnTo>
                <a:lnTo>
                  <a:pt x="255" y="43"/>
                </a:lnTo>
                <a:lnTo>
                  <a:pt x="255" y="43"/>
                </a:lnTo>
                <a:lnTo>
                  <a:pt x="234" y="21"/>
                </a:lnTo>
                <a:lnTo>
                  <a:pt x="207" y="11"/>
                </a:lnTo>
                <a:lnTo>
                  <a:pt x="181" y="0"/>
                </a:lnTo>
                <a:lnTo>
                  <a:pt x="149" y="0"/>
                </a:lnTo>
                <a:lnTo>
                  <a:pt x="149" y="0"/>
                </a:lnTo>
                <a:lnTo>
                  <a:pt x="122" y="0"/>
                </a:lnTo>
                <a:lnTo>
                  <a:pt x="96" y="11"/>
                </a:lnTo>
                <a:lnTo>
                  <a:pt x="69" y="21"/>
                </a:lnTo>
                <a:lnTo>
                  <a:pt x="48" y="43"/>
                </a:lnTo>
                <a:lnTo>
                  <a:pt x="48" y="43"/>
                </a:lnTo>
                <a:lnTo>
                  <a:pt x="27" y="64"/>
                </a:lnTo>
                <a:lnTo>
                  <a:pt x="16" y="90"/>
                </a:lnTo>
                <a:lnTo>
                  <a:pt x="6" y="117"/>
                </a:lnTo>
                <a:lnTo>
                  <a:pt x="0" y="1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2" name="Freeform 768"/>
          <p:cNvSpPr>
            <a:spLocks noChangeArrowheads="1"/>
          </p:cNvSpPr>
          <p:nvPr/>
        </p:nvSpPr>
        <p:spPr bwMode="auto">
          <a:xfrm>
            <a:off x="10039960" y="3068099"/>
            <a:ext cx="36736" cy="36736"/>
          </a:xfrm>
          <a:custGeom>
            <a:avLst/>
            <a:gdLst>
              <a:gd name="T0" fmla="*/ 37 w 123"/>
              <a:gd name="T1" fmla="*/ 63 h 122"/>
              <a:gd name="T2" fmla="*/ 37 w 123"/>
              <a:gd name="T3" fmla="*/ 63 h 122"/>
              <a:gd name="T4" fmla="*/ 42 w 123"/>
              <a:gd name="T5" fmla="*/ 53 h 122"/>
              <a:gd name="T6" fmla="*/ 48 w 123"/>
              <a:gd name="T7" fmla="*/ 47 h 122"/>
              <a:gd name="T8" fmla="*/ 53 w 123"/>
              <a:gd name="T9" fmla="*/ 42 h 122"/>
              <a:gd name="T10" fmla="*/ 59 w 123"/>
              <a:gd name="T11" fmla="*/ 37 h 122"/>
              <a:gd name="T12" fmla="*/ 59 w 123"/>
              <a:gd name="T13" fmla="*/ 37 h 122"/>
              <a:gd name="T14" fmla="*/ 69 w 123"/>
              <a:gd name="T15" fmla="*/ 42 h 122"/>
              <a:gd name="T16" fmla="*/ 74 w 123"/>
              <a:gd name="T17" fmla="*/ 47 h 122"/>
              <a:gd name="T18" fmla="*/ 80 w 123"/>
              <a:gd name="T19" fmla="*/ 53 h 122"/>
              <a:gd name="T20" fmla="*/ 85 w 123"/>
              <a:gd name="T21" fmla="*/ 63 h 122"/>
              <a:gd name="T22" fmla="*/ 85 w 123"/>
              <a:gd name="T23" fmla="*/ 63 h 122"/>
              <a:gd name="T24" fmla="*/ 80 w 123"/>
              <a:gd name="T25" fmla="*/ 68 h 122"/>
              <a:gd name="T26" fmla="*/ 74 w 123"/>
              <a:gd name="T27" fmla="*/ 74 h 122"/>
              <a:gd name="T28" fmla="*/ 69 w 123"/>
              <a:gd name="T29" fmla="*/ 79 h 122"/>
              <a:gd name="T30" fmla="*/ 59 w 123"/>
              <a:gd name="T31" fmla="*/ 85 h 122"/>
              <a:gd name="T32" fmla="*/ 59 w 123"/>
              <a:gd name="T33" fmla="*/ 85 h 122"/>
              <a:gd name="T34" fmla="*/ 53 w 123"/>
              <a:gd name="T35" fmla="*/ 79 h 122"/>
              <a:gd name="T36" fmla="*/ 48 w 123"/>
              <a:gd name="T37" fmla="*/ 74 h 122"/>
              <a:gd name="T38" fmla="*/ 42 w 123"/>
              <a:gd name="T39" fmla="*/ 68 h 122"/>
              <a:gd name="T40" fmla="*/ 37 w 123"/>
              <a:gd name="T41" fmla="*/ 63 h 122"/>
              <a:gd name="T42" fmla="*/ 122 w 123"/>
              <a:gd name="T43" fmla="*/ 63 h 122"/>
              <a:gd name="T44" fmla="*/ 122 w 123"/>
              <a:gd name="T45" fmla="*/ 63 h 122"/>
              <a:gd name="T46" fmla="*/ 117 w 123"/>
              <a:gd name="T47" fmla="*/ 37 h 122"/>
              <a:gd name="T48" fmla="*/ 106 w 123"/>
              <a:gd name="T49" fmla="*/ 15 h 122"/>
              <a:gd name="T50" fmla="*/ 85 w 123"/>
              <a:gd name="T51" fmla="*/ 5 h 122"/>
              <a:gd name="T52" fmla="*/ 59 w 123"/>
              <a:gd name="T53" fmla="*/ 0 h 122"/>
              <a:gd name="T54" fmla="*/ 59 w 123"/>
              <a:gd name="T55" fmla="*/ 0 h 122"/>
              <a:gd name="T56" fmla="*/ 37 w 123"/>
              <a:gd name="T57" fmla="*/ 5 h 122"/>
              <a:gd name="T58" fmla="*/ 16 w 123"/>
              <a:gd name="T59" fmla="*/ 15 h 122"/>
              <a:gd name="T60" fmla="*/ 6 w 123"/>
              <a:gd name="T61" fmla="*/ 37 h 122"/>
              <a:gd name="T62" fmla="*/ 0 w 123"/>
              <a:gd name="T63" fmla="*/ 63 h 122"/>
              <a:gd name="T64" fmla="*/ 0 w 123"/>
              <a:gd name="T65" fmla="*/ 63 h 122"/>
              <a:gd name="T66" fmla="*/ 6 w 123"/>
              <a:gd name="T67" fmla="*/ 85 h 122"/>
              <a:gd name="T68" fmla="*/ 16 w 123"/>
              <a:gd name="T69" fmla="*/ 106 h 122"/>
              <a:gd name="T70" fmla="*/ 37 w 123"/>
              <a:gd name="T71" fmla="*/ 117 h 122"/>
              <a:gd name="T72" fmla="*/ 59 w 123"/>
              <a:gd name="T73" fmla="*/ 121 h 122"/>
              <a:gd name="T74" fmla="*/ 59 w 123"/>
              <a:gd name="T75" fmla="*/ 121 h 122"/>
              <a:gd name="T76" fmla="*/ 85 w 123"/>
              <a:gd name="T77" fmla="*/ 117 h 122"/>
              <a:gd name="T78" fmla="*/ 106 w 123"/>
              <a:gd name="T79" fmla="*/ 106 h 122"/>
              <a:gd name="T80" fmla="*/ 117 w 123"/>
              <a:gd name="T81" fmla="*/ 85 h 122"/>
              <a:gd name="T82" fmla="*/ 122 w 123"/>
              <a:gd name="T83" fmla="*/ 6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2">
                <a:moveTo>
                  <a:pt x="37" y="63"/>
                </a:moveTo>
                <a:lnTo>
                  <a:pt x="37" y="63"/>
                </a:lnTo>
                <a:lnTo>
                  <a:pt x="42" y="53"/>
                </a:lnTo>
                <a:lnTo>
                  <a:pt x="48" y="47"/>
                </a:lnTo>
                <a:lnTo>
                  <a:pt x="53" y="42"/>
                </a:lnTo>
                <a:lnTo>
                  <a:pt x="59" y="37"/>
                </a:lnTo>
                <a:lnTo>
                  <a:pt x="59" y="37"/>
                </a:lnTo>
                <a:lnTo>
                  <a:pt x="69" y="42"/>
                </a:lnTo>
                <a:lnTo>
                  <a:pt x="74" y="47"/>
                </a:lnTo>
                <a:lnTo>
                  <a:pt x="80" y="53"/>
                </a:lnTo>
                <a:lnTo>
                  <a:pt x="85" y="63"/>
                </a:lnTo>
                <a:lnTo>
                  <a:pt x="85" y="63"/>
                </a:lnTo>
                <a:lnTo>
                  <a:pt x="80" y="68"/>
                </a:lnTo>
                <a:lnTo>
                  <a:pt x="74" y="74"/>
                </a:lnTo>
                <a:lnTo>
                  <a:pt x="69" y="79"/>
                </a:lnTo>
                <a:lnTo>
                  <a:pt x="59" y="85"/>
                </a:lnTo>
                <a:lnTo>
                  <a:pt x="59" y="85"/>
                </a:lnTo>
                <a:lnTo>
                  <a:pt x="53" y="79"/>
                </a:lnTo>
                <a:lnTo>
                  <a:pt x="48" y="74"/>
                </a:lnTo>
                <a:lnTo>
                  <a:pt x="42" y="68"/>
                </a:lnTo>
                <a:lnTo>
                  <a:pt x="37" y="63"/>
                </a:lnTo>
                <a:close/>
                <a:moveTo>
                  <a:pt x="122" y="63"/>
                </a:moveTo>
                <a:lnTo>
                  <a:pt x="122" y="63"/>
                </a:lnTo>
                <a:lnTo>
                  <a:pt x="117" y="37"/>
                </a:lnTo>
                <a:lnTo>
                  <a:pt x="106" y="15"/>
                </a:lnTo>
                <a:lnTo>
                  <a:pt x="85" y="5"/>
                </a:lnTo>
                <a:lnTo>
                  <a:pt x="59" y="0"/>
                </a:lnTo>
                <a:lnTo>
                  <a:pt x="59" y="0"/>
                </a:lnTo>
                <a:lnTo>
                  <a:pt x="37" y="5"/>
                </a:lnTo>
                <a:lnTo>
                  <a:pt x="16" y="15"/>
                </a:lnTo>
                <a:lnTo>
                  <a:pt x="6" y="37"/>
                </a:lnTo>
                <a:lnTo>
                  <a:pt x="0" y="63"/>
                </a:lnTo>
                <a:lnTo>
                  <a:pt x="0" y="63"/>
                </a:lnTo>
                <a:lnTo>
                  <a:pt x="6" y="85"/>
                </a:lnTo>
                <a:lnTo>
                  <a:pt x="16" y="106"/>
                </a:lnTo>
                <a:lnTo>
                  <a:pt x="37" y="117"/>
                </a:lnTo>
                <a:lnTo>
                  <a:pt x="59" y="121"/>
                </a:lnTo>
                <a:lnTo>
                  <a:pt x="59" y="121"/>
                </a:lnTo>
                <a:lnTo>
                  <a:pt x="85" y="117"/>
                </a:lnTo>
                <a:lnTo>
                  <a:pt x="106" y="106"/>
                </a:lnTo>
                <a:lnTo>
                  <a:pt x="117" y="85"/>
                </a:lnTo>
                <a:lnTo>
                  <a:pt x="122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3" name="Freeform 769"/>
          <p:cNvSpPr>
            <a:spLocks noChangeArrowheads="1"/>
          </p:cNvSpPr>
          <p:nvPr/>
        </p:nvSpPr>
        <p:spPr bwMode="auto">
          <a:xfrm>
            <a:off x="9970426" y="3325248"/>
            <a:ext cx="10496" cy="13120"/>
          </a:xfrm>
          <a:custGeom>
            <a:avLst/>
            <a:gdLst>
              <a:gd name="T0" fmla="*/ 0 w 37"/>
              <a:gd name="T1" fmla="*/ 0 h 43"/>
              <a:gd name="T2" fmla="*/ 36 w 37"/>
              <a:gd name="T3" fmla="*/ 0 h 43"/>
              <a:gd name="T4" fmla="*/ 36 w 37"/>
              <a:gd name="T5" fmla="*/ 42 h 43"/>
              <a:gd name="T6" fmla="*/ 0 w 37"/>
              <a:gd name="T7" fmla="*/ 42 h 43"/>
              <a:gd name="T8" fmla="*/ 0 w 37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43">
                <a:moveTo>
                  <a:pt x="0" y="0"/>
                </a:moveTo>
                <a:lnTo>
                  <a:pt x="36" y="0"/>
                </a:lnTo>
                <a:lnTo>
                  <a:pt x="36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4" name="Freeform 770"/>
          <p:cNvSpPr>
            <a:spLocks noChangeArrowheads="1"/>
          </p:cNvSpPr>
          <p:nvPr/>
        </p:nvSpPr>
        <p:spPr bwMode="auto">
          <a:xfrm>
            <a:off x="9988793" y="3363295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5" name="Freeform 771"/>
          <p:cNvSpPr>
            <a:spLocks noChangeArrowheads="1"/>
          </p:cNvSpPr>
          <p:nvPr/>
        </p:nvSpPr>
        <p:spPr bwMode="auto">
          <a:xfrm>
            <a:off x="10001913" y="3375103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6" name="Freeform 772"/>
          <p:cNvSpPr>
            <a:spLocks noChangeArrowheads="1"/>
          </p:cNvSpPr>
          <p:nvPr/>
        </p:nvSpPr>
        <p:spPr bwMode="auto">
          <a:xfrm>
            <a:off x="9970426" y="3401343"/>
            <a:ext cx="10496" cy="11807"/>
          </a:xfrm>
          <a:custGeom>
            <a:avLst/>
            <a:gdLst>
              <a:gd name="T0" fmla="*/ 0 w 37"/>
              <a:gd name="T1" fmla="*/ 0 h 38"/>
              <a:gd name="T2" fmla="*/ 36 w 37"/>
              <a:gd name="T3" fmla="*/ 0 h 38"/>
              <a:gd name="T4" fmla="*/ 36 w 37"/>
              <a:gd name="T5" fmla="*/ 37 h 38"/>
              <a:gd name="T6" fmla="*/ 0 w 37"/>
              <a:gd name="T7" fmla="*/ 37 h 38"/>
              <a:gd name="T8" fmla="*/ 0 w 37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8">
                <a:moveTo>
                  <a:pt x="0" y="0"/>
                </a:moveTo>
                <a:lnTo>
                  <a:pt x="36" y="0"/>
                </a:lnTo>
                <a:lnTo>
                  <a:pt x="36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7" name="Freeform 773"/>
          <p:cNvSpPr>
            <a:spLocks noChangeArrowheads="1"/>
          </p:cNvSpPr>
          <p:nvPr/>
        </p:nvSpPr>
        <p:spPr bwMode="auto">
          <a:xfrm>
            <a:off x="10113431" y="3381663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" name="Freeform 774"/>
          <p:cNvSpPr>
            <a:spLocks noChangeArrowheads="1"/>
          </p:cNvSpPr>
          <p:nvPr/>
        </p:nvSpPr>
        <p:spPr bwMode="auto">
          <a:xfrm>
            <a:off x="10126551" y="3369855"/>
            <a:ext cx="14432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9" name="Freeform 775"/>
          <p:cNvSpPr>
            <a:spLocks noChangeArrowheads="1"/>
          </p:cNvSpPr>
          <p:nvPr/>
        </p:nvSpPr>
        <p:spPr bwMode="auto">
          <a:xfrm>
            <a:off x="6996159" y="3258336"/>
            <a:ext cx="187614" cy="13120"/>
          </a:xfrm>
          <a:custGeom>
            <a:avLst/>
            <a:gdLst>
              <a:gd name="T0" fmla="*/ 0 w 632"/>
              <a:gd name="T1" fmla="*/ 0 h 44"/>
              <a:gd name="T2" fmla="*/ 631 w 632"/>
              <a:gd name="T3" fmla="*/ 0 h 44"/>
              <a:gd name="T4" fmla="*/ 631 w 632"/>
              <a:gd name="T5" fmla="*/ 43 h 44"/>
              <a:gd name="T6" fmla="*/ 0 w 632"/>
              <a:gd name="T7" fmla="*/ 43 h 44"/>
              <a:gd name="T8" fmla="*/ 0 w 632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2" h="44">
                <a:moveTo>
                  <a:pt x="0" y="0"/>
                </a:moveTo>
                <a:lnTo>
                  <a:pt x="631" y="0"/>
                </a:lnTo>
                <a:lnTo>
                  <a:pt x="631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0" name="Freeform 776"/>
          <p:cNvSpPr>
            <a:spLocks noChangeArrowheads="1"/>
          </p:cNvSpPr>
          <p:nvPr/>
        </p:nvSpPr>
        <p:spPr bwMode="auto">
          <a:xfrm>
            <a:off x="7014527" y="3233409"/>
            <a:ext cx="11808" cy="11807"/>
          </a:xfrm>
          <a:custGeom>
            <a:avLst/>
            <a:gdLst>
              <a:gd name="T0" fmla="*/ 0 w 38"/>
              <a:gd name="T1" fmla="*/ 0 h 38"/>
              <a:gd name="T2" fmla="*/ 37 w 38"/>
              <a:gd name="T3" fmla="*/ 0 h 38"/>
              <a:gd name="T4" fmla="*/ 37 w 38"/>
              <a:gd name="T5" fmla="*/ 37 h 38"/>
              <a:gd name="T6" fmla="*/ 0 w 38"/>
              <a:gd name="T7" fmla="*/ 37 h 38"/>
              <a:gd name="T8" fmla="*/ 0 w 3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0" y="0"/>
                </a:moveTo>
                <a:lnTo>
                  <a:pt x="37" y="0"/>
                </a:lnTo>
                <a:lnTo>
                  <a:pt x="3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1" name="Freeform 777"/>
          <p:cNvSpPr>
            <a:spLocks noChangeArrowheads="1"/>
          </p:cNvSpPr>
          <p:nvPr/>
        </p:nvSpPr>
        <p:spPr bwMode="auto">
          <a:xfrm>
            <a:off x="7051262" y="3220289"/>
            <a:ext cx="38048" cy="13120"/>
          </a:xfrm>
          <a:custGeom>
            <a:avLst/>
            <a:gdLst>
              <a:gd name="T0" fmla="*/ 0 w 129"/>
              <a:gd name="T1" fmla="*/ 0 h 44"/>
              <a:gd name="T2" fmla="*/ 128 w 129"/>
              <a:gd name="T3" fmla="*/ 0 h 44"/>
              <a:gd name="T4" fmla="*/ 128 w 129"/>
              <a:gd name="T5" fmla="*/ 43 h 44"/>
              <a:gd name="T6" fmla="*/ 0 w 129"/>
              <a:gd name="T7" fmla="*/ 43 h 44"/>
              <a:gd name="T8" fmla="*/ 0 w 12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44">
                <a:moveTo>
                  <a:pt x="0" y="0"/>
                </a:moveTo>
                <a:lnTo>
                  <a:pt x="128" y="0"/>
                </a:lnTo>
                <a:lnTo>
                  <a:pt x="12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2" name="Freeform 778"/>
          <p:cNvSpPr>
            <a:spLocks noChangeArrowheads="1"/>
          </p:cNvSpPr>
          <p:nvPr/>
        </p:nvSpPr>
        <p:spPr bwMode="auto">
          <a:xfrm>
            <a:off x="7089310" y="3208481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3" name="Freeform 779"/>
          <p:cNvSpPr>
            <a:spLocks noChangeArrowheads="1"/>
          </p:cNvSpPr>
          <p:nvPr/>
        </p:nvSpPr>
        <p:spPr bwMode="auto">
          <a:xfrm>
            <a:off x="7127357" y="3233409"/>
            <a:ext cx="19680" cy="11807"/>
          </a:xfrm>
          <a:custGeom>
            <a:avLst/>
            <a:gdLst>
              <a:gd name="T0" fmla="*/ 0 w 65"/>
              <a:gd name="T1" fmla="*/ 0 h 38"/>
              <a:gd name="T2" fmla="*/ 64 w 65"/>
              <a:gd name="T3" fmla="*/ 0 h 38"/>
              <a:gd name="T4" fmla="*/ 64 w 65"/>
              <a:gd name="T5" fmla="*/ 37 h 38"/>
              <a:gd name="T6" fmla="*/ 0 w 65"/>
              <a:gd name="T7" fmla="*/ 37 h 38"/>
              <a:gd name="T8" fmla="*/ 0 w 65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8">
                <a:moveTo>
                  <a:pt x="0" y="0"/>
                </a:moveTo>
                <a:lnTo>
                  <a:pt x="64" y="0"/>
                </a:lnTo>
                <a:lnTo>
                  <a:pt x="64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4" name="Freeform 780"/>
          <p:cNvSpPr>
            <a:spLocks noChangeArrowheads="1"/>
          </p:cNvSpPr>
          <p:nvPr/>
        </p:nvSpPr>
        <p:spPr bwMode="auto">
          <a:xfrm>
            <a:off x="7044703" y="3195361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5" name="Freeform 781"/>
          <p:cNvSpPr>
            <a:spLocks noChangeArrowheads="1"/>
          </p:cNvSpPr>
          <p:nvPr/>
        </p:nvSpPr>
        <p:spPr bwMode="auto">
          <a:xfrm>
            <a:off x="6939744" y="3124514"/>
            <a:ext cx="300444" cy="190238"/>
          </a:xfrm>
          <a:custGeom>
            <a:avLst/>
            <a:gdLst>
              <a:gd name="T0" fmla="*/ 965 w 1009"/>
              <a:gd name="T1" fmla="*/ 594 h 638"/>
              <a:gd name="T2" fmla="*/ 42 w 1009"/>
              <a:gd name="T3" fmla="*/ 594 h 638"/>
              <a:gd name="T4" fmla="*/ 42 w 1009"/>
              <a:gd name="T5" fmla="*/ 494 h 638"/>
              <a:gd name="T6" fmla="*/ 148 w 1009"/>
              <a:gd name="T7" fmla="*/ 494 h 638"/>
              <a:gd name="T8" fmla="*/ 148 w 1009"/>
              <a:gd name="T9" fmla="*/ 451 h 638"/>
              <a:gd name="T10" fmla="*/ 74 w 1009"/>
              <a:gd name="T11" fmla="*/ 451 h 638"/>
              <a:gd name="T12" fmla="*/ 376 w 1009"/>
              <a:gd name="T13" fmla="*/ 175 h 638"/>
              <a:gd name="T14" fmla="*/ 504 w 1009"/>
              <a:gd name="T15" fmla="*/ 175 h 638"/>
              <a:gd name="T16" fmla="*/ 504 w 1009"/>
              <a:gd name="T17" fmla="*/ 133 h 638"/>
              <a:gd name="T18" fmla="*/ 419 w 1009"/>
              <a:gd name="T19" fmla="*/ 133 h 638"/>
              <a:gd name="T20" fmla="*/ 504 w 1009"/>
              <a:gd name="T21" fmla="*/ 53 h 638"/>
              <a:gd name="T22" fmla="*/ 684 w 1009"/>
              <a:gd name="T23" fmla="*/ 217 h 638"/>
              <a:gd name="T24" fmla="*/ 631 w 1009"/>
              <a:gd name="T25" fmla="*/ 217 h 638"/>
              <a:gd name="T26" fmla="*/ 631 w 1009"/>
              <a:gd name="T27" fmla="*/ 260 h 638"/>
              <a:gd name="T28" fmla="*/ 727 w 1009"/>
              <a:gd name="T29" fmla="*/ 260 h 638"/>
              <a:gd name="T30" fmla="*/ 775 w 1009"/>
              <a:gd name="T31" fmla="*/ 302 h 638"/>
              <a:gd name="T32" fmla="*/ 758 w 1009"/>
              <a:gd name="T33" fmla="*/ 302 h 638"/>
              <a:gd name="T34" fmla="*/ 758 w 1009"/>
              <a:gd name="T35" fmla="*/ 345 h 638"/>
              <a:gd name="T36" fmla="*/ 817 w 1009"/>
              <a:gd name="T37" fmla="*/ 345 h 638"/>
              <a:gd name="T38" fmla="*/ 939 w 1009"/>
              <a:gd name="T39" fmla="*/ 451 h 638"/>
              <a:gd name="T40" fmla="*/ 860 w 1009"/>
              <a:gd name="T41" fmla="*/ 451 h 638"/>
              <a:gd name="T42" fmla="*/ 860 w 1009"/>
              <a:gd name="T43" fmla="*/ 494 h 638"/>
              <a:gd name="T44" fmla="*/ 965 w 1009"/>
              <a:gd name="T45" fmla="*/ 494 h 638"/>
              <a:gd name="T46" fmla="*/ 965 w 1009"/>
              <a:gd name="T47" fmla="*/ 594 h 638"/>
              <a:gd name="T48" fmla="*/ 504 w 1009"/>
              <a:gd name="T49" fmla="*/ 0 h 638"/>
              <a:gd name="T50" fmla="*/ 0 w 1009"/>
              <a:gd name="T51" fmla="*/ 456 h 638"/>
              <a:gd name="T52" fmla="*/ 0 w 1009"/>
              <a:gd name="T53" fmla="*/ 637 h 638"/>
              <a:gd name="T54" fmla="*/ 1008 w 1009"/>
              <a:gd name="T55" fmla="*/ 637 h 638"/>
              <a:gd name="T56" fmla="*/ 1008 w 1009"/>
              <a:gd name="T57" fmla="*/ 456 h 638"/>
              <a:gd name="T58" fmla="*/ 504 w 1009"/>
              <a:gd name="T59" fmla="*/ 0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09" h="638">
                <a:moveTo>
                  <a:pt x="965" y="594"/>
                </a:moveTo>
                <a:lnTo>
                  <a:pt x="42" y="594"/>
                </a:lnTo>
                <a:lnTo>
                  <a:pt x="42" y="494"/>
                </a:lnTo>
                <a:lnTo>
                  <a:pt x="148" y="494"/>
                </a:lnTo>
                <a:lnTo>
                  <a:pt x="148" y="451"/>
                </a:lnTo>
                <a:lnTo>
                  <a:pt x="74" y="451"/>
                </a:lnTo>
                <a:lnTo>
                  <a:pt x="376" y="175"/>
                </a:lnTo>
                <a:lnTo>
                  <a:pt x="504" y="175"/>
                </a:lnTo>
                <a:lnTo>
                  <a:pt x="504" y="133"/>
                </a:lnTo>
                <a:lnTo>
                  <a:pt x="419" y="133"/>
                </a:lnTo>
                <a:lnTo>
                  <a:pt x="504" y="53"/>
                </a:lnTo>
                <a:lnTo>
                  <a:pt x="684" y="217"/>
                </a:lnTo>
                <a:lnTo>
                  <a:pt x="631" y="217"/>
                </a:lnTo>
                <a:lnTo>
                  <a:pt x="631" y="260"/>
                </a:lnTo>
                <a:lnTo>
                  <a:pt x="727" y="260"/>
                </a:lnTo>
                <a:lnTo>
                  <a:pt x="775" y="302"/>
                </a:lnTo>
                <a:lnTo>
                  <a:pt x="758" y="302"/>
                </a:lnTo>
                <a:lnTo>
                  <a:pt x="758" y="345"/>
                </a:lnTo>
                <a:lnTo>
                  <a:pt x="817" y="345"/>
                </a:lnTo>
                <a:lnTo>
                  <a:pt x="939" y="451"/>
                </a:lnTo>
                <a:lnTo>
                  <a:pt x="860" y="451"/>
                </a:lnTo>
                <a:lnTo>
                  <a:pt x="860" y="494"/>
                </a:lnTo>
                <a:lnTo>
                  <a:pt x="965" y="494"/>
                </a:lnTo>
                <a:lnTo>
                  <a:pt x="965" y="594"/>
                </a:lnTo>
                <a:close/>
                <a:moveTo>
                  <a:pt x="504" y="0"/>
                </a:moveTo>
                <a:lnTo>
                  <a:pt x="0" y="456"/>
                </a:lnTo>
                <a:lnTo>
                  <a:pt x="0" y="637"/>
                </a:lnTo>
                <a:lnTo>
                  <a:pt x="1008" y="637"/>
                </a:lnTo>
                <a:lnTo>
                  <a:pt x="1008" y="456"/>
                </a:lnTo>
                <a:lnTo>
                  <a:pt x="50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6" name="Freeform 782"/>
          <p:cNvSpPr>
            <a:spLocks noChangeArrowheads="1"/>
          </p:cNvSpPr>
          <p:nvPr/>
        </p:nvSpPr>
        <p:spPr bwMode="auto">
          <a:xfrm>
            <a:off x="6939744" y="3320000"/>
            <a:ext cx="300444" cy="30175"/>
          </a:xfrm>
          <a:custGeom>
            <a:avLst/>
            <a:gdLst>
              <a:gd name="T0" fmla="*/ 955 w 1009"/>
              <a:gd name="T1" fmla="*/ 64 h 102"/>
              <a:gd name="T2" fmla="*/ 52 w 1009"/>
              <a:gd name="T3" fmla="*/ 64 h 102"/>
              <a:gd name="T4" fmla="*/ 52 w 1009"/>
              <a:gd name="T5" fmla="*/ 64 h 102"/>
              <a:gd name="T6" fmla="*/ 47 w 1009"/>
              <a:gd name="T7" fmla="*/ 58 h 102"/>
              <a:gd name="T8" fmla="*/ 42 w 1009"/>
              <a:gd name="T9" fmla="*/ 53 h 102"/>
              <a:gd name="T10" fmla="*/ 42 w 1009"/>
              <a:gd name="T11" fmla="*/ 53 h 102"/>
              <a:gd name="T12" fmla="*/ 47 w 1009"/>
              <a:gd name="T13" fmla="*/ 43 h 102"/>
              <a:gd name="T14" fmla="*/ 52 w 1009"/>
              <a:gd name="T15" fmla="*/ 43 h 102"/>
              <a:gd name="T16" fmla="*/ 955 w 1009"/>
              <a:gd name="T17" fmla="*/ 43 h 102"/>
              <a:gd name="T18" fmla="*/ 955 w 1009"/>
              <a:gd name="T19" fmla="*/ 43 h 102"/>
              <a:gd name="T20" fmla="*/ 965 w 1009"/>
              <a:gd name="T21" fmla="*/ 43 h 102"/>
              <a:gd name="T22" fmla="*/ 965 w 1009"/>
              <a:gd name="T23" fmla="*/ 53 h 102"/>
              <a:gd name="T24" fmla="*/ 965 w 1009"/>
              <a:gd name="T25" fmla="*/ 53 h 102"/>
              <a:gd name="T26" fmla="*/ 965 w 1009"/>
              <a:gd name="T27" fmla="*/ 58 h 102"/>
              <a:gd name="T28" fmla="*/ 955 w 1009"/>
              <a:gd name="T29" fmla="*/ 64 h 102"/>
              <a:gd name="T30" fmla="*/ 955 w 1009"/>
              <a:gd name="T31" fmla="*/ 0 h 102"/>
              <a:gd name="T32" fmla="*/ 52 w 1009"/>
              <a:gd name="T33" fmla="*/ 0 h 102"/>
              <a:gd name="T34" fmla="*/ 52 w 1009"/>
              <a:gd name="T35" fmla="*/ 0 h 102"/>
              <a:gd name="T36" fmla="*/ 31 w 1009"/>
              <a:gd name="T37" fmla="*/ 5 h 102"/>
              <a:gd name="T38" fmla="*/ 15 w 1009"/>
              <a:gd name="T39" fmla="*/ 16 h 102"/>
              <a:gd name="T40" fmla="*/ 5 w 1009"/>
              <a:gd name="T41" fmla="*/ 32 h 102"/>
              <a:gd name="T42" fmla="*/ 0 w 1009"/>
              <a:gd name="T43" fmla="*/ 53 h 102"/>
              <a:gd name="T44" fmla="*/ 0 w 1009"/>
              <a:gd name="T45" fmla="*/ 53 h 102"/>
              <a:gd name="T46" fmla="*/ 5 w 1009"/>
              <a:gd name="T47" fmla="*/ 69 h 102"/>
              <a:gd name="T48" fmla="*/ 15 w 1009"/>
              <a:gd name="T49" fmla="*/ 90 h 102"/>
              <a:gd name="T50" fmla="*/ 31 w 1009"/>
              <a:gd name="T51" fmla="*/ 101 h 102"/>
              <a:gd name="T52" fmla="*/ 52 w 1009"/>
              <a:gd name="T53" fmla="*/ 101 h 102"/>
              <a:gd name="T54" fmla="*/ 955 w 1009"/>
              <a:gd name="T55" fmla="*/ 101 h 102"/>
              <a:gd name="T56" fmla="*/ 955 w 1009"/>
              <a:gd name="T57" fmla="*/ 101 h 102"/>
              <a:gd name="T58" fmla="*/ 976 w 1009"/>
              <a:gd name="T59" fmla="*/ 101 h 102"/>
              <a:gd name="T60" fmla="*/ 993 w 1009"/>
              <a:gd name="T61" fmla="*/ 90 h 102"/>
              <a:gd name="T62" fmla="*/ 1003 w 1009"/>
              <a:gd name="T63" fmla="*/ 69 h 102"/>
              <a:gd name="T64" fmla="*/ 1008 w 1009"/>
              <a:gd name="T65" fmla="*/ 53 h 102"/>
              <a:gd name="T66" fmla="*/ 1008 w 1009"/>
              <a:gd name="T67" fmla="*/ 53 h 102"/>
              <a:gd name="T68" fmla="*/ 1003 w 1009"/>
              <a:gd name="T69" fmla="*/ 32 h 102"/>
              <a:gd name="T70" fmla="*/ 993 w 1009"/>
              <a:gd name="T71" fmla="*/ 16 h 102"/>
              <a:gd name="T72" fmla="*/ 976 w 1009"/>
              <a:gd name="T73" fmla="*/ 5 h 102"/>
              <a:gd name="T74" fmla="*/ 955 w 1009"/>
              <a:gd name="T75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09" h="102">
                <a:moveTo>
                  <a:pt x="955" y="64"/>
                </a:moveTo>
                <a:lnTo>
                  <a:pt x="52" y="64"/>
                </a:lnTo>
                <a:lnTo>
                  <a:pt x="52" y="64"/>
                </a:lnTo>
                <a:lnTo>
                  <a:pt x="47" y="58"/>
                </a:lnTo>
                <a:lnTo>
                  <a:pt x="42" y="53"/>
                </a:lnTo>
                <a:lnTo>
                  <a:pt x="42" y="53"/>
                </a:lnTo>
                <a:lnTo>
                  <a:pt x="47" y="43"/>
                </a:lnTo>
                <a:lnTo>
                  <a:pt x="52" y="43"/>
                </a:lnTo>
                <a:lnTo>
                  <a:pt x="955" y="43"/>
                </a:lnTo>
                <a:lnTo>
                  <a:pt x="955" y="43"/>
                </a:lnTo>
                <a:lnTo>
                  <a:pt x="965" y="43"/>
                </a:lnTo>
                <a:lnTo>
                  <a:pt x="965" y="53"/>
                </a:lnTo>
                <a:lnTo>
                  <a:pt x="965" y="53"/>
                </a:lnTo>
                <a:lnTo>
                  <a:pt x="965" y="58"/>
                </a:lnTo>
                <a:lnTo>
                  <a:pt x="955" y="64"/>
                </a:lnTo>
                <a:close/>
                <a:moveTo>
                  <a:pt x="955" y="0"/>
                </a:moveTo>
                <a:lnTo>
                  <a:pt x="52" y="0"/>
                </a:lnTo>
                <a:lnTo>
                  <a:pt x="52" y="0"/>
                </a:lnTo>
                <a:lnTo>
                  <a:pt x="31" y="5"/>
                </a:lnTo>
                <a:lnTo>
                  <a:pt x="15" y="16"/>
                </a:lnTo>
                <a:lnTo>
                  <a:pt x="5" y="32"/>
                </a:lnTo>
                <a:lnTo>
                  <a:pt x="0" y="53"/>
                </a:lnTo>
                <a:lnTo>
                  <a:pt x="0" y="53"/>
                </a:lnTo>
                <a:lnTo>
                  <a:pt x="5" y="69"/>
                </a:lnTo>
                <a:lnTo>
                  <a:pt x="15" y="90"/>
                </a:lnTo>
                <a:lnTo>
                  <a:pt x="31" y="101"/>
                </a:lnTo>
                <a:lnTo>
                  <a:pt x="52" y="101"/>
                </a:lnTo>
                <a:lnTo>
                  <a:pt x="955" y="101"/>
                </a:lnTo>
                <a:lnTo>
                  <a:pt x="955" y="101"/>
                </a:lnTo>
                <a:lnTo>
                  <a:pt x="976" y="101"/>
                </a:lnTo>
                <a:lnTo>
                  <a:pt x="993" y="90"/>
                </a:lnTo>
                <a:lnTo>
                  <a:pt x="1003" y="69"/>
                </a:lnTo>
                <a:lnTo>
                  <a:pt x="1008" y="53"/>
                </a:lnTo>
                <a:lnTo>
                  <a:pt x="1008" y="53"/>
                </a:lnTo>
                <a:lnTo>
                  <a:pt x="1003" y="32"/>
                </a:lnTo>
                <a:lnTo>
                  <a:pt x="993" y="16"/>
                </a:lnTo>
                <a:lnTo>
                  <a:pt x="976" y="5"/>
                </a:lnTo>
                <a:lnTo>
                  <a:pt x="95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7" name="Freeform 783"/>
          <p:cNvSpPr>
            <a:spLocks noChangeArrowheads="1"/>
          </p:cNvSpPr>
          <p:nvPr/>
        </p:nvSpPr>
        <p:spPr bwMode="auto">
          <a:xfrm>
            <a:off x="6946304" y="3358047"/>
            <a:ext cx="287325" cy="45920"/>
          </a:xfrm>
          <a:custGeom>
            <a:avLst/>
            <a:gdLst>
              <a:gd name="T0" fmla="*/ 966 w 967"/>
              <a:gd name="T1" fmla="*/ 0 h 155"/>
              <a:gd name="T2" fmla="*/ 536 w 967"/>
              <a:gd name="T3" fmla="*/ 0 h 155"/>
              <a:gd name="T4" fmla="*/ 440 w 967"/>
              <a:gd name="T5" fmla="*/ 95 h 155"/>
              <a:gd name="T6" fmla="*/ 345 w 967"/>
              <a:gd name="T7" fmla="*/ 0 h 155"/>
              <a:gd name="T8" fmla="*/ 0 w 967"/>
              <a:gd name="T9" fmla="*/ 0 h 155"/>
              <a:gd name="T10" fmla="*/ 0 w 967"/>
              <a:gd name="T11" fmla="*/ 37 h 155"/>
              <a:gd name="T12" fmla="*/ 329 w 967"/>
              <a:gd name="T13" fmla="*/ 37 h 155"/>
              <a:gd name="T14" fmla="*/ 440 w 967"/>
              <a:gd name="T15" fmla="*/ 154 h 155"/>
              <a:gd name="T16" fmla="*/ 557 w 967"/>
              <a:gd name="T17" fmla="*/ 37 h 155"/>
              <a:gd name="T18" fmla="*/ 966 w 967"/>
              <a:gd name="T19" fmla="*/ 37 h 155"/>
              <a:gd name="T20" fmla="*/ 966 w 967"/>
              <a:gd name="T21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7" h="155">
                <a:moveTo>
                  <a:pt x="966" y="0"/>
                </a:moveTo>
                <a:lnTo>
                  <a:pt x="536" y="0"/>
                </a:lnTo>
                <a:lnTo>
                  <a:pt x="440" y="95"/>
                </a:lnTo>
                <a:lnTo>
                  <a:pt x="345" y="0"/>
                </a:lnTo>
                <a:lnTo>
                  <a:pt x="0" y="0"/>
                </a:lnTo>
                <a:lnTo>
                  <a:pt x="0" y="37"/>
                </a:lnTo>
                <a:lnTo>
                  <a:pt x="329" y="37"/>
                </a:lnTo>
                <a:lnTo>
                  <a:pt x="440" y="154"/>
                </a:lnTo>
                <a:lnTo>
                  <a:pt x="557" y="37"/>
                </a:lnTo>
                <a:lnTo>
                  <a:pt x="966" y="37"/>
                </a:lnTo>
                <a:lnTo>
                  <a:pt x="96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" name="Freeform 784"/>
          <p:cNvSpPr>
            <a:spLocks noChangeArrowheads="1"/>
          </p:cNvSpPr>
          <p:nvPr/>
        </p:nvSpPr>
        <p:spPr bwMode="auto">
          <a:xfrm>
            <a:off x="6947616" y="3377727"/>
            <a:ext cx="98398" cy="13120"/>
          </a:xfrm>
          <a:custGeom>
            <a:avLst/>
            <a:gdLst>
              <a:gd name="T0" fmla="*/ 0 w 330"/>
              <a:gd name="T1" fmla="*/ 0 h 43"/>
              <a:gd name="T2" fmla="*/ 329 w 330"/>
              <a:gd name="T3" fmla="*/ 0 h 43"/>
              <a:gd name="T4" fmla="*/ 329 w 330"/>
              <a:gd name="T5" fmla="*/ 42 h 43"/>
              <a:gd name="T6" fmla="*/ 0 w 330"/>
              <a:gd name="T7" fmla="*/ 42 h 43"/>
              <a:gd name="T8" fmla="*/ 0 w 330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0" h="43">
                <a:moveTo>
                  <a:pt x="0" y="0"/>
                </a:moveTo>
                <a:lnTo>
                  <a:pt x="329" y="0"/>
                </a:lnTo>
                <a:lnTo>
                  <a:pt x="329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9" name="Freeform 785"/>
          <p:cNvSpPr>
            <a:spLocks noChangeArrowheads="1"/>
          </p:cNvSpPr>
          <p:nvPr/>
        </p:nvSpPr>
        <p:spPr bwMode="auto">
          <a:xfrm>
            <a:off x="7108989" y="3377727"/>
            <a:ext cx="124639" cy="13120"/>
          </a:xfrm>
          <a:custGeom>
            <a:avLst/>
            <a:gdLst>
              <a:gd name="T0" fmla="*/ 0 w 420"/>
              <a:gd name="T1" fmla="*/ 0 h 43"/>
              <a:gd name="T2" fmla="*/ 419 w 420"/>
              <a:gd name="T3" fmla="*/ 0 h 43"/>
              <a:gd name="T4" fmla="*/ 419 w 420"/>
              <a:gd name="T5" fmla="*/ 42 h 43"/>
              <a:gd name="T6" fmla="*/ 0 w 420"/>
              <a:gd name="T7" fmla="*/ 42 h 43"/>
              <a:gd name="T8" fmla="*/ 0 w 420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43">
                <a:moveTo>
                  <a:pt x="0" y="0"/>
                </a:moveTo>
                <a:lnTo>
                  <a:pt x="419" y="0"/>
                </a:lnTo>
                <a:lnTo>
                  <a:pt x="419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0" name="Freeform 786"/>
          <p:cNvSpPr>
            <a:spLocks noChangeArrowheads="1"/>
          </p:cNvSpPr>
          <p:nvPr/>
        </p:nvSpPr>
        <p:spPr bwMode="auto">
          <a:xfrm>
            <a:off x="6947616" y="3432831"/>
            <a:ext cx="55103" cy="13120"/>
          </a:xfrm>
          <a:custGeom>
            <a:avLst/>
            <a:gdLst>
              <a:gd name="T0" fmla="*/ 0 w 187"/>
              <a:gd name="T1" fmla="*/ 0 h 43"/>
              <a:gd name="T2" fmla="*/ 186 w 187"/>
              <a:gd name="T3" fmla="*/ 0 h 43"/>
              <a:gd name="T4" fmla="*/ 186 w 187"/>
              <a:gd name="T5" fmla="*/ 42 h 43"/>
              <a:gd name="T6" fmla="*/ 0 w 187"/>
              <a:gd name="T7" fmla="*/ 42 h 43"/>
              <a:gd name="T8" fmla="*/ 0 w 187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43">
                <a:moveTo>
                  <a:pt x="0" y="0"/>
                </a:moveTo>
                <a:lnTo>
                  <a:pt x="186" y="0"/>
                </a:lnTo>
                <a:lnTo>
                  <a:pt x="186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1" name="Freeform 787"/>
          <p:cNvSpPr>
            <a:spLocks noChangeArrowheads="1"/>
          </p:cNvSpPr>
          <p:nvPr/>
        </p:nvSpPr>
        <p:spPr bwMode="auto">
          <a:xfrm>
            <a:off x="7007967" y="3432831"/>
            <a:ext cx="82655" cy="13120"/>
          </a:xfrm>
          <a:custGeom>
            <a:avLst/>
            <a:gdLst>
              <a:gd name="T0" fmla="*/ 0 w 277"/>
              <a:gd name="T1" fmla="*/ 0 h 43"/>
              <a:gd name="T2" fmla="*/ 276 w 277"/>
              <a:gd name="T3" fmla="*/ 0 h 43"/>
              <a:gd name="T4" fmla="*/ 276 w 277"/>
              <a:gd name="T5" fmla="*/ 42 h 43"/>
              <a:gd name="T6" fmla="*/ 0 w 277"/>
              <a:gd name="T7" fmla="*/ 42 h 43"/>
              <a:gd name="T8" fmla="*/ 0 w 277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43">
                <a:moveTo>
                  <a:pt x="0" y="0"/>
                </a:moveTo>
                <a:lnTo>
                  <a:pt x="276" y="0"/>
                </a:lnTo>
                <a:lnTo>
                  <a:pt x="276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2" name="Freeform 788"/>
          <p:cNvSpPr>
            <a:spLocks noChangeArrowheads="1"/>
          </p:cNvSpPr>
          <p:nvPr/>
        </p:nvSpPr>
        <p:spPr bwMode="auto">
          <a:xfrm>
            <a:off x="7095870" y="3432831"/>
            <a:ext cx="81343" cy="13120"/>
          </a:xfrm>
          <a:custGeom>
            <a:avLst/>
            <a:gdLst>
              <a:gd name="T0" fmla="*/ 0 w 272"/>
              <a:gd name="T1" fmla="*/ 0 h 43"/>
              <a:gd name="T2" fmla="*/ 271 w 272"/>
              <a:gd name="T3" fmla="*/ 0 h 43"/>
              <a:gd name="T4" fmla="*/ 271 w 272"/>
              <a:gd name="T5" fmla="*/ 42 h 43"/>
              <a:gd name="T6" fmla="*/ 0 w 272"/>
              <a:gd name="T7" fmla="*/ 42 h 43"/>
              <a:gd name="T8" fmla="*/ 0 w 272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" h="43">
                <a:moveTo>
                  <a:pt x="0" y="0"/>
                </a:moveTo>
                <a:lnTo>
                  <a:pt x="271" y="0"/>
                </a:lnTo>
                <a:lnTo>
                  <a:pt x="271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3" name="Freeform 789"/>
          <p:cNvSpPr>
            <a:spLocks noChangeArrowheads="1"/>
          </p:cNvSpPr>
          <p:nvPr/>
        </p:nvSpPr>
        <p:spPr bwMode="auto">
          <a:xfrm>
            <a:off x="7183773" y="3432831"/>
            <a:ext cx="49855" cy="13120"/>
          </a:xfrm>
          <a:custGeom>
            <a:avLst/>
            <a:gdLst>
              <a:gd name="T0" fmla="*/ 0 w 166"/>
              <a:gd name="T1" fmla="*/ 0 h 43"/>
              <a:gd name="T2" fmla="*/ 165 w 166"/>
              <a:gd name="T3" fmla="*/ 0 h 43"/>
              <a:gd name="T4" fmla="*/ 165 w 166"/>
              <a:gd name="T5" fmla="*/ 42 h 43"/>
              <a:gd name="T6" fmla="*/ 0 w 166"/>
              <a:gd name="T7" fmla="*/ 42 h 43"/>
              <a:gd name="T8" fmla="*/ 0 w 166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43">
                <a:moveTo>
                  <a:pt x="0" y="0"/>
                </a:moveTo>
                <a:lnTo>
                  <a:pt x="165" y="0"/>
                </a:lnTo>
                <a:lnTo>
                  <a:pt x="165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4" name="Freeform 790"/>
          <p:cNvSpPr>
            <a:spLocks noChangeArrowheads="1"/>
          </p:cNvSpPr>
          <p:nvPr/>
        </p:nvSpPr>
        <p:spPr bwMode="auto">
          <a:xfrm>
            <a:off x="6939744" y="3394783"/>
            <a:ext cx="300444" cy="31488"/>
          </a:xfrm>
          <a:custGeom>
            <a:avLst/>
            <a:gdLst>
              <a:gd name="T0" fmla="*/ 955 w 1009"/>
              <a:gd name="T1" fmla="*/ 0 h 107"/>
              <a:gd name="T2" fmla="*/ 525 w 1009"/>
              <a:gd name="T3" fmla="*/ 0 h 107"/>
              <a:gd name="T4" fmla="*/ 525 w 1009"/>
              <a:gd name="T5" fmla="*/ 42 h 107"/>
              <a:gd name="T6" fmla="*/ 955 w 1009"/>
              <a:gd name="T7" fmla="*/ 42 h 107"/>
              <a:gd name="T8" fmla="*/ 955 w 1009"/>
              <a:gd name="T9" fmla="*/ 42 h 107"/>
              <a:gd name="T10" fmla="*/ 965 w 1009"/>
              <a:gd name="T11" fmla="*/ 47 h 107"/>
              <a:gd name="T12" fmla="*/ 965 w 1009"/>
              <a:gd name="T13" fmla="*/ 53 h 107"/>
              <a:gd name="T14" fmla="*/ 965 w 1009"/>
              <a:gd name="T15" fmla="*/ 53 h 107"/>
              <a:gd name="T16" fmla="*/ 965 w 1009"/>
              <a:gd name="T17" fmla="*/ 63 h 107"/>
              <a:gd name="T18" fmla="*/ 955 w 1009"/>
              <a:gd name="T19" fmla="*/ 63 h 107"/>
              <a:gd name="T20" fmla="*/ 52 w 1009"/>
              <a:gd name="T21" fmla="*/ 63 h 107"/>
              <a:gd name="T22" fmla="*/ 52 w 1009"/>
              <a:gd name="T23" fmla="*/ 63 h 107"/>
              <a:gd name="T24" fmla="*/ 42 w 1009"/>
              <a:gd name="T25" fmla="*/ 63 h 107"/>
              <a:gd name="T26" fmla="*/ 42 w 1009"/>
              <a:gd name="T27" fmla="*/ 53 h 107"/>
              <a:gd name="T28" fmla="*/ 42 w 1009"/>
              <a:gd name="T29" fmla="*/ 53 h 107"/>
              <a:gd name="T30" fmla="*/ 42 w 1009"/>
              <a:gd name="T31" fmla="*/ 47 h 107"/>
              <a:gd name="T32" fmla="*/ 52 w 1009"/>
              <a:gd name="T33" fmla="*/ 42 h 107"/>
              <a:gd name="T34" fmla="*/ 398 w 1009"/>
              <a:gd name="T35" fmla="*/ 42 h 107"/>
              <a:gd name="T36" fmla="*/ 398 w 1009"/>
              <a:gd name="T37" fmla="*/ 0 h 107"/>
              <a:gd name="T38" fmla="*/ 52 w 1009"/>
              <a:gd name="T39" fmla="*/ 0 h 107"/>
              <a:gd name="T40" fmla="*/ 52 w 1009"/>
              <a:gd name="T41" fmla="*/ 0 h 107"/>
              <a:gd name="T42" fmla="*/ 31 w 1009"/>
              <a:gd name="T43" fmla="*/ 5 h 107"/>
              <a:gd name="T44" fmla="*/ 15 w 1009"/>
              <a:gd name="T45" fmla="*/ 15 h 107"/>
              <a:gd name="T46" fmla="*/ 5 w 1009"/>
              <a:gd name="T47" fmla="*/ 32 h 107"/>
              <a:gd name="T48" fmla="*/ 0 w 1009"/>
              <a:gd name="T49" fmla="*/ 53 h 107"/>
              <a:gd name="T50" fmla="*/ 0 w 1009"/>
              <a:gd name="T51" fmla="*/ 53 h 107"/>
              <a:gd name="T52" fmla="*/ 0 w 1009"/>
              <a:gd name="T53" fmla="*/ 53 h 107"/>
              <a:gd name="T54" fmla="*/ 0 w 1009"/>
              <a:gd name="T55" fmla="*/ 53 h 107"/>
              <a:gd name="T56" fmla="*/ 0 w 1009"/>
              <a:gd name="T57" fmla="*/ 53 h 107"/>
              <a:gd name="T58" fmla="*/ 0 w 1009"/>
              <a:gd name="T59" fmla="*/ 53 h 107"/>
              <a:gd name="T60" fmla="*/ 5 w 1009"/>
              <a:gd name="T61" fmla="*/ 74 h 107"/>
              <a:gd name="T62" fmla="*/ 15 w 1009"/>
              <a:gd name="T63" fmla="*/ 90 h 107"/>
              <a:gd name="T64" fmla="*/ 31 w 1009"/>
              <a:gd name="T65" fmla="*/ 100 h 107"/>
              <a:gd name="T66" fmla="*/ 52 w 1009"/>
              <a:gd name="T67" fmla="*/ 106 h 107"/>
              <a:gd name="T68" fmla="*/ 955 w 1009"/>
              <a:gd name="T69" fmla="*/ 106 h 107"/>
              <a:gd name="T70" fmla="*/ 955 w 1009"/>
              <a:gd name="T71" fmla="*/ 106 h 107"/>
              <a:gd name="T72" fmla="*/ 976 w 1009"/>
              <a:gd name="T73" fmla="*/ 100 h 107"/>
              <a:gd name="T74" fmla="*/ 993 w 1009"/>
              <a:gd name="T75" fmla="*/ 90 h 107"/>
              <a:gd name="T76" fmla="*/ 1003 w 1009"/>
              <a:gd name="T77" fmla="*/ 74 h 107"/>
              <a:gd name="T78" fmla="*/ 1008 w 1009"/>
              <a:gd name="T79" fmla="*/ 53 h 107"/>
              <a:gd name="T80" fmla="*/ 1008 w 1009"/>
              <a:gd name="T81" fmla="*/ 53 h 107"/>
              <a:gd name="T82" fmla="*/ 1008 w 1009"/>
              <a:gd name="T83" fmla="*/ 53 h 107"/>
              <a:gd name="T84" fmla="*/ 1008 w 1009"/>
              <a:gd name="T85" fmla="*/ 53 h 107"/>
              <a:gd name="T86" fmla="*/ 1008 w 1009"/>
              <a:gd name="T87" fmla="*/ 53 h 107"/>
              <a:gd name="T88" fmla="*/ 1008 w 1009"/>
              <a:gd name="T89" fmla="*/ 53 h 107"/>
              <a:gd name="T90" fmla="*/ 1003 w 1009"/>
              <a:gd name="T91" fmla="*/ 32 h 107"/>
              <a:gd name="T92" fmla="*/ 993 w 1009"/>
              <a:gd name="T93" fmla="*/ 15 h 107"/>
              <a:gd name="T94" fmla="*/ 976 w 1009"/>
              <a:gd name="T95" fmla="*/ 5 h 107"/>
              <a:gd name="T96" fmla="*/ 955 w 1009"/>
              <a:gd name="T97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09" h="107">
                <a:moveTo>
                  <a:pt x="955" y="0"/>
                </a:moveTo>
                <a:lnTo>
                  <a:pt x="525" y="0"/>
                </a:lnTo>
                <a:lnTo>
                  <a:pt x="525" y="42"/>
                </a:lnTo>
                <a:lnTo>
                  <a:pt x="955" y="42"/>
                </a:lnTo>
                <a:lnTo>
                  <a:pt x="955" y="42"/>
                </a:lnTo>
                <a:lnTo>
                  <a:pt x="965" y="47"/>
                </a:lnTo>
                <a:lnTo>
                  <a:pt x="965" y="53"/>
                </a:lnTo>
                <a:lnTo>
                  <a:pt x="965" y="53"/>
                </a:lnTo>
                <a:lnTo>
                  <a:pt x="965" y="63"/>
                </a:lnTo>
                <a:lnTo>
                  <a:pt x="955" y="63"/>
                </a:lnTo>
                <a:lnTo>
                  <a:pt x="52" y="63"/>
                </a:lnTo>
                <a:lnTo>
                  <a:pt x="52" y="63"/>
                </a:lnTo>
                <a:lnTo>
                  <a:pt x="42" y="63"/>
                </a:lnTo>
                <a:lnTo>
                  <a:pt x="42" y="53"/>
                </a:lnTo>
                <a:lnTo>
                  <a:pt x="42" y="53"/>
                </a:lnTo>
                <a:lnTo>
                  <a:pt x="42" y="47"/>
                </a:lnTo>
                <a:lnTo>
                  <a:pt x="52" y="42"/>
                </a:lnTo>
                <a:lnTo>
                  <a:pt x="398" y="42"/>
                </a:lnTo>
                <a:lnTo>
                  <a:pt x="398" y="0"/>
                </a:lnTo>
                <a:lnTo>
                  <a:pt x="52" y="0"/>
                </a:lnTo>
                <a:lnTo>
                  <a:pt x="52" y="0"/>
                </a:lnTo>
                <a:lnTo>
                  <a:pt x="31" y="5"/>
                </a:lnTo>
                <a:lnTo>
                  <a:pt x="15" y="15"/>
                </a:lnTo>
                <a:lnTo>
                  <a:pt x="5" y="32"/>
                </a:lnTo>
                <a:lnTo>
                  <a:pt x="0" y="53"/>
                </a:lnTo>
                <a:lnTo>
                  <a:pt x="0" y="53"/>
                </a:lnTo>
                <a:lnTo>
                  <a:pt x="0" y="53"/>
                </a:lnTo>
                <a:lnTo>
                  <a:pt x="0" y="53"/>
                </a:lnTo>
                <a:lnTo>
                  <a:pt x="0" y="53"/>
                </a:lnTo>
                <a:lnTo>
                  <a:pt x="0" y="53"/>
                </a:lnTo>
                <a:lnTo>
                  <a:pt x="5" y="74"/>
                </a:lnTo>
                <a:lnTo>
                  <a:pt x="15" y="90"/>
                </a:lnTo>
                <a:lnTo>
                  <a:pt x="31" y="100"/>
                </a:lnTo>
                <a:lnTo>
                  <a:pt x="52" y="106"/>
                </a:lnTo>
                <a:lnTo>
                  <a:pt x="955" y="106"/>
                </a:lnTo>
                <a:lnTo>
                  <a:pt x="955" y="106"/>
                </a:lnTo>
                <a:lnTo>
                  <a:pt x="976" y="100"/>
                </a:lnTo>
                <a:lnTo>
                  <a:pt x="993" y="90"/>
                </a:lnTo>
                <a:lnTo>
                  <a:pt x="1003" y="74"/>
                </a:lnTo>
                <a:lnTo>
                  <a:pt x="1008" y="53"/>
                </a:lnTo>
                <a:lnTo>
                  <a:pt x="1008" y="53"/>
                </a:lnTo>
                <a:lnTo>
                  <a:pt x="1008" y="53"/>
                </a:lnTo>
                <a:lnTo>
                  <a:pt x="1008" y="53"/>
                </a:lnTo>
                <a:lnTo>
                  <a:pt x="1008" y="53"/>
                </a:lnTo>
                <a:lnTo>
                  <a:pt x="1008" y="53"/>
                </a:lnTo>
                <a:lnTo>
                  <a:pt x="1003" y="32"/>
                </a:lnTo>
                <a:lnTo>
                  <a:pt x="993" y="15"/>
                </a:lnTo>
                <a:lnTo>
                  <a:pt x="976" y="5"/>
                </a:lnTo>
                <a:lnTo>
                  <a:pt x="955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5" name="Freeform 791"/>
          <p:cNvSpPr>
            <a:spLocks noChangeArrowheads="1"/>
          </p:cNvSpPr>
          <p:nvPr/>
        </p:nvSpPr>
        <p:spPr bwMode="auto">
          <a:xfrm>
            <a:off x="6947616" y="3451198"/>
            <a:ext cx="286012" cy="45919"/>
          </a:xfrm>
          <a:custGeom>
            <a:avLst/>
            <a:gdLst>
              <a:gd name="T0" fmla="*/ 0 w 962"/>
              <a:gd name="T1" fmla="*/ 43 h 156"/>
              <a:gd name="T2" fmla="*/ 616 w 962"/>
              <a:gd name="T3" fmla="*/ 43 h 156"/>
              <a:gd name="T4" fmla="*/ 732 w 962"/>
              <a:gd name="T5" fmla="*/ 155 h 156"/>
              <a:gd name="T6" fmla="*/ 844 w 962"/>
              <a:gd name="T7" fmla="*/ 43 h 156"/>
              <a:gd name="T8" fmla="*/ 961 w 962"/>
              <a:gd name="T9" fmla="*/ 43 h 156"/>
              <a:gd name="T10" fmla="*/ 961 w 962"/>
              <a:gd name="T11" fmla="*/ 0 h 156"/>
              <a:gd name="T12" fmla="*/ 828 w 962"/>
              <a:gd name="T13" fmla="*/ 0 h 156"/>
              <a:gd name="T14" fmla="*/ 732 w 962"/>
              <a:gd name="T15" fmla="*/ 96 h 156"/>
              <a:gd name="T16" fmla="*/ 632 w 962"/>
              <a:gd name="T17" fmla="*/ 0 h 156"/>
              <a:gd name="T18" fmla="*/ 0 w 962"/>
              <a:gd name="T19" fmla="*/ 0 h 156"/>
              <a:gd name="T20" fmla="*/ 0 w 962"/>
              <a:gd name="T21" fmla="*/ 4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2" h="156">
                <a:moveTo>
                  <a:pt x="0" y="43"/>
                </a:moveTo>
                <a:lnTo>
                  <a:pt x="616" y="43"/>
                </a:lnTo>
                <a:lnTo>
                  <a:pt x="732" y="155"/>
                </a:lnTo>
                <a:lnTo>
                  <a:pt x="844" y="43"/>
                </a:lnTo>
                <a:lnTo>
                  <a:pt x="961" y="43"/>
                </a:lnTo>
                <a:lnTo>
                  <a:pt x="961" y="0"/>
                </a:lnTo>
                <a:lnTo>
                  <a:pt x="828" y="0"/>
                </a:lnTo>
                <a:lnTo>
                  <a:pt x="732" y="96"/>
                </a:lnTo>
                <a:lnTo>
                  <a:pt x="632" y="0"/>
                </a:lnTo>
                <a:lnTo>
                  <a:pt x="0" y="0"/>
                </a:lnTo>
                <a:lnTo>
                  <a:pt x="0" y="4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6" name="Freeform 792"/>
          <p:cNvSpPr>
            <a:spLocks noChangeArrowheads="1"/>
          </p:cNvSpPr>
          <p:nvPr/>
        </p:nvSpPr>
        <p:spPr bwMode="auto">
          <a:xfrm>
            <a:off x="6939744" y="3470878"/>
            <a:ext cx="300444" cy="57727"/>
          </a:xfrm>
          <a:custGeom>
            <a:avLst/>
            <a:gdLst>
              <a:gd name="T0" fmla="*/ 860 w 1009"/>
              <a:gd name="T1" fmla="*/ 38 h 193"/>
              <a:gd name="T2" fmla="*/ 965 w 1009"/>
              <a:gd name="T3" fmla="*/ 38 h 193"/>
              <a:gd name="T4" fmla="*/ 965 w 1009"/>
              <a:gd name="T5" fmla="*/ 149 h 193"/>
              <a:gd name="T6" fmla="*/ 42 w 1009"/>
              <a:gd name="T7" fmla="*/ 149 h 193"/>
              <a:gd name="T8" fmla="*/ 42 w 1009"/>
              <a:gd name="T9" fmla="*/ 38 h 193"/>
              <a:gd name="T10" fmla="*/ 631 w 1009"/>
              <a:gd name="T11" fmla="*/ 38 h 193"/>
              <a:gd name="T12" fmla="*/ 631 w 1009"/>
              <a:gd name="T13" fmla="*/ 0 h 193"/>
              <a:gd name="T14" fmla="*/ 0 w 1009"/>
              <a:gd name="T15" fmla="*/ 0 h 193"/>
              <a:gd name="T16" fmla="*/ 0 w 1009"/>
              <a:gd name="T17" fmla="*/ 192 h 193"/>
              <a:gd name="T18" fmla="*/ 1008 w 1009"/>
              <a:gd name="T19" fmla="*/ 192 h 193"/>
              <a:gd name="T20" fmla="*/ 1008 w 1009"/>
              <a:gd name="T21" fmla="*/ 0 h 193"/>
              <a:gd name="T22" fmla="*/ 860 w 1009"/>
              <a:gd name="T23" fmla="*/ 0 h 193"/>
              <a:gd name="T24" fmla="*/ 860 w 1009"/>
              <a:gd name="T25" fmla="*/ 3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09" h="193">
                <a:moveTo>
                  <a:pt x="860" y="38"/>
                </a:moveTo>
                <a:lnTo>
                  <a:pt x="965" y="38"/>
                </a:lnTo>
                <a:lnTo>
                  <a:pt x="965" y="149"/>
                </a:lnTo>
                <a:lnTo>
                  <a:pt x="42" y="149"/>
                </a:lnTo>
                <a:lnTo>
                  <a:pt x="42" y="38"/>
                </a:lnTo>
                <a:lnTo>
                  <a:pt x="631" y="38"/>
                </a:lnTo>
                <a:lnTo>
                  <a:pt x="631" y="0"/>
                </a:lnTo>
                <a:lnTo>
                  <a:pt x="0" y="0"/>
                </a:lnTo>
                <a:lnTo>
                  <a:pt x="0" y="192"/>
                </a:lnTo>
                <a:lnTo>
                  <a:pt x="1008" y="192"/>
                </a:lnTo>
                <a:lnTo>
                  <a:pt x="1008" y="0"/>
                </a:lnTo>
                <a:lnTo>
                  <a:pt x="860" y="0"/>
                </a:lnTo>
                <a:lnTo>
                  <a:pt x="860" y="3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797" name="Picture 79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955" y="2473770"/>
            <a:ext cx="417211" cy="369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98" name="Freeform 794"/>
          <p:cNvSpPr>
            <a:spLocks noChangeArrowheads="1"/>
          </p:cNvSpPr>
          <p:nvPr/>
        </p:nvSpPr>
        <p:spPr bwMode="auto">
          <a:xfrm>
            <a:off x="9526975" y="2606281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9" name="Freeform 795"/>
          <p:cNvSpPr>
            <a:spLocks noChangeArrowheads="1"/>
          </p:cNvSpPr>
          <p:nvPr/>
        </p:nvSpPr>
        <p:spPr bwMode="auto">
          <a:xfrm>
            <a:off x="9534847" y="2632521"/>
            <a:ext cx="94463" cy="137758"/>
          </a:xfrm>
          <a:custGeom>
            <a:avLst/>
            <a:gdLst>
              <a:gd name="T0" fmla="*/ 308 w 319"/>
              <a:gd name="T1" fmla="*/ 42 h 462"/>
              <a:gd name="T2" fmla="*/ 53 w 319"/>
              <a:gd name="T3" fmla="*/ 0 h 462"/>
              <a:gd name="T4" fmla="*/ 160 w 319"/>
              <a:gd name="T5" fmla="*/ 42 h 462"/>
              <a:gd name="T6" fmla="*/ 186 w 319"/>
              <a:gd name="T7" fmla="*/ 47 h 462"/>
              <a:gd name="T8" fmla="*/ 228 w 319"/>
              <a:gd name="T9" fmla="*/ 68 h 462"/>
              <a:gd name="T10" fmla="*/ 255 w 319"/>
              <a:gd name="T11" fmla="*/ 100 h 462"/>
              <a:gd name="T12" fmla="*/ 276 w 319"/>
              <a:gd name="T13" fmla="*/ 143 h 462"/>
              <a:gd name="T14" fmla="*/ 276 w 319"/>
              <a:gd name="T15" fmla="*/ 169 h 462"/>
              <a:gd name="T16" fmla="*/ 266 w 319"/>
              <a:gd name="T17" fmla="*/ 217 h 462"/>
              <a:gd name="T18" fmla="*/ 239 w 319"/>
              <a:gd name="T19" fmla="*/ 259 h 462"/>
              <a:gd name="T20" fmla="*/ 196 w 319"/>
              <a:gd name="T21" fmla="*/ 286 h 462"/>
              <a:gd name="T22" fmla="*/ 149 w 319"/>
              <a:gd name="T23" fmla="*/ 297 h 462"/>
              <a:gd name="T24" fmla="*/ 85 w 319"/>
              <a:gd name="T25" fmla="*/ 297 h 462"/>
              <a:gd name="T26" fmla="*/ 53 w 319"/>
              <a:gd name="T27" fmla="*/ 302 h 462"/>
              <a:gd name="T28" fmla="*/ 11 w 319"/>
              <a:gd name="T29" fmla="*/ 344 h 462"/>
              <a:gd name="T30" fmla="*/ 0 w 319"/>
              <a:gd name="T31" fmla="*/ 376 h 462"/>
              <a:gd name="T32" fmla="*/ 6 w 319"/>
              <a:gd name="T33" fmla="*/ 397 h 462"/>
              <a:gd name="T34" fmla="*/ 27 w 319"/>
              <a:gd name="T35" fmla="*/ 440 h 462"/>
              <a:gd name="T36" fmla="*/ 69 w 319"/>
              <a:gd name="T37" fmla="*/ 461 h 462"/>
              <a:gd name="T38" fmla="*/ 85 w 319"/>
              <a:gd name="T39" fmla="*/ 419 h 462"/>
              <a:gd name="T40" fmla="*/ 69 w 319"/>
              <a:gd name="T41" fmla="*/ 419 h 462"/>
              <a:gd name="T42" fmla="*/ 48 w 319"/>
              <a:gd name="T43" fmla="*/ 397 h 462"/>
              <a:gd name="T44" fmla="*/ 43 w 319"/>
              <a:gd name="T45" fmla="*/ 376 h 462"/>
              <a:gd name="T46" fmla="*/ 53 w 319"/>
              <a:gd name="T47" fmla="*/ 350 h 462"/>
              <a:gd name="T48" fmla="*/ 85 w 319"/>
              <a:gd name="T49" fmla="*/ 339 h 462"/>
              <a:gd name="T50" fmla="*/ 149 w 319"/>
              <a:gd name="T51" fmla="*/ 339 h 462"/>
              <a:gd name="T52" fmla="*/ 213 w 319"/>
              <a:gd name="T53" fmla="*/ 323 h 462"/>
              <a:gd name="T54" fmla="*/ 271 w 319"/>
              <a:gd name="T55" fmla="*/ 286 h 462"/>
              <a:gd name="T56" fmla="*/ 303 w 319"/>
              <a:gd name="T57" fmla="*/ 233 h 462"/>
              <a:gd name="T58" fmla="*/ 318 w 319"/>
              <a:gd name="T59" fmla="*/ 169 h 462"/>
              <a:gd name="T60" fmla="*/ 314 w 319"/>
              <a:gd name="T61" fmla="*/ 132 h 462"/>
              <a:gd name="T62" fmla="*/ 287 w 319"/>
              <a:gd name="T63" fmla="*/ 68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9" h="462">
                <a:moveTo>
                  <a:pt x="260" y="42"/>
                </a:moveTo>
                <a:lnTo>
                  <a:pt x="308" y="42"/>
                </a:lnTo>
                <a:lnTo>
                  <a:pt x="308" y="0"/>
                </a:lnTo>
                <a:lnTo>
                  <a:pt x="53" y="0"/>
                </a:lnTo>
                <a:lnTo>
                  <a:pt x="53" y="42"/>
                </a:lnTo>
                <a:lnTo>
                  <a:pt x="160" y="42"/>
                </a:lnTo>
                <a:lnTo>
                  <a:pt x="160" y="42"/>
                </a:lnTo>
                <a:lnTo>
                  <a:pt x="186" y="47"/>
                </a:lnTo>
                <a:lnTo>
                  <a:pt x="207" y="52"/>
                </a:lnTo>
                <a:lnTo>
                  <a:pt x="228" y="68"/>
                </a:lnTo>
                <a:lnTo>
                  <a:pt x="244" y="84"/>
                </a:lnTo>
                <a:lnTo>
                  <a:pt x="255" y="100"/>
                </a:lnTo>
                <a:lnTo>
                  <a:pt x="266" y="121"/>
                </a:lnTo>
                <a:lnTo>
                  <a:pt x="276" y="143"/>
                </a:lnTo>
                <a:lnTo>
                  <a:pt x="276" y="169"/>
                </a:lnTo>
                <a:lnTo>
                  <a:pt x="276" y="169"/>
                </a:lnTo>
                <a:lnTo>
                  <a:pt x="276" y="196"/>
                </a:lnTo>
                <a:lnTo>
                  <a:pt x="266" y="217"/>
                </a:lnTo>
                <a:lnTo>
                  <a:pt x="255" y="238"/>
                </a:lnTo>
                <a:lnTo>
                  <a:pt x="239" y="259"/>
                </a:lnTo>
                <a:lnTo>
                  <a:pt x="223" y="275"/>
                </a:lnTo>
                <a:lnTo>
                  <a:pt x="196" y="286"/>
                </a:lnTo>
                <a:lnTo>
                  <a:pt x="175" y="291"/>
                </a:lnTo>
                <a:lnTo>
                  <a:pt x="149" y="297"/>
                </a:lnTo>
                <a:lnTo>
                  <a:pt x="85" y="297"/>
                </a:lnTo>
                <a:lnTo>
                  <a:pt x="85" y="297"/>
                </a:lnTo>
                <a:lnTo>
                  <a:pt x="69" y="297"/>
                </a:lnTo>
                <a:lnTo>
                  <a:pt x="53" y="302"/>
                </a:lnTo>
                <a:lnTo>
                  <a:pt x="27" y="318"/>
                </a:lnTo>
                <a:lnTo>
                  <a:pt x="11" y="344"/>
                </a:lnTo>
                <a:lnTo>
                  <a:pt x="6" y="360"/>
                </a:lnTo>
                <a:lnTo>
                  <a:pt x="0" y="376"/>
                </a:lnTo>
                <a:lnTo>
                  <a:pt x="0" y="376"/>
                </a:lnTo>
                <a:lnTo>
                  <a:pt x="6" y="397"/>
                </a:lnTo>
                <a:lnTo>
                  <a:pt x="11" y="414"/>
                </a:lnTo>
                <a:lnTo>
                  <a:pt x="27" y="440"/>
                </a:lnTo>
                <a:lnTo>
                  <a:pt x="53" y="456"/>
                </a:lnTo>
                <a:lnTo>
                  <a:pt x="69" y="461"/>
                </a:lnTo>
                <a:lnTo>
                  <a:pt x="85" y="461"/>
                </a:lnTo>
                <a:lnTo>
                  <a:pt x="85" y="419"/>
                </a:lnTo>
                <a:lnTo>
                  <a:pt x="85" y="419"/>
                </a:lnTo>
                <a:lnTo>
                  <a:pt x="69" y="419"/>
                </a:lnTo>
                <a:lnTo>
                  <a:pt x="53" y="408"/>
                </a:lnTo>
                <a:lnTo>
                  <a:pt x="48" y="397"/>
                </a:lnTo>
                <a:lnTo>
                  <a:pt x="43" y="376"/>
                </a:lnTo>
                <a:lnTo>
                  <a:pt x="43" y="376"/>
                </a:lnTo>
                <a:lnTo>
                  <a:pt x="48" y="360"/>
                </a:lnTo>
                <a:lnTo>
                  <a:pt x="53" y="350"/>
                </a:lnTo>
                <a:lnTo>
                  <a:pt x="69" y="339"/>
                </a:lnTo>
                <a:lnTo>
                  <a:pt x="85" y="339"/>
                </a:lnTo>
                <a:lnTo>
                  <a:pt x="149" y="339"/>
                </a:lnTo>
                <a:lnTo>
                  <a:pt x="149" y="339"/>
                </a:lnTo>
                <a:lnTo>
                  <a:pt x="186" y="334"/>
                </a:lnTo>
                <a:lnTo>
                  <a:pt x="213" y="323"/>
                </a:lnTo>
                <a:lnTo>
                  <a:pt x="244" y="307"/>
                </a:lnTo>
                <a:lnTo>
                  <a:pt x="271" y="286"/>
                </a:lnTo>
                <a:lnTo>
                  <a:pt x="287" y="265"/>
                </a:lnTo>
                <a:lnTo>
                  <a:pt x="303" y="233"/>
                </a:lnTo>
                <a:lnTo>
                  <a:pt x="314" y="201"/>
                </a:lnTo>
                <a:lnTo>
                  <a:pt x="318" y="169"/>
                </a:lnTo>
                <a:lnTo>
                  <a:pt x="318" y="169"/>
                </a:lnTo>
                <a:lnTo>
                  <a:pt x="314" y="132"/>
                </a:lnTo>
                <a:lnTo>
                  <a:pt x="303" y="95"/>
                </a:lnTo>
                <a:lnTo>
                  <a:pt x="287" y="68"/>
                </a:lnTo>
                <a:lnTo>
                  <a:pt x="260" y="4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0" name="Freeform 796"/>
          <p:cNvSpPr>
            <a:spLocks noChangeArrowheads="1"/>
          </p:cNvSpPr>
          <p:nvPr/>
        </p:nvSpPr>
        <p:spPr bwMode="auto">
          <a:xfrm>
            <a:off x="9582079" y="2591849"/>
            <a:ext cx="83967" cy="13120"/>
          </a:xfrm>
          <a:custGeom>
            <a:avLst/>
            <a:gdLst>
              <a:gd name="T0" fmla="*/ 0 w 282"/>
              <a:gd name="T1" fmla="*/ 0 h 43"/>
              <a:gd name="T2" fmla="*/ 281 w 282"/>
              <a:gd name="T3" fmla="*/ 0 h 43"/>
              <a:gd name="T4" fmla="*/ 281 w 282"/>
              <a:gd name="T5" fmla="*/ 42 h 43"/>
              <a:gd name="T6" fmla="*/ 0 w 282"/>
              <a:gd name="T7" fmla="*/ 42 h 43"/>
              <a:gd name="T8" fmla="*/ 0 w 282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" h="43">
                <a:moveTo>
                  <a:pt x="0" y="0"/>
                </a:moveTo>
                <a:lnTo>
                  <a:pt x="281" y="0"/>
                </a:lnTo>
                <a:lnTo>
                  <a:pt x="281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1" name="Freeform 797"/>
          <p:cNvSpPr>
            <a:spLocks noChangeArrowheads="1"/>
          </p:cNvSpPr>
          <p:nvPr/>
        </p:nvSpPr>
        <p:spPr bwMode="auto">
          <a:xfrm>
            <a:off x="9570270" y="2612841"/>
            <a:ext cx="74783" cy="13120"/>
          </a:xfrm>
          <a:custGeom>
            <a:avLst/>
            <a:gdLst>
              <a:gd name="T0" fmla="*/ 0 w 251"/>
              <a:gd name="T1" fmla="*/ 0 h 43"/>
              <a:gd name="T2" fmla="*/ 250 w 251"/>
              <a:gd name="T3" fmla="*/ 0 h 43"/>
              <a:gd name="T4" fmla="*/ 250 w 251"/>
              <a:gd name="T5" fmla="*/ 42 h 43"/>
              <a:gd name="T6" fmla="*/ 0 w 251"/>
              <a:gd name="T7" fmla="*/ 42 h 43"/>
              <a:gd name="T8" fmla="*/ 0 w 251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" h="43">
                <a:moveTo>
                  <a:pt x="0" y="0"/>
                </a:moveTo>
                <a:lnTo>
                  <a:pt x="250" y="0"/>
                </a:lnTo>
                <a:lnTo>
                  <a:pt x="250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2" name="Freeform 798"/>
          <p:cNvSpPr>
            <a:spLocks noChangeArrowheads="1"/>
          </p:cNvSpPr>
          <p:nvPr/>
        </p:nvSpPr>
        <p:spPr bwMode="auto">
          <a:xfrm>
            <a:off x="9381345" y="2649576"/>
            <a:ext cx="26240" cy="13120"/>
          </a:xfrm>
          <a:custGeom>
            <a:avLst/>
            <a:gdLst>
              <a:gd name="T0" fmla="*/ 0 w 86"/>
              <a:gd name="T1" fmla="*/ 0 h 43"/>
              <a:gd name="T2" fmla="*/ 85 w 86"/>
              <a:gd name="T3" fmla="*/ 0 h 43"/>
              <a:gd name="T4" fmla="*/ 85 w 86"/>
              <a:gd name="T5" fmla="*/ 42 h 43"/>
              <a:gd name="T6" fmla="*/ 0 w 86"/>
              <a:gd name="T7" fmla="*/ 42 h 43"/>
              <a:gd name="T8" fmla="*/ 0 w 86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3">
                <a:moveTo>
                  <a:pt x="0" y="0"/>
                </a:moveTo>
                <a:lnTo>
                  <a:pt x="85" y="0"/>
                </a:lnTo>
                <a:lnTo>
                  <a:pt x="85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3" name="Freeform 799"/>
          <p:cNvSpPr>
            <a:spLocks noChangeArrowheads="1"/>
          </p:cNvSpPr>
          <p:nvPr/>
        </p:nvSpPr>
        <p:spPr bwMode="auto">
          <a:xfrm>
            <a:off x="8890663" y="2768967"/>
            <a:ext cx="36736" cy="101022"/>
          </a:xfrm>
          <a:custGeom>
            <a:avLst/>
            <a:gdLst>
              <a:gd name="T0" fmla="*/ 80 w 123"/>
              <a:gd name="T1" fmla="*/ 90 h 341"/>
              <a:gd name="T2" fmla="*/ 37 w 123"/>
              <a:gd name="T3" fmla="*/ 90 h 341"/>
              <a:gd name="T4" fmla="*/ 37 w 123"/>
              <a:gd name="T5" fmla="*/ 64 h 341"/>
              <a:gd name="T6" fmla="*/ 80 w 123"/>
              <a:gd name="T7" fmla="*/ 64 h 341"/>
              <a:gd name="T8" fmla="*/ 80 w 123"/>
              <a:gd name="T9" fmla="*/ 90 h 341"/>
              <a:gd name="T10" fmla="*/ 80 w 123"/>
              <a:gd name="T11" fmla="*/ 276 h 341"/>
              <a:gd name="T12" fmla="*/ 80 w 123"/>
              <a:gd name="T13" fmla="*/ 276 h 341"/>
              <a:gd name="T14" fmla="*/ 80 w 123"/>
              <a:gd name="T15" fmla="*/ 287 h 341"/>
              <a:gd name="T16" fmla="*/ 75 w 123"/>
              <a:gd name="T17" fmla="*/ 292 h 341"/>
              <a:gd name="T18" fmla="*/ 69 w 123"/>
              <a:gd name="T19" fmla="*/ 297 h 341"/>
              <a:gd name="T20" fmla="*/ 58 w 123"/>
              <a:gd name="T21" fmla="*/ 297 h 341"/>
              <a:gd name="T22" fmla="*/ 58 w 123"/>
              <a:gd name="T23" fmla="*/ 297 h 341"/>
              <a:gd name="T24" fmla="*/ 53 w 123"/>
              <a:gd name="T25" fmla="*/ 297 h 341"/>
              <a:gd name="T26" fmla="*/ 43 w 123"/>
              <a:gd name="T27" fmla="*/ 292 h 341"/>
              <a:gd name="T28" fmla="*/ 43 w 123"/>
              <a:gd name="T29" fmla="*/ 287 h 341"/>
              <a:gd name="T30" fmla="*/ 37 w 123"/>
              <a:gd name="T31" fmla="*/ 276 h 341"/>
              <a:gd name="T32" fmla="*/ 37 w 123"/>
              <a:gd name="T33" fmla="*/ 128 h 341"/>
              <a:gd name="T34" fmla="*/ 80 w 123"/>
              <a:gd name="T35" fmla="*/ 128 h 341"/>
              <a:gd name="T36" fmla="*/ 80 w 123"/>
              <a:gd name="T37" fmla="*/ 276 h 341"/>
              <a:gd name="T38" fmla="*/ 80 w 123"/>
              <a:gd name="T39" fmla="*/ 0 h 341"/>
              <a:gd name="T40" fmla="*/ 43 w 123"/>
              <a:gd name="T41" fmla="*/ 0 h 341"/>
              <a:gd name="T42" fmla="*/ 43 w 123"/>
              <a:gd name="T43" fmla="*/ 27 h 341"/>
              <a:gd name="T44" fmla="*/ 0 w 123"/>
              <a:gd name="T45" fmla="*/ 27 h 341"/>
              <a:gd name="T46" fmla="*/ 0 w 123"/>
              <a:gd name="T47" fmla="*/ 276 h 341"/>
              <a:gd name="T48" fmla="*/ 0 w 123"/>
              <a:gd name="T49" fmla="*/ 276 h 341"/>
              <a:gd name="T50" fmla="*/ 0 w 123"/>
              <a:gd name="T51" fmla="*/ 303 h 341"/>
              <a:gd name="T52" fmla="*/ 16 w 123"/>
              <a:gd name="T53" fmla="*/ 324 h 341"/>
              <a:gd name="T54" fmla="*/ 37 w 123"/>
              <a:gd name="T55" fmla="*/ 335 h 341"/>
              <a:gd name="T56" fmla="*/ 58 w 123"/>
              <a:gd name="T57" fmla="*/ 340 h 341"/>
              <a:gd name="T58" fmla="*/ 58 w 123"/>
              <a:gd name="T59" fmla="*/ 340 h 341"/>
              <a:gd name="T60" fmla="*/ 85 w 123"/>
              <a:gd name="T61" fmla="*/ 335 h 341"/>
              <a:gd name="T62" fmla="*/ 107 w 123"/>
              <a:gd name="T63" fmla="*/ 324 h 341"/>
              <a:gd name="T64" fmla="*/ 117 w 123"/>
              <a:gd name="T65" fmla="*/ 303 h 341"/>
              <a:gd name="T66" fmla="*/ 122 w 123"/>
              <a:gd name="T67" fmla="*/ 276 h 341"/>
              <a:gd name="T68" fmla="*/ 122 w 123"/>
              <a:gd name="T69" fmla="*/ 27 h 341"/>
              <a:gd name="T70" fmla="*/ 80 w 123"/>
              <a:gd name="T71" fmla="*/ 27 h 341"/>
              <a:gd name="T72" fmla="*/ 80 w 123"/>
              <a:gd name="T73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341">
                <a:moveTo>
                  <a:pt x="80" y="90"/>
                </a:moveTo>
                <a:lnTo>
                  <a:pt x="37" y="90"/>
                </a:lnTo>
                <a:lnTo>
                  <a:pt x="37" y="64"/>
                </a:lnTo>
                <a:lnTo>
                  <a:pt x="80" y="64"/>
                </a:lnTo>
                <a:lnTo>
                  <a:pt x="80" y="90"/>
                </a:lnTo>
                <a:close/>
                <a:moveTo>
                  <a:pt x="80" y="276"/>
                </a:moveTo>
                <a:lnTo>
                  <a:pt x="80" y="276"/>
                </a:lnTo>
                <a:lnTo>
                  <a:pt x="80" y="287"/>
                </a:lnTo>
                <a:lnTo>
                  <a:pt x="75" y="292"/>
                </a:lnTo>
                <a:lnTo>
                  <a:pt x="69" y="297"/>
                </a:lnTo>
                <a:lnTo>
                  <a:pt x="58" y="297"/>
                </a:lnTo>
                <a:lnTo>
                  <a:pt x="58" y="297"/>
                </a:lnTo>
                <a:lnTo>
                  <a:pt x="53" y="297"/>
                </a:lnTo>
                <a:lnTo>
                  <a:pt x="43" y="292"/>
                </a:lnTo>
                <a:lnTo>
                  <a:pt x="43" y="287"/>
                </a:lnTo>
                <a:lnTo>
                  <a:pt x="37" y="276"/>
                </a:lnTo>
                <a:lnTo>
                  <a:pt x="37" y="128"/>
                </a:lnTo>
                <a:lnTo>
                  <a:pt x="80" y="128"/>
                </a:lnTo>
                <a:lnTo>
                  <a:pt x="80" y="276"/>
                </a:lnTo>
                <a:close/>
                <a:moveTo>
                  <a:pt x="80" y="0"/>
                </a:moveTo>
                <a:lnTo>
                  <a:pt x="43" y="0"/>
                </a:lnTo>
                <a:lnTo>
                  <a:pt x="43" y="27"/>
                </a:lnTo>
                <a:lnTo>
                  <a:pt x="0" y="27"/>
                </a:lnTo>
                <a:lnTo>
                  <a:pt x="0" y="276"/>
                </a:lnTo>
                <a:lnTo>
                  <a:pt x="0" y="276"/>
                </a:lnTo>
                <a:lnTo>
                  <a:pt x="0" y="303"/>
                </a:lnTo>
                <a:lnTo>
                  <a:pt x="16" y="324"/>
                </a:lnTo>
                <a:lnTo>
                  <a:pt x="37" y="335"/>
                </a:lnTo>
                <a:lnTo>
                  <a:pt x="58" y="340"/>
                </a:lnTo>
                <a:lnTo>
                  <a:pt x="58" y="340"/>
                </a:lnTo>
                <a:lnTo>
                  <a:pt x="85" y="335"/>
                </a:lnTo>
                <a:lnTo>
                  <a:pt x="107" y="324"/>
                </a:lnTo>
                <a:lnTo>
                  <a:pt x="117" y="303"/>
                </a:lnTo>
                <a:lnTo>
                  <a:pt x="122" y="276"/>
                </a:lnTo>
                <a:lnTo>
                  <a:pt x="122" y="27"/>
                </a:lnTo>
                <a:lnTo>
                  <a:pt x="80" y="27"/>
                </a:lnTo>
                <a:lnTo>
                  <a:pt x="8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4" name="Freeform 800"/>
          <p:cNvSpPr>
            <a:spLocks noChangeArrowheads="1"/>
          </p:cNvSpPr>
          <p:nvPr/>
        </p:nvSpPr>
        <p:spPr bwMode="auto">
          <a:xfrm>
            <a:off x="8863112" y="2467211"/>
            <a:ext cx="89215" cy="295196"/>
          </a:xfrm>
          <a:custGeom>
            <a:avLst/>
            <a:gdLst>
              <a:gd name="T0" fmla="*/ 244 w 298"/>
              <a:gd name="T1" fmla="*/ 882 h 994"/>
              <a:gd name="T2" fmla="*/ 148 w 298"/>
              <a:gd name="T3" fmla="*/ 935 h 994"/>
              <a:gd name="T4" fmla="*/ 79 w 298"/>
              <a:gd name="T5" fmla="*/ 908 h 994"/>
              <a:gd name="T6" fmla="*/ 255 w 298"/>
              <a:gd name="T7" fmla="*/ 844 h 994"/>
              <a:gd name="T8" fmla="*/ 95 w 298"/>
              <a:gd name="T9" fmla="*/ 732 h 994"/>
              <a:gd name="T10" fmla="*/ 85 w 298"/>
              <a:gd name="T11" fmla="*/ 685 h 994"/>
              <a:gd name="T12" fmla="*/ 111 w 298"/>
              <a:gd name="T13" fmla="*/ 658 h 994"/>
              <a:gd name="T14" fmla="*/ 207 w 298"/>
              <a:gd name="T15" fmla="*/ 664 h 994"/>
              <a:gd name="T16" fmla="*/ 212 w 298"/>
              <a:gd name="T17" fmla="*/ 717 h 994"/>
              <a:gd name="T18" fmla="*/ 186 w 298"/>
              <a:gd name="T19" fmla="*/ 743 h 994"/>
              <a:gd name="T20" fmla="*/ 212 w 298"/>
              <a:gd name="T21" fmla="*/ 616 h 994"/>
              <a:gd name="T22" fmla="*/ 111 w 298"/>
              <a:gd name="T23" fmla="*/ 467 h 994"/>
              <a:gd name="T24" fmla="*/ 85 w 298"/>
              <a:gd name="T25" fmla="*/ 441 h 994"/>
              <a:gd name="T26" fmla="*/ 95 w 298"/>
              <a:gd name="T27" fmla="*/ 388 h 994"/>
              <a:gd name="T28" fmla="*/ 186 w 298"/>
              <a:gd name="T29" fmla="*/ 382 h 994"/>
              <a:gd name="T30" fmla="*/ 212 w 298"/>
              <a:gd name="T31" fmla="*/ 409 h 994"/>
              <a:gd name="T32" fmla="*/ 207 w 298"/>
              <a:gd name="T33" fmla="*/ 462 h 994"/>
              <a:gd name="T34" fmla="*/ 85 w 298"/>
              <a:gd name="T35" fmla="*/ 318 h 994"/>
              <a:gd name="T36" fmla="*/ 111 w 298"/>
              <a:gd name="T37" fmla="*/ 340 h 994"/>
              <a:gd name="T38" fmla="*/ 106 w 298"/>
              <a:gd name="T39" fmla="*/ 170 h 994"/>
              <a:gd name="T40" fmla="*/ 148 w 298"/>
              <a:gd name="T41" fmla="*/ 128 h 994"/>
              <a:gd name="T42" fmla="*/ 191 w 298"/>
              <a:gd name="T43" fmla="*/ 154 h 994"/>
              <a:gd name="T44" fmla="*/ 180 w 298"/>
              <a:gd name="T45" fmla="*/ 202 h 994"/>
              <a:gd name="T46" fmla="*/ 133 w 298"/>
              <a:gd name="T47" fmla="*/ 213 h 994"/>
              <a:gd name="T48" fmla="*/ 170 w 298"/>
              <a:gd name="T49" fmla="*/ 786 h 994"/>
              <a:gd name="T50" fmla="*/ 233 w 298"/>
              <a:gd name="T51" fmla="*/ 764 h 994"/>
              <a:gd name="T52" fmla="*/ 255 w 298"/>
              <a:gd name="T53" fmla="*/ 685 h 994"/>
              <a:gd name="T54" fmla="*/ 255 w 298"/>
              <a:gd name="T55" fmla="*/ 643 h 994"/>
              <a:gd name="T56" fmla="*/ 255 w 298"/>
              <a:gd name="T57" fmla="*/ 563 h 994"/>
              <a:gd name="T58" fmla="*/ 170 w 298"/>
              <a:gd name="T59" fmla="*/ 553 h 994"/>
              <a:gd name="T60" fmla="*/ 212 w 298"/>
              <a:gd name="T61" fmla="*/ 504 h 994"/>
              <a:gd name="T62" fmla="*/ 255 w 298"/>
              <a:gd name="T63" fmla="*/ 409 h 994"/>
              <a:gd name="T64" fmla="*/ 250 w 298"/>
              <a:gd name="T65" fmla="*/ 377 h 994"/>
              <a:gd name="T66" fmla="*/ 255 w 298"/>
              <a:gd name="T67" fmla="*/ 303 h 994"/>
              <a:gd name="T68" fmla="*/ 233 w 298"/>
              <a:gd name="T69" fmla="*/ 276 h 994"/>
              <a:gd name="T70" fmla="*/ 197 w 298"/>
              <a:gd name="T71" fmla="*/ 239 h 994"/>
              <a:gd name="T72" fmla="*/ 233 w 298"/>
              <a:gd name="T73" fmla="*/ 170 h 994"/>
              <a:gd name="T74" fmla="*/ 170 w 298"/>
              <a:gd name="T75" fmla="*/ 90 h 994"/>
              <a:gd name="T76" fmla="*/ 133 w 298"/>
              <a:gd name="T77" fmla="*/ 90 h 994"/>
              <a:gd name="T78" fmla="*/ 69 w 298"/>
              <a:gd name="T79" fmla="*/ 170 h 994"/>
              <a:gd name="T80" fmla="*/ 106 w 298"/>
              <a:gd name="T81" fmla="*/ 244 h 994"/>
              <a:gd name="T82" fmla="*/ 69 w 298"/>
              <a:gd name="T83" fmla="*/ 276 h 994"/>
              <a:gd name="T84" fmla="*/ 48 w 298"/>
              <a:gd name="T85" fmla="*/ 303 h 994"/>
              <a:gd name="T86" fmla="*/ 53 w 298"/>
              <a:gd name="T87" fmla="*/ 377 h 994"/>
              <a:gd name="T88" fmla="*/ 48 w 298"/>
              <a:gd name="T89" fmla="*/ 441 h 994"/>
              <a:gd name="T90" fmla="*/ 85 w 298"/>
              <a:gd name="T91" fmla="*/ 504 h 994"/>
              <a:gd name="T92" fmla="*/ 69 w 298"/>
              <a:gd name="T93" fmla="*/ 553 h 994"/>
              <a:gd name="T94" fmla="*/ 48 w 298"/>
              <a:gd name="T95" fmla="*/ 563 h 994"/>
              <a:gd name="T96" fmla="*/ 48 w 298"/>
              <a:gd name="T97" fmla="*/ 643 h 994"/>
              <a:gd name="T98" fmla="*/ 48 w 298"/>
              <a:gd name="T99" fmla="*/ 685 h 994"/>
              <a:gd name="T100" fmla="*/ 64 w 298"/>
              <a:gd name="T101" fmla="*/ 764 h 994"/>
              <a:gd name="T102" fmla="*/ 133 w 298"/>
              <a:gd name="T103" fmla="*/ 807 h 994"/>
              <a:gd name="T104" fmla="*/ 5 w 298"/>
              <a:gd name="T105" fmla="*/ 855 h 994"/>
              <a:gd name="T106" fmla="*/ 58 w 298"/>
              <a:gd name="T107" fmla="*/ 940 h 994"/>
              <a:gd name="T108" fmla="*/ 133 w 298"/>
              <a:gd name="T109" fmla="*/ 993 h 994"/>
              <a:gd name="T110" fmla="*/ 197 w 298"/>
              <a:gd name="T111" fmla="*/ 967 h 994"/>
              <a:gd name="T112" fmla="*/ 255 w 298"/>
              <a:gd name="T113" fmla="*/ 929 h 994"/>
              <a:gd name="T114" fmla="*/ 297 w 298"/>
              <a:gd name="T115" fmla="*/ 82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8" h="994">
                <a:moveTo>
                  <a:pt x="255" y="844"/>
                </a:moveTo>
                <a:lnTo>
                  <a:pt x="255" y="844"/>
                </a:lnTo>
                <a:lnTo>
                  <a:pt x="250" y="865"/>
                </a:lnTo>
                <a:lnTo>
                  <a:pt x="244" y="882"/>
                </a:lnTo>
                <a:lnTo>
                  <a:pt x="218" y="908"/>
                </a:lnTo>
                <a:lnTo>
                  <a:pt x="186" y="924"/>
                </a:lnTo>
                <a:lnTo>
                  <a:pt x="170" y="929"/>
                </a:lnTo>
                <a:lnTo>
                  <a:pt x="148" y="935"/>
                </a:lnTo>
                <a:lnTo>
                  <a:pt x="148" y="935"/>
                </a:lnTo>
                <a:lnTo>
                  <a:pt x="133" y="929"/>
                </a:lnTo>
                <a:lnTo>
                  <a:pt x="111" y="924"/>
                </a:lnTo>
                <a:lnTo>
                  <a:pt x="79" y="908"/>
                </a:lnTo>
                <a:lnTo>
                  <a:pt x="58" y="882"/>
                </a:lnTo>
                <a:lnTo>
                  <a:pt x="53" y="865"/>
                </a:lnTo>
                <a:lnTo>
                  <a:pt x="48" y="844"/>
                </a:lnTo>
                <a:lnTo>
                  <a:pt x="255" y="844"/>
                </a:lnTo>
                <a:close/>
                <a:moveTo>
                  <a:pt x="111" y="743"/>
                </a:moveTo>
                <a:lnTo>
                  <a:pt x="111" y="743"/>
                </a:lnTo>
                <a:lnTo>
                  <a:pt x="101" y="738"/>
                </a:lnTo>
                <a:lnTo>
                  <a:pt x="95" y="732"/>
                </a:lnTo>
                <a:lnTo>
                  <a:pt x="90" y="728"/>
                </a:lnTo>
                <a:lnTo>
                  <a:pt x="85" y="717"/>
                </a:lnTo>
                <a:lnTo>
                  <a:pt x="85" y="685"/>
                </a:lnTo>
                <a:lnTo>
                  <a:pt x="85" y="685"/>
                </a:lnTo>
                <a:lnTo>
                  <a:pt x="90" y="674"/>
                </a:lnTo>
                <a:lnTo>
                  <a:pt x="95" y="664"/>
                </a:lnTo>
                <a:lnTo>
                  <a:pt x="101" y="658"/>
                </a:lnTo>
                <a:lnTo>
                  <a:pt x="111" y="658"/>
                </a:lnTo>
                <a:lnTo>
                  <a:pt x="186" y="658"/>
                </a:lnTo>
                <a:lnTo>
                  <a:pt x="186" y="658"/>
                </a:lnTo>
                <a:lnTo>
                  <a:pt x="197" y="658"/>
                </a:lnTo>
                <a:lnTo>
                  <a:pt x="207" y="664"/>
                </a:lnTo>
                <a:lnTo>
                  <a:pt x="212" y="674"/>
                </a:lnTo>
                <a:lnTo>
                  <a:pt x="212" y="685"/>
                </a:lnTo>
                <a:lnTo>
                  <a:pt x="212" y="717"/>
                </a:lnTo>
                <a:lnTo>
                  <a:pt x="212" y="717"/>
                </a:lnTo>
                <a:lnTo>
                  <a:pt x="212" y="728"/>
                </a:lnTo>
                <a:lnTo>
                  <a:pt x="207" y="732"/>
                </a:lnTo>
                <a:lnTo>
                  <a:pt x="197" y="738"/>
                </a:lnTo>
                <a:lnTo>
                  <a:pt x="186" y="743"/>
                </a:lnTo>
                <a:lnTo>
                  <a:pt x="111" y="743"/>
                </a:lnTo>
                <a:close/>
                <a:moveTo>
                  <a:pt x="85" y="589"/>
                </a:moveTo>
                <a:lnTo>
                  <a:pt x="212" y="589"/>
                </a:lnTo>
                <a:lnTo>
                  <a:pt x="212" y="616"/>
                </a:lnTo>
                <a:lnTo>
                  <a:pt x="85" y="616"/>
                </a:lnTo>
                <a:lnTo>
                  <a:pt x="85" y="589"/>
                </a:lnTo>
                <a:close/>
                <a:moveTo>
                  <a:pt x="111" y="467"/>
                </a:moveTo>
                <a:lnTo>
                  <a:pt x="111" y="467"/>
                </a:lnTo>
                <a:lnTo>
                  <a:pt x="101" y="467"/>
                </a:lnTo>
                <a:lnTo>
                  <a:pt x="95" y="462"/>
                </a:lnTo>
                <a:lnTo>
                  <a:pt x="90" y="451"/>
                </a:lnTo>
                <a:lnTo>
                  <a:pt x="85" y="441"/>
                </a:lnTo>
                <a:lnTo>
                  <a:pt x="85" y="409"/>
                </a:lnTo>
                <a:lnTo>
                  <a:pt x="85" y="409"/>
                </a:lnTo>
                <a:lnTo>
                  <a:pt x="90" y="398"/>
                </a:lnTo>
                <a:lnTo>
                  <a:pt x="95" y="388"/>
                </a:lnTo>
                <a:lnTo>
                  <a:pt x="101" y="382"/>
                </a:lnTo>
                <a:lnTo>
                  <a:pt x="111" y="382"/>
                </a:lnTo>
                <a:lnTo>
                  <a:pt x="186" y="382"/>
                </a:lnTo>
                <a:lnTo>
                  <a:pt x="186" y="382"/>
                </a:lnTo>
                <a:lnTo>
                  <a:pt x="197" y="382"/>
                </a:lnTo>
                <a:lnTo>
                  <a:pt x="207" y="388"/>
                </a:lnTo>
                <a:lnTo>
                  <a:pt x="212" y="398"/>
                </a:lnTo>
                <a:lnTo>
                  <a:pt x="212" y="409"/>
                </a:lnTo>
                <a:lnTo>
                  <a:pt x="212" y="441"/>
                </a:lnTo>
                <a:lnTo>
                  <a:pt x="212" y="441"/>
                </a:lnTo>
                <a:lnTo>
                  <a:pt x="212" y="451"/>
                </a:lnTo>
                <a:lnTo>
                  <a:pt x="207" y="462"/>
                </a:lnTo>
                <a:lnTo>
                  <a:pt x="197" y="467"/>
                </a:lnTo>
                <a:lnTo>
                  <a:pt x="186" y="467"/>
                </a:lnTo>
                <a:lnTo>
                  <a:pt x="111" y="467"/>
                </a:lnTo>
                <a:close/>
                <a:moveTo>
                  <a:pt x="85" y="318"/>
                </a:moveTo>
                <a:lnTo>
                  <a:pt x="212" y="318"/>
                </a:lnTo>
                <a:lnTo>
                  <a:pt x="212" y="340"/>
                </a:lnTo>
                <a:lnTo>
                  <a:pt x="186" y="340"/>
                </a:lnTo>
                <a:lnTo>
                  <a:pt x="111" y="340"/>
                </a:lnTo>
                <a:lnTo>
                  <a:pt x="85" y="340"/>
                </a:lnTo>
                <a:lnTo>
                  <a:pt x="85" y="318"/>
                </a:lnTo>
                <a:close/>
                <a:moveTo>
                  <a:pt x="106" y="170"/>
                </a:moveTo>
                <a:lnTo>
                  <a:pt x="106" y="170"/>
                </a:lnTo>
                <a:lnTo>
                  <a:pt x="111" y="154"/>
                </a:lnTo>
                <a:lnTo>
                  <a:pt x="122" y="143"/>
                </a:lnTo>
                <a:lnTo>
                  <a:pt x="133" y="133"/>
                </a:lnTo>
                <a:lnTo>
                  <a:pt x="148" y="128"/>
                </a:lnTo>
                <a:lnTo>
                  <a:pt x="148" y="128"/>
                </a:lnTo>
                <a:lnTo>
                  <a:pt x="165" y="133"/>
                </a:lnTo>
                <a:lnTo>
                  <a:pt x="180" y="143"/>
                </a:lnTo>
                <a:lnTo>
                  <a:pt x="191" y="154"/>
                </a:lnTo>
                <a:lnTo>
                  <a:pt x="191" y="170"/>
                </a:lnTo>
                <a:lnTo>
                  <a:pt x="191" y="170"/>
                </a:lnTo>
                <a:lnTo>
                  <a:pt x="191" y="186"/>
                </a:lnTo>
                <a:lnTo>
                  <a:pt x="180" y="202"/>
                </a:lnTo>
                <a:lnTo>
                  <a:pt x="165" y="213"/>
                </a:lnTo>
                <a:lnTo>
                  <a:pt x="148" y="213"/>
                </a:lnTo>
                <a:lnTo>
                  <a:pt x="148" y="213"/>
                </a:lnTo>
                <a:lnTo>
                  <a:pt x="133" y="213"/>
                </a:lnTo>
                <a:lnTo>
                  <a:pt x="122" y="202"/>
                </a:lnTo>
                <a:lnTo>
                  <a:pt x="111" y="186"/>
                </a:lnTo>
                <a:lnTo>
                  <a:pt x="106" y="170"/>
                </a:lnTo>
                <a:close/>
                <a:moveTo>
                  <a:pt x="170" y="786"/>
                </a:moveTo>
                <a:lnTo>
                  <a:pt x="186" y="786"/>
                </a:lnTo>
                <a:lnTo>
                  <a:pt x="186" y="786"/>
                </a:lnTo>
                <a:lnTo>
                  <a:pt x="212" y="781"/>
                </a:lnTo>
                <a:lnTo>
                  <a:pt x="233" y="764"/>
                </a:lnTo>
                <a:lnTo>
                  <a:pt x="250" y="743"/>
                </a:lnTo>
                <a:lnTo>
                  <a:pt x="255" y="717"/>
                </a:lnTo>
                <a:lnTo>
                  <a:pt x="255" y="685"/>
                </a:lnTo>
                <a:lnTo>
                  <a:pt x="255" y="685"/>
                </a:lnTo>
                <a:lnTo>
                  <a:pt x="255" y="664"/>
                </a:lnTo>
                <a:lnTo>
                  <a:pt x="244" y="648"/>
                </a:lnTo>
                <a:lnTo>
                  <a:pt x="244" y="648"/>
                </a:lnTo>
                <a:lnTo>
                  <a:pt x="255" y="643"/>
                </a:lnTo>
                <a:lnTo>
                  <a:pt x="255" y="632"/>
                </a:lnTo>
                <a:lnTo>
                  <a:pt x="255" y="574"/>
                </a:lnTo>
                <a:lnTo>
                  <a:pt x="255" y="574"/>
                </a:lnTo>
                <a:lnTo>
                  <a:pt x="255" y="563"/>
                </a:lnTo>
                <a:lnTo>
                  <a:pt x="250" y="557"/>
                </a:lnTo>
                <a:lnTo>
                  <a:pt x="239" y="553"/>
                </a:lnTo>
                <a:lnTo>
                  <a:pt x="233" y="553"/>
                </a:lnTo>
                <a:lnTo>
                  <a:pt x="170" y="553"/>
                </a:lnTo>
                <a:lnTo>
                  <a:pt x="170" y="510"/>
                </a:lnTo>
                <a:lnTo>
                  <a:pt x="186" y="510"/>
                </a:lnTo>
                <a:lnTo>
                  <a:pt x="186" y="510"/>
                </a:lnTo>
                <a:lnTo>
                  <a:pt x="212" y="504"/>
                </a:lnTo>
                <a:lnTo>
                  <a:pt x="233" y="489"/>
                </a:lnTo>
                <a:lnTo>
                  <a:pt x="250" y="467"/>
                </a:lnTo>
                <a:lnTo>
                  <a:pt x="255" y="441"/>
                </a:lnTo>
                <a:lnTo>
                  <a:pt x="255" y="409"/>
                </a:lnTo>
                <a:lnTo>
                  <a:pt x="255" y="409"/>
                </a:lnTo>
                <a:lnTo>
                  <a:pt x="255" y="393"/>
                </a:lnTo>
                <a:lnTo>
                  <a:pt x="250" y="377"/>
                </a:lnTo>
                <a:lnTo>
                  <a:pt x="250" y="377"/>
                </a:lnTo>
                <a:lnTo>
                  <a:pt x="255" y="367"/>
                </a:lnTo>
                <a:lnTo>
                  <a:pt x="255" y="356"/>
                </a:lnTo>
                <a:lnTo>
                  <a:pt x="255" y="303"/>
                </a:lnTo>
                <a:lnTo>
                  <a:pt x="255" y="303"/>
                </a:lnTo>
                <a:lnTo>
                  <a:pt x="255" y="292"/>
                </a:lnTo>
                <a:lnTo>
                  <a:pt x="250" y="287"/>
                </a:lnTo>
                <a:lnTo>
                  <a:pt x="239" y="282"/>
                </a:lnTo>
                <a:lnTo>
                  <a:pt x="233" y="276"/>
                </a:lnTo>
                <a:lnTo>
                  <a:pt x="170" y="276"/>
                </a:lnTo>
                <a:lnTo>
                  <a:pt x="170" y="250"/>
                </a:lnTo>
                <a:lnTo>
                  <a:pt x="170" y="250"/>
                </a:lnTo>
                <a:lnTo>
                  <a:pt x="197" y="239"/>
                </a:lnTo>
                <a:lnTo>
                  <a:pt x="218" y="223"/>
                </a:lnTo>
                <a:lnTo>
                  <a:pt x="228" y="196"/>
                </a:lnTo>
                <a:lnTo>
                  <a:pt x="233" y="170"/>
                </a:lnTo>
                <a:lnTo>
                  <a:pt x="233" y="170"/>
                </a:lnTo>
                <a:lnTo>
                  <a:pt x="228" y="143"/>
                </a:lnTo>
                <a:lnTo>
                  <a:pt x="218" y="117"/>
                </a:lnTo>
                <a:lnTo>
                  <a:pt x="197" y="101"/>
                </a:lnTo>
                <a:lnTo>
                  <a:pt x="170" y="90"/>
                </a:lnTo>
                <a:lnTo>
                  <a:pt x="170" y="0"/>
                </a:lnTo>
                <a:lnTo>
                  <a:pt x="133" y="0"/>
                </a:lnTo>
                <a:lnTo>
                  <a:pt x="133" y="90"/>
                </a:lnTo>
                <a:lnTo>
                  <a:pt x="133" y="90"/>
                </a:lnTo>
                <a:lnTo>
                  <a:pt x="106" y="101"/>
                </a:lnTo>
                <a:lnTo>
                  <a:pt x="85" y="117"/>
                </a:lnTo>
                <a:lnTo>
                  <a:pt x="69" y="143"/>
                </a:lnTo>
                <a:lnTo>
                  <a:pt x="69" y="170"/>
                </a:lnTo>
                <a:lnTo>
                  <a:pt x="69" y="170"/>
                </a:lnTo>
                <a:lnTo>
                  <a:pt x="69" y="202"/>
                </a:lnTo>
                <a:lnTo>
                  <a:pt x="85" y="223"/>
                </a:lnTo>
                <a:lnTo>
                  <a:pt x="106" y="244"/>
                </a:lnTo>
                <a:lnTo>
                  <a:pt x="133" y="255"/>
                </a:lnTo>
                <a:lnTo>
                  <a:pt x="133" y="276"/>
                </a:lnTo>
                <a:lnTo>
                  <a:pt x="69" y="276"/>
                </a:lnTo>
                <a:lnTo>
                  <a:pt x="69" y="276"/>
                </a:lnTo>
                <a:lnTo>
                  <a:pt x="58" y="282"/>
                </a:lnTo>
                <a:lnTo>
                  <a:pt x="53" y="287"/>
                </a:lnTo>
                <a:lnTo>
                  <a:pt x="48" y="292"/>
                </a:lnTo>
                <a:lnTo>
                  <a:pt x="48" y="303"/>
                </a:lnTo>
                <a:lnTo>
                  <a:pt x="48" y="356"/>
                </a:lnTo>
                <a:lnTo>
                  <a:pt x="48" y="356"/>
                </a:lnTo>
                <a:lnTo>
                  <a:pt x="48" y="367"/>
                </a:lnTo>
                <a:lnTo>
                  <a:pt x="53" y="377"/>
                </a:lnTo>
                <a:lnTo>
                  <a:pt x="53" y="377"/>
                </a:lnTo>
                <a:lnTo>
                  <a:pt x="48" y="393"/>
                </a:lnTo>
                <a:lnTo>
                  <a:pt x="48" y="409"/>
                </a:lnTo>
                <a:lnTo>
                  <a:pt x="48" y="441"/>
                </a:lnTo>
                <a:lnTo>
                  <a:pt x="48" y="441"/>
                </a:lnTo>
                <a:lnTo>
                  <a:pt x="53" y="467"/>
                </a:lnTo>
                <a:lnTo>
                  <a:pt x="64" y="489"/>
                </a:lnTo>
                <a:lnTo>
                  <a:pt x="85" y="504"/>
                </a:lnTo>
                <a:lnTo>
                  <a:pt x="111" y="510"/>
                </a:lnTo>
                <a:lnTo>
                  <a:pt x="133" y="510"/>
                </a:lnTo>
                <a:lnTo>
                  <a:pt x="133" y="553"/>
                </a:lnTo>
                <a:lnTo>
                  <a:pt x="69" y="553"/>
                </a:lnTo>
                <a:lnTo>
                  <a:pt x="69" y="553"/>
                </a:lnTo>
                <a:lnTo>
                  <a:pt x="58" y="553"/>
                </a:lnTo>
                <a:lnTo>
                  <a:pt x="53" y="557"/>
                </a:lnTo>
                <a:lnTo>
                  <a:pt x="48" y="563"/>
                </a:lnTo>
                <a:lnTo>
                  <a:pt x="48" y="574"/>
                </a:lnTo>
                <a:lnTo>
                  <a:pt x="48" y="632"/>
                </a:lnTo>
                <a:lnTo>
                  <a:pt x="48" y="632"/>
                </a:lnTo>
                <a:lnTo>
                  <a:pt x="48" y="643"/>
                </a:lnTo>
                <a:lnTo>
                  <a:pt x="53" y="648"/>
                </a:lnTo>
                <a:lnTo>
                  <a:pt x="53" y="648"/>
                </a:lnTo>
                <a:lnTo>
                  <a:pt x="48" y="664"/>
                </a:lnTo>
                <a:lnTo>
                  <a:pt x="48" y="685"/>
                </a:lnTo>
                <a:lnTo>
                  <a:pt x="48" y="717"/>
                </a:lnTo>
                <a:lnTo>
                  <a:pt x="48" y="717"/>
                </a:lnTo>
                <a:lnTo>
                  <a:pt x="53" y="743"/>
                </a:lnTo>
                <a:lnTo>
                  <a:pt x="64" y="764"/>
                </a:lnTo>
                <a:lnTo>
                  <a:pt x="85" y="781"/>
                </a:lnTo>
                <a:lnTo>
                  <a:pt x="111" y="786"/>
                </a:lnTo>
                <a:lnTo>
                  <a:pt x="133" y="786"/>
                </a:lnTo>
                <a:lnTo>
                  <a:pt x="133" y="807"/>
                </a:lnTo>
                <a:lnTo>
                  <a:pt x="0" y="807"/>
                </a:lnTo>
                <a:lnTo>
                  <a:pt x="0" y="828"/>
                </a:lnTo>
                <a:lnTo>
                  <a:pt x="0" y="828"/>
                </a:lnTo>
                <a:lnTo>
                  <a:pt x="5" y="855"/>
                </a:lnTo>
                <a:lnTo>
                  <a:pt x="11" y="882"/>
                </a:lnTo>
                <a:lnTo>
                  <a:pt x="21" y="903"/>
                </a:lnTo>
                <a:lnTo>
                  <a:pt x="37" y="924"/>
                </a:lnTo>
                <a:lnTo>
                  <a:pt x="58" y="940"/>
                </a:lnTo>
                <a:lnTo>
                  <a:pt x="79" y="956"/>
                </a:lnTo>
                <a:lnTo>
                  <a:pt x="106" y="967"/>
                </a:lnTo>
                <a:lnTo>
                  <a:pt x="133" y="972"/>
                </a:lnTo>
                <a:lnTo>
                  <a:pt x="133" y="993"/>
                </a:lnTo>
                <a:lnTo>
                  <a:pt x="170" y="993"/>
                </a:lnTo>
                <a:lnTo>
                  <a:pt x="170" y="972"/>
                </a:lnTo>
                <a:lnTo>
                  <a:pt x="170" y="972"/>
                </a:lnTo>
                <a:lnTo>
                  <a:pt x="197" y="967"/>
                </a:lnTo>
                <a:lnTo>
                  <a:pt x="218" y="956"/>
                </a:lnTo>
                <a:lnTo>
                  <a:pt x="239" y="945"/>
                </a:lnTo>
                <a:lnTo>
                  <a:pt x="255" y="929"/>
                </a:lnTo>
                <a:lnTo>
                  <a:pt x="255" y="929"/>
                </a:lnTo>
                <a:lnTo>
                  <a:pt x="276" y="908"/>
                </a:lnTo>
                <a:lnTo>
                  <a:pt x="286" y="882"/>
                </a:lnTo>
                <a:lnTo>
                  <a:pt x="297" y="855"/>
                </a:lnTo>
                <a:lnTo>
                  <a:pt x="297" y="828"/>
                </a:lnTo>
                <a:lnTo>
                  <a:pt x="297" y="807"/>
                </a:lnTo>
                <a:lnTo>
                  <a:pt x="170" y="807"/>
                </a:lnTo>
                <a:lnTo>
                  <a:pt x="170" y="7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5" name="Freeform 801"/>
          <p:cNvSpPr>
            <a:spLocks noChangeArrowheads="1"/>
          </p:cNvSpPr>
          <p:nvPr/>
        </p:nvSpPr>
        <p:spPr bwMode="auto">
          <a:xfrm>
            <a:off x="8990374" y="2768967"/>
            <a:ext cx="38048" cy="101022"/>
          </a:xfrm>
          <a:custGeom>
            <a:avLst/>
            <a:gdLst>
              <a:gd name="T0" fmla="*/ 85 w 128"/>
              <a:gd name="T1" fmla="*/ 64 h 341"/>
              <a:gd name="T2" fmla="*/ 85 w 128"/>
              <a:gd name="T3" fmla="*/ 90 h 341"/>
              <a:gd name="T4" fmla="*/ 42 w 128"/>
              <a:gd name="T5" fmla="*/ 90 h 341"/>
              <a:gd name="T6" fmla="*/ 42 w 128"/>
              <a:gd name="T7" fmla="*/ 64 h 341"/>
              <a:gd name="T8" fmla="*/ 85 w 128"/>
              <a:gd name="T9" fmla="*/ 64 h 341"/>
              <a:gd name="T10" fmla="*/ 85 w 128"/>
              <a:gd name="T11" fmla="*/ 276 h 341"/>
              <a:gd name="T12" fmla="*/ 85 w 128"/>
              <a:gd name="T13" fmla="*/ 276 h 341"/>
              <a:gd name="T14" fmla="*/ 85 w 128"/>
              <a:gd name="T15" fmla="*/ 287 h 341"/>
              <a:gd name="T16" fmla="*/ 79 w 128"/>
              <a:gd name="T17" fmla="*/ 292 h 341"/>
              <a:gd name="T18" fmla="*/ 74 w 128"/>
              <a:gd name="T19" fmla="*/ 297 h 341"/>
              <a:gd name="T20" fmla="*/ 63 w 128"/>
              <a:gd name="T21" fmla="*/ 297 h 341"/>
              <a:gd name="T22" fmla="*/ 63 w 128"/>
              <a:gd name="T23" fmla="*/ 297 h 341"/>
              <a:gd name="T24" fmla="*/ 53 w 128"/>
              <a:gd name="T25" fmla="*/ 297 h 341"/>
              <a:gd name="T26" fmla="*/ 47 w 128"/>
              <a:gd name="T27" fmla="*/ 292 h 341"/>
              <a:gd name="T28" fmla="*/ 42 w 128"/>
              <a:gd name="T29" fmla="*/ 287 h 341"/>
              <a:gd name="T30" fmla="*/ 42 w 128"/>
              <a:gd name="T31" fmla="*/ 276 h 341"/>
              <a:gd name="T32" fmla="*/ 42 w 128"/>
              <a:gd name="T33" fmla="*/ 128 h 341"/>
              <a:gd name="T34" fmla="*/ 85 w 128"/>
              <a:gd name="T35" fmla="*/ 128 h 341"/>
              <a:gd name="T36" fmla="*/ 85 w 128"/>
              <a:gd name="T37" fmla="*/ 276 h 341"/>
              <a:gd name="T38" fmla="*/ 85 w 128"/>
              <a:gd name="T39" fmla="*/ 0 h 341"/>
              <a:gd name="T40" fmla="*/ 42 w 128"/>
              <a:gd name="T41" fmla="*/ 0 h 341"/>
              <a:gd name="T42" fmla="*/ 42 w 128"/>
              <a:gd name="T43" fmla="*/ 27 h 341"/>
              <a:gd name="T44" fmla="*/ 0 w 128"/>
              <a:gd name="T45" fmla="*/ 27 h 341"/>
              <a:gd name="T46" fmla="*/ 0 w 128"/>
              <a:gd name="T47" fmla="*/ 276 h 341"/>
              <a:gd name="T48" fmla="*/ 0 w 128"/>
              <a:gd name="T49" fmla="*/ 276 h 341"/>
              <a:gd name="T50" fmla="*/ 5 w 128"/>
              <a:gd name="T51" fmla="*/ 303 h 341"/>
              <a:gd name="T52" fmla="*/ 21 w 128"/>
              <a:gd name="T53" fmla="*/ 324 h 341"/>
              <a:gd name="T54" fmla="*/ 37 w 128"/>
              <a:gd name="T55" fmla="*/ 335 h 341"/>
              <a:gd name="T56" fmla="*/ 63 w 128"/>
              <a:gd name="T57" fmla="*/ 340 h 341"/>
              <a:gd name="T58" fmla="*/ 63 w 128"/>
              <a:gd name="T59" fmla="*/ 340 h 341"/>
              <a:gd name="T60" fmla="*/ 90 w 128"/>
              <a:gd name="T61" fmla="*/ 335 h 341"/>
              <a:gd name="T62" fmla="*/ 106 w 128"/>
              <a:gd name="T63" fmla="*/ 324 h 341"/>
              <a:gd name="T64" fmla="*/ 122 w 128"/>
              <a:gd name="T65" fmla="*/ 303 h 341"/>
              <a:gd name="T66" fmla="*/ 127 w 128"/>
              <a:gd name="T67" fmla="*/ 276 h 341"/>
              <a:gd name="T68" fmla="*/ 127 w 128"/>
              <a:gd name="T69" fmla="*/ 27 h 341"/>
              <a:gd name="T70" fmla="*/ 85 w 128"/>
              <a:gd name="T71" fmla="*/ 27 h 341"/>
              <a:gd name="T72" fmla="*/ 85 w 128"/>
              <a:gd name="T73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341">
                <a:moveTo>
                  <a:pt x="85" y="64"/>
                </a:moveTo>
                <a:lnTo>
                  <a:pt x="85" y="90"/>
                </a:lnTo>
                <a:lnTo>
                  <a:pt x="42" y="90"/>
                </a:lnTo>
                <a:lnTo>
                  <a:pt x="42" y="64"/>
                </a:lnTo>
                <a:lnTo>
                  <a:pt x="85" y="64"/>
                </a:lnTo>
                <a:close/>
                <a:moveTo>
                  <a:pt x="85" y="276"/>
                </a:moveTo>
                <a:lnTo>
                  <a:pt x="85" y="276"/>
                </a:lnTo>
                <a:lnTo>
                  <a:pt x="85" y="287"/>
                </a:lnTo>
                <a:lnTo>
                  <a:pt x="79" y="292"/>
                </a:lnTo>
                <a:lnTo>
                  <a:pt x="74" y="297"/>
                </a:lnTo>
                <a:lnTo>
                  <a:pt x="63" y="297"/>
                </a:lnTo>
                <a:lnTo>
                  <a:pt x="63" y="297"/>
                </a:lnTo>
                <a:lnTo>
                  <a:pt x="53" y="297"/>
                </a:lnTo>
                <a:lnTo>
                  <a:pt x="47" y="292"/>
                </a:lnTo>
                <a:lnTo>
                  <a:pt x="42" y="287"/>
                </a:lnTo>
                <a:lnTo>
                  <a:pt x="42" y="276"/>
                </a:lnTo>
                <a:lnTo>
                  <a:pt x="42" y="128"/>
                </a:lnTo>
                <a:lnTo>
                  <a:pt x="85" y="128"/>
                </a:lnTo>
                <a:lnTo>
                  <a:pt x="85" y="276"/>
                </a:lnTo>
                <a:close/>
                <a:moveTo>
                  <a:pt x="85" y="0"/>
                </a:moveTo>
                <a:lnTo>
                  <a:pt x="42" y="0"/>
                </a:lnTo>
                <a:lnTo>
                  <a:pt x="42" y="27"/>
                </a:lnTo>
                <a:lnTo>
                  <a:pt x="0" y="27"/>
                </a:lnTo>
                <a:lnTo>
                  <a:pt x="0" y="276"/>
                </a:lnTo>
                <a:lnTo>
                  <a:pt x="0" y="276"/>
                </a:lnTo>
                <a:lnTo>
                  <a:pt x="5" y="303"/>
                </a:lnTo>
                <a:lnTo>
                  <a:pt x="21" y="324"/>
                </a:lnTo>
                <a:lnTo>
                  <a:pt x="37" y="335"/>
                </a:lnTo>
                <a:lnTo>
                  <a:pt x="63" y="340"/>
                </a:lnTo>
                <a:lnTo>
                  <a:pt x="63" y="340"/>
                </a:lnTo>
                <a:lnTo>
                  <a:pt x="90" y="335"/>
                </a:lnTo>
                <a:lnTo>
                  <a:pt x="106" y="324"/>
                </a:lnTo>
                <a:lnTo>
                  <a:pt x="122" y="303"/>
                </a:lnTo>
                <a:lnTo>
                  <a:pt x="127" y="276"/>
                </a:lnTo>
                <a:lnTo>
                  <a:pt x="127" y="27"/>
                </a:lnTo>
                <a:lnTo>
                  <a:pt x="85" y="27"/>
                </a:lnTo>
                <a:lnTo>
                  <a:pt x="8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6" name="Freeform 802"/>
          <p:cNvSpPr>
            <a:spLocks noChangeArrowheads="1"/>
          </p:cNvSpPr>
          <p:nvPr/>
        </p:nvSpPr>
        <p:spPr bwMode="auto">
          <a:xfrm>
            <a:off x="8964134" y="2467211"/>
            <a:ext cx="89215" cy="295196"/>
          </a:xfrm>
          <a:custGeom>
            <a:avLst/>
            <a:gdLst>
              <a:gd name="T0" fmla="*/ 111 w 298"/>
              <a:gd name="T1" fmla="*/ 924 h 994"/>
              <a:gd name="T2" fmla="*/ 42 w 298"/>
              <a:gd name="T3" fmla="*/ 844 h 994"/>
              <a:gd name="T4" fmla="*/ 239 w 298"/>
              <a:gd name="T5" fmla="*/ 882 h 994"/>
              <a:gd name="T6" fmla="*/ 148 w 298"/>
              <a:gd name="T7" fmla="*/ 935 h 994"/>
              <a:gd name="T8" fmla="*/ 90 w 298"/>
              <a:gd name="T9" fmla="*/ 732 h 994"/>
              <a:gd name="T10" fmla="*/ 85 w 298"/>
              <a:gd name="T11" fmla="*/ 685 h 994"/>
              <a:gd name="T12" fmla="*/ 111 w 298"/>
              <a:gd name="T13" fmla="*/ 658 h 994"/>
              <a:gd name="T14" fmla="*/ 207 w 298"/>
              <a:gd name="T15" fmla="*/ 664 h 994"/>
              <a:gd name="T16" fmla="*/ 212 w 298"/>
              <a:gd name="T17" fmla="*/ 717 h 994"/>
              <a:gd name="T18" fmla="*/ 185 w 298"/>
              <a:gd name="T19" fmla="*/ 743 h 994"/>
              <a:gd name="T20" fmla="*/ 212 w 298"/>
              <a:gd name="T21" fmla="*/ 616 h 994"/>
              <a:gd name="T22" fmla="*/ 111 w 298"/>
              <a:gd name="T23" fmla="*/ 467 h 994"/>
              <a:gd name="T24" fmla="*/ 85 w 298"/>
              <a:gd name="T25" fmla="*/ 441 h 994"/>
              <a:gd name="T26" fmla="*/ 90 w 298"/>
              <a:gd name="T27" fmla="*/ 388 h 994"/>
              <a:gd name="T28" fmla="*/ 185 w 298"/>
              <a:gd name="T29" fmla="*/ 382 h 994"/>
              <a:gd name="T30" fmla="*/ 212 w 298"/>
              <a:gd name="T31" fmla="*/ 409 h 994"/>
              <a:gd name="T32" fmla="*/ 207 w 298"/>
              <a:gd name="T33" fmla="*/ 462 h 994"/>
              <a:gd name="T34" fmla="*/ 85 w 298"/>
              <a:gd name="T35" fmla="*/ 318 h 994"/>
              <a:gd name="T36" fmla="*/ 111 w 298"/>
              <a:gd name="T37" fmla="*/ 340 h 994"/>
              <a:gd name="T38" fmla="*/ 106 w 298"/>
              <a:gd name="T39" fmla="*/ 170 h 994"/>
              <a:gd name="T40" fmla="*/ 148 w 298"/>
              <a:gd name="T41" fmla="*/ 128 h 994"/>
              <a:gd name="T42" fmla="*/ 185 w 298"/>
              <a:gd name="T43" fmla="*/ 154 h 994"/>
              <a:gd name="T44" fmla="*/ 180 w 298"/>
              <a:gd name="T45" fmla="*/ 202 h 994"/>
              <a:gd name="T46" fmla="*/ 132 w 298"/>
              <a:gd name="T47" fmla="*/ 213 h 994"/>
              <a:gd name="T48" fmla="*/ 170 w 298"/>
              <a:gd name="T49" fmla="*/ 807 h 994"/>
              <a:gd name="T50" fmla="*/ 212 w 298"/>
              <a:gd name="T51" fmla="*/ 781 h 994"/>
              <a:gd name="T52" fmla="*/ 254 w 298"/>
              <a:gd name="T53" fmla="*/ 685 h 994"/>
              <a:gd name="T54" fmla="*/ 244 w 298"/>
              <a:gd name="T55" fmla="*/ 648 h 994"/>
              <a:gd name="T56" fmla="*/ 254 w 298"/>
              <a:gd name="T57" fmla="*/ 574 h 994"/>
              <a:gd name="T58" fmla="*/ 228 w 298"/>
              <a:gd name="T59" fmla="*/ 553 h 994"/>
              <a:gd name="T60" fmla="*/ 185 w 298"/>
              <a:gd name="T61" fmla="*/ 510 h 994"/>
              <a:gd name="T62" fmla="*/ 254 w 298"/>
              <a:gd name="T63" fmla="*/ 441 h 994"/>
              <a:gd name="T64" fmla="*/ 244 w 298"/>
              <a:gd name="T65" fmla="*/ 377 h 994"/>
              <a:gd name="T66" fmla="*/ 254 w 298"/>
              <a:gd name="T67" fmla="*/ 303 h 994"/>
              <a:gd name="T68" fmla="*/ 239 w 298"/>
              <a:gd name="T69" fmla="*/ 282 h 994"/>
              <a:gd name="T70" fmla="*/ 170 w 298"/>
              <a:gd name="T71" fmla="*/ 255 h 994"/>
              <a:gd name="T72" fmla="*/ 233 w 298"/>
              <a:gd name="T73" fmla="*/ 170 h 994"/>
              <a:gd name="T74" fmla="*/ 191 w 298"/>
              <a:gd name="T75" fmla="*/ 101 h 994"/>
              <a:gd name="T76" fmla="*/ 127 w 298"/>
              <a:gd name="T77" fmla="*/ 90 h 994"/>
              <a:gd name="T78" fmla="*/ 68 w 298"/>
              <a:gd name="T79" fmla="*/ 143 h 994"/>
              <a:gd name="T80" fmla="*/ 85 w 298"/>
              <a:gd name="T81" fmla="*/ 223 h 994"/>
              <a:gd name="T82" fmla="*/ 68 w 298"/>
              <a:gd name="T83" fmla="*/ 276 h 994"/>
              <a:gd name="T84" fmla="*/ 47 w 298"/>
              <a:gd name="T85" fmla="*/ 292 h 994"/>
              <a:gd name="T86" fmla="*/ 47 w 298"/>
              <a:gd name="T87" fmla="*/ 367 h 994"/>
              <a:gd name="T88" fmla="*/ 42 w 298"/>
              <a:gd name="T89" fmla="*/ 409 h 994"/>
              <a:gd name="T90" fmla="*/ 64 w 298"/>
              <a:gd name="T91" fmla="*/ 489 h 994"/>
              <a:gd name="T92" fmla="*/ 127 w 298"/>
              <a:gd name="T93" fmla="*/ 553 h 994"/>
              <a:gd name="T94" fmla="*/ 53 w 298"/>
              <a:gd name="T95" fmla="*/ 557 h 994"/>
              <a:gd name="T96" fmla="*/ 42 w 298"/>
              <a:gd name="T97" fmla="*/ 632 h 994"/>
              <a:gd name="T98" fmla="*/ 47 w 298"/>
              <a:gd name="T99" fmla="*/ 664 h 994"/>
              <a:gd name="T100" fmla="*/ 47 w 298"/>
              <a:gd name="T101" fmla="*/ 743 h 994"/>
              <a:gd name="T102" fmla="*/ 127 w 298"/>
              <a:gd name="T103" fmla="*/ 786 h 994"/>
              <a:gd name="T104" fmla="*/ 0 w 298"/>
              <a:gd name="T105" fmla="*/ 828 h 994"/>
              <a:gd name="T106" fmla="*/ 37 w 298"/>
              <a:gd name="T107" fmla="*/ 924 h 994"/>
              <a:gd name="T108" fmla="*/ 127 w 298"/>
              <a:gd name="T109" fmla="*/ 972 h 994"/>
              <a:gd name="T110" fmla="*/ 170 w 298"/>
              <a:gd name="T111" fmla="*/ 972 h 994"/>
              <a:gd name="T112" fmla="*/ 254 w 298"/>
              <a:gd name="T113" fmla="*/ 929 h 994"/>
              <a:gd name="T114" fmla="*/ 292 w 298"/>
              <a:gd name="T115" fmla="*/ 855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8" h="994">
                <a:moveTo>
                  <a:pt x="148" y="935"/>
                </a:moveTo>
                <a:lnTo>
                  <a:pt x="148" y="935"/>
                </a:lnTo>
                <a:lnTo>
                  <a:pt x="127" y="929"/>
                </a:lnTo>
                <a:lnTo>
                  <a:pt x="111" y="924"/>
                </a:lnTo>
                <a:lnTo>
                  <a:pt x="79" y="908"/>
                </a:lnTo>
                <a:lnTo>
                  <a:pt x="58" y="882"/>
                </a:lnTo>
                <a:lnTo>
                  <a:pt x="47" y="865"/>
                </a:lnTo>
                <a:lnTo>
                  <a:pt x="42" y="844"/>
                </a:lnTo>
                <a:lnTo>
                  <a:pt x="254" y="844"/>
                </a:lnTo>
                <a:lnTo>
                  <a:pt x="254" y="844"/>
                </a:lnTo>
                <a:lnTo>
                  <a:pt x="249" y="865"/>
                </a:lnTo>
                <a:lnTo>
                  <a:pt x="239" y="882"/>
                </a:lnTo>
                <a:lnTo>
                  <a:pt x="217" y="908"/>
                </a:lnTo>
                <a:lnTo>
                  <a:pt x="185" y="924"/>
                </a:lnTo>
                <a:lnTo>
                  <a:pt x="170" y="929"/>
                </a:lnTo>
                <a:lnTo>
                  <a:pt x="148" y="935"/>
                </a:lnTo>
                <a:close/>
                <a:moveTo>
                  <a:pt x="111" y="743"/>
                </a:moveTo>
                <a:lnTo>
                  <a:pt x="111" y="743"/>
                </a:lnTo>
                <a:lnTo>
                  <a:pt x="100" y="738"/>
                </a:lnTo>
                <a:lnTo>
                  <a:pt x="90" y="732"/>
                </a:lnTo>
                <a:lnTo>
                  <a:pt x="85" y="728"/>
                </a:lnTo>
                <a:lnTo>
                  <a:pt x="85" y="717"/>
                </a:lnTo>
                <a:lnTo>
                  <a:pt x="85" y="685"/>
                </a:lnTo>
                <a:lnTo>
                  <a:pt x="85" y="685"/>
                </a:lnTo>
                <a:lnTo>
                  <a:pt x="85" y="674"/>
                </a:lnTo>
                <a:lnTo>
                  <a:pt x="90" y="664"/>
                </a:lnTo>
                <a:lnTo>
                  <a:pt x="100" y="658"/>
                </a:lnTo>
                <a:lnTo>
                  <a:pt x="111" y="658"/>
                </a:lnTo>
                <a:lnTo>
                  <a:pt x="185" y="658"/>
                </a:lnTo>
                <a:lnTo>
                  <a:pt x="185" y="658"/>
                </a:lnTo>
                <a:lnTo>
                  <a:pt x="196" y="658"/>
                </a:lnTo>
                <a:lnTo>
                  <a:pt x="207" y="664"/>
                </a:lnTo>
                <a:lnTo>
                  <a:pt x="212" y="674"/>
                </a:lnTo>
                <a:lnTo>
                  <a:pt x="212" y="685"/>
                </a:lnTo>
                <a:lnTo>
                  <a:pt x="212" y="717"/>
                </a:lnTo>
                <a:lnTo>
                  <a:pt x="212" y="717"/>
                </a:lnTo>
                <a:lnTo>
                  <a:pt x="212" y="728"/>
                </a:lnTo>
                <a:lnTo>
                  <a:pt x="207" y="732"/>
                </a:lnTo>
                <a:lnTo>
                  <a:pt x="196" y="738"/>
                </a:lnTo>
                <a:lnTo>
                  <a:pt x="185" y="743"/>
                </a:lnTo>
                <a:lnTo>
                  <a:pt x="111" y="743"/>
                </a:lnTo>
                <a:close/>
                <a:moveTo>
                  <a:pt x="85" y="589"/>
                </a:moveTo>
                <a:lnTo>
                  <a:pt x="212" y="589"/>
                </a:lnTo>
                <a:lnTo>
                  <a:pt x="212" y="616"/>
                </a:lnTo>
                <a:lnTo>
                  <a:pt x="85" y="616"/>
                </a:lnTo>
                <a:lnTo>
                  <a:pt x="85" y="589"/>
                </a:lnTo>
                <a:close/>
                <a:moveTo>
                  <a:pt x="111" y="467"/>
                </a:moveTo>
                <a:lnTo>
                  <a:pt x="111" y="467"/>
                </a:lnTo>
                <a:lnTo>
                  <a:pt x="100" y="467"/>
                </a:lnTo>
                <a:lnTo>
                  <a:pt x="90" y="462"/>
                </a:lnTo>
                <a:lnTo>
                  <a:pt x="85" y="451"/>
                </a:lnTo>
                <a:lnTo>
                  <a:pt x="85" y="441"/>
                </a:lnTo>
                <a:lnTo>
                  <a:pt x="85" y="409"/>
                </a:lnTo>
                <a:lnTo>
                  <a:pt x="85" y="409"/>
                </a:lnTo>
                <a:lnTo>
                  <a:pt x="85" y="398"/>
                </a:lnTo>
                <a:lnTo>
                  <a:pt x="90" y="388"/>
                </a:lnTo>
                <a:lnTo>
                  <a:pt x="100" y="382"/>
                </a:lnTo>
                <a:lnTo>
                  <a:pt x="111" y="382"/>
                </a:lnTo>
                <a:lnTo>
                  <a:pt x="185" y="382"/>
                </a:lnTo>
                <a:lnTo>
                  <a:pt x="185" y="382"/>
                </a:lnTo>
                <a:lnTo>
                  <a:pt x="196" y="382"/>
                </a:lnTo>
                <a:lnTo>
                  <a:pt x="207" y="388"/>
                </a:lnTo>
                <a:lnTo>
                  <a:pt x="212" y="398"/>
                </a:lnTo>
                <a:lnTo>
                  <a:pt x="212" y="409"/>
                </a:lnTo>
                <a:lnTo>
                  <a:pt x="212" y="441"/>
                </a:lnTo>
                <a:lnTo>
                  <a:pt x="212" y="441"/>
                </a:lnTo>
                <a:lnTo>
                  <a:pt x="212" y="451"/>
                </a:lnTo>
                <a:lnTo>
                  <a:pt x="207" y="462"/>
                </a:lnTo>
                <a:lnTo>
                  <a:pt x="196" y="467"/>
                </a:lnTo>
                <a:lnTo>
                  <a:pt x="185" y="467"/>
                </a:lnTo>
                <a:lnTo>
                  <a:pt x="111" y="467"/>
                </a:lnTo>
                <a:close/>
                <a:moveTo>
                  <a:pt x="85" y="318"/>
                </a:moveTo>
                <a:lnTo>
                  <a:pt x="212" y="318"/>
                </a:lnTo>
                <a:lnTo>
                  <a:pt x="212" y="340"/>
                </a:lnTo>
                <a:lnTo>
                  <a:pt x="185" y="340"/>
                </a:lnTo>
                <a:lnTo>
                  <a:pt x="111" y="340"/>
                </a:lnTo>
                <a:lnTo>
                  <a:pt x="85" y="340"/>
                </a:lnTo>
                <a:lnTo>
                  <a:pt x="85" y="318"/>
                </a:lnTo>
                <a:close/>
                <a:moveTo>
                  <a:pt x="106" y="170"/>
                </a:moveTo>
                <a:lnTo>
                  <a:pt x="106" y="170"/>
                </a:lnTo>
                <a:lnTo>
                  <a:pt x="111" y="154"/>
                </a:lnTo>
                <a:lnTo>
                  <a:pt x="117" y="143"/>
                </a:lnTo>
                <a:lnTo>
                  <a:pt x="132" y="133"/>
                </a:lnTo>
                <a:lnTo>
                  <a:pt x="148" y="128"/>
                </a:lnTo>
                <a:lnTo>
                  <a:pt x="148" y="128"/>
                </a:lnTo>
                <a:lnTo>
                  <a:pt x="164" y="133"/>
                </a:lnTo>
                <a:lnTo>
                  <a:pt x="180" y="143"/>
                </a:lnTo>
                <a:lnTo>
                  <a:pt x="185" y="154"/>
                </a:lnTo>
                <a:lnTo>
                  <a:pt x="191" y="170"/>
                </a:lnTo>
                <a:lnTo>
                  <a:pt x="191" y="170"/>
                </a:lnTo>
                <a:lnTo>
                  <a:pt x="185" y="186"/>
                </a:lnTo>
                <a:lnTo>
                  <a:pt x="180" y="202"/>
                </a:lnTo>
                <a:lnTo>
                  <a:pt x="164" y="213"/>
                </a:lnTo>
                <a:lnTo>
                  <a:pt x="148" y="213"/>
                </a:lnTo>
                <a:lnTo>
                  <a:pt x="148" y="213"/>
                </a:lnTo>
                <a:lnTo>
                  <a:pt x="132" y="213"/>
                </a:lnTo>
                <a:lnTo>
                  <a:pt x="117" y="202"/>
                </a:lnTo>
                <a:lnTo>
                  <a:pt x="111" y="186"/>
                </a:lnTo>
                <a:lnTo>
                  <a:pt x="106" y="170"/>
                </a:lnTo>
                <a:close/>
                <a:moveTo>
                  <a:pt x="170" y="807"/>
                </a:moveTo>
                <a:lnTo>
                  <a:pt x="170" y="786"/>
                </a:lnTo>
                <a:lnTo>
                  <a:pt x="185" y="786"/>
                </a:lnTo>
                <a:lnTo>
                  <a:pt x="185" y="786"/>
                </a:lnTo>
                <a:lnTo>
                  <a:pt x="212" y="781"/>
                </a:lnTo>
                <a:lnTo>
                  <a:pt x="233" y="764"/>
                </a:lnTo>
                <a:lnTo>
                  <a:pt x="249" y="743"/>
                </a:lnTo>
                <a:lnTo>
                  <a:pt x="254" y="717"/>
                </a:lnTo>
                <a:lnTo>
                  <a:pt x="254" y="685"/>
                </a:lnTo>
                <a:lnTo>
                  <a:pt x="254" y="685"/>
                </a:lnTo>
                <a:lnTo>
                  <a:pt x="249" y="664"/>
                </a:lnTo>
                <a:lnTo>
                  <a:pt x="244" y="648"/>
                </a:lnTo>
                <a:lnTo>
                  <a:pt x="244" y="648"/>
                </a:lnTo>
                <a:lnTo>
                  <a:pt x="249" y="643"/>
                </a:lnTo>
                <a:lnTo>
                  <a:pt x="254" y="632"/>
                </a:lnTo>
                <a:lnTo>
                  <a:pt x="254" y="574"/>
                </a:lnTo>
                <a:lnTo>
                  <a:pt x="254" y="574"/>
                </a:lnTo>
                <a:lnTo>
                  <a:pt x="249" y="563"/>
                </a:lnTo>
                <a:lnTo>
                  <a:pt x="249" y="557"/>
                </a:lnTo>
                <a:lnTo>
                  <a:pt x="239" y="553"/>
                </a:lnTo>
                <a:lnTo>
                  <a:pt x="228" y="553"/>
                </a:lnTo>
                <a:lnTo>
                  <a:pt x="170" y="553"/>
                </a:lnTo>
                <a:lnTo>
                  <a:pt x="170" y="510"/>
                </a:lnTo>
                <a:lnTo>
                  <a:pt x="185" y="510"/>
                </a:lnTo>
                <a:lnTo>
                  <a:pt x="185" y="510"/>
                </a:lnTo>
                <a:lnTo>
                  <a:pt x="212" y="504"/>
                </a:lnTo>
                <a:lnTo>
                  <a:pt x="233" y="489"/>
                </a:lnTo>
                <a:lnTo>
                  <a:pt x="249" y="467"/>
                </a:lnTo>
                <a:lnTo>
                  <a:pt x="254" y="441"/>
                </a:lnTo>
                <a:lnTo>
                  <a:pt x="254" y="409"/>
                </a:lnTo>
                <a:lnTo>
                  <a:pt x="254" y="409"/>
                </a:lnTo>
                <a:lnTo>
                  <a:pt x="249" y="393"/>
                </a:lnTo>
                <a:lnTo>
                  <a:pt x="244" y="377"/>
                </a:lnTo>
                <a:lnTo>
                  <a:pt x="244" y="377"/>
                </a:lnTo>
                <a:lnTo>
                  <a:pt x="249" y="367"/>
                </a:lnTo>
                <a:lnTo>
                  <a:pt x="254" y="356"/>
                </a:lnTo>
                <a:lnTo>
                  <a:pt x="254" y="303"/>
                </a:lnTo>
                <a:lnTo>
                  <a:pt x="254" y="303"/>
                </a:lnTo>
                <a:lnTo>
                  <a:pt x="249" y="292"/>
                </a:lnTo>
                <a:lnTo>
                  <a:pt x="249" y="287"/>
                </a:lnTo>
                <a:lnTo>
                  <a:pt x="239" y="282"/>
                </a:lnTo>
                <a:lnTo>
                  <a:pt x="228" y="276"/>
                </a:lnTo>
                <a:lnTo>
                  <a:pt x="170" y="276"/>
                </a:lnTo>
                <a:lnTo>
                  <a:pt x="170" y="255"/>
                </a:lnTo>
                <a:lnTo>
                  <a:pt x="170" y="255"/>
                </a:lnTo>
                <a:lnTo>
                  <a:pt x="191" y="244"/>
                </a:lnTo>
                <a:lnTo>
                  <a:pt x="212" y="223"/>
                </a:lnTo>
                <a:lnTo>
                  <a:pt x="228" y="202"/>
                </a:lnTo>
                <a:lnTo>
                  <a:pt x="233" y="170"/>
                </a:lnTo>
                <a:lnTo>
                  <a:pt x="233" y="170"/>
                </a:lnTo>
                <a:lnTo>
                  <a:pt x="228" y="143"/>
                </a:lnTo>
                <a:lnTo>
                  <a:pt x="212" y="117"/>
                </a:lnTo>
                <a:lnTo>
                  <a:pt x="191" y="101"/>
                </a:lnTo>
                <a:lnTo>
                  <a:pt x="170" y="90"/>
                </a:lnTo>
                <a:lnTo>
                  <a:pt x="170" y="0"/>
                </a:lnTo>
                <a:lnTo>
                  <a:pt x="127" y="0"/>
                </a:lnTo>
                <a:lnTo>
                  <a:pt x="127" y="90"/>
                </a:lnTo>
                <a:lnTo>
                  <a:pt x="127" y="90"/>
                </a:lnTo>
                <a:lnTo>
                  <a:pt x="100" y="101"/>
                </a:lnTo>
                <a:lnTo>
                  <a:pt x="85" y="122"/>
                </a:lnTo>
                <a:lnTo>
                  <a:pt x="68" y="143"/>
                </a:lnTo>
                <a:lnTo>
                  <a:pt x="64" y="170"/>
                </a:lnTo>
                <a:lnTo>
                  <a:pt x="64" y="170"/>
                </a:lnTo>
                <a:lnTo>
                  <a:pt x="68" y="196"/>
                </a:lnTo>
                <a:lnTo>
                  <a:pt x="85" y="223"/>
                </a:lnTo>
                <a:lnTo>
                  <a:pt x="100" y="239"/>
                </a:lnTo>
                <a:lnTo>
                  <a:pt x="127" y="250"/>
                </a:lnTo>
                <a:lnTo>
                  <a:pt x="127" y="276"/>
                </a:lnTo>
                <a:lnTo>
                  <a:pt x="68" y="276"/>
                </a:lnTo>
                <a:lnTo>
                  <a:pt x="68" y="276"/>
                </a:lnTo>
                <a:lnTo>
                  <a:pt x="58" y="282"/>
                </a:lnTo>
                <a:lnTo>
                  <a:pt x="53" y="287"/>
                </a:lnTo>
                <a:lnTo>
                  <a:pt x="47" y="292"/>
                </a:lnTo>
                <a:lnTo>
                  <a:pt x="42" y="303"/>
                </a:lnTo>
                <a:lnTo>
                  <a:pt x="42" y="356"/>
                </a:lnTo>
                <a:lnTo>
                  <a:pt x="42" y="356"/>
                </a:lnTo>
                <a:lnTo>
                  <a:pt x="47" y="367"/>
                </a:lnTo>
                <a:lnTo>
                  <a:pt x="53" y="377"/>
                </a:lnTo>
                <a:lnTo>
                  <a:pt x="53" y="377"/>
                </a:lnTo>
                <a:lnTo>
                  <a:pt x="47" y="393"/>
                </a:lnTo>
                <a:lnTo>
                  <a:pt x="42" y="409"/>
                </a:lnTo>
                <a:lnTo>
                  <a:pt x="42" y="441"/>
                </a:lnTo>
                <a:lnTo>
                  <a:pt x="42" y="441"/>
                </a:lnTo>
                <a:lnTo>
                  <a:pt x="47" y="467"/>
                </a:lnTo>
                <a:lnTo>
                  <a:pt x="64" y="489"/>
                </a:lnTo>
                <a:lnTo>
                  <a:pt x="85" y="504"/>
                </a:lnTo>
                <a:lnTo>
                  <a:pt x="111" y="510"/>
                </a:lnTo>
                <a:lnTo>
                  <a:pt x="127" y="510"/>
                </a:lnTo>
                <a:lnTo>
                  <a:pt x="127" y="553"/>
                </a:lnTo>
                <a:lnTo>
                  <a:pt x="68" y="553"/>
                </a:lnTo>
                <a:lnTo>
                  <a:pt x="68" y="553"/>
                </a:lnTo>
                <a:lnTo>
                  <a:pt x="58" y="553"/>
                </a:lnTo>
                <a:lnTo>
                  <a:pt x="53" y="557"/>
                </a:lnTo>
                <a:lnTo>
                  <a:pt x="47" y="563"/>
                </a:lnTo>
                <a:lnTo>
                  <a:pt x="42" y="574"/>
                </a:lnTo>
                <a:lnTo>
                  <a:pt x="42" y="632"/>
                </a:lnTo>
                <a:lnTo>
                  <a:pt x="42" y="632"/>
                </a:lnTo>
                <a:lnTo>
                  <a:pt x="47" y="643"/>
                </a:lnTo>
                <a:lnTo>
                  <a:pt x="53" y="648"/>
                </a:lnTo>
                <a:lnTo>
                  <a:pt x="53" y="648"/>
                </a:lnTo>
                <a:lnTo>
                  <a:pt x="47" y="664"/>
                </a:lnTo>
                <a:lnTo>
                  <a:pt x="42" y="685"/>
                </a:lnTo>
                <a:lnTo>
                  <a:pt x="42" y="717"/>
                </a:lnTo>
                <a:lnTo>
                  <a:pt x="42" y="717"/>
                </a:lnTo>
                <a:lnTo>
                  <a:pt x="47" y="743"/>
                </a:lnTo>
                <a:lnTo>
                  <a:pt x="64" y="764"/>
                </a:lnTo>
                <a:lnTo>
                  <a:pt x="85" y="781"/>
                </a:lnTo>
                <a:lnTo>
                  <a:pt x="111" y="786"/>
                </a:lnTo>
                <a:lnTo>
                  <a:pt x="127" y="786"/>
                </a:lnTo>
                <a:lnTo>
                  <a:pt x="127" y="807"/>
                </a:lnTo>
                <a:lnTo>
                  <a:pt x="0" y="807"/>
                </a:lnTo>
                <a:lnTo>
                  <a:pt x="0" y="828"/>
                </a:lnTo>
                <a:lnTo>
                  <a:pt x="0" y="828"/>
                </a:lnTo>
                <a:lnTo>
                  <a:pt x="5" y="855"/>
                </a:lnTo>
                <a:lnTo>
                  <a:pt x="10" y="882"/>
                </a:lnTo>
                <a:lnTo>
                  <a:pt x="21" y="903"/>
                </a:lnTo>
                <a:lnTo>
                  <a:pt x="37" y="924"/>
                </a:lnTo>
                <a:lnTo>
                  <a:pt x="53" y="940"/>
                </a:lnTo>
                <a:lnTo>
                  <a:pt x="74" y="956"/>
                </a:lnTo>
                <a:lnTo>
                  <a:pt x="100" y="967"/>
                </a:lnTo>
                <a:lnTo>
                  <a:pt x="127" y="972"/>
                </a:lnTo>
                <a:lnTo>
                  <a:pt x="127" y="993"/>
                </a:lnTo>
                <a:lnTo>
                  <a:pt x="170" y="993"/>
                </a:lnTo>
                <a:lnTo>
                  <a:pt x="170" y="972"/>
                </a:lnTo>
                <a:lnTo>
                  <a:pt x="170" y="972"/>
                </a:lnTo>
                <a:lnTo>
                  <a:pt x="191" y="967"/>
                </a:lnTo>
                <a:lnTo>
                  <a:pt x="212" y="956"/>
                </a:lnTo>
                <a:lnTo>
                  <a:pt x="233" y="945"/>
                </a:lnTo>
                <a:lnTo>
                  <a:pt x="254" y="929"/>
                </a:lnTo>
                <a:lnTo>
                  <a:pt x="254" y="929"/>
                </a:lnTo>
                <a:lnTo>
                  <a:pt x="271" y="908"/>
                </a:lnTo>
                <a:lnTo>
                  <a:pt x="286" y="882"/>
                </a:lnTo>
                <a:lnTo>
                  <a:pt x="292" y="855"/>
                </a:lnTo>
                <a:lnTo>
                  <a:pt x="297" y="828"/>
                </a:lnTo>
                <a:lnTo>
                  <a:pt x="297" y="807"/>
                </a:lnTo>
                <a:lnTo>
                  <a:pt x="170" y="8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7" name="Freeform 803"/>
          <p:cNvSpPr>
            <a:spLocks noChangeArrowheads="1"/>
          </p:cNvSpPr>
          <p:nvPr/>
        </p:nvSpPr>
        <p:spPr bwMode="auto">
          <a:xfrm>
            <a:off x="8381613" y="3851353"/>
            <a:ext cx="64288" cy="13120"/>
          </a:xfrm>
          <a:custGeom>
            <a:avLst/>
            <a:gdLst>
              <a:gd name="T0" fmla="*/ 0 w 218"/>
              <a:gd name="T1" fmla="*/ 0 h 43"/>
              <a:gd name="T2" fmla="*/ 217 w 218"/>
              <a:gd name="T3" fmla="*/ 0 h 43"/>
              <a:gd name="T4" fmla="*/ 217 w 218"/>
              <a:gd name="T5" fmla="*/ 42 h 43"/>
              <a:gd name="T6" fmla="*/ 0 w 218"/>
              <a:gd name="T7" fmla="*/ 42 h 43"/>
              <a:gd name="T8" fmla="*/ 0 w 21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43">
                <a:moveTo>
                  <a:pt x="0" y="0"/>
                </a:moveTo>
                <a:lnTo>
                  <a:pt x="217" y="0"/>
                </a:lnTo>
                <a:lnTo>
                  <a:pt x="21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8" name="Freeform 804"/>
          <p:cNvSpPr>
            <a:spLocks noChangeArrowheads="1"/>
          </p:cNvSpPr>
          <p:nvPr/>
        </p:nvSpPr>
        <p:spPr bwMode="auto">
          <a:xfrm>
            <a:off x="8357998" y="3909080"/>
            <a:ext cx="69536" cy="13120"/>
          </a:xfrm>
          <a:custGeom>
            <a:avLst/>
            <a:gdLst>
              <a:gd name="T0" fmla="*/ 0 w 234"/>
              <a:gd name="T1" fmla="*/ 0 h 44"/>
              <a:gd name="T2" fmla="*/ 233 w 234"/>
              <a:gd name="T3" fmla="*/ 0 h 44"/>
              <a:gd name="T4" fmla="*/ 233 w 234"/>
              <a:gd name="T5" fmla="*/ 43 h 44"/>
              <a:gd name="T6" fmla="*/ 0 w 234"/>
              <a:gd name="T7" fmla="*/ 43 h 44"/>
              <a:gd name="T8" fmla="*/ 0 w 23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4" h="44">
                <a:moveTo>
                  <a:pt x="0" y="0"/>
                </a:moveTo>
                <a:lnTo>
                  <a:pt x="233" y="0"/>
                </a:lnTo>
                <a:lnTo>
                  <a:pt x="23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" name="Freeform 805"/>
          <p:cNvSpPr>
            <a:spLocks noChangeArrowheads="1"/>
          </p:cNvSpPr>
          <p:nvPr/>
        </p:nvSpPr>
        <p:spPr bwMode="auto">
          <a:xfrm>
            <a:off x="8357998" y="3928760"/>
            <a:ext cx="23616" cy="11807"/>
          </a:xfrm>
          <a:custGeom>
            <a:avLst/>
            <a:gdLst>
              <a:gd name="T0" fmla="*/ 0 w 81"/>
              <a:gd name="T1" fmla="*/ 0 h 38"/>
              <a:gd name="T2" fmla="*/ 80 w 81"/>
              <a:gd name="T3" fmla="*/ 0 h 38"/>
              <a:gd name="T4" fmla="*/ 80 w 81"/>
              <a:gd name="T5" fmla="*/ 37 h 38"/>
              <a:gd name="T6" fmla="*/ 0 w 81"/>
              <a:gd name="T7" fmla="*/ 37 h 38"/>
              <a:gd name="T8" fmla="*/ 0 w 81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38">
                <a:moveTo>
                  <a:pt x="0" y="0"/>
                </a:moveTo>
                <a:lnTo>
                  <a:pt x="80" y="0"/>
                </a:lnTo>
                <a:lnTo>
                  <a:pt x="80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0" name="Freeform 806"/>
          <p:cNvSpPr>
            <a:spLocks noChangeArrowheads="1"/>
          </p:cNvSpPr>
          <p:nvPr/>
        </p:nvSpPr>
        <p:spPr bwMode="auto">
          <a:xfrm>
            <a:off x="8357998" y="3947128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11" name="Picture 80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510" y="3641436"/>
            <a:ext cx="175806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12" name="Freeform 808"/>
          <p:cNvSpPr>
            <a:spLocks noChangeArrowheads="1"/>
          </p:cNvSpPr>
          <p:nvPr/>
        </p:nvSpPr>
        <p:spPr bwMode="auto">
          <a:xfrm>
            <a:off x="7423865" y="3124514"/>
            <a:ext cx="213854" cy="402779"/>
          </a:xfrm>
          <a:custGeom>
            <a:avLst/>
            <a:gdLst>
              <a:gd name="T0" fmla="*/ 43 w 718"/>
              <a:gd name="T1" fmla="*/ 1221 h 1355"/>
              <a:gd name="T2" fmla="*/ 43 w 718"/>
              <a:gd name="T3" fmla="*/ 1141 h 1355"/>
              <a:gd name="T4" fmla="*/ 653 w 718"/>
              <a:gd name="T5" fmla="*/ 1141 h 1355"/>
              <a:gd name="T6" fmla="*/ 680 w 718"/>
              <a:gd name="T7" fmla="*/ 1221 h 1355"/>
              <a:gd name="T8" fmla="*/ 122 w 718"/>
              <a:gd name="T9" fmla="*/ 1311 h 1355"/>
              <a:gd name="T10" fmla="*/ 595 w 718"/>
              <a:gd name="T11" fmla="*/ 1263 h 1355"/>
              <a:gd name="T12" fmla="*/ 595 w 718"/>
              <a:gd name="T13" fmla="*/ 1311 h 1355"/>
              <a:gd name="T14" fmla="*/ 680 w 718"/>
              <a:gd name="T15" fmla="*/ 297 h 1355"/>
              <a:gd name="T16" fmla="*/ 680 w 718"/>
              <a:gd name="T17" fmla="*/ 377 h 1355"/>
              <a:gd name="T18" fmla="*/ 64 w 718"/>
              <a:gd name="T19" fmla="*/ 377 h 1355"/>
              <a:gd name="T20" fmla="*/ 43 w 718"/>
              <a:gd name="T21" fmla="*/ 297 h 1355"/>
              <a:gd name="T22" fmla="*/ 595 w 718"/>
              <a:gd name="T23" fmla="*/ 207 h 1355"/>
              <a:gd name="T24" fmla="*/ 122 w 718"/>
              <a:gd name="T25" fmla="*/ 255 h 1355"/>
              <a:gd name="T26" fmla="*/ 122 w 718"/>
              <a:gd name="T27" fmla="*/ 207 h 1355"/>
              <a:gd name="T28" fmla="*/ 356 w 718"/>
              <a:gd name="T29" fmla="*/ 169 h 1355"/>
              <a:gd name="T30" fmla="*/ 377 w 718"/>
              <a:gd name="T31" fmla="*/ 48 h 1355"/>
              <a:gd name="T32" fmla="*/ 340 w 718"/>
              <a:gd name="T33" fmla="*/ 58 h 1355"/>
              <a:gd name="T34" fmla="*/ 680 w 718"/>
              <a:gd name="T35" fmla="*/ 616 h 1355"/>
              <a:gd name="T36" fmla="*/ 404 w 718"/>
              <a:gd name="T37" fmla="*/ 642 h 1355"/>
              <a:gd name="T38" fmla="*/ 266 w 718"/>
              <a:gd name="T39" fmla="*/ 786 h 1355"/>
              <a:gd name="T40" fmla="*/ 43 w 718"/>
              <a:gd name="T41" fmla="*/ 918 h 1355"/>
              <a:gd name="T42" fmla="*/ 335 w 718"/>
              <a:gd name="T43" fmla="*/ 796 h 1355"/>
              <a:gd name="T44" fmla="*/ 298 w 718"/>
              <a:gd name="T45" fmla="*/ 737 h 1355"/>
              <a:gd name="T46" fmla="*/ 361 w 718"/>
              <a:gd name="T47" fmla="*/ 674 h 1355"/>
              <a:gd name="T48" fmla="*/ 420 w 718"/>
              <a:gd name="T49" fmla="*/ 711 h 1355"/>
              <a:gd name="T50" fmla="*/ 404 w 718"/>
              <a:gd name="T51" fmla="*/ 780 h 1355"/>
              <a:gd name="T52" fmla="*/ 271 w 718"/>
              <a:gd name="T53" fmla="*/ 679 h 1355"/>
              <a:gd name="T54" fmla="*/ 255 w 718"/>
              <a:gd name="T55" fmla="*/ 737 h 1355"/>
              <a:gd name="T56" fmla="*/ 680 w 718"/>
              <a:gd name="T57" fmla="*/ 722 h 1355"/>
              <a:gd name="T58" fmla="*/ 467 w 718"/>
              <a:gd name="T59" fmla="*/ 737 h 1355"/>
              <a:gd name="T60" fmla="*/ 680 w 718"/>
              <a:gd name="T61" fmla="*/ 722 h 1355"/>
              <a:gd name="T62" fmla="*/ 653 w 718"/>
              <a:gd name="T63" fmla="*/ 255 h 1355"/>
              <a:gd name="T64" fmla="*/ 632 w 718"/>
              <a:gd name="T65" fmla="*/ 233 h 1355"/>
              <a:gd name="T66" fmla="*/ 648 w 718"/>
              <a:gd name="T67" fmla="*/ 212 h 1355"/>
              <a:gd name="T68" fmla="*/ 409 w 718"/>
              <a:gd name="T69" fmla="*/ 169 h 1355"/>
              <a:gd name="T70" fmla="*/ 420 w 718"/>
              <a:gd name="T71" fmla="*/ 37 h 1355"/>
              <a:gd name="T72" fmla="*/ 361 w 718"/>
              <a:gd name="T73" fmla="*/ 0 h 1355"/>
              <a:gd name="T74" fmla="*/ 298 w 718"/>
              <a:gd name="T75" fmla="*/ 63 h 1355"/>
              <a:gd name="T76" fmla="*/ 43 w 718"/>
              <a:gd name="T77" fmla="*/ 207 h 1355"/>
              <a:gd name="T78" fmla="*/ 80 w 718"/>
              <a:gd name="T79" fmla="*/ 217 h 1355"/>
              <a:gd name="T80" fmla="*/ 85 w 718"/>
              <a:gd name="T81" fmla="*/ 239 h 1355"/>
              <a:gd name="T82" fmla="*/ 43 w 718"/>
              <a:gd name="T83" fmla="*/ 255 h 1355"/>
              <a:gd name="T84" fmla="*/ 6 w 718"/>
              <a:gd name="T85" fmla="*/ 281 h 1355"/>
              <a:gd name="T86" fmla="*/ 6 w 718"/>
              <a:gd name="T87" fmla="*/ 1237 h 1355"/>
              <a:gd name="T88" fmla="*/ 64 w 718"/>
              <a:gd name="T89" fmla="*/ 1263 h 1355"/>
              <a:gd name="T90" fmla="*/ 85 w 718"/>
              <a:gd name="T91" fmla="*/ 1279 h 1355"/>
              <a:gd name="T92" fmla="*/ 80 w 718"/>
              <a:gd name="T93" fmla="*/ 1301 h 1355"/>
              <a:gd name="T94" fmla="*/ 43 w 718"/>
              <a:gd name="T95" fmla="*/ 1354 h 1355"/>
              <a:gd name="T96" fmla="*/ 653 w 718"/>
              <a:gd name="T97" fmla="*/ 1311 h 1355"/>
              <a:gd name="T98" fmla="*/ 632 w 718"/>
              <a:gd name="T99" fmla="*/ 1284 h 1355"/>
              <a:gd name="T100" fmla="*/ 653 w 718"/>
              <a:gd name="T101" fmla="*/ 1263 h 1355"/>
              <a:gd name="T102" fmla="*/ 706 w 718"/>
              <a:gd name="T103" fmla="*/ 1253 h 1355"/>
              <a:gd name="T104" fmla="*/ 717 w 718"/>
              <a:gd name="T105" fmla="*/ 297 h 1355"/>
              <a:gd name="T106" fmla="*/ 674 w 718"/>
              <a:gd name="T107" fmla="*/ 255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8" h="1355">
                <a:moveTo>
                  <a:pt x="674" y="1221"/>
                </a:moveTo>
                <a:lnTo>
                  <a:pt x="43" y="1221"/>
                </a:lnTo>
                <a:lnTo>
                  <a:pt x="43" y="1221"/>
                </a:lnTo>
                <a:lnTo>
                  <a:pt x="43" y="1221"/>
                </a:lnTo>
                <a:lnTo>
                  <a:pt x="43" y="1178"/>
                </a:lnTo>
                <a:lnTo>
                  <a:pt x="64" y="1178"/>
                </a:lnTo>
                <a:lnTo>
                  <a:pt x="64" y="1141"/>
                </a:lnTo>
                <a:lnTo>
                  <a:pt x="43" y="1141"/>
                </a:lnTo>
                <a:lnTo>
                  <a:pt x="43" y="966"/>
                </a:lnTo>
                <a:lnTo>
                  <a:pt x="680" y="764"/>
                </a:lnTo>
                <a:lnTo>
                  <a:pt x="680" y="1141"/>
                </a:lnTo>
                <a:lnTo>
                  <a:pt x="653" y="1141"/>
                </a:lnTo>
                <a:lnTo>
                  <a:pt x="653" y="1178"/>
                </a:lnTo>
                <a:lnTo>
                  <a:pt x="680" y="1178"/>
                </a:lnTo>
                <a:lnTo>
                  <a:pt x="680" y="1221"/>
                </a:lnTo>
                <a:lnTo>
                  <a:pt x="680" y="1221"/>
                </a:lnTo>
                <a:lnTo>
                  <a:pt x="674" y="1221"/>
                </a:lnTo>
                <a:close/>
                <a:moveTo>
                  <a:pt x="595" y="1311"/>
                </a:moveTo>
                <a:lnTo>
                  <a:pt x="122" y="1311"/>
                </a:lnTo>
                <a:lnTo>
                  <a:pt x="122" y="1311"/>
                </a:lnTo>
                <a:lnTo>
                  <a:pt x="128" y="1284"/>
                </a:lnTo>
                <a:lnTo>
                  <a:pt x="128" y="1284"/>
                </a:lnTo>
                <a:lnTo>
                  <a:pt x="122" y="1263"/>
                </a:lnTo>
                <a:lnTo>
                  <a:pt x="595" y="1263"/>
                </a:lnTo>
                <a:lnTo>
                  <a:pt x="595" y="1263"/>
                </a:lnTo>
                <a:lnTo>
                  <a:pt x="595" y="1284"/>
                </a:lnTo>
                <a:lnTo>
                  <a:pt x="595" y="1284"/>
                </a:lnTo>
                <a:lnTo>
                  <a:pt x="595" y="1311"/>
                </a:lnTo>
                <a:close/>
                <a:moveTo>
                  <a:pt x="43" y="291"/>
                </a:moveTo>
                <a:lnTo>
                  <a:pt x="674" y="291"/>
                </a:lnTo>
                <a:lnTo>
                  <a:pt x="674" y="291"/>
                </a:lnTo>
                <a:lnTo>
                  <a:pt x="680" y="297"/>
                </a:lnTo>
                <a:lnTo>
                  <a:pt x="680" y="334"/>
                </a:lnTo>
                <a:lnTo>
                  <a:pt x="653" y="334"/>
                </a:lnTo>
                <a:lnTo>
                  <a:pt x="653" y="377"/>
                </a:lnTo>
                <a:lnTo>
                  <a:pt x="680" y="377"/>
                </a:lnTo>
                <a:lnTo>
                  <a:pt x="680" y="509"/>
                </a:lnTo>
                <a:lnTo>
                  <a:pt x="43" y="711"/>
                </a:lnTo>
                <a:lnTo>
                  <a:pt x="43" y="377"/>
                </a:lnTo>
                <a:lnTo>
                  <a:pt x="64" y="377"/>
                </a:lnTo>
                <a:lnTo>
                  <a:pt x="64" y="334"/>
                </a:lnTo>
                <a:lnTo>
                  <a:pt x="43" y="334"/>
                </a:lnTo>
                <a:lnTo>
                  <a:pt x="43" y="297"/>
                </a:lnTo>
                <a:lnTo>
                  <a:pt x="43" y="297"/>
                </a:lnTo>
                <a:lnTo>
                  <a:pt x="43" y="291"/>
                </a:lnTo>
                <a:close/>
                <a:moveTo>
                  <a:pt x="122" y="207"/>
                </a:moveTo>
                <a:lnTo>
                  <a:pt x="595" y="207"/>
                </a:lnTo>
                <a:lnTo>
                  <a:pt x="595" y="207"/>
                </a:lnTo>
                <a:lnTo>
                  <a:pt x="595" y="233"/>
                </a:lnTo>
                <a:lnTo>
                  <a:pt x="595" y="233"/>
                </a:lnTo>
                <a:lnTo>
                  <a:pt x="595" y="255"/>
                </a:lnTo>
                <a:lnTo>
                  <a:pt x="122" y="255"/>
                </a:lnTo>
                <a:lnTo>
                  <a:pt x="122" y="255"/>
                </a:lnTo>
                <a:lnTo>
                  <a:pt x="128" y="233"/>
                </a:lnTo>
                <a:lnTo>
                  <a:pt x="128" y="233"/>
                </a:lnTo>
                <a:lnTo>
                  <a:pt x="122" y="207"/>
                </a:lnTo>
                <a:close/>
                <a:moveTo>
                  <a:pt x="351" y="127"/>
                </a:moveTo>
                <a:lnTo>
                  <a:pt x="372" y="127"/>
                </a:lnTo>
                <a:lnTo>
                  <a:pt x="367" y="169"/>
                </a:lnTo>
                <a:lnTo>
                  <a:pt x="356" y="169"/>
                </a:lnTo>
                <a:lnTo>
                  <a:pt x="351" y="127"/>
                </a:lnTo>
                <a:close/>
                <a:moveTo>
                  <a:pt x="361" y="42"/>
                </a:moveTo>
                <a:lnTo>
                  <a:pt x="361" y="42"/>
                </a:lnTo>
                <a:lnTo>
                  <a:pt x="377" y="48"/>
                </a:lnTo>
                <a:lnTo>
                  <a:pt x="382" y="58"/>
                </a:lnTo>
                <a:lnTo>
                  <a:pt x="377" y="84"/>
                </a:lnTo>
                <a:lnTo>
                  <a:pt x="345" y="84"/>
                </a:lnTo>
                <a:lnTo>
                  <a:pt x="340" y="58"/>
                </a:lnTo>
                <a:lnTo>
                  <a:pt x="340" y="58"/>
                </a:lnTo>
                <a:lnTo>
                  <a:pt x="345" y="48"/>
                </a:lnTo>
                <a:lnTo>
                  <a:pt x="361" y="42"/>
                </a:lnTo>
                <a:close/>
                <a:moveTo>
                  <a:pt x="680" y="616"/>
                </a:moveTo>
                <a:lnTo>
                  <a:pt x="452" y="684"/>
                </a:lnTo>
                <a:lnTo>
                  <a:pt x="452" y="684"/>
                </a:lnTo>
                <a:lnTo>
                  <a:pt x="431" y="658"/>
                </a:lnTo>
                <a:lnTo>
                  <a:pt x="404" y="642"/>
                </a:lnTo>
                <a:lnTo>
                  <a:pt x="680" y="552"/>
                </a:lnTo>
                <a:lnTo>
                  <a:pt x="680" y="616"/>
                </a:lnTo>
                <a:close/>
                <a:moveTo>
                  <a:pt x="43" y="860"/>
                </a:moveTo>
                <a:lnTo>
                  <a:pt x="266" y="786"/>
                </a:lnTo>
                <a:lnTo>
                  <a:pt x="266" y="786"/>
                </a:lnTo>
                <a:lnTo>
                  <a:pt x="292" y="817"/>
                </a:lnTo>
                <a:lnTo>
                  <a:pt x="319" y="833"/>
                </a:lnTo>
                <a:lnTo>
                  <a:pt x="43" y="918"/>
                </a:lnTo>
                <a:lnTo>
                  <a:pt x="43" y="860"/>
                </a:lnTo>
                <a:close/>
                <a:moveTo>
                  <a:pt x="361" y="801"/>
                </a:moveTo>
                <a:lnTo>
                  <a:pt x="361" y="801"/>
                </a:lnTo>
                <a:lnTo>
                  <a:pt x="335" y="796"/>
                </a:lnTo>
                <a:lnTo>
                  <a:pt x="314" y="780"/>
                </a:lnTo>
                <a:lnTo>
                  <a:pt x="303" y="764"/>
                </a:lnTo>
                <a:lnTo>
                  <a:pt x="298" y="737"/>
                </a:lnTo>
                <a:lnTo>
                  <a:pt x="298" y="737"/>
                </a:lnTo>
                <a:lnTo>
                  <a:pt x="303" y="711"/>
                </a:lnTo>
                <a:lnTo>
                  <a:pt x="314" y="690"/>
                </a:lnTo>
                <a:lnTo>
                  <a:pt x="335" y="679"/>
                </a:lnTo>
                <a:lnTo>
                  <a:pt x="361" y="674"/>
                </a:lnTo>
                <a:lnTo>
                  <a:pt x="361" y="674"/>
                </a:lnTo>
                <a:lnTo>
                  <a:pt x="388" y="679"/>
                </a:lnTo>
                <a:lnTo>
                  <a:pt x="404" y="690"/>
                </a:lnTo>
                <a:lnTo>
                  <a:pt x="420" y="711"/>
                </a:lnTo>
                <a:lnTo>
                  <a:pt x="425" y="737"/>
                </a:lnTo>
                <a:lnTo>
                  <a:pt x="425" y="737"/>
                </a:lnTo>
                <a:lnTo>
                  <a:pt x="420" y="764"/>
                </a:lnTo>
                <a:lnTo>
                  <a:pt x="404" y="780"/>
                </a:lnTo>
                <a:lnTo>
                  <a:pt x="388" y="796"/>
                </a:lnTo>
                <a:lnTo>
                  <a:pt x="361" y="801"/>
                </a:lnTo>
                <a:close/>
                <a:moveTo>
                  <a:pt x="43" y="754"/>
                </a:moveTo>
                <a:lnTo>
                  <a:pt x="271" y="679"/>
                </a:lnTo>
                <a:lnTo>
                  <a:pt x="271" y="679"/>
                </a:lnTo>
                <a:lnTo>
                  <a:pt x="260" y="706"/>
                </a:lnTo>
                <a:lnTo>
                  <a:pt x="255" y="737"/>
                </a:lnTo>
                <a:lnTo>
                  <a:pt x="255" y="737"/>
                </a:lnTo>
                <a:lnTo>
                  <a:pt x="255" y="748"/>
                </a:lnTo>
                <a:lnTo>
                  <a:pt x="43" y="812"/>
                </a:lnTo>
                <a:lnTo>
                  <a:pt x="43" y="754"/>
                </a:lnTo>
                <a:close/>
                <a:moveTo>
                  <a:pt x="680" y="722"/>
                </a:moveTo>
                <a:lnTo>
                  <a:pt x="452" y="791"/>
                </a:lnTo>
                <a:lnTo>
                  <a:pt x="452" y="791"/>
                </a:lnTo>
                <a:lnTo>
                  <a:pt x="463" y="769"/>
                </a:lnTo>
                <a:lnTo>
                  <a:pt x="467" y="737"/>
                </a:lnTo>
                <a:lnTo>
                  <a:pt x="467" y="737"/>
                </a:lnTo>
                <a:lnTo>
                  <a:pt x="467" y="727"/>
                </a:lnTo>
                <a:lnTo>
                  <a:pt x="680" y="658"/>
                </a:lnTo>
                <a:lnTo>
                  <a:pt x="680" y="722"/>
                </a:lnTo>
                <a:close/>
                <a:moveTo>
                  <a:pt x="674" y="255"/>
                </a:moveTo>
                <a:lnTo>
                  <a:pt x="653" y="255"/>
                </a:lnTo>
                <a:lnTo>
                  <a:pt x="653" y="255"/>
                </a:lnTo>
                <a:lnTo>
                  <a:pt x="653" y="255"/>
                </a:lnTo>
                <a:lnTo>
                  <a:pt x="648" y="249"/>
                </a:lnTo>
                <a:lnTo>
                  <a:pt x="642" y="244"/>
                </a:lnTo>
                <a:lnTo>
                  <a:pt x="638" y="239"/>
                </a:lnTo>
                <a:lnTo>
                  <a:pt x="632" y="233"/>
                </a:lnTo>
                <a:lnTo>
                  <a:pt x="632" y="233"/>
                </a:lnTo>
                <a:lnTo>
                  <a:pt x="638" y="223"/>
                </a:lnTo>
                <a:lnTo>
                  <a:pt x="642" y="217"/>
                </a:lnTo>
                <a:lnTo>
                  <a:pt x="648" y="212"/>
                </a:lnTo>
                <a:lnTo>
                  <a:pt x="653" y="207"/>
                </a:lnTo>
                <a:lnTo>
                  <a:pt x="680" y="207"/>
                </a:lnTo>
                <a:lnTo>
                  <a:pt x="680" y="169"/>
                </a:lnTo>
                <a:lnTo>
                  <a:pt x="409" y="169"/>
                </a:lnTo>
                <a:lnTo>
                  <a:pt x="425" y="63"/>
                </a:lnTo>
                <a:lnTo>
                  <a:pt x="425" y="63"/>
                </a:lnTo>
                <a:lnTo>
                  <a:pt x="425" y="63"/>
                </a:lnTo>
                <a:lnTo>
                  <a:pt x="420" y="37"/>
                </a:lnTo>
                <a:lnTo>
                  <a:pt x="404" y="16"/>
                </a:lnTo>
                <a:lnTo>
                  <a:pt x="388" y="5"/>
                </a:lnTo>
                <a:lnTo>
                  <a:pt x="361" y="0"/>
                </a:lnTo>
                <a:lnTo>
                  <a:pt x="361" y="0"/>
                </a:lnTo>
                <a:lnTo>
                  <a:pt x="335" y="5"/>
                </a:lnTo>
                <a:lnTo>
                  <a:pt x="314" y="16"/>
                </a:lnTo>
                <a:lnTo>
                  <a:pt x="303" y="37"/>
                </a:lnTo>
                <a:lnTo>
                  <a:pt x="298" y="63"/>
                </a:lnTo>
                <a:lnTo>
                  <a:pt x="298" y="63"/>
                </a:lnTo>
                <a:lnTo>
                  <a:pt x="314" y="169"/>
                </a:lnTo>
                <a:lnTo>
                  <a:pt x="43" y="169"/>
                </a:lnTo>
                <a:lnTo>
                  <a:pt x="43" y="207"/>
                </a:lnTo>
                <a:lnTo>
                  <a:pt x="64" y="207"/>
                </a:lnTo>
                <a:lnTo>
                  <a:pt x="64" y="207"/>
                </a:lnTo>
                <a:lnTo>
                  <a:pt x="75" y="212"/>
                </a:lnTo>
                <a:lnTo>
                  <a:pt x="80" y="217"/>
                </a:lnTo>
                <a:lnTo>
                  <a:pt x="85" y="223"/>
                </a:lnTo>
                <a:lnTo>
                  <a:pt x="85" y="233"/>
                </a:lnTo>
                <a:lnTo>
                  <a:pt x="85" y="233"/>
                </a:lnTo>
                <a:lnTo>
                  <a:pt x="85" y="239"/>
                </a:lnTo>
                <a:lnTo>
                  <a:pt x="80" y="244"/>
                </a:lnTo>
                <a:lnTo>
                  <a:pt x="75" y="249"/>
                </a:lnTo>
                <a:lnTo>
                  <a:pt x="64" y="255"/>
                </a:lnTo>
                <a:lnTo>
                  <a:pt x="43" y="255"/>
                </a:lnTo>
                <a:lnTo>
                  <a:pt x="43" y="255"/>
                </a:lnTo>
                <a:lnTo>
                  <a:pt x="27" y="255"/>
                </a:lnTo>
                <a:lnTo>
                  <a:pt x="17" y="265"/>
                </a:lnTo>
                <a:lnTo>
                  <a:pt x="6" y="281"/>
                </a:lnTo>
                <a:lnTo>
                  <a:pt x="0" y="297"/>
                </a:lnTo>
                <a:lnTo>
                  <a:pt x="0" y="1221"/>
                </a:lnTo>
                <a:lnTo>
                  <a:pt x="0" y="1221"/>
                </a:lnTo>
                <a:lnTo>
                  <a:pt x="6" y="1237"/>
                </a:lnTo>
                <a:lnTo>
                  <a:pt x="17" y="1253"/>
                </a:lnTo>
                <a:lnTo>
                  <a:pt x="27" y="1263"/>
                </a:lnTo>
                <a:lnTo>
                  <a:pt x="43" y="1263"/>
                </a:lnTo>
                <a:lnTo>
                  <a:pt x="64" y="1263"/>
                </a:lnTo>
                <a:lnTo>
                  <a:pt x="64" y="1263"/>
                </a:lnTo>
                <a:lnTo>
                  <a:pt x="75" y="1269"/>
                </a:lnTo>
                <a:lnTo>
                  <a:pt x="80" y="1269"/>
                </a:lnTo>
                <a:lnTo>
                  <a:pt x="85" y="1279"/>
                </a:lnTo>
                <a:lnTo>
                  <a:pt x="85" y="1284"/>
                </a:lnTo>
                <a:lnTo>
                  <a:pt x="85" y="1284"/>
                </a:lnTo>
                <a:lnTo>
                  <a:pt x="85" y="1295"/>
                </a:lnTo>
                <a:lnTo>
                  <a:pt x="80" y="1301"/>
                </a:lnTo>
                <a:lnTo>
                  <a:pt x="75" y="1305"/>
                </a:lnTo>
                <a:lnTo>
                  <a:pt x="64" y="1311"/>
                </a:lnTo>
                <a:lnTo>
                  <a:pt x="43" y="1311"/>
                </a:lnTo>
                <a:lnTo>
                  <a:pt x="43" y="1354"/>
                </a:lnTo>
                <a:lnTo>
                  <a:pt x="680" y="1354"/>
                </a:lnTo>
                <a:lnTo>
                  <a:pt x="680" y="1311"/>
                </a:lnTo>
                <a:lnTo>
                  <a:pt x="653" y="1311"/>
                </a:lnTo>
                <a:lnTo>
                  <a:pt x="653" y="1311"/>
                </a:lnTo>
                <a:lnTo>
                  <a:pt x="648" y="1305"/>
                </a:lnTo>
                <a:lnTo>
                  <a:pt x="642" y="1301"/>
                </a:lnTo>
                <a:lnTo>
                  <a:pt x="638" y="1295"/>
                </a:lnTo>
                <a:lnTo>
                  <a:pt x="632" y="1284"/>
                </a:lnTo>
                <a:lnTo>
                  <a:pt x="632" y="1284"/>
                </a:lnTo>
                <a:lnTo>
                  <a:pt x="638" y="1274"/>
                </a:lnTo>
                <a:lnTo>
                  <a:pt x="648" y="1269"/>
                </a:lnTo>
                <a:lnTo>
                  <a:pt x="653" y="1263"/>
                </a:lnTo>
                <a:lnTo>
                  <a:pt x="674" y="1263"/>
                </a:lnTo>
                <a:lnTo>
                  <a:pt x="674" y="1263"/>
                </a:lnTo>
                <a:lnTo>
                  <a:pt x="691" y="1263"/>
                </a:lnTo>
                <a:lnTo>
                  <a:pt x="706" y="1253"/>
                </a:lnTo>
                <a:lnTo>
                  <a:pt x="717" y="1237"/>
                </a:lnTo>
                <a:lnTo>
                  <a:pt x="717" y="1221"/>
                </a:lnTo>
                <a:lnTo>
                  <a:pt x="717" y="297"/>
                </a:lnTo>
                <a:lnTo>
                  <a:pt x="717" y="297"/>
                </a:lnTo>
                <a:lnTo>
                  <a:pt x="717" y="281"/>
                </a:lnTo>
                <a:lnTo>
                  <a:pt x="706" y="265"/>
                </a:lnTo>
                <a:lnTo>
                  <a:pt x="691" y="255"/>
                </a:lnTo>
                <a:lnTo>
                  <a:pt x="674" y="25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3" name="Freeform 809"/>
          <p:cNvSpPr>
            <a:spLocks noChangeArrowheads="1"/>
          </p:cNvSpPr>
          <p:nvPr/>
        </p:nvSpPr>
        <p:spPr bwMode="auto">
          <a:xfrm>
            <a:off x="7450105" y="3224225"/>
            <a:ext cx="14432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4" name="Freeform 810"/>
          <p:cNvSpPr>
            <a:spLocks noChangeArrowheads="1"/>
          </p:cNvSpPr>
          <p:nvPr/>
        </p:nvSpPr>
        <p:spPr bwMode="auto">
          <a:xfrm>
            <a:off x="7468473" y="3224225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5" name="Freeform 811"/>
          <p:cNvSpPr>
            <a:spLocks noChangeArrowheads="1"/>
          </p:cNvSpPr>
          <p:nvPr/>
        </p:nvSpPr>
        <p:spPr bwMode="auto">
          <a:xfrm>
            <a:off x="7488153" y="3224225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6" name="Freeform 812"/>
          <p:cNvSpPr>
            <a:spLocks noChangeArrowheads="1"/>
          </p:cNvSpPr>
          <p:nvPr/>
        </p:nvSpPr>
        <p:spPr bwMode="auto">
          <a:xfrm>
            <a:off x="7506521" y="3224225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7" name="Freeform 813"/>
          <p:cNvSpPr>
            <a:spLocks noChangeArrowheads="1"/>
          </p:cNvSpPr>
          <p:nvPr/>
        </p:nvSpPr>
        <p:spPr bwMode="auto">
          <a:xfrm>
            <a:off x="7524889" y="3224225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8" name="Freeform 814"/>
          <p:cNvSpPr>
            <a:spLocks noChangeArrowheads="1"/>
          </p:cNvSpPr>
          <p:nvPr/>
        </p:nvSpPr>
        <p:spPr bwMode="auto">
          <a:xfrm>
            <a:off x="7544568" y="3224225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" name="Freeform 815"/>
          <p:cNvSpPr>
            <a:spLocks noChangeArrowheads="1"/>
          </p:cNvSpPr>
          <p:nvPr/>
        </p:nvSpPr>
        <p:spPr bwMode="auto">
          <a:xfrm>
            <a:off x="7562936" y="3224225"/>
            <a:ext cx="11808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" name="Freeform 816"/>
          <p:cNvSpPr>
            <a:spLocks noChangeArrowheads="1"/>
          </p:cNvSpPr>
          <p:nvPr/>
        </p:nvSpPr>
        <p:spPr bwMode="auto">
          <a:xfrm>
            <a:off x="7581303" y="3224225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" name="Freeform 817"/>
          <p:cNvSpPr>
            <a:spLocks noChangeArrowheads="1"/>
          </p:cNvSpPr>
          <p:nvPr/>
        </p:nvSpPr>
        <p:spPr bwMode="auto">
          <a:xfrm>
            <a:off x="7600984" y="3224225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" name="Freeform 818"/>
          <p:cNvSpPr>
            <a:spLocks noChangeArrowheads="1"/>
          </p:cNvSpPr>
          <p:nvPr/>
        </p:nvSpPr>
        <p:spPr bwMode="auto">
          <a:xfrm>
            <a:off x="7450105" y="3464318"/>
            <a:ext cx="14432" cy="11807"/>
          </a:xfrm>
          <a:custGeom>
            <a:avLst/>
            <a:gdLst>
              <a:gd name="T0" fmla="*/ 0 w 49"/>
              <a:gd name="T1" fmla="*/ 0 h 38"/>
              <a:gd name="T2" fmla="*/ 48 w 49"/>
              <a:gd name="T3" fmla="*/ 0 h 38"/>
              <a:gd name="T4" fmla="*/ 48 w 49"/>
              <a:gd name="T5" fmla="*/ 37 h 38"/>
              <a:gd name="T6" fmla="*/ 0 w 49"/>
              <a:gd name="T7" fmla="*/ 37 h 38"/>
              <a:gd name="T8" fmla="*/ 0 w 4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8">
                <a:moveTo>
                  <a:pt x="0" y="0"/>
                </a:moveTo>
                <a:lnTo>
                  <a:pt x="48" y="0"/>
                </a:lnTo>
                <a:lnTo>
                  <a:pt x="48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3" name="Freeform 819"/>
          <p:cNvSpPr>
            <a:spLocks noChangeArrowheads="1"/>
          </p:cNvSpPr>
          <p:nvPr/>
        </p:nvSpPr>
        <p:spPr bwMode="auto">
          <a:xfrm>
            <a:off x="7468473" y="3464318"/>
            <a:ext cx="13120" cy="11807"/>
          </a:xfrm>
          <a:custGeom>
            <a:avLst/>
            <a:gdLst>
              <a:gd name="T0" fmla="*/ 0 w 44"/>
              <a:gd name="T1" fmla="*/ 0 h 38"/>
              <a:gd name="T2" fmla="*/ 43 w 44"/>
              <a:gd name="T3" fmla="*/ 0 h 38"/>
              <a:gd name="T4" fmla="*/ 43 w 44"/>
              <a:gd name="T5" fmla="*/ 37 h 38"/>
              <a:gd name="T6" fmla="*/ 0 w 44"/>
              <a:gd name="T7" fmla="*/ 37 h 38"/>
              <a:gd name="T8" fmla="*/ 0 w 44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38">
                <a:moveTo>
                  <a:pt x="0" y="0"/>
                </a:moveTo>
                <a:lnTo>
                  <a:pt x="43" y="0"/>
                </a:lnTo>
                <a:lnTo>
                  <a:pt x="43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4" name="Freeform 820"/>
          <p:cNvSpPr>
            <a:spLocks noChangeArrowheads="1"/>
          </p:cNvSpPr>
          <p:nvPr/>
        </p:nvSpPr>
        <p:spPr bwMode="auto">
          <a:xfrm>
            <a:off x="7488153" y="3464318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5" name="Freeform 821"/>
          <p:cNvSpPr>
            <a:spLocks noChangeArrowheads="1"/>
          </p:cNvSpPr>
          <p:nvPr/>
        </p:nvSpPr>
        <p:spPr bwMode="auto">
          <a:xfrm>
            <a:off x="7506521" y="3464318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6" name="Freeform 822"/>
          <p:cNvSpPr>
            <a:spLocks noChangeArrowheads="1"/>
          </p:cNvSpPr>
          <p:nvPr/>
        </p:nvSpPr>
        <p:spPr bwMode="auto">
          <a:xfrm>
            <a:off x="7524889" y="3464318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7" name="Freeform 823"/>
          <p:cNvSpPr>
            <a:spLocks noChangeArrowheads="1"/>
          </p:cNvSpPr>
          <p:nvPr/>
        </p:nvSpPr>
        <p:spPr bwMode="auto">
          <a:xfrm>
            <a:off x="7544568" y="3464318"/>
            <a:ext cx="11808" cy="11807"/>
          </a:xfrm>
          <a:custGeom>
            <a:avLst/>
            <a:gdLst>
              <a:gd name="T0" fmla="*/ 0 w 38"/>
              <a:gd name="T1" fmla="*/ 0 h 38"/>
              <a:gd name="T2" fmla="*/ 37 w 38"/>
              <a:gd name="T3" fmla="*/ 0 h 38"/>
              <a:gd name="T4" fmla="*/ 37 w 38"/>
              <a:gd name="T5" fmla="*/ 37 h 38"/>
              <a:gd name="T6" fmla="*/ 0 w 38"/>
              <a:gd name="T7" fmla="*/ 37 h 38"/>
              <a:gd name="T8" fmla="*/ 0 w 3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0" y="0"/>
                </a:moveTo>
                <a:lnTo>
                  <a:pt x="37" y="0"/>
                </a:lnTo>
                <a:lnTo>
                  <a:pt x="3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8" name="Freeform 824"/>
          <p:cNvSpPr>
            <a:spLocks noChangeArrowheads="1"/>
          </p:cNvSpPr>
          <p:nvPr/>
        </p:nvSpPr>
        <p:spPr bwMode="auto">
          <a:xfrm>
            <a:off x="7562936" y="3464318"/>
            <a:ext cx="11808" cy="11807"/>
          </a:xfrm>
          <a:custGeom>
            <a:avLst/>
            <a:gdLst>
              <a:gd name="T0" fmla="*/ 0 w 39"/>
              <a:gd name="T1" fmla="*/ 0 h 38"/>
              <a:gd name="T2" fmla="*/ 38 w 39"/>
              <a:gd name="T3" fmla="*/ 0 h 38"/>
              <a:gd name="T4" fmla="*/ 38 w 39"/>
              <a:gd name="T5" fmla="*/ 37 h 38"/>
              <a:gd name="T6" fmla="*/ 0 w 39"/>
              <a:gd name="T7" fmla="*/ 37 h 38"/>
              <a:gd name="T8" fmla="*/ 0 w 3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8">
                <a:moveTo>
                  <a:pt x="0" y="0"/>
                </a:moveTo>
                <a:lnTo>
                  <a:pt x="38" y="0"/>
                </a:lnTo>
                <a:lnTo>
                  <a:pt x="38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" name="Freeform 825"/>
          <p:cNvSpPr>
            <a:spLocks noChangeArrowheads="1"/>
          </p:cNvSpPr>
          <p:nvPr/>
        </p:nvSpPr>
        <p:spPr bwMode="auto">
          <a:xfrm>
            <a:off x="7581303" y="3464318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0" name="Freeform 826"/>
          <p:cNvSpPr>
            <a:spLocks noChangeArrowheads="1"/>
          </p:cNvSpPr>
          <p:nvPr/>
        </p:nvSpPr>
        <p:spPr bwMode="auto">
          <a:xfrm>
            <a:off x="7600984" y="3464318"/>
            <a:ext cx="11807" cy="11807"/>
          </a:xfrm>
          <a:custGeom>
            <a:avLst/>
            <a:gdLst>
              <a:gd name="T0" fmla="*/ 0 w 38"/>
              <a:gd name="T1" fmla="*/ 0 h 38"/>
              <a:gd name="T2" fmla="*/ 37 w 38"/>
              <a:gd name="T3" fmla="*/ 0 h 38"/>
              <a:gd name="T4" fmla="*/ 37 w 38"/>
              <a:gd name="T5" fmla="*/ 37 h 38"/>
              <a:gd name="T6" fmla="*/ 0 w 38"/>
              <a:gd name="T7" fmla="*/ 37 h 38"/>
              <a:gd name="T8" fmla="*/ 0 w 3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8">
                <a:moveTo>
                  <a:pt x="0" y="0"/>
                </a:moveTo>
                <a:lnTo>
                  <a:pt x="37" y="0"/>
                </a:lnTo>
                <a:lnTo>
                  <a:pt x="3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1" name="Freeform 827"/>
          <p:cNvSpPr>
            <a:spLocks noChangeArrowheads="1"/>
          </p:cNvSpPr>
          <p:nvPr/>
        </p:nvSpPr>
        <p:spPr bwMode="auto">
          <a:xfrm>
            <a:off x="7548504" y="3394783"/>
            <a:ext cx="62975" cy="13120"/>
          </a:xfrm>
          <a:custGeom>
            <a:avLst/>
            <a:gdLst>
              <a:gd name="T0" fmla="*/ 0 w 213"/>
              <a:gd name="T1" fmla="*/ 0 h 43"/>
              <a:gd name="T2" fmla="*/ 212 w 213"/>
              <a:gd name="T3" fmla="*/ 0 h 43"/>
              <a:gd name="T4" fmla="*/ 212 w 213"/>
              <a:gd name="T5" fmla="*/ 42 h 43"/>
              <a:gd name="T6" fmla="*/ 0 w 213"/>
              <a:gd name="T7" fmla="*/ 42 h 43"/>
              <a:gd name="T8" fmla="*/ 0 w 21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43">
                <a:moveTo>
                  <a:pt x="0" y="0"/>
                </a:moveTo>
                <a:lnTo>
                  <a:pt x="212" y="0"/>
                </a:lnTo>
                <a:lnTo>
                  <a:pt x="21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2" name="Freeform 828"/>
          <p:cNvSpPr>
            <a:spLocks noChangeArrowheads="1"/>
          </p:cNvSpPr>
          <p:nvPr/>
        </p:nvSpPr>
        <p:spPr bwMode="auto">
          <a:xfrm>
            <a:off x="7569496" y="3413150"/>
            <a:ext cx="43295" cy="13120"/>
          </a:xfrm>
          <a:custGeom>
            <a:avLst/>
            <a:gdLst>
              <a:gd name="T0" fmla="*/ 0 w 144"/>
              <a:gd name="T1" fmla="*/ 0 h 44"/>
              <a:gd name="T2" fmla="*/ 143 w 144"/>
              <a:gd name="T3" fmla="*/ 0 h 44"/>
              <a:gd name="T4" fmla="*/ 143 w 144"/>
              <a:gd name="T5" fmla="*/ 43 h 44"/>
              <a:gd name="T6" fmla="*/ 0 w 144"/>
              <a:gd name="T7" fmla="*/ 43 h 44"/>
              <a:gd name="T8" fmla="*/ 0 w 1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44">
                <a:moveTo>
                  <a:pt x="0" y="0"/>
                </a:moveTo>
                <a:lnTo>
                  <a:pt x="143" y="0"/>
                </a:lnTo>
                <a:lnTo>
                  <a:pt x="1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3" name="Freeform 829"/>
          <p:cNvSpPr>
            <a:spLocks noChangeArrowheads="1"/>
          </p:cNvSpPr>
          <p:nvPr/>
        </p:nvSpPr>
        <p:spPr bwMode="auto">
          <a:xfrm>
            <a:off x="7544568" y="3432831"/>
            <a:ext cx="11808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4" name="Freeform 830"/>
          <p:cNvSpPr>
            <a:spLocks noChangeArrowheads="1"/>
          </p:cNvSpPr>
          <p:nvPr/>
        </p:nvSpPr>
        <p:spPr bwMode="auto">
          <a:xfrm>
            <a:off x="7562936" y="3432831"/>
            <a:ext cx="11808" cy="13120"/>
          </a:xfrm>
          <a:custGeom>
            <a:avLst/>
            <a:gdLst>
              <a:gd name="T0" fmla="*/ 0 w 39"/>
              <a:gd name="T1" fmla="*/ 0 h 43"/>
              <a:gd name="T2" fmla="*/ 38 w 39"/>
              <a:gd name="T3" fmla="*/ 0 h 43"/>
              <a:gd name="T4" fmla="*/ 38 w 39"/>
              <a:gd name="T5" fmla="*/ 42 h 43"/>
              <a:gd name="T6" fmla="*/ 0 w 39"/>
              <a:gd name="T7" fmla="*/ 42 h 43"/>
              <a:gd name="T8" fmla="*/ 0 w 3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3">
                <a:moveTo>
                  <a:pt x="0" y="0"/>
                </a:moveTo>
                <a:lnTo>
                  <a:pt x="38" y="0"/>
                </a:lnTo>
                <a:lnTo>
                  <a:pt x="3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5" name="Freeform 831"/>
          <p:cNvSpPr>
            <a:spLocks noChangeArrowheads="1"/>
          </p:cNvSpPr>
          <p:nvPr/>
        </p:nvSpPr>
        <p:spPr bwMode="auto">
          <a:xfrm>
            <a:off x="7581303" y="3432831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6" name="Freeform 832"/>
          <p:cNvSpPr>
            <a:spLocks noChangeArrowheads="1"/>
          </p:cNvSpPr>
          <p:nvPr/>
        </p:nvSpPr>
        <p:spPr bwMode="auto">
          <a:xfrm>
            <a:off x="7600984" y="3432831"/>
            <a:ext cx="11807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7" name="Freeform 833"/>
          <p:cNvSpPr>
            <a:spLocks noChangeArrowheads="1"/>
          </p:cNvSpPr>
          <p:nvPr/>
        </p:nvSpPr>
        <p:spPr bwMode="auto">
          <a:xfrm>
            <a:off x="8389485" y="3217665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8" name="Freeform 834"/>
          <p:cNvSpPr>
            <a:spLocks noChangeArrowheads="1"/>
          </p:cNvSpPr>
          <p:nvPr/>
        </p:nvSpPr>
        <p:spPr bwMode="auto">
          <a:xfrm>
            <a:off x="8376365" y="3243905"/>
            <a:ext cx="13120" cy="11807"/>
          </a:xfrm>
          <a:custGeom>
            <a:avLst/>
            <a:gdLst>
              <a:gd name="T0" fmla="*/ 0 w 43"/>
              <a:gd name="T1" fmla="*/ 0 h 38"/>
              <a:gd name="T2" fmla="*/ 42 w 43"/>
              <a:gd name="T3" fmla="*/ 0 h 38"/>
              <a:gd name="T4" fmla="*/ 42 w 43"/>
              <a:gd name="T5" fmla="*/ 37 h 38"/>
              <a:gd name="T6" fmla="*/ 0 w 43"/>
              <a:gd name="T7" fmla="*/ 37 h 38"/>
              <a:gd name="T8" fmla="*/ 0 w 43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8">
                <a:moveTo>
                  <a:pt x="0" y="0"/>
                </a:moveTo>
                <a:lnTo>
                  <a:pt x="42" y="0"/>
                </a:lnTo>
                <a:lnTo>
                  <a:pt x="42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" name="Freeform 835"/>
          <p:cNvSpPr>
            <a:spLocks noChangeArrowheads="1"/>
          </p:cNvSpPr>
          <p:nvPr/>
        </p:nvSpPr>
        <p:spPr bwMode="auto">
          <a:xfrm>
            <a:off x="8406541" y="3249153"/>
            <a:ext cx="14431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0" name="Freeform 836"/>
          <p:cNvSpPr>
            <a:spLocks noChangeArrowheads="1"/>
          </p:cNvSpPr>
          <p:nvPr/>
        </p:nvSpPr>
        <p:spPr bwMode="auto">
          <a:xfrm>
            <a:off x="8452460" y="3295072"/>
            <a:ext cx="10496" cy="13120"/>
          </a:xfrm>
          <a:custGeom>
            <a:avLst/>
            <a:gdLst>
              <a:gd name="T0" fmla="*/ 0 w 37"/>
              <a:gd name="T1" fmla="*/ 0 h 44"/>
              <a:gd name="T2" fmla="*/ 36 w 37"/>
              <a:gd name="T3" fmla="*/ 0 h 44"/>
              <a:gd name="T4" fmla="*/ 36 w 37"/>
              <a:gd name="T5" fmla="*/ 43 h 44"/>
              <a:gd name="T6" fmla="*/ 0 w 37"/>
              <a:gd name="T7" fmla="*/ 43 h 44"/>
              <a:gd name="T8" fmla="*/ 0 w 37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44">
                <a:moveTo>
                  <a:pt x="0" y="0"/>
                </a:moveTo>
                <a:lnTo>
                  <a:pt x="36" y="0"/>
                </a:lnTo>
                <a:lnTo>
                  <a:pt x="36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1" name="Freeform 837"/>
          <p:cNvSpPr>
            <a:spLocks noChangeArrowheads="1"/>
          </p:cNvSpPr>
          <p:nvPr/>
        </p:nvSpPr>
        <p:spPr bwMode="auto">
          <a:xfrm>
            <a:off x="8462956" y="3243905"/>
            <a:ext cx="14432" cy="11807"/>
          </a:xfrm>
          <a:custGeom>
            <a:avLst/>
            <a:gdLst>
              <a:gd name="T0" fmla="*/ 0 w 50"/>
              <a:gd name="T1" fmla="*/ 0 h 38"/>
              <a:gd name="T2" fmla="*/ 49 w 50"/>
              <a:gd name="T3" fmla="*/ 0 h 38"/>
              <a:gd name="T4" fmla="*/ 49 w 50"/>
              <a:gd name="T5" fmla="*/ 37 h 38"/>
              <a:gd name="T6" fmla="*/ 0 w 50"/>
              <a:gd name="T7" fmla="*/ 37 h 38"/>
              <a:gd name="T8" fmla="*/ 0 w 50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8">
                <a:moveTo>
                  <a:pt x="0" y="0"/>
                </a:moveTo>
                <a:lnTo>
                  <a:pt x="49" y="0"/>
                </a:lnTo>
                <a:lnTo>
                  <a:pt x="49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2" name="Freeform 838"/>
          <p:cNvSpPr>
            <a:spLocks noChangeArrowheads="1"/>
          </p:cNvSpPr>
          <p:nvPr/>
        </p:nvSpPr>
        <p:spPr bwMode="auto">
          <a:xfrm>
            <a:off x="8420973" y="3375103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3" name="Freeform 839"/>
          <p:cNvSpPr>
            <a:spLocks noChangeArrowheads="1"/>
          </p:cNvSpPr>
          <p:nvPr/>
        </p:nvSpPr>
        <p:spPr bwMode="auto">
          <a:xfrm>
            <a:off x="8490508" y="3041860"/>
            <a:ext cx="86591" cy="44607"/>
          </a:xfrm>
          <a:custGeom>
            <a:avLst/>
            <a:gdLst>
              <a:gd name="T0" fmla="*/ 138 w 293"/>
              <a:gd name="T1" fmla="*/ 0 h 150"/>
              <a:gd name="T2" fmla="*/ 138 w 293"/>
              <a:gd name="T3" fmla="*/ 0 h 150"/>
              <a:gd name="T4" fmla="*/ 112 w 293"/>
              <a:gd name="T5" fmla="*/ 6 h 150"/>
              <a:gd name="T6" fmla="*/ 85 w 293"/>
              <a:gd name="T7" fmla="*/ 11 h 150"/>
              <a:gd name="T8" fmla="*/ 58 w 293"/>
              <a:gd name="T9" fmla="*/ 27 h 150"/>
              <a:gd name="T10" fmla="*/ 37 w 293"/>
              <a:gd name="T11" fmla="*/ 43 h 150"/>
              <a:gd name="T12" fmla="*/ 21 w 293"/>
              <a:gd name="T13" fmla="*/ 64 h 150"/>
              <a:gd name="T14" fmla="*/ 11 w 293"/>
              <a:gd name="T15" fmla="*/ 86 h 150"/>
              <a:gd name="T16" fmla="*/ 0 w 293"/>
              <a:gd name="T17" fmla="*/ 112 h 150"/>
              <a:gd name="T18" fmla="*/ 0 w 293"/>
              <a:gd name="T19" fmla="*/ 144 h 150"/>
              <a:gd name="T20" fmla="*/ 0 w 293"/>
              <a:gd name="T21" fmla="*/ 149 h 150"/>
              <a:gd name="T22" fmla="*/ 37 w 293"/>
              <a:gd name="T23" fmla="*/ 149 h 150"/>
              <a:gd name="T24" fmla="*/ 37 w 293"/>
              <a:gd name="T25" fmla="*/ 144 h 150"/>
              <a:gd name="T26" fmla="*/ 37 w 293"/>
              <a:gd name="T27" fmla="*/ 144 h 150"/>
              <a:gd name="T28" fmla="*/ 42 w 293"/>
              <a:gd name="T29" fmla="*/ 123 h 150"/>
              <a:gd name="T30" fmla="*/ 48 w 293"/>
              <a:gd name="T31" fmla="*/ 101 h 150"/>
              <a:gd name="T32" fmla="*/ 58 w 293"/>
              <a:gd name="T33" fmla="*/ 86 h 150"/>
              <a:gd name="T34" fmla="*/ 69 w 293"/>
              <a:gd name="T35" fmla="*/ 70 h 150"/>
              <a:gd name="T36" fmla="*/ 85 w 293"/>
              <a:gd name="T37" fmla="*/ 59 h 150"/>
              <a:gd name="T38" fmla="*/ 101 w 293"/>
              <a:gd name="T39" fmla="*/ 49 h 150"/>
              <a:gd name="T40" fmla="*/ 116 w 293"/>
              <a:gd name="T41" fmla="*/ 43 h 150"/>
              <a:gd name="T42" fmla="*/ 138 w 293"/>
              <a:gd name="T43" fmla="*/ 43 h 150"/>
              <a:gd name="T44" fmla="*/ 292 w 293"/>
              <a:gd name="T45" fmla="*/ 43 h 150"/>
              <a:gd name="T46" fmla="*/ 292 w 293"/>
              <a:gd name="T47" fmla="*/ 0 h 150"/>
              <a:gd name="T48" fmla="*/ 138 w 293"/>
              <a:gd name="T4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3" h="150">
                <a:moveTo>
                  <a:pt x="138" y="0"/>
                </a:moveTo>
                <a:lnTo>
                  <a:pt x="138" y="0"/>
                </a:lnTo>
                <a:lnTo>
                  <a:pt x="112" y="6"/>
                </a:lnTo>
                <a:lnTo>
                  <a:pt x="85" y="11"/>
                </a:lnTo>
                <a:lnTo>
                  <a:pt x="58" y="27"/>
                </a:lnTo>
                <a:lnTo>
                  <a:pt x="37" y="43"/>
                </a:lnTo>
                <a:lnTo>
                  <a:pt x="21" y="64"/>
                </a:lnTo>
                <a:lnTo>
                  <a:pt x="11" y="86"/>
                </a:lnTo>
                <a:lnTo>
                  <a:pt x="0" y="112"/>
                </a:lnTo>
                <a:lnTo>
                  <a:pt x="0" y="144"/>
                </a:lnTo>
                <a:lnTo>
                  <a:pt x="0" y="149"/>
                </a:lnTo>
                <a:lnTo>
                  <a:pt x="37" y="149"/>
                </a:lnTo>
                <a:lnTo>
                  <a:pt x="37" y="144"/>
                </a:lnTo>
                <a:lnTo>
                  <a:pt x="37" y="144"/>
                </a:lnTo>
                <a:lnTo>
                  <a:pt x="42" y="123"/>
                </a:lnTo>
                <a:lnTo>
                  <a:pt x="48" y="101"/>
                </a:lnTo>
                <a:lnTo>
                  <a:pt x="58" y="86"/>
                </a:lnTo>
                <a:lnTo>
                  <a:pt x="69" y="70"/>
                </a:lnTo>
                <a:lnTo>
                  <a:pt x="85" y="59"/>
                </a:lnTo>
                <a:lnTo>
                  <a:pt x="101" y="49"/>
                </a:lnTo>
                <a:lnTo>
                  <a:pt x="116" y="43"/>
                </a:lnTo>
                <a:lnTo>
                  <a:pt x="138" y="43"/>
                </a:lnTo>
                <a:lnTo>
                  <a:pt x="292" y="43"/>
                </a:lnTo>
                <a:lnTo>
                  <a:pt x="292" y="0"/>
                </a:lnTo>
                <a:lnTo>
                  <a:pt x="138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4" name="Freeform 840"/>
          <p:cNvSpPr>
            <a:spLocks noChangeArrowheads="1"/>
          </p:cNvSpPr>
          <p:nvPr/>
        </p:nvSpPr>
        <p:spPr bwMode="auto">
          <a:xfrm>
            <a:off x="8357998" y="3093026"/>
            <a:ext cx="200734" cy="351612"/>
          </a:xfrm>
          <a:custGeom>
            <a:avLst/>
            <a:gdLst>
              <a:gd name="T0" fmla="*/ 483 w 675"/>
              <a:gd name="T1" fmla="*/ 339 h 1184"/>
              <a:gd name="T2" fmla="*/ 446 w 675"/>
              <a:gd name="T3" fmla="*/ 339 h 1184"/>
              <a:gd name="T4" fmla="*/ 154 w 675"/>
              <a:gd name="T5" fmla="*/ 339 h 1184"/>
              <a:gd name="T6" fmla="*/ 446 w 675"/>
              <a:gd name="T7" fmla="*/ 148 h 1184"/>
              <a:gd name="T8" fmla="*/ 483 w 675"/>
              <a:gd name="T9" fmla="*/ 148 h 1184"/>
              <a:gd name="T10" fmla="*/ 80 w 675"/>
              <a:gd name="T11" fmla="*/ 1099 h 1184"/>
              <a:gd name="T12" fmla="*/ 85 w 675"/>
              <a:gd name="T13" fmla="*/ 1141 h 1184"/>
              <a:gd name="T14" fmla="*/ 106 w 675"/>
              <a:gd name="T15" fmla="*/ 843 h 1184"/>
              <a:gd name="T16" fmla="*/ 64 w 675"/>
              <a:gd name="T17" fmla="*/ 621 h 1184"/>
              <a:gd name="T18" fmla="*/ 85 w 675"/>
              <a:gd name="T19" fmla="*/ 610 h 1184"/>
              <a:gd name="T20" fmla="*/ 122 w 675"/>
              <a:gd name="T21" fmla="*/ 636 h 1184"/>
              <a:gd name="T22" fmla="*/ 80 w 675"/>
              <a:gd name="T23" fmla="*/ 1056 h 1184"/>
              <a:gd name="T24" fmla="*/ 355 w 675"/>
              <a:gd name="T25" fmla="*/ 865 h 1184"/>
              <a:gd name="T26" fmla="*/ 382 w 675"/>
              <a:gd name="T27" fmla="*/ 1056 h 1184"/>
              <a:gd name="T28" fmla="*/ 297 w 675"/>
              <a:gd name="T29" fmla="*/ 653 h 1184"/>
              <a:gd name="T30" fmla="*/ 324 w 675"/>
              <a:gd name="T31" fmla="*/ 615 h 1184"/>
              <a:gd name="T32" fmla="*/ 355 w 675"/>
              <a:gd name="T33" fmla="*/ 615 h 1184"/>
              <a:gd name="T34" fmla="*/ 382 w 675"/>
              <a:gd name="T35" fmla="*/ 653 h 1184"/>
              <a:gd name="T36" fmla="*/ 594 w 675"/>
              <a:gd name="T37" fmla="*/ 1056 h 1184"/>
              <a:gd name="T38" fmla="*/ 568 w 675"/>
              <a:gd name="T39" fmla="*/ 971 h 1184"/>
              <a:gd name="T40" fmla="*/ 547 w 675"/>
              <a:gd name="T41" fmla="*/ 653 h 1184"/>
              <a:gd name="T42" fmla="*/ 562 w 675"/>
              <a:gd name="T43" fmla="*/ 626 h 1184"/>
              <a:gd name="T44" fmla="*/ 590 w 675"/>
              <a:gd name="T45" fmla="*/ 610 h 1184"/>
              <a:gd name="T46" fmla="*/ 611 w 675"/>
              <a:gd name="T47" fmla="*/ 663 h 1184"/>
              <a:gd name="T48" fmla="*/ 568 w 675"/>
              <a:gd name="T49" fmla="*/ 695 h 1184"/>
              <a:gd name="T50" fmla="*/ 255 w 675"/>
              <a:gd name="T51" fmla="*/ 297 h 1184"/>
              <a:gd name="T52" fmla="*/ 191 w 675"/>
              <a:gd name="T53" fmla="*/ 361 h 1184"/>
              <a:gd name="T54" fmla="*/ 255 w 675"/>
              <a:gd name="T55" fmla="*/ 478 h 1184"/>
              <a:gd name="T56" fmla="*/ 446 w 675"/>
              <a:gd name="T57" fmla="*/ 993 h 1184"/>
              <a:gd name="T58" fmla="*/ 568 w 675"/>
              <a:gd name="T59" fmla="*/ 382 h 1184"/>
              <a:gd name="T60" fmla="*/ 611 w 675"/>
              <a:gd name="T61" fmla="*/ 382 h 1184"/>
              <a:gd name="T62" fmla="*/ 616 w 675"/>
              <a:gd name="T63" fmla="*/ 573 h 1184"/>
              <a:gd name="T64" fmla="*/ 573 w 675"/>
              <a:gd name="T65" fmla="*/ 573 h 1184"/>
              <a:gd name="T66" fmla="*/ 515 w 675"/>
              <a:gd name="T67" fmla="*/ 621 h 1184"/>
              <a:gd name="T68" fmla="*/ 510 w 675"/>
              <a:gd name="T69" fmla="*/ 1056 h 1184"/>
              <a:gd name="T70" fmla="*/ 419 w 675"/>
              <a:gd name="T71" fmla="*/ 653 h 1184"/>
              <a:gd name="T72" fmla="*/ 398 w 675"/>
              <a:gd name="T73" fmla="*/ 594 h 1184"/>
              <a:gd name="T74" fmla="*/ 340 w 675"/>
              <a:gd name="T75" fmla="*/ 568 h 1184"/>
              <a:gd name="T76" fmla="*/ 308 w 675"/>
              <a:gd name="T77" fmla="*/ 578 h 1184"/>
              <a:gd name="T78" fmla="*/ 255 w 675"/>
              <a:gd name="T79" fmla="*/ 636 h 1184"/>
              <a:gd name="T80" fmla="*/ 165 w 675"/>
              <a:gd name="T81" fmla="*/ 1056 h 1184"/>
              <a:gd name="T82" fmla="*/ 212 w 675"/>
              <a:gd name="T83" fmla="*/ 737 h 1184"/>
              <a:gd name="T84" fmla="*/ 165 w 675"/>
              <a:gd name="T85" fmla="*/ 653 h 1184"/>
              <a:gd name="T86" fmla="*/ 144 w 675"/>
              <a:gd name="T87" fmla="*/ 594 h 1184"/>
              <a:gd name="T88" fmla="*/ 85 w 675"/>
              <a:gd name="T89" fmla="*/ 573 h 1184"/>
              <a:gd name="T90" fmla="*/ 53 w 675"/>
              <a:gd name="T91" fmla="*/ 382 h 1184"/>
              <a:gd name="T92" fmla="*/ 446 w 675"/>
              <a:gd name="T93" fmla="*/ 106 h 1184"/>
              <a:gd name="T94" fmla="*/ 632 w 675"/>
              <a:gd name="T95" fmla="*/ 1183 h 1184"/>
              <a:gd name="T96" fmla="*/ 483 w 675"/>
              <a:gd name="T97" fmla="*/ 0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75" h="1184">
                <a:moveTo>
                  <a:pt x="632" y="148"/>
                </a:moveTo>
                <a:lnTo>
                  <a:pt x="626" y="339"/>
                </a:lnTo>
                <a:lnTo>
                  <a:pt x="483" y="339"/>
                </a:lnTo>
                <a:lnTo>
                  <a:pt x="483" y="190"/>
                </a:lnTo>
                <a:lnTo>
                  <a:pt x="446" y="190"/>
                </a:lnTo>
                <a:lnTo>
                  <a:pt x="446" y="339"/>
                </a:lnTo>
                <a:lnTo>
                  <a:pt x="351" y="339"/>
                </a:lnTo>
                <a:lnTo>
                  <a:pt x="255" y="239"/>
                </a:lnTo>
                <a:lnTo>
                  <a:pt x="154" y="339"/>
                </a:lnTo>
                <a:lnTo>
                  <a:pt x="48" y="339"/>
                </a:lnTo>
                <a:lnTo>
                  <a:pt x="42" y="148"/>
                </a:lnTo>
                <a:lnTo>
                  <a:pt x="446" y="148"/>
                </a:lnTo>
                <a:lnTo>
                  <a:pt x="446" y="169"/>
                </a:lnTo>
                <a:lnTo>
                  <a:pt x="483" y="169"/>
                </a:lnTo>
                <a:lnTo>
                  <a:pt x="483" y="148"/>
                </a:lnTo>
                <a:lnTo>
                  <a:pt x="632" y="148"/>
                </a:lnTo>
                <a:close/>
                <a:moveTo>
                  <a:pt x="85" y="1141"/>
                </a:moveTo>
                <a:lnTo>
                  <a:pt x="80" y="1099"/>
                </a:lnTo>
                <a:lnTo>
                  <a:pt x="594" y="1099"/>
                </a:lnTo>
                <a:lnTo>
                  <a:pt x="594" y="1141"/>
                </a:lnTo>
                <a:lnTo>
                  <a:pt x="85" y="1141"/>
                </a:lnTo>
                <a:close/>
                <a:moveTo>
                  <a:pt x="74" y="886"/>
                </a:moveTo>
                <a:lnTo>
                  <a:pt x="106" y="886"/>
                </a:lnTo>
                <a:lnTo>
                  <a:pt x="106" y="843"/>
                </a:lnTo>
                <a:lnTo>
                  <a:pt x="69" y="843"/>
                </a:lnTo>
                <a:lnTo>
                  <a:pt x="64" y="621"/>
                </a:lnTo>
                <a:lnTo>
                  <a:pt x="64" y="621"/>
                </a:lnTo>
                <a:lnTo>
                  <a:pt x="69" y="615"/>
                </a:lnTo>
                <a:lnTo>
                  <a:pt x="85" y="610"/>
                </a:lnTo>
                <a:lnTo>
                  <a:pt x="85" y="610"/>
                </a:lnTo>
                <a:lnTo>
                  <a:pt x="101" y="615"/>
                </a:lnTo>
                <a:lnTo>
                  <a:pt x="112" y="626"/>
                </a:lnTo>
                <a:lnTo>
                  <a:pt x="122" y="636"/>
                </a:lnTo>
                <a:lnTo>
                  <a:pt x="127" y="653"/>
                </a:lnTo>
                <a:lnTo>
                  <a:pt x="127" y="1056"/>
                </a:lnTo>
                <a:lnTo>
                  <a:pt x="80" y="1056"/>
                </a:lnTo>
                <a:lnTo>
                  <a:pt x="74" y="886"/>
                </a:lnTo>
                <a:close/>
                <a:moveTo>
                  <a:pt x="382" y="865"/>
                </a:moveTo>
                <a:lnTo>
                  <a:pt x="355" y="865"/>
                </a:lnTo>
                <a:lnTo>
                  <a:pt x="355" y="907"/>
                </a:lnTo>
                <a:lnTo>
                  <a:pt x="382" y="907"/>
                </a:lnTo>
                <a:lnTo>
                  <a:pt x="382" y="1056"/>
                </a:lnTo>
                <a:lnTo>
                  <a:pt x="297" y="1056"/>
                </a:lnTo>
                <a:lnTo>
                  <a:pt x="297" y="653"/>
                </a:lnTo>
                <a:lnTo>
                  <a:pt x="297" y="653"/>
                </a:lnTo>
                <a:lnTo>
                  <a:pt x="302" y="636"/>
                </a:lnTo>
                <a:lnTo>
                  <a:pt x="308" y="626"/>
                </a:lnTo>
                <a:lnTo>
                  <a:pt x="324" y="615"/>
                </a:lnTo>
                <a:lnTo>
                  <a:pt x="340" y="610"/>
                </a:lnTo>
                <a:lnTo>
                  <a:pt x="340" y="610"/>
                </a:lnTo>
                <a:lnTo>
                  <a:pt x="355" y="615"/>
                </a:lnTo>
                <a:lnTo>
                  <a:pt x="366" y="626"/>
                </a:lnTo>
                <a:lnTo>
                  <a:pt x="377" y="636"/>
                </a:lnTo>
                <a:lnTo>
                  <a:pt x="382" y="653"/>
                </a:lnTo>
                <a:lnTo>
                  <a:pt x="382" y="865"/>
                </a:lnTo>
                <a:close/>
                <a:moveTo>
                  <a:pt x="611" y="695"/>
                </a:moveTo>
                <a:lnTo>
                  <a:pt x="594" y="1056"/>
                </a:lnTo>
                <a:lnTo>
                  <a:pt x="547" y="1056"/>
                </a:lnTo>
                <a:lnTo>
                  <a:pt x="547" y="971"/>
                </a:lnTo>
                <a:lnTo>
                  <a:pt x="568" y="971"/>
                </a:lnTo>
                <a:lnTo>
                  <a:pt x="568" y="929"/>
                </a:lnTo>
                <a:lnTo>
                  <a:pt x="547" y="929"/>
                </a:lnTo>
                <a:lnTo>
                  <a:pt x="547" y="653"/>
                </a:lnTo>
                <a:lnTo>
                  <a:pt x="547" y="653"/>
                </a:lnTo>
                <a:lnTo>
                  <a:pt x="552" y="636"/>
                </a:lnTo>
                <a:lnTo>
                  <a:pt x="562" y="626"/>
                </a:lnTo>
                <a:lnTo>
                  <a:pt x="573" y="615"/>
                </a:lnTo>
                <a:lnTo>
                  <a:pt x="590" y="610"/>
                </a:lnTo>
                <a:lnTo>
                  <a:pt x="590" y="610"/>
                </a:lnTo>
                <a:lnTo>
                  <a:pt x="605" y="615"/>
                </a:lnTo>
                <a:lnTo>
                  <a:pt x="616" y="621"/>
                </a:lnTo>
                <a:lnTo>
                  <a:pt x="611" y="663"/>
                </a:lnTo>
                <a:lnTo>
                  <a:pt x="611" y="653"/>
                </a:lnTo>
                <a:lnTo>
                  <a:pt x="568" y="653"/>
                </a:lnTo>
                <a:lnTo>
                  <a:pt x="568" y="695"/>
                </a:lnTo>
                <a:lnTo>
                  <a:pt x="611" y="695"/>
                </a:lnTo>
                <a:close/>
                <a:moveTo>
                  <a:pt x="191" y="361"/>
                </a:moveTo>
                <a:lnTo>
                  <a:pt x="255" y="297"/>
                </a:lnTo>
                <a:lnTo>
                  <a:pt x="313" y="361"/>
                </a:lnTo>
                <a:lnTo>
                  <a:pt x="255" y="419"/>
                </a:lnTo>
                <a:lnTo>
                  <a:pt x="191" y="361"/>
                </a:lnTo>
                <a:close/>
                <a:moveTo>
                  <a:pt x="53" y="382"/>
                </a:moveTo>
                <a:lnTo>
                  <a:pt x="154" y="382"/>
                </a:lnTo>
                <a:lnTo>
                  <a:pt x="255" y="478"/>
                </a:lnTo>
                <a:lnTo>
                  <a:pt x="351" y="382"/>
                </a:lnTo>
                <a:lnTo>
                  <a:pt x="446" y="382"/>
                </a:lnTo>
                <a:lnTo>
                  <a:pt x="446" y="993"/>
                </a:lnTo>
                <a:lnTo>
                  <a:pt x="483" y="993"/>
                </a:lnTo>
                <a:lnTo>
                  <a:pt x="483" y="382"/>
                </a:lnTo>
                <a:lnTo>
                  <a:pt x="568" y="382"/>
                </a:lnTo>
                <a:lnTo>
                  <a:pt x="568" y="403"/>
                </a:lnTo>
                <a:lnTo>
                  <a:pt x="611" y="403"/>
                </a:lnTo>
                <a:lnTo>
                  <a:pt x="611" y="382"/>
                </a:lnTo>
                <a:lnTo>
                  <a:pt x="621" y="382"/>
                </a:lnTo>
                <a:lnTo>
                  <a:pt x="616" y="573"/>
                </a:lnTo>
                <a:lnTo>
                  <a:pt x="616" y="573"/>
                </a:lnTo>
                <a:lnTo>
                  <a:pt x="590" y="573"/>
                </a:lnTo>
                <a:lnTo>
                  <a:pt x="590" y="573"/>
                </a:lnTo>
                <a:lnTo>
                  <a:pt x="573" y="573"/>
                </a:lnTo>
                <a:lnTo>
                  <a:pt x="558" y="578"/>
                </a:lnTo>
                <a:lnTo>
                  <a:pt x="531" y="594"/>
                </a:lnTo>
                <a:lnTo>
                  <a:pt x="515" y="621"/>
                </a:lnTo>
                <a:lnTo>
                  <a:pt x="510" y="636"/>
                </a:lnTo>
                <a:lnTo>
                  <a:pt x="510" y="653"/>
                </a:lnTo>
                <a:lnTo>
                  <a:pt x="510" y="1056"/>
                </a:lnTo>
                <a:lnTo>
                  <a:pt x="419" y="1056"/>
                </a:lnTo>
                <a:lnTo>
                  <a:pt x="419" y="653"/>
                </a:lnTo>
                <a:lnTo>
                  <a:pt x="419" y="653"/>
                </a:lnTo>
                <a:lnTo>
                  <a:pt x="419" y="636"/>
                </a:lnTo>
                <a:lnTo>
                  <a:pt x="414" y="621"/>
                </a:lnTo>
                <a:lnTo>
                  <a:pt x="398" y="594"/>
                </a:lnTo>
                <a:lnTo>
                  <a:pt x="372" y="578"/>
                </a:lnTo>
                <a:lnTo>
                  <a:pt x="355" y="573"/>
                </a:lnTo>
                <a:lnTo>
                  <a:pt x="340" y="568"/>
                </a:lnTo>
                <a:lnTo>
                  <a:pt x="340" y="568"/>
                </a:lnTo>
                <a:lnTo>
                  <a:pt x="324" y="573"/>
                </a:lnTo>
                <a:lnTo>
                  <a:pt x="308" y="578"/>
                </a:lnTo>
                <a:lnTo>
                  <a:pt x="281" y="594"/>
                </a:lnTo>
                <a:lnTo>
                  <a:pt x="260" y="621"/>
                </a:lnTo>
                <a:lnTo>
                  <a:pt x="255" y="636"/>
                </a:lnTo>
                <a:lnTo>
                  <a:pt x="255" y="653"/>
                </a:lnTo>
                <a:lnTo>
                  <a:pt x="255" y="1056"/>
                </a:lnTo>
                <a:lnTo>
                  <a:pt x="165" y="1056"/>
                </a:lnTo>
                <a:lnTo>
                  <a:pt x="165" y="780"/>
                </a:lnTo>
                <a:lnTo>
                  <a:pt x="212" y="780"/>
                </a:lnTo>
                <a:lnTo>
                  <a:pt x="212" y="737"/>
                </a:lnTo>
                <a:lnTo>
                  <a:pt x="165" y="737"/>
                </a:lnTo>
                <a:lnTo>
                  <a:pt x="165" y="653"/>
                </a:lnTo>
                <a:lnTo>
                  <a:pt x="165" y="653"/>
                </a:lnTo>
                <a:lnTo>
                  <a:pt x="165" y="636"/>
                </a:lnTo>
                <a:lnTo>
                  <a:pt x="159" y="621"/>
                </a:lnTo>
                <a:lnTo>
                  <a:pt x="144" y="594"/>
                </a:lnTo>
                <a:lnTo>
                  <a:pt x="117" y="578"/>
                </a:lnTo>
                <a:lnTo>
                  <a:pt x="101" y="573"/>
                </a:lnTo>
                <a:lnTo>
                  <a:pt x="85" y="573"/>
                </a:lnTo>
                <a:lnTo>
                  <a:pt x="85" y="573"/>
                </a:lnTo>
                <a:lnTo>
                  <a:pt x="58" y="573"/>
                </a:lnTo>
                <a:lnTo>
                  <a:pt x="53" y="382"/>
                </a:lnTo>
                <a:close/>
                <a:moveTo>
                  <a:pt x="483" y="0"/>
                </a:moveTo>
                <a:lnTo>
                  <a:pt x="446" y="0"/>
                </a:lnTo>
                <a:lnTo>
                  <a:pt x="446" y="106"/>
                </a:lnTo>
                <a:lnTo>
                  <a:pt x="0" y="106"/>
                </a:lnTo>
                <a:lnTo>
                  <a:pt x="42" y="1183"/>
                </a:lnTo>
                <a:lnTo>
                  <a:pt x="632" y="1183"/>
                </a:lnTo>
                <a:lnTo>
                  <a:pt x="674" y="106"/>
                </a:lnTo>
                <a:lnTo>
                  <a:pt x="483" y="106"/>
                </a:lnTo>
                <a:lnTo>
                  <a:pt x="48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5" name="Freeform 841"/>
          <p:cNvSpPr>
            <a:spLocks noChangeArrowheads="1"/>
          </p:cNvSpPr>
          <p:nvPr/>
        </p:nvSpPr>
        <p:spPr bwMode="auto">
          <a:xfrm>
            <a:off x="8520684" y="3232097"/>
            <a:ext cx="14432" cy="13120"/>
          </a:xfrm>
          <a:custGeom>
            <a:avLst/>
            <a:gdLst>
              <a:gd name="T0" fmla="*/ 0 w 48"/>
              <a:gd name="T1" fmla="*/ 0 h 43"/>
              <a:gd name="T2" fmla="*/ 47 w 48"/>
              <a:gd name="T3" fmla="*/ 0 h 43"/>
              <a:gd name="T4" fmla="*/ 47 w 48"/>
              <a:gd name="T5" fmla="*/ 42 h 43"/>
              <a:gd name="T6" fmla="*/ 0 w 48"/>
              <a:gd name="T7" fmla="*/ 42 h 43"/>
              <a:gd name="T8" fmla="*/ 0 w 4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3">
                <a:moveTo>
                  <a:pt x="0" y="0"/>
                </a:moveTo>
                <a:lnTo>
                  <a:pt x="47" y="0"/>
                </a:lnTo>
                <a:lnTo>
                  <a:pt x="4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6" name="Freeform 842"/>
          <p:cNvSpPr>
            <a:spLocks noChangeArrowheads="1"/>
          </p:cNvSpPr>
          <p:nvPr/>
        </p:nvSpPr>
        <p:spPr bwMode="auto">
          <a:xfrm>
            <a:off x="7917171" y="3375103"/>
            <a:ext cx="89215" cy="13120"/>
          </a:xfrm>
          <a:custGeom>
            <a:avLst/>
            <a:gdLst>
              <a:gd name="T0" fmla="*/ 0 w 298"/>
              <a:gd name="T1" fmla="*/ 0 h 44"/>
              <a:gd name="T2" fmla="*/ 297 w 298"/>
              <a:gd name="T3" fmla="*/ 0 h 44"/>
              <a:gd name="T4" fmla="*/ 297 w 298"/>
              <a:gd name="T5" fmla="*/ 43 h 44"/>
              <a:gd name="T6" fmla="*/ 0 w 298"/>
              <a:gd name="T7" fmla="*/ 43 h 44"/>
              <a:gd name="T8" fmla="*/ 0 w 29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44">
                <a:moveTo>
                  <a:pt x="0" y="0"/>
                </a:moveTo>
                <a:lnTo>
                  <a:pt x="297" y="0"/>
                </a:lnTo>
                <a:lnTo>
                  <a:pt x="29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7" name="Freeform 843"/>
          <p:cNvSpPr>
            <a:spLocks noChangeArrowheads="1"/>
          </p:cNvSpPr>
          <p:nvPr/>
        </p:nvSpPr>
        <p:spPr bwMode="auto">
          <a:xfrm>
            <a:off x="7993266" y="3444638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8" name="Freeform 844"/>
          <p:cNvSpPr>
            <a:spLocks noChangeArrowheads="1"/>
          </p:cNvSpPr>
          <p:nvPr/>
        </p:nvSpPr>
        <p:spPr bwMode="auto">
          <a:xfrm>
            <a:off x="8010322" y="3444638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9" name="Freeform 845"/>
          <p:cNvSpPr>
            <a:spLocks noChangeArrowheads="1"/>
          </p:cNvSpPr>
          <p:nvPr/>
        </p:nvSpPr>
        <p:spPr bwMode="auto">
          <a:xfrm>
            <a:off x="7973587" y="3444638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" name="Freeform 846"/>
          <p:cNvSpPr>
            <a:spLocks noChangeArrowheads="1"/>
          </p:cNvSpPr>
          <p:nvPr/>
        </p:nvSpPr>
        <p:spPr bwMode="auto">
          <a:xfrm>
            <a:off x="7910612" y="3275393"/>
            <a:ext cx="13120" cy="11807"/>
          </a:xfrm>
          <a:custGeom>
            <a:avLst/>
            <a:gdLst>
              <a:gd name="T0" fmla="*/ 0 w 43"/>
              <a:gd name="T1" fmla="*/ 0 h 39"/>
              <a:gd name="T2" fmla="*/ 42 w 43"/>
              <a:gd name="T3" fmla="*/ 0 h 39"/>
              <a:gd name="T4" fmla="*/ 42 w 43"/>
              <a:gd name="T5" fmla="*/ 38 h 39"/>
              <a:gd name="T6" fmla="*/ 0 w 43"/>
              <a:gd name="T7" fmla="*/ 38 h 39"/>
              <a:gd name="T8" fmla="*/ 0 w 43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9">
                <a:moveTo>
                  <a:pt x="0" y="0"/>
                </a:moveTo>
                <a:lnTo>
                  <a:pt x="42" y="0"/>
                </a:lnTo>
                <a:lnTo>
                  <a:pt x="42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1" name="Freeform 847"/>
          <p:cNvSpPr>
            <a:spLocks noChangeArrowheads="1"/>
          </p:cNvSpPr>
          <p:nvPr/>
        </p:nvSpPr>
        <p:spPr bwMode="auto">
          <a:xfrm>
            <a:off x="7930291" y="3293760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2" name="Freeform 848"/>
          <p:cNvSpPr>
            <a:spLocks noChangeArrowheads="1"/>
          </p:cNvSpPr>
          <p:nvPr/>
        </p:nvSpPr>
        <p:spPr bwMode="auto">
          <a:xfrm>
            <a:off x="7986707" y="3293760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3" name="Freeform 849"/>
          <p:cNvSpPr>
            <a:spLocks noChangeArrowheads="1"/>
          </p:cNvSpPr>
          <p:nvPr/>
        </p:nvSpPr>
        <p:spPr bwMode="auto">
          <a:xfrm>
            <a:off x="7885684" y="3305568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4" name="Freeform 850"/>
          <p:cNvSpPr>
            <a:spLocks noChangeArrowheads="1"/>
          </p:cNvSpPr>
          <p:nvPr/>
        </p:nvSpPr>
        <p:spPr bwMode="auto">
          <a:xfrm>
            <a:off x="7897492" y="3451198"/>
            <a:ext cx="26240" cy="26240"/>
          </a:xfrm>
          <a:custGeom>
            <a:avLst/>
            <a:gdLst>
              <a:gd name="T0" fmla="*/ 43 w 86"/>
              <a:gd name="T1" fmla="*/ 0 h 87"/>
              <a:gd name="T2" fmla="*/ 0 w 86"/>
              <a:gd name="T3" fmla="*/ 0 h 87"/>
              <a:gd name="T4" fmla="*/ 0 w 86"/>
              <a:gd name="T5" fmla="*/ 43 h 87"/>
              <a:gd name="T6" fmla="*/ 43 w 86"/>
              <a:gd name="T7" fmla="*/ 43 h 87"/>
              <a:gd name="T8" fmla="*/ 43 w 86"/>
              <a:gd name="T9" fmla="*/ 86 h 87"/>
              <a:gd name="T10" fmla="*/ 85 w 86"/>
              <a:gd name="T11" fmla="*/ 86 h 87"/>
              <a:gd name="T12" fmla="*/ 85 w 86"/>
              <a:gd name="T13" fmla="*/ 43 h 87"/>
              <a:gd name="T14" fmla="*/ 43 w 86"/>
              <a:gd name="T15" fmla="*/ 43 h 87"/>
              <a:gd name="T16" fmla="*/ 43 w 86"/>
              <a:gd name="T17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87">
                <a:moveTo>
                  <a:pt x="43" y="0"/>
                </a:moveTo>
                <a:lnTo>
                  <a:pt x="0" y="0"/>
                </a:lnTo>
                <a:lnTo>
                  <a:pt x="0" y="43"/>
                </a:lnTo>
                <a:lnTo>
                  <a:pt x="43" y="43"/>
                </a:lnTo>
                <a:lnTo>
                  <a:pt x="43" y="86"/>
                </a:lnTo>
                <a:lnTo>
                  <a:pt x="85" y="86"/>
                </a:lnTo>
                <a:lnTo>
                  <a:pt x="85" y="43"/>
                </a:lnTo>
                <a:lnTo>
                  <a:pt x="43" y="43"/>
                </a:lnTo>
                <a:lnTo>
                  <a:pt x="43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5" name="Freeform 851"/>
          <p:cNvSpPr>
            <a:spLocks noChangeArrowheads="1"/>
          </p:cNvSpPr>
          <p:nvPr/>
        </p:nvSpPr>
        <p:spPr bwMode="auto">
          <a:xfrm>
            <a:off x="7955219" y="3470878"/>
            <a:ext cx="11807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6" name="Freeform 852"/>
          <p:cNvSpPr>
            <a:spLocks noChangeArrowheads="1"/>
          </p:cNvSpPr>
          <p:nvPr/>
        </p:nvSpPr>
        <p:spPr bwMode="auto">
          <a:xfrm>
            <a:off x="8018194" y="3489245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57" name="Picture 85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2" y="3115331"/>
            <a:ext cx="204669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58" name="Freeform 854"/>
          <p:cNvSpPr>
            <a:spLocks noChangeArrowheads="1"/>
          </p:cNvSpPr>
          <p:nvPr/>
        </p:nvSpPr>
        <p:spPr bwMode="auto">
          <a:xfrm>
            <a:off x="6348039" y="3396095"/>
            <a:ext cx="402779" cy="118079"/>
          </a:xfrm>
          <a:custGeom>
            <a:avLst/>
            <a:gdLst>
              <a:gd name="T0" fmla="*/ 1216 w 1355"/>
              <a:gd name="T1" fmla="*/ 149 h 399"/>
              <a:gd name="T2" fmla="*/ 802 w 1355"/>
              <a:gd name="T3" fmla="*/ 149 h 399"/>
              <a:gd name="T4" fmla="*/ 1210 w 1355"/>
              <a:gd name="T5" fmla="*/ 191 h 399"/>
              <a:gd name="T6" fmla="*/ 1199 w 1355"/>
              <a:gd name="T7" fmla="*/ 223 h 399"/>
              <a:gd name="T8" fmla="*/ 1163 w 1355"/>
              <a:gd name="T9" fmla="*/ 287 h 399"/>
              <a:gd name="T10" fmla="*/ 1109 w 1355"/>
              <a:gd name="T11" fmla="*/ 329 h 399"/>
              <a:gd name="T12" fmla="*/ 1041 w 1355"/>
              <a:gd name="T13" fmla="*/ 356 h 399"/>
              <a:gd name="T14" fmla="*/ 350 w 1355"/>
              <a:gd name="T15" fmla="*/ 361 h 399"/>
              <a:gd name="T16" fmla="*/ 313 w 1355"/>
              <a:gd name="T17" fmla="*/ 356 h 399"/>
              <a:gd name="T18" fmla="*/ 244 w 1355"/>
              <a:gd name="T19" fmla="*/ 329 h 399"/>
              <a:gd name="T20" fmla="*/ 191 w 1355"/>
              <a:gd name="T21" fmla="*/ 287 h 399"/>
              <a:gd name="T22" fmla="*/ 154 w 1355"/>
              <a:gd name="T23" fmla="*/ 223 h 399"/>
              <a:gd name="T24" fmla="*/ 546 w 1355"/>
              <a:gd name="T25" fmla="*/ 191 h 399"/>
              <a:gd name="T26" fmla="*/ 138 w 1355"/>
              <a:gd name="T27" fmla="*/ 149 h 399"/>
              <a:gd name="T28" fmla="*/ 138 w 1355"/>
              <a:gd name="T29" fmla="*/ 149 h 399"/>
              <a:gd name="T30" fmla="*/ 132 w 1355"/>
              <a:gd name="T31" fmla="*/ 122 h 399"/>
              <a:gd name="T32" fmla="*/ 1227 w 1355"/>
              <a:gd name="T33" fmla="*/ 101 h 399"/>
              <a:gd name="T34" fmla="*/ 1221 w 1355"/>
              <a:gd name="T35" fmla="*/ 122 h 399"/>
              <a:gd name="T36" fmla="*/ 1354 w 1355"/>
              <a:gd name="T37" fmla="*/ 63 h 399"/>
              <a:gd name="T38" fmla="*/ 557 w 1355"/>
              <a:gd name="T39" fmla="*/ 63 h 399"/>
              <a:gd name="T40" fmla="*/ 483 w 1355"/>
              <a:gd name="T41" fmla="*/ 16 h 399"/>
              <a:gd name="T42" fmla="*/ 398 w 1355"/>
              <a:gd name="T43" fmla="*/ 0 h 399"/>
              <a:gd name="T44" fmla="*/ 0 w 1355"/>
              <a:gd name="T45" fmla="*/ 42 h 399"/>
              <a:gd name="T46" fmla="*/ 398 w 1355"/>
              <a:gd name="T47" fmla="*/ 42 h 399"/>
              <a:gd name="T48" fmla="*/ 483 w 1355"/>
              <a:gd name="T49" fmla="*/ 63 h 399"/>
              <a:gd name="T50" fmla="*/ 0 w 1355"/>
              <a:gd name="T51" fmla="*/ 101 h 399"/>
              <a:gd name="T52" fmla="*/ 53 w 1355"/>
              <a:gd name="T53" fmla="*/ 101 h 399"/>
              <a:gd name="T54" fmla="*/ 69 w 1355"/>
              <a:gd name="T55" fmla="*/ 106 h 399"/>
              <a:gd name="T56" fmla="*/ 90 w 1355"/>
              <a:gd name="T57" fmla="*/ 132 h 399"/>
              <a:gd name="T58" fmla="*/ 96 w 1355"/>
              <a:gd name="T59" fmla="*/ 149 h 399"/>
              <a:gd name="T60" fmla="*/ 117 w 1355"/>
              <a:gd name="T61" fmla="*/ 244 h 399"/>
              <a:gd name="T62" fmla="*/ 170 w 1355"/>
              <a:gd name="T63" fmla="*/ 324 h 399"/>
              <a:gd name="T64" fmla="*/ 249 w 1355"/>
              <a:gd name="T65" fmla="*/ 382 h 399"/>
              <a:gd name="T66" fmla="*/ 350 w 1355"/>
              <a:gd name="T67" fmla="*/ 398 h 399"/>
              <a:gd name="T68" fmla="*/ 1003 w 1355"/>
              <a:gd name="T69" fmla="*/ 398 h 399"/>
              <a:gd name="T70" fmla="*/ 1104 w 1355"/>
              <a:gd name="T71" fmla="*/ 382 h 399"/>
              <a:gd name="T72" fmla="*/ 1184 w 1355"/>
              <a:gd name="T73" fmla="*/ 324 h 399"/>
              <a:gd name="T74" fmla="*/ 1237 w 1355"/>
              <a:gd name="T75" fmla="*/ 244 h 399"/>
              <a:gd name="T76" fmla="*/ 1258 w 1355"/>
              <a:gd name="T77" fmla="*/ 149 h 399"/>
              <a:gd name="T78" fmla="*/ 1258 w 1355"/>
              <a:gd name="T79" fmla="*/ 132 h 399"/>
              <a:gd name="T80" fmla="*/ 1285 w 1355"/>
              <a:gd name="T81" fmla="*/ 106 h 399"/>
              <a:gd name="T82" fmla="*/ 1301 w 1355"/>
              <a:gd name="T83" fmla="*/ 101 h 399"/>
              <a:gd name="T84" fmla="*/ 1354 w 1355"/>
              <a:gd name="T85" fmla="*/ 63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55" h="399">
                <a:moveTo>
                  <a:pt x="1216" y="149"/>
                </a:moveTo>
                <a:lnTo>
                  <a:pt x="1216" y="149"/>
                </a:lnTo>
                <a:lnTo>
                  <a:pt x="1216" y="149"/>
                </a:lnTo>
                <a:lnTo>
                  <a:pt x="802" y="149"/>
                </a:lnTo>
                <a:lnTo>
                  <a:pt x="802" y="191"/>
                </a:lnTo>
                <a:lnTo>
                  <a:pt x="1210" y="191"/>
                </a:lnTo>
                <a:lnTo>
                  <a:pt x="1210" y="191"/>
                </a:lnTo>
                <a:lnTo>
                  <a:pt x="1199" y="223"/>
                </a:lnTo>
                <a:lnTo>
                  <a:pt x="1184" y="255"/>
                </a:lnTo>
                <a:lnTo>
                  <a:pt x="1163" y="287"/>
                </a:lnTo>
                <a:lnTo>
                  <a:pt x="1136" y="308"/>
                </a:lnTo>
                <a:lnTo>
                  <a:pt x="1109" y="329"/>
                </a:lnTo>
                <a:lnTo>
                  <a:pt x="1078" y="345"/>
                </a:lnTo>
                <a:lnTo>
                  <a:pt x="1041" y="356"/>
                </a:lnTo>
                <a:lnTo>
                  <a:pt x="1003" y="361"/>
                </a:lnTo>
                <a:lnTo>
                  <a:pt x="350" y="361"/>
                </a:lnTo>
                <a:lnTo>
                  <a:pt x="350" y="361"/>
                </a:lnTo>
                <a:lnTo>
                  <a:pt x="313" y="356"/>
                </a:lnTo>
                <a:lnTo>
                  <a:pt x="276" y="345"/>
                </a:lnTo>
                <a:lnTo>
                  <a:pt x="244" y="329"/>
                </a:lnTo>
                <a:lnTo>
                  <a:pt x="212" y="308"/>
                </a:lnTo>
                <a:lnTo>
                  <a:pt x="191" y="287"/>
                </a:lnTo>
                <a:lnTo>
                  <a:pt x="170" y="255"/>
                </a:lnTo>
                <a:lnTo>
                  <a:pt x="154" y="223"/>
                </a:lnTo>
                <a:lnTo>
                  <a:pt x="143" y="191"/>
                </a:lnTo>
                <a:lnTo>
                  <a:pt x="546" y="191"/>
                </a:lnTo>
                <a:lnTo>
                  <a:pt x="546" y="149"/>
                </a:lnTo>
                <a:lnTo>
                  <a:pt x="138" y="149"/>
                </a:lnTo>
                <a:lnTo>
                  <a:pt x="138" y="149"/>
                </a:lnTo>
                <a:lnTo>
                  <a:pt x="138" y="149"/>
                </a:lnTo>
                <a:lnTo>
                  <a:pt x="138" y="149"/>
                </a:lnTo>
                <a:lnTo>
                  <a:pt x="132" y="122"/>
                </a:lnTo>
                <a:lnTo>
                  <a:pt x="128" y="101"/>
                </a:lnTo>
                <a:lnTo>
                  <a:pt x="1227" y="101"/>
                </a:lnTo>
                <a:lnTo>
                  <a:pt x="1227" y="101"/>
                </a:lnTo>
                <a:lnTo>
                  <a:pt x="1221" y="122"/>
                </a:lnTo>
                <a:lnTo>
                  <a:pt x="1216" y="149"/>
                </a:lnTo>
                <a:close/>
                <a:moveTo>
                  <a:pt x="1354" y="63"/>
                </a:moveTo>
                <a:lnTo>
                  <a:pt x="557" y="63"/>
                </a:lnTo>
                <a:lnTo>
                  <a:pt x="557" y="63"/>
                </a:lnTo>
                <a:lnTo>
                  <a:pt x="520" y="37"/>
                </a:lnTo>
                <a:lnTo>
                  <a:pt x="483" y="16"/>
                </a:lnTo>
                <a:lnTo>
                  <a:pt x="441" y="5"/>
                </a:lnTo>
                <a:lnTo>
                  <a:pt x="398" y="0"/>
                </a:lnTo>
                <a:lnTo>
                  <a:pt x="0" y="0"/>
                </a:lnTo>
                <a:lnTo>
                  <a:pt x="0" y="42"/>
                </a:lnTo>
                <a:lnTo>
                  <a:pt x="398" y="42"/>
                </a:lnTo>
                <a:lnTo>
                  <a:pt x="398" y="42"/>
                </a:lnTo>
                <a:lnTo>
                  <a:pt x="441" y="48"/>
                </a:lnTo>
                <a:lnTo>
                  <a:pt x="483" y="63"/>
                </a:lnTo>
                <a:lnTo>
                  <a:pt x="0" y="63"/>
                </a:lnTo>
                <a:lnTo>
                  <a:pt x="0" y="101"/>
                </a:lnTo>
                <a:lnTo>
                  <a:pt x="53" y="101"/>
                </a:lnTo>
                <a:lnTo>
                  <a:pt x="53" y="101"/>
                </a:lnTo>
                <a:lnTo>
                  <a:pt x="53" y="101"/>
                </a:lnTo>
                <a:lnTo>
                  <a:pt x="69" y="106"/>
                </a:lnTo>
                <a:lnTo>
                  <a:pt x="85" y="117"/>
                </a:lnTo>
                <a:lnTo>
                  <a:pt x="90" y="132"/>
                </a:lnTo>
                <a:lnTo>
                  <a:pt x="96" y="149"/>
                </a:lnTo>
                <a:lnTo>
                  <a:pt x="96" y="149"/>
                </a:lnTo>
                <a:lnTo>
                  <a:pt x="101" y="196"/>
                </a:lnTo>
                <a:lnTo>
                  <a:pt x="117" y="244"/>
                </a:lnTo>
                <a:lnTo>
                  <a:pt x="138" y="287"/>
                </a:lnTo>
                <a:lnTo>
                  <a:pt x="170" y="324"/>
                </a:lnTo>
                <a:lnTo>
                  <a:pt x="207" y="356"/>
                </a:lnTo>
                <a:lnTo>
                  <a:pt x="249" y="382"/>
                </a:lnTo>
                <a:lnTo>
                  <a:pt x="297" y="392"/>
                </a:lnTo>
                <a:lnTo>
                  <a:pt x="350" y="398"/>
                </a:lnTo>
                <a:lnTo>
                  <a:pt x="1003" y="398"/>
                </a:lnTo>
                <a:lnTo>
                  <a:pt x="1003" y="398"/>
                </a:lnTo>
                <a:lnTo>
                  <a:pt x="1056" y="392"/>
                </a:lnTo>
                <a:lnTo>
                  <a:pt x="1104" y="382"/>
                </a:lnTo>
                <a:lnTo>
                  <a:pt x="1147" y="356"/>
                </a:lnTo>
                <a:lnTo>
                  <a:pt x="1184" y="324"/>
                </a:lnTo>
                <a:lnTo>
                  <a:pt x="1216" y="287"/>
                </a:lnTo>
                <a:lnTo>
                  <a:pt x="1237" y="244"/>
                </a:lnTo>
                <a:lnTo>
                  <a:pt x="1253" y="196"/>
                </a:lnTo>
                <a:lnTo>
                  <a:pt x="1258" y="149"/>
                </a:lnTo>
                <a:lnTo>
                  <a:pt x="1258" y="149"/>
                </a:lnTo>
                <a:lnTo>
                  <a:pt x="1258" y="132"/>
                </a:lnTo>
                <a:lnTo>
                  <a:pt x="1269" y="117"/>
                </a:lnTo>
                <a:lnTo>
                  <a:pt x="1285" y="106"/>
                </a:lnTo>
                <a:lnTo>
                  <a:pt x="1301" y="101"/>
                </a:lnTo>
                <a:lnTo>
                  <a:pt x="1301" y="101"/>
                </a:lnTo>
                <a:lnTo>
                  <a:pt x="1354" y="101"/>
                </a:lnTo>
                <a:lnTo>
                  <a:pt x="1354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9" name="Freeform 855"/>
          <p:cNvSpPr>
            <a:spLocks noChangeArrowheads="1"/>
          </p:cNvSpPr>
          <p:nvPr/>
        </p:nvSpPr>
        <p:spPr bwMode="auto">
          <a:xfrm>
            <a:off x="6443814" y="3522045"/>
            <a:ext cx="207293" cy="13120"/>
          </a:xfrm>
          <a:custGeom>
            <a:avLst/>
            <a:gdLst>
              <a:gd name="T0" fmla="*/ 0 w 697"/>
              <a:gd name="T1" fmla="*/ 0 h 44"/>
              <a:gd name="T2" fmla="*/ 696 w 697"/>
              <a:gd name="T3" fmla="*/ 0 h 44"/>
              <a:gd name="T4" fmla="*/ 696 w 697"/>
              <a:gd name="T5" fmla="*/ 43 h 44"/>
              <a:gd name="T6" fmla="*/ 0 w 697"/>
              <a:gd name="T7" fmla="*/ 43 h 44"/>
              <a:gd name="T8" fmla="*/ 0 w 697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44">
                <a:moveTo>
                  <a:pt x="0" y="0"/>
                </a:moveTo>
                <a:lnTo>
                  <a:pt x="696" y="0"/>
                </a:lnTo>
                <a:lnTo>
                  <a:pt x="696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" name="Freeform 856"/>
          <p:cNvSpPr>
            <a:spLocks noChangeArrowheads="1"/>
          </p:cNvSpPr>
          <p:nvPr/>
        </p:nvSpPr>
        <p:spPr bwMode="auto">
          <a:xfrm>
            <a:off x="6519909" y="3440703"/>
            <a:ext cx="61663" cy="13120"/>
          </a:xfrm>
          <a:custGeom>
            <a:avLst/>
            <a:gdLst>
              <a:gd name="T0" fmla="*/ 0 w 208"/>
              <a:gd name="T1" fmla="*/ 0 h 43"/>
              <a:gd name="T2" fmla="*/ 207 w 208"/>
              <a:gd name="T3" fmla="*/ 0 h 43"/>
              <a:gd name="T4" fmla="*/ 207 w 208"/>
              <a:gd name="T5" fmla="*/ 42 h 43"/>
              <a:gd name="T6" fmla="*/ 0 w 208"/>
              <a:gd name="T7" fmla="*/ 42 h 43"/>
              <a:gd name="T8" fmla="*/ 0 w 20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43">
                <a:moveTo>
                  <a:pt x="0" y="0"/>
                </a:moveTo>
                <a:lnTo>
                  <a:pt x="207" y="0"/>
                </a:lnTo>
                <a:lnTo>
                  <a:pt x="20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1" name="Freeform 857"/>
          <p:cNvSpPr>
            <a:spLocks noChangeArrowheads="1"/>
          </p:cNvSpPr>
          <p:nvPr/>
        </p:nvSpPr>
        <p:spPr bwMode="auto">
          <a:xfrm>
            <a:off x="6462182" y="3179617"/>
            <a:ext cx="20992" cy="192862"/>
          </a:xfrm>
          <a:custGeom>
            <a:avLst/>
            <a:gdLst>
              <a:gd name="T0" fmla="*/ 0 w 70"/>
              <a:gd name="T1" fmla="*/ 631 h 648"/>
              <a:gd name="T2" fmla="*/ 37 w 70"/>
              <a:gd name="T3" fmla="*/ 647 h 648"/>
              <a:gd name="T4" fmla="*/ 59 w 70"/>
              <a:gd name="T5" fmla="*/ 594 h 648"/>
              <a:gd name="T6" fmla="*/ 59 w 70"/>
              <a:gd name="T7" fmla="*/ 594 h 648"/>
              <a:gd name="T8" fmla="*/ 69 w 70"/>
              <a:gd name="T9" fmla="*/ 568 h 648"/>
              <a:gd name="T10" fmla="*/ 69 w 70"/>
              <a:gd name="T11" fmla="*/ 536 h 648"/>
              <a:gd name="T12" fmla="*/ 69 w 70"/>
              <a:gd name="T13" fmla="*/ 504 h 648"/>
              <a:gd name="T14" fmla="*/ 59 w 70"/>
              <a:gd name="T15" fmla="*/ 477 h 648"/>
              <a:gd name="T16" fmla="*/ 59 w 70"/>
              <a:gd name="T17" fmla="*/ 477 h 648"/>
              <a:gd name="T18" fmla="*/ 53 w 70"/>
              <a:gd name="T19" fmla="*/ 451 h 648"/>
              <a:gd name="T20" fmla="*/ 53 w 70"/>
              <a:gd name="T21" fmla="*/ 430 h 648"/>
              <a:gd name="T22" fmla="*/ 53 w 70"/>
              <a:gd name="T23" fmla="*/ 408 h 648"/>
              <a:gd name="T24" fmla="*/ 59 w 70"/>
              <a:gd name="T25" fmla="*/ 387 h 648"/>
              <a:gd name="T26" fmla="*/ 59 w 70"/>
              <a:gd name="T27" fmla="*/ 387 h 648"/>
              <a:gd name="T28" fmla="*/ 69 w 70"/>
              <a:gd name="T29" fmla="*/ 355 h 648"/>
              <a:gd name="T30" fmla="*/ 69 w 70"/>
              <a:gd name="T31" fmla="*/ 323 h 648"/>
              <a:gd name="T32" fmla="*/ 69 w 70"/>
              <a:gd name="T33" fmla="*/ 291 h 648"/>
              <a:gd name="T34" fmla="*/ 59 w 70"/>
              <a:gd name="T35" fmla="*/ 265 h 648"/>
              <a:gd name="T36" fmla="*/ 59 w 70"/>
              <a:gd name="T37" fmla="*/ 265 h 648"/>
              <a:gd name="T38" fmla="*/ 53 w 70"/>
              <a:gd name="T39" fmla="*/ 244 h 648"/>
              <a:gd name="T40" fmla="*/ 53 w 70"/>
              <a:gd name="T41" fmla="*/ 217 h 648"/>
              <a:gd name="T42" fmla="*/ 53 w 70"/>
              <a:gd name="T43" fmla="*/ 196 h 648"/>
              <a:gd name="T44" fmla="*/ 59 w 70"/>
              <a:gd name="T45" fmla="*/ 175 h 648"/>
              <a:gd name="T46" fmla="*/ 59 w 70"/>
              <a:gd name="T47" fmla="*/ 175 h 648"/>
              <a:gd name="T48" fmla="*/ 69 w 70"/>
              <a:gd name="T49" fmla="*/ 143 h 648"/>
              <a:gd name="T50" fmla="*/ 69 w 70"/>
              <a:gd name="T51" fmla="*/ 111 h 648"/>
              <a:gd name="T52" fmla="*/ 69 w 70"/>
              <a:gd name="T53" fmla="*/ 84 h 648"/>
              <a:gd name="T54" fmla="*/ 59 w 70"/>
              <a:gd name="T55" fmla="*/ 53 h 648"/>
              <a:gd name="T56" fmla="*/ 37 w 70"/>
              <a:gd name="T57" fmla="*/ 0 h 648"/>
              <a:gd name="T58" fmla="*/ 0 w 70"/>
              <a:gd name="T59" fmla="*/ 15 h 648"/>
              <a:gd name="T60" fmla="*/ 21 w 70"/>
              <a:gd name="T61" fmla="*/ 69 h 648"/>
              <a:gd name="T62" fmla="*/ 21 w 70"/>
              <a:gd name="T63" fmla="*/ 69 h 648"/>
              <a:gd name="T64" fmla="*/ 27 w 70"/>
              <a:gd name="T65" fmla="*/ 90 h 648"/>
              <a:gd name="T66" fmla="*/ 32 w 70"/>
              <a:gd name="T67" fmla="*/ 111 h 648"/>
              <a:gd name="T68" fmla="*/ 27 w 70"/>
              <a:gd name="T69" fmla="*/ 137 h 648"/>
              <a:gd name="T70" fmla="*/ 21 w 70"/>
              <a:gd name="T71" fmla="*/ 159 h 648"/>
              <a:gd name="T72" fmla="*/ 21 w 70"/>
              <a:gd name="T73" fmla="*/ 159 h 648"/>
              <a:gd name="T74" fmla="*/ 11 w 70"/>
              <a:gd name="T75" fmla="*/ 191 h 648"/>
              <a:gd name="T76" fmla="*/ 11 w 70"/>
              <a:gd name="T77" fmla="*/ 217 h 648"/>
              <a:gd name="T78" fmla="*/ 11 w 70"/>
              <a:gd name="T79" fmla="*/ 249 h 648"/>
              <a:gd name="T80" fmla="*/ 21 w 70"/>
              <a:gd name="T81" fmla="*/ 281 h 648"/>
              <a:gd name="T82" fmla="*/ 21 w 70"/>
              <a:gd name="T83" fmla="*/ 281 h 648"/>
              <a:gd name="T84" fmla="*/ 27 w 70"/>
              <a:gd name="T85" fmla="*/ 302 h 648"/>
              <a:gd name="T86" fmla="*/ 32 w 70"/>
              <a:gd name="T87" fmla="*/ 323 h 648"/>
              <a:gd name="T88" fmla="*/ 27 w 70"/>
              <a:gd name="T89" fmla="*/ 350 h 648"/>
              <a:gd name="T90" fmla="*/ 21 w 70"/>
              <a:gd name="T91" fmla="*/ 371 h 648"/>
              <a:gd name="T92" fmla="*/ 21 w 70"/>
              <a:gd name="T93" fmla="*/ 371 h 648"/>
              <a:gd name="T94" fmla="*/ 11 w 70"/>
              <a:gd name="T95" fmla="*/ 398 h 648"/>
              <a:gd name="T96" fmla="*/ 11 w 70"/>
              <a:gd name="T97" fmla="*/ 430 h 648"/>
              <a:gd name="T98" fmla="*/ 11 w 70"/>
              <a:gd name="T99" fmla="*/ 461 h 648"/>
              <a:gd name="T100" fmla="*/ 21 w 70"/>
              <a:gd name="T101" fmla="*/ 493 h 648"/>
              <a:gd name="T102" fmla="*/ 21 w 70"/>
              <a:gd name="T103" fmla="*/ 493 h 648"/>
              <a:gd name="T104" fmla="*/ 27 w 70"/>
              <a:gd name="T105" fmla="*/ 515 h 648"/>
              <a:gd name="T106" fmla="*/ 32 w 70"/>
              <a:gd name="T107" fmla="*/ 536 h 648"/>
              <a:gd name="T108" fmla="*/ 27 w 70"/>
              <a:gd name="T109" fmla="*/ 557 h 648"/>
              <a:gd name="T110" fmla="*/ 21 w 70"/>
              <a:gd name="T111" fmla="*/ 583 h 648"/>
              <a:gd name="T112" fmla="*/ 0 w 70"/>
              <a:gd name="T113" fmla="*/ 631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" h="648">
                <a:moveTo>
                  <a:pt x="0" y="631"/>
                </a:moveTo>
                <a:lnTo>
                  <a:pt x="37" y="647"/>
                </a:lnTo>
                <a:lnTo>
                  <a:pt x="59" y="594"/>
                </a:lnTo>
                <a:lnTo>
                  <a:pt x="59" y="594"/>
                </a:lnTo>
                <a:lnTo>
                  <a:pt x="69" y="568"/>
                </a:lnTo>
                <a:lnTo>
                  <a:pt x="69" y="536"/>
                </a:lnTo>
                <a:lnTo>
                  <a:pt x="69" y="504"/>
                </a:lnTo>
                <a:lnTo>
                  <a:pt x="59" y="477"/>
                </a:lnTo>
                <a:lnTo>
                  <a:pt x="59" y="477"/>
                </a:lnTo>
                <a:lnTo>
                  <a:pt x="53" y="451"/>
                </a:lnTo>
                <a:lnTo>
                  <a:pt x="53" y="430"/>
                </a:lnTo>
                <a:lnTo>
                  <a:pt x="53" y="408"/>
                </a:lnTo>
                <a:lnTo>
                  <a:pt x="59" y="387"/>
                </a:lnTo>
                <a:lnTo>
                  <a:pt x="59" y="387"/>
                </a:lnTo>
                <a:lnTo>
                  <a:pt x="69" y="355"/>
                </a:lnTo>
                <a:lnTo>
                  <a:pt x="69" y="323"/>
                </a:lnTo>
                <a:lnTo>
                  <a:pt x="69" y="291"/>
                </a:lnTo>
                <a:lnTo>
                  <a:pt x="59" y="265"/>
                </a:lnTo>
                <a:lnTo>
                  <a:pt x="59" y="265"/>
                </a:lnTo>
                <a:lnTo>
                  <a:pt x="53" y="244"/>
                </a:lnTo>
                <a:lnTo>
                  <a:pt x="53" y="217"/>
                </a:lnTo>
                <a:lnTo>
                  <a:pt x="53" y="196"/>
                </a:lnTo>
                <a:lnTo>
                  <a:pt x="59" y="175"/>
                </a:lnTo>
                <a:lnTo>
                  <a:pt x="59" y="175"/>
                </a:lnTo>
                <a:lnTo>
                  <a:pt x="69" y="143"/>
                </a:lnTo>
                <a:lnTo>
                  <a:pt x="69" y="111"/>
                </a:lnTo>
                <a:lnTo>
                  <a:pt x="69" y="84"/>
                </a:lnTo>
                <a:lnTo>
                  <a:pt x="59" y="53"/>
                </a:lnTo>
                <a:lnTo>
                  <a:pt x="37" y="0"/>
                </a:lnTo>
                <a:lnTo>
                  <a:pt x="0" y="15"/>
                </a:lnTo>
                <a:lnTo>
                  <a:pt x="21" y="69"/>
                </a:lnTo>
                <a:lnTo>
                  <a:pt x="21" y="69"/>
                </a:lnTo>
                <a:lnTo>
                  <a:pt x="27" y="90"/>
                </a:lnTo>
                <a:lnTo>
                  <a:pt x="32" y="111"/>
                </a:lnTo>
                <a:lnTo>
                  <a:pt x="27" y="137"/>
                </a:lnTo>
                <a:lnTo>
                  <a:pt x="21" y="159"/>
                </a:lnTo>
                <a:lnTo>
                  <a:pt x="21" y="159"/>
                </a:lnTo>
                <a:lnTo>
                  <a:pt x="11" y="191"/>
                </a:lnTo>
                <a:lnTo>
                  <a:pt x="11" y="217"/>
                </a:lnTo>
                <a:lnTo>
                  <a:pt x="11" y="249"/>
                </a:lnTo>
                <a:lnTo>
                  <a:pt x="21" y="281"/>
                </a:lnTo>
                <a:lnTo>
                  <a:pt x="21" y="281"/>
                </a:lnTo>
                <a:lnTo>
                  <a:pt x="27" y="302"/>
                </a:lnTo>
                <a:lnTo>
                  <a:pt x="32" y="323"/>
                </a:lnTo>
                <a:lnTo>
                  <a:pt x="27" y="350"/>
                </a:lnTo>
                <a:lnTo>
                  <a:pt x="21" y="371"/>
                </a:lnTo>
                <a:lnTo>
                  <a:pt x="21" y="371"/>
                </a:lnTo>
                <a:lnTo>
                  <a:pt x="11" y="398"/>
                </a:lnTo>
                <a:lnTo>
                  <a:pt x="11" y="430"/>
                </a:lnTo>
                <a:lnTo>
                  <a:pt x="11" y="461"/>
                </a:lnTo>
                <a:lnTo>
                  <a:pt x="21" y="493"/>
                </a:lnTo>
                <a:lnTo>
                  <a:pt x="21" y="493"/>
                </a:lnTo>
                <a:lnTo>
                  <a:pt x="27" y="515"/>
                </a:lnTo>
                <a:lnTo>
                  <a:pt x="32" y="536"/>
                </a:lnTo>
                <a:lnTo>
                  <a:pt x="27" y="557"/>
                </a:lnTo>
                <a:lnTo>
                  <a:pt x="21" y="583"/>
                </a:lnTo>
                <a:lnTo>
                  <a:pt x="0" y="63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2" name="Freeform 858"/>
          <p:cNvSpPr>
            <a:spLocks noChangeArrowheads="1"/>
          </p:cNvSpPr>
          <p:nvPr/>
        </p:nvSpPr>
        <p:spPr bwMode="auto">
          <a:xfrm>
            <a:off x="6519909" y="3300320"/>
            <a:ext cx="23616" cy="98399"/>
          </a:xfrm>
          <a:custGeom>
            <a:avLst/>
            <a:gdLst>
              <a:gd name="T0" fmla="*/ 21 w 80"/>
              <a:gd name="T1" fmla="*/ 170 h 330"/>
              <a:gd name="T2" fmla="*/ 21 w 80"/>
              <a:gd name="T3" fmla="*/ 170 h 330"/>
              <a:gd name="T4" fmla="*/ 26 w 80"/>
              <a:gd name="T5" fmla="*/ 197 h 330"/>
              <a:gd name="T6" fmla="*/ 26 w 80"/>
              <a:gd name="T7" fmla="*/ 218 h 330"/>
              <a:gd name="T8" fmla="*/ 26 w 80"/>
              <a:gd name="T9" fmla="*/ 239 h 330"/>
              <a:gd name="T10" fmla="*/ 21 w 80"/>
              <a:gd name="T11" fmla="*/ 260 h 330"/>
              <a:gd name="T12" fmla="*/ 0 w 80"/>
              <a:gd name="T13" fmla="*/ 313 h 330"/>
              <a:gd name="T14" fmla="*/ 36 w 80"/>
              <a:gd name="T15" fmla="*/ 329 h 330"/>
              <a:gd name="T16" fmla="*/ 58 w 80"/>
              <a:gd name="T17" fmla="*/ 276 h 330"/>
              <a:gd name="T18" fmla="*/ 58 w 80"/>
              <a:gd name="T19" fmla="*/ 276 h 330"/>
              <a:gd name="T20" fmla="*/ 68 w 80"/>
              <a:gd name="T21" fmla="*/ 249 h 330"/>
              <a:gd name="T22" fmla="*/ 68 w 80"/>
              <a:gd name="T23" fmla="*/ 218 h 330"/>
              <a:gd name="T24" fmla="*/ 68 w 80"/>
              <a:gd name="T25" fmla="*/ 186 h 330"/>
              <a:gd name="T26" fmla="*/ 58 w 80"/>
              <a:gd name="T27" fmla="*/ 159 h 330"/>
              <a:gd name="T28" fmla="*/ 58 w 80"/>
              <a:gd name="T29" fmla="*/ 159 h 330"/>
              <a:gd name="T30" fmla="*/ 53 w 80"/>
              <a:gd name="T31" fmla="*/ 133 h 330"/>
              <a:gd name="T32" fmla="*/ 47 w 80"/>
              <a:gd name="T33" fmla="*/ 112 h 330"/>
              <a:gd name="T34" fmla="*/ 53 w 80"/>
              <a:gd name="T35" fmla="*/ 90 h 330"/>
              <a:gd name="T36" fmla="*/ 58 w 80"/>
              <a:gd name="T37" fmla="*/ 69 h 330"/>
              <a:gd name="T38" fmla="*/ 79 w 80"/>
              <a:gd name="T39" fmla="*/ 16 h 330"/>
              <a:gd name="T40" fmla="*/ 42 w 80"/>
              <a:gd name="T41" fmla="*/ 0 h 330"/>
              <a:gd name="T42" fmla="*/ 21 w 80"/>
              <a:gd name="T43" fmla="*/ 53 h 330"/>
              <a:gd name="T44" fmla="*/ 21 w 80"/>
              <a:gd name="T45" fmla="*/ 53 h 330"/>
              <a:gd name="T46" fmla="*/ 10 w 80"/>
              <a:gd name="T47" fmla="*/ 80 h 330"/>
              <a:gd name="T48" fmla="*/ 10 w 80"/>
              <a:gd name="T49" fmla="*/ 112 h 330"/>
              <a:gd name="T50" fmla="*/ 10 w 80"/>
              <a:gd name="T51" fmla="*/ 144 h 330"/>
              <a:gd name="T52" fmla="*/ 21 w 80"/>
              <a:gd name="T53" fmla="*/ 17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0" h="330">
                <a:moveTo>
                  <a:pt x="21" y="170"/>
                </a:moveTo>
                <a:lnTo>
                  <a:pt x="21" y="170"/>
                </a:lnTo>
                <a:lnTo>
                  <a:pt x="26" y="197"/>
                </a:lnTo>
                <a:lnTo>
                  <a:pt x="26" y="218"/>
                </a:lnTo>
                <a:lnTo>
                  <a:pt x="26" y="239"/>
                </a:lnTo>
                <a:lnTo>
                  <a:pt x="21" y="260"/>
                </a:lnTo>
                <a:lnTo>
                  <a:pt x="0" y="313"/>
                </a:lnTo>
                <a:lnTo>
                  <a:pt x="36" y="329"/>
                </a:lnTo>
                <a:lnTo>
                  <a:pt x="58" y="276"/>
                </a:lnTo>
                <a:lnTo>
                  <a:pt x="58" y="276"/>
                </a:lnTo>
                <a:lnTo>
                  <a:pt x="68" y="249"/>
                </a:lnTo>
                <a:lnTo>
                  <a:pt x="68" y="218"/>
                </a:lnTo>
                <a:lnTo>
                  <a:pt x="68" y="186"/>
                </a:lnTo>
                <a:lnTo>
                  <a:pt x="58" y="159"/>
                </a:lnTo>
                <a:lnTo>
                  <a:pt x="58" y="159"/>
                </a:lnTo>
                <a:lnTo>
                  <a:pt x="53" y="133"/>
                </a:lnTo>
                <a:lnTo>
                  <a:pt x="47" y="112"/>
                </a:lnTo>
                <a:lnTo>
                  <a:pt x="53" y="90"/>
                </a:lnTo>
                <a:lnTo>
                  <a:pt x="58" y="69"/>
                </a:lnTo>
                <a:lnTo>
                  <a:pt x="79" y="16"/>
                </a:lnTo>
                <a:lnTo>
                  <a:pt x="42" y="0"/>
                </a:lnTo>
                <a:lnTo>
                  <a:pt x="21" y="53"/>
                </a:lnTo>
                <a:lnTo>
                  <a:pt x="21" y="53"/>
                </a:lnTo>
                <a:lnTo>
                  <a:pt x="10" y="80"/>
                </a:lnTo>
                <a:lnTo>
                  <a:pt x="10" y="112"/>
                </a:lnTo>
                <a:lnTo>
                  <a:pt x="10" y="144"/>
                </a:lnTo>
                <a:lnTo>
                  <a:pt x="21" y="17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3" name="Freeform 859"/>
          <p:cNvSpPr>
            <a:spLocks noChangeArrowheads="1"/>
          </p:cNvSpPr>
          <p:nvPr/>
        </p:nvSpPr>
        <p:spPr bwMode="auto">
          <a:xfrm>
            <a:off x="6509413" y="3166498"/>
            <a:ext cx="20992" cy="68223"/>
          </a:xfrm>
          <a:custGeom>
            <a:avLst/>
            <a:gdLst>
              <a:gd name="T0" fmla="*/ 32 w 69"/>
              <a:gd name="T1" fmla="*/ 229 h 230"/>
              <a:gd name="T2" fmla="*/ 68 w 69"/>
              <a:gd name="T3" fmla="*/ 212 h 230"/>
              <a:gd name="T4" fmla="*/ 47 w 69"/>
              <a:gd name="T5" fmla="*/ 159 h 230"/>
              <a:gd name="T6" fmla="*/ 47 w 69"/>
              <a:gd name="T7" fmla="*/ 159 h 230"/>
              <a:gd name="T8" fmla="*/ 42 w 69"/>
              <a:gd name="T9" fmla="*/ 138 h 230"/>
              <a:gd name="T10" fmla="*/ 36 w 69"/>
              <a:gd name="T11" fmla="*/ 117 h 230"/>
              <a:gd name="T12" fmla="*/ 42 w 69"/>
              <a:gd name="T13" fmla="*/ 90 h 230"/>
              <a:gd name="T14" fmla="*/ 47 w 69"/>
              <a:gd name="T15" fmla="*/ 69 h 230"/>
              <a:gd name="T16" fmla="*/ 68 w 69"/>
              <a:gd name="T17" fmla="*/ 16 h 230"/>
              <a:gd name="T18" fmla="*/ 32 w 69"/>
              <a:gd name="T19" fmla="*/ 0 h 230"/>
              <a:gd name="T20" fmla="*/ 10 w 69"/>
              <a:gd name="T21" fmla="*/ 53 h 230"/>
              <a:gd name="T22" fmla="*/ 10 w 69"/>
              <a:gd name="T23" fmla="*/ 53 h 230"/>
              <a:gd name="T24" fmla="*/ 0 w 69"/>
              <a:gd name="T25" fmla="*/ 85 h 230"/>
              <a:gd name="T26" fmla="*/ 0 w 69"/>
              <a:gd name="T27" fmla="*/ 117 h 230"/>
              <a:gd name="T28" fmla="*/ 0 w 69"/>
              <a:gd name="T29" fmla="*/ 144 h 230"/>
              <a:gd name="T30" fmla="*/ 10 w 69"/>
              <a:gd name="T31" fmla="*/ 175 h 230"/>
              <a:gd name="T32" fmla="*/ 32 w 69"/>
              <a:gd name="T33" fmla="*/ 229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" h="230">
                <a:moveTo>
                  <a:pt x="32" y="229"/>
                </a:moveTo>
                <a:lnTo>
                  <a:pt x="68" y="212"/>
                </a:lnTo>
                <a:lnTo>
                  <a:pt x="47" y="159"/>
                </a:lnTo>
                <a:lnTo>
                  <a:pt x="47" y="159"/>
                </a:lnTo>
                <a:lnTo>
                  <a:pt x="42" y="138"/>
                </a:lnTo>
                <a:lnTo>
                  <a:pt x="36" y="117"/>
                </a:lnTo>
                <a:lnTo>
                  <a:pt x="42" y="90"/>
                </a:lnTo>
                <a:lnTo>
                  <a:pt x="47" y="69"/>
                </a:lnTo>
                <a:lnTo>
                  <a:pt x="68" y="16"/>
                </a:lnTo>
                <a:lnTo>
                  <a:pt x="32" y="0"/>
                </a:lnTo>
                <a:lnTo>
                  <a:pt x="10" y="53"/>
                </a:lnTo>
                <a:lnTo>
                  <a:pt x="10" y="53"/>
                </a:lnTo>
                <a:lnTo>
                  <a:pt x="0" y="85"/>
                </a:lnTo>
                <a:lnTo>
                  <a:pt x="0" y="117"/>
                </a:lnTo>
                <a:lnTo>
                  <a:pt x="0" y="144"/>
                </a:lnTo>
                <a:lnTo>
                  <a:pt x="10" y="175"/>
                </a:lnTo>
                <a:lnTo>
                  <a:pt x="32" y="229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4" name="Freeform 860"/>
          <p:cNvSpPr>
            <a:spLocks noChangeArrowheads="1"/>
          </p:cNvSpPr>
          <p:nvPr/>
        </p:nvSpPr>
        <p:spPr bwMode="auto">
          <a:xfrm>
            <a:off x="6563204" y="3141570"/>
            <a:ext cx="20992" cy="194174"/>
          </a:xfrm>
          <a:custGeom>
            <a:avLst/>
            <a:gdLst>
              <a:gd name="T0" fmla="*/ 0 w 70"/>
              <a:gd name="T1" fmla="*/ 637 h 654"/>
              <a:gd name="T2" fmla="*/ 37 w 70"/>
              <a:gd name="T3" fmla="*/ 653 h 654"/>
              <a:gd name="T4" fmla="*/ 59 w 70"/>
              <a:gd name="T5" fmla="*/ 600 h 654"/>
              <a:gd name="T6" fmla="*/ 59 w 70"/>
              <a:gd name="T7" fmla="*/ 600 h 654"/>
              <a:gd name="T8" fmla="*/ 69 w 70"/>
              <a:gd name="T9" fmla="*/ 568 h 654"/>
              <a:gd name="T10" fmla="*/ 69 w 70"/>
              <a:gd name="T11" fmla="*/ 536 h 654"/>
              <a:gd name="T12" fmla="*/ 69 w 70"/>
              <a:gd name="T13" fmla="*/ 504 h 654"/>
              <a:gd name="T14" fmla="*/ 59 w 70"/>
              <a:gd name="T15" fmla="*/ 478 h 654"/>
              <a:gd name="T16" fmla="*/ 59 w 70"/>
              <a:gd name="T17" fmla="*/ 478 h 654"/>
              <a:gd name="T18" fmla="*/ 53 w 70"/>
              <a:gd name="T19" fmla="*/ 457 h 654"/>
              <a:gd name="T20" fmla="*/ 48 w 70"/>
              <a:gd name="T21" fmla="*/ 430 h 654"/>
              <a:gd name="T22" fmla="*/ 53 w 70"/>
              <a:gd name="T23" fmla="*/ 409 h 654"/>
              <a:gd name="T24" fmla="*/ 59 w 70"/>
              <a:gd name="T25" fmla="*/ 388 h 654"/>
              <a:gd name="T26" fmla="*/ 59 w 70"/>
              <a:gd name="T27" fmla="*/ 388 h 654"/>
              <a:gd name="T28" fmla="*/ 69 w 70"/>
              <a:gd name="T29" fmla="*/ 356 h 654"/>
              <a:gd name="T30" fmla="*/ 69 w 70"/>
              <a:gd name="T31" fmla="*/ 324 h 654"/>
              <a:gd name="T32" fmla="*/ 69 w 70"/>
              <a:gd name="T33" fmla="*/ 297 h 654"/>
              <a:gd name="T34" fmla="*/ 59 w 70"/>
              <a:gd name="T35" fmla="*/ 265 h 654"/>
              <a:gd name="T36" fmla="*/ 59 w 70"/>
              <a:gd name="T37" fmla="*/ 265 h 654"/>
              <a:gd name="T38" fmla="*/ 53 w 70"/>
              <a:gd name="T39" fmla="*/ 244 h 654"/>
              <a:gd name="T40" fmla="*/ 48 w 70"/>
              <a:gd name="T41" fmla="*/ 223 h 654"/>
              <a:gd name="T42" fmla="*/ 53 w 70"/>
              <a:gd name="T43" fmla="*/ 197 h 654"/>
              <a:gd name="T44" fmla="*/ 59 w 70"/>
              <a:gd name="T45" fmla="*/ 175 h 654"/>
              <a:gd name="T46" fmla="*/ 59 w 70"/>
              <a:gd name="T47" fmla="*/ 175 h 654"/>
              <a:gd name="T48" fmla="*/ 69 w 70"/>
              <a:gd name="T49" fmla="*/ 143 h 654"/>
              <a:gd name="T50" fmla="*/ 69 w 70"/>
              <a:gd name="T51" fmla="*/ 117 h 654"/>
              <a:gd name="T52" fmla="*/ 69 w 70"/>
              <a:gd name="T53" fmla="*/ 85 h 654"/>
              <a:gd name="T54" fmla="*/ 59 w 70"/>
              <a:gd name="T55" fmla="*/ 53 h 654"/>
              <a:gd name="T56" fmla="*/ 37 w 70"/>
              <a:gd name="T57" fmla="*/ 0 h 654"/>
              <a:gd name="T58" fmla="*/ 0 w 70"/>
              <a:gd name="T59" fmla="*/ 16 h 654"/>
              <a:gd name="T60" fmla="*/ 21 w 70"/>
              <a:gd name="T61" fmla="*/ 69 h 654"/>
              <a:gd name="T62" fmla="*/ 21 w 70"/>
              <a:gd name="T63" fmla="*/ 69 h 654"/>
              <a:gd name="T64" fmla="*/ 27 w 70"/>
              <a:gd name="T65" fmla="*/ 90 h 654"/>
              <a:gd name="T66" fmla="*/ 27 w 70"/>
              <a:gd name="T67" fmla="*/ 117 h 654"/>
              <a:gd name="T68" fmla="*/ 27 w 70"/>
              <a:gd name="T69" fmla="*/ 138 h 654"/>
              <a:gd name="T70" fmla="*/ 21 w 70"/>
              <a:gd name="T71" fmla="*/ 159 h 654"/>
              <a:gd name="T72" fmla="*/ 21 w 70"/>
              <a:gd name="T73" fmla="*/ 159 h 654"/>
              <a:gd name="T74" fmla="*/ 10 w 70"/>
              <a:gd name="T75" fmla="*/ 191 h 654"/>
              <a:gd name="T76" fmla="*/ 5 w 70"/>
              <a:gd name="T77" fmla="*/ 223 h 654"/>
              <a:gd name="T78" fmla="*/ 10 w 70"/>
              <a:gd name="T79" fmla="*/ 250 h 654"/>
              <a:gd name="T80" fmla="*/ 21 w 70"/>
              <a:gd name="T81" fmla="*/ 282 h 654"/>
              <a:gd name="T82" fmla="*/ 21 w 70"/>
              <a:gd name="T83" fmla="*/ 282 h 654"/>
              <a:gd name="T84" fmla="*/ 27 w 70"/>
              <a:gd name="T85" fmla="*/ 303 h 654"/>
              <a:gd name="T86" fmla="*/ 27 w 70"/>
              <a:gd name="T87" fmla="*/ 324 h 654"/>
              <a:gd name="T88" fmla="*/ 27 w 70"/>
              <a:gd name="T89" fmla="*/ 350 h 654"/>
              <a:gd name="T90" fmla="*/ 21 w 70"/>
              <a:gd name="T91" fmla="*/ 372 h 654"/>
              <a:gd name="T92" fmla="*/ 21 w 70"/>
              <a:gd name="T93" fmla="*/ 372 h 654"/>
              <a:gd name="T94" fmla="*/ 10 w 70"/>
              <a:gd name="T95" fmla="*/ 404 h 654"/>
              <a:gd name="T96" fmla="*/ 5 w 70"/>
              <a:gd name="T97" fmla="*/ 430 h 654"/>
              <a:gd name="T98" fmla="*/ 10 w 70"/>
              <a:gd name="T99" fmla="*/ 462 h 654"/>
              <a:gd name="T100" fmla="*/ 21 w 70"/>
              <a:gd name="T101" fmla="*/ 494 h 654"/>
              <a:gd name="T102" fmla="*/ 21 w 70"/>
              <a:gd name="T103" fmla="*/ 494 h 654"/>
              <a:gd name="T104" fmla="*/ 27 w 70"/>
              <a:gd name="T105" fmla="*/ 515 h 654"/>
              <a:gd name="T106" fmla="*/ 27 w 70"/>
              <a:gd name="T107" fmla="*/ 536 h 654"/>
              <a:gd name="T108" fmla="*/ 27 w 70"/>
              <a:gd name="T109" fmla="*/ 558 h 654"/>
              <a:gd name="T110" fmla="*/ 21 w 70"/>
              <a:gd name="T111" fmla="*/ 584 h 654"/>
              <a:gd name="T112" fmla="*/ 0 w 70"/>
              <a:gd name="T113" fmla="*/ 637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" h="654">
                <a:moveTo>
                  <a:pt x="0" y="637"/>
                </a:moveTo>
                <a:lnTo>
                  <a:pt x="37" y="653"/>
                </a:lnTo>
                <a:lnTo>
                  <a:pt x="59" y="600"/>
                </a:lnTo>
                <a:lnTo>
                  <a:pt x="59" y="600"/>
                </a:lnTo>
                <a:lnTo>
                  <a:pt x="69" y="568"/>
                </a:lnTo>
                <a:lnTo>
                  <a:pt x="69" y="536"/>
                </a:lnTo>
                <a:lnTo>
                  <a:pt x="69" y="504"/>
                </a:lnTo>
                <a:lnTo>
                  <a:pt x="59" y="478"/>
                </a:lnTo>
                <a:lnTo>
                  <a:pt x="59" y="478"/>
                </a:lnTo>
                <a:lnTo>
                  <a:pt x="53" y="457"/>
                </a:lnTo>
                <a:lnTo>
                  <a:pt x="48" y="430"/>
                </a:lnTo>
                <a:lnTo>
                  <a:pt x="53" y="409"/>
                </a:lnTo>
                <a:lnTo>
                  <a:pt x="59" y="388"/>
                </a:lnTo>
                <a:lnTo>
                  <a:pt x="59" y="388"/>
                </a:lnTo>
                <a:lnTo>
                  <a:pt x="69" y="356"/>
                </a:lnTo>
                <a:lnTo>
                  <a:pt x="69" y="324"/>
                </a:lnTo>
                <a:lnTo>
                  <a:pt x="69" y="297"/>
                </a:lnTo>
                <a:lnTo>
                  <a:pt x="59" y="265"/>
                </a:lnTo>
                <a:lnTo>
                  <a:pt x="59" y="265"/>
                </a:lnTo>
                <a:lnTo>
                  <a:pt x="53" y="244"/>
                </a:lnTo>
                <a:lnTo>
                  <a:pt x="48" y="223"/>
                </a:lnTo>
                <a:lnTo>
                  <a:pt x="53" y="197"/>
                </a:lnTo>
                <a:lnTo>
                  <a:pt x="59" y="175"/>
                </a:lnTo>
                <a:lnTo>
                  <a:pt x="59" y="175"/>
                </a:lnTo>
                <a:lnTo>
                  <a:pt x="69" y="143"/>
                </a:lnTo>
                <a:lnTo>
                  <a:pt x="69" y="117"/>
                </a:lnTo>
                <a:lnTo>
                  <a:pt x="69" y="85"/>
                </a:lnTo>
                <a:lnTo>
                  <a:pt x="59" y="53"/>
                </a:lnTo>
                <a:lnTo>
                  <a:pt x="37" y="0"/>
                </a:lnTo>
                <a:lnTo>
                  <a:pt x="0" y="16"/>
                </a:lnTo>
                <a:lnTo>
                  <a:pt x="21" y="69"/>
                </a:lnTo>
                <a:lnTo>
                  <a:pt x="21" y="69"/>
                </a:lnTo>
                <a:lnTo>
                  <a:pt x="27" y="90"/>
                </a:lnTo>
                <a:lnTo>
                  <a:pt x="27" y="117"/>
                </a:lnTo>
                <a:lnTo>
                  <a:pt x="27" y="138"/>
                </a:lnTo>
                <a:lnTo>
                  <a:pt x="21" y="159"/>
                </a:lnTo>
                <a:lnTo>
                  <a:pt x="21" y="159"/>
                </a:lnTo>
                <a:lnTo>
                  <a:pt x="10" y="191"/>
                </a:lnTo>
                <a:lnTo>
                  <a:pt x="5" y="223"/>
                </a:lnTo>
                <a:lnTo>
                  <a:pt x="10" y="250"/>
                </a:lnTo>
                <a:lnTo>
                  <a:pt x="21" y="282"/>
                </a:lnTo>
                <a:lnTo>
                  <a:pt x="21" y="282"/>
                </a:lnTo>
                <a:lnTo>
                  <a:pt x="27" y="303"/>
                </a:lnTo>
                <a:lnTo>
                  <a:pt x="27" y="324"/>
                </a:lnTo>
                <a:lnTo>
                  <a:pt x="27" y="350"/>
                </a:lnTo>
                <a:lnTo>
                  <a:pt x="21" y="372"/>
                </a:lnTo>
                <a:lnTo>
                  <a:pt x="21" y="372"/>
                </a:lnTo>
                <a:lnTo>
                  <a:pt x="10" y="404"/>
                </a:lnTo>
                <a:lnTo>
                  <a:pt x="5" y="430"/>
                </a:lnTo>
                <a:lnTo>
                  <a:pt x="10" y="462"/>
                </a:lnTo>
                <a:lnTo>
                  <a:pt x="21" y="494"/>
                </a:lnTo>
                <a:lnTo>
                  <a:pt x="21" y="494"/>
                </a:lnTo>
                <a:lnTo>
                  <a:pt x="27" y="515"/>
                </a:lnTo>
                <a:lnTo>
                  <a:pt x="27" y="536"/>
                </a:lnTo>
                <a:lnTo>
                  <a:pt x="27" y="558"/>
                </a:lnTo>
                <a:lnTo>
                  <a:pt x="21" y="584"/>
                </a:lnTo>
                <a:lnTo>
                  <a:pt x="0" y="6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5" name="Freeform 861"/>
          <p:cNvSpPr>
            <a:spLocks noChangeArrowheads="1"/>
          </p:cNvSpPr>
          <p:nvPr/>
        </p:nvSpPr>
        <p:spPr bwMode="auto">
          <a:xfrm>
            <a:off x="6619620" y="3211105"/>
            <a:ext cx="23616" cy="161374"/>
          </a:xfrm>
          <a:custGeom>
            <a:avLst/>
            <a:gdLst>
              <a:gd name="T0" fmla="*/ 0 w 80"/>
              <a:gd name="T1" fmla="*/ 526 h 543"/>
              <a:gd name="T2" fmla="*/ 37 w 80"/>
              <a:gd name="T3" fmla="*/ 542 h 543"/>
              <a:gd name="T4" fmla="*/ 58 w 80"/>
              <a:gd name="T5" fmla="*/ 489 h 543"/>
              <a:gd name="T6" fmla="*/ 58 w 80"/>
              <a:gd name="T7" fmla="*/ 489 h 543"/>
              <a:gd name="T8" fmla="*/ 64 w 80"/>
              <a:gd name="T9" fmla="*/ 463 h 543"/>
              <a:gd name="T10" fmla="*/ 69 w 80"/>
              <a:gd name="T11" fmla="*/ 431 h 543"/>
              <a:gd name="T12" fmla="*/ 64 w 80"/>
              <a:gd name="T13" fmla="*/ 399 h 543"/>
              <a:gd name="T14" fmla="*/ 58 w 80"/>
              <a:gd name="T15" fmla="*/ 372 h 543"/>
              <a:gd name="T16" fmla="*/ 58 w 80"/>
              <a:gd name="T17" fmla="*/ 372 h 543"/>
              <a:gd name="T18" fmla="*/ 48 w 80"/>
              <a:gd name="T19" fmla="*/ 346 h 543"/>
              <a:gd name="T20" fmla="*/ 48 w 80"/>
              <a:gd name="T21" fmla="*/ 325 h 543"/>
              <a:gd name="T22" fmla="*/ 48 w 80"/>
              <a:gd name="T23" fmla="*/ 303 h 543"/>
              <a:gd name="T24" fmla="*/ 58 w 80"/>
              <a:gd name="T25" fmla="*/ 282 h 543"/>
              <a:gd name="T26" fmla="*/ 58 w 80"/>
              <a:gd name="T27" fmla="*/ 282 h 543"/>
              <a:gd name="T28" fmla="*/ 64 w 80"/>
              <a:gd name="T29" fmla="*/ 250 h 543"/>
              <a:gd name="T30" fmla="*/ 69 w 80"/>
              <a:gd name="T31" fmla="*/ 218 h 543"/>
              <a:gd name="T32" fmla="*/ 64 w 80"/>
              <a:gd name="T33" fmla="*/ 186 h 543"/>
              <a:gd name="T34" fmla="*/ 58 w 80"/>
              <a:gd name="T35" fmla="*/ 160 h 543"/>
              <a:gd name="T36" fmla="*/ 58 w 80"/>
              <a:gd name="T37" fmla="*/ 160 h 543"/>
              <a:gd name="T38" fmla="*/ 48 w 80"/>
              <a:gd name="T39" fmla="*/ 139 h 543"/>
              <a:gd name="T40" fmla="*/ 48 w 80"/>
              <a:gd name="T41" fmla="*/ 112 h 543"/>
              <a:gd name="T42" fmla="*/ 48 w 80"/>
              <a:gd name="T43" fmla="*/ 91 h 543"/>
              <a:gd name="T44" fmla="*/ 58 w 80"/>
              <a:gd name="T45" fmla="*/ 70 h 543"/>
              <a:gd name="T46" fmla="*/ 79 w 80"/>
              <a:gd name="T47" fmla="*/ 17 h 543"/>
              <a:gd name="T48" fmla="*/ 37 w 80"/>
              <a:gd name="T49" fmla="*/ 0 h 543"/>
              <a:gd name="T50" fmla="*/ 16 w 80"/>
              <a:gd name="T51" fmla="*/ 54 h 543"/>
              <a:gd name="T52" fmla="*/ 16 w 80"/>
              <a:gd name="T53" fmla="*/ 54 h 543"/>
              <a:gd name="T54" fmla="*/ 11 w 80"/>
              <a:gd name="T55" fmla="*/ 86 h 543"/>
              <a:gd name="T56" fmla="*/ 5 w 80"/>
              <a:gd name="T57" fmla="*/ 112 h 543"/>
              <a:gd name="T58" fmla="*/ 11 w 80"/>
              <a:gd name="T59" fmla="*/ 144 h 543"/>
              <a:gd name="T60" fmla="*/ 16 w 80"/>
              <a:gd name="T61" fmla="*/ 176 h 543"/>
              <a:gd name="T62" fmla="*/ 16 w 80"/>
              <a:gd name="T63" fmla="*/ 176 h 543"/>
              <a:gd name="T64" fmla="*/ 26 w 80"/>
              <a:gd name="T65" fmla="*/ 197 h 543"/>
              <a:gd name="T66" fmla="*/ 26 w 80"/>
              <a:gd name="T67" fmla="*/ 218 h 543"/>
              <a:gd name="T68" fmla="*/ 26 w 80"/>
              <a:gd name="T69" fmla="*/ 245 h 543"/>
              <a:gd name="T70" fmla="*/ 16 w 80"/>
              <a:gd name="T71" fmla="*/ 266 h 543"/>
              <a:gd name="T72" fmla="*/ 16 w 80"/>
              <a:gd name="T73" fmla="*/ 266 h 543"/>
              <a:gd name="T74" fmla="*/ 11 w 80"/>
              <a:gd name="T75" fmla="*/ 293 h 543"/>
              <a:gd name="T76" fmla="*/ 5 w 80"/>
              <a:gd name="T77" fmla="*/ 325 h 543"/>
              <a:gd name="T78" fmla="*/ 11 w 80"/>
              <a:gd name="T79" fmla="*/ 356 h 543"/>
              <a:gd name="T80" fmla="*/ 16 w 80"/>
              <a:gd name="T81" fmla="*/ 388 h 543"/>
              <a:gd name="T82" fmla="*/ 16 w 80"/>
              <a:gd name="T83" fmla="*/ 388 h 543"/>
              <a:gd name="T84" fmla="*/ 26 w 80"/>
              <a:gd name="T85" fmla="*/ 410 h 543"/>
              <a:gd name="T86" fmla="*/ 26 w 80"/>
              <a:gd name="T87" fmla="*/ 431 h 543"/>
              <a:gd name="T88" fmla="*/ 26 w 80"/>
              <a:gd name="T89" fmla="*/ 452 h 543"/>
              <a:gd name="T90" fmla="*/ 16 w 80"/>
              <a:gd name="T91" fmla="*/ 478 h 543"/>
              <a:gd name="T92" fmla="*/ 0 w 80"/>
              <a:gd name="T93" fmla="*/ 526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0" h="543">
                <a:moveTo>
                  <a:pt x="0" y="526"/>
                </a:moveTo>
                <a:lnTo>
                  <a:pt x="37" y="542"/>
                </a:lnTo>
                <a:lnTo>
                  <a:pt x="58" y="489"/>
                </a:lnTo>
                <a:lnTo>
                  <a:pt x="58" y="489"/>
                </a:lnTo>
                <a:lnTo>
                  <a:pt x="64" y="463"/>
                </a:lnTo>
                <a:lnTo>
                  <a:pt x="69" y="431"/>
                </a:lnTo>
                <a:lnTo>
                  <a:pt x="64" y="399"/>
                </a:lnTo>
                <a:lnTo>
                  <a:pt x="58" y="372"/>
                </a:lnTo>
                <a:lnTo>
                  <a:pt x="58" y="372"/>
                </a:lnTo>
                <a:lnTo>
                  <a:pt x="48" y="346"/>
                </a:lnTo>
                <a:lnTo>
                  <a:pt x="48" y="325"/>
                </a:lnTo>
                <a:lnTo>
                  <a:pt x="48" y="303"/>
                </a:lnTo>
                <a:lnTo>
                  <a:pt x="58" y="282"/>
                </a:lnTo>
                <a:lnTo>
                  <a:pt x="58" y="282"/>
                </a:lnTo>
                <a:lnTo>
                  <a:pt x="64" y="250"/>
                </a:lnTo>
                <a:lnTo>
                  <a:pt x="69" y="218"/>
                </a:lnTo>
                <a:lnTo>
                  <a:pt x="64" y="186"/>
                </a:lnTo>
                <a:lnTo>
                  <a:pt x="58" y="160"/>
                </a:lnTo>
                <a:lnTo>
                  <a:pt x="58" y="160"/>
                </a:lnTo>
                <a:lnTo>
                  <a:pt x="48" y="139"/>
                </a:lnTo>
                <a:lnTo>
                  <a:pt x="48" y="112"/>
                </a:lnTo>
                <a:lnTo>
                  <a:pt x="48" y="91"/>
                </a:lnTo>
                <a:lnTo>
                  <a:pt x="58" y="70"/>
                </a:lnTo>
                <a:lnTo>
                  <a:pt x="79" y="17"/>
                </a:lnTo>
                <a:lnTo>
                  <a:pt x="37" y="0"/>
                </a:lnTo>
                <a:lnTo>
                  <a:pt x="16" y="54"/>
                </a:lnTo>
                <a:lnTo>
                  <a:pt x="16" y="54"/>
                </a:lnTo>
                <a:lnTo>
                  <a:pt x="11" y="86"/>
                </a:lnTo>
                <a:lnTo>
                  <a:pt x="5" y="112"/>
                </a:lnTo>
                <a:lnTo>
                  <a:pt x="11" y="144"/>
                </a:lnTo>
                <a:lnTo>
                  <a:pt x="16" y="176"/>
                </a:lnTo>
                <a:lnTo>
                  <a:pt x="16" y="176"/>
                </a:lnTo>
                <a:lnTo>
                  <a:pt x="26" y="197"/>
                </a:lnTo>
                <a:lnTo>
                  <a:pt x="26" y="218"/>
                </a:lnTo>
                <a:lnTo>
                  <a:pt x="26" y="245"/>
                </a:lnTo>
                <a:lnTo>
                  <a:pt x="16" y="266"/>
                </a:lnTo>
                <a:lnTo>
                  <a:pt x="16" y="266"/>
                </a:lnTo>
                <a:lnTo>
                  <a:pt x="11" y="293"/>
                </a:lnTo>
                <a:lnTo>
                  <a:pt x="5" y="325"/>
                </a:lnTo>
                <a:lnTo>
                  <a:pt x="11" y="356"/>
                </a:lnTo>
                <a:lnTo>
                  <a:pt x="16" y="388"/>
                </a:lnTo>
                <a:lnTo>
                  <a:pt x="16" y="388"/>
                </a:lnTo>
                <a:lnTo>
                  <a:pt x="26" y="410"/>
                </a:lnTo>
                <a:lnTo>
                  <a:pt x="26" y="431"/>
                </a:lnTo>
                <a:lnTo>
                  <a:pt x="26" y="452"/>
                </a:lnTo>
                <a:lnTo>
                  <a:pt x="16" y="478"/>
                </a:lnTo>
                <a:lnTo>
                  <a:pt x="0" y="526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6" name="Freeform 862"/>
          <p:cNvSpPr>
            <a:spLocks noChangeArrowheads="1"/>
          </p:cNvSpPr>
          <p:nvPr/>
        </p:nvSpPr>
        <p:spPr bwMode="auto">
          <a:xfrm>
            <a:off x="5743215" y="3413150"/>
            <a:ext cx="76095" cy="38048"/>
          </a:xfrm>
          <a:custGeom>
            <a:avLst/>
            <a:gdLst>
              <a:gd name="T0" fmla="*/ 256 w 257"/>
              <a:gd name="T1" fmla="*/ 127 h 128"/>
              <a:gd name="T2" fmla="*/ 256 w 257"/>
              <a:gd name="T3" fmla="*/ 127 h 128"/>
              <a:gd name="T4" fmla="*/ 250 w 257"/>
              <a:gd name="T5" fmla="*/ 101 h 128"/>
              <a:gd name="T6" fmla="*/ 245 w 257"/>
              <a:gd name="T7" fmla="*/ 80 h 128"/>
              <a:gd name="T8" fmla="*/ 234 w 257"/>
              <a:gd name="T9" fmla="*/ 59 h 128"/>
              <a:gd name="T10" fmla="*/ 218 w 257"/>
              <a:gd name="T11" fmla="*/ 37 h 128"/>
              <a:gd name="T12" fmla="*/ 197 w 257"/>
              <a:gd name="T13" fmla="*/ 22 h 128"/>
              <a:gd name="T14" fmla="*/ 175 w 257"/>
              <a:gd name="T15" fmla="*/ 11 h 128"/>
              <a:gd name="T16" fmla="*/ 154 w 257"/>
              <a:gd name="T17" fmla="*/ 5 h 128"/>
              <a:gd name="T18" fmla="*/ 128 w 257"/>
              <a:gd name="T19" fmla="*/ 0 h 128"/>
              <a:gd name="T20" fmla="*/ 128 w 257"/>
              <a:gd name="T21" fmla="*/ 0 h 128"/>
              <a:gd name="T22" fmla="*/ 101 w 257"/>
              <a:gd name="T23" fmla="*/ 5 h 128"/>
              <a:gd name="T24" fmla="*/ 80 w 257"/>
              <a:gd name="T25" fmla="*/ 11 h 128"/>
              <a:gd name="T26" fmla="*/ 59 w 257"/>
              <a:gd name="T27" fmla="*/ 22 h 128"/>
              <a:gd name="T28" fmla="*/ 38 w 257"/>
              <a:gd name="T29" fmla="*/ 37 h 128"/>
              <a:gd name="T30" fmla="*/ 22 w 257"/>
              <a:gd name="T31" fmla="*/ 59 h 128"/>
              <a:gd name="T32" fmla="*/ 11 w 257"/>
              <a:gd name="T33" fmla="*/ 80 h 128"/>
              <a:gd name="T34" fmla="*/ 6 w 257"/>
              <a:gd name="T35" fmla="*/ 101 h 128"/>
              <a:gd name="T36" fmla="*/ 0 w 257"/>
              <a:gd name="T37" fmla="*/ 127 h 128"/>
              <a:gd name="T38" fmla="*/ 43 w 257"/>
              <a:gd name="T39" fmla="*/ 127 h 128"/>
              <a:gd name="T40" fmla="*/ 43 w 257"/>
              <a:gd name="T41" fmla="*/ 127 h 128"/>
              <a:gd name="T42" fmla="*/ 43 w 257"/>
              <a:gd name="T43" fmla="*/ 112 h 128"/>
              <a:gd name="T44" fmla="*/ 49 w 257"/>
              <a:gd name="T45" fmla="*/ 96 h 128"/>
              <a:gd name="T46" fmla="*/ 70 w 257"/>
              <a:gd name="T47" fmla="*/ 69 h 128"/>
              <a:gd name="T48" fmla="*/ 96 w 257"/>
              <a:gd name="T49" fmla="*/ 48 h 128"/>
              <a:gd name="T50" fmla="*/ 112 w 257"/>
              <a:gd name="T51" fmla="*/ 43 h 128"/>
              <a:gd name="T52" fmla="*/ 128 w 257"/>
              <a:gd name="T53" fmla="*/ 43 h 128"/>
              <a:gd name="T54" fmla="*/ 128 w 257"/>
              <a:gd name="T55" fmla="*/ 43 h 128"/>
              <a:gd name="T56" fmla="*/ 144 w 257"/>
              <a:gd name="T57" fmla="*/ 43 h 128"/>
              <a:gd name="T58" fmla="*/ 160 w 257"/>
              <a:gd name="T59" fmla="*/ 48 h 128"/>
              <a:gd name="T60" fmla="*/ 186 w 257"/>
              <a:gd name="T61" fmla="*/ 69 h 128"/>
              <a:gd name="T62" fmla="*/ 207 w 257"/>
              <a:gd name="T63" fmla="*/ 96 h 128"/>
              <a:gd name="T64" fmla="*/ 213 w 257"/>
              <a:gd name="T65" fmla="*/ 112 h 128"/>
              <a:gd name="T66" fmla="*/ 213 w 257"/>
              <a:gd name="T67" fmla="*/ 127 h 128"/>
              <a:gd name="T68" fmla="*/ 256 w 257"/>
              <a:gd name="T69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7" h="128">
                <a:moveTo>
                  <a:pt x="256" y="127"/>
                </a:moveTo>
                <a:lnTo>
                  <a:pt x="256" y="127"/>
                </a:lnTo>
                <a:lnTo>
                  <a:pt x="250" y="101"/>
                </a:lnTo>
                <a:lnTo>
                  <a:pt x="245" y="80"/>
                </a:lnTo>
                <a:lnTo>
                  <a:pt x="234" y="59"/>
                </a:lnTo>
                <a:lnTo>
                  <a:pt x="218" y="37"/>
                </a:lnTo>
                <a:lnTo>
                  <a:pt x="197" y="22"/>
                </a:lnTo>
                <a:lnTo>
                  <a:pt x="175" y="11"/>
                </a:lnTo>
                <a:lnTo>
                  <a:pt x="154" y="5"/>
                </a:lnTo>
                <a:lnTo>
                  <a:pt x="128" y="0"/>
                </a:lnTo>
                <a:lnTo>
                  <a:pt x="128" y="0"/>
                </a:lnTo>
                <a:lnTo>
                  <a:pt x="101" y="5"/>
                </a:lnTo>
                <a:lnTo>
                  <a:pt x="80" y="11"/>
                </a:lnTo>
                <a:lnTo>
                  <a:pt x="59" y="22"/>
                </a:lnTo>
                <a:lnTo>
                  <a:pt x="38" y="37"/>
                </a:lnTo>
                <a:lnTo>
                  <a:pt x="22" y="59"/>
                </a:lnTo>
                <a:lnTo>
                  <a:pt x="11" y="80"/>
                </a:lnTo>
                <a:lnTo>
                  <a:pt x="6" y="101"/>
                </a:lnTo>
                <a:lnTo>
                  <a:pt x="0" y="127"/>
                </a:lnTo>
                <a:lnTo>
                  <a:pt x="43" y="127"/>
                </a:lnTo>
                <a:lnTo>
                  <a:pt x="43" y="127"/>
                </a:lnTo>
                <a:lnTo>
                  <a:pt x="43" y="112"/>
                </a:lnTo>
                <a:lnTo>
                  <a:pt x="49" y="96"/>
                </a:lnTo>
                <a:lnTo>
                  <a:pt x="70" y="69"/>
                </a:lnTo>
                <a:lnTo>
                  <a:pt x="96" y="48"/>
                </a:lnTo>
                <a:lnTo>
                  <a:pt x="112" y="43"/>
                </a:lnTo>
                <a:lnTo>
                  <a:pt x="128" y="43"/>
                </a:lnTo>
                <a:lnTo>
                  <a:pt x="128" y="43"/>
                </a:lnTo>
                <a:lnTo>
                  <a:pt x="144" y="43"/>
                </a:lnTo>
                <a:lnTo>
                  <a:pt x="160" y="48"/>
                </a:lnTo>
                <a:lnTo>
                  <a:pt x="186" y="69"/>
                </a:lnTo>
                <a:lnTo>
                  <a:pt x="207" y="96"/>
                </a:lnTo>
                <a:lnTo>
                  <a:pt x="213" y="112"/>
                </a:lnTo>
                <a:lnTo>
                  <a:pt x="213" y="127"/>
                </a:lnTo>
                <a:lnTo>
                  <a:pt x="256" y="12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7" name="Freeform 863"/>
          <p:cNvSpPr>
            <a:spLocks noChangeArrowheads="1"/>
          </p:cNvSpPr>
          <p:nvPr/>
        </p:nvSpPr>
        <p:spPr bwMode="auto">
          <a:xfrm>
            <a:off x="5762895" y="3432831"/>
            <a:ext cx="38048" cy="19679"/>
          </a:xfrm>
          <a:custGeom>
            <a:avLst/>
            <a:gdLst>
              <a:gd name="T0" fmla="*/ 64 w 129"/>
              <a:gd name="T1" fmla="*/ 0 h 64"/>
              <a:gd name="T2" fmla="*/ 64 w 129"/>
              <a:gd name="T3" fmla="*/ 0 h 64"/>
              <a:gd name="T4" fmla="*/ 37 w 129"/>
              <a:gd name="T5" fmla="*/ 5 h 64"/>
              <a:gd name="T6" fmla="*/ 16 w 129"/>
              <a:gd name="T7" fmla="*/ 16 h 64"/>
              <a:gd name="T8" fmla="*/ 6 w 129"/>
              <a:gd name="T9" fmla="*/ 37 h 64"/>
              <a:gd name="T10" fmla="*/ 0 w 129"/>
              <a:gd name="T11" fmla="*/ 63 h 64"/>
              <a:gd name="T12" fmla="*/ 43 w 129"/>
              <a:gd name="T13" fmla="*/ 63 h 64"/>
              <a:gd name="T14" fmla="*/ 43 w 129"/>
              <a:gd name="T15" fmla="*/ 63 h 64"/>
              <a:gd name="T16" fmla="*/ 43 w 129"/>
              <a:gd name="T17" fmla="*/ 53 h 64"/>
              <a:gd name="T18" fmla="*/ 48 w 129"/>
              <a:gd name="T19" fmla="*/ 48 h 64"/>
              <a:gd name="T20" fmla="*/ 53 w 129"/>
              <a:gd name="T21" fmla="*/ 42 h 64"/>
              <a:gd name="T22" fmla="*/ 64 w 129"/>
              <a:gd name="T23" fmla="*/ 42 h 64"/>
              <a:gd name="T24" fmla="*/ 64 w 129"/>
              <a:gd name="T25" fmla="*/ 42 h 64"/>
              <a:gd name="T26" fmla="*/ 69 w 129"/>
              <a:gd name="T27" fmla="*/ 42 h 64"/>
              <a:gd name="T28" fmla="*/ 80 w 129"/>
              <a:gd name="T29" fmla="*/ 48 h 64"/>
              <a:gd name="T30" fmla="*/ 85 w 129"/>
              <a:gd name="T31" fmla="*/ 53 h 64"/>
              <a:gd name="T32" fmla="*/ 85 w 129"/>
              <a:gd name="T33" fmla="*/ 63 h 64"/>
              <a:gd name="T34" fmla="*/ 128 w 129"/>
              <a:gd name="T35" fmla="*/ 63 h 64"/>
              <a:gd name="T36" fmla="*/ 128 w 129"/>
              <a:gd name="T37" fmla="*/ 63 h 64"/>
              <a:gd name="T38" fmla="*/ 122 w 129"/>
              <a:gd name="T39" fmla="*/ 37 h 64"/>
              <a:gd name="T40" fmla="*/ 107 w 129"/>
              <a:gd name="T41" fmla="*/ 16 h 64"/>
              <a:gd name="T42" fmla="*/ 85 w 129"/>
              <a:gd name="T43" fmla="*/ 5 h 64"/>
              <a:gd name="T44" fmla="*/ 64 w 129"/>
              <a:gd name="T4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9" h="64">
                <a:moveTo>
                  <a:pt x="64" y="0"/>
                </a:moveTo>
                <a:lnTo>
                  <a:pt x="64" y="0"/>
                </a:lnTo>
                <a:lnTo>
                  <a:pt x="37" y="5"/>
                </a:lnTo>
                <a:lnTo>
                  <a:pt x="16" y="16"/>
                </a:lnTo>
                <a:lnTo>
                  <a:pt x="6" y="37"/>
                </a:lnTo>
                <a:lnTo>
                  <a:pt x="0" y="63"/>
                </a:lnTo>
                <a:lnTo>
                  <a:pt x="43" y="63"/>
                </a:lnTo>
                <a:lnTo>
                  <a:pt x="43" y="63"/>
                </a:lnTo>
                <a:lnTo>
                  <a:pt x="43" y="53"/>
                </a:lnTo>
                <a:lnTo>
                  <a:pt x="48" y="48"/>
                </a:lnTo>
                <a:lnTo>
                  <a:pt x="53" y="42"/>
                </a:lnTo>
                <a:lnTo>
                  <a:pt x="64" y="42"/>
                </a:lnTo>
                <a:lnTo>
                  <a:pt x="64" y="42"/>
                </a:lnTo>
                <a:lnTo>
                  <a:pt x="69" y="42"/>
                </a:lnTo>
                <a:lnTo>
                  <a:pt x="80" y="48"/>
                </a:lnTo>
                <a:lnTo>
                  <a:pt x="85" y="53"/>
                </a:lnTo>
                <a:lnTo>
                  <a:pt x="85" y="63"/>
                </a:lnTo>
                <a:lnTo>
                  <a:pt x="128" y="63"/>
                </a:lnTo>
                <a:lnTo>
                  <a:pt x="128" y="63"/>
                </a:lnTo>
                <a:lnTo>
                  <a:pt x="122" y="37"/>
                </a:lnTo>
                <a:lnTo>
                  <a:pt x="107" y="16"/>
                </a:lnTo>
                <a:lnTo>
                  <a:pt x="85" y="5"/>
                </a:lnTo>
                <a:lnTo>
                  <a:pt x="64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8" name="Freeform 864"/>
          <p:cNvSpPr>
            <a:spLocks noChangeArrowheads="1"/>
          </p:cNvSpPr>
          <p:nvPr/>
        </p:nvSpPr>
        <p:spPr bwMode="auto">
          <a:xfrm>
            <a:off x="5724847" y="3243905"/>
            <a:ext cx="371291" cy="207293"/>
          </a:xfrm>
          <a:custGeom>
            <a:avLst/>
            <a:gdLst>
              <a:gd name="T0" fmla="*/ 902 w 1248"/>
              <a:gd name="T1" fmla="*/ 590 h 696"/>
              <a:gd name="T2" fmla="*/ 467 w 1248"/>
              <a:gd name="T3" fmla="*/ 319 h 696"/>
              <a:gd name="T4" fmla="*/ 302 w 1248"/>
              <a:gd name="T5" fmla="*/ 484 h 696"/>
              <a:gd name="T6" fmla="*/ 281 w 1248"/>
              <a:gd name="T7" fmla="*/ 478 h 696"/>
              <a:gd name="T8" fmla="*/ 462 w 1248"/>
              <a:gd name="T9" fmla="*/ 298 h 696"/>
              <a:gd name="T10" fmla="*/ 658 w 1248"/>
              <a:gd name="T11" fmla="*/ 351 h 696"/>
              <a:gd name="T12" fmla="*/ 712 w 1248"/>
              <a:gd name="T13" fmla="*/ 484 h 696"/>
              <a:gd name="T14" fmla="*/ 610 w 1248"/>
              <a:gd name="T15" fmla="*/ 345 h 696"/>
              <a:gd name="T16" fmla="*/ 642 w 1248"/>
              <a:gd name="T17" fmla="*/ 467 h 696"/>
              <a:gd name="T18" fmla="*/ 531 w 1248"/>
              <a:gd name="T19" fmla="*/ 383 h 696"/>
              <a:gd name="T20" fmla="*/ 409 w 1248"/>
              <a:gd name="T21" fmla="*/ 414 h 696"/>
              <a:gd name="T22" fmla="*/ 340 w 1248"/>
              <a:gd name="T23" fmla="*/ 526 h 696"/>
              <a:gd name="T24" fmla="*/ 387 w 1248"/>
              <a:gd name="T25" fmla="*/ 409 h 696"/>
              <a:gd name="T26" fmla="*/ 536 w 1248"/>
              <a:gd name="T27" fmla="*/ 361 h 696"/>
              <a:gd name="T28" fmla="*/ 663 w 1248"/>
              <a:gd name="T29" fmla="*/ 457 h 696"/>
              <a:gd name="T30" fmla="*/ 520 w 1248"/>
              <a:gd name="T31" fmla="*/ 547 h 696"/>
              <a:gd name="T32" fmla="*/ 509 w 1248"/>
              <a:gd name="T33" fmla="*/ 484 h 696"/>
              <a:gd name="T34" fmla="*/ 552 w 1248"/>
              <a:gd name="T35" fmla="*/ 542 h 696"/>
              <a:gd name="T36" fmla="*/ 414 w 1248"/>
              <a:gd name="T37" fmla="*/ 653 h 696"/>
              <a:gd name="T38" fmla="*/ 382 w 1248"/>
              <a:gd name="T39" fmla="*/ 611 h 696"/>
              <a:gd name="T40" fmla="*/ 403 w 1248"/>
              <a:gd name="T41" fmla="*/ 531 h 696"/>
              <a:gd name="T42" fmla="*/ 441 w 1248"/>
              <a:gd name="T43" fmla="*/ 590 h 696"/>
              <a:gd name="T44" fmla="*/ 488 w 1248"/>
              <a:gd name="T45" fmla="*/ 590 h 696"/>
              <a:gd name="T46" fmla="*/ 509 w 1248"/>
              <a:gd name="T47" fmla="*/ 441 h 696"/>
              <a:gd name="T48" fmla="*/ 424 w 1248"/>
              <a:gd name="T49" fmla="*/ 484 h 696"/>
              <a:gd name="T50" fmla="*/ 477 w 1248"/>
              <a:gd name="T51" fmla="*/ 425 h 696"/>
              <a:gd name="T52" fmla="*/ 610 w 1248"/>
              <a:gd name="T53" fmla="*/ 505 h 696"/>
              <a:gd name="T54" fmla="*/ 536 w 1248"/>
              <a:gd name="T55" fmla="*/ 446 h 696"/>
              <a:gd name="T56" fmla="*/ 923 w 1248"/>
              <a:gd name="T57" fmla="*/ 462 h 696"/>
              <a:gd name="T58" fmla="*/ 929 w 1248"/>
              <a:gd name="T59" fmla="*/ 531 h 696"/>
              <a:gd name="T60" fmla="*/ 908 w 1248"/>
              <a:gd name="T61" fmla="*/ 547 h 696"/>
              <a:gd name="T62" fmla="*/ 823 w 1248"/>
              <a:gd name="T63" fmla="*/ 484 h 696"/>
              <a:gd name="T64" fmla="*/ 876 w 1248"/>
              <a:gd name="T65" fmla="*/ 420 h 696"/>
              <a:gd name="T66" fmla="*/ 1216 w 1248"/>
              <a:gd name="T67" fmla="*/ 590 h 696"/>
              <a:gd name="T68" fmla="*/ 1056 w 1248"/>
              <a:gd name="T69" fmla="*/ 505 h 696"/>
              <a:gd name="T70" fmla="*/ 993 w 1248"/>
              <a:gd name="T71" fmla="*/ 462 h 696"/>
              <a:gd name="T72" fmla="*/ 908 w 1248"/>
              <a:gd name="T73" fmla="*/ 383 h 696"/>
              <a:gd name="T74" fmla="*/ 812 w 1248"/>
              <a:gd name="T75" fmla="*/ 409 h 696"/>
              <a:gd name="T76" fmla="*/ 786 w 1248"/>
              <a:gd name="T77" fmla="*/ 505 h 696"/>
              <a:gd name="T78" fmla="*/ 727 w 1248"/>
              <a:gd name="T79" fmla="*/ 361 h 696"/>
              <a:gd name="T80" fmla="*/ 509 w 1248"/>
              <a:gd name="T81" fmla="*/ 255 h 696"/>
              <a:gd name="T82" fmla="*/ 319 w 1248"/>
              <a:gd name="T83" fmla="*/ 186 h 696"/>
              <a:gd name="T84" fmla="*/ 244 w 1248"/>
              <a:gd name="T85" fmla="*/ 123 h 696"/>
              <a:gd name="T86" fmla="*/ 191 w 1248"/>
              <a:gd name="T87" fmla="*/ 101 h 696"/>
              <a:gd name="T88" fmla="*/ 255 w 1248"/>
              <a:gd name="T89" fmla="*/ 165 h 696"/>
              <a:gd name="T90" fmla="*/ 276 w 1248"/>
              <a:gd name="T91" fmla="*/ 377 h 696"/>
              <a:gd name="T92" fmla="*/ 234 w 1248"/>
              <a:gd name="T93" fmla="*/ 510 h 696"/>
              <a:gd name="T94" fmla="*/ 59 w 1248"/>
              <a:gd name="T95" fmla="*/ 563 h 696"/>
              <a:gd name="T96" fmla="*/ 42 w 1248"/>
              <a:gd name="T97" fmla="*/ 695 h 696"/>
              <a:gd name="T98" fmla="*/ 133 w 1248"/>
              <a:gd name="T99" fmla="*/ 558 h 696"/>
              <a:gd name="T100" fmla="*/ 270 w 1248"/>
              <a:gd name="T101" fmla="*/ 573 h 696"/>
              <a:gd name="T102" fmla="*/ 382 w 1248"/>
              <a:gd name="T103" fmla="*/ 695 h 696"/>
              <a:gd name="T104" fmla="*/ 424 w 1248"/>
              <a:gd name="T105" fmla="*/ 695 h 696"/>
              <a:gd name="T106" fmla="*/ 526 w 1248"/>
              <a:gd name="T107" fmla="*/ 695 h 696"/>
              <a:gd name="T108" fmla="*/ 616 w 1248"/>
              <a:gd name="T109" fmla="*/ 547 h 696"/>
              <a:gd name="T110" fmla="*/ 716 w 1248"/>
              <a:gd name="T111" fmla="*/ 526 h 696"/>
              <a:gd name="T112" fmla="*/ 823 w 1248"/>
              <a:gd name="T113" fmla="*/ 584 h 696"/>
              <a:gd name="T114" fmla="*/ 908 w 1248"/>
              <a:gd name="T115" fmla="*/ 695 h 696"/>
              <a:gd name="T116" fmla="*/ 998 w 1248"/>
              <a:gd name="T117" fmla="*/ 558 h 696"/>
              <a:gd name="T118" fmla="*/ 1141 w 1248"/>
              <a:gd name="T119" fmla="*/ 573 h 696"/>
              <a:gd name="T120" fmla="*/ 1247 w 1248"/>
              <a:gd name="T121" fmla="*/ 695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8" h="696">
                <a:moveTo>
                  <a:pt x="881" y="590"/>
                </a:moveTo>
                <a:lnTo>
                  <a:pt x="881" y="590"/>
                </a:lnTo>
                <a:lnTo>
                  <a:pt x="887" y="590"/>
                </a:lnTo>
                <a:lnTo>
                  <a:pt x="887" y="590"/>
                </a:lnTo>
                <a:lnTo>
                  <a:pt x="902" y="590"/>
                </a:lnTo>
                <a:lnTo>
                  <a:pt x="902" y="590"/>
                </a:lnTo>
                <a:lnTo>
                  <a:pt x="887" y="605"/>
                </a:lnTo>
                <a:lnTo>
                  <a:pt x="887" y="605"/>
                </a:lnTo>
                <a:lnTo>
                  <a:pt x="881" y="590"/>
                </a:lnTo>
                <a:close/>
                <a:moveTo>
                  <a:pt x="509" y="313"/>
                </a:moveTo>
                <a:lnTo>
                  <a:pt x="509" y="313"/>
                </a:lnTo>
                <a:lnTo>
                  <a:pt x="467" y="319"/>
                </a:lnTo>
                <a:lnTo>
                  <a:pt x="424" y="334"/>
                </a:lnTo>
                <a:lnTo>
                  <a:pt x="387" y="351"/>
                </a:lnTo>
                <a:lnTo>
                  <a:pt x="356" y="377"/>
                </a:lnTo>
                <a:lnTo>
                  <a:pt x="334" y="409"/>
                </a:lnTo>
                <a:lnTo>
                  <a:pt x="313" y="446"/>
                </a:lnTo>
                <a:lnTo>
                  <a:pt x="302" y="484"/>
                </a:lnTo>
                <a:lnTo>
                  <a:pt x="297" y="526"/>
                </a:lnTo>
                <a:lnTo>
                  <a:pt x="297" y="537"/>
                </a:lnTo>
                <a:lnTo>
                  <a:pt x="297" y="537"/>
                </a:lnTo>
                <a:lnTo>
                  <a:pt x="276" y="526"/>
                </a:lnTo>
                <a:lnTo>
                  <a:pt x="276" y="526"/>
                </a:lnTo>
                <a:lnTo>
                  <a:pt x="281" y="478"/>
                </a:lnTo>
                <a:lnTo>
                  <a:pt x="292" y="435"/>
                </a:lnTo>
                <a:lnTo>
                  <a:pt x="313" y="393"/>
                </a:lnTo>
                <a:lnTo>
                  <a:pt x="345" y="361"/>
                </a:lnTo>
                <a:lnTo>
                  <a:pt x="377" y="334"/>
                </a:lnTo>
                <a:lnTo>
                  <a:pt x="419" y="313"/>
                </a:lnTo>
                <a:lnTo>
                  <a:pt x="462" y="298"/>
                </a:lnTo>
                <a:lnTo>
                  <a:pt x="509" y="292"/>
                </a:lnTo>
                <a:lnTo>
                  <a:pt x="509" y="292"/>
                </a:lnTo>
                <a:lnTo>
                  <a:pt x="552" y="298"/>
                </a:lnTo>
                <a:lnTo>
                  <a:pt x="589" y="308"/>
                </a:lnTo>
                <a:lnTo>
                  <a:pt x="626" y="324"/>
                </a:lnTo>
                <a:lnTo>
                  <a:pt x="658" y="351"/>
                </a:lnTo>
                <a:lnTo>
                  <a:pt x="684" y="377"/>
                </a:lnTo>
                <a:lnTo>
                  <a:pt x="712" y="409"/>
                </a:lnTo>
                <a:lnTo>
                  <a:pt x="727" y="446"/>
                </a:lnTo>
                <a:lnTo>
                  <a:pt x="738" y="488"/>
                </a:lnTo>
                <a:lnTo>
                  <a:pt x="738" y="488"/>
                </a:lnTo>
                <a:lnTo>
                  <a:pt x="712" y="484"/>
                </a:lnTo>
                <a:lnTo>
                  <a:pt x="712" y="484"/>
                </a:lnTo>
                <a:lnTo>
                  <a:pt x="706" y="452"/>
                </a:lnTo>
                <a:lnTo>
                  <a:pt x="690" y="420"/>
                </a:lnTo>
                <a:lnTo>
                  <a:pt x="669" y="388"/>
                </a:lnTo>
                <a:lnTo>
                  <a:pt x="642" y="361"/>
                </a:lnTo>
                <a:lnTo>
                  <a:pt x="610" y="345"/>
                </a:lnTo>
                <a:lnTo>
                  <a:pt x="579" y="330"/>
                </a:lnTo>
                <a:lnTo>
                  <a:pt x="547" y="319"/>
                </a:lnTo>
                <a:lnTo>
                  <a:pt x="509" y="313"/>
                </a:lnTo>
                <a:close/>
                <a:moveTo>
                  <a:pt x="648" y="488"/>
                </a:moveTo>
                <a:lnTo>
                  <a:pt x="648" y="488"/>
                </a:lnTo>
                <a:lnTo>
                  <a:pt x="642" y="467"/>
                </a:lnTo>
                <a:lnTo>
                  <a:pt x="632" y="446"/>
                </a:lnTo>
                <a:lnTo>
                  <a:pt x="616" y="425"/>
                </a:lnTo>
                <a:lnTo>
                  <a:pt x="600" y="409"/>
                </a:lnTo>
                <a:lnTo>
                  <a:pt x="579" y="398"/>
                </a:lnTo>
                <a:lnTo>
                  <a:pt x="557" y="388"/>
                </a:lnTo>
                <a:lnTo>
                  <a:pt x="531" y="383"/>
                </a:lnTo>
                <a:lnTo>
                  <a:pt x="509" y="377"/>
                </a:lnTo>
                <a:lnTo>
                  <a:pt x="509" y="377"/>
                </a:lnTo>
                <a:lnTo>
                  <a:pt x="477" y="383"/>
                </a:lnTo>
                <a:lnTo>
                  <a:pt x="456" y="388"/>
                </a:lnTo>
                <a:lnTo>
                  <a:pt x="430" y="398"/>
                </a:lnTo>
                <a:lnTo>
                  <a:pt x="409" y="414"/>
                </a:lnTo>
                <a:lnTo>
                  <a:pt x="393" y="435"/>
                </a:lnTo>
                <a:lnTo>
                  <a:pt x="377" y="457"/>
                </a:lnTo>
                <a:lnTo>
                  <a:pt x="366" y="478"/>
                </a:lnTo>
                <a:lnTo>
                  <a:pt x="361" y="505"/>
                </a:lnTo>
                <a:lnTo>
                  <a:pt x="361" y="505"/>
                </a:lnTo>
                <a:lnTo>
                  <a:pt x="340" y="526"/>
                </a:lnTo>
                <a:lnTo>
                  <a:pt x="340" y="526"/>
                </a:lnTo>
                <a:lnTo>
                  <a:pt x="340" y="526"/>
                </a:lnTo>
                <a:lnTo>
                  <a:pt x="340" y="494"/>
                </a:lnTo>
                <a:lnTo>
                  <a:pt x="350" y="462"/>
                </a:lnTo>
                <a:lnTo>
                  <a:pt x="366" y="430"/>
                </a:lnTo>
                <a:lnTo>
                  <a:pt x="387" y="409"/>
                </a:lnTo>
                <a:lnTo>
                  <a:pt x="414" y="388"/>
                </a:lnTo>
                <a:lnTo>
                  <a:pt x="441" y="372"/>
                </a:lnTo>
                <a:lnTo>
                  <a:pt x="473" y="361"/>
                </a:lnTo>
                <a:lnTo>
                  <a:pt x="509" y="356"/>
                </a:lnTo>
                <a:lnTo>
                  <a:pt x="509" y="356"/>
                </a:lnTo>
                <a:lnTo>
                  <a:pt x="536" y="361"/>
                </a:lnTo>
                <a:lnTo>
                  <a:pt x="563" y="366"/>
                </a:lnTo>
                <a:lnTo>
                  <a:pt x="589" y="377"/>
                </a:lnTo>
                <a:lnTo>
                  <a:pt x="610" y="393"/>
                </a:lnTo>
                <a:lnTo>
                  <a:pt x="632" y="414"/>
                </a:lnTo>
                <a:lnTo>
                  <a:pt x="648" y="435"/>
                </a:lnTo>
                <a:lnTo>
                  <a:pt x="663" y="457"/>
                </a:lnTo>
                <a:lnTo>
                  <a:pt x="674" y="488"/>
                </a:lnTo>
                <a:lnTo>
                  <a:pt x="674" y="488"/>
                </a:lnTo>
                <a:lnTo>
                  <a:pt x="648" y="488"/>
                </a:lnTo>
                <a:close/>
                <a:moveTo>
                  <a:pt x="526" y="573"/>
                </a:moveTo>
                <a:lnTo>
                  <a:pt x="526" y="573"/>
                </a:lnTo>
                <a:lnTo>
                  <a:pt x="520" y="547"/>
                </a:lnTo>
                <a:lnTo>
                  <a:pt x="509" y="531"/>
                </a:lnTo>
                <a:lnTo>
                  <a:pt x="494" y="510"/>
                </a:lnTo>
                <a:lnTo>
                  <a:pt x="477" y="499"/>
                </a:lnTo>
                <a:lnTo>
                  <a:pt x="477" y="499"/>
                </a:lnTo>
                <a:lnTo>
                  <a:pt x="488" y="488"/>
                </a:lnTo>
                <a:lnTo>
                  <a:pt x="509" y="484"/>
                </a:lnTo>
                <a:lnTo>
                  <a:pt x="509" y="484"/>
                </a:lnTo>
                <a:lnTo>
                  <a:pt x="526" y="488"/>
                </a:lnTo>
                <a:lnTo>
                  <a:pt x="541" y="494"/>
                </a:lnTo>
                <a:lnTo>
                  <a:pt x="547" y="510"/>
                </a:lnTo>
                <a:lnTo>
                  <a:pt x="552" y="526"/>
                </a:lnTo>
                <a:lnTo>
                  <a:pt x="552" y="542"/>
                </a:lnTo>
                <a:lnTo>
                  <a:pt x="552" y="542"/>
                </a:lnTo>
                <a:lnTo>
                  <a:pt x="526" y="573"/>
                </a:lnTo>
                <a:close/>
                <a:moveTo>
                  <a:pt x="451" y="648"/>
                </a:moveTo>
                <a:lnTo>
                  <a:pt x="451" y="621"/>
                </a:lnTo>
                <a:lnTo>
                  <a:pt x="414" y="621"/>
                </a:lnTo>
                <a:lnTo>
                  <a:pt x="414" y="653"/>
                </a:lnTo>
                <a:lnTo>
                  <a:pt x="414" y="653"/>
                </a:lnTo>
                <a:lnTo>
                  <a:pt x="398" y="648"/>
                </a:lnTo>
                <a:lnTo>
                  <a:pt x="382" y="637"/>
                </a:lnTo>
                <a:lnTo>
                  <a:pt x="372" y="627"/>
                </a:lnTo>
                <a:lnTo>
                  <a:pt x="361" y="611"/>
                </a:lnTo>
                <a:lnTo>
                  <a:pt x="382" y="611"/>
                </a:lnTo>
                <a:lnTo>
                  <a:pt x="382" y="568"/>
                </a:lnTo>
                <a:lnTo>
                  <a:pt x="361" y="568"/>
                </a:lnTo>
                <a:lnTo>
                  <a:pt x="361" y="568"/>
                </a:lnTo>
                <a:lnTo>
                  <a:pt x="372" y="552"/>
                </a:lnTo>
                <a:lnTo>
                  <a:pt x="387" y="537"/>
                </a:lnTo>
                <a:lnTo>
                  <a:pt x="403" y="531"/>
                </a:lnTo>
                <a:lnTo>
                  <a:pt x="424" y="526"/>
                </a:lnTo>
                <a:lnTo>
                  <a:pt x="424" y="526"/>
                </a:lnTo>
                <a:lnTo>
                  <a:pt x="451" y="531"/>
                </a:lnTo>
                <a:lnTo>
                  <a:pt x="473" y="547"/>
                </a:lnTo>
                <a:lnTo>
                  <a:pt x="441" y="547"/>
                </a:lnTo>
                <a:lnTo>
                  <a:pt x="441" y="590"/>
                </a:lnTo>
                <a:lnTo>
                  <a:pt x="477" y="590"/>
                </a:lnTo>
                <a:lnTo>
                  <a:pt x="477" y="558"/>
                </a:lnTo>
                <a:lnTo>
                  <a:pt x="477" y="558"/>
                </a:lnTo>
                <a:lnTo>
                  <a:pt x="483" y="573"/>
                </a:lnTo>
                <a:lnTo>
                  <a:pt x="488" y="590"/>
                </a:lnTo>
                <a:lnTo>
                  <a:pt x="488" y="590"/>
                </a:lnTo>
                <a:lnTo>
                  <a:pt x="483" y="611"/>
                </a:lnTo>
                <a:lnTo>
                  <a:pt x="477" y="627"/>
                </a:lnTo>
                <a:lnTo>
                  <a:pt x="462" y="637"/>
                </a:lnTo>
                <a:lnTo>
                  <a:pt x="451" y="648"/>
                </a:lnTo>
                <a:close/>
                <a:moveTo>
                  <a:pt x="509" y="441"/>
                </a:moveTo>
                <a:lnTo>
                  <a:pt x="509" y="441"/>
                </a:lnTo>
                <a:lnTo>
                  <a:pt x="488" y="446"/>
                </a:lnTo>
                <a:lnTo>
                  <a:pt x="467" y="452"/>
                </a:lnTo>
                <a:lnTo>
                  <a:pt x="446" y="467"/>
                </a:lnTo>
                <a:lnTo>
                  <a:pt x="435" y="484"/>
                </a:lnTo>
                <a:lnTo>
                  <a:pt x="435" y="484"/>
                </a:lnTo>
                <a:lnTo>
                  <a:pt x="424" y="484"/>
                </a:lnTo>
                <a:lnTo>
                  <a:pt x="424" y="484"/>
                </a:lnTo>
                <a:lnTo>
                  <a:pt x="409" y="484"/>
                </a:lnTo>
                <a:lnTo>
                  <a:pt x="409" y="484"/>
                </a:lnTo>
                <a:lnTo>
                  <a:pt x="424" y="457"/>
                </a:lnTo>
                <a:lnTo>
                  <a:pt x="446" y="441"/>
                </a:lnTo>
                <a:lnTo>
                  <a:pt x="477" y="425"/>
                </a:lnTo>
                <a:lnTo>
                  <a:pt x="509" y="420"/>
                </a:lnTo>
                <a:lnTo>
                  <a:pt x="509" y="420"/>
                </a:lnTo>
                <a:lnTo>
                  <a:pt x="541" y="425"/>
                </a:lnTo>
                <a:lnTo>
                  <a:pt x="573" y="446"/>
                </a:lnTo>
                <a:lnTo>
                  <a:pt x="600" y="467"/>
                </a:lnTo>
                <a:lnTo>
                  <a:pt x="610" y="505"/>
                </a:lnTo>
                <a:lnTo>
                  <a:pt x="610" y="505"/>
                </a:lnTo>
                <a:lnTo>
                  <a:pt x="595" y="515"/>
                </a:lnTo>
                <a:lnTo>
                  <a:pt x="595" y="515"/>
                </a:lnTo>
                <a:lnTo>
                  <a:pt x="584" y="484"/>
                </a:lnTo>
                <a:lnTo>
                  <a:pt x="563" y="462"/>
                </a:lnTo>
                <a:lnTo>
                  <a:pt x="536" y="446"/>
                </a:lnTo>
                <a:lnTo>
                  <a:pt x="509" y="441"/>
                </a:lnTo>
                <a:close/>
                <a:moveTo>
                  <a:pt x="887" y="420"/>
                </a:moveTo>
                <a:lnTo>
                  <a:pt x="887" y="420"/>
                </a:lnTo>
                <a:lnTo>
                  <a:pt x="908" y="425"/>
                </a:lnTo>
                <a:lnTo>
                  <a:pt x="923" y="430"/>
                </a:lnTo>
                <a:lnTo>
                  <a:pt x="923" y="462"/>
                </a:lnTo>
                <a:lnTo>
                  <a:pt x="950" y="462"/>
                </a:lnTo>
                <a:lnTo>
                  <a:pt x="950" y="462"/>
                </a:lnTo>
                <a:lnTo>
                  <a:pt x="950" y="484"/>
                </a:lnTo>
                <a:lnTo>
                  <a:pt x="950" y="484"/>
                </a:lnTo>
                <a:lnTo>
                  <a:pt x="945" y="510"/>
                </a:lnTo>
                <a:lnTo>
                  <a:pt x="929" y="531"/>
                </a:lnTo>
                <a:lnTo>
                  <a:pt x="929" y="494"/>
                </a:lnTo>
                <a:lnTo>
                  <a:pt x="892" y="494"/>
                </a:lnTo>
                <a:lnTo>
                  <a:pt x="892" y="537"/>
                </a:lnTo>
                <a:lnTo>
                  <a:pt x="923" y="537"/>
                </a:lnTo>
                <a:lnTo>
                  <a:pt x="923" y="537"/>
                </a:lnTo>
                <a:lnTo>
                  <a:pt x="908" y="547"/>
                </a:lnTo>
                <a:lnTo>
                  <a:pt x="887" y="547"/>
                </a:lnTo>
                <a:lnTo>
                  <a:pt x="887" y="547"/>
                </a:lnTo>
                <a:lnTo>
                  <a:pt x="865" y="542"/>
                </a:lnTo>
                <a:lnTo>
                  <a:pt x="844" y="531"/>
                </a:lnTo>
                <a:lnTo>
                  <a:pt x="828" y="510"/>
                </a:lnTo>
                <a:lnTo>
                  <a:pt x="823" y="484"/>
                </a:lnTo>
                <a:lnTo>
                  <a:pt x="860" y="484"/>
                </a:lnTo>
                <a:lnTo>
                  <a:pt x="860" y="441"/>
                </a:lnTo>
                <a:lnTo>
                  <a:pt x="839" y="441"/>
                </a:lnTo>
                <a:lnTo>
                  <a:pt x="839" y="441"/>
                </a:lnTo>
                <a:lnTo>
                  <a:pt x="860" y="425"/>
                </a:lnTo>
                <a:lnTo>
                  <a:pt x="876" y="420"/>
                </a:lnTo>
                <a:lnTo>
                  <a:pt x="887" y="420"/>
                </a:lnTo>
                <a:close/>
                <a:moveTo>
                  <a:pt x="1247" y="695"/>
                </a:moveTo>
                <a:lnTo>
                  <a:pt x="1247" y="695"/>
                </a:lnTo>
                <a:lnTo>
                  <a:pt x="1242" y="659"/>
                </a:lnTo>
                <a:lnTo>
                  <a:pt x="1232" y="621"/>
                </a:lnTo>
                <a:lnTo>
                  <a:pt x="1216" y="590"/>
                </a:lnTo>
                <a:lnTo>
                  <a:pt x="1189" y="563"/>
                </a:lnTo>
                <a:lnTo>
                  <a:pt x="1162" y="537"/>
                </a:lnTo>
                <a:lnTo>
                  <a:pt x="1130" y="520"/>
                </a:lnTo>
                <a:lnTo>
                  <a:pt x="1094" y="510"/>
                </a:lnTo>
                <a:lnTo>
                  <a:pt x="1056" y="505"/>
                </a:lnTo>
                <a:lnTo>
                  <a:pt x="1056" y="505"/>
                </a:lnTo>
                <a:lnTo>
                  <a:pt x="1019" y="510"/>
                </a:lnTo>
                <a:lnTo>
                  <a:pt x="987" y="520"/>
                </a:lnTo>
                <a:lnTo>
                  <a:pt x="987" y="520"/>
                </a:lnTo>
                <a:lnTo>
                  <a:pt x="993" y="484"/>
                </a:lnTo>
                <a:lnTo>
                  <a:pt x="993" y="484"/>
                </a:lnTo>
                <a:lnTo>
                  <a:pt x="993" y="462"/>
                </a:lnTo>
                <a:lnTo>
                  <a:pt x="982" y="441"/>
                </a:lnTo>
                <a:lnTo>
                  <a:pt x="977" y="425"/>
                </a:lnTo>
                <a:lnTo>
                  <a:pt x="961" y="409"/>
                </a:lnTo>
                <a:lnTo>
                  <a:pt x="945" y="398"/>
                </a:lnTo>
                <a:lnTo>
                  <a:pt x="929" y="388"/>
                </a:lnTo>
                <a:lnTo>
                  <a:pt x="908" y="383"/>
                </a:lnTo>
                <a:lnTo>
                  <a:pt x="887" y="377"/>
                </a:lnTo>
                <a:lnTo>
                  <a:pt x="887" y="377"/>
                </a:lnTo>
                <a:lnTo>
                  <a:pt x="865" y="383"/>
                </a:lnTo>
                <a:lnTo>
                  <a:pt x="849" y="388"/>
                </a:lnTo>
                <a:lnTo>
                  <a:pt x="828" y="398"/>
                </a:lnTo>
                <a:lnTo>
                  <a:pt x="812" y="409"/>
                </a:lnTo>
                <a:lnTo>
                  <a:pt x="802" y="425"/>
                </a:lnTo>
                <a:lnTo>
                  <a:pt x="791" y="441"/>
                </a:lnTo>
                <a:lnTo>
                  <a:pt x="786" y="462"/>
                </a:lnTo>
                <a:lnTo>
                  <a:pt x="780" y="484"/>
                </a:lnTo>
                <a:lnTo>
                  <a:pt x="780" y="484"/>
                </a:lnTo>
                <a:lnTo>
                  <a:pt x="786" y="505"/>
                </a:lnTo>
                <a:lnTo>
                  <a:pt x="786" y="505"/>
                </a:lnTo>
                <a:lnTo>
                  <a:pt x="780" y="499"/>
                </a:lnTo>
                <a:lnTo>
                  <a:pt x="780" y="499"/>
                </a:lnTo>
                <a:lnTo>
                  <a:pt x="770" y="452"/>
                </a:lnTo>
                <a:lnTo>
                  <a:pt x="754" y="404"/>
                </a:lnTo>
                <a:lnTo>
                  <a:pt x="727" y="361"/>
                </a:lnTo>
                <a:lnTo>
                  <a:pt x="690" y="324"/>
                </a:lnTo>
                <a:lnTo>
                  <a:pt x="653" y="292"/>
                </a:lnTo>
                <a:lnTo>
                  <a:pt x="610" y="271"/>
                </a:lnTo>
                <a:lnTo>
                  <a:pt x="557" y="260"/>
                </a:lnTo>
                <a:lnTo>
                  <a:pt x="509" y="255"/>
                </a:lnTo>
                <a:lnTo>
                  <a:pt x="509" y="255"/>
                </a:lnTo>
                <a:lnTo>
                  <a:pt x="451" y="260"/>
                </a:lnTo>
                <a:lnTo>
                  <a:pt x="403" y="276"/>
                </a:lnTo>
                <a:lnTo>
                  <a:pt x="356" y="298"/>
                </a:lnTo>
                <a:lnTo>
                  <a:pt x="319" y="330"/>
                </a:lnTo>
                <a:lnTo>
                  <a:pt x="319" y="186"/>
                </a:lnTo>
                <a:lnTo>
                  <a:pt x="319" y="186"/>
                </a:lnTo>
                <a:lnTo>
                  <a:pt x="313" y="165"/>
                </a:lnTo>
                <a:lnTo>
                  <a:pt x="297" y="144"/>
                </a:lnTo>
                <a:lnTo>
                  <a:pt x="276" y="127"/>
                </a:lnTo>
                <a:lnTo>
                  <a:pt x="255" y="127"/>
                </a:lnTo>
                <a:lnTo>
                  <a:pt x="255" y="127"/>
                </a:lnTo>
                <a:lnTo>
                  <a:pt x="244" y="123"/>
                </a:lnTo>
                <a:lnTo>
                  <a:pt x="238" y="117"/>
                </a:lnTo>
                <a:lnTo>
                  <a:pt x="234" y="112"/>
                </a:lnTo>
                <a:lnTo>
                  <a:pt x="234" y="101"/>
                </a:lnTo>
                <a:lnTo>
                  <a:pt x="234" y="0"/>
                </a:lnTo>
                <a:lnTo>
                  <a:pt x="191" y="0"/>
                </a:lnTo>
                <a:lnTo>
                  <a:pt x="191" y="101"/>
                </a:lnTo>
                <a:lnTo>
                  <a:pt x="191" y="101"/>
                </a:lnTo>
                <a:lnTo>
                  <a:pt x="196" y="127"/>
                </a:lnTo>
                <a:lnTo>
                  <a:pt x="207" y="149"/>
                </a:lnTo>
                <a:lnTo>
                  <a:pt x="228" y="159"/>
                </a:lnTo>
                <a:lnTo>
                  <a:pt x="255" y="165"/>
                </a:lnTo>
                <a:lnTo>
                  <a:pt x="255" y="165"/>
                </a:lnTo>
                <a:lnTo>
                  <a:pt x="260" y="170"/>
                </a:lnTo>
                <a:lnTo>
                  <a:pt x="270" y="170"/>
                </a:lnTo>
                <a:lnTo>
                  <a:pt x="276" y="181"/>
                </a:lnTo>
                <a:lnTo>
                  <a:pt x="276" y="186"/>
                </a:lnTo>
                <a:lnTo>
                  <a:pt x="276" y="377"/>
                </a:lnTo>
                <a:lnTo>
                  <a:pt x="276" y="377"/>
                </a:lnTo>
                <a:lnTo>
                  <a:pt x="276" y="377"/>
                </a:lnTo>
                <a:lnTo>
                  <a:pt x="260" y="409"/>
                </a:lnTo>
                <a:lnTo>
                  <a:pt x="249" y="441"/>
                </a:lnTo>
                <a:lnTo>
                  <a:pt x="238" y="473"/>
                </a:lnTo>
                <a:lnTo>
                  <a:pt x="234" y="510"/>
                </a:lnTo>
                <a:lnTo>
                  <a:pt x="234" y="510"/>
                </a:lnTo>
                <a:lnTo>
                  <a:pt x="191" y="505"/>
                </a:lnTo>
                <a:lnTo>
                  <a:pt x="191" y="505"/>
                </a:lnTo>
                <a:lnTo>
                  <a:pt x="154" y="510"/>
                </a:lnTo>
                <a:lnTo>
                  <a:pt x="117" y="520"/>
                </a:lnTo>
                <a:lnTo>
                  <a:pt x="85" y="537"/>
                </a:lnTo>
                <a:lnTo>
                  <a:pt x="59" y="563"/>
                </a:lnTo>
                <a:lnTo>
                  <a:pt x="31" y="590"/>
                </a:lnTo>
                <a:lnTo>
                  <a:pt x="16" y="621"/>
                </a:lnTo>
                <a:lnTo>
                  <a:pt x="5" y="659"/>
                </a:lnTo>
                <a:lnTo>
                  <a:pt x="0" y="695"/>
                </a:lnTo>
                <a:lnTo>
                  <a:pt x="42" y="695"/>
                </a:lnTo>
                <a:lnTo>
                  <a:pt x="42" y="695"/>
                </a:lnTo>
                <a:lnTo>
                  <a:pt x="42" y="664"/>
                </a:lnTo>
                <a:lnTo>
                  <a:pt x="53" y="637"/>
                </a:lnTo>
                <a:lnTo>
                  <a:pt x="69" y="611"/>
                </a:lnTo>
                <a:lnTo>
                  <a:pt x="85" y="590"/>
                </a:lnTo>
                <a:lnTo>
                  <a:pt x="106" y="573"/>
                </a:lnTo>
                <a:lnTo>
                  <a:pt x="133" y="558"/>
                </a:lnTo>
                <a:lnTo>
                  <a:pt x="159" y="552"/>
                </a:lnTo>
                <a:lnTo>
                  <a:pt x="191" y="547"/>
                </a:lnTo>
                <a:lnTo>
                  <a:pt x="191" y="547"/>
                </a:lnTo>
                <a:lnTo>
                  <a:pt x="217" y="552"/>
                </a:lnTo>
                <a:lnTo>
                  <a:pt x="249" y="558"/>
                </a:lnTo>
                <a:lnTo>
                  <a:pt x="270" y="573"/>
                </a:lnTo>
                <a:lnTo>
                  <a:pt x="297" y="590"/>
                </a:lnTo>
                <a:lnTo>
                  <a:pt x="313" y="611"/>
                </a:lnTo>
                <a:lnTo>
                  <a:pt x="329" y="637"/>
                </a:lnTo>
                <a:lnTo>
                  <a:pt x="334" y="664"/>
                </a:lnTo>
                <a:lnTo>
                  <a:pt x="340" y="695"/>
                </a:lnTo>
                <a:lnTo>
                  <a:pt x="382" y="695"/>
                </a:lnTo>
                <a:lnTo>
                  <a:pt x="382" y="695"/>
                </a:lnTo>
                <a:lnTo>
                  <a:pt x="382" y="685"/>
                </a:lnTo>
                <a:lnTo>
                  <a:pt x="382" y="685"/>
                </a:lnTo>
                <a:lnTo>
                  <a:pt x="398" y="691"/>
                </a:lnTo>
                <a:lnTo>
                  <a:pt x="424" y="695"/>
                </a:lnTo>
                <a:lnTo>
                  <a:pt x="424" y="695"/>
                </a:lnTo>
                <a:lnTo>
                  <a:pt x="456" y="691"/>
                </a:lnTo>
                <a:lnTo>
                  <a:pt x="488" y="674"/>
                </a:lnTo>
                <a:lnTo>
                  <a:pt x="488" y="674"/>
                </a:lnTo>
                <a:lnTo>
                  <a:pt x="488" y="695"/>
                </a:lnTo>
                <a:lnTo>
                  <a:pt x="526" y="695"/>
                </a:lnTo>
                <a:lnTo>
                  <a:pt x="526" y="695"/>
                </a:lnTo>
                <a:lnTo>
                  <a:pt x="531" y="664"/>
                </a:lnTo>
                <a:lnTo>
                  <a:pt x="541" y="632"/>
                </a:lnTo>
                <a:lnTo>
                  <a:pt x="552" y="605"/>
                </a:lnTo>
                <a:lnTo>
                  <a:pt x="573" y="584"/>
                </a:lnTo>
                <a:lnTo>
                  <a:pt x="595" y="563"/>
                </a:lnTo>
                <a:lnTo>
                  <a:pt x="616" y="547"/>
                </a:lnTo>
                <a:lnTo>
                  <a:pt x="648" y="531"/>
                </a:lnTo>
                <a:lnTo>
                  <a:pt x="674" y="526"/>
                </a:lnTo>
                <a:lnTo>
                  <a:pt x="674" y="526"/>
                </a:lnTo>
                <a:lnTo>
                  <a:pt x="674" y="526"/>
                </a:lnTo>
                <a:lnTo>
                  <a:pt x="716" y="526"/>
                </a:lnTo>
                <a:lnTo>
                  <a:pt x="716" y="526"/>
                </a:lnTo>
                <a:lnTo>
                  <a:pt x="716" y="526"/>
                </a:lnTo>
                <a:lnTo>
                  <a:pt x="716" y="526"/>
                </a:lnTo>
                <a:lnTo>
                  <a:pt x="748" y="531"/>
                </a:lnTo>
                <a:lnTo>
                  <a:pt x="775" y="547"/>
                </a:lnTo>
                <a:lnTo>
                  <a:pt x="802" y="563"/>
                </a:lnTo>
                <a:lnTo>
                  <a:pt x="823" y="584"/>
                </a:lnTo>
                <a:lnTo>
                  <a:pt x="844" y="605"/>
                </a:lnTo>
                <a:lnTo>
                  <a:pt x="855" y="632"/>
                </a:lnTo>
                <a:lnTo>
                  <a:pt x="865" y="664"/>
                </a:lnTo>
                <a:lnTo>
                  <a:pt x="865" y="695"/>
                </a:lnTo>
                <a:lnTo>
                  <a:pt x="908" y="695"/>
                </a:lnTo>
                <a:lnTo>
                  <a:pt x="908" y="695"/>
                </a:lnTo>
                <a:lnTo>
                  <a:pt x="913" y="664"/>
                </a:lnTo>
                <a:lnTo>
                  <a:pt x="919" y="637"/>
                </a:lnTo>
                <a:lnTo>
                  <a:pt x="934" y="611"/>
                </a:lnTo>
                <a:lnTo>
                  <a:pt x="950" y="590"/>
                </a:lnTo>
                <a:lnTo>
                  <a:pt x="972" y="573"/>
                </a:lnTo>
                <a:lnTo>
                  <a:pt x="998" y="558"/>
                </a:lnTo>
                <a:lnTo>
                  <a:pt x="1025" y="552"/>
                </a:lnTo>
                <a:lnTo>
                  <a:pt x="1056" y="547"/>
                </a:lnTo>
                <a:lnTo>
                  <a:pt x="1056" y="547"/>
                </a:lnTo>
                <a:lnTo>
                  <a:pt x="1088" y="552"/>
                </a:lnTo>
                <a:lnTo>
                  <a:pt x="1115" y="558"/>
                </a:lnTo>
                <a:lnTo>
                  <a:pt x="1141" y="573"/>
                </a:lnTo>
                <a:lnTo>
                  <a:pt x="1162" y="590"/>
                </a:lnTo>
                <a:lnTo>
                  <a:pt x="1179" y="611"/>
                </a:lnTo>
                <a:lnTo>
                  <a:pt x="1194" y="637"/>
                </a:lnTo>
                <a:lnTo>
                  <a:pt x="1200" y="664"/>
                </a:lnTo>
                <a:lnTo>
                  <a:pt x="1205" y="695"/>
                </a:lnTo>
                <a:lnTo>
                  <a:pt x="1247" y="69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9" name="Freeform 865"/>
          <p:cNvSpPr>
            <a:spLocks noChangeArrowheads="1"/>
          </p:cNvSpPr>
          <p:nvPr/>
        </p:nvSpPr>
        <p:spPr bwMode="auto">
          <a:xfrm>
            <a:off x="6001675" y="3413150"/>
            <a:ext cx="76095" cy="38048"/>
          </a:xfrm>
          <a:custGeom>
            <a:avLst/>
            <a:gdLst>
              <a:gd name="T0" fmla="*/ 255 w 256"/>
              <a:gd name="T1" fmla="*/ 127 h 128"/>
              <a:gd name="T2" fmla="*/ 255 w 256"/>
              <a:gd name="T3" fmla="*/ 127 h 128"/>
              <a:gd name="T4" fmla="*/ 250 w 256"/>
              <a:gd name="T5" fmla="*/ 101 h 128"/>
              <a:gd name="T6" fmla="*/ 244 w 256"/>
              <a:gd name="T7" fmla="*/ 80 h 128"/>
              <a:gd name="T8" fmla="*/ 233 w 256"/>
              <a:gd name="T9" fmla="*/ 59 h 128"/>
              <a:gd name="T10" fmla="*/ 218 w 256"/>
              <a:gd name="T11" fmla="*/ 37 h 128"/>
              <a:gd name="T12" fmla="*/ 197 w 256"/>
              <a:gd name="T13" fmla="*/ 22 h 128"/>
              <a:gd name="T14" fmla="*/ 175 w 256"/>
              <a:gd name="T15" fmla="*/ 11 h 128"/>
              <a:gd name="T16" fmla="*/ 154 w 256"/>
              <a:gd name="T17" fmla="*/ 5 h 128"/>
              <a:gd name="T18" fmla="*/ 127 w 256"/>
              <a:gd name="T19" fmla="*/ 0 h 128"/>
              <a:gd name="T20" fmla="*/ 127 w 256"/>
              <a:gd name="T21" fmla="*/ 0 h 128"/>
              <a:gd name="T22" fmla="*/ 101 w 256"/>
              <a:gd name="T23" fmla="*/ 5 h 128"/>
              <a:gd name="T24" fmla="*/ 80 w 256"/>
              <a:gd name="T25" fmla="*/ 11 h 128"/>
              <a:gd name="T26" fmla="*/ 58 w 256"/>
              <a:gd name="T27" fmla="*/ 22 h 128"/>
              <a:gd name="T28" fmla="*/ 37 w 256"/>
              <a:gd name="T29" fmla="*/ 37 h 128"/>
              <a:gd name="T30" fmla="*/ 21 w 256"/>
              <a:gd name="T31" fmla="*/ 59 h 128"/>
              <a:gd name="T32" fmla="*/ 11 w 256"/>
              <a:gd name="T33" fmla="*/ 80 h 128"/>
              <a:gd name="T34" fmla="*/ 5 w 256"/>
              <a:gd name="T35" fmla="*/ 101 h 128"/>
              <a:gd name="T36" fmla="*/ 0 w 256"/>
              <a:gd name="T37" fmla="*/ 127 h 128"/>
              <a:gd name="T38" fmla="*/ 43 w 256"/>
              <a:gd name="T39" fmla="*/ 127 h 128"/>
              <a:gd name="T40" fmla="*/ 43 w 256"/>
              <a:gd name="T41" fmla="*/ 127 h 128"/>
              <a:gd name="T42" fmla="*/ 43 w 256"/>
              <a:gd name="T43" fmla="*/ 112 h 128"/>
              <a:gd name="T44" fmla="*/ 48 w 256"/>
              <a:gd name="T45" fmla="*/ 96 h 128"/>
              <a:gd name="T46" fmla="*/ 69 w 256"/>
              <a:gd name="T47" fmla="*/ 69 h 128"/>
              <a:gd name="T48" fmla="*/ 96 w 256"/>
              <a:gd name="T49" fmla="*/ 48 h 128"/>
              <a:gd name="T50" fmla="*/ 111 w 256"/>
              <a:gd name="T51" fmla="*/ 43 h 128"/>
              <a:gd name="T52" fmla="*/ 127 w 256"/>
              <a:gd name="T53" fmla="*/ 43 h 128"/>
              <a:gd name="T54" fmla="*/ 127 w 256"/>
              <a:gd name="T55" fmla="*/ 43 h 128"/>
              <a:gd name="T56" fmla="*/ 143 w 256"/>
              <a:gd name="T57" fmla="*/ 43 h 128"/>
              <a:gd name="T58" fmla="*/ 159 w 256"/>
              <a:gd name="T59" fmla="*/ 48 h 128"/>
              <a:gd name="T60" fmla="*/ 186 w 256"/>
              <a:gd name="T61" fmla="*/ 69 h 128"/>
              <a:gd name="T62" fmla="*/ 207 w 256"/>
              <a:gd name="T63" fmla="*/ 96 h 128"/>
              <a:gd name="T64" fmla="*/ 212 w 256"/>
              <a:gd name="T65" fmla="*/ 112 h 128"/>
              <a:gd name="T66" fmla="*/ 212 w 256"/>
              <a:gd name="T67" fmla="*/ 127 h 128"/>
              <a:gd name="T68" fmla="*/ 255 w 256"/>
              <a:gd name="T69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6" h="128">
                <a:moveTo>
                  <a:pt x="255" y="127"/>
                </a:moveTo>
                <a:lnTo>
                  <a:pt x="255" y="127"/>
                </a:lnTo>
                <a:lnTo>
                  <a:pt x="250" y="101"/>
                </a:lnTo>
                <a:lnTo>
                  <a:pt x="244" y="80"/>
                </a:lnTo>
                <a:lnTo>
                  <a:pt x="233" y="59"/>
                </a:lnTo>
                <a:lnTo>
                  <a:pt x="218" y="37"/>
                </a:lnTo>
                <a:lnTo>
                  <a:pt x="197" y="22"/>
                </a:lnTo>
                <a:lnTo>
                  <a:pt x="175" y="11"/>
                </a:lnTo>
                <a:lnTo>
                  <a:pt x="154" y="5"/>
                </a:lnTo>
                <a:lnTo>
                  <a:pt x="127" y="0"/>
                </a:lnTo>
                <a:lnTo>
                  <a:pt x="127" y="0"/>
                </a:lnTo>
                <a:lnTo>
                  <a:pt x="101" y="5"/>
                </a:lnTo>
                <a:lnTo>
                  <a:pt x="80" y="11"/>
                </a:lnTo>
                <a:lnTo>
                  <a:pt x="58" y="22"/>
                </a:lnTo>
                <a:lnTo>
                  <a:pt x="37" y="37"/>
                </a:lnTo>
                <a:lnTo>
                  <a:pt x="21" y="59"/>
                </a:lnTo>
                <a:lnTo>
                  <a:pt x="11" y="80"/>
                </a:lnTo>
                <a:lnTo>
                  <a:pt x="5" y="101"/>
                </a:lnTo>
                <a:lnTo>
                  <a:pt x="0" y="127"/>
                </a:lnTo>
                <a:lnTo>
                  <a:pt x="43" y="127"/>
                </a:lnTo>
                <a:lnTo>
                  <a:pt x="43" y="127"/>
                </a:lnTo>
                <a:lnTo>
                  <a:pt x="43" y="112"/>
                </a:lnTo>
                <a:lnTo>
                  <a:pt x="48" y="96"/>
                </a:lnTo>
                <a:lnTo>
                  <a:pt x="69" y="69"/>
                </a:lnTo>
                <a:lnTo>
                  <a:pt x="96" y="48"/>
                </a:lnTo>
                <a:lnTo>
                  <a:pt x="111" y="43"/>
                </a:lnTo>
                <a:lnTo>
                  <a:pt x="127" y="43"/>
                </a:lnTo>
                <a:lnTo>
                  <a:pt x="127" y="43"/>
                </a:lnTo>
                <a:lnTo>
                  <a:pt x="143" y="43"/>
                </a:lnTo>
                <a:lnTo>
                  <a:pt x="159" y="48"/>
                </a:lnTo>
                <a:lnTo>
                  <a:pt x="186" y="69"/>
                </a:lnTo>
                <a:lnTo>
                  <a:pt x="207" y="96"/>
                </a:lnTo>
                <a:lnTo>
                  <a:pt x="212" y="112"/>
                </a:lnTo>
                <a:lnTo>
                  <a:pt x="212" y="127"/>
                </a:lnTo>
                <a:lnTo>
                  <a:pt x="255" y="12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" name="Freeform 866"/>
          <p:cNvSpPr>
            <a:spLocks noChangeArrowheads="1"/>
          </p:cNvSpPr>
          <p:nvPr/>
        </p:nvSpPr>
        <p:spPr bwMode="auto">
          <a:xfrm>
            <a:off x="6020043" y="3432831"/>
            <a:ext cx="38048" cy="19679"/>
          </a:xfrm>
          <a:custGeom>
            <a:avLst/>
            <a:gdLst>
              <a:gd name="T0" fmla="*/ 63 w 128"/>
              <a:gd name="T1" fmla="*/ 0 h 64"/>
              <a:gd name="T2" fmla="*/ 63 w 128"/>
              <a:gd name="T3" fmla="*/ 0 h 64"/>
              <a:gd name="T4" fmla="*/ 37 w 128"/>
              <a:gd name="T5" fmla="*/ 5 h 64"/>
              <a:gd name="T6" fmla="*/ 21 w 128"/>
              <a:gd name="T7" fmla="*/ 16 h 64"/>
              <a:gd name="T8" fmla="*/ 5 w 128"/>
              <a:gd name="T9" fmla="*/ 37 h 64"/>
              <a:gd name="T10" fmla="*/ 0 w 128"/>
              <a:gd name="T11" fmla="*/ 63 h 64"/>
              <a:gd name="T12" fmla="*/ 42 w 128"/>
              <a:gd name="T13" fmla="*/ 63 h 64"/>
              <a:gd name="T14" fmla="*/ 42 w 128"/>
              <a:gd name="T15" fmla="*/ 63 h 64"/>
              <a:gd name="T16" fmla="*/ 42 w 128"/>
              <a:gd name="T17" fmla="*/ 53 h 64"/>
              <a:gd name="T18" fmla="*/ 47 w 128"/>
              <a:gd name="T19" fmla="*/ 48 h 64"/>
              <a:gd name="T20" fmla="*/ 53 w 128"/>
              <a:gd name="T21" fmla="*/ 42 h 64"/>
              <a:gd name="T22" fmla="*/ 63 w 128"/>
              <a:gd name="T23" fmla="*/ 42 h 64"/>
              <a:gd name="T24" fmla="*/ 63 w 128"/>
              <a:gd name="T25" fmla="*/ 42 h 64"/>
              <a:gd name="T26" fmla="*/ 74 w 128"/>
              <a:gd name="T27" fmla="*/ 42 h 64"/>
              <a:gd name="T28" fmla="*/ 79 w 128"/>
              <a:gd name="T29" fmla="*/ 48 h 64"/>
              <a:gd name="T30" fmla="*/ 84 w 128"/>
              <a:gd name="T31" fmla="*/ 53 h 64"/>
              <a:gd name="T32" fmla="*/ 84 w 128"/>
              <a:gd name="T33" fmla="*/ 63 h 64"/>
              <a:gd name="T34" fmla="*/ 127 w 128"/>
              <a:gd name="T35" fmla="*/ 63 h 64"/>
              <a:gd name="T36" fmla="*/ 127 w 128"/>
              <a:gd name="T37" fmla="*/ 63 h 64"/>
              <a:gd name="T38" fmla="*/ 122 w 128"/>
              <a:gd name="T39" fmla="*/ 37 h 64"/>
              <a:gd name="T40" fmla="*/ 106 w 128"/>
              <a:gd name="T41" fmla="*/ 16 h 64"/>
              <a:gd name="T42" fmla="*/ 90 w 128"/>
              <a:gd name="T43" fmla="*/ 5 h 64"/>
              <a:gd name="T44" fmla="*/ 63 w 128"/>
              <a:gd name="T4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64">
                <a:moveTo>
                  <a:pt x="63" y="0"/>
                </a:moveTo>
                <a:lnTo>
                  <a:pt x="63" y="0"/>
                </a:lnTo>
                <a:lnTo>
                  <a:pt x="37" y="5"/>
                </a:lnTo>
                <a:lnTo>
                  <a:pt x="21" y="16"/>
                </a:lnTo>
                <a:lnTo>
                  <a:pt x="5" y="37"/>
                </a:lnTo>
                <a:lnTo>
                  <a:pt x="0" y="63"/>
                </a:lnTo>
                <a:lnTo>
                  <a:pt x="42" y="63"/>
                </a:lnTo>
                <a:lnTo>
                  <a:pt x="42" y="63"/>
                </a:lnTo>
                <a:lnTo>
                  <a:pt x="42" y="53"/>
                </a:lnTo>
                <a:lnTo>
                  <a:pt x="47" y="48"/>
                </a:lnTo>
                <a:lnTo>
                  <a:pt x="53" y="42"/>
                </a:lnTo>
                <a:lnTo>
                  <a:pt x="63" y="42"/>
                </a:lnTo>
                <a:lnTo>
                  <a:pt x="63" y="42"/>
                </a:lnTo>
                <a:lnTo>
                  <a:pt x="74" y="42"/>
                </a:lnTo>
                <a:lnTo>
                  <a:pt x="79" y="48"/>
                </a:lnTo>
                <a:lnTo>
                  <a:pt x="84" y="53"/>
                </a:lnTo>
                <a:lnTo>
                  <a:pt x="84" y="63"/>
                </a:lnTo>
                <a:lnTo>
                  <a:pt x="127" y="63"/>
                </a:lnTo>
                <a:lnTo>
                  <a:pt x="127" y="63"/>
                </a:lnTo>
                <a:lnTo>
                  <a:pt x="122" y="37"/>
                </a:lnTo>
                <a:lnTo>
                  <a:pt x="106" y="16"/>
                </a:lnTo>
                <a:lnTo>
                  <a:pt x="90" y="5"/>
                </a:lnTo>
                <a:lnTo>
                  <a:pt x="63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1" name="Freeform 867"/>
          <p:cNvSpPr>
            <a:spLocks noChangeArrowheads="1"/>
          </p:cNvSpPr>
          <p:nvPr/>
        </p:nvSpPr>
        <p:spPr bwMode="auto">
          <a:xfrm>
            <a:off x="5908525" y="3426270"/>
            <a:ext cx="48543" cy="24928"/>
          </a:xfrm>
          <a:custGeom>
            <a:avLst/>
            <a:gdLst>
              <a:gd name="T0" fmla="*/ 79 w 165"/>
              <a:gd name="T1" fmla="*/ 0 h 85"/>
              <a:gd name="T2" fmla="*/ 79 w 165"/>
              <a:gd name="T3" fmla="*/ 0 h 85"/>
              <a:gd name="T4" fmla="*/ 64 w 165"/>
              <a:gd name="T5" fmla="*/ 0 h 85"/>
              <a:gd name="T6" fmla="*/ 47 w 165"/>
              <a:gd name="T7" fmla="*/ 5 h 85"/>
              <a:gd name="T8" fmla="*/ 21 w 165"/>
              <a:gd name="T9" fmla="*/ 26 h 85"/>
              <a:gd name="T10" fmla="*/ 5 w 165"/>
              <a:gd name="T11" fmla="*/ 53 h 85"/>
              <a:gd name="T12" fmla="*/ 0 w 165"/>
              <a:gd name="T13" fmla="*/ 69 h 85"/>
              <a:gd name="T14" fmla="*/ 0 w 165"/>
              <a:gd name="T15" fmla="*/ 84 h 85"/>
              <a:gd name="T16" fmla="*/ 37 w 165"/>
              <a:gd name="T17" fmla="*/ 84 h 85"/>
              <a:gd name="T18" fmla="*/ 37 w 165"/>
              <a:gd name="T19" fmla="*/ 84 h 85"/>
              <a:gd name="T20" fmla="*/ 42 w 165"/>
              <a:gd name="T21" fmla="*/ 69 h 85"/>
              <a:gd name="T22" fmla="*/ 53 w 165"/>
              <a:gd name="T23" fmla="*/ 53 h 85"/>
              <a:gd name="T24" fmla="*/ 64 w 165"/>
              <a:gd name="T25" fmla="*/ 42 h 85"/>
              <a:gd name="T26" fmla="*/ 79 w 165"/>
              <a:gd name="T27" fmla="*/ 42 h 85"/>
              <a:gd name="T28" fmla="*/ 79 w 165"/>
              <a:gd name="T29" fmla="*/ 42 h 85"/>
              <a:gd name="T30" fmla="*/ 100 w 165"/>
              <a:gd name="T31" fmla="*/ 42 h 85"/>
              <a:gd name="T32" fmla="*/ 111 w 165"/>
              <a:gd name="T33" fmla="*/ 53 h 85"/>
              <a:gd name="T34" fmla="*/ 122 w 165"/>
              <a:gd name="T35" fmla="*/ 69 h 85"/>
              <a:gd name="T36" fmla="*/ 122 w 165"/>
              <a:gd name="T37" fmla="*/ 84 h 85"/>
              <a:gd name="T38" fmla="*/ 164 w 165"/>
              <a:gd name="T39" fmla="*/ 84 h 85"/>
              <a:gd name="T40" fmla="*/ 164 w 165"/>
              <a:gd name="T41" fmla="*/ 84 h 85"/>
              <a:gd name="T42" fmla="*/ 164 w 165"/>
              <a:gd name="T43" fmla="*/ 69 h 85"/>
              <a:gd name="T44" fmla="*/ 159 w 165"/>
              <a:gd name="T45" fmla="*/ 53 h 85"/>
              <a:gd name="T46" fmla="*/ 143 w 165"/>
              <a:gd name="T47" fmla="*/ 26 h 85"/>
              <a:gd name="T48" fmla="*/ 117 w 165"/>
              <a:gd name="T49" fmla="*/ 5 h 85"/>
              <a:gd name="T50" fmla="*/ 100 w 165"/>
              <a:gd name="T51" fmla="*/ 0 h 85"/>
              <a:gd name="T52" fmla="*/ 79 w 165"/>
              <a:gd name="T53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5" h="85">
                <a:moveTo>
                  <a:pt x="79" y="0"/>
                </a:moveTo>
                <a:lnTo>
                  <a:pt x="79" y="0"/>
                </a:lnTo>
                <a:lnTo>
                  <a:pt x="64" y="0"/>
                </a:lnTo>
                <a:lnTo>
                  <a:pt x="47" y="5"/>
                </a:lnTo>
                <a:lnTo>
                  <a:pt x="21" y="26"/>
                </a:lnTo>
                <a:lnTo>
                  <a:pt x="5" y="53"/>
                </a:lnTo>
                <a:lnTo>
                  <a:pt x="0" y="69"/>
                </a:lnTo>
                <a:lnTo>
                  <a:pt x="0" y="84"/>
                </a:lnTo>
                <a:lnTo>
                  <a:pt x="37" y="84"/>
                </a:lnTo>
                <a:lnTo>
                  <a:pt x="37" y="84"/>
                </a:lnTo>
                <a:lnTo>
                  <a:pt x="42" y="69"/>
                </a:lnTo>
                <a:lnTo>
                  <a:pt x="53" y="53"/>
                </a:lnTo>
                <a:lnTo>
                  <a:pt x="64" y="42"/>
                </a:lnTo>
                <a:lnTo>
                  <a:pt x="79" y="42"/>
                </a:lnTo>
                <a:lnTo>
                  <a:pt x="79" y="42"/>
                </a:lnTo>
                <a:lnTo>
                  <a:pt x="100" y="42"/>
                </a:lnTo>
                <a:lnTo>
                  <a:pt x="111" y="53"/>
                </a:lnTo>
                <a:lnTo>
                  <a:pt x="122" y="69"/>
                </a:lnTo>
                <a:lnTo>
                  <a:pt x="122" y="84"/>
                </a:lnTo>
                <a:lnTo>
                  <a:pt x="164" y="84"/>
                </a:lnTo>
                <a:lnTo>
                  <a:pt x="164" y="84"/>
                </a:lnTo>
                <a:lnTo>
                  <a:pt x="164" y="69"/>
                </a:lnTo>
                <a:lnTo>
                  <a:pt x="159" y="53"/>
                </a:lnTo>
                <a:lnTo>
                  <a:pt x="143" y="26"/>
                </a:lnTo>
                <a:lnTo>
                  <a:pt x="117" y="5"/>
                </a:lnTo>
                <a:lnTo>
                  <a:pt x="100" y="0"/>
                </a:lnTo>
                <a:lnTo>
                  <a:pt x="79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2" name="Freeform 868"/>
          <p:cNvSpPr>
            <a:spLocks noChangeArrowheads="1"/>
          </p:cNvSpPr>
          <p:nvPr/>
        </p:nvSpPr>
        <p:spPr bwMode="auto">
          <a:xfrm>
            <a:off x="5888845" y="3406591"/>
            <a:ext cx="86591" cy="44607"/>
          </a:xfrm>
          <a:custGeom>
            <a:avLst/>
            <a:gdLst>
              <a:gd name="T0" fmla="*/ 292 w 293"/>
              <a:gd name="T1" fmla="*/ 148 h 149"/>
              <a:gd name="T2" fmla="*/ 292 w 293"/>
              <a:gd name="T3" fmla="*/ 148 h 149"/>
              <a:gd name="T4" fmla="*/ 292 w 293"/>
              <a:gd name="T5" fmla="*/ 117 h 149"/>
              <a:gd name="T6" fmla="*/ 281 w 293"/>
              <a:gd name="T7" fmla="*/ 90 h 149"/>
              <a:gd name="T8" fmla="*/ 265 w 293"/>
              <a:gd name="T9" fmla="*/ 64 h 149"/>
              <a:gd name="T10" fmla="*/ 250 w 293"/>
              <a:gd name="T11" fmla="*/ 43 h 149"/>
              <a:gd name="T12" fmla="*/ 228 w 293"/>
              <a:gd name="T13" fmla="*/ 26 h 149"/>
              <a:gd name="T14" fmla="*/ 202 w 293"/>
              <a:gd name="T15" fmla="*/ 11 h 149"/>
              <a:gd name="T16" fmla="*/ 175 w 293"/>
              <a:gd name="T17" fmla="*/ 5 h 149"/>
              <a:gd name="T18" fmla="*/ 143 w 293"/>
              <a:gd name="T19" fmla="*/ 0 h 149"/>
              <a:gd name="T20" fmla="*/ 143 w 293"/>
              <a:gd name="T21" fmla="*/ 0 h 149"/>
              <a:gd name="T22" fmla="*/ 117 w 293"/>
              <a:gd name="T23" fmla="*/ 5 h 149"/>
              <a:gd name="T24" fmla="*/ 90 w 293"/>
              <a:gd name="T25" fmla="*/ 11 h 149"/>
              <a:gd name="T26" fmla="*/ 64 w 293"/>
              <a:gd name="T27" fmla="*/ 26 h 149"/>
              <a:gd name="T28" fmla="*/ 43 w 293"/>
              <a:gd name="T29" fmla="*/ 43 h 149"/>
              <a:gd name="T30" fmla="*/ 21 w 293"/>
              <a:gd name="T31" fmla="*/ 64 h 149"/>
              <a:gd name="T32" fmla="*/ 11 w 293"/>
              <a:gd name="T33" fmla="*/ 90 h 149"/>
              <a:gd name="T34" fmla="*/ 0 w 293"/>
              <a:gd name="T35" fmla="*/ 117 h 149"/>
              <a:gd name="T36" fmla="*/ 0 w 293"/>
              <a:gd name="T37" fmla="*/ 148 h 149"/>
              <a:gd name="T38" fmla="*/ 37 w 293"/>
              <a:gd name="T39" fmla="*/ 148 h 149"/>
              <a:gd name="T40" fmla="*/ 37 w 293"/>
              <a:gd name="T41" fmla="*/ 148 h 149"/>
              <a:gd name="T42" fmla="*/ 43 w 293"/>
              <a:gd name="T43" fmla="*/ 127 h 149"/>
              <a:gd name="T44" fmla="*/ 48 w 293"/>
              <a:gd name="T45" fmla="*/ 106 h 149"/>
              <a:gd name="T46" fmla="*/ 58 w 293"/>
              <a:gd name="T47" fmla="*/ 90 h 149"/>
              <a:gd name="T48" fmla="*/ 69 w 293"/>
              <a:gd name="T49" fmla="*/ 74 h 149"/>
              <a:gd name="T50" fmla="*/ 85 w 293"/>
              <a:gd name="T51" fmla="*/ 58 h 149"/>
              <a:gd name="T52" fmla="*/ 106 w 293"/>
              <a:gd name="T53" fmla="*/ 53 h 149"/>
              <a:gd name="T54" fmla="*/ 122 w 293"/>
              <a:gd name="T55" fmla="*/ 43 h 149"/>
              <a:gd name="T56" fmla="*/ 143 w 293"/>
              <a:gd name="T57" fmla="*/ 43 h 149"/>
              <a:gd name="T58" fmla="*/ 143 w 293"/>
              <a:gd name="T59" fmla="*/ 43 h 149"/>
              <a:gd name="T60" fmla="*/ 164 w 293"/>
              <a:gd name="T61" fmla="*/ 43 h 149"/>
              <a:gd name="T62" fmla="*/ 186 w 293"/>
              <a:gd name="T63" fmla="*/ 53 h 149"/>
              <a:gd name="T64" fmla="*/ 207 w 293"/>
              <a:gd name="T65" fmla="*/ 58 h 149"/>
              <a:gd name="T66" fmla="*/ 223 w 293"/>
              <a:gd name="T67" fmla="*/ 74 h 149"/>
              <a:gd name="T68" fmla="*/ 234 w 293"/>
              <a:gd name="T69" fmla="*/ 90 h 149"/>
              <a:gd name="T70" fmla="*/ 244 w 293"/>
              <a:gd name="T71" fmla="*/ 106 h 149"/>
              <a:gd name="T72" fmla="*/ 250 w 293"/>
              <a:gd name="T73" fmla="*/ 127 h 149"/>
              <a:gd name="T74" fmla="*/ 250 w 293"/>
              <a:gd name="T75" fmla="*/ 148 h 149"/>
              <a:gd name="T76" fmla="*/ 292 w 293"/>
              <a:gd name="T77" fmla="*/ 148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3" h="149">
                <a:moveTo>
                  <a:pt x="292" y="148"/>
                </a:moveTo>
                <a:lnTo>
                  <a:pt x="292" y="148"/>
                </a:lnTo>
                <a:lnTo>
                  <a:pt x="292" y="117"/>
                </a:lnTo>
                <a:lnTo>
                  <a:pt x="281" y="90"/>
                </a:lnTo>
                <a:lnTo>
                  <a:pt x="265" y="64"/>
                </a:lnTo>
                <a:lnTo>
                  <a:pt x="250" y="43"/>
                </a:lnTo>
                <a:lnTo>
                  <a:pt x="228" y="26"/>
                </a:lnTo>
                <a:lnTo>
                  <a:pt x="202" y="11"/>
                </a:lnTo>
                <a:lnTo>
                  <a:pt x="175" y="5"/>
                </a:lnTo>
                <a:lnTo>
                  <a:pt x="143" y="0"/>
                </a:lnTo>
                <a:lnTo>
                  <a:pt x="143" y="0"/>
                </a:lnTo>
                <a:lnTo>
                  <a:pt x="117" y="5"/>
                </a:lnTo>
                <a:lnTo>
                  <a:pt x="90" y="11"/>
                </a:lnTo>
                <a:lnTo>
                  <a:pt x="64" y="26"/>
                </a:lnTo>
                <a:lnTo>
                  <a:pt x="43" y="43"/>
                </a:lnTo>
                <a:lnTo>
                  <a:pt x="21" y="64"/>
                </a:lnTo>
                <a:lnTo>
                  <a:pt x="11" y="90"/>
                </a:lnTo>
                <a:lnTo>
                  <a:pt x="0" y="117"/>
                </a:lnTo>
                <a:lnTo>
                  <a:pt x="0" y="148"/>
                </a:lnTo>
                <a:lnTo>
                  <a:pt x="37" y="148"/>
                </a:lnTo>
                <a:lnTo>
                  <a:pt x="37" y="148"/>
                </a:lnTo>
                <a:lnTo>
                  <a:pt x="43" y="127"/>
                </a:lnTo>
                <a:lnTo>
                  <a:pt x="48" y="106"/>
                </a:lnTo>
                <a:lnTo>
                  <a:pt x="58" y="90"/>
                </a:lnTo>
                <a:lnTo>
                  <a:pt x="69" y="74"/>
                </a:lnTo>
                <a:lnTo>
                  <a:pt x="85" y="58"/>
                </a:lnTo>
                <a:lnTo>
                  <a:pt x="106" y="53"/>
                </a:lnTo>
                <a:lnTo>
                  <a:pt x="122" y="43"/>
                </a:lnTo>
                <a:lnTo>
                  <a:pt x="143" y="43"/>
                </a:lnTo>
                <a:lnTo>
                  <a:pt x="143" y="43"/>
                </a:lnTo>
                <a:lnTo>
                  <a:pt x="164" y="43"/>
                </a:lnTo>
                <a:lnTo>
                  <a:pt x="186" y="53"/>
                </a:lnTo>
                <a:lnTo>
                  <a:pt x="207" y="58"/>
                </a:lnTo>
                <a:lnTo>
                  <a:pt x="223" y="74"/>
                </a:lnTo>
                <a:lnTo>
                  <a:pt x="234" y="90"/>
                </a:lnTo>
                <a:lnTo>
                  <a:pt x="244" y="106"/>
                </a:lnTo>
                <a:lnTo>
                  <a:pt x="250" y="127"/>
                </a:lnTo>
                <a:lnTo>
                  <a:pt x="250" y="148"/>
                </a:lnTo>
                <a:lnTo>
                  <a:pt x="292" y="14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3" name="Freeform 869"/>
          <p:cNvSpPr>
            <a:spLocks noChangeArrowheads="1"/>
          </p:cNvSpPr>
          <p:nvPr/>
        </p:nvSpPr>
        <p:spPr bwMode="auto">
          <a:xfrm>
            <a:off x="5706480" y="3457758"/>
            <a:ext cx="402778" cy="82655"/>
          </a:xfrm>
          <a:custGeom>
            <a:avLst/>
            <a:gdLst>
              <a:gd name="T0" fmla="*/ 1311 w 1354"/>
              <a:gd name="T1" fmla="*/ 42 h 277"/>
              <a:gd name="T2" fmla="*/ 1311 w 1354"/>
              <a:gd name="T3" fmla="*/ 58 h 277"/>
              <a:gd name="T4" fmla="*/ 1290 w 1354"/>
              <a:gd name="T5" fmla="*/ 58 h 277"/>
              <a:gd name="T6" fmla="*/ 1290 w 1354"/>
              <a:gd name="T7" fmla="*/ 101 h 277"/>
              <a:gd name="T8" fmla="*/ 1311 w 1354"/>
              <a:gd name="T9" fmla="*/ 101 h 277"/>
              <a:gd name="T10" fmla="*/ 1311 w 1354"/>
              <a:gd name="T11" fmla="*/ 101 h 277"/>
              <a:gd name="T12" fmla="*/ 1306 w 1354"/>
              <a:gd name="T13" fmla="*/ 127 h 277"/>
              <a:gd name="T14" fmla="*/ 1296 w 1354"/>
              <a:gd name="T15" fmla="*/ 154 h 277"/>
              <a:gd name="T16" fmla="*/ 1280 w 1354"/>
              <a:gd name="T17" fmla="*/ 175 h 277"/>
              <a:gd name="T18" fmla="*/ 1264 w 1354"/>
              <a:gd name="T19" fmla="*/ 196 h 277"/>
              <a:gd name="T20" fmla="*/ 1243 w 1354"/>
              <a:gd name="T21" fmla="*/ 213 h 277"/>
              <a:gd name="T22" fmla="*/ 1216 w 1354"/>
              <a:gd name="T23" fmla="*/ 223 h 277"/>
              <a:gd name="T24" fmla="*/ 1190 w 1354"/>
              <a:gd name="T25" fmla="*/ 228 h 277"/>
              <a:gd name="T26" fmla="*/ 1163 w 1354"/>
              <a:gd name="T27" fmla="*/ 234 h 277"/>
              <a:gd name="T28" fmla="*/ 191 w 1354"/>
              <a:gd name="T29" fmla="*/ 234 h 277"/>
              <a:gd name="T30" fmla="*/ 191 w 1354"/>
              <a:gd name="T31" fmla="*/ 234 h 277"/>
              <a:gd name="T32" fmla="*/ 165 w 1354"/>
              <a:gd name="T33" fmla="*/ 228 h 277"/>
              <a:gd name="T34" fmla="*/ 138 w 1354"/>
              <a:gd name="T35" fmla="*/ 223 h 277"/>
              <a:gd name="T36" fmla="*/ 112 w 1354"/>
              <a:gd name="T37" fmla="*/ 213 h 277"/>
              <a:gd name="T38" fmla="*/ 91 w 1354"/>
              <a:gd name="T39" fmla="*/ 196 h 277"/>
              <a:gd name="T40" fmla="*/ 74 w 1354"/>
              <a:gd name="T41" fmla="*/ 175 h 277"/>
              <a:gd name="T42" fmla="*/ 59 w 1354"/>
              <a:gd name="T43" fmla="*/ 154 h 277"/>
              <a:gd name="T44" fmla="*/ 48 w 1354"/>
              <a:gd name="T45" fmla="*/ 127 h 277"/>
              <a:gd name="T46" fmla="*/ 43 w 1354"/>
              <a:gd name="T47" fmla="*/ 101 h 277"/>
              <a:gd name="T48" fmla="*/ 64 w 1354"/>
              <a:gd name="T49" fmla="*/ 101 h 277"/>
              <a:gd name="T50" fmla="*/ 64 w 1354"/>
              <a:gd name="T51" fmla="*/ 58 h 277"/>
              <a:gd name="T52" fmla="*/ 43 w 1354"/>
              <a:gd name="T53" fmla="*/ 58 h 277"/>
              <a:gd name="T54" fmla="*/ 43 w 1354"/>
              <a:gd name="T55" fmla="*/ 42 h 277"/>
              <a:gd name="T56" fmla="*/ 1311 w 1354"/>
              <a:gd name="T57" fmla="*/ 42 h 277"/>
              <a:gd name="T58" fmla="*/ 0 w 1354"/>
              <a:gd name="T59" fmla="*/ 85 h 277"/>
              <a:gd name="T60" fmla="*/ 0 w 1354"/>
              <a:gd name="T61" fmla="*/ 85 h 277"/>
              <a:gd name="T62" fmla="*/ 6 w 1354"/>
              <a:gd name="T63" fmla="*/ 122 h 277"/>
              <a:gd name="T64" fmla="*/ 16 w 1354"/>
              <a:gd name="T65" fmla="*/ 159 h 277"/>
              <a:gd name="T66" fmla="*/ 32 w 1354"/>
              <a:gd name="T67" fmla="*/ 191 h 277"/>
              <a:gd name="T68" fmla="*/ 59 w 1354"/>
              <a:gd name="T69" fmla="*/ 217 h 277"/>
              <a:gd name="T70" fmla="*/ 85 w 1354"/>
              <a:gd name="T71" fmla="*/ 239 h 277"/>
              <a:gd name="T72" fmla="*/ 117 w 1354"/>
              <a:gd name="T73" fmla="*/ 260 h 277"/>
              <a:gd name="T74" fmla="*/ 154 w 1354"/>
              <a:gd name="T75" fmla="*/ 271 h 277"/>
              <a:gd name="T76" fmla="*/ 191 w 1354"/>
              <a:gd name="T77" fmla="*/ 276 h 277"/>
              <a:gd name="T78" fmla="*/ 1163 w 1354"/>
              <a:gd name="T79" fmla="*/ 276 h 277"/>
              <a:gd name="T80" fmla="*/ 1163 w 1354"/>
              <a:gd name="T81" fmla="*/ 276 h 277"/>
              <a:gd name="T82" fmla="*/ 1200 w 1354"/>
              <a:gd name="T83" fmla="*/ 271 h 277"/>
              <a:gd name="T84" fmla="*/ 1237 w 1354"/>
              <a:gd name="T85" fmla="*/ 260 h 277"/>
              <a:gd name="T86" fmla="*/ 1269 w 1354"/>
              <a:gd name="T87" fmla="*/ 239 h 277"/>
              <a:gd name="T88" fmla="*/ 1296 w 1354"/>
              <a:gd name="T89" fmla="*/ 217 h 277"/>
              <a:gd name="T90" fmla="*/ 1321 w 1354"/>
              <a:gd name="T91" fmla="*/ 191 h 277"/>
              <a:gd name="T92" fmla="*/ 1337 w 1354"/>
              <a:gd name="T93" fmla="*/ 159 h 277"/>
              <a:gd name="T94" fmla="*/ 1348 w 1354"/>
              <a:gd name="T95" fmla="*/ 122 h 277"/>
              <a:gd name="T96" fmla="*/ 1353 w 1354"/>
              <a:gd name="T97" fmla="*/ 85 h 277"/>
              <a:gd name="T98" fmla="*/ 1353 w 1354"/>
              <a:gd name="T99" fmla="*/ 0 h 277"/>
              <a:gd name="T100" fmla="*/ 0 w 1354"/>
              <a:gd name="T101" fmla="*/ 0 h 277"/>
              <a:gd name="T102" fmla="*/ 0 w 1354"/>
              <a:gd name="T103" fmla="*/ 85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4" h="277">
                <a:moveTo>
                  <a:pt x="1311" y="42"/>
                </a:moveTo>
                <a:lnTo>
                  <a:pt x="1311" y="58"/>
                </a:lnTo>
                <a:lnTo>
                  <a:pt x="1290" y="58"/>
                </a:lnTo>
                <a:lnTo>
                  <a:pt x="1290" y="101"/>
                </a:lnTo>
                <a:lnTo>
                  <a:pt x="1311" y="101"/>
                </a:lnTo>
                <a:lnTo>
                  <a:pt x="1311" y="101"/>
                </a:lnTo>
                <a:lnTo>
                  <a:pt x="1306" y="127"/>
                </a:lnTo>
                <a:lnTo>
                  <a:pt x="1296" y="154"/>
                </a:lnTo>
                <a:lnTo>
                  <a:pt x="1280" y="175"/>
                </a:lnTo>
                <a:lnTo>
                  <a:pt x="1264" y="196"/>
                </a:lnTo>
                <a:lnTo>
                  <a:pt x="1243" y="213"/>
                </a:lnTo>
                <a:lnTo>
                  <a:pt x="1216" y="223"/>
                </a:lnTo>
                <a:lnTo>
                  <a:pt x="1190" y="228"/>
                </a:lnTo>
                <a:lnTo>
                  <a:pt x="1163" y="234"/>
                </a:lnTo>
                <a:lnTo>
                  <a:pt x="191" y="234"/>
                </a:lnTo>
                <a:lnTo>
                  <a:pt x="191" y="234"/>
                </a:lnTo>
                <a:lnTo>
                  <a:pt x="165" y="228"/>
                </a:lnTo>
                <a:lnTo>
                  <a:pt x="138" y="223"/>
                </a:lnTo>
                <a:lnTo>
                  <a:pt x="112" y="213"/>
                </a:lnTo>
                <a:lnTo>
                  <a:pt x="91" y="196"/>
                </a:lnTo>
                <a:lnTo>
                  <a:pt x="74" y="175"/>
                </a:lnTo>
                <a:lnTo>
                  <a:pt x="59" y="154"/>
                </a:lnTo>
                <a:lnTo>
                  <a:pt x="48" y="127"/>
                </a:lnTo>
                <a:lnTo>
                  <a:pt x="43" y="101"/>
                </a:lnTo>
                <a:lnTo>
                  <a:pt x="64" y="101"/>
                </a:lnTo>
                <a:lnTo>
                  <a:pt x="64" y="58"/>
                </a:lnTo>
                <a:lnTo>
                  <a:pt x="43" y="58"/>
                </a:lnTo>
                <a:lnTo>
                  <a:pt x="43" y="42"/>
                </a:lnTo>
                <a:lnTo>
                  <a:pt x="1311" y="42"/>
                </a:lnTo>
                <a:close/>
                <a:moveTo>
                  <a:pt x="0" y="85"/>
                </a:moveTo>
                <a:lnTo>
                  <a:pt x="0" y="85"/>
                </a:lnTo>
                <a:lnTo>
                  <a:pt x="6" y="122"/>
                </a:lnTo>
                <a:lnTo>
                  <a:pt x="16" y="159"/>
                </a:lnTo>
                <a:lnTo>
                  <a:pt x="32" y="191"/>
                </a:lnTo>
                <a:lnTo>
                  <a:pt x="59" y="217"/>
                </a:lnTo>
                <a:lnTo>
                  <a:pt x="85" y="239"/>
                </a:lnTo>
                <a:lnTo>
                  <a:pt x="117" y="260"/>
                </a:lnTo>
                <a:lnTo>
                  <a:pt x="154" y="271"/>
                </a:lnTo>
                <a:lnTo>
                  <a:pt x="191" y="276"/>
                </a:lnTo>
                <a:lnTo>
                  <a:pt x="1163" y="276"/>
                </a:lnTo>
                <a:lnTo>
                  <a:pt x="1163" y="276"/>
                </a:lnTo>
                <a:lnTo>
                  <a:pt x="1200" y="271"/>
                </a:lnTo>
                <a:lnTo>
                  <a:pt x="1237" y="260"/>
                </a:lnTo>
                <a:lnTo>
                  <a:pt x="1269" y="239"/>
                </a:lnTo>
                <a:lnTo>
                  <a:pt x="1296" y="217"/>
                </a:lnTo>
                <a:lnTo>
                  <a:pt x="1321" y="191"/>
                </a:lnTo>
                <a:lnTo>
                  <a:pt x="1337" y="159"/>
                </a:lnTo>
                <a:lnTo>
                  <a:pt x="1348" y="122"/>
                </a:lnTo>
                <a:lnTo>
                  <a:pt x="1353" y="85"/>
                </a:lnTo>
                <a:lnTo>
                  <a:pt x="1353" y="0"/>
                </a:lnTo>
                <a:lnTo>
                  <a:pt x="0" y="0"/>
                </a:lnTo>
                <a:lnTo>
                  <a:pt x="0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4" name="Freeform 870"/>
          <p:cNvSpPr>
            <a:spLocks noChangeArrowheads="1"/>
          </p:cNvSpPr>
          <p:nvPr/>
        </p:nvSpPr>
        <p:spPr bwMode="auto">
          <a:xfrm>
            <a:off x="5731407" y="347481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5" name="Freeform 871"/>
          <p:cNvSpPr>
            <a:spLocks noChangeArrowheads="1"/>
          </p:cNvSpPr>
          <p:nvPr/>
        </p:nvSpPr>
        <p:spPr bwMode="auto">
          <a:xfrm>
            <a:off x="5749775" y="347481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" name="Freeform 872"/>
          <p:cNvSpPr>
            <a:spLocks noChangeArrowheads="1"/>
          </p:cNvSpPr>
          <p:nvPr/>
        </p:nvSpPr>
        <p:spPr bwMode="auto">
          <a:xfrm>
            <a:off x="5769455" y="347481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7" name="Freeform 873"/>
          <p:cNvSpPr>
            <a:spLocks noChangeArrowheads="1"/>
          </p:cNvSpPr>
          <p:nvPr/>
        </p:nvSpPr>
        <p:spPr bwMode="auto">
          <a:xfrm>
            <a:off x="5787823" y="347481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8" name="Freeform 874"/>
          <p:cNvSpPr>
            <a:spLocks noChangeArrowheads="1"/>
          </p:cNvSpPr>
          <p:nvPr/>
        </p:nvSpPr>
        <p:spPr bwMode="auto">
          <a:xfrm>
            <a:off x="5807502" y="3474814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9" name="Freeform 875"/>
          <p:cNvSpPr>
            <a:spLocks noChangeArrowheads="1"/>
          </p:cNvSpPr>
          <p:nvPr/>
        </p:nvSpPr>
        <p:spPr bwMode="auto">
          <a:xfrm>
            <a:off x="5825870" y="347481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" name="Freeform 876"/>
          <p:cNvSpPr>
            <a:spLocks noChangeArrowheads="1"/>
          </p:cNvSpPr>
          <p:nvPr/>
        </p:nvSpPr>
        <p:spPr bwMode="auto">
          <a:xfrm>
            <a:off x="5842926" y="3474814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1" name="Freeform 877"/>
          <p:cNvSpPr>
            <a:spLocks noChangeArrowheads="1"/>
          </p:cNvSpPr>
          <p:nvPr/>
        </p:nvSpPr>
        <p:spPr bwMode="auto">
          <a:xfrm>
            <a:off x="5863918" y="347481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2" name="Freeform 878"/>
          <p:cNvSpPr>
            <a:spLocks noChangeArrowheads="1"/>
          </p:cNvSpPr>
          <p:nvPr/>
        </p:nvSpPr>
        <p:spPr bwMode="auto">
          <a:xfrm>
            <a:off x="5880973" y="3474814"/>
            <a:ext cx="14432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3" name="Freeform 879"/>
          <p:cNvSpPr>
            <a:spLocks noChangeArrowheads="1"/>
          </p:cNvSpPr>
          <p:nvPr/>
        </p:nvSpPr>
        <p:spPr bwMode="auto">
          <a:xfrm>
            <a:off x="5901965" y="3474814"/>
            <a:ext cx="11808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4" name="Freeform 880"/>
          <p:cNvSpPr>
            <a:spLocks noChangeArrowheads="1"/>
          </p:cNvSpPr>
          <p:nvPr/>
        </p:nvSpPr>
        <p:spPr bwMode="auto">
          <a:xfrm>
            <a:off x="5919021" y="3474814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5" name="Freeform 881"/>
          <p:cNvSpPr>
            <a:spLocks noChangeArrowheads="1"/>
          </p:cNvSpPr>
          <p:nvPr/>
        </p:nvSpPr>
        <p:spPr bwMode="auto">
          <a:xfrm>
            <a:off x="5938700" y="347481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6" name="Freeform 882"/>
          <p:cNvSpPr>
            <a:spLocks noChangeArrowheads="1"/>
          </p:cNvSpPr>
          <p:nvPr/>
        </p:nvSpPr>
        <p:spPr bwMode="auto">
          <a:xfrm>
            <a:off x="5958380" y="3474814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7" name="Freeform 883"/>
          <p:cNvSpPr>
            <a:spLocks noChangeArrowheads="1"/>
          </p:cNvSpPr>
          <p:nvPr/>
        </p:nvSpPr>
        <p:spPr bwMode="auto">
          <a:xfrm>
            <a:off x="5976748" y="347481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8" name="Freeform 884"/>
          <p:cNvSpPr>
            <a:spLocks noChangeArrowheads="1"/>
          </p:cNvSpPr>
          <p:nvPr/>
        </p:nvSpPr>
        <p:spPr bwMode="auto">
          <a:xfrm>
            <a:off x="5995116" y="347481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9" name="Freeform 885"/>
          <p:cNvSpPr>
            <a:spLocks noChangeArrowheads="1"/>
          </p:cNvSpPr>
          <p:nvPr/>
        </p:nvSpPr>
        <p:spPr bwMode="auto">
          <a:xfrm>
            <a:off x="6014795" y="347481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0" name="Freeform 886"/>
          <p:cNvSpPr>
            <a:spLocks noChangeArrowheads="1"/>
          </p:cNvSpPr>
          <p:nvPr/>
        </p:nvSpPr>
        <p:spPr bwMode="auto">
          <a:xfrm>
            <a:off x="6033163" y="347481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" name="Freeform 887"/>
          <p:cNvSpPr>
            <a:spLocks noChangeArrowheads="1"/>
          </p:cNvSpPr>
          <p:nvPr/>
        </p:nvSpPr>
        <p:spPr bwMode="auto">
          <a:xfrm>
            <a:off x="6051531" y="3474814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2" name="Freeform 888"/>
          <p:cNvSpPr>
            <a:spLocks noChangeArrowheads="1"/>
          </p:cNvSpPr>
          <p:nvPr/>
        </p:nvSpPr>
        <p:spPr bwMode="auto">
          <a:xfrm>
            <a:off x="6071211" y="347481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3" name="Freeform 889"/>
          <p:cNvSpPr>
            <a:spLocks noChangeArrowheads="1"/>
          </p:cNvSpPr>
          <p:nvPr/>
        </p:nvSpPr>
        <p:spPr bwMode="auto">
          <a:xfrm>
            <a:off x="5781262" y="3174369"/>
            <a:ext cx="326684" cy="64288"/>
          </a:xfrm>
          <a:custGeom>
            <a:avLst/>
            <a:gdLst>
              <a:gd name="T0" fmla="*/ 85 w 1099"/>
              <a:gd name="T1" fmla="*/ 64 h 214"/>
              <a:gd name="T2" fmla="*/ 111 w 1099"/>
              <a:gd name="T3" fmla="*/ 75 h 214"/>
              <a:gd name="T4" fmla="*/ 128 w 1099"/>
              <a:gd name="T5" fmla="*/ 107 h 214"/>
              <a:gd name="T6" fmla="*/ 122 w 1099"/>
              <a:gd name="T7" fmla="*/ 122 h 214"/>
              <a:gd name="T8" fmla="*/ 101 w 1099"/>
              <a:gd name="T9" fmla="*/ 144 h 214"/>
              <a:gd name="T10" fmla="*/ 37 w 1099"/>
              <a:gd name="T11" fmla="*/ 149 h 214"/>
              <a:gd name="T12" fmla="*/ 64 w 1099"/>
              <a:gd name="T13" fmla="*/ 122 h 214"/>
              <a:gd name="T14" fmla="*/ 37 w 1099"/>
              <a:gd name="T15" fmla="*/ 86 h 214"/>
              <a:gd name="T16" fmla="*/ 85 w 1099"/>
              <a:gd name="T17" fmla="*/ 64 h 214"/>
              <a:gd name="T18" fmla="*/ 908 w 1099"/>
              <a:gd name="T19" fmla="*/ 86 h 214"/>
              <a:gd name="T20" fmla="*/ 340 w 1099"/>
              <a:gd name="T21" fmla="*/ 128 h 214"/>
              <a:gd name="T22" fmla="*/ 329 w 1099"/>
              <a:gd name="T23" fmla="*/ 122 h 214"/>
              <a:gd name="T24" fmla="*/ 318 w 1099"/>
              <a:gd name="T25" fmla="*/ 112 h 214"/>
              <a:gd name="T26" fmla="*/ 314 w 1099"/>
              <a:gd name="T27" fmla="*/ 107 h 214"/>
              <a:gd name="T28" fmla="*/ 324 w 1099"/>
              <a:gd name="T29" fmla="*/ 91 h 214"/>
              <a:gd name="T30" fmla="*/ 340 w 1099"/>
              <a:gd name="T31" fmla="*/ 86 h 214"/>
              <a:gd name="T32" fmla="*/ 1056 w 1099"/>
              <a:gd name="T33" fmla="*/ 107 h 214"/>
              <a:gd name="T34" fmla="*/ 1051 w 1099"/>
              <a:gd name="T35" fmla="*/ 122 h 214"/>
              <a:gd name="T36" fmla="*/ 1035 w 1099"/>
              <a:gd name="T37" fmla="*/ 128 h 214"/>
              <a:gd name="T38" fmla="*/ 950 w 1099"/>
              <a:gd name="T39" fmla="*/ 86 h 214"/>
              <a:gd name="T40" fmla="*/ 1035 w 1099"/>
              <a:gd name="T41" fmla="*/ 86 h 214"/>
              <a:gd name="T42" fmla="*/ 1051 w 1099"/>
              <a:gd name="T43" fmla="*/ 91 h 214"/>
              <a:gd name="T44" fmla="*/ 1056 w 1099"/>
              <a:gd name="T45" fmla="*/ 107 h 214"/>
              <a:gd name="T46" fmla="*/ 85 w 1099"/>
              <a:gd name="T47" fmla="*/ 186 h 214"/>
              <a:gd name="T48" fmla="*/ 111 w 1099"/>
              <a:gd name="T49" fmla="*/ 186 h 214"/>
              <a:gd name="T50" fmla="*/ 154 w 1099"/>
              <a:gd name="T51" fmla="*/ 149 h 214"/>
              <a:gd name="T52" fmla="*/ 276 w 1099"/>
              <a:gd name="T53" fmla="*/ 122 h 214"/>
              <a:gd name="T54" fmla="*/ 286 w 1099"/>
              <a:gd name="T55" fmla="*/ 144 h 214"/>
              <a:gd name="T56" fmla="*/ 318 w 1099"/>
              <a:gd name="T57" fmla="*/ 165 h 214"/>
              <a:gd name="T58" fmla="*/ 1035 w 1099"/>
              <a:gd name="T59" fmla="*/ 171 h 214"/>
              <a:gd name="T60" fmla="*/ 1061 w 1099"/>
              <a:gd name="T61" fmla="*/ 165 h 214"/>
              <a:gd name="T62" fmla="*/ 1093 w 1099"/>
              <a:gd name="T63" fmla="*/ 128 h 214"/>
              <a:gd name="T64" fmla="*/ 1098 w 1099"/>
              <a:gd name="T65" fmla="*/ 107 h 214"/>
              <a:gd name="T66" fmla="*/ 1077 w 1099"/>
              <a:gd name="T67" fmla="*/ 59 h 214"/>
              <a:gd name="T68" fmla="*/ 1035 w 1099"/>
              <a:gd name="T69" fmla="*/ 43 h 214"/>
              <a:gd name="T70" fmla="*/ 340 w 1099"/>
              <a:gd name="T71" fmla="*/ 43 h 214"/>
              <a:gd name="T72" fmla="*/ 303 w 1099"/>
              <a:gd name="T73" fmla="*/ 54 h 214"/>
              <a:gd name="T74" fmla="*/ 276 w 1099"/>
              <a:gd name="T75" fmla="*/ 86 h 214"/>
              <a:gd name="T76" fmla="*/ 165 w 1099"/>
              <a:gd name="T77" fmla="*/ 86 h 214"/>
              <a:gd name="T78" fmla="*/ 138 w 1099"/>
              <a:gd name="T79" fmla="*/ 38 h 214"/>
              <a:gd name="T80" fmla="*/ 85 w 1099"/>
              <a:gd name="T81" fmla="*/ 22 h 214"/>
              <a:gd name="T82" fmla="*/ 37 w 1099"/>
              <a:gd name="T83" fmla="*/ 0 h 214"/>
              <a:gd name="T84" fmla="*/ 0 w 1099"/>
              <a:gd name="T85" fmla="*/ 213 h 214"/>
              <a:gd name="T86" fmla="*/ 37 w 1099"/>
              <a:gd name="T87" fmla="*/ 186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99" h="214">
                <a:moveTo>
                  <a:pt x="85" y="64"/>
                </a:moveTo>
                <a:lnTo>
                  <a:pt x="85" y="64"/>
                </a:lnTo>
                <a:lnTo>
                  <a:pt x="101" y="64"/>
                </a:lnTo>
                <a:lnTo>
                  <a:pt x="111" y="75"/>
                </a:lnTo>
                <a:lnTo>
                  <a:pt x="122" y="91"/>
                </a:lnTo>
                <a:lnTo>
                  <a:pt x="128" y="107"/>
                </a:lnTo>
                <a:lnTo>
                  <a:pt x="128" y="107"/>
                </a:lnTo>
                <a:lnTo>
                  <a:pt x="122" y="122"/>
                </a:lnTo>
                <a:lnTo>
                  <a:pt x="111" y="133"/>
                </a:lnTo>
                <a:lnTo>
                  <a:pt x="101" y="144"/>
                </a:lnTo>
                <a:lnTo>
                  <a:pt x="85" y="149"/>
                </a:lnTo>
                <a:lnTo>
                  <a:pt x="37" y="149"/>
                </a:lnTo>
                <a:lnTo>
                  <a:pt x="37" y="122"/>
                </a:lnTo>
                <a:lnTo>
                  <a:pt x="64" y="122"/>
                </a:lnTo>
                <a:lnTo>
                  <a:pt x="64" y="86"/>
                </a:lnTo>
                <a:lnTo>
                  <a:pt x="37" y="86"/>
                </a:lnTo>
                <a:lnTo>
                  <a:pt x="37" y="64"/>
                </a:lnTo>
                <a:lnTo>
                  <a:pt x="85" y="64"/>
                </a:lnTo>
                <a:close/>
                <a:moveTo>
                  <a:pt x="340" y="86"/>
                </a:moveTo>
                <a:lnTo>
                  <a:pt x="908" y="86"/>
                </a:lnTo>
                <a:lnTo>
                  <a:pt x="908" y="128"/>
                </a:lnTo>
                <a:lnTo>
                  <a:pt x="340" y="128"/>
                </a:lnTo>
                <a:lnTo>
                  <a:pt x="340" y="128"/>
                </a:lnTo>
                <a:lnTo>
                  <a:pt x="329" y="122"/>
                </a:lnTo>
                <a:lnTo>
                  <a:pt x="324" y="122"/>
                </a:lnTo>
                <a:lnTo>
                  <a:pt x="318" y="112"/>
                </a:lnTo>
                <a:lnTo>
                  <a:pt x="314" y="107"/>
                </a:lnTo>
                <a:lnTo>
                  <a:pt x="314" y="107"/>
                </a:lnTo>
                <a:lnTo>
                  <a:pt x="318" y="96"/>
                </a:lnTo>
                <a:lnTo>
                  <a:pt x="324" y="91"/>
                </a:lnTo>
                <a:lnTo>
                  <a:pt x="329" y="86"/>
                </a:lnTo>
                <a:lnTo>
                  <a:pt x="340" y="86"/>
                </a:lnTo>
                <a:close/>
                <a:moveTo>
                  <a:pt x="1056" y="107"/>
                </a:moveTo>
                <a:lnTo>
                  <a:pt x="1056" y="107"/>
                </a:lnTo>
                <a:lnTo>
                  <a:pt x="1056" y="112"/>
                </a:lnTo>
                <a:lnTo>
                  <a:pt x="1051" y="122"/>
                </a:lnTo>
                <a:lnTo>
                  <a:pt x="1041" y="122"/>
                </a:lnTo>
                <a:lnTo>
                  <a:pt x="1035" y="128"/>
                </a:lnTo>
                <a:lnTo>
                  <a:pt x="950" y="128"/>
                </a:lnTo>
                <a:lnTo>
                  <a:pt x="950" y="86"/>
                </a:lnTo>
                <a:lnTo>
                  <a:pt x="1035" y="86"/>
                </a:lnTo>
                <a:lnTo>
                  <a:pt x="1035" y="86"/>
                </a:lnTo>
                <a:lnTo>
                  <a:pt x="1041" y="86"/>
                </a:lnTo>
                <a:lnTo>
                  <a:pt x="1051" y="91"/>
                </a:lnTo>
                <a:lnTo>
                  <a:pt x="1056" y="96"/>
                </a:lnTo>
                <a:lnTo>
                  <a:pt x="1056" y="107"/>
                </a:lnTo>
                <a:close/>
                <a:moveTo>
                  <a:pt x="37" y="186"/>
                </a:moveTo>
                <a:lnTo>
                  <a:pt x="85" y="186"/>
                </a:lnTo>
                <a:lnTo>
                  <a:pt x="85" y="186"/>
                </a:lnTo>
                <a:lnTo>
                  <a:pt x="111" y="186"/>
                </a:lnTo>
                <a:lnTo>
                  <a:pt x="138" y="171"/>
                </a:lnTo>
                <a:lnTo>
                  <a:pt x="154" y="149"/>
                </a:lnTo>
                <a:lnTo>
                  <a:pt x="165" y="122"/>
                </a:lnTo>
                <a:lnTo>
                  <a:pt x="276" y="122"/>
                </a:lnTo>
                <a:lnTo>
                  <a:pt x="276" y="122"/>
                </a:lnTo>
                <a:lnTo>
                  <a:pt x="286" y="144"/>
                </a:lnTo>
                <a:lnTo>
                  <a:pt x="303" y="154"/>
                </a:lnTo>
                <a:lnTo>
                  <a:pt x="318" y="165"/>
                </a:lnTo>
                <a:lnTo>
                  <a:pt x="340" y="171"/>
                </a:lnTo>
                <a:lnTo>
                  <a:pt x="1035" y="171"/>
                </a:lnTo>
                <a:lnTo>
                  <a:pt x="1035" y="171"/>
                </a:lnTo>
                <a:lnTo>
                  <a:pt x="1061" y="165"/>
                </a:lnTo>
                <a:lnTo>
                  <a:pt x="1077" y="149"/>
                </a:lnTo>
                <a:lnTo>
                  <a:pt x="1093" y="128"/>
                </a:lnTo>
                <a:lnTo>
                  <a:pt x="1098" y="107"/>
                </a:lnTo>
                <a:lnTo>
                  <a:pt x="1098" y="107"/>
                </a:lnTo>
                <a:lnTo>
                  <a:pt x="1093" y="80"/>
                </a:lnTo>
                <a:lnTo>
                  <a:pt x="1077" y="59"/>
                </a:lnTo>
                <a:lnTo>
                  <a:pt x="1061" y="48"/>
                </a:lnTo>
                <a:lnTo>
                  <a:pt x="1035" y="43"/>
                </a:lnTo>
                <a:lnTo>
                  <a:pt x="340" y="43"/>
                </a:lnTo>
                <a:lnTo>
                  <a:pt x="340" y="43"/>
                </a:lnTo>
                <a:lnTo>
                  <a:pt x="318" y="43"/>
                </a:lnTo>
                <a:lnTo>
                  <a:pt x="303" y="54"/>
                </a:lnTo>
                <a:lnTo>
                  <a:pt x="286" y="70"/>
                </a:lnTo>
                <a:lnTo>
                  <a:pt x="276" y="86"/>
                </a:lnTo>
                <a:lnTo>
                  <a:pt x="165" y="86"/>
                </a:lnTo>
                <a:lnTo>
                  <a:pt x="165" y="86"/>
                </a:lnTo>
                <a:lnTo>
                  <a:pt x="154" y="59"/>
                </a:lnTo>
                <a:lnTo>
                  <a:pt x="138" y="38"/>
                </a:lnTo>
                <a:lnTo>
                  <a:pt x="111" y="27"/>
                </a:lnTo>
                <a:lnTo>
                  <a:pt x="85" y="22"/>
                </a:lnTo>
                <a:lnTo>
                  <a:pt x="37" y="22"/>
                </a:lnTo>
                <a:lnTo>
                  <a:pt x="37" y="0"/>
                </a:lnTo>
                <a:lnTo>
                  <a:pt x="0" y="0"/>
                </a:lnTo>
                <a:lnTo>
                  <a:pt x="0" y="213"/>
                </a:lnTo>
                <a:lnTo>
                  <a:pt x="37" y="213"/>
                </a:lnTo>
                <a:lnTo>
                  <a:pt x="37" y="1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4" name="Freeform 890"/>
          <p:cNvSpPr>
            <a:spLocks noChangeArrowheads="1"/>
          </p:cNvSpPr>
          <p:nvPr/>
        </p:nvSpPr>
        <p:spPr bwMode="auto">
          <a:xfrm>
            <a:off x="5762895" y="3174369"/>
            <a:ext cx="13120" cy="64288"/>
          </a:xfrm>
          <a:custGeom>
            <a:avLst/>
            <a:gdLst>
              <a:gd name="T0" fmla="*/ 0 w 44"/>
              <a:gd name="T1" fmla="*/ 0 h 214"/>
              <a:gd name="T2" fmla="*/ 43 w 44"/>
              <a:gd name="T3" fmla="*/ 0 h 214"/>
              <a:gd name="T4" fmla="*/ 43 w 44"/>
              <a:gd name="T5" fmla="*/ 213 h 214"/>
              <a:gd name="T6" fmla="*/ 0 w 44"/>
              <a:gd name="T7" fmla="*/ 213 h 214"/>
              <a:gd name="T8" fmla="*/ 0 w 44"/>
              <a:gd name="T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14">
                <a:moveTo>
                  <a:pt x="0" y="0"/>
                </a:moveTo>
                <a:lnTo>
                  <a:pt x="43" y="0"/>
                </a:lnTo>
                <a:lnTo>
                  <a:pt x="43" y="213"/>
                </a:lnTo>
                <a:lnTo>
                  <a:pt x="0" y="21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5" name="Freeform 891"/>
          <p:cNvSpPr>
            <a:spLocks noChangeArrowheads="1"/>
          </p:cNvSpPr>
          <p:nvPr/>
        </p:nvSpPr>
        <p:spPr bwMode="auto">
          <a:xfrm>
            <a:off x="5718287" y="3174369"/>
            <a:ext cx="36736" cy="64288"/>
          </a:xfrm>
          <a:custGeom>
            <a:avLst/>
            <a:gdLst>
              <a:gd name="T0" fmla="*/ 84 w 123"/>
              <a:gd name="T1" fmla="*/ 213 h 214"/>
              <a:gd name="T2" fmla="*/ 122 w 123"/>
              <a:gd name="T3" fmla="*/ 213 h 214"/>
              <a:gd name="T4" fmla="*/ 122 w 123"/>
              <a:gd name="T5" fmla="*/ 0 h 214"/>
              <a:gd name="T6" fmla="*/ 84 w 123"/>
              <a:gd name="T7" fmla="*/ 0 h 214"/>
              <a:gd name="T8" fmla="*/ 84 w 123"/>
              <a:gd name="T9" fmla="*/ 22 h 214"/>
              <a:gd name="T10" fmla="*/ 0 w 123"/>
              <a:gd name="T11" fmla="*/ 22 h 214"/>
              <a:gd name="T12" fmla="*/ 0 w 123"/>
              <a:gd name="T13" fmla="*/ 64 h 214"/>
              <a:gd name="T14" fmla="*/ 84 w 123"/>
              <a:gd name="T15" fmla="*/ 64 h 214"/>
              <a:gd name="T16" fmla="*/ 84 w 123"/>
              <a:gd name="T17" fmla="*/ 86 h 214"/>
              <a:gd name="T18" fmla="*/ 0 w 123"/>
              <a:gd name="T19" fmla="*/ 86 h 214"/>
              <a:gd name="T20" fmla="*/ 0 w 123"/>
              <a:gd name="T21" fmla="*/ 122 h 214"/>
              <a:gd name="T22" fmla="*/ 84 w 123"/>
              <a:gd name="T23" fmla="*/ 122 h 214"/>
              <a:gd name="T24" fmla="*/ 84 w 123"/>
              <a:gd name="T25" fmla="*/ 149 h 214"/>
              <a:gd name="T26" fmla="*/ 0 w 123"/>
              <a:gd name="T27" fmla="*/ 149 h 214"/>
              <a:gd name="T28" fmla="*/ 0 w 123"/>
              <a:gd name="T29" fmla="*/ 192 h 214"/>
              <a:gd name="T30" fmla="*/ 84 w 123"/>
              <a:gd name="T31" fmla="*/ 192 h 214"/>
              <a:gd name="T32" fmla="*/ 84 w 123"/>
              <a:gd name="T33" fmla="*/ 213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" h="214">
                <a:moveTo>
                  <a:pt x="84" y="213"/>
                </a:moveTo>
                <a:lnTo>
                  <a:pt x="122" y="213"/>
                </a:lnTo>
                <a:lnTo>
                  <a:pt x="122" y="0"/>
                </a:lnTo>
                <a:lnTo>
                  <a:pt x="84" y="0"/>
                </a:lnTo>
                <a:lnTo>
                  <a:pt x="84" y="22"/>
                </a:lnTo>
                <a:lnTo>
                  <a:pt x="0" y="22"/>
                </a:lnTo>
                <a:lnTo>
                  <a:pt x="0" y="64"/>
                </a:lnTo>
                <a:lnTo>
                  <a:pt x="84" y="64"/>
                </a:lnTo>
                <a:lnTo>
                  <a:pt x="84" y="86"/>
                </a:lnTo>
                <a:lnTo>
                  <a:pt x="0" y="86"/>
                </a:lnTo>
                <a:lnTo>
                  <a:pt x="0" y="122"/>
                </a:lnTo>
                <a:lnTo>
                  <a:pt x="84" y="122"/>
                </a:lnTo>
                <a:lnTo>
                  <a:pt x="84" y="149"/>
                </a:lnTo>
                <a:lnTo>
                  <a:pt x="0" y="149"/>
                </a:lnTo>
                <a:lnTo>
                  <a:pt x="0" y="192"/>
                </a:lnTo>
                <a:lnTo>
                  <a:pt x="84" y="192"/>
                </a:lnTo>
                <a:lnTo>
                  <a:pt x="84" y="21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96" name="Picture 89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087" y="2511818"/>
            <a:ext cx="417211" cy="29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97" name="Freeform 893"/>
          <p:cNvSpPr>
            <a:spLocks noChangeArrowheads="1"/>
          </p:cNvSpPr>
          <p:nvPr/>
        </p:nvSpPr>
        <p:spPr bwMode="auto">
          <a:xfrm>
            <a:off x="8329134" y="2549865"/>
            <a:ext cx="187614" cy="188926"/>
          </a:xfrm>
          <a:custGeom>
            <a:avLst/>
            <a:gdLst>
              <a:gd name="T0" fmla="*/ 190 w 632"/>
              <a:gd name="T1" fmla="*/ 186 h 633"/>
              <a:gd name="T2" fmla="*/ 100 w 632"/>
              <a:gd name="T3" fmla="*/ 144 h 633"/>
              <a:gd name="T4" fmla="*/ 121 w 632"/>
              <a:gd name="T5" fmla="*/ 122 h 633"/>
              <a:gd name="T6" fmla="*/ 169 w 632"/>
              <a:gd name="T7" fmla="*/ 85 h 633"/>
              <a:gd name="T8" fmla="*/ 222 w 632"/>
              <a:gd name="T9" fmla="*/ 53 h 633"/>
              <a:gd name="T10" fmla="*/ 286 w 632"/>
              <a:gd name="T11" fmla="*/ 42 h 633"/>
              <a:gd name="T12" fmla="*/ 318 w 632"/>
              <a:gd name="T13" fmla="*/ 38 h 633"/>
              <a:gd name="T14" fmla="*/ 387 w 632"/>
              <a:gd name="T15" fmla="*/ 48 h 633"/>
              <a:gd name="T16" fmla="*/ 450 w 632"/>
              <a:gd name="T17" fmla="*/ 74 h 633"/>
              <a:gd name="T18" fmla="*/ 504 w 632"/>
              <a:gd name="T19" fmla="*/ 117 h 633"/>
              <a:gd name="T20" fmla="*/ 552 w 632"/>
              <a:gd name="T21" fmla="*/ 165 h 633"/>
              <a:gd name="T22" fmla="*/ 482 w 632"/>
              <a:gd name="T23" fmla="*/ 207 h 633"/>
              <a:gd name="T24" fmla="*/ 573 w 632"/>
              <a:gd name="T25" fmla="*/ 207 h 633"/>
              <a:gd name="T26" fmla="*/ 594 w 632"/>
              <a:gd name="T27" fmla="*/ 313 h 633"/>
              <a:gd name="T28" fmla="*/ 589 w 632"/>
              <a:gd name="T29" fmla="*/ 356 h 633"/>
              <a:gd name="T30" fmla="*/ 567 w 632"/>
              <a:gd name="T31" fmla="*/ 430 h 633"/>
              <a:gd name="T32" fmla="*/ 546 w 632"/>
              <a:gd name="T33" fmla="*/ 462 h 633"/>
              <a:gd name="T34" fmla="*/ 419 w 632"/>
              <a:gd name="T35" fmla="*/ 505 h 633"/>
              <a:gd name="T36" fmla="*/ 514 w 632"/>
              <a:gd name="T37" fmla="*/ 505 h 633"/>
              <a:gd name="T38" fmla="*/ 429 w 632"/>
              <a:gd name="T39" fmla="*/ 568 h 633"/>
              <a:gd name="T40" fmla="*/ 318 w 632"/>
              <a:gd name="T41" fmla="*/ 589 h 633"/>
              <a:gd name="T42" fmla="*/ 275 w 632"/>
              <a:gd name="T43" fmla="*/ 584 h 633"/>
              <a:gd name="T44" fmla="*/ 196 w 632"/>
              <a:gd name="T45" fmla="*/ 563 h 633"/>
              <a:gd name="T46" fmla="*/ 132 w 632"/>
              <a:gd name="T47" fmla="*/ 515 h 633"/>
              <a:gd name="T48" fmla="*/ 79 w 632"/>
              <a:gd name="T49" fmla="*/ 456 h 633"/>
              <a:gd name="T50" fmla="*/ 212 w 632"/>
              <a:gd name="T51" fmla="*/ 420 h 633"/>
              <a:gd name="T52" fmla="*/ 47 w 632"/>
              <a:gd name="T53" fmla="*/ 377 h 633"/>
              <a:gd name="T54" fmla="*/ 42 w 632"/>
              <a:gd name="T55" fmla="*/ 345 h 633"/>
              <a:gd name="T56" fmla="*/ 42 w 632"/>
              <a:gd name="T57" fmla="*/ 313 h 633"/>
              <a:gd name="T58" fmla="*/ 47 w 632"/>
              <a:gd name="T59" fmla="*/ 249 h 633"/>
              <a:gd name="T60" fmla="*/ 74 w 632"/>
              <a:gd name="T61" fmla="*/ 186 h 633"/>
              <a:gd name="T62" fmla="*/ 318 w 632"/>
              <a:gd name="T63" fmla="*/ 632 h 633"/>
              <a:gd name="T64" fmla="*/ 382 w 632"/>
              <a:gd name="T65" fmla="*/ 627 h 633"/>
              <a:gd name="T66" fmla="*/ 493 w 632"/>
              <a:gd name="T67" fmla="*/ 579 h 633"/>
              <a:gd name="T68" fmla="*/ 578 w 632"/>
              <a:gd name="T69" fmla="*/ 488 h 633"/>
              <a:gd name="T70" fmla="*/ 626 w 632"/>
              <a:gd name="T71" fmla="*/ 377 h 633"/>
              <a:gd name="T72" fmla="*/ 631 w 632"/>
              <a:gd name="T73" fmla="*/ 313 h 633"/>
              <a:gd name="T74" fmla="*/ 631 w 632"/>
              <a:gd name="T75" fmla="*/ 281 h 633"/>
              <a:gd name="T76" fmla="*/ 610 w 632"/>
              <a:gd name="T77" fmla="*/ 191 h 633"/>
              <a:gd name="T78" fmla="*/ 541 w 632"/>
              <a:gd name="T79" fmla="*/ 91 h 633"/>
              <a:gd name="T80" fmla="*/ 440 w 632"/>
              <a:gd name="T81" fmla="*/ 21 h 633"/>
              <a:gd name="T82" fmla="*/ 350 w 632"/>
              <a:gd name="T83" fmla="*/ 0 h 633"/>
              <a:gd name="T84" fmla="*/ 318 w 632"/>
              <a:gd name="T85" fmla="*/ 0 h 633"/>
              <a:gd name="T86" fmla="*/ 254 w 632"/>
              <a:gd name="T87" fmla="*/ 6 h 633"/>
              <a:gd name="T88" fmla="*/ 137 w 632"/>
              <a:gd name="T89" fmla="*/ 53 h 633"/>
              <a:gd name="T90" fmla="*/ 53 w 632"/>
              <a:gd name="T91" fmla="*/ 138 h 633"/>
              <a:gd name="T92" fmla="*/ 4 w 632"/>
              <a:gd name="T93" fmla="*/ 249 h 633"/>
              <a:gd name="T94" fmla="*/ 0 w 632"/>
              <a:gd name="T95" fmla="*/ 313 h 633"/>
              <a:gd name="T96" fmla="*/ 0 w 632"/>
              <a:gd name="T97" fmla="*/ 345 h 633"/>
              <a:gd name="T98" fmla="*/ 26 w 632"/>
              <a:gd name="T99" fmla="*/ 435 h 633"/>
              <a:gd name="T100" fmla="*/ 95 w 632"/>
              <a:gd name="T101" fmla="*/ 536 h 633"/>
              <a:gd name="T102" fmla="*/ 196 w 632"/>
              <a:gd name="T103" fmla="*/ 606 h 633"/>
              <a:gd name="T104" fmla="*/ 286 w 632"/>
              <a:gd name="T105" fmla="*/ 627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2" h="633">
                <a:moveTo>
                  <a:pt x="74" y="186"/>
                </a:moveTo>
                <a:lnTo>
                  <a:pt x="190" y="186"/>
                </a:lnTo>
                <a:lnTo>
                  <a:pt x="190" y="144"/>
                </a:lnTo>
                <a:lnTo>
                  <a:pt x="100" y="144"/>
                </a:lnTo>
                <a:lnTo>
                  <a:pt x="100" y="144"/>
                </a:lnTo>
                <a:lnTo>
                  <a:pt x="121" y="122"/>
                </a:lnTo>
                <a:lnTo>
                  <a:pt x="143" y="101"/>
                </a:lnTo>
                <a:lnTo>
                  <a:pt x="169" y="85"/>
                </a:lnTo>
                <a:lnTo>
                  <a:pt x="196" y="69"/>
                </a:lnTo>
                <a:lnTo>
                  <a:pt x="222" y="53"/>
                </a:lnTo>
                <a:lnTo>
                  <a:pt x="254" y="48"/>
                </a:lnTo>
                <a:lnTo>
                  <a:pt x="286" y="42"/>
                </a:lnTo>
                <a:lnTo>
                  <a:pt x="318" y="38"/>
                </a:lnTo>
                <a:lnTo>
                  <a:pt x="318" y="38"/>
                </a:lnTo>
                <a:lnTo>
                  <a:pt x="355" y="42"/>
                </a:lnTo>
                <a:lnTo>
                  <a:pt x="387" y="48"/>
                </a:lnTo>
                <a:lnTo>
                  <a:pt x="419" y="59"/>
                </a:lnTo>
                <a:lnTo>
                  <a:pt x="450" y="74"/>
                </a:lnTo>
                <a:lnTo>
                  <a:pt x="482" y="91"/>
                </a:lnTo>
                <a:lnTo>
                  <a:pt x="504" y="117"/>
                </a:lnTo>
                <a:lnTo>
                  <a:pt x="530" y="138"/>
                </a:lnTo>
                <a:lnTo>
                  <a:pt x="552" y="165"/>
                </a:lnTo>
                <a:lnTo>
                  <a:pt x="482" y="165"/>
                </a:lnTo>
                <a:lnTo>
                  <a:pt x="482" y="207"/>
                </a:lnTo>
                <a:lnTo>
                  <a:pt x="573" y="207"/>
                </a:lnTo>
                <a:lnTo>
                  <a:pt x="573" y="207"/>
                </a:lnTo>
                <a:lnTo>
                  <a:pt x="589" y="260"/>
                </a:lnTo>
                <a:lnTo>
                  <a:pt x="594" y="313"/>
                </a:lnTo>
                <a:lnTo>
                  <a:pt x="594" y="313"/>
                </a:lnTo>
                <a:lnTo>
                  <a:pt x="589" y="356"/>
                </a:lnTo>
                <a:lnTo>
                  <a:pt x="578" y="393"/>
                </a:lnTo>
                <a:lnTo>
                  <a:pt x="567" y="430"/>
                </a:lnTo>
                <a:lnTo>
                  <a:pt x="546" y="462"/>
                </a:lnTo>
                <a:lnTo>
                  <a:pt x="546" y="462"/>
                </a:lnTo>
                <a:lnTo>
                  <a:pt x="419" y="462"/>
                </a:lnTo>
                <a:lnTo>
                  <a:pt x="419" y="505"/>
                </a:lnTo>
                <a:lnTo>
                  <a:pt x="514" y="505"/>
                </a:lnTo>
                <a:lnTo>
                  <a:pt x="514" y="505"/>
                </a:lnTo>
                <a:lnTo>
                  <a:pt x="477" y="542"/>
                </a:lnTo>
                <a:lnTo>
                  <a:pt x="429" y="568"/>
                </a:lnTo>
                <a:lnTo>
                  <a:pt x="376" y="584"/>
                </a:lnTo>
                <a:lnTo>
                  <a:pt x="318" y="589"/>
                </a:lnTo>
                <a:lnTo>
                  <a:pt x="318" y="589"/>
                </a:lnTo>
                <a:lnTo>
                  <a:pt x="275" y="584"/>
                </a:lnTo>
                <a:lnTo>
                  <a:pt x="233" y="579"/>
                </a:lnTo>
                <a:lnTo>
                  <a:pt x="196" y="563"/>
                </a:lnTo>
                <a:lnTo>
                  <a:pt x="164" y="542"/>
                </a:lnTo>
                <a:lnTo>
                  <a:pt x="132" y="515"/>
                </a:lnTo>
                <a:lnTo>
                  <a:pt x="106" y="488"/>
                </a:lnTo>
                <a:lnTo>
                  <a:pt x="79" y="456"/>
                </a:lnTo>
                <a:lnTo>
                  <a:pt x="63" y="420"/>
                </a:lnTo>
                <a:lnTo>
                  <a:pt x="212" y="420"/>
                </a:lnTo>
                <a:lnTo>
                  <a:pt x="212" y="377"/>
                </a:lnTo>
                <a:lnTo>
                  <a:pt x="47" y="377"/>
                </a:lnTo>
                <a:lnTo>
                  <a:pt x="47" y="377"/>
                </a:lnTo>
                <a:lnTo>
                  <a:pt x="42" y="345"/>
                </a:lnTo>
                <a:lnTo>
                  <a:pt x="42" y="313"/>
                </a:lnTo>
                <a:lnTo>
                  <a:pt x="42" y="313"/>
                </a:lnTo>
                <a:lnTo>
                  <a:pt x="42" y="281"/>
                </a:lnTo>
                <a:lnTo>
                  <a:pt x="47" y="249"/>
                </a:lnTo>
                <a:lnTo>
                  <a:pt x="58" y="218"/>
                </a:lnTo>
                <a:lnTo>
                  <a:pt x="74" y="186"/>
                </a:lnTo>
                <a:close/>
                <a:moveTo>
                  <a:pt x="318" y="632"/>
                </a:moveTo>
                <a:lnTo>
                  <a:pt x="318" y="632"/>
                </a:lnTo>
                <a:lnTo>
                  <a:pt x="350" y="627"/>
                </a:lnTo>
                <a:lnTo>
                  <a:pt x="382" y="627"/>
                </a:lnTo>
                <a:lnTo>
                  <a:pt x="440" y="606"/>
                </a:lnTo>
                <a:lnTo>
                  <a:pt x="493" y="579"/>
                </a:lnTo>
                <a:lnTo>
                  <a:pt x="541" y="536"/>
                </a:lnTo>
                <a:lnTo>
                  <a:pt x="578" y="488"/>
                </a:lnTo>
                <a:lnTo>
                  <a:pt x="610" y="435"/>
                </a:lnTo>
                <a:lnTo>
                  <a:pt x="626" y="377"/>
                </a:lnTo>
                <a:lnTo>
                  <a:pt x="631" y="345"/>
                </a:lnTo>
                <a:lnTo>
                  <a:pt x="631" y="313"/>
                </a:lnTo>
                <a:lnTo>
                  <a:pt x="631" y="313"/>
                </a:lnTo>
                <a:lnTo>
                  <a:pt x="631" y="281"/>
                </a:lnTo>
                <a:lnTo>
                  <a:pt x="626" y="249"/>
                </a:lnTo>
                <a:lnTo>
                  <a:pt x="610" y="191"/>
                </a:lnTo>
                <a:lnTo>
                  <a:pt x="578" y="138"/>
                </a:lnTo>
                <a:lnTo>
                  <a:pt x="541" y="91"/>
                </a:lnTo>
                <a:lnTo>
                  <a:pt x="493" y="53"/>
                </a:lnTo>
                <a:lnTo>
                  <a:pt x="440" y="21"/>
                </a:lnTo>
                <a:lnTo>
                  <a:pt x="382" y="6"/>
                </a:lnTo>
                <a:lnTo>
                  <a:pt x="350" y="0"/>
                </a:lnTo>
                <a:lnTo>
                  <a:pt x="318" y="0"/>
                </a:lnTo>
                <a:lnTo>
                  <a:pt x="318" y="0"/>
                </a:lnTo>
                <a:lnTo>
                  <a:pt x="286" y="0"/>
                </a:lnTo>
                <a:lnTo>
                  <a:pt x="254" y="6"/>
                </a:lnTo>
                <a:lnTo>
                  <a:pt x="196" y="21"/>
                </a:lnTo>
                <a:lnTo>
                  <a:pt x="137" y="53"/>
                </a:lnTo>
                <a:lnTo>
                  <a:pt x="95" y="91"/>
                </a:lnTo>
                <a:lnTo>
                  <a:pt x="53" y="138"/>
                </a:lnTo>
                <a:lnTo>
                  <a:pt x="26" y="191"/>
                </a:lnTo>
                <a:lnTo>
                  <a:pt x="4" y="249"/>
                </a:lnTo>
                <a:lnTo>
                  <a:pt x="0" y="281"/>
                </a:lnTo>
                <a:lnTo>
                  <a:pt x="0" y="313"/>
                </a:lnTo>
                <a:lnTo>
                  <a:pt x="0" y="313"/>
                </a:lnTo>
                <a:lnTo>
                  <a:pt x="0" y="345"/>
                </a:lnTo>
                <a:lnTo>
                  <a:pt x="4" y="377"/>
                </a:lnTo>
                <a:lnTo>
                  <a:pt x="26" y="435"/>
                </a:lnTo>
                <a:lnTo>
                  <a:pt x="53" y="488"/>
                </a:lnTo>
                <a:lnTo>
                  <a:pt x="95" y="536"/>
                </a:lnTo>
                <a:lnTo>
                  <a:pt x="137" y="579"/>
                </a:lnTo>
                <a:lnTo>
                  <a:pt x="196" y="606"/>
                </a:lnTo>
                <a:lnTo>
                  <a:pt x="254" y="627"/>
                </a:lnTo>
                <a:lnTo>
                  <a:pt x="286" y="627"/>
                </a:lnTo>
                <a:lnTo>
                  <a:pt x="318" y="6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8" name="Freeform 894"/>
          <p:cNvSpPr>
            <a:spLocks noChangeArrowheads="1"/>
          </p:cNvSpPr>
          <p:nvPr/>
        </p:nvSpPr>
        <p:spPr bwMode="auto">
          <a:xfrm>
            <a:off x="8574475" y="2549865"/>
            <a:ext cx="76095" cy="74783"/>
          </a:xfrm>
          <a:custGeom>
            <a:avLst/>
            <a:gdLst>
              <a:gd name="T0" fmla="*/ 128 w 256"/>
              <a:gd name="T1" fmla="*/ 38 h 250"/>
              <a:gd name="T2" fmla="*/ 159 w 256"/>
              <a:gd name="T3" fmla="*/ 48 h 250"/>
              <a:gd name="T4" fmla="*/ 207 w 256"/>
              <a:gd name="T5" fmla="*/ 91 h 250"/>
              <a:gd name="T6" fmla="*/ 213 w 256"/>
              <a:gd name="T7" fmla="*/ 122 h 250"/>
              <a:gd name="T8" fmla="*/ 213 w 256"/>
              <a:gd name="T9" fmla="*/ 144 h 250"/>
              <a:gd name="T10" fmla="*/ 186 w 256"/>
              <a:gd name="T11" fmla="*/ 186 h 250"/>
              <a:gd name="T12" fmla="*/ 144 w 256"/>
              <a:gd name="T13" fmla="*/ 207 h 250"/>
              <a:gd name="T14" fmla="*/ 128 w 256"/>
              <a:gd name="T15" fmla="*/ 207 h 250"/>
              <a:gd name="T16" fmla="*/ 96 w 256"/>
              <a:gd name="T17" fmla="*/ 202 h 250"/>
              <a:gd name="T18" fmla="*/ 48 w 256"/>
              <a:gd name="T19" fmla="*/ 159 h 250"/>
              <a:gd name="T20" fmla="*/ 43 w 256"/>
              <a:gd name="T21" fmla="*/ 122 h 250"/>
              <a:gd name="T22" fmla="*/ 43 w 256"/>
              <a:gd name="T23" fmla="*/ 106 h 250"/>
              <a:gd name="T24" fmla="*/ 70 w 256"/>
              <a:gd name="T25" fmla="*/ 64 h 250"/>
              <a:gd name="T26" fmla="*/ 112 w 256"/>
              <a:gd name="T27" fmla="*/ 42 h 250"/>
              <a:gd name="T28" fmla="*/ 128 w 256"/>
              <a:gd name="T29" fmla="*/ 249 h 250"/>
              <a:gd name="T30" fmla="*/ 154 w 256"/>
              <a:gd name="T31" fmla="*/ 249 h 250"/>
              <a:gd name="T32" fmla="*/ 197 w 256"/>
              <a:gd name="T33" fmla="*/ 228 h 250"/>
              <a:gd name="T34" fmla="*/ 234 w 256"/>
              <a:gd name="T35" fmla="*/ 196 h 250"/>
              <a:gd name="T36" fmla="*/ 250 w 256"/>
              <a:gd name="T37" fmla="*/ 149 h 250"/>
              <a:gd name="T38" fmla="*/ 255 w 256"/>
              <a:gd name="T39" fmla="*/ 122 h 250"/>
              <a:gd name="T40" fmla="*/ 245 w 256"/>
              <a:gd name="T41" fmla="*/ 74 h 250"/>
              <a:gd name="T42" fmla="*/ 218 w 256"/>
              <a:gd name="T43" fmla="*/ 32 h 250"/>
              <a:gd name="T44" fmla="*/ 176 w 256"/>
              <a:gd name="T45" fmla="*/ 6 h 250"/>
              <a:gd name="T46" fmla="*/ 128 w 256"/>
              <a:gd name="T47" fmla="*/ 0 h 250"/>
              <a:gd name="T48" fmla="*/ 101 w 256"/>
              <a:gd name="T49" fmla="*/ 0 h 250"/>
              <a:gd name="T50" fmla="*/ 59 w 256"/>
              <a:gd name="T51" fmla="*/ 21 h 250"/>
              <a:gd name="T52" fmla="*/ 21 w 256"/>
              <a:gd name="T53" fmla="*/ 53 h 250"/>
              <a:gd name="T54" fmla="*/ 6 w 256"/>
              <a:gd name="T55" fmla="*/ 101 h 250"/>
              <a:gd name="T56" fmla="*/ 0 w 256"/>
              <a:gd name="T57" fmla="*/ 122 h 250"/>
              <a:gd name="T58" fmla="*/ 11 w 256"/>
              <a:gd name="T59" fmla="*/ 175 h 250"/>
              <a:gd name="T60" fmla="*/ 38 w 256"/>
              <a:gd name="T61" fmla="*/ 213 h 250"/>
              <a:gd name="T62" fmla="*/ 80 w 256"/>
              <a:gd name="T63" fmla="*/ 239 h 250"/>
              <a:gd name="T64" fmla="*/ 128 w 256"/>
              <a:gd name="T65" fmla="*/ 249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6" h="250">
                <a:moveTo>
                  <a:pt x="128" y="38"/>
                </a:moveTo>
                <a:lnTo>
                  <a:pt x="128" y="38"/>
                </a:lnTo>
                <a:lnTo>
                  <a:pt x="144" y="42"/>
                </a:lnTo>
                <a:lnTo>
                  <a:pt x="159" y="48"/>
                </a:lnTo>
                <a:lnTo>
                  <a:pt x="186" y="64"/>
                </a:lnTo>
                <a:lnTo>
                  <a:pt x="207" y="91"/>
                </a:lnTo>
                <a:lnTo>
                  <a:pt x="213" y="106"/>
                </a:lnTo>
                <a:lnTo>
                  <a:pt x="213" y="122"/>
                </a:lnTo>
                <a:lnTo>
                  <a:pt x="213" y="122"/>
                </a:lnTo>
                <a:lnTo>
                  <a:pt x="213" y="144"/>
                </a:lnTo>
                <a:lnTo>
                  <a:pt x="207" y="159"/>
                </a:lnTo>
                <a:lnTo>
                  <a:pt x="186" y="186"/>
                </a:lnTo>
                <a:lnTo>
                  <a:pt x="159" y="202"/>
                </a:lnTo>
                <a:lnTo>
                  <a:pt x="144" y="207"/>
                </a:lnTo>
                <a:lnTo>
                  <a:pt x="128" y="207"/>
                </a:lnTo>
                <a:lnTo>
                  <a:pt x="128" y="207"/>
                </a:lnTo>
                <a:lnTo>
                  <a:pt x="112" y="207"/>
                </a:lnTo>
                <a:lnTo>
                  <a:pt x="96" y="202"/>
                </a:lnTo>
                <a:lnTo>
                  <a:pt x="70" y="186"/>
                </a:lnTo>
                <a:lnTo>
                  <a:pt x="48" y="159"/>
                </a:lnTo>
                <a:lnTo>
                  <a:pt x="43" y="144"/>
                </a:lnTo>
                <a:lnTo>
                  <a:pt x="43" y="122"/>
                </a:lnTo>
                <a:lnTo>
                  <a:pt x="43" y="122"/>
                </a:lnTo>
                <a:lnTo>
                  <a:pt x="43" y="106"/>
                </a:lnTo>
                <a:lnTo>
                  <a:pt x="48" y="91"/>
                </a:lnTo>
                <a:lnTo>
                  <a:pt x="70" y="64"/>
                </a:lnTo>
                <a:lnTo>
                  <a:pt x="96" y="48"/>
                </a:lnTo>
                <a:lnTo>
                  <a:pt x="112" y="42"/>
                </a:lnTo>
                <a:lnTo>
                  <a:pt x="128" y="38"/>
                </a:lnTo>
                <a:close/>
                <a:moveTo>
                  <a:pt x="128" y="249"/>
                </a:moveTo>
                <a:lnTo>
                  <a:pt x="128" y="249"/>
                </a:lnTo>
                <a:lnTo>
                  <a:pt x="154" y="249"/>
                </a:lnTo>
                <a:lnTo>
                  <a:pt x="176" y="239"/>
                </a:lnTo>
                <a:lnTo>
                  <a:pt x="197" y="228"/>
                </a:lnTo>
                <a:lnTo>
                  <a:pt x="218" y="213"/>
                </a:lnTo>
                <a:lnTo>
                  <a:pt x="234" y="196"/>
                </a:lnTo>
                <a:lnTo>
                  <a:pt x="245" y="175"/>
                </a:lnTo>
                <a:lnTo>
                  <a:pt x="250" y="149"/>
                </a:lnTo>
                <a:lnTo>
                  <a:pt x="255" y="122"/>
                </a:lnTo>
                <a:lnTo>
                  <a:pt x="255" y="122"/>
                </a:lnTo>
                <a:lnTo>
                  <a:pt x="250" y="101"/>
                </a:lnTo>
                <a:lnTo>
                  <a:pt x="245" y="74"/>
                </a:lnTo>
                <a:lnTo>
                  <a:pt x="234" y="53"/>
                </a:lnTo>
                <a:lnTo>
                  <a:pt x="218" y="32"/>
                </a:lnTo>
                <a:lnTo>
                  <a:pt x="197" y="21"/>
                </a:lnTo>
                <a:lnTo>
                  <a:pt x="176" y="6"/>
                </a:lnTo>
                <a:lnTo>
                  <a:pt x="154" y="0"/>
                </a:lnTo>
                <a:lnTo>
                  <a:pt x="128" y="0"/>
                </a:lnTo>
                <a:lnTo>
                  <a:pt x="128" y="0"/>
                </a:lnTo>
                <a:lnTo>
                  <a:pt x="101" y="0"/>
                </a:lnTo>
                <a:lnTo>
                  <a:pt x="80" y="6"/>
                </a:lnTo>
                <a:lnTo>
                  <a:pt x="59" y="21"/>
                </a:lnTo>
                <a:lnTo>
                  <a:pt x="38" y="32"/>
                </a:lnTo>
                <a:lnTo>
                  <a:pt x="21" y="53"/>
                </a:lnTo>
                <a:lnTo>
                  <a:pt x="11" y="74"/>
                </a:lnTo>
                <a:lnTo>
                  <a:pt x="6" y="101"/>
                </a:lnTo>
                <a:lnTo>
                  <a:pt x="0" y="122"/>
                </a:lnTo>
                <a:lnTo>
                  <a:pt x="0" y="122"/>
                </a:lnTo>
                <a:lnTo>
                  <a:pt x="6" y="149"/>
                </a:lnTo>
                <a:lnTo>
                  <a:pt x="11" y="175"/>
                </a:lnTo>
                <a:lnTo>
                  <a:pt x="21" y="196"/>
                </a:lnTo>
                <a:lnTo>
                  <a:pt x="38" y="213"/>
                </a:lnTo>
                <a:lnTo>
                  <a:pt x="59" y="228"/>
                </a:lnTo>
                <a:lnTo>
                  <a:pt x="80" y="239"/>
                </a:lnTo>
                <a:lnTo>
                  <a:pt x="101" y="249"/>
                </a:lnTo>
                <a:lnTo>
                  <a:pt x="128" y="2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9" name="Freeform 895"/>
          <p:cNvSpPr>
            <a:spLocks noChangeArrowheads="1"/>
          </p:cNvSpPr>
          <p:nvPr/>
        </p:nvSpPr>
        <p:spPr bwMode="auto">
          <a:xfrm>
            <a:off x="8504940" y="2549865"/>
            <a:ext cx="62975" cy="68223"/>
          </a:xfrm>
          <a:custGeom>
            <a:avLst/>
            <a:gdLst>
              <a:gd name="T0" fmla="*/ 74 w 213"/>
              <a:gd name="T1" fmla="*/ 38 h 229"/>
              <a:gd name="T2" fmla="*/ 138 w 213"/>
              <a:gd name="T3" fmla="*/ 38 h 229"/>
              <a:gd name="T4" fmla="*/ 138 w 213"/>
              <a:gd name="T5" fmla="*/ 38 h 229"/>
              <a:gd name="T6" fmla="*/ 154 w 213"/>
              <a:gd name="T7" fmla="*/ 42 h 229"/>
              <a:gd name="T8" fmla="*/ 164 w 213"/>
              <a:gd name="T9" fmla="*/ 53 h 229"/>
              <a:gd name="T10" fmla="*/ 164 w 213"/>
              <a:gd name="T11" fmla="*/ 53 h 229"/>
              <a:gd name="T12" fmla="*/ 170 w 213"/>
              <a:gd name="T13" fmla="*/ 64 h 229"/>
              <a:gd name="T14" fmla="*/ 170 w 213"/>
              <a:gd name="T15" fmla="*/ 80 h 229"/>
              <a:gd name="T16" fmla="*/ 159 w 213"/>
              <a:gd name="T17" fmla="*/ 122 h 229"/>
              <a:gd name="T18" fmla="*/ 106 w 213"/>
              <a:gd name="T19" fmla="*/ 122 h 229"/>
              <a:gd name="T20" fmla="*/ 106 w 213"/>
              <a:gd name="T21" fmla="*/ 165 h 229"/>
              <a:gd name="T22" fmla="*/ 143 w 213"/>
              <a:gd name="T23" fmla="*/ 165 h 229"/>
              <a:gd name="T24" fmla="*/ 143 w 213"/>
              <a:gd name="T25" fmla="*/ 170 h 229"/>
              <a:gd name="T26" fmla="*/ 143 w 213"/>
              <a:gd name="T27" fmla="*/ 170 h 229"/>
              <a:gd name="T28" fmla="*/ 132 w 213"/>
              <a:gd name="T29" fmla="*/ 181 h 229"/>
              <a:gd name="T30" fmla="*/ 117 w 213"/>
              <a:gd name="T31" fmla="*/ 186 h 229"/>
              <a:gd name="T32" fmla="*/ 117 w 213"/>
              <a:gd name="T33" fmla="*/ 186 h 229"/>
              <a:gd name="T34" fmla="*/ 100 w 213"/>
              <a:gd name="T35" fmla="*/ 186 h 229"/>
              <a:gd name="T36" fmla="*/ 90 w 213"/>
              <a:gd name="T37" fmla="*/ 175 h 229"/>
              <a:gd name="T38" fmla="*/ 53 w 213"/>
              <a:gd name="T39" fmla="*/ 101 h 229"/>
              <a:gd name="T40" fmla="*/ 85 w 213"/>
              <a:gd name="T41" fmla="*/ 101 h 229"/>
              <a:gd name="T42" fmla="*/ 85 w 213"/>
              <a:gd name="T43" fmla="*/ 59 h 229"/>
              <a:gd name="T44" fmla="*/ 42 w 213"/>
              <a:gd name="T45" fmla="*/ 59 h 229"/>
              <a:gd name="T46" fmla="*/ 42 w 213"/>
              <a:gd name="T47" fmla="*/ 59 h 229"/>
              <a:gd name="T48" fmla="*/ 42 w 213"/>
              <a:gd name="T49" fmla="*/ 53 h 229"/>
              <a:gd name="T50" fmla="*/ 42 w 213"/>
              <a:gd name="T51" fmla="*/ 53 h 229"/>
              <a:gd name="T52" fmla="*/ 53 w 213"/>
              <a:gd name="T53" fmla="*/ 42 h 229"/>
              <a:gd name="T54" fmla="*/ 74 w 213"/>
              <a:gd name="T55" fmla="*/ 38 h 229"/>
              <a:gd name="T56" fmla="*/ 53 w 213"/>
              <a:gd name="T57" fmla="*/ 191 h 229"/>
              <a:gd name="T58" fmla="*/ 53 w 213"/>
              <a:gd name="T59" fmla="*/ 191 h 229"/>
              <a:gd name="T60" fmla="*/ 64 w 213"/>
              <a:gd name="T61" fmla="*/ 207 h 229"/>
              <a:gd name="T62" fmla="*/ 79 w 213"/>
              <a:gd name="T63" fmla="*/ 218 h 229"/>
              <a:gd name="T64" fmla="*/ 96 w 213"/>
              <a:gd name="T65" fmla="*/ 228 h 229"/>
              <a:gd name="T66" fmla="*/ 117 w 213"/>
              <a:gd name="T67" fmla="*/ 228 h 229"/>
              <a:gd name="T68" fmla="*/ 117 w 213"/>
              <a:gd name="T69" fmla="*/ 228 h 229"/>
              <a:gd name="T70" fmla="*/ 138 w 213"/>
              <a:gd name="T71" fmla="*/ 223 h 229"/>
              <a:gd name="T72" fmla="*/ 154 w 213"/>
              <a:gd name="T73" fmla="*/ 218 h 229"/>
              <a:gd name="T74" fmla="*/ 170 w 213"/>
              <a:gd name="T75" fmla="*/ 202 h 229"/>
              <a:gd name="T76" fmla="*/ 180 w 213"/>
              <a:gd name="T77" fmla="*/ 181 h 229"/>
              <a:gd name="T78" fmla="*/ 212 w 213"/>
              <a:gd name="T79" fmla="*/ 96 h 229"/>
              <a:gd name="T80" fmla="*/ 212 w 213"/>
              <a:gd name="T81" fmla="*/ 96 h 229"/>
              <a:gd name="T82" fmla="*/ 212 w 213"/>
              <a:gd name="T83" fmla="*/ 80 h 229"/>
              <a:gd name="T84" fmla="*/ 212 w 213"/>
              <a:gd name="T85" fmla="*/ 59 h 229"/>
              <a:gd name="T86" fmla="*/ 207 w 213"/>
              <a:gd name="T87" fmla="*/ 42 h 229"/>
              <a:gd name="T88" fmla="*/ 201 w 213"/>
              <a:gd name="T89" fmla="*/ 27 h 229"/>
              <a:gd name="T90" fmla="*/ 201 w 213"/>
              <a:gd name="T91" fmla="*/ 27 h 229"/>
              <a:gd name="T92" fmla="*/ 185 w 213"/>
              <a:gd name="T93" fmla="*/ 16 h 229"/>
              <a:gd name="T94" fmla="*/ 175 w 213"/>
              <a:gd name="T95" fmla="*/ 6 h 229"/>
              <a:gd name="T96" fmla="*/ 159 w 213"/>
              <a:gd name="T97" fmla="*/ 0 h 229"/>
              <a:gd name="T98" fmla="*/ 138 w 213"/>
              <a:gd name="T99" fmla="*/ 0 h 229"/>
              <a:gd name="T100" fmla="*/ 74 w 213"/>
              <a:gd name="T101" fmla="*/ 0 h 229"/>
              <a:gd name="T102" fmla="*/ 74 w 213"/>
              <a:gd name="T103" fmla="*/ 0 h 229"/>
              <a:gd name="T104" fmla="*/ 53 w 213"/>
              <a:gd name="T105" fmla="*/ 0 h 229"/>
              <a:gd name="T106" fmla="*/ 37 w 213"/>
              <a:gd name="T107" fmla="*/ 6 h 229"/>
              <a:gd name="T108" fmla="*/ 21 w 213"/>
              <a:gd name="T109" fmla="*/ 16 h 229"/>
              <a:gd name="T110" fmla="*/ 10 w 213"/>
              <a:gd name="T111" fmla="*/ 32 h 229"/>
              <a:gd name="T112" fmla="*/ 10 w 213"/>
              <a:gd name="T113" fmla="*/ 32 h 229"/>
              <a:gd name="T114" fmla="*/ 0 w 213"/>
              <a:gd name="T115" fmla="*/ 53 h 229"/>
              <a:gd name="T116" fmla="*/ 0 w 213"/>
              <a:gd name="T117" fmla="*/ 69 h 229"/>
              <a:gd name="T118" fmla="*/ 0 w 213"/>
              <a:gd name="T119" fmla="*/ 91 h 229"/>
              <a:gd name="T120" fmla="*/ 5 w 213"/>
              <a:gd name="T121" fmla="*/ 106 h 229"/>
              <a:gd name="T122" fmla="*/ 53 w 213"/>
              <a:gd name="T123" fmla="*/ 19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3" h="229">
                <a:moveTo>
                  <a:pt x="74" y="38"/>
                </a:moveTo>
                <a:lnTo>
                  <a:pt x="138" y="38"/>
                </a:lnTo>
                <a:lnTo>
                  <a:pt x="138" y="38"/>
                </a:lnTo>
                <a:lnTo>
                  <a:pt x="154" y="42"/>
                </a:lnTo>
                <a:lnTo>
                  <a:pt x="164" y="53"/>
                </a:lnTo>
                <a:lnTo>
                  <a:pt x="164" y="53"/>
                </a:lnTo>
                <a:lnTo>
                  <a:pt x="170" y="64"/>
                </a:lnTo>
                <a:lnTo>
                  <a:pt x="170" y="80"/>
                </a:lnTo>
                <a:lnTo>
                  <a:pt x="159" y="122"/>
                </a:lnTo>
                <a:lnTo>
                  <a:pt x="106" y="122"/>
                </a:lnTo>
                <a:lnTo>
                  <a:pt x="106" y="165"/>
                </a:lnTo>
                <a:lnTo>
                  <a:pt x="143" y="165"/>
                </a:lnTo>
                <a:lnTo>
                  <a:pt x="143" y="170"/>
                </a:lnTo>
                <a:lnTo>
                  <a:pt x="143" y="170"/>
                </a:lnTo>
                <a:lnTo>
                  <a:pt x="132" y="181"/>
                </a:lnTo>
                <a:lnTo>
                  <a:pt x="117" y="186"/>
                </a:lnTo>
                <a:lnTo>
                  <a:pt x="117" y="186"/>
                </a:lnTo>
                <a:lnTo>
                  <a:pt x="100" y="186"/>
                </a:lnTo>
                <a:lnTo>
                  <a:pt x="90" y="175"/>
                </a:lnTo>
                <a:lnTo>
                  <a:pt x="53" y="101"/>
                </a:lnTo>
                <a:lnTo>
                  <a:pt x="85" y="101"/>
                </a:lnTo>
                <a:lnTo>
                  <a:pt x="85" y="59"/>
                </a:lnTo>
                <a:lnTo>
                  <a:pt x="42" y="59"/>
                </a:lnTo>
                <a:lnTo>
                  <a:pt x="42" y="59"/>
                </a:lnTo>
                <a:lnTo>
                  <a:pt x="42" y="53"/>
                </a:lnTo>
                <a:lnTo>
                  <a:pt x="42" y="53"/>
                </a:lnTo>
                <a:lnTo>
                  <a:pt x="53" y="42"/>
                </a:lnTo>
                <a:lnTo>
                  <a:pt x="74" y="38"/>
                </a:lnTo>
                <a:close/>
                <a:moveTo>
                  <a:pt x="53" y="191"/>
                </a:moveTo>
                <a:lnTo>
                  <a:pt x="53" y="191"/>
                </a:lnTo>
                <a:lnTo>
                  <a:pt x="64" y="207"/>
                </a:lnTo>
                <a:lnTo>
                  <a:pt x="79" y="218"/>
                </a:lnTo>
                <a:lnTo>
                  <a:pt x="96" y="228"/>
                </a:lnTo>
                <a:lnTo>
                  <a:pt x="117" y="228"/>
                </a:lnTo>
                <a:lnTo>
                  <a:pt x="117" y="228"/>
                </a:lnTo>
                <a:lnTo>
                  <a:pt x="138" y="223"/>
                </a:lnTo>
                <a:lnTo>
                  <a:pt x="154" y="218"/>
                </a:lnTo>
                <a:lnTo>
                  <a:pt x="170" y="202"/>
                </a:lnTo>
                <a:lnTo>
                  <a:pt x="180" y="181"/>
                </a:lnTo>
                <a:lnTo>
                  <a:pt x="212" y="96"/>
                </a:lnTo>
                <a:lnTo>
                  <a:pt x="212" y="96"/>
                </a:lnTo>
                <a:lnTo>
                  <a:pt x="212" y="80"/>
                </a:lnTo>
                <a:lnTo>
                  <a:pt x="212" y="59"/>
                </a:lnTo>
                <a:lnTo>
                  <a:pt x="207" y="42"/>
                </a:lnTo>
                <a:lnTo>
                  <a:pt x="201" y="27"/>
                </a:lnTo>
                <a:lnTo>
                  <a:pt x="201" y="27"/>
                </a:lnTo>
                <a:lnTo>
                  <a:pt x="185" y="16"/>
                </a:lnTo>
                <a:lnTo>
                  <a:pt x="175" y="6"/>
                </a:lnTo>
                <a:lnTo>
                  <a:pt x="159" y="0"/>
                </a:lnTo>
                <a:lnTo>
                  <a:pt x="138" y="0"/>
                </a:lnTo>
                <a:lnTo>
                  <a:pt x="74" y="0"/>
                </a:lnTo>
                <a:lnTo>
                  <a:pt x="74" y="0"/>
                </a:lnTo>
                <a:lnTo>
                  <a:pt x="53" y="0"/>
                </a:lnTo>
                <a:lnTo>
                  <a:pt x="37" y="6"/>
                </a:lnTo>
                <a:lnTo>
                  <a:pt x="21" y="16"/>
                </a:lnTo>
                <a:lnTo>
                  <a:pt x="10" y="32"/>
                </a:lnTo>
                <a:lnTo>
                  <a:pt x="10" y="32"/>
                </a:lnTo>
                <a:lnTo>
                  <a:pt x="0" y="53"/>
                </a:lnTo>
                <a:lnTo>
                  <a:pt x="0" y="69"/>
                </a:lnTo>
                <a:lnTo>
                  <a:pt x="0" y="91"/>
                </a:lnTo>
                <a:lnTo>
                  <a:pt x="5" y="106"/>
                </a:lnTo>
                <a:lnTo>
                  <a:pt x="53" y="19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0" name="Freeform 896"/>
          <p:cNvSpPr>
            <a:spLocks noChangeArrowheads="1"/>
          </p:cNvSpPr>
          <p:nvPr/>
        </p:nvSpPr>
        <p:spPr bwMode="auto">
          <a:xfrm>
            <a:off x="8385550" y="2604969"/>
            <a:ext cx="19679" cy="13120"/>
          </a:xfrm>
          <a:custGeom>
            <a:avLst/>
            <a:gdLst>
              <a:gd name="T0" fmla="*/ 0 w 65"/>
              <a:gd name="T1" fmla="*/ 0 h 43"/>
              <a:gd name="T2" fmla="*/ 64 w 65"/>
              <a:gd name="T3" fmla="*/ 0 h 43"/>
              <a:gd name="T4" fmla="*/ 64 w 65"/>
              <a:gd name="T5" fmla="*/ 42 h 43"/>
              <a:gd name="T6" fmla="*/ 0 w 65"/>
              <a:gd name="T7" fmla="*/ 42 h 43"/>
              <a:gd name="T8" fmla="*/ 0 w 65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3">
                <a:moveTo>
                  <a:pt x="0" y="0"/>
                </a:moveTo>
                <a:lnTo>
                  <a:pt x="64" y="0"/>
                </a:lnTo>
                <a:lnTo>
                  <a:pt x="64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" name="Freeform 897"/>
          <p:cNvSpPr>
            <a:spLocks noChangeArrowheads="1"/>
          </p:cNvSpPr>
          <p:nvPr/>
        </p:nvSpPr>
        <p:spPr bwMode="auto">
          <a:xfrm>
            <a:off x="8367182" y="2636456"/>
            <a:ext cx="57727" cy="13120"/>
          </a:xfrm>
          <a:custGeom>
            <a:avLst/>
            <a:gdLst>
              <a:gd name="T0" fmla="*/ 0 w 192"/>
              <a:gd name="T1" fmla="*/ 0 h 44"/>
              <a:gd name="T2" fmla="*/ 191 w 192"/>
              <a:gd name="T3" fmla="*/ 0 h 44"/>
              <a:gd name="T4" fmla="*/ 191 w 192"/>
              <a:gd name="T5" fmla="*/ 43 h 44"/>
              <a:gd name="T6" fmla="*/ 0 w 192"/>
              <a:gd name="T7" fmla="*/ 43 h 44"/>
              <a:gd name="T8" fmla="*/ 0 w 192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44">
                <a:moveTo>
                  <a:pt x="0" y="0"/>
                </a:moveTo>
                <a:lnTo>
                  <a:pt x="191" y="0"/>
                </a:lnTo>
                <a:lnTo>
                  <a:pt x="191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2" name="Freeform 898"/>
          <p:cNvSpPr>
            <a:spLocks noChangeArrowheads="1"/>
          </p:cNvSpPr>
          <p:nvPr/>
        </p:nvSpPr>
        <p:spPr bwMode="auto">
          <a:xfrm>
            <a:off x="8423597" y="2661384"/>
            <a:ext cx="19680" cy="13120"/>
          </a:xfrm>
          <a:custGeom>
            <a:avLst/>
            <a:gdLst>
              <a:gd name="T0" fmla="*/ 0 w 65"/>
              <a:gd name="T1" fmla="*/ 0 h 44"/>
              <a:gd name="T2" fmla="*/ 64 w 65"/>
              <a:gd name="T3" fmla="*/ 0 h 44"/>
              <a:gd name="T4" fmla="*/ 64 w 65"/>
              <a:gd name="T5" fmla="*/ 43 h 44"/>
              <a:gd name="T6" fmla="*/ 0 w 65"/>
              <a:gd name="T7" fmla="*/ 43 h 44"/>
              <a:gd name="T8" fmla="*/ 0 w 6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0" y="0"/>
                </a:moveTo>
                <a:lnTo>
                  <a:pt x="64" y="0"/>
                </a:lnTo>
                <a:lnTo>
                  <a:pt x="6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3" name="Freeform 899"/>
          <p:cNvSpPr>
            <a:spLocks noChangeArrowheads="1"/>
          </p:cNvSpPr>
          <p:nvPr/>
        </p:nvSpPr>
        <p:spPr bwMode="auto">
          <a:xfrm>
            <a:off x="8436717" y="2581353"/>
            <a:ext cx="18368" cy="11808"/>
          </a:xfrm>
          <a:custGeom>
            <a:avLst/>
            <a:gdLst>
              <a:gd name="T0" fmla="*/ 0 w 60"/>
              <a:gd name="T1" fmla="*/ 0 h 39"/>
              <a:gd name="T2" fmla="*/ 59 w 60"/>
              <a:gd name="T3" fmla="*/ 0 h 39"/>
              <a:gd name="T4" fmla="*/ 59 w 60"/>
              <a:gd name="T5" fmla="*/ 38 h 39"/>
              <a:gd name="T6" fmla="*/ 0 w 60"/>
              <a:gd name="T7" fmla="*/ 38 h 39"/>
              <a:gd name="T8" fmla="*/ 0 w 60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9">
                <a:moveTo>
                  <a:pt x="0" y="0"/>
                </a:moveTo>
                <a:lnTo>
                  <a:pt x="59" y="0"/>
                </a:lnTo>
                <a:lnTo>
                  <a:pt x="59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4" name="Freeform 900"/>
          <p:cNvSpPr>
            <a:spLocks noChangeArrowheads="1"/>
          </p:cNvSpPr>
          <p:nvPr/>
        </p:nvSpPr>
        <p:spPr bwMode="auto">
          <a:xfrm>
            <a:off x="8405229" y="2566922"/>
            <a:ext cx="19680" cy="13120"/>
          </a:xfrm>
          <a:custGeom>
            <a:avLst/>
            <a:gdLst>
              <a:gd name="T0" fmla="*/ 0 w 65"/>
              <a:gd name="T1" fmla="*/ 0 h 43"/>
              <a:gd name="T2" fmla="*/ 64 w 65"/>
              <a:gd name="T3" fmla="*/ 0 h 43"/>
              <a:gd name="T4" fmla="*/ 64 w 65"/>
              <a:gd name="T5" fmla="*/ 42 h 43"/>
              <a:gd name="T6" fmla="*/ 0 w 65"/>
              <a:gd name="T7" fmla="*/ 42 h 43"/>
              <a:gd name="T8" fmla="*/ 0 w 65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3">
                <a:moveTo>
                  <a:pt x="0" y="0"/>
                </a:moveTo>
                <a:lnTo>
                  <a:pt x="64" y="0"/>
                </a:lnTo>
                <a:lnTo>
                  <a:pt x="64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5" name="Freeform 901"/>
          <p:cNvSpPr>
            <a:spLocks noChangeArrowheads="1"/>
          </p:cNvSpPr>
          <p:nvPr/>
        </p:nvSpPr>
        <p:spPr bwMode="auto">
          <a:xfrm>
            <a:off x="8380302" y="2692872"/>
            <a:ext cx="31488" cy="13120"/>
          </a:xfrm>
          <a:custGeom>
            <a:avLst/>
            <a:gdLst>
              <a:gd name="T0" fmla="*/ 0 w 107"/>
              <a:gd name="T1" fmla="*/ 0 h 43"/>
              <a:gd name="T2" fmla="*/ 106 w 107"/>
              <a:gd name="T3" fmla="*/ 0 h 43"/>
              <a:gd name="T4" fmla="*/ 106 w 107"/>
              <a:gd name="T5" fmla="*/ 42 h 43"/>
              <a:gd name="T6" fmla="*/ 0 w 107"/>
              <a:gd name="T7" fmla="*/ 42 h 43"/>
              <a:gd name="T8" fmla="*/ 0 w 107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43">
                <a:moveTo>
                  <a:pt x="0" y="0"/>
                </a:moveTo>
                <a:lnTo>
                  <a:pt x="106" y="0"/>
                </a:lnTo>
                <a:lnTo>
                  <a:pt x="106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6" name="Freeform 902"/>
          <p:cNvSpPr>
            <a:spLocks noChangeArrowheads="1"/>
          </p:cNvSpPr>
          <p:nvPr/>
        </p:nvSpPr>
        <p:spPr bwMode="auto">
          <a:xfrm>
            <a:off x="8411789" y="2705992"/>
            <a:ext cx="26240" cy="13120"/>
          </a:xfrm>
          <a:custGeom>
            <a:avLst/>
            <a:gdLst>
              <a:gd name="T0" fmla="*/ 0 w 86"/>
              <a:gd name="T1" fmla="*/ 0 h 43"/>
              <a:gd name="T2" fmla="*/ 85 w 86"/>
              <a:gd name="T3" fmla="*/ 0 h 43"/>
              <a:gd name="T4" fmla="*/ 85 w 86"/>
              <a:gd name="T5" fmla="*/ 42 h 43"/>
              <a:gd name="T6" fmla="*/ 0 w 86"/>
              <a:gd name="T7" fmla="*/ 42 h 43"/>
              <a:gd name="T8" fmla="*/ 0 w 86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3">
                <a:moveTo>
                  <a:pt x="0" y="0"/>
                </a:moveTo>
                <a:lnTo>
                  <a:pt x="85" y="0"/>
                </a:lnTo>
                <a:lnTo>
                  <a:pt x="85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7" name="Freeform 903"/>
          <p:cNvSpPr>
            <a:spLocks noChangeArrowheads="1"/>
          </p:cNvSpPr>
          <p:nvPr/>
        </p:nvSpPr>
        <p:spPr bwMode="auto">
          <a:xfrm>
            <a:off x="8461645" y="2636456"/>
            <a:ext cx="10496" cy="13120"/>
          </a:xfrm>
          <a:custGeom>
            <a:avLst/>
            <a:gdLst>
              <a:gd name="T0" fmla="*/ 0 w 37"/>
              <a:gd name="T1" fmla="*/ 0 h 44"/>
              <a:gd name="T2" fmla="*/ 36 w 37"/>
              <a:gd name="T3" fmla="*/ 0 h 44"/>
              <a:gd name="T4" fmla="*/ 36 w 37"/>
              <a:gd name="T5" fmla="*/ 43 h 44"/>
              <a:gd name="T6" fmla="*/ 0 w 37"/>
              <a:gd name="T7" fmla="*/ 43 h 44"/>
              <a:gd name="T8" fmla="*/ 0 w 37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44">
                <a:moveTo>
                  <a:pt x="0" y="0"/>
                </a:moveTo>
                <a:lnTo>
                  <a:pt x="36" y="0"/>
                </a:lnTo>
                <a:lnTo>
                  <a:pt x="36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8" name="Freeform 904"/>
          <p:cNvSpPr>
            <a:spLocks noChangeArrowheads="1"/>
          </p:cNvSpPr>
          <p:nvPr/>
        </p:nvSpPr>
        <p:spPr bwMode="auto">
          <a:xfrm>
            <a:off x="8473452" y="2654824"/>
            <a:ext cx="14432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9" name="Freeform 905"/>
          <p:cNvSpPr>
            <a:spLocks noChangeArrowheads="1"/>
          </p:cNvSpPr>
          <p:nvPr/>
        </p:nvSpPr>
        <p:spPr bwMode="auto">
          <a:xfrm>
            <a:off x="8592843" y="2566922"/>
            <a:ext cx="38047" cy="38047"/>
          </a:xfrm>
          <a:custGeom>
            <a:avLst/>
            <a:gdLst>
              <a:gd name="T0" fmla="*/ 64 w 128"/>
              <a:gd name="T1" fmla="*/ 127 h 128"/>
              <a:gd name="T2" fmla="*/ 64 w 128"/>
              <a:gd name="T3" fmla="*/ 127 h 128"/>
              <a:gd name="T4" fmla="*/ 90 w 128"/>
              <a:gd name="T5" fmla="*/ 122 h 128"/>
              <a:gd name="T6" fmla="*/ 112 w 128"/>
              <a:gd name="T7" fmla="*/ 111 h 128"/>
              <a:gd name="T8" fmla="*/ 122 w 128"/>
              <a:gd name="T9" fmla="*/ 90 h 128"/>
              <a:gd name="T10" fmla="*/ 127 w 128"/>
              <a:gd name="T11" fmla="*/ 63 h 128"/>
              <a:gd name="T12" fmla="*/ 127 w 128"/>
              <a:gd name="T13" fmla="*/ 63 h 128"/>
              <a:gd name="T14" fmla="*/ 122 w 128"/>
              <a:gd name="T15" fmla="*/ 42 h 128"/>
              <a:gd name="T16" fmla="*/ 112 w 128"/>
              <a:gd name="T17" fmla="*/ 21 h 128"/>
              <a:gd name="T18" fmla="*/ 90 w 128"/>
              <a:gd name="T19" fmla="*/ 5 h 128"/>
              <a:gd name="T20" fmla="*/ 64 w 128"/>
              <a:gd name="T21" fmla="*/ 0 h 128"/>
              <a:gd name="T22" fmla="*/ 64 w 128"/>
              <a:gd name="T23" fmla="*/ 0 h 128"/>
              <a:gd name="T24" fmla="*/ 42 w 128"/>
              <a:gd name="T25" fmla="*/ 5 h 128"/>
              <a:gd name="T26" fmla="*/ 21 w 128"/>
              <a:gd name="T27" fmla="*/ 21 h 128"/>
              <a:gd name="T28" fmla="*/ 6 w 128"/>
              <a:gd name="T29" fmla="*/ 42 h 128"/>
              <a:gd name="T30" fmla="*/ 0 w 128"/>
              <a:gd name="T31" fmla="*/ 63 h 128"/>
              <a:gd name="T32" fmla="*/ 0 w 128"/>
              <a:gd name="T33" fmla="*/ 63 h 128"/>
              <a:gd name="T34" fmla="*/ 6 w 128"/>
              <a:gd name="T35" fmla="*/ 90 h 128"/>
              <a:gd name="T36" fmla="*/ 21 w 128"/>
              <a:gd name="T37" fmla="*/ 111 h 128"/>
              <a:gd name="T38" fmla="*/ 42 w 128"/>
              <a:gd name="T39" fmla="*/ 122 h 128"/>
              <a:gd name="T40" fmla="*/ 64 w 128"/>
              <a:gd name="T41" fmla="*/ 1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64" y="127"/>
                </a:moveTo>
                <a:lnTo>
                  <a:pt x="64" y="127"/>
                </a:lnTo>
                <a:lnTo>
                  <a:pt x="90" y="122"/>
                </a:lnTo>
                <a:lnTo>
                  <a:pt x="112" y="111"/>
                </a:lnTo>
                <a:lnTo>
                  <a:pt x="122" y="90"/>
                </a:lnTo>
                <a:lnTo>
                  <a:pt x="127" y="63"/>
                </a:lnTo>
                <a:lnTo>
                  <a:pt x="127" y="63"/>
                </a:lnTo>
                <a:lnTo>
                  <a:pt x="122" y="42"/>
                </a:lnTo>
                <a:lnTo>
                  <a:pt x="112" y="21"/>
                </a:lnTo>
                <a:lnTo>
                  <a:pt x="90" y="5"/>
                </a:lnTo>
                <a:lnTo>
                  <a:pt x="64" y="0"/>
                </a:lnTo>
                <a:lnTo>
                  <a:pt x="64" y="0"/>
                </a:lnTo>
                <a:lnTo>
                  <a:pt x="42" y="5"/>
                </a:lnTo>
                <a:lnTo>
                  <a:pt x="21" y="21"/>
                </a:lnTo>
                <a:lnTo>
                  <a:pt x="6" y="42"/>
                </a:lnTo>
                <a:lnTo>
                  <a:pt x="0" y="63"/>
                </a:lnTo>
                <a:lnTo>
                  <a:pt x="0" y="63"/>
                </a:lnTo>
                <a:lnTo>
                  <a:pt x="6" y="90"/>
                </a:lnTo>
                <a:lnTo>
                  <a:pt x="21" y="111"/>
                </a:lnTo>
                <a:lnTo>
                  <a:pt x="42" y="122"/>
                </a:lnTo>
                <a:lnTo>
                  <a:pt x="64" y="12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0" name="Freeform 906"/>
          <p:cNvSpPr>
            <a:spLocks noChangeArrowheads="1"/>
          </p:cNvSpPr>
          <p:nvPr/>
        </p:nvSpPr>
        <p:spPr bwMode="auto">
          <a:xfrm>
            <a:off x="7940787" y="2817510"/>
            <a:ext cx="14432" cy="11808"/>
          </a:xfrm>
          <a:custGeom>
            <a:avLst/>
            <a:gdLst>
              <a:gd name="T0" fmla="*/ 0 w 48"/>
              <a:gd name="T1" fmla="*/ 0 h 38"/>
              <a:gd name="T2" fmla="*/ 47 w 48"/>
              <a:gd name="T3" fmla="*/ 0 h 38"/>
              <a:gd name="T4" fmla="*/ 47 w 48"/>
              <a:gd name="T5" fmla="*/ 37 h 38"/>
              <a:gd name="T6" fmla="*/ 0 w 48"/>
              <a:gd name="T7" fmla="*/ 37 h 38"/>
              <a:gd name="T8" fmla="*/ 0 w 48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38">
                <a:moveTo>
                  <a:pt x="0" y="0"/>
                </a:moveTo>
                <a:lnTo>
                  <a:pt x="47" y="0"/>
                </a:lnTo>
                <a:lnTo>
                  <a:pt x="47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" name="Freeform 907"/>
          <p:cNvSpPr>
            <a:spLocks noChangeArrowheads="1"/>
          </p:cNvSpPr>
          <p:nvPr/>
        </p:nvSpPr>
        <p:spPr bwMode="auto">
          <a:xfrm>
            <a:off x="7978835" y="2817510"/>
            <a:ext cx="14431" cy="11808"/>
          </a:xfrm>
          <a:custGeom>
            <a:avLst/>
            <a:gdLst>
              <a:gd name="T0" fmla="*/ 0 w 49"/>
              <a:gd name="T1" fmla="*/ 0 h 38"/>
              <a:gd name="T2" fmla="*/ 48 w 49"/>
              <a:gd name="T3" fmla="*/ 0 h 38"/>
              <a:gd name="T4" fmla="*/ 48 w 49"/>
              <a:gd name="T5" fmla="*/ 37 h 38"/>
              <a:gd name="T6" fmla="*/ 0 w 49"/>
              <a:gd name="T7" fmla="*/ 37 h 38"/>
              <a:gd name="T8" fmla="*/ 0 w 4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8">
                <a:moveTo>
                  <a:pt x="0" y="0"/>
                </a:moveTo>
                <a:lnTo>
                  <a:pt x="48" y="0"/>
                </a:lnTo>
                <a:lnTo>
                  <a:pt x="48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2" name="Freeform 908"/>
          <p:cNvSpPr>
            <a:spLocks noChangeArrowheads="1"/>
          </p:cNvSpPr>
          <p:nvPr/>
        </p:nvSpPr>
        <p:spPr bwMode="auto">
          <a:xfrm>
            <a:off x="7940787" y="2767655"/>
            <a:ext cx="14432" cy="13120"/>
          </a:xfrm>
          <a:custGeom>
            <a:avLst/>
            <a:gdLst>
              <a:gd name="T0" fmla="*/ 0 w 48"/>
              <a:gd name="T1" fmla="*/ 0 h 43"/>
              <a:gd name="T2" fmla="*/ 47 w 48"/>
              <a:gd name="T3" fmla="*/ 0 h 43"/>
              <a:gd name="T4" fmla="*/ 47 w 48"/>
              <a:gd name="T5" fmla="*/ 42 h 43"/>
              <a:gd name="T6" fmla="*/ 0 w 48"/>
              <a:gd name="T7" fmla="*/ 42 h 43"/>
              <a:gd name="T8" fmla="*/ 0 w 4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3">
                <a:moveTo>
                  <a:pt x="0" y="0"/>
                </a:moveTo>
                <a:lnTo>
                  <a:pt x="47" y="0"/>
                </a:lnTo>
                <a:lnTo>
                  <a:pt x="4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3" name="Freeform 909"/>
          <p:cNvSpPr>
            <a:spLocks noChangeArrowheads="1"/>
          </p:cNvSpPr>
          <p:nvPr/>
        </p:nvSpPr>
        <p:spPr bwMode="auto">
          <a:xfrm>
            <a:off x="7978835" y="2767655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4" name="Freeform 910"/>
          <p:cNvSpPr>
            <a:spLocks noChangeArrowheads="1"/>
          </p:cNvSpPr>
          <p:nvPr/>
        </p:nvSpPr>
        <p:spPr bwMode="auto">
          <a:xfrm>
            <a:off x="7940787" y="2716488"/>
            <a:ext cx="14432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5" name="Freeform 911"/>
          <p:cNvSpPr>
            <a:spLocks noChangeArrowheads="1"/>
          </p:cNvSpPr>
          <p:nvPr/>
        </p:nvSpPr>
        <p:spPr bwMode="auto">
          <a:xfrm>
            <a:off x="7904051" y="2716488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6" name="Freeform 912"/>
          <p:cNvSpPr>
            <a:spLocks noChangeArrowheads="1"/>
          </p:cNvSpPr>
          <p:nvPr/>
        </p:nvSpPr>
        <p:spPr bwMode="auto">
          <a:xfrm>
            <a:off x="7978835" y="2716488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7" name="Freeform 913"/>
          <p:cNvSpPr>
            <a:spLocks noChangeArrowheads="1"/>
          </p:cNvSpPr>
          <p:nvPr/>
        </p:nvSpPr>
        <p:spPr bwMode="auto">
          <a:xfrm>
            <a:off x="8016882" y="2716488"/>
            <a:ext cx="11808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8" name="Freeform 914"/>
          <p:cNvSpPr>
            <a:spLocks noChangeArrowheads="1"/>
          </p:cNvSpPr>
          <p:nvPr/>
        </p:nvSpPr>
        <p:spPr bwMode="auto">
          <a:xfrm>
            <a:off x="7940787" y="2667944"/>
            <a:ext cx="14432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9" name="Freeform 915"/>
          <p:cNvSpPr>
            <a:spLocks noChangeArrowheads="1"/>
          </p:cNvSpPr>
          <p:nvPr/>
        </p:nvSpPr>
        <p:spPr bwMode="auto">
          <a:xfrm>
            <a:off x="7904051" y="2667944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0" name="Freeform 916"/>
          <p:cNvSpPr>
            <a:spLocks noChangeArrowheads="1"/>
          </p:cNvSpPr>
          <p:nvPr/>
        </p:nvSpPr>
        <p:spPr bwMode="auto">
          <a:xfrm>
            <a:off x="7978835" y="2667944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" name="Freeform 917"/>
          <p:cNvSpPr>
            <a:spLocks noChangeArrowheads="1"/>
          </p:cNvSpPr>
          <p:nvPr/>
        </p:nvSpPr>
        <p:spPr bwMode="auto">
          <a:xfrm>
            <a:off x="8016882" y="2667944"/>
            <a:ext cx="11808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" name="Freeform 918"/>
          <p:cNvSpPr>
            <a:spLocks noChangeArrowheads="1"/>
          </p:cNvSpPr>
          <p:nvPr/>
        </p:nvSpPr>
        <p:spPr bwMode="auto">
          <a:xfrm>
            <a:off x="7940787" y="2616777"/>
            <a:ext cx="14432" cy="13120"/>
          </a:xfrm>
          <a:custGeom>
            <a:avLst/>
            <a:gdLst>
              <a:gd name="T0" fmla="*/ 0 w 48"/>
              <a:gd name="T1" fmla="*/ 0 h 44"/>
              <a:gd name="T2" fmla="*/ 47 w 48"/>
              <a:gd name="T3" fmla="*/ 0 h 44"/>
              <a:gd name="T4" fmla="*/ 47 w 48"/>
              <a:gd name="T5" fmla="*/ 43 h 44"/>
              <a:gd name="T6" fmla="*/ 0 w 48"/>
              <a:gd name="T7" fmla="*/ 43 h 44"/>
              <a:gd name="T8" fmla="*/ 0 w 4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4">
                <a:moveTo>
                  <a:pt x="0" y="0"/>
                </a:moveTo>
                <a:lnTo>
                  <a:pt x="47" y="0"/>
                </a:lnTo>
                <a:lnTo>
                  <a:pt x="4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" name="Freeform 919"/>
          <p:cNvSpPr>
            <a:spLocks noChangeArrowheads="1"/>
          </p:cNvSpPr>
          <p:nvPr/>
        </p:nvSpPr>
        <p:spPr bwMode="auto">
          <a:xfrm>
            <a:off x="7904051" y="2616777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4" name="Freeform 920"/>
          <p:cNvSpPr>
            <a:spLocks noChangeArrowheads="1"/>
          </p:cNvSpPr>
          <p:nvPr/>
        </p:nvSpPr>
        <p:spPr bwMode="auto">
          <a:xfrm>
            <a:off x="7868628" y="2616777"/>
            <a:ext cx="11807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" name="Freeform 921"/>
          <p:cNvSpPr>
            <a:spLocks noChangeArrowheads="1"/>
          </p:cNvSpPr>
          <p:nvPr/>
        </p:nvSpPr>
        <p:spPr bwMode="auto">
          <a:xfrm>
            <a:off x="8052306" y="2616777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6" name="Freeform 922"/>
          <p:cNvSpPr>
            <a:spLocks noChangeArrowheads="1"/>
          </p:cNvSpPr>
          <p:nvPr/>
        </p:nvSpPr>
        <p:spPr bwMode="auto">
          <a:xfrm>
            <a:off x="7978835" y="2616777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7" name="Freeform 923"/>
          <p:cNvSpPr>
            <a:spLocks noChangeArrowheads="1"/>
          </p:cNvSpPr>
          <p:nvPr/>
        </p:nvSpPr>
        <p:spPr bwMode="auto">
          <a:xfrm>
            <a:off x="8016882" y="2616777"/>
            <a:ext cx="11808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8" name="Freeform 924"/>
          <p:cNvSpPr>
            <a:spLocks noChangeArrowheads="1"/>
          </p:cNvSpPr>
          <p:nvPr/>
        </p:nvSpPr>
        <p:spPr bwMode="auto">
          <a:xfrm>
            <a:off x="7961779" y="2791270"/>
            <a:ext cx="11808" cy="13120"/>
          </a:xfrm>
          <a:custGeom>
            <a:avLst/>
            <a:gdLst>
              <a:gd name="T0" fmla="*/ 0 w 39"/>
              <a:gd name="T1" fmla="*/ 0 h 43"/>
              <a:gd name="T2" fmla="*/ 38 w 39"/>
              <a:gd name="T3" fmla="*/ 0 h 43"/>
              <a:gd name="T4" fmla="*/ 38 w 39"/>
              <a:gd name="T5" fmla="*/ 42 h 43"/>
              <a:gd name="T6" fmla="*/ 0 w 39"/>
              <a:gd name="T7" fmla="*/ 42 h 43"/>
              <a:gd name="T8" fmla="*/ 0 w 3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3">
                <a:moveTo>
                  <a:pt x="0" y="0"/>
                </a:moveTo>
                <a:lnTo>
                  <a:pt x="38" y="0"/>
                </a:lnTo>
                <a:lnTo>
                  <a:pt x="3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9" name="Freeform 925"/>
          <p:cNvSpPr>
            <a:spLocks noChangeArrowheads="1"/>
          </p:cNvSpPr>
          <p:nvPr/>
        </p:nvSpPr>
        <p:spPr bwMode="auto">
          <a:xfrm>
            <a:off x="7961779" y="2742727"/>
            <a:ext cx="11808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0" name="Freeform 926"/>
          <p:cNvSpPr>
            <a:spLocks noChangeArrowheads="1"/>
          </p:cNvSpPr>
          <p:nvPr/>
        </p:nvSpPr>
        <p:spPr bwMode="auto">
          <a:xfrm>
            <a:off x="7997203" y="2742727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" name="Freeform 927"/>
          <p:cNvSpPr>
            <a:spLocks noChangeArrowheads="1"/>
          </p:cNvSpPr>
          <p:nvPr/>
        </p:nvSpPr>
        <p:spPr bwMode="auto">
          <a:xfrm>
            <a:off x="7923732" y="2742727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" name="Freeform 928"/>
          <p:cNvSpPr>
            <a:spLocks noChangeArrowheads="1"/>
          </p:cNvSpPr>
          <p:nvPr/>
        </p:nvSpPr>
        <p:spPr bwMode="auto">
          <a:xfrm>
            <a:off x="7961779" y="2692872"/>
            <a:ext cx="11808" cy="13120"/>
          </a:xfrm>
          <a:custGeom>
            <a:avLst/>
            <a:gdLst>
              <a:gd name="T0" fmla="*/ 0 w 39"/>
              <a:gd name="T1" fmla="*/ 0 h 43"/>
              <a:gd name="T2" fmla="*/ 38 w 39"/>
              <a:gd name="T3" fmla="*/ 0 h 43"/>
              <a:gd name="T4" fmla="*/ 38 w 39"/>
              <a:gd name="T5" fmla="*/ 42 h 43"/>
              <a:gd name="T6" fmla="*/ 0 w 39"/>
              <a:gd name="T7" fmla="*/ 42 h 43"/>
              <a:gd name="T8" fmla="*/ 0 w 3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3">
                <a:moveTo>
                  <a:pt x="0" y="0"/>
                </a:moveTo>
                <a:lnTo>
                  <a:pt x="38" y="0"/>
                </a:lnTo>
                <a:lnTo>
                  <a:pt x="3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3" name="Freeform 929"/>
          <p:cNvSpPr>
            <a:spLocks noChangeArrowheads="1"/>
          </p:cNvSpPr>
          <p:nvPr/>
        </p:nvSpPr>
        <p:spPr bwMode="auto">
          <a:xfrm>
            <a:off x="7997203" y="2692872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4" name="Freeform 930"/>
          <p:cNvSpPr>
            <a:spLocks noChangeArrowheads="1"/>
          </p:cNvSpPr>
          <p:nvPr/>
        </p:nvSpPr>
        <p:spPr bwMode="auto">
          <a:xfrm>
            <a:off x="7923732" y="2692872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5" name="Freeform 931"/>
          <p:cNvSpPr>
            <a:spLocks noChangeArrowheads="1"/>
          </p:cNvSpPr>
          <p:nvPr/>
        </p:nvSpPr>
        <p:spPr bwMode="auto">
          <a:xfrm>
            <a:off x="7961779" y="2643017"/>
            <a:ext cx="11808" cy="13120"/>
          </a:xfrm>
          <a:custGeom>
            <a:avLst/>
            <a:gdLst>
              <a:gd name="T0" fmla="*/ 0 w 39"/>
              <a:gd name="T1" fmla="*/ 0 h 44"/>
              <a:gd name="T2" fmla="*/ 38 w 39"/>
              <a:gd name="T3" fmla="*/ 0 h 44"/>
              <a:gd name="T4" fmla="*/ 38 w 39"/>
              <a:gd name="T5" fmla="*/ 43 h 44"/>
              <a:gd name="T6" fmla="*/ 0 w 39"/>
              <a:gd name="T7" fmla="*/ 43 h 44"/>
              <a:gd name="T8" fmla="*/ 0 w 3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4">
                <a:moveTo>
                  <a:pt x="0" y="0"/>
                </a:moveTo>
                <a:lnTo>
                  <a:pt x="38" y="0"/>
                </a:lnTo>
                <a:lnTo>
                  <a:pt x="3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6" name="Freeform 932"/>
          <p:cNvSpPr>
            <a:spLocks noChangeArrowheads="1"/>
          </p:cNvSpPr>
          <p:nvPr/>
        </p:nvSpPr>
        <p:spPr bwMode="auto">
          <a:xfrm>
            <a:off x="7997203" y="2643017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7" name="Freeform 933"/>
          <p:cNvSpPr>
            <a:spLocks noChangeArrowheads="1"/>
          </p:cNvSpPr>
          <p:nvPr/>
        </p:nvSpPr>
        <p:spPr bwMode="auto">
          <a:xfrm>
            <a:off x="8035250" y="2643017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8" name="Freeform 934"/>
          <p:cNvSpPr>
            <a:spLocks noChangeArrowheads="1"/>
          </p:cNvSpPr>
          <p:nvPr/>
        </p:nvSpPr>
        <p:spPr bwMode="auto">
          <a:xfrm>
            <a:off x="7923732" y="2643017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9" name="Freeform 935"/>
          <p:cNvSpPr>
            <a:spLocks noChangeArrowheads="1"/>
          </p:cNvSpPr>
          <p:nvPr/>
        </p:nvSpPr>
        <p:spPr bwMode="auto">
          <a:xfrm>
            <a:off x="7885684" y="2643017"/>
            <a:ext cx="13120" cy="13120"/>
          </a:xfrm>
          <a:custGeom>
            <a:avLst/>
            <a:gdLst>
              <a:gd name="T0" fmla="*/ 0 w 43"/>
              <a:gd name="T1" fmla="*/ 0 h 44"/>
              <a:gd name="T2" fmla="*/ 42 w 43"/>
              <a:gd name="T3" fmla="*/ 0 h 44"/>
              <a:gd name="T4" fmla="*/ 42 w 43"/>
              <a:gd name="T5" fmla="*/ 43 h 44"/>
              <a:gd name="T6" fmla="*/ 0 w 43"/>
              <a:gd name="T7" fmla="*/ 43 h 44"/>
              <a:gd name="T8" fmla="*/ 0 w 4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4">
                <a:moveTo>
                  <a:pt x="0" y="0"/>
                </a:moveTo>
                <a:lnTo>
                  <a:pt x="42" y="0"/>
                </a:lnTo>
                <a:lnTo>
                  <a:pt x="4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0" name="Freeform 936"/>
          <p:cNvSpPr>
            <a:spLocks noChangeArrowheads="1"/>
          </p:cNvSpPr>
          <p:nvPr/>
        </p:nvSpPr>
        <p:spPr bwMode="auto">
          <a:xfrm>
            <a:off x="7961779" y="2593161"/>
            <a:ext cx="11808" cy="13120"/>
          </a:xfrm>
          <a:custGeom>
            <a:avLst/>
            <a:gdLst>
              <a:gd name="T0" fmla="*/ 0 w 39"/>
              <a:gd name="T1" fmla="*/ 0 h 43"/>
              <a:gd name="T2" fmla="*/ 38 w 39"/>
              <a:gd name="T3" fmla="*/ 0 h 43"/>
              <a:gd name="T4" fmla="*/ 38 w 39"/>
              <a:gd name="T5" fmla="*/ 42 h 43"/>
              <a:gd name="T6" fmla="*/ 0 w 39"/>
              <a:gd name="T7" fmla="*/ 42 h 43"/>
              <a:gd name="T8" fmla="*/ 0 w 3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3">
                <a:moveTo>
                  <a:pt x="0" y="0"/>
                </a:moveTo>
                <a:lnTo>
                  <a:pt x="38" y="0"/>
                </a:lnTo>
                <a:lnTo>
                  <a:pt x="3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41" name="Picture 93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765" y="2460651"/>
            <a:ext cx="250588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42" name="Freeform 938"/>
          <p:cNvSpPr>
            <a:spLocks noChangeArrowheads="1"/>
          </p:cNvSpPr>
          <p:nvPr/>
        </p:nvSpPr>
        <p:spPr bwMode="auto">
          <a:xfrm>
            <a:off x="5681552" y="3801498"/>
            <a:ext cx="402779" cy="131198"/>
          </a:xfrm>
          <a:custGeom>
            <a:avLst/>
            <a:gdLst>
              <a:gd name="T0" fmla="*/ 222 w 1354"/>
              <a:gd name="T1" fmla="*/ 250 h 441"/>
              <a:gd name="T2" fmla="*/ 1310 w 1354"/>
              <a:gd name="T3" fmla="*/ 250 h 441"/>
              <a:gd name="T4" fmla="*/ 1204 w 1354"/>
              <a:gd name="T5" fmla="*/ 334 h 441"/>
              <a:gd name="T6" fmla="*/ 105 w 1354"/>
              <a:gd name="T7" fmla="*/ 403 h 441"/>
              <a:gd name="T8" fmla="*/ 190 w 1354"/>
              <a:gd name="T9" fmla="*/ 192 h 441"/>
              <a:gd name="T10" fmla="*/ 190 w 1354"/>
              <a:gd name="T11" fmla="*/ 128 h 441"/>
              <a:gd name="T12" fmla="*/ 275 w 1354"/>
              <a:gd name="T13" fmla="*/ 128 h 441"/>
              <a:gd name="T14" fmla="*/ 275 w 1354"/>
              <a:gd name="T15" fmla="*/ 192 h 441"/>
              <a:gd name="T16" fmla="*/ 222 w 1354"/>
              <a:gd name="T17" fmla="*/ 213 h 441"/>
              <a:gd name="T18" fmla="*/ 148 w 1354"/>
              <a:gd name="T19" fmla="*/ 64 h 441"/>
              <a:gd name="T20" fmla="*/ 158 w 1354"/>
              <a:gd name="T21" fmla="*/ 43 h 441"/>
              <a:gd name="T22" fmla="*/ 169 w 1354"/>
              <a:gd name="T23" fmla="*/ 85 h 441"/>
              <a:gd name="T24" fmla="*/ 148 w 1354"/>
              <a:gd name="T25" fmla="*/ 70 h 441"/>
              <a:gd name="T26" fmla="*/ 610 w 1354"/>
              <a:gd name="T27" fmla="*/ 70 h 441"/>
              <a:gd name="T28" fmla="*/ 557 w 1354"/>
              <a:gd name="T29" fmla="*/ 85 h 441"/>
              <a:gd name="T30" fmla="*/ 615 w 1354"/>
              <a:gd name="T31" fmla="*/ 64 h 441"/>
              <a:gd name="T32" fmla="*/ 498 w 1354"/>
              <a:gd name="T33" fmla="*/ 85 h 441"/>
              <a:gd name="T34" fmla="*/ 424 w 1354"/>
              <a:gd name="T35" fmla="*/ 213 h 441"/>
              <a:gd name="T36" fmla="*/ 281 w 1354"/>
              <a:gd name="T37" fmla="*/ 43 h 441"/>
              <a:gd name="T38" fmla="*/ 488 w 1354"/>
              <a:gd name="T39" fmla="*/ 192 h 441"/>
              <a:gd name="T40" fmla="*/ 488 w 1354"/>
              <a:gd name="T41" fmla="*/ 128 h 441"/>
              <a:gd name="T42" fmla="*/ 572 w 1354"/>
              <a:gd name="T43" fmla="*/ 128 h 441"/>
              <a:gd name="T44" fmla="*/ 567 w 1354"/>
              <a:gd name="T45" fmla="*/ 192 h 441"/>
              <a:gd name="T46" fmla="*/ 535 w 1354"/>
              <a:gd name="T47" fmla="*/ 213 h 441"/>
              <a:gd name="T48" fmla="*/ 785 w 1354"/>
              <a:gd name="T49" fmla="*/ 192 h 441"/>
              <a:gd name="T50" fmla="*/ 780 w 1354"/>
              <a:gd name="T51" fmla="*/ 128 h 441"/>
              <a:gd name="T52" fmla="*/ 864 w 1354"/>
              <a:gd name="T53" fmla="*/ 128 h 441"/>
              <a:gd name="T54" fmla="*/ 864 w 1354"/>
              <a:gd name="T55" fmla="*/ 192 h 441"/>
              <a:gd name="T56" fmla="*/ 817 w 1354"/>
              <a:gd name="T57" fmla="*/ 213 h 441"/>
              <a:gd name="T58" fmla="*/ 737 w 1354"/>
              <a:gd name="T59" fmla="*/ 64 h 441"/>
              <a:gd name="T60" fmla="*/ 753 w 1354"/>
              <a:gd name="T61" fmla="*/ 43 h 441"/>
              <a:gd name="T62" fmla="*/ 758 w 1354"/>
              <a:gd name="T63" fmla="*/ 85 h 441"/>
              <a:gd name="T64" fmla="*/ 743 w 1354"/>
              <a:gd name="T65" fmla="*/ 70 h 441"/>
              <a:gd name="T66" fmla="*/ 1204 w 1354"/>
              <a:gd name="T67" fmla="*/ 70 h 441"/>
              <a:gd name="T68" fmla="*/ 1146 w 1354"/>
              <a:gd name="T69" fmla="*/ 85 h 441"/>
              <a:gd name="T70" fmla="*/ 1204 w 1354"/>
              <a:gd name="T71" fmla="*/ 64 h 441"/>
              <a:gd name="T72" fmla="*/ 1088 w 1354"/>
              <a:gd name="T73" fmla="*/ 85 h 441"/>
              <a:gd name="T74" fmla="*/ 1013 w 1354"/>
              <a:gd name="T75" fmla="*/ 213 h 441"/>
              <a:gd name="T76" fmla="*/ 875 w 1354"/>
              <a:gd name="T77" fmla="*/ 43 h 441"/>
              <a:gd name="T78" fmla="*/ 1077 w 1354"/>
              <a:gd name="T79" fmla="*/ 192 h 441"/>
              <a:gd name="T80" fmla="*/ 1077 w 1354"/>
              <a:gd name="T81" fmla="*/ 128 h 441"/>
              <a:gd name="T82" fmla="*/ 1162 w 1354"/>
              <a:gd name="T83" fmla="*/ 128 h 441"/>
              <a:gd name="T84" fmla="*/ 1162 w 1354"/>
              <a:gd name="T85" fmla="*/ 192 h 441"/>
              <a:gd name="T86" fmla="*/ 1130 w 1354"/>
              <a:gd name="T87" fmla="*/ 213 h 441"/>
              <a:gd name="T88" fmla="*/ 1353 w 1354"/>
              <a:gd name="T89" fmla="*/ 213 h 441"/>
              <a:gd name="T90" fmla="*/ 1204 w 1354"/>
              <a:gd name="T91" fmla="*/ 175 h 441"/>
              <a:gd name="T92" fmla="*/ 1236 w 1354"/>
              <a:gd name="T93" fmla="*/ 101 h 441"/>
              <a:gd name="T94" fmla="*/ 1242 w 1354"/>
              <a:gd name="T95" fmla="*/ 38 h 441"/>
              <a:gd name="T96" fmla="*/ 758 w 1354"/>
              <a:gd name="T97" fmla="*/ 0 h 441"/>
              <a:gd name="T98" fmla="*/ 705 w 1354"/>
              <a:gd name="T99" fmla="*/ 38 h 441"/>
              <a:gd name="T100" fmla="*/ 700 w 1354"/>
              <a:gd name="T101" fmla="*/ 85 h 441"/>
              <a:gd name="T102" fmla="*/ 743 w 1354"/>
              <a:gd name="T103" fmla="*/ 175 h 441"/>
              <a:gd name="T104" fmla="*/ 604 w 1354"/>
              <a:gd name="T105" fmla="*/ 213 h 441"/>
              <a:gd name="T106" fmla="*/ 615 w 1354"/>
              <a:gd name="T107" fmla="*/ 122 h 441"/>
              <a:gd name="T108" fmla="*/ 653 w 1354"/>
              <a:gd name="T109" fmla="*/ 85 h 441"/>
              <a:gd name="T110" fmla="*/ 636 w 1354"/>
              <a:gd name="T111" fmla="*/ 16 h 441"/>
              <a:gd name="T112" fmla="*/ 169 w 1354"/>
              <a:gd name="T113" fmla="*/ 0 h 441"/>
              <a:gd name="T114" fmla="*/ 105 w 1354"/>
              <a:gd name="T115" fmla="*/ 64 h 441"/>
              <a:gd name="T116" fmla="*/ 116 w 1354"/>
              <a:gd name="T117" fmla="*/ 101 h 441"/>
              <a:gd name="T118" fmla="*/ 148 w 1354"/>
              <a:gd name="T119" fmla="*/ 175 h 441"/>
              <a:gd name="T120" fmla="*/ 0 w 1354"/>
              <a:gd name="T121" fmla="*/ 334 h 441"/>
              <a:gd name="T122" fmla="*/ 190 w 1354"/>
              <a:gd name="T123" fmla="*/ 334 h 441"/>
              <a:gd name="T124" fmla="*/ 1289 w 1354"/>
              <a:gd name="T125" fmla="*/ 334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54" h="441">
                <a:moveTo>
                  <a:pt x="1310" y="298"/>
                </a:moveTo>
                <a:lnTo>
                  <a:pt x="42" y="298"/>
                </a:lnTo>
                <a:lnTo>
                  <a:pt x="42" y="250"/>
                </a:lnTo>
                <a:lnTo>
                  <a:pt x="222" y="250"/>
                </a:lnTo>
                <a:lnTo>
                  <a:pt x="535" y="250"/>
                </a:lnTo>
                <a:lnTo>
                  <a:pt x="817" y="250"/>
                </a:lnTo>
                <a:lnTo>
                  <a:pt x="1130" y="250"/>
                </a:lnTo>
                <a:lnTo>
                  <a:pt x="1310" y="250"/>
                </a:lnTo>
                <a:lnTo>
                  <a:pt x="1310" y="298"/>
                </a:lnTo>
                <a:close/>
                <a:moveTo>
                  <a:pt x="1247" y="403"/>
                </a:moveTo>
                <a:lnTo>
                  <a:pt x="1204" y="403"/>
                </a:lnTo>
                <a:lnTo>
                  <a:pt x="1204" y="334"/>
                </a:lnTo>
                <a:lnTo>
                  <a:pt x="1247" y="334"/>
                </a:lnTo>
                <a:lnTo>
                  <a:pt x="1247" y="403"/>
                </a:lnTo>
                <a:close/>
                <a:moveTo>
                  <a:pt x="148" y="403"/>
                </a:moveTo>
                <a:lnTo>
                  <a:pt x="105" y="403"/>
                </a:lnTo>
                <a:lnTo>
                  <a:pt x="105" y="334"/>
                </a:lnTo>
                <a:lnTo>
                  <a:pt x="148" y="334"/>
                </a:lnTo>
                <a:lnTo>
                  <a:pt x="148" y="403"/>
                </a:lnTo>
                <a:close/>
                <a:moveTo>
                  <a:pt x="190" y="192"/>
                </a:moveTo>
                <a:lnTo>
                  <a:pt x="211" y="192"/>
                </a:lnTo>
                <a:lnTo>
                  <a:pt x="211" y="149"/>
                </a:lnTo>
                <a:lnTo>
                  <a:pt x="190" y="149"/>
                </a:lnTo>
                <a:lnTo>
                  <a:pt x="190" y="128"/>
                </a:lnTo>
                <a:lnTo>
                  <a:pt x="233" y="128"/>
                </a:lnTo>
                <a:lnTo>
                  <a:pt x="233" y="149"/>
                </a:lnTo>
                <a:lnTo>
                  <a:pt x="275" y="149"/>
                </a:lnTo>
                <a:lnTo>
                  <a:pt x="275" y="128"/>
                </a:lnTo>
                <a:lnTo>
                  <a:pt x="297" y="128"/>
                </a:lnTo>
                <a:lnTo>
                  <a:pt x="297" y="213"/>
                </a:lnTo>
                <a:lnTo>
                  <a:pt x="275" y="213"/>
                </a:lnTo>
                <a:lnTo>
                  <a:pt x="275" y="192"/>
                </a:lnTo>
                <a:lnTo>
                  <a:pt x="233" y="192"/>
                </a:lnTo>
                <a:lnTo>
                  <a:pt x="233" y="213"/>
                </a:lnTo>
                <a:lnTo>
                  <a:pt x="222" y="213"/>
                </a:lnTo>
                <a:lnTo>
                  <a:pt x="222" y="213"/>
                </a:lnTo>
                <a:lnTo>
                  <a:pt x="211" y="207"/>
                </a:lnTo>
                <a:lnTo>
                  <a:pt x="207" y="207"/>
                </a:lnTo>
                <a:lnTo>
                  <a:pt x="190" y="192"/>
                </a:lnTo>
                <a:close/>
                <a:moveTo>
                  <a:pt x="148" y="64"/>
                </a:moveTo>
                <a:lnTo>
                  <a:pt x="148" y="64"/>
                </a:lnTo>
                <a:lnTo>
                  <a:pt x="148" y="53"/>
                </a:lnTo>
                <a:lnTo>
                  <a:pt x="153" y="48"/>
                </a:lnTo>
                <a:lnTo>
                  <a:pt x="158" y="43"/>
                </a:lnTo>
                <a:lnTo>
                  <a:pt x="169" y="43"/>
                </a:lnTo>
                <a:lnTo>
                  <a:pt x="222" y="43"/>
                </a:lnTo>
                <a:lnTo>
                  <a:pt x="179" y="85"/>
                </a:lnTo>
                <a:lnTo>
                  <a:pt x="169" y="85"/>
                </a:lnTo>
                <a:lnTo>
                  <a:pt x="169" y="85"/>
                </a:lnTo>
                <a:lnTo>
                  <a:pt x="158" y="85"/>
                </a:lnTo>
                <a:lnTo>
                  <a:pt x="153" y="80"/>
                </a:lnTo>
                <a:lnTo>
                  <a:pt x="148" y="70"/>
                </a:lnTo>
                <a:lnTo>
                  <a:pt x="148" y="64"/>
                </a:lnTo>
                <a:close/>
                <a:moveTo>
                  <a:pt x="615" y="64"/>
                </a:moveTo>
                <a:lnTo>
                  <a:pt x="615" y="64"/>
                </a:lnTo>
                <a:lnTo>
                  <a:pt x="610" y="70"/>
                </a:lnTo>
                <a:lnTo>
                  <a:pt x="604" y="80"/>
                </a:lnTo>
                <a:lnTo>
                  <a:pt x="599" y="85"/>
                </a:lnTo>
                <a:lnTo>
                  <a:pt x="594" y="85"/>
                </a:lnTo>
                <a:lnTo>
                  <a:pt x="557" y="85"/>
                </a:lnTo>
                <a:lnTo>
                  <a:pt x="599" y="43"/>
                </a:lnTo>
                <a:lnTo>
                  <a:pt x="599" y="43"/>
                </a:lnTo>
                <a:lnTo>
                  <a:pt x="610" y="48"/>
                </a:lnTo>
                <a:lnTo>
                  <a:pt x="615" y="64"/>
                </a:lnTo>
                <a:close/>
                <a:moveTo>
                  <a:pt x="467" y="85"/>
                </a:moveTo>
                <a:lnTo>
                  <a:pt x="467" y="43"/>
                </a:lnTo>
                <a:lnTo>
                  <a:pt x="541" y="43"/>
                </a:lnTo>
                <a:lnTo>
                  <a:pt x="498" y="85"/>
                </a:lnTo>
                <a:lnTo>
                  <a:pt x="467" y="85"/>
                </a:lnTo>
                <a:close/>
                <a:moveTo>
                  <a:pt x="339" y="43"/>
                </a:moveTo>
                <a:lnTo>
                  <a:pt x="424" y="43"/>
                </a:lnTo>
                <a:lnTo>
                  <a:pt x="424" y="213"/>
                </a:lnTo>
                <a:lnTo>
                  <a:pt x="339" y="213"/>
                </a:lnTo>
                <a:lnTo>
                  <a:pt x="339" y="43"/>
                </a:lnTo>
                <a:close/>
                <a:moveTo>
                  <a:pt x="238" y="85"/>
                </a:moveTo>
                <a:lnTo>
                  <a:pt x="281" y="43"/>
                </a:lnTo>
                <a:lnTo>
                  <a:pt x="297" y="43"/>
                </a:lnTo>
                <a:lnTo>
                  <a:pt x="297" y="85"/>
                </a:lnTo>
                <a:lnTo>
                  <a:pt x="238" y="85"/>
                </a:lnTo>
                <a:close/>
                <a:moveTo>
                  <a:pt x="488" y="192"/>
                </a:moveTo>
                <a:lnTo>
                  <a:pt x="488" y="213"/>
                </a:lnTo>
                <a:lnTo>
                  <a:pt x="467" y="213"/>
                </a:lnTo>
                <a:lnTo>
                  <a:pt x="467" y="128"/>
                </a:lnTo>
                <a:lnTo>
                  <a:pt x="488" y="128"/>
                </a:lnTo>
                <a:lnTo>
                  <a:pt x="488" y="149"/>
                </a:lnTo>
                <a:lnTo>
                  <a:pt x="530" y="149"/>
                </a:lnTo>
                <a:lnTo>
                  <a:pt x="530" y="128"/>
                </a:lnTo>
                <a:lnTo>
                  <a:pt x="572" y="128"/>
                </a:lnTo>
                <a:lnTo>
                  <a:pt x="572" y="149"/>
                </a:lnTo>
                <a:lnTo>
                  <a:pt x="551" y="149"/>
                </a:lnTo>
                <a:lnTo>
                  <a:pt x="551" y="192"/>
                </a:lnTo>
                <a:lnTo>
                  <a:pt x="567" y="192"/>
                </a:lnTo>
                <a:lnTo>
                  <a:pt x="567" y="192"/>
                </a:lnTo>
                <a:lnTo>
                  <a:pt x="557" y="207"/>
                </a:lnTo>
                <a:lnTo>
                  <a:pt x="546" y="207"/>
                </a:lnTo>
                <a:lnTo>
                  <a:pt x="535" y="213"/>
                </a:lnTo>
                <a:lnTo>
                  <a:pt x="530" y="213"/>
                </a:lnTo>
                <a:lnTo>
                  <a:pt x="530" y="192"/>
                </a:lnTo>
                <a:lnTo>
                  <a:pt x="488" y="192"/>
                </a:lnTo>
                <a:close/>
                <a:moveTo>
                  <a:pt x="785" y="192"/>
                </a:moveTo>
                <a:lnTo>
                  <a:pt x="801" y="192"/>
                </a:lnTo>
                <a:lnTo>
                  <a:pt x="801" y="149"/>
                </a:lnTo>
                <a:lnTo>
                  <a:pt x="780" y="149"/>
                </a:lnTo>
                <a:lnTo>
                  <a:pt x="780" y="128"/>
                </a:lnTo>
                <a:lnTo>
                  <a:pt x="822" y="128"/>
                </a:lnTo>
                <a:lnTo>
                  <a:pt x="822" y="149"/>
                </a:lnTo>
                <a:lnTo>
                  <a:pt x="864" y="149"/>
                </a:lnTo>
                <a:lnTo>
                  <a:pt x="864" y="128"/>
                </a:lnTo>
                <a:lnTo>
                  <a:pt x="886" y="128"/>
                </a:lnTo>
                <a:lnTo>
                  <a:pt x="886" y="213"/>
                </a:lnTo>
                <a:lnTo>
                  <a:pt x="864" y="213"/>
                </a:lnTo>
                <a:lnTo>
                  <a:pt x="864" y="192"/>
                </a:lnTo>
                <a:lnTo>
                  <a:pt x="822" y="192"/>
                </a:lnTo>
                <a:lnTo>
                  <a:pt x="822" y="213"/>
                </a:lnTo>
                <a:lnTo>
                  <a:pt x="817" y="213"/>
                </a:lnTo>
                <a:lnTo>
                  <a:pt x="817" y="213"/>
                </a:lnTo>
                <a:lnTo>
                  <a:pt x="806" y="207"/>
                </a:lnTo>
                <a:lnTo>
                  <a:pt x="796" y="207"/>
                </a:lnTo>
                <a:lnTo>
                  <a:pt x="785" y="192"/>
                </a:lnTo>
                <a:close/>
                <a:moveTo>
                  <a:pt x="737" y="64"/>
                </a:moveTo>
                <a:lnTo>
                  <a:pt x="737" y="64"/>
                </a:lnTo>
                <a:lnTo>
                  <a:pt x="743" y="53"/>
                </a:lnTo>
                <a:lnTo>
                  <a:pt x="748" y="48"/>
                </a:lnTo>
                <a:lnTo>
                  <a:pt x="753" y="43"/>
                </a:lnTo>
                <a:lnTo>
                  <a:pt x="758" y="43"/>
                </a:lnTo>
                <a:lnTo>
                  <a:pt x="817" y="43"/>
                </a:lnTo>
                <a:lnTo>
                  <a:pt x="774" y="85"/>
                </a:lnTo>
                <a:lnTo>
                  <a:pt x="758" y="85"/>
                </a:lnTo>
                <a:lnTo>
                  <a:pt x="758" y="85"/>
                </a:lnTo>
                <a:lnTo>
                  <a:pt x="753" y="85"/>
                </a:lnTo>
                <a:lnTo>
                  <a:pt x="748" y="80"/>
                </a:lnTo>
                <a:lnTo>
                  <a:pt x="743" y="70"/>
                </a:lnTo>
                <a:lnTo>
                  <a:pt x="737" y="64"/>
                </a:lnTo>
                <a:close/>
                <a:moveTo>
                  <a:pt x="1204" y="64"/>
                </a:moveTo>
                <a:lnTo>
                  <a:pt x="1204" y="64"/>
                </a:lnTo>
                <a:lnTo>
                  <a:pt x="1204" y="70"/>
                </a:lnTo>
                <a:lnTo>
                  <a:pt x="1199" y="80"/>
                </a:lnTo>
                <a:lnTo>
                  <a:pt x="1194" y="85"/>
                </a:lnTo>
                <a:lnTo>
                  <a:pt x="1183" y="85"/>
                </a:lnTo>
                <a:lnTo>
                  <a:pt x="1146" y="85"/>
                </a:lnTo>
                <a:lnTo>
                  <a:pt x="1188" y="43"/>
                </a:lnTo>
                <a:lnTo>
                  <a:pt x="1188" y="43"/>
                </a:lnTo>
                <a:lnTo>
                  <a:pt x="1204" y="48"/>
                </a:lnTo>
                <a:lnTo>
                  <a:pt x="1204" y="64"/>
                </a:lnTo>
                <a:close/>
                <a:moveTo>
                  <a:pt x="1056" y="85"/>
                </a:moveTo>
                <a:lnTo>
                  <a:pt x="1056" y="43"/>
                </a:lnTo>
                <a:lnTo>
                  <a:pt x="1135" y="43"/>
                </a:lnTo>
                <a:lnTo>
                  <a:pt x="1088" y="85"/>
                </a:lnTo>
                <a:lnTo>
                  <a:pt x="1056" y="85"/>
                </a:lnTo>
                <a:close/>
                <a:moveTo>
                  <a:pt x="928" y="43"/>
                </a:moveTo>
                <a:lnTo>
                  <a:pt x="1013" y="43"/>
                </a:lnTo>
                <a:lnTo>
                  <a:pt x="1013" y="213"/>
                </a:lnTo>
                <a:lnTo>
                  <a:pt x="928" y="213"/>
                </a:lnTo>
                <a:lnTo>
                  <a:pt x="928" y="43"/>
                </a:lnTo>
                <a:close/>
                <a:moveTo>
                  <a:pt x="832" y="85"/>
                </a:moveTo>
                <a:lnTo>
                  <a:pt x="875" y="43"/>
                </a:lnTo>
                <a:lnTo>
                  <a:pt x="886" y="43"/>
                </a:lnTo>
                <a:lnTo>
                  <a:pt x="886" y="85"/>
                </a:lnTo>
                <a:lnTo>
                  <a:pt x="832" y="85"/>
                </a:lnTo>
                <a:close/>
                <a:moveTo>
                  <a:pt x="1077" y="192"/>
                </a:moveTo>
                <a:lnTo>
                  <a:pt x="1077" y="213"/>
                </a:lnTo>
                <a:lnTo>
                  <a:pt x="1056" y="213"/>
                </a:lnTo>
                <a:lnTo>
                  <a:pt x="1056" y="128"/>
                </a:lnTo>
                <a:lnTo>
                  <a:pt x="1077" y="128"/>
                </a:lnTo>
                <a:lnTo>
                  <a:pt x="1077" y="149"/>
                </a:lnTo>
                <a:lnTo>
                  <a:pt x="1120" y="149"/>
                </a:lnTo>
                <a:lnTo>
                  <a:pt x="1120" y="128"/>
                </a:lnTo>
                <a:lnTo>
                  <a:pt x="1162" y="128"/>
                </a:lnTo>
                <a:lnTo>
                  <a:pt x="1162" y="149"/>
                </a:lnTo>
                <a:lnTo>
                  <a:pt x="1141" y="149"/>
                </a:lnTo>
                <a:lnTo>
                  <a:pt x="1141" y="192"/>
                </a:lnTo>
                <a:lnTo>
                  <a:pt x="1162" y="192"/>
                </a:lnTo>
                <a:lnTo>
                  <a:pt x="1162" y="192"/>
                </a:lnTo>
                <a:lnTo>
                  <a:pt x="1146" y="207"/>
                </a:lnTo>
                <a:lnTo>
                  <a:pt x="1141" y="207"/>
                </a:lnTo>
                <a:lnTo>
                  <a:pt x="1130" y="213"/>
                </a:lnTo>
                <a:lnTo>
                  <a:pt x="1120" y="213"/>
                </a:lnTo>
                <a:lnTo>
                  <a:pt x="1120" y="192"/>
                </a:lnTo>
                <a:lnTo>
                  <a:pt x="1077" y="192"/>
                </a:lnTo>
                <a:close/>
                <a:moveTo>
                  <a:pt x="1353" y="213"/>
                </a:moveTo>
                <a:lnTo>
                  <a:pt x="1194" y="213"/>
                </a:lnTo>
                <a:lnTo>
                  <a:pt x="1194" y="213"/>
                </a:lnTo>
                <a:lnTo>
                  <a:pt x="1204" y="197"/>
                </a:lnTo>
                <a:lnTo>
                  <a:pt x="1204" y="175"/>
                </a:lnTo>
                <a:lnTo>
                  <a:pt x="1204" y="122"/>
                </a:lnTo>
                <a:lnTo>
                  <a:pt x="1204" y="122"/>
                </a:lnTo>
                <a:lnTo>
                  <a:pt x="1220" y="112"/>
                </a:lnTo>
                <a:lnTo>
                  <a:pt x="1236" y="101"/>
                </a:lnTo>
                <a:lnTo>
                  <a:pt x="1247" y="85"/>
                </a:lnTo>
                <a:lnTo>
                  <a:pt x="1247" y="64"/>
                </a:lnTo>
                <a:lnTo>
                  <a:pt x="1247" y="64"/>
                </a:lnTo>
                <a:lnTo>
                  <a:pt x="1242" y="38"/>
                </a:lnTo>
                <a:lnTo>
                  <a:pt x="1231" y="16"/>
                </a:lnTo>
                <a:lnTo>
                  <a:pt x="1210" y="6"/>
                </a:lnTo>
                <a:lnTo>
                  <a:pt x="1183" y="0"/>
                </a:lnTo>
                <a:lnTo>
                  <a:pt x="758" y="0"/>
                </a:lnTo>
                <a:lnTo>
                  <a:pt x="758" y="0"/>
                </a:lnTo>
                <a:lnTo>
                  <a:pt x="737" y="6"/>
                </a:lnTo>
                <a:lnTo>
                  <a:pt x="716" y="16"/>
                </a:lnTo>
                <a:lnTo>
                  <a:pt x="705" y="38"/>
                </a:lnTo>
                <a:lnTo>
                  <a:pt x="700" y="64"/>
                </a:lnTo>
                <a:lnTo>
                  <a:pt x="700" y="64"/>
                </a:lnTo>
                <a:lnTo>
                  <a:pt x="700" y="64"/>
                </a:lnTo>
                <a:lnTo>
                  <a:pt x="700" y="85"/>
                </a:lnTo>
                <a:lnTo>
                  <a:pt x="711" y="101"/>
                </a:lnTo>
                <a:lnTo>
                  <a:pt x="721" y="112"/>
                </a:lnTo>
                <a:lnTo>
                  <a:pt x="743" y="122"/>
                </a:lnTo>
                <a:lnTo>
                  <a:pt x="743" y="175"/>
                </a:lnTo>
                <a:lnTo>
                  <a:pt x="743" y="175"/>
                </a:lnTo>
                <a:lnTo>
                  <a:pt x="743" y="197"/>
                </a:lnTo>
                <a:lnTo>
                  <a:pt x="748" y="213"/>
                </a:lnTo>
                <a:lnTo>
                  <a:pt x="604" y="213"/>
                </a:lnTo>
                <a:lnTo>
                  <a:pt x="604" y="213"/>
                </a:lnTo>
                <a:lnTo>
                  <a:pt x="610" y="197"/>
                </a:lnTo>
                <a:lnTo>
                  <a:pt x="615" y="175"/>
                </a:lnTo>
                <a:lnTo>
                  <a:pt x="615" y="122"/>
                </a:lnTo>
                <a:lnTo>
                  <a:pt x="615" y="122"/>
                </a:lnTo>
                <a:lnTo>
                  <a:pt x="631" y="112"/>
                </a:lnTo>
                <a:lnTo>
                  <a:pt x="642" y="101"/>
                </a:lnTo>
                <a:lnTo>
                  <a:pt x="653" y="85"/>
                </a:lnTo>
                <a:lnTo>
                  <a:pt x="653" y="64"/>
                </a:lnTo>
                <a:lnTo>
                  <a:pt x="653" y="64"/>
                </a:lnTo>
                <a:lnTo>
                  <a:pt x="647" y="38"/>
                </a:lnTo>
                <a:lnTo>
                  <a:pt x="636" y="16"/>
                </a:lnTo>
                <a:lnTo>
                  <a:pt x="615" y="6"/>
                </a:lnTo>
                <a:lnTo>
                  <a:pt x="594" y="0"/>
                </a:lnTo>
                <a:lnTo>
                  <a:pt x="169" y="0"/>
                </a:lnTo>
                <a:lnTo>
                  <a:pt x="169" y="0"/>
                </a:lnTo>
                <a:lnTo>
                  <a:pt x="143" y="6"/>
                </a:lnTo>
                <a:lnTo>
                  <a:pt x="121" y="16"/>
                </a:lnTo>
                <a:lnTo>
                  <a:pt x="111" y="38"/>
                </a:lnTo>
                <a:lnTo>
                  <a:pt x="105" y="64"/>
                </a:lnTo>
                <a:lnTo>
                  <a:pt x="105" y="64"/>
                </a:lnTo>
                <a:lnTo>
                  <a:pt x="105" y="64"/>
                </a:lnTo>
                <a:lnTo>
                  <a:pt x="111" y="85"/>
                </a:lnTo>
                <a:lnTo>
                  <a:pt x="116" y="101"/>
                </a:lnTo>
                <a:lnTo>
                  <a:pt x="132" y="112"/>
                </a:lnTo>
                <a:lnTo>
                  <a:pt x="148" y="122"/>
                </a:lnTo>
                <a:lnTo>
                  <a:pt x="148" y="175"/>
                </a:lnTo>
                <a:lnTo>
                  <a:pt x="148" y="175"/>
                </a:lnTo>
                <a:lnTo>
                  <a:pt x="153" y="197"/>
                </a:lnTo>
                <a:lnTo>
                  <a:pt x="158" y="213"/>
                </a:lnTo>
                <a:lnTo>
                  <a:pt x="0" y="213"/>
                </a:lnTo>
                <a:lnTo>
                  <a:pt x="0" y="334"/>
                </a:lnTo>
                <a:lnTo>
                  <a:pt x="63" y="334"/>
                </a:lnTo>
                <a:lnTo>
                  <a:pt x="63" y="440"/>
                </a:lnTo>
                <a:lnTo>
                  <a:pt x="190" y="440"/>
                </a:lnTo>
                <a:lnTo>
                  <a:pt x="190" y="334"/>
                </a:lnTo>
                <a:lnTo>
                  <a:pt x="1162" y="334"/>
                </a:lnTo>
                <a:lnTo>
                  <a:pt x="1162" y="440"/>
                </a:lnTo>
                <a:lnTo>
                  <a:pt x="1289" y="440"/>
                </a:lnTo>
                <a:lnTo>
                  <a:pt x="1289" y="334"/>
                </a:lnTo>
                <a:lnTo>
                  <a:pt x="1353" y="334"/>
                </a:lnTo>
                <a:lnTo>
                  <a:pt x="1353" y="2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3" name="Freeform 939"/>
          <p:cNvSpPr>
            <a:spLocks noChangeArrowheads="1"/>
          </p:cNvSpPr>
          <p:nvPr/>
        </p:nvSpPr>
        <p:spPr bwMode="auto">
          <a:xfrm>
            <a:off x="8763401" y="3305568"/>
            <a:ext cx="401467" cy="152190"/>
          </a:xfrm>
          <a:custGeom>
            <a:avLst/>
            <a:gdLst>
              <a:gd name="T0" fmla="*/ 43 w 1350"/>
              <a:gd name="T1" fmla="*/ 43 h 511"/>
              <a:gd name="T2" fmla="*/ 1306 w 1350"/>
              <a:gd name="T3" fmla="*/ 43 h 511"/>
              <a:gd name="T4" fmla="*/ 1306 w 1350"/>
              <a:gd name="T5" fmla="*/ 467 h 511"/>
              <a:gd name="T6" fmla="*/ 43 w 1350"/>
              <a:gd name="T7" fmla="*/ 467 h 511"/>
              <a:gd name="T8" fmla="*/ 43 w 1350"/>
              <a:gd name="T9" fmla="*/ 43 h 511"/>
              <a:gd name="T10" fmla="*/ 0 w 1350"/>
              <a:gd name="T11" fmla="*/ 510 h 511"/>
              <a:gd name="T12" fmla="*/ 1349 w 1350"/>
              <a:gd name="T13" fmla="*/ 510 h 511"/>
              <a:gd name="T14" fmla="*/ 1349 w 1350"/>
              <a:gd name="T15" fmla="*/ 0 h 511"/>
              <a:gd name="T16" fmla="*/ 0 w 1350"/>
              <a:gd name="T17" fmla="*/ 0 h 511"/>
              <a:gd name="T18" fmla="*/ 0 w 1350"/>
              <a:gd name="T19" fmla="*/ 510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0" h="511">
                <a:moveTo>
                  <a:pt x="43" y="43"/>
                </a:moveTo>
                <a:lnTo>
                  <a:pt x="1306" y="43"/>
                </a:lnTo>
                <a:lnTo>
                  <a:pt x="1306" y="467"/>
                </a:lnTo>
                <a:lnTo>
                  <a:pt x="43" y="467"/>
                </a:lnTo>
                <a:lnTo>
                  <a:pt x="43" y="43"/>
                </a:lnTo>
                <a:close/>
                <a:moveTo>
                  <a:pt x="0" y="510"/>
                </a:moveTo>
                <a:lnTo>
                  <a:pt x="1349" y="510"/>
                </a:lnTo>
                <a:lnTo>
                  <a:pt x="1349" y="0"/>
                </a:lnTo>
                <a:lnTo>
                  <a:pt x="0" y="0"/>
                </a:lnTo>
                <a:lnTo>
                  <a:pt x="0" y="5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4" name="Freeform 940"/>
          <p:cNvSpPr>
            <a:spLocks noChangeArrowheads="1"/>
          </p:cNvSpPr>
          <p:nvPr/>
        </p:nvSpPr>
        <p:spPr bwMode="auto">
          <a:xfrm>
            <a:off x="8783080" y="3325248"/>
            <a:ext cx="112831" cy="114142"/>
          </a:xfrm>
          <a:custGeom>
            <a:avLst/>
            <a:gdLst>
              <a:gd name="T0" fmla="*/ 335 w 378"/>
              <a:gd name="T1" fmla="*/ 308 h 383"/>
              <a:gd name="T2" fmla="*/ 335 w 378"/>
              <a:gd name="T3" fmla="*/ 308 h 383"/>
              <a:gd name="T4" fmla="*/ 335 w 378"/>
              <a:gd name="T5" fmla="*/ 319 h 383"/>
              <a:gd name="T6" fmla="*/ 329 w 378"/>
              <a:gd name="T7" fmla="*/ 329 h 383"/>
              <a:gd name="T8" fmla="*/ 319 w 378"/>
              <a:gd name="T9" fmla="*/ 334 h 383"/>
              <a:gd name="T10" fmla="*/ 308 w 378"/>
              <a:gd name="T11" fmla="*/ 340 h 383"/>
              <a:gd name="T12" fmla="*/ 69 w 378"/>
              <a:gd name="T13" fmla="*/ 340 h 383"/>
              <a:gd name="T14" fmla="*/ 69 w 378"/>
              <a:gd name="T15" fmla="*/ 340 h 383"/>
              <a:gd name="T16" fmla="*/ 58 w 378"/>
              <a:gd name="T17" fmla="*/ 334 h 383"/>
              <a:gd name="T18" fmla="*/ 48 w 378"/>
              <a:gd name="T19" fmla="*/ 329 h 383"/>
              <a:gd name="T20" fmla="*/ 43 w 378"/>
              <a:gd name="T21" fmla="*/ 319 h 383"/>
              <a:gd name="T22" fmla="*/ 37 w 378"/>
              <a:gd name="T23" fmla="*/ 308 h 383"/>
              <a:gd name="T24" fmla="*/ 37 w 378"/>
              <a:gd name="T25" fmla="*/ 74 h 383"/>
              <a:gd name="T26" fmla="*/ 37 w 378"/>
              <a:gd name="T27" fmla="*/ 74 h 383"/>
              <a:gd name="T28" fmla="*/ 43 w 378"/>
              <a:gd name="T29" fmla="*/ 63 h 383"/>
              <a:gd name="T30" fmla="*/ 48 w 378"/>
              <a:gd name="T31" fmla="*/ 53 h 383"/>
              <a:gd name="T32" fmla="*/ 58 w 378"/>
              <a:gd name="T33" fmla="*/ 48 h 383"/>
              <a:gd name="T34" fmla="*/ 69 w 378"/>
              <a:gd name="T35" fmla="*/ 42 h 383"/>
              <a:gd name="T36" fmla="*/ 308 w 378"/>
              <a:gd name="T37" fmla="*/ 42 h 383"/>
              <a:gd name="T38" fmla="*/ 308 w 378"/>
              <a:gd name="T39" fmla="*/ 42 h 383"/>
              <a:gd name="T40" fmla="*/ 319 w 378"/>
              <a:gd name="T41" fmla="*/ 48 h 383"/>
              <a:gd name="T42" fmla="*/ 329 w 378"/>
              <a:gd name="T43" fmla="*/ 53 h 383"/>
              <a:gd name="T44" fmla="*/ 335 w 378"/>
              <a:gd name="T45" fmla="*/ 63 h 383"/>
              <a:gd name="T46" fmla="*/ 335 w 378"/>
              <a:gd name="T47" fmla="*/ 74 h 383"/>
              <a:gd name="T48" fmla="*/ 335 w 378"/>
              <a:gd name="T49" fmla="*/ 308 h 383"/>
              <a:gd name="T50" fmla="*/ 308 w 378"/>
              <a:gd name="T51" fmla="*/ 0 h 383"/>
              <a:gd name="T52" fmla="*/ 69 w 378"/>
              <a:gd name="T53" fmla="*/ 0 h 383"/>
              <a:gd name="T54" fmla="*/ 69 w 378"/>
              <a:gd name="T55" fmla="*/ 0 h 383"/>
              <a:gd name="T56" fmla="*/ 43 w 378"/>
              <a:gd name="T57" fmla="*/ 5 h 383"/>
              <a:gd name="T58" fmla="*/ 22 w 378"/>
              <a:gd name="T59" fmla="*/ 21 h 383"/>
              <a:gd name="T60" fmla="*/ 5 w 378"/>
              <a:gd name="T61" fmla="*/ 48 h 383"/>
              <a:gd name="T62" fmla="*/ 0 w 378"/>
              <a:gd name="T63" fmla="*/ 74 h 383"/>
              <a:gd name="T64" fmla="*/ 0 w 378"/>
              <a:gd name="T65" fmla="*/ 308 h 383"/>
              <a:gd name="T66" fmla="*/ 0 w 378"/>
              <a:gd name="T67" fmla="*/ 308 h 383"/>
              <a:gd name="T68" fmla="*/ 5 w 378"/>
              <a:gd name="T69" fmla="*/ 334 h 383"/>
              <a:gd name="T70" fmla="*/ 22 w 378"/>
              <a:gd name="T71" fmla="*/ 361 h 383"/>
              <a:gd name="T72" fmla="*/ 43 w 378"/>
              <a:gd name="T73" fmla="*/ 377 h 383"/>
              <a:gd name="T74" fmla="*/ 69 w 378"/>
              <a:gd name="T75" fmla="*/ 382 h 383"/>
              <a:gd name="T76" fmla="*/ 308 w 378"/>
              <a:gd name="T77" fmla="*/ 382 h 383"/>
              <a:gd name="T78" fmla="*/ 308 w 378"/>
              <a:gd name="T79" fmla="*/ 382 h 383"/>
              <a:gd name="T80" fmla="*/ 335 w 378"/>
              <a:gd name="T81" fmla="*/ 377 h 383"/>
              <a:gd name="T82" fmla="*/ 356 w 378"/>
              <a:gd name="T83" fmla="*/ 361 h 383"/>
              <a:gd name="T84" fmla="*/ 372 w 378"/>
              <a:gd name="T85" fmla="*/ 334 h 383"/>
              <a:gd name="T86" fmla="*/ 377 w 378"/>
              <a:gd name="T87" fmla="*/ 308 h 383"/>
              <a:gd name="T88" fmla="*/ 377 w 378"/>
              <a:gd name="T89" fmla="*/ 74 h 383"/>
              <a:gd name="T90" fmla="*/ 377 w 378"/>
              <a:gd name="T91" fmla="*/ 74 h 383"/>
              <a:gd name="T92" fmla="*/ 372 w 378"/>
              <a:gd name="T93" fmla="*/ 48 h 383"/>
              <a:gd name="T94" fmla="*/ 356 w 378"/>
              <a:gd name="T95" fmla="*/ 21 h 383"/>
              <a:gd name="T96" fmla="*/ 335 w 378"/>
              <a:gd name="T97" fmla="*/ 5 h 383"/>
              <a:gd name="T98" fmla="*/ 308 w 378"/>
              <a:gd name="T9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8" h="383">
                <a:moveTo>
                  <a:pt x="335" y="308"/>
                </a:moveTo>
                <a:lnTo>
                  <a:pt x="335" y="308"/>
                </a:lnTo>
                <a:lnTo>
                  <a:pt x="335" y="319"/>
                </a:lnTo>
                <a:lnTo>
                  <a:pt x="329" y="329"/>
                </a:lnTo>
                <a:lnTo>
                  <a:pt x="319" y="334"/>
                </a:lnTo>
                <a:lnTo>
                  <a:pt x="308" y="340"/>
                </a:lnTo>
                <a:lnTo>
                  <a:pt x="69" y="340"/>
                </a:lnTo>
                <a:lnTo>
                  <a:pt x="69" y="340"/>
                </a:lnTo>
                <a:lnTo>
                  <a:pt x="58" y="334"/>
                </a:lnTo>
                <a:lnTo>
                  <a:pt x="48" y="329"/>
                </a:lnTo>
                <a:lnTo>
                  <a:pt x="43" y="319"/>
                </a:lnTo>
                <a:lnTo>
                  <a:pt x="37" y="308"/>
                </a:lnTo>
                <a:lnTo>
                  <a:pt x="37" y="74"/>
                </a:lnTo>
                <a:lnTo>
                  <a:pt x="37" y="74"/>
                </a:lnTo>
                <a:lnTo>
                  <a:pt x="43" y="63"/>
                </a:lnTo>
                <a:lnTo>
                  <a:pt x="48" y="53"/>
                </a:lnTo>
                <a:lnTo>
                  <a:pt x="58" y="48"/>
                </a:lnTo>
                <a:lnTo>
                  <a:pt x="69" y="42"/>
                </a:lnTo>
                <a:lnTo>
                  <a:pt x="308" y="42"/>
                </a:lnTo>
                <a:lnTo>
                  <a:pt x="308" y="42"/>
                </a:lnTo>
                <a:lnTo>
                  <a:pt x="319" y="48"/>
                </a:lnTo>
                <a:lnTo>
                  <a:pt x="329" y="53"/>
                </a:lnTo>
                <a:lnTo>
                  <a:pt x="335" y="63"/>
                </a:lnTo>
                <a:lnTo>
                  <a:pt x="335" y="74"/>
                </a:lnTo>
                <a:lnTo>
                  <a:pt x="335" y="308"/>
                </a:lnTo>
                <a:close/>
                <a:moveTo>
                  <a:pt x="308" y="0"/>
                </a:moveTo>
                <a:lnTo>
                  <a:pt x="69" y="0"/>
                </a:lnTo>
                <a:lnTo>
                  <a:pt x="69" y="0"/>
                </a:lnTo>
                <a:lnTo>
                  <a:pt x="43" y="5"/>
                </a:lnTo>
                <a:lnTo>
                  <a:pt x="22" y="21"/>
                </a:lnTo>
                <a:lnTo>
                  <a:pt x="5" y="48"/>
                </a:lnTo>
                <a:lnTo>
                  <a:pt x="0" y="74"/>
                </a:lnTo>
                <a:lnTo>
                  <a:pt x="0" y="308"/>
                </a:lnTo>
                <a:lnTo>
                  <a:pt x="0" y="308"/>
                </a:lnTo>
                <a:lnTo>
                  <a:pt x="5" y="334"/>
                </a:lnTo>
                <a:lnTo>
                  <a:pt x="22" y="361"/>
                </a:lnTo>
                <a:lnTo>
                  <a:pt x="43" y="377"/>
                </a:lnTo>
                <a:lnTo>
                  <a:pt x="69" y="382"/>
                </a:lnTo>
                <a:lnTo>
                  <a:pt x="308" y="382"/>
                </a:lnTo>
                <a:lnTo>
                  <a:pt x="308" y="382"/>
                </a:lnTo>
                <a:lnTo>
                  <a:pt x="335" y="377"/>
                </a:lnTo>
                <a:lnTo>
                  <a:pt x="356" y="361"/>
                </a:lnTo>
                <a:lnTo>
                  <a:pt x="372" y="334"/>
                </a:lnTo>
                <a:lnTo>
                  <a:pt x="377" y="308"/>
                </a:lnTo>
                <a:lnTo>
                  <a:pt x="377" y="74"/>
                </a:lnTo>
                <a:lnTo>
                  <a:pt x="377" y="74"/>
                </a:lnTo>
                <a:lnTo>
                  <a:pt x="372" y="48"/>
                </a:lnTo>
                <a:lnTo>
                  <a:pt x="356" y="21"/>
                </a:lnTo>
                <a:lnTo>
                  <a:pt x="335" y="5"/>
                </a:lnTo>
                <a:lnTo>
                  <a:pt x="30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5" name="Freeform 941"/>
          <p:cNvSpPr>
            <a:spLocks noChangeArrowheads="1"/>
          </p:cNvSpPr>
          <p:nvPr/>
        </p:nvSpPr>
        <p:spPr bwMode="auto">
          <a:xfrm>
            <a:off x="8801448" y="3343616"/>
            <a:ext cx="74783" cy="76095"/>
          </a:xfrm>
          <a:custGeom>
            <a:avLst/>
            <a:gdLst>
              <a:gd name="T0" fmla="*/ 186 w 251"/>
              <a:gd name="T1" fmla="*/ 213 h 257"/>
              <a:gd name="T2" fmla="*/ 186 w 251"/>
              <a:gd name="T3" fmla="*/ 192 h 257"/>
              <a:gd name="T4" fmla="*/ 143 w 251"/>
              <a:gd name="T5" fmla="*/ 192 h 257"/>
              <a:gd name="T6" fmla="*/ 143 w 251"/>
              <a:gd name="T7" fmla="*/ 213 h 257"/>
              <a:gd name="T8" fmla="*/ 101 w 251"/>
              <a:gd name="T9" fmla="*/ 213 h 257"/>
              <a:gd name="T10" fmla="*/ 101 w 251"/>
              <a:gd name="T11" fmla="*/ 192 h 257"/>
              <a:gd name="T12" fmla="*/ 58 w 251"/>
              <a:gd name="T13" fmla="*/ 192 h 257"/>
              <a:gd name="T14" fmla="*/ 58 w 251"/>
              <a:gd name="T15" fmla="*/ 213 h 257"/>
              <a:gd name="T16" fmla="*/ 37 w 251"/>
              <a:gd name="T17" fmla="*/ 213 h 257"/>
              <a:gd name="T18" fmla="*/ 37 w 251"/>
              <a:gd name="T19" fmla="*/ 144 h 257"/>
              <a:gd name="T20" fmla="*/ 101 w 251"/>
              <a:gd name="T21" fmla="*/ 144 h 257"/>
              <a:gd name="T22" fmla="*/ 101 w 251"/>
              <a:gd name="T23" fmla="*/ 171 h 257"/>
              <a:gd name="T24" fmla="*/ 143 w 251"/>
              <a:gd name="T25" fmla="*/ 171 h 257"/>
              <a:gd name="T26" fmla="*/ 143 w 251"/>
              <a:gd name="T27" fmla="*/ 144 h 257"/>
              <a:gd name="T28" fmla="*/ 207 w 251"/>
              <a:gd name="T29" fmla="*/ 144 h 257"/>
              <a:gd name="T30" fmla="*/ 207 w 251"/>
              <a:gd name="T31" fmla="*/ 213 h 257"/>
              <a:gd name="T32" fmla="*/ 186 w 251"/>
              <a:gd name="T33" fmla="*/ 213 h 257"/>
              <a:gd name="T34" fmla="*/ 58 w 251"/>
              <a:gd name="T35" fmla="*/ 43 h 257"/>
              <a:gd name="T36" fmla="*/ 58 w 251"/>
              <a:gd name="T37" fmla="*/ 107 h 257"/>
              <a:gd name="T38" fmla="*/ 37 w 251"/>
              <a:gd name="T39" fmla="*/ 107 h 257"/>
              <a:gd name="T40" fmla="*/ 37 w 251"/>
              <a:gd name="T41" fmla="*/ 43 h 257"/>
              <a:gd name="T42" fmla="*/ 58 w 251"/>
              <a:gd name="T43" fmla="*/ 43 h 257"/>
              <a:gd name="T44" fmla="*/ 101 w 251"/>
              <a:gd name="T45" fmla="*/ 107 h 257"/>
              <a:gd name="T46" fmla="*/ 101 w 251"/>
              <a:gd name="T47" fmla="*/ 43 h 257"/>
              <a:gd name="T48" fmla="*/ 143 w 251"/>
              <a:gd name="T49" fmla="*/ 43 h 257"/>
              <a:gd name="T50" fmla="*/ 143 w 251"/>
              <a:gd name="T51" fmla="*/ 107 h 257"/>
              <a:gd name="T52" fmla="*/ 101 w 251"/>
              <a:gd name="T53" fmla="*/ 107 h 257"/>
              <a:gd name="T54" fmla="*/ 207 w 251"/>
              <a:gd name="T55" fmla="*/ 107 h 257"/>
              <a:gd name="T56" fmla="*/ 186 w 251"/>
              <a:gd name="T57" fmla="*/ 107 h 257"/>
              <a:gd name="T58" fmla="*/ 186 w 251"/>
              <a:gd name="T59" fmla="*/ 43 h 257"/>
              <a:gd name="T60" fmla="*/ 207 w 251"/>
              <a:gd name="T61" fmla="*/ 43 h 257"/>
              <a:gd name="T62" fmla="*/ 207 w 251"/>
              <a:gd name="T63" fmla="*/ 107 h 257"/>
              <a:gd name="T64" fmla="*/ 223 w 251"/>
              <a:gd name="T65" fmla="*/ 0 h 257"/>
              <a:gd name="T66" fmla="*/ 26 w 251"/>
              <a:gd name="T67" fmla="*/ 0 h 257"/>
              <a:gd name="T68" fmla="*/ 26 w 251"/>
              <a:gd name="T69" fmla="*/ 0 h 257"/>
              <a:gd name="T70" fmla="*/ 16 w 251"/>
              <a:gd name="T71" fmla="*/ 6 h 257"/>
              <a:gd name="T72" fmla="*/ 5 w 251"/>
              <a:gd name="T73" fmla="*/ 11 h 257"/>
              <a:gd name="T74" fmla="*/ 0 w 251"/>
              <a:gd name="T75" fmla="*/ 17 h 257"/>
              <a:gd name="T76" fmla="*/ 0 w 251"/>
              <a:gd name="T77" fmla="*/ 27 h 257"/>
              <a:gd name="T78" fmla="*/ 0 w 251"/>
              <a:gd name="T79" fmla="*/ 229 h 257"/>
              <a:gd name="T80" fmla="*/ 0 w 251"/>
              <a:gd name="T81" fmla="*/ 229 h 257"/>
              <a:gd name="T82" fmla="*/ 0 w 251"/>
              <a:gd name="T83" fmla="*/ 239 h 257"/>
              <a:gd name="T84" fmla="*/ 5 w 251"/>
              <a:gd name="T85" fmla="*/ 245 h 257"/>
              <a:gd name="T86" fmla="*/ 16 w 251"/>
              <a:gd name="T87" fmla="*/ 250 h 257"/>
              <a:gd name="T88" fmla="*/ 26 w 251"/>
              <a:gd name="T89" fmla="*/ 256 h 257"/>
              <a:gd name="T90" fmla="*/ 223 w 251"/>
              <a:gd name="T91" fmla="*/ 256 h 257"/>
              <a:gd name="T92" fmla="*/ 223 w 251"/>
              <a:gd name="T93" fmla="*/ 256 h 257"/>
              <a:gd name="T94" fmla="*/ 233 w 251"/>
              <a:gd name="T95" fmla="*/ 250 h 257"/>
              <a:gd name="T96" fmla="*/ 244 w 251"/>
              <a:gd name="T97" fmla="*/ 245 h 257"/>
              <a:gd name="T98" fmla="*/ 250 w 251"/>
              <a:gd name="T99" fmla="*/ 239 h 257"/>
              <a:gd name="T100" fmla="*/ 250 w 251"/>
              <a:gd name="T101" fmla="*/ 229 h 257"/>
              <a:gd name="T102" fmla="*/ 250 w 251"/>
              <a:gd name="T103" fmla="*/ 27 h 257"/>
              <a:gd name="T104" fmla="*/ 250 w 251"/>
              <a:gd name="T105" fmla="*/ 27 h 257"/>
              <a:gd name="T106" fmla="*/ 250 w 251"/>
              <a:gd name="T107" fmla="*/ 17 h 257"/>
              <a:gd name="T108" fmla="*/ 244 w 251"/>
              <a:gd name="T109" fmla="*/ 11 h 257"/>
              <a:gd name="T110" fmla="*/ 233 w 251"/>
              <a:gd name="T111" fmla="*/ 6 h 257"/>
              <a:gd name="T112" fmla="*/ 223 w 251"/>
              <a:gd name="T113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1" h="257">
                <a:moveTo>
                  <a:pt x="186" y="213"/>
                </a:moveTo>
                <a:lnTo>
                  <a:pt x="186" y="192"/>
                </a:lnTo>
                <a:lnTo>
                  <a:pt x="143" y="192"/>
                </a:lnTo>
                <a:lnTo>
                  <a:pt x="143" y="213"/>
                </a:lnTo>
                <a:lnTo>
                  <a:pt x="101" y="213"/>
                </a:lnTo>
                <a:lnTo>
                  <a:pt x="101" y="192"/>
                </a:lnTo>
                <a:lnTo>
                  <a:pt x="58" y="192"/>
                </a:lnTo>
                <a:lnTo>
                  <a:pt x="58" y="213"/>
                </a:lnTo>
                <a:lnTo>
                  <a:pt x="37" y="213"/>
                </a:lnTo>
                <a:lnTo>
                  <a:pt x="37" y="144"/>
                </a:lnTo>
                <a:lnTo>
                  <a:pt x="101" y="144"/>
                </a:lnTo>
                <a:lnTo>
                  <a:pt x="101" y="171"/>
                </a:lnTo>
                <a:lnTo>
                  <a:pt x="143" y="171"/>
                </a:lnTo>
                <a:lnTo>
                  <a:pt x="143" y="144"/>
                </a:lnTo>
                <a:lnTo>
                  <a:pt x="207" y="144"/>
                </a:lnTo>
                <a:lnTo>
                  <a:pt x="207" y="213"/>
                </a:lnTo>
                <a:lnTo>
                  <a:pt x="186" y="213"/>
                </a:lnTo>
                <a:close/>
                <a:moveTo>
                  <a:pt x="58" y="43"/>
                </a:moveTo>
                <a:lnTo>
                  <a:pt x="58" y="107"/>
                </a:lnTo>
                <a:lnTo>
                  <a:pt x="37" y="107"/>
                </a:lnTo>
                <a:lnTo>
                  <a:pt x="37" y="43"/>
                </a:lnTo>
                <a:lnTo>
                  <a:pt x="58" y="43"/>
                </a:lnTo>
                <a:close/>
                <a:moveTo>
                  <a:pt x="101" y="107"/>
                </a:moveTo>
                <a:lnTo>
                  <a:pt x="101" y="43"/>
                </a:lnTo>
                <a:lnTo>
                  <a:pt x="143" y="43"/>
                </a:lnTo>
                <a:lnTo>
                  <a:pt x="143" y="107"/>
                </a:lnTo>
                <a:lnTo>
                  <a:pt x="101" y="107"/>
                </a:lnTo>
                <a:close/>
                <a:moveTo>
                  <a:pt x="207" y="107"/>
                </a:moveTo>
                <a:lnTo>
                  <a:pt x="186" y="107"/>
                </a:lnTo>
                <a:lnTo>
                  <a:pt x="186" y="43"/>
                </a:lnTo>
                <a:lnTo>
                  <a:pt x="207" y="43"/>
                </a:lnTo>
                <a:lnTo>
                  <a:pt x="207" y="107"/>
                </a:lnTo>
                <a:close/>
                <a:moveTo>
                  <a:pt x="223" y="0"/>
                </a:moveTo>
                <a:lnTo>
                  <a:pt x="26" y="0"/>
                </a:lnTo>
                <a:lnTo>
                  <a:pt x="26" y="0"/>
                </a:lnTo>
                <a:lnTo>
                  <a:pt x="16" y="6"/>
                </a:lnTo>
                <a:lnTo>
                  <a:pt x="5" y="11"/>
                </a:lnTo>
                <a:lnTo>
                  <a:pt x="0" y="17"/>
                </a:lnTo>
                <a:lnTo>
                  <a:pt x="0" y="27"/>
                </a:lnTo>
                <a:lnTo>
                  <a:pt x="0" y="229"/>
                </a:lnTo>
                <a:lnTo>
                  <a:pt x="0" y="229"/>
                </a:lnTo>
                <a:lnTo>
                  <a:pt x="0" y="239"/>
                </a:lnTo>
                <a:lnTo>
                  <a:pt x="5" y="245"/>
                </a:lnTo>
                <a:lnTo>
                  <a:pt x="16" y="250"/>
                </a:lnTo>
                <a:lnTo>
                  <a:pt x="26" y="256"/>
                </a:lnTo>
                <a:lnTo>
                  <a:pt x="223" y="256"/>
                </a:lnTo>
                <a:lnTo>
                  <a:pt x="223" y="256"/>
                </a:lnTo>
                <a:lnTo>
                  <a:pt x="233" y="250"/>
                </a:lnTo>
                <a:lnTo>
                  <a:pt x="244" y="245"/>
                </a:lnTo>
                <a:lnTo>
                  <a:pt x="250" y="239"/>
                </a:lnTo>
                <a:lnTo>
                  <a:pt x="250" y="229"/>
                </a:lnTo>
                <a:lnTo>
                  <a:pt x="250" y="27"/>
                </a:lnTo>
                <a:lnTo>
                  <a:pt x="250" y="27"/>
                </a:lnTo>
                <a:lnTo>
                  <a:pt x="250" y="17"/>
                </a:lnTo>
                <a:lnTo>
                  <a:pt x="244" y="11"/>
                </a:lnTo>
                <a:lnTo>
                  <a:pt x="233" y="6"/>
                </a:lnTo>
                <a:lnTo>
                  <a:pt x="2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6" name="Freeform 942"/>
          <p:cNvSpPr>
            <a:spLocks noChangeArrowheads="1"/>
          </p:cNvSpPr>
          <p:nvPr/>
        </p:nvSpPr>
        <p:spPr bwMode="auto">
          <a:xfrm>
            <a:off x="8907719" y="3325248"/>
            <a:ext cx="114142" cy="114142"/>
          </a:xfrm>
          <a:custGeom>
            <a:avLst/>
            <a:gdLst>
              <a:gd name="T0" fmla="*/ 192 w 384"/>
              <a:gd name="T1" fmla="*/ 340 h 383"/>
              <a:gd name="T2" fmla="*/ 133 w 384"/>
              <a:gd name="T3" fmla="*/ 329 h 383"/>
              <a:gd name="T4" fmla="*/ 85 w 384"/>
              <a:gd name="T5" fmla="*/ 297 h 383"/>
              <a:gd name="T6" fmla="*/ 53 w 384"/>
              <a:gd name="T7" fmla="*/ 249 h 383"/>
              <a:gd name="T8" fmla="*/ 43 w 384"/>
              <a:gd name="T9" fmla="*/ 191 h 383"/>
              <a:gd name="T10" fmla="*/ 49 w 384"/>
              <a:gd name="T11" fmla="*/ 159 h 383"/>
              <a:gd name="T12" fmla="*/ 70 w 384"/>
              <a:gd name="T13" fmla="*/ 106 h 383"/>
              <a:gd name="T14" fmla="*/ 107 w 384"/>
              <a:gd name="T15" fmla="*/ 69 h 383"/>
              <a:gd name="T16" fmla="*/ 160 w 384"/>
              <a:gd name="T17" fmla="*/ 48 h 383"/>
              <a:gd name="T18" fmla="*/ 192 w 384"/>
              <a:gd name="T19" fmla="*/ 42 h 383"/>
              <a:gd name="T20" fmla="*/ 250 w 384"/>
              <a:gd name="T21" fmla="*/ 53 h 383"/>
              <a:gd name="T22" fmla="*/ 298 w 384"/>
              <a:gd name="T23" fmla="*/ 85 h 383"/>
              <a:gd name="T24" fmla="*/ 330 w 384"/>
              <a:gd name="T25" fmla="*/ 133 h 383"/>
              <a:gd name="T26" fmla="*/ 340 w 384"/>
              <a:gd name="T27" fmla="*/ 191 h 383"/>
              <a:gd name="T28" fmla="*/ 335 w 384"/>
              <a:gd name="T29" fmla="*/ 223 h 383"/>
              <a:gd name="T30" fmla="*/ 314 w 384"/>
              <a:gd name="T31" fmla="*/ 276 h 383"/>
              <a:gd name="T32" fmla="*/ 277 w 384"/>
              <a:gd name="T33" fmla="*/ 313 h 383"/>
              <a:gd name="T34" fmla="*/ 224 w 384"/>
              <a:gd name="T35" fmla="*/ 334 h 383"/>
              <a:gd name="T36" fmla="*/ 192 w 384"/>
              <a:gd name="T37" fmla="*/ 0 h 383"/>
              <a:gd name="T38" fmla="*/ 155 w 384"/>
              <a:gd name="T39" fmla="*/ 5 h 383"/>
              <a:gd name="T40" fmla="*/ 85 w 384"/>
              <a:gd name="T41" fmla="*/ 32 h 383"/>
              <a:gd name="T42" fmla="*/ 32 w 384"/>
              <a:gd name="T43" fmla="*/ 85 h 383"/>
              <a:gd name="T44" fmla="*/ 6 w 384"/>
              <a:gd name="T45" fmla="*/ 154 h 383"/>
              <a:gd name="T46" fmla="*/ 0 w 384"/>
              <a:gd name="T47" fmla="*/ 191 h 383"/>
              <a:gd name="T48" fmla="*/ 17 w 384"/>
              <a:gd name="T49" fmla="*/ 266 h 383"/>
              <a:gd name="T50" fmla="*/ 59 w 384"/>
              <a:gd name="T51" fmla="*/ 324 h 383"/>
              <a:gd name="T52" fmla="*/ 117 w 384"/>
              <a:gd name="T53" fmla="*/ 366 h 383"/>
              <a:gd name="T54" fmla="*/ 192 w 384"/>
              <a:gd name="T55" fmla="*/ 382 h 383"/>
              <a:gd name="T56" fmla="*/ 229 w 384"/>
              <a:gd name="T57" fmla="*/ 377 h 383"/>
              <a:gd name="T58" fmla="*/ 298 w 384"/>
              <a:gd name="T59" fmla="*/ 350 h 383"/>
              <a:gd name="T60" fmla="*/ 351 w 384"/>
              <a:gd name="T61" fmla="*/ 297 h 383"/>
              <a:gd name="T62" fmla="*/ 377 w 384"/>
              <a:gd name="T63" fmla="*/ 228 h 383"/>
              <a:gd name="T64" fmla="*/ 383 w 384"/>
              <a:gd name="T65" fmla="*/ 191 h 383"/>
              <a:gd name="T66" fmla="*/ 367 w 384"/>
              <a:gd name="T67" fmla="*/ 117 h 383"/>
              <a:gd name="T68" fmla="*/ 324 w 384"/>
              <a:gd name="T69" fmla="*/ 59 h 383"/>
              <a:gd name="T70" fmla="*/ 266 w 384"/>
              <a:gd name="T71" fmla="*/ 16 h 383"/>
              <a:gd name="T72" fmla="*/ 192 w 384"/>
              <a:gd name="T73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4" h="383">
                <a:moveTo>
                  <a:pt x="192" y="340"/>
                </a:moveTo>
                <a:lnTo>
                  <a:pt x="192" y="340"/>
                </a:lnTo>
                <a:lnTo>
                  <a:pt x="160" y="334"/>
                </a:lnTo>
                <a:lnTo>
                  <a:pt x="133" y="329"/>
                </a:lnTo>
                <a:lnTo>
                  <a:pt x="107" y="313"/>
                </a:lnTo>
                <a:lnTo>
                  <a:pt x="85" y="297"/>
                </a:lnTo>
                <a:lnTo>
                  <a:pt x="70" y="276"/>
                </a:lnTo>
                <a:lnTo>
                  <a:pt x="53" y="249"/>
                </a:lnTo>
                <a:lnTo>
                  <a:pt x="49" y="223"/>
                </a:lnTo>
                <a:lnTo>
                  <a:pt x="43" y="191"/>
                </a:lnTo>
                <a:lnTo>
                  <a:pt x="43" y="191"/>
                </a:lnTo>
                <a:lnTo>
                  <a:pt x="49" y="159"/>
                </a:lnTo>
                <a:lnTo>
                  <a:pt x="53" y="133"/>
                </a:lnTo>
                <a:lnTo>
                  <a:pt x="70" y="106"/>
                </a:lnTo>
                <a:lnTo>
                  <a:pt x="85" y="85"/>
                </a:lnTo>
                <a:lnTo>
                  <a:pt x="107" y="69"/>
                </a:lnTo>
                <a:lnTo>
                  <a:pt x="133" y="53"/>
                </a:lnTo>
                <a:lnTo>
                  <a:pt x="160" y="48"/>
                </a:lnTo>
                <a:lnTo>
                  <a:pt x="192" y="42"/>
                </a:lnTo>
                <a:lnTo>
                  <a:pt x="192" y="42"/>
                </a:lnTo>
                <a:lnTo>
                  <a:pt x="224" y="48"/>
                </a:lnTo>
                <a:lnTo>
                  <a:pt x="250" y="53"/>
                </a:lnTo>
                <a:lnTo>
                  <a:pt x="277" y="69"/>
                </a:lnTo>
                <a:lnTo>
                  <a:pt x="298" y="85"/>
                </a:lnTo>
                <a:lnTo>
                  <a:pt x="314" y="106"/>
                </a:lnTo>
                <a:lnTo>
                  <a:pt x="330" y="133"/>
                </a:lnTo>
                <a:lnTo>
                  <a:pt x="335" y="159"/>
                </a:lnTo>
                <a:lnTo>
                  <a:pt x="340" y="191"/>
                </a:lnTo>
                <a:lnTo>
                  <a:pt x="340" y="191"/>
                </a:lnTo>
                <a:lnTo>
                  <a:pt x="335" y="223"/>
                </a:lnTo>
                <a:lnTo>
                  <a:pt x="330" y="249"/>
                </a:lnTo>
                <a:lnTo>
                  <a:pt x="314" y="276"/>
                </a:lnTo>
                <a:lnTo>
                  <a:pt x="298" y="297"/>
                </a:lnTo>
                <a:lnTo>
                  <a:pt x="277" y="313"/>
                </a:lnTo>
                <a:lnTo>
                  <a:pt x="250" y="329"/>
                </a:lnTo>
                <a:lnTo>
                  <a:pt x="224" y="334"/>
                </a:lnTo>
                <a:lnTo>
                  <a:pt x="192" y="340"/>
                </a:lnTo>
                <a:close/>
                <a:moveTo>
                  <a:pt x="192" y="0"/>
                </a:moveTo>
                <a:lnTo>
                  <a:pt x="192" y="0"/>
                </a:lnTo>
                <a:lnTo>
                  <a:pt x="155" y="5"/>
                </a:lnTo>
                <a:lnTo>
                  <a:pt x="117" y="16"/>
                </a:lnTo>
                <a:lnTo>
                  <a:pt x="85" y="32"/>
                </a:lnTo>
                <a:lnTo>
                  <a:pt x="59" y="59"/>
                </a:lnTo>
                <a:lnTo>
                  <a:pt x="32" y="85"/>
                </a:lnTo>
                <a:lnTo>
                  <a:pt x="17" y="117"/>
                </a:lnTo>
                <a:lnTo>
                  <a:pt x="6" y="154"/>
                </a:lnTo>
                <a:lnTo>
                  <a:pt x="0" y="191"/>
                </a:lnTo>
                <a:lnTo>
                  <a:pt x="0" y="191"/>
                </a:lnTo>
                <a:lnTo>
                  <a:pt x="6" y="228"/>
                </a:lnTo>
                <a:lnTo>
                  <a:pt x="17" y="266"/>
                </a:lnTo>
                <a:lnTo>
                  <a:pt x="32" y="297"/>
                </a:lnTo>
                <a:lnTo>
                  <a:pt x="59" y="324"/>
                </a:lnTo>
                <a:lnTo>
                  <a:pt x="85" y="350"/>
                </a:lnTo>
                <a:lnTo>
                  <a:pt x="117" y="366"/>
                </a:lnTo>
                <a:lnTo>
                  <a:pt x="155" y="377"/>
                </a:lnTo>
                <a:lnTo>
                  <a:pt x="192" y="382"/>
                </a:lnTo>
                <a:lnTo>
                  <a:pt x="192" y="382"/>
                </a:lnTo>
                <a:lnTo>
                  <a:pt x="229" y="377"/>
                </a:lnTo>
                <a:lnTo>
                  <a:pt x="266" y="366"/>
                </a:lnTo>
                <a:lnTo>
                  <a:pt x="298" y="350"/>
                </a:lnTo>
                <a:lnTo>
                  <a:pt x="324" y="324"/>
                </a:lnTo>
                <a:lnTo>
                  <a:pt x="351" y="297"/>
                </a:lnTo>
                <a:lnTo>
                  <a:pt x="367" y="266"/>
                </a:lnTo>
                <a:lnTo>
                  <a:pt x="377" y="228"/>
                </a:lnTo>
                <a:lnTo>
                  <a:pt x="383" y="191"/>
                </a:lnTo>
                <a:lnTo>
                  <a:pt x="383" y="191"/>
                </a:lnTo>
                <a:lnTo>
                  <a:pt x="377" y="154"/>
                </a:lnTo>
                <a:lnTo>
                  <a:pt x="367" y="117"/>
                </a:lnTo>
                <a:lnTo>
                  <a:pt x="351" y="85"/>
                </a:lnTo>
                <a:lnTo>
                  <a:pt x="324" y="59"/>
                </a:lnTo>
                <a:lnTo>
                  <a:pt x="298" y="32"/>
                </a:lnTo>
                <a:lnTo>
                  <a:pt x="266" y="16"/>
                </a:lnTo>
                <a:lnTo>
                  <a:pt x="229" y="5"/>
                </a:lnTo>
                <a:lnTo>
                  <a:pt x="19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7" name="Freeform 943"/>
          <p:cNvSpPr>
            <a:spLocks noChangeArrowheads="1"/>
          </p:cNvSpPr>
          <p:nvPr/>
        </p:nvSpPr>
        <p:spPr bwMode="auto">
          <a:xfrm>
            <a:off x="8926087" y="3343616"/>
            <a:ext cx="76095" cy="76095"/>
          </a:xfrm>
          <a:custGeom>
            <a:avLst/>
            <a:gdLst>
              <a:gd name="T0" fmla="*/ 106 w 256"/>
              <a:gd name="T1" fmla="*/ 144 h 257"/>
              <a:gd name="T2" fmla="*/ 149 w 256"/>
              <a:gd name="T3" fmla="*/ 213 h 257"/>
              <a:gd name="T4" fmla="*/ 128 w 256"/>
              <a:gd name="T5" fmla="*/ 213 h 257"/>
              <a:gd name="T6" fmla="*/ 106 w 256"/>
              <a:gd name="T7" fmla="*/ 213 h 257"/>
              <a:gd name="T8" fmla="*/ 106 w 256"/>
              <a:gd name="T9" fmla="*/ 107 h 257"/>
              <a:gd name="T10" fmla="*/ 48 w 256"/>
              <a:gd name="T11" fmla="*/ 107 h 257"/>
              <a:gd name="T12" fmla="*/ 69 w 256"/>
              <a:gd name="T13" fmla="*/ 70 h 257"/>
              <a:gd name="T14" fmla="*/ 106 w 256"/>
              <a:gd name="T15" fmla="*/ 43 h 257"/>
              <a:gd name="T16" fmla="*/ 149 w 256"/>
              <a:gd name="T17" fmla="*/ 107 h 257"/>
              <a:gd name="T18" fmla="*/ 149 w 256"/>
              <a:gd name="T19" fmla="*/ 43 h 257"/>
              <a:gd name="T20" fmla="*/ 186 w 256"/>
              <a:gd name="T21" fmla="*/ 70 h 257"/>
              <a:gd name="T22" fmla="*/ 207 w 256"/>
              <a:gd name="T23" fmla="*/ 107 h 257"/>
              <a:gd name="T24" fmla="*/ 213 w 256"/>
              <a:gd name="T25" fmla="*/ 144 h 257"/>
              <a:gd name="T26" fmla="*/ 202 w 256"/>
              <a:gd name="T27" fmla="*/ 165 h 257"/>
              <a:gd name="T28" fmla="*/ 192 w 256"/>
              <a:gd name="T29" fmla="*/ 144 h 257"/>
              <a:gd name="T30" fmla="*/ 64 w 256"/>
              <a:gd name="T31" fmla="*/ 186 h 257"/>
              <a:gd name="T32" fmla="*/ 43 w 256"/>
              <a:gd name="T33" fmla="*/ 144 h 257"/>
              <a:gd name="T34" fmla="*/ 64 w 256"/>
              <a:gd name="T35" fmla="*/ 186 h 257"/>
              <a:gd name="T36" fmla="*/ 128 w 256"/>
              <a:gd name="T37" fmla="*/ 0 h 257"/>
              <a:gd name="T38" fmla="*/ 80 w 256"/>
              <a:gd name="T39" fmla="*/ 11 h 257"/>
              <a:gd name="T40" fmla="*/ 38 w 256"/>
              <a:gd name="T41" fmla="*/ 38 h 257"/>
              <a:gd name="T42" fmla="*/ 11 w 256"/>
              <a:gd name="T43" fmla="*/ 80 h 257"/>
              <a:gd name="T44" fmla="*/ 0 w 256"/>
              <a:gd name="T45" fmla="*/ 128 h 257"/>
              <a:gd name="T46" fmla="*/ 6 w 256"/>
              <a:gd name="T47" fmla="*/ 154 h 257"/>
              <a:gd name="T48" fmla="*/ 21 w 256"/>
              <a:gd name="T49" fmla="*/ 197 h 257"/>
              <a:gd name="T50" fmla="*/ 59 w 256"/>
              <a:gd name="T51" fmla="*/ 234 h 257"/>
              <a:gd name="T52" fmla="*/ 101 w 256"/>
              <a:gd name="T53" fmla="*/ 250 h 257"/>
              <a:gd name="T54" fmla="*/ 128 w 256"/>
              <a:gd name="T55" fmla="*/ 256 h 257"/>
              <a:gd name="T56" fmla="*/ 175 w 256"/>
              <a:gd name="T57" fmla="*/ 245 h 257"/>
              <a:gd name="T58" fmla="*/ 218 w 256"/>
              <a:gd name="T59" fmla="*/ 218 h 257"/>
              <a:gd name="T60" fmla="*/ 245 w 256"/>
              <a:gd name="T61" fmla="*/ 176 h 257"/>
              <a:gd name="T62" fmla="*/ 255 w 256"/>
              <a:gd name="T63" fmla="*/ 128 h 257"/>
              <a:gd name="T64" fmla="*/ 250 w 256"/>
              <a:gd name="T65" fmla="*/ 101 h 257"/>
              <a:gd name="T66" fmla="*/ 234 w 256"/>
              <a:gd name="T67" fmla="*/ 59 h 257"/>
              <a:gd name="T68" fmla="*/ 196 w 256"/>
              <a:gd name="T69" fmla="*/ 22 h 257"/>
              <a:gd name="T70" fmla="*/ 154 w 256"/>
              <a:gd name="T71" fmla="*/ 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57">
                <a:moveTo>
                  <a:pt x="106" y="213"/>
                </a:moveTo>
                <a:lnTo>
                  <a:pt x="106" y="144"/>
                </a:lnTo>
                <a:lnTo>
                  <a:pt x="149" y="144"/>
                </a:lnTo>
                <a:lnTo>
                  <a:pt x="149" y="213"/>
                </a:lnTo>
                <a:lnTo>
                  <a:pt x="149" y="213"/>
                </a:lnTo>
                <a:lnTo>
                  <a:pt x="128" y="213"/>
                </a:lnTo>
                <a:lnTo>
                  <a:pt x="128" y="213"/>
                </a:lnTo>
                <a:lnTo>
                  <a:pt x="106" y="213"/>
                </a:lnTo>
                <a:close/>
                <a:moveTo>
                  <a:pt x="106" y="43"/>
                </a:moveTo>
                <a:lnTo>
                  <a:pt x="106" y="107"/>
                </a:lnTo>
                <a:lnTo>
                  <a:pt x="48" y="107"/>
                </a:lnTo>
                <a:lnTo>
                  <a:pt x="48" y="107"/>
                </a:lnTo>
                <a:lnTo>
                  <a:pt x="53" y="86"/>
                </a:lnTo>
                <a:lnTo>
                  <a:pt x="69" y="70"/>
                </a:lnTo>
                <a:lnTo>
                  <a:pt x="85" y="54"/>
                </a:lnTo>
                <a:lnTo>
                  <a:pt x="106" y="43"/>
                </a:lnTo>
                <a:close/>
                <a:moveTo>
                  <a:pt x="207" y="107"/>
                </a:moveTo>
                <a:lnTo>
                  <a:pt x="149" y="107"/>
                </a:lnTo>
                <a:lnTo>
                  <a:pt x="149" y="43"/>
                </a:lnTo>
                <a:lnTo>
                  <a:pt x="149" y="43"/>
                </a:lnTo>
                <a:lnTo>
                  <a:pt x="170" y="54"/>
                </a:lnTo>
                <a:lnTo>
                  <a:pt x="186" y="70"/>
                </a:lnTo>
                <a:lnTo>
                  <a:pt x="202" y="86"/>
                </a:lnTo>
                <a:lnTo>
                  <a:pt x="207" y="107"/>
                </a:lnTo>
                <a:close/>
                <a:moveTo>
                  <a:pt x="192" y="144"/>
                </a:moveTo>
                <a:lnTo>
                  <a:pt x="213" y="144"/>
                </a:lnTo>
                <a:lnTo>
                  <a:pt x="213" y="144"/>
                </a:lnTo>
                <a:lnTo>
                  <a:pt x="202" y="165"/>
                </a:lnTo>
                <a:lnTo>
                  <a:pt x="192" y="186"/>
                </a:lnTo>
                <a:lnTo>
                  <a:pt x="192" y="144"/>
                </a:lnTo>
                <a:close/>
                <a:moveTo>
                  <a:pt x="64" y="186"/>
                </a:moveTo>
                <a:lnTo>
                  <a:pt x="64" y="186"/>
                </a:lnTo>
                <a:lnTo>
                  <a:pt x="53" y="165"/>
                </a:lnTo>
                <a:lnTo>
                  <a:pt x="43" y="144"/>
                </a:lnTo>
                <a:lnTo>
                  <a:pt x="64" y="144"/>
                </a:lnTo>
                <a:lnTo>
                  <a:pt x="64" y="186"/>
                </a:lnTo>
                <a:close/>
                <a:moveTo>
                  <a:pt x="128" y="0"/>
                </a:moveTo>
                <a:lnTo>
                  <a:pt x="128" y="0"/>
                </a:lnTo>
                <a:lnTo>
                  <a:pt x="101" y="6"/>
                </a:lnTo>
                <a:lnTo>
                  <a:pt x="80" y="11"/>
                </a:lnTo>
                <a:lnTo>
                  <a:pt x="59" y="22"/>
                </a:lnTo>
                <a:lnTo>
                  <a:pt x="38" y="38"/>
                </a:lnTo>
                <a:lnTo>
                  <a:pt x="21" y="59"/>
                </a:lnTo>
                <a:lnTo>
                  <a:pt x="11" y="80"/>
                </a:lnTo>
                <a:lnTo>
                  <a:pt x="6" y="101"/>
                </a:lnTo>
                <a:lnTo>
                  <a:pt x="0" y="128"/>
                </a:lnTo>
                <a:lnTo>
                  <a:pt x="0" y="128"/>
                </a:lnTo>
                <a:lnTo>
                  <a:pt x="6" y="154"/>
                </a:lnTo>
                <a:lnTo>
                  <a:pt x="11" y="176"/>
                </a:lnTo>
                <a:lnTo>
                  <a:pt x="21" y="197"/>
                </a:lnTo>
                <a:lnTo>
                  <a:pt x="38" y="218"/>
                </a:lnTo>
                <a:lnTo>
                  <a:pt x="59" y="234"/>
                </a:lnTo>
                <a:lnTo>
                  <a:pt x="80" y="245"/>
                </a:lnTo>
                <a:lnTo>
                  <a:pt x="101" y="250"/>
                </a:lnTo>
                <a:lnTo>
                  <a:pt x="128" y="256"/>
                </a:lnTo>
                <a:lnTo>
                  <a:pt x="128" y="256"/>
                </a:lnTo>
                <a:lnTo>
                  <a:pt x="154" y="250"/>
                </a:lnTo>
                <a:lnTo>
                  <a:pt x="175" y="245"/>
                </a:lnTo>
                <a:lnTo>
                  <a:pt x="196" y="234"/>
                </a:lnTo>
                <a:lnTo>
                  <a:pt x="218" y="218"/>
                </a:lnTo>
                <a:lnTo>
                  <a:pt x="234" y="197"/>
                </a:lnTo>
                <a:lnTo>
                  <a:pt x="245" y="176"/>
                </a:lnTo>
                <a:lnTo>
                  <a:pt x="250" y="154"/>
                </a:lnTo>
                <a:lnTo>
                  <a:pt x="255" y="128"/>
                </a:lnTo>
                <a:lnTo>
                  <a:pt x="255" y="128"/>
                </a:lnTo>
                <a:lnTo>
                  <a:pt x="250" y="101"/>
                </a:lnTo>
                <a:lnTo>
                  <a:pt x="245" y="80"/>
                </a:lnTo>
                <a:lnTo>
                  <a:pt x="234" y="59"/>
                </a:lnTo>
                <a:lnTo>
                  <a:pt x="218" y="38"/>
                </a:lnTo>
                <a:lnTo>
                  <a:pt x="196" y="22"/>
                </a:lnTo>
                <a:lnTo>
                  <a:pt x="175" y="11"/>
                </a:lnTo>
                <a:lnTo>
                  <a:pt x="154" y="6"/>
                </a:lnTo>
                <a:lnTo>
                  <a:pt x="1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8" name="Freeform 944"/>
          <p:cNvSpPr>
            <a:spLocks noChangeArrowheads="1"/>
          </p:cNvSpPr>
          <p:nvPr/>
        </p:nvSpPr>
        <p:spPr bwMode="auto">
          <a:xfrm>
            <a:off x="9033670" y="3325248"/>
            <a:ext cx="112831" cy="114142"/>
          </a:xfrm>
          <a:custGeom>
            <a:avLst/>
            <a:gdLst>
              <a:gd name="T0" fmla="*/ 335 w 378"/>
              <a:gd name="T1" fmla="*/ 313 h 383"/>
              <a:gd name="T2" fmla="*/ 335 w 378"/>
              <a:gd name="T3" fmla="*/ 313 h 383"/>
              <a:gd name="T4" fmla="*/ 335 w 378"/>
              <a:gd name="T5" fmla="*/ 324 h 383"/>
              <a:gd name="T6" fmla="*/ 330 w 378"/>
              <a:gd name="T7" fmla="*/ 334 h 383"/>
              <a:gd name="T8" fmla="*/ 324 w 378"/>
              <a:gd name="T9" fmla="*/ 340 h 383"/>
              <a:gd name="T10" fmla="*/ 313 w 378"/>
              <a:gd name="T11" fmla="*/ 340 h 383"/>
              <a:gd name="T12" fmla="*/ 64 w 378"/>
              <a:gd name="T13" fmla="*/ 340 h 383"/>
              <a:gd name="T14" fmla="*/ 64 w 378"/>
              <a:gd name="T15" fmla="*/ 340 h 383"/>
              <a:gd name="T16" fmla="*/ 59 w 378"/>
              <a:gd name="T17" fmla="*/ 340 h 383"/>
              <a:gd name="T18" fmla="*/ 48 w 378"/>
              <a:gd name="T19" fmla="*/ 334 h 383"/>
              <a:gd name="T20" fmla="*/ 42 w 378"/>
              <a:gd name="T21" fmla="*/ 324 h 383"/>
              <a:gd name="T22" fmla="*/ 42 w 378"/>
              <a:gd name="T23" fmla="*/ 313 h 383"/>
              <a:gd name="T24" fmla="*/ 42 w 378"/>
              <a:gd name="T25" fmla="*/ 69 h 383"/>
              <a:gd name="T26" fmla="*/ 42 w 378"/>
              <a:gd name="T27" fmla="*/ 69 h 383"/>
              <a:gd name="T28" fmla="*/ 42 w 378"/>
              <a:gd name="T29" fmla="*/ 59 h 383"/>
              <a:gd name="T30" fmla="*/ 48 w 378"/>
              <a:gd name="T31" fmla="*/ 48 h 383"/>
              <a:gd name="T32" fmla="*/ 59 w 378"/>
              <a:gd name="T33" fmla="*/ 42 h 383"/>
              <a:gd name="T34" fmla="*/ 64 w 378"/>
              <a:gd name="T35" fmla="*/ 42 h 383"/>
              <a:gd name="T36" fmla="*/ 313 w 378"/>
              <a:gd name="T37" fmla="*/ 42 h 383"/>
              <a:gd name="T38" fmla="*/ 313 w 378"/>
              <a:gd name="T39" fmla="*/ 42 h 383"/>
              <a:gd name="T40" fmla="*/ 324 w 378"/>
              <a:gd name="T41" fmla="*/ 42 h 383"/>
              <a:gd name="T42" fmla="*/ 330 w 378"/>
              <a:gd name="T43" fmla="*/ 48 h 383"/>
              <a:gd name="T44" fmla="*/ 335 w 378"/>
              <a:gd name="T45" fmla="*/ 59 h 383"/>
              <a:gd name="T46" fmla="*/ 335 w 378"/>
              <a:gd name="T47" fmla="*/ 69 h 383"/>
              <a:gd name="T48" fmla="*/ 335 w 378"/>
              <a:gd name="T49" fmla="*/ 313 h 383"/>
              <a:gd name="T50" fmla="*/ 313 w 378"/>
              <a:gd name="T51" fmla="*/ 0 h 383"/>
              <a:gd name="T52" fmla="*/ 64 w 378"/>
              <a:gd name="T53" fmla="*/ 0 h 383"/>
              <a:gd name="T54" fmla="*/ 64 w 378"/>
              <a:gd name="T55" fmla="*/ 0 h 383"/>
              <a:gd name="T56" fmla="*/ 38 w 378"/>
              <a:gd name="T57" fmla="*/ 5 h 383"/>
              <a:gd name="T58" fmla="*/ 21 w 378"/>
              <a:gd name="T59" fmla="*/ 21 h 383"/>
              <a:gd name="T60" fmla="*/ 6 w 378"/>
              <a:gd name="T61" fmla="*/ 42 h 383"/>
              <a:gd name="T62" fmla="*/ 0 w 378"/>
              <a:gd name="T63" fmla="*/ 69 h 383"/>
              <a:gd name="T64" fmla="*/ 0 w 378"/>
              <a:gd name="T65" fmla="*/ 313 h 383"/>
              <a:gd name="T66" fmla="*/ 0 w 378"/>
              <a:gd name="T67" fmla="*/ 313 h 383"/>
              <a:gd name="T68" fmla="*/ 6 w 378"/>
              <a:gd name="T69" fmla="*/ 340 h 383"/>
              <a:gd name="T70" fmla="*/ 21 w 378"/>
              <a:gd name="T71" fmla="*/ 361 h 383"/>
              <a:gd name="T72" fmla="*/ 38 w 378"/>
              <a:gd name="T73" fmla="*/ 377 h 383"/>
              <a:gd name="T74" fmla="*/ 64 w 378"/>
              <a:gd name="T75" fmla="*/ 382 h 383"/>
              <a:gd name="T76" fmla="*/ 313 w 378"/>
              <a:gd name="T77" fmla="*/ 382 h 383"/>
              <a:gd name="T78" fmla="*/ 313 w 378"/>
              <a:gd name="T79" fmla="*/ 382 h 383"/>
              <a:gd name="T80" fmla="*/ 340 w 378"/>
              <a:gd name="T81" fmla="*/ 377 h 383"/>
              <a:gd name="T82" fmla="*/ 361 w 378"/>
              <a:gd name="T83" fmla="*/ 361 h 383"/>
              <a:gd name="T84" fmla="*/ 372 w 378"/>
              <a:gd name="T85" fmla="*/ 340 h 383"/>
              <a:gd name="T86" fmla="*/ 377 w 378"/>
              <a:gd name="T87" fmla="*/ 313 h 383"/>
              <a:gd name="T88" fmla="*/ 377 w 378"/>
              <a:gd name="T89" fmla="*/ 69 h 383"/>
              <a:gd name="T90" fmla="*/ 377 w 378"/>
              <a:gd name="T91" fmla="*/ 69 h 383"/>
              <a:gd name="T92" fmla="*/ 372 w 378"/>
              <a:gd name="T93" fmla="*/ 42 h 383"/>
              <a:gd name="T94" fmla="*/ 361 w 378"/>
              <a:gd name="T95" fmla="*/ 21 h 383"/>
              <a:gd name="T96" fmla="*/ 340 w 378"/>
              <a:gd name="T97" fmla="*/ 5 h 383"/>
              <a:gd name="T98" fmla="*/ 313 w 378"/>
              <a:gd name="T9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8" h="383">
                <a:moveTo>
                  <a:pt x="335" y="313"/>
                </a:moveTo>
                <a:lnTo>
                  <a:pt x="335" y="313"/>
                </a:lnTo>
                <a:lnTo>
                  <a:pt x="335" y="324"/>
                </a:lnTo>
                <a:lnTo>
                  <a:pt x="330" y="334"/>
                </a:lnTo>
                <a:lnTo>
                  <a:pt x="324" y="340"/>
                </a:lnTo>
                <a:lnTo>
                  <a:pt x="313" y="340"/>
                </a:lnTo>
                <a:lnTo>
                  <a:pt x="64" y="340"/>
                </a:lnTo>
                <a:lnTo>
                  <a:pt x="64" y="340"/>
                </a:lnTo>
                <a:lnTo>
                  <a:pt x="59" y="340"/>
                </a:lnTo>
                <a:lnTo>
                  <a:pt x="48" y="334"/>
                </a:lnTo>
                <a:lnTo>
                  <a:pt x="42" y="324"/>
                </a:lnTo>
                <a:lnTo>
                  <a:pt x="42" y="313"/>
                </a:lnTo>
                <a:lnTo>
                  <a:pt x="42" y="69"/>
                </a:lnTo>
                <a:lnTo>
                  <a:pt x="42" y="69"/>
                </a:lnTo>
                <a:lnTo>
                  <a:pt x="42" y="59"/>
                </a:lnTo>
                <a:lnTo>
                  <a:pt x="48" y="48"/>
                </a:lnTo>
                <a:lnTo>
                  <a:pt x="59" y="42"/>
                </a:lnTo>
                <a:lnTo>
                  <a:pt x="64" y="42"/>
                </a:lnTo>
                <a:lnTo>
                  <a:pt x="313" y="42"/>
                </a:lnTo>
                <a:lnTo>
                  <a:pt x="313" y="42"/>
                </a:lnTo>
                <a:lnTo>
                  <a:pt x="324" y="42"/>
                </a:lnTo>
                <a:lnTo>
                  <a:pt x="330" y="48"/>
                </a:lnTo>
                <a:lnTo>
                  <a:pt x="335" y="59"/>
                </a:lnTo>
                <a:lnTo>
                  <a:pt x="335" y="69"/>
                </a:lnTo>
                <a:lnTo>
                  <a:pt x="335" y="313"/>
                </a:lnTo>
                <a:close/>
                <a:moveTo>
                  <a:pt x="313" y="0"/>
                </a:moveTo>
                <a:lnTo>
                  <a:pt x="64" y="0"/>
                </a:lnTo>
                <a:lnTo>
                  <a:pt x="64" y="0"/>
                </a:lnTo>
                <a:lnTo>
                  <a:pt x="38" y="5"/>
                </a:lnTo>
                <a:lnTo>
                  <a:pt x="21" y="21"/>
                </a:lnTo>
                <a:lnTo>
                  <a:pt x="6" y="42"/>
                </a:lnTo>
                <a:lnTo>
                  <a:pt x="0" y="69"/>
                </a:lnTo>
                <a:lnTo>
                  <a:pt x="0" y="313"/>
                </a:lnTo>
                <a:lnTo>
                  <a:pt x="0" y="313"/>
                </a:lnTo>
                <a:lnTo>
                  <a:pt x="6" y="340"/>
                </a:lnTo>
                <a:lnTo>
                  <a:pt x="21" y="361"/>
                </a:lnTo>
                <a:lnTo>
                  <a:pt x="38" y="377"/>
                </a:lnTo>
                <a:lnTo>
                  <a:pt x="64" y="382"/>
                </a:lnTo>
                <a:lnTo>
                  <a:pt x="313" y="382"/>
                </a:lnTo>
                <a:lnTo>
                  <a:pt x="313" y="382"/>
                </a:lnTo>
                <a:lnTo>
                  <a:pt x="340" y="377"/>
                </a:lnTo>
                <a:lnTo>
                  <a:pt x="361" y="361"/>
                </a:lnTo>
                <a:lnTo>
                  <a:pt x="372" y="340"/>
                </a:lnTo>
                <a:lnTo>
                  <a:pt x="377" y="313"/>
                </a:lnTo>
                <a:lnTo>
                  <a:pt x="377" y="69"/>
                </a:lnTo>
                <a:lnTo>
                  <a:pt x="377" y="69"/>
                </a:lnTo>
                <a:lnTo>
                  <a:pt x="372" y="42"/>
                </a:lnTo>
                <a:lnTo>
                  <a:pt x="361" y="21"/>
                </a:lnTo>
                <a:lnTo>
                  <a:pt x="340" y="5"/>
                </a:lnTo>
                <a:lnTo>
                  <a:pt x="31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9" name="Freeform 945"/>
          <p:cNvSpPr>
            <a:spLocks noChangeArrowheads="1"/>
          </p:cNvSpPr>
          <p:nvPr/>
        </p:nvSpPr>
        <p:spPr bwMode="auto">
          <a:xfrm>
            <a:off x="9053349" y="3343616"/>
            <a:ext cx="74783" cy="76095"/>
          </a:xfrm>
          <a:custGeom>
            <a:avLst/>
            <a:gdLst>
              <a:gd name="T0" fmla="*/ 186 w 250"/>
              <a:gd name="T1" fmla="*/ 213 h 257"/>
              <a:gd name="T2" fmla="*/ 186 w 250"/>
              <a:gd name="T3" fmla="*/ 192 h 257"/>
              <a:gd name="T4" fmla="*/ 143 w 250"/>
              <a:gd name="T5" fmla="*/ 192 h 257"/>
              <a:gd name="T6" fmla="*/ 143 w 250"/>
              <a:gd name="T7" fmla="*/ 213 h 257"/>
              <a:gd name="T8" fmla="*/ 101 w 250"/>
              <a:gd name="T9" fmla="*/ 213 h 257"/>
              <a:gd name="T10" fmla="*/ 101 w 250"/>
              <a:gd name="T11" fmla="*/ 192 h 257"/>
              <a:gd name="T12" fmla="*/ 64 w 250"/>
              <a:gd name="T13" fmla="*/ 192 h 257"/>
              <a:gd name="T14" fmla="*/ 64 w 250"/>
              <a:gd name="T15" fmla="*/ 213 h 257"/>
              <a:gd name="T16" fmla="*/ 42 w 250"/>
              <a:gd name="T17" fmla="*/ 213 h 257"/>
              <a:gd name="T18" fmla="*/ 42 w 250"/>
              <a:gd name="T19" fmla="*/ 144 h 257"/>
              <a:gd name="T20" fmla="*/ 101 w 250"/>
              <a:gd name="T21" fmla="*/ 144 h 257"/>
              <a:gd name="T22" fmla="*/ 101 w 250"/>
              <a:gd name="T23" fmla="*/ 171 h 257"/>
              <a:gd name="T24" fmla="*/ 143 w 250"/>
              <a:gd name="T25" fmla="*/ 171 h 257"/>
              <a:gd name="T26" fmla="*/ 143 w 250"/>
              <a:gd name="T27" fmla="*/ 144 h 257"/>
              <a:gd name="T28" fmla="*/ 213 w 250"/>
              <a:gd name="T29" fmla="*/ 144 h 257"/>
              <a:gd name="T30" fmla="*/ 213 w 250"/>
              <a:gd name="T31" fmla="*/ 213 h 257"/>
              <a:gd name="T32" fmla="*/ 186 w 250"/>
              <a:gd name="T33" fmla="*/ 213 h 257"/>
              <a:gd name="T34" fmla="*/ 64 w 250"/>
              <a:gd name="T35" fmla="*/ 43 h 257"/>
              <a:gd name="T36" fmla="*/ 64 w 250"/>
              <a:gd name="T37" fmla="*/ 107 h 257"/>
              <a:gd name="T38" fmla="*/ 42 w 250"/>
              <a:gd name="T39" fmla="*/ 107 h 257"/>
              <a:gd name="T40" fmla="*/ 42 w 250"/>
              <a:gd name="T41" fmla="*/ 43 h 257"/>
              <a:gd name="T42" fmla="*/ 64 w 250"/>
              <a:gd name="T43" fmla="*/ 43 h 257"/>
              <a:gd name="T44" fmla="*/ 101 w 250"/>
              <a:gd name="T45" fmla="*/ 107 h 257"/>
              <a:gd name="T46" fmla="*/ 101 w 250"/>
              <a:gd name="T47" fmla="*/ 43 h 257"/>
              <a:gd name="T48" fmla="*/ 143 w 250"/>
              <a:gd name="T49" fmla="*/ 43 h 257"/>
              <a:gd name="T50" fmla="*/ 143 w 250"/>
              <a:gd name="T51" fmla="*/ 107 h 257"/>
              <a:gd name="T52" fmla="*/ 101 w 250"/>
              <a:gd name="T53" fmla="*/ 107 h 257"/>
              <a:gd name="T54" fmla="*/ 213 w 250"/>
              <a:gd name="T55" fmla="*/ 107 h 257"/>
              <a:gd name="T56" fmla="*/ 186 w 250"/>
              <a:gd name="T57" fmla="*/ 107 h 257"/>
              <a:gd name="T58" fmla="*/ 186 w 250"/>
              <a:gd name="T59" fmla="*/ 43 h 257"/>
              <a:gd name="T60" fmla="*/ 213 w 250"/>
              <a:gd name="T61" fmla="*/ 43 h 257"/>
              <a:gd name="T62" fmla="*/ 213 w 250"/>
              <a:gd name="T63" fmla="*/ 107 h 257"/>
              <a:gd name="T64" fmla="*/ 223 w 250"/>
              <a:gd name="T65" fmla="*/ 0 h 257"/>
              <a:gd name="T66" fmla="*/ 27 w 250"/>
              <a:gd name="T67" fmla="*/ 0 h 257"/>
              <a:gd name="T68" fmla="*/ 27 w 250"/>
              <a:gd name="T69" fmla="*/ 0 h 257"/>
              <a:gd name="T70" fmla="*/ 16 w 250"/>
              <a:gd name="T71" fmla="*/ 6 h 257"/>
              <a:gd name="T72" fmla="*/ 5 w 250"/>
              <a:gd name="T73" fmla="*/ 11 h 257"/>
              <a:gd name="T74" fmla="*/ 0 w 250"/>
              <a:gd name="T75" fmla="*/ 17 h 257"/>
              <a:gd name="T76" fmla="*/ 0 w 250"/>
              <a:gd name="T77" fmla="*/ 27 h 257"/>
              <a:gd name="T78" fmla="*/ 0 w 250"/>
              <a:gd name="T79" fmla="*/ 229 h 257"/>
              <a:gd name="T80" fmla="*/ 0 w 250"/>
              <a:gd name="T81" fmla="*/ 229 h 257"/>
              <a:gd name="T82" fmla="*/ 0 w 250"/>
              <a:gd name="T83" fmla="*/ 239 h 257"/>
              <a:gd name="T84" fmla="*/ 5 w 250"/>
              <a:gd name="T85" fmla="*/ 245 h 257"/>
              <a:gd name="T86" fmla="*/ 16 w 250"/>
              <a:gd name="T87" fmla="*/ 250 h 257"/>
              <a:gd name="T88" fmla="*/ 27 w 250"/>
              <a:gd name="T89" fmla="*/ 256 h 257"/>
              <a:gd name="T90" fmla="*/ 223 w 250"/>
              <a:gd name="T91" fmla="*/ 256 h 257"/>
              <a:gd name="T92" fmla="*/ 223 w 250"/>
              <a:gd name="T93" fmla="*/ 256 h 257"/>
              <a:gd name="T94" fmla="*/ 234 w 250"/>
              <a:gd name="T95" fmla="*/ 250 h 257"/>
              <a:gd name="T96" fmla="*/ 244 w 250"/>
              <a:gd name="T97" fmla="*/ 245 h 257"/>
              <a:gd name="T98" fmla="*/ 249 w 250"/>
              <a:gd name="T99" fmla="*/ 239 h 257"/>
              <a:gd name="T100" fmla="*/ 249 w 250"/>
              <a:gd name="T101" fmla="*/ 229 h 257"/>
              <a:gd name="T102" fmla="*/ 249 w 250"/>
              <a:gd name="T103" fmla="*/ 27 h 257"/>
              <a:gd name="T104" fmla="*/ 249 w 250"/>
              <a:gd name="T105" fmla="*/ 27 h 257"/>
              <a:gd name="T106" fmla="*/ 249 w 250"/>
              <a:gd name="T107" fmla="*/ 17 h 257"/>
              <a:gd name="T108" fmla="*/ 244 w 250"/>
              <a:gd name="T109" fmla="*/ 11 h 257"/>
              <a:gd name="T110" fmla="*/ 234 w 250"/>
              <a:gd name="T111" fmla="*/ 6 h 257"/>
              <a:gd name="T112" fmla="*/ 223 w 250"/>
              <a:gd name="T113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0" h="257">
                <a:moveTo>
                  <a:pt x="186" y="213"/>
                </a:moveTo>
                <a:lnTo>
                  <a:pt x="186" y="192"/>
                </a:lnTo>
                <a:lnTo>
                  <a:pt x="143" y="192"/>
                </a:lnTo>
                <a:lnTo>
                  <a:pt x="143" y="213"/>
                </a:lnTo>
                <a:lnTo>
                  <a:pt x="101" y="213"/>
                </a:lnTo>
                <a:lnTo>
                  <a:pt x="101" y="192"/>
                </a:lnTo>
                <a:lnTo>
                  <a:pt x="64" y="192"/>
                </a:lnTo>
                <a:lnTo>
                  <a:pt x="64" y="213"/>
                </a:lnTo>
                <a:lnTo>
                  <a:pt x="42" y="213"/>
                </a:lnTo>
                <a:lnTo>
                  <a:pt x="42" y="144"/>
                </a:lnTo>
                <a:lnTo>
                  <a:pt x="101" y="144"/>
                </a:lnTo>
                <a:lnTo>
                  <a:pt x="101" y="171"/>
                </a:lnTo>
                <a:lnTo>
                  <a:pt x="143" y="171"/>
                </a:lnTo>
                <a:lnTo>
                  <a:pt x="143" y="144"/>
                </a:lnTo>
                <a:lnTo>
                  <a:pt x="213" y="144"/>
                </a:lnTo>
                <a:lnTo>
                  <a:pt x="213" y="213"/>
                </a:lnTo>
                <a:lnTo>
                  <a:pt x="186" y="213"/>
                </a:lnTo>
                <a:close/>
                <a:moveTo>
                  <a:pt x="64" y="43"/>
                </a:moveTo>
                <a:lnTo>
                  <a:pt x="64" y="107"/>
                </a:lnTo>
                <a:lnTo>
                  <a:pt x="42" y="107"/>
                </a:lnTo>
                <a:lnTo>
                  <a:pt x="42" y="43"/>
                </a:lnTo>
                <a:lnTo>
                  <a:pt x="64" y="43"/>
                </a:lnTo>
                <a:close/>
                <a:moveTo>
                  <a:pt x="101" y="107"/>
                </a:moveTo>
                <a:lnTo>
                  <a:pt x="101" y="43"/>
                </a:lnTo>
                <a:lnTo>
                  <a:pt x="143" y="43"/>
                </a:lnTo>
                <a:lnTo>
                  <a:pt x="143" y="107"/>
                </a:lnTo>
                <a:lnTo>
                  <a:pt x="101" y="107"/>
                </a:lnTo>
                <a:close/>
                <a:moveTo>
                  <a:pt x="213" y="107"/>
                </a:moveTo>
                <a:lnTo>
                  <a:pt x="186" y="107"/>
                </a:lnTo>
                <a:lnTo>
                  <a:pt x="186" y="43"/>
                </a:lnTo>
                <a:lnTo>
                  <a:pt x="213" y="43"/>
                </a:lnTo>
                <a:lnTo>
                  <a:pt x="213" y="107"/>
                </a:lnTo>
                <a:close/>
                <a:moveTo>
                  <a:pt x="223" y="0"/>
                </a:moveTo>
                <a:lnTo>
                  <a:pt x="27" y="0"/>
                </a:lnTo>
                <a:lnTo>
                  <a:pt x="27" y="0"/>
                </a:lnTo>
                <a:lnTo>
                  <a:pt x="16" y="6"/>
                </a:lnTo>
                <a:lnTo>
                  <a:pt x="5" y="11"/>
                </a:lnTo>
                <a:lnTo>
                  <a:pt x="0" y="17"/>
                </a:lnTo>
                <a:lnTo>
                  <a:pt x="0" y="27"/>
                </a:lnTo>
                <a:lnTo>
                  <a:pt x="0" y="229"/>
                </a:lnTo>
                <a:lnTo>
                  <a:pt x="0" y="229"/>
                </a:lnTo>
                <a:lnTo>
                  <a:pt x="0" y="239"/>
                </a:lnTo>
                <a:lnTo>
                  <a:pt x="5" y="245"/>
                </a:lnTo>
                <a:lnTo>
                  <a:pt x="16" y="250"/>
                </a:lnTo>
                <a:lnTo>
                  <a:pt x="27" y="256"/>
                </a:lnTo>
                <a:lnTo>
                  <a:pt x="223" y="256"/>
                </a:lnTo>
                <a:lnTo>
                  <a:pt x="223" y="256"/>
                </a:lnTo>
                <a:lnTo>
                  <a:pt x="234" y="250"/>
                </a:lnTo>
                <a:lnTo>
                  <a:pt x="244" y="245"/>
                </a:lnTo>
                <a:lnTo>
                  <a:pt x="249" y="239"/>
                </a:lnTo>
                <a:lnTo>
                  <a:pt x="249" y="229"/>
                </a:lnTo>
                <a:lnTo>
                  <a:pt x="249" y="27"/>
                </a:lnTo>
                <a:lnTo>
                  <a:pt x="249" y="27"/>
                </a:lnTo>
                <a:lnTo>
                  <a:pt x="249" y="17"/>
                </a:lnTo>
                <a:lnTo>
                  <a:pt x="244" y="11"/>
                </a:lnTo>
                <a:lnTo>
                  <a:pt x="234" y="6"/>
                </a:lnTo>
                <a:lnTo>
                  <a:pt x="22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0" name="Freeform 946"/>
          <p:cNvSpPr>
            <a:spLocks noChangeArrowheads="1"/>
          </p:cNvSpPr>
          <p:nvPr/>
        </p:nvSpPr>
        <p:spPr bwMode="auto">
          <a:xfrm>
            <a:off x="8763401" y="3180930"/>
            <a:ext cx="99711" cy="99711"/>
          </a:xfrm>
          <a:custGeom>
            <a:avLst/>
            <a:gdLst>
              <a:gd name="T0" fmla="*/ 165 w 336"/>
              <a:gd name="T1" fmla="*/ 42 h 336"/>
              <a:gd name="T2" fmla="*/ 218 w 336"/>
              <a:gd name="T3" fmla="*/ 48 h 336"/>
              <a:gd name="T4" fmla="*/ 255 w 336"/>
              <a:gd name="T5" fmla="*/ 79 h 336"/>
              <a:gd name="T6" fmla="*/ 287 w 336"/>
              <a:gd name="T7" fmla="*/ 117 h 336"/>
              <a:gd name="T8" fmla="*/ 293 w 336"/>
              <a:gd name="T9" fmla="*/ 164 h 336"/>
              <a:gd name="T10" fmla="*/ 293 w 336"/>
              <a:gd name="T11" fmla="*/ 191 h 336"/>
              <a:gd name="T12" fmla="*/ 271 w 336"/>
              <a:gd name="T13" fmla="*/ 239 h 336"/>
              <a:gd name="T14" fmla="*/ 239 w 336"/>
              <a:gd name="T15" fmla="*/ 271 h 336"/>
              <a:gd name="T16" fmla="*/ 192 w 336"/>
              <a:gd name="T17" fmla="*/ 292 h 336"/>
              <a:gd name="T18" fmla="*/ 165 w 336"/>
              <a:gd name="T19" fmla="*/ 292 h 336"/>
              <a:gd name="T20" fmla="*/ 117 w 336"/>
              <a:gd name="T21" fmla="*/ 286 h 336"/>
              <a:gd name="T22" fmla="*/ 80 w 336"/>
              <a:gd name="T23" fmla="*/ 255 h 336"/>
              <a:gd name="T24" fmla="*/ 48 w 336"/>
              <a:gd name="T25" fmla="*/ 217 h 336"/>
              <a:gd name="T26" fmla="*/ 43 w 336"/>
              <a:gd name="T27" fmla="*/ 164 h 336"/>
              <a:gd name="T28" fmla="*/ 43 w 336"/>
              <a:gd name="T29" fmla="*/ 143 h 336"/>
              <a:gd name="T30" fmla="*/ 64 w 336"/>
              <a:gd name="T31" fmla="*/ 96 h 336"/>
              <a:gd name="T32" fmla="*/ 96 w 336"/>
              <a:gd name="T33" fmla="*/ 64 h 336"/>
              <a:gd name="T34" fmla="*/ 144 w 336"/>
              <a:gd name="T35" fmla="*/ 42 h 336"/>
              <a:gd name="T36" fmla="*/ 165 w 336"/>
              <a:gd name="T37" fmla="*/ 335 h 336"/>
              <a:gd name="T38" fmla="*/ 202 w 336"/>
              <a:gd name="T39" fmla="*/ 335 h 336"/>
              <a:gd name="T40" fmla="*/ 261 w 336"/>
              <a:gd name="T41" fmla="*/ 307 h 336"/>
              <a:gd name="T42" fmla="*/ 308 w 336"/>
              <a:gd name="T43" fmla="*/ 260 h 336"/>
              <a:gd name="T44" fmla="*/ 335 w 336"/>
              <a:gd name="T45" fmla="*/ 202 h 336"/>
              <a:gd name="T46" fmla="*/ 335 w 336"/>
              <a:gd name="T47" fmla="*/ 164 h 336"/>
              <a:gd name="T48" fmla="*/ 324 w 336"/>
              <a:gd name="T49" fmla="*/ 100 h 336"/>
              <a:gd name="T50" fmla="*/ 287 w 336"/>
              <a:gd name="T51" fmla="*/ 48 h 336"/>
              <a:gd name="T52" fmla="*/ 234 w 336"/>
              <a:gd name="T53" fmla="*/ 10 h 336"/>
              <a:gd name="T54" fmla="*/ 165 w 336"/>
              <a:gd name="T55" fmla="*/ 0 h 336"/>
              <a:gd name="T56" fmla="*/ 133 w 336"/>
              <a:gd name="T57" fmla="*/ 0 h 336"/>
              <a:gd name="T58" fmla="*/ 75 w 336"/>
              <a:gd name="T59" fmla="*/ 26 h 336"/>
              <a:gd name="T60" fmla="*/ 27 w 336"/>
              <a:gd name="T61" fmla="*/ 74 h 336"/>
              <a:gd name="T62" fmla="*/ 0 w 336"/>
              <a:gd name="T63" fmla="*/ 132 h 336"/>
              <a:gd name="T64" fmla="*/ 0 w 336"/>
              <a:gd name="T65" fmla="*/ 164 h 336"/>
              <a:gd name="T66" fmla="*/ 11 w 336"/>
              <a:gd name="T67" fmla="*/ 233 h 336"/>
              <a:gd name="T68" fmla="*/ 48 w 336"/>
              <a:gd name="T69" fmla="*/ 286 h 336"/>
              <a:gd name="T70" fmla="*/ 101 w 336"/>
              <a:gd name="T71" fmla="*/ 324 h 336"/>
              <a:gd name="T72" fmla="*/ 165 w 336"/>
              <a:gd name="T73" fmla="*/ 33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6" h="336">
                <a:moveTo>
                  <a:pt x="165" y="42"/>
                </a:moveTo>
                <a:lnTo>
                  <a:pt x="165" y="42"/>
                </a:lnTo>
                <a:lnTo>
                  <a:pt x="192" y="42"/>
                </a:lnTo>
                <a:lnTo>
                  <a:pt x="218" y="48"/>
                </a:lnTo>
                <a:lnTo>
                  <a:pt x="239" y="64"/>
                </a:lnTo>
                <a:lnTo>
                  <a:pt x="255" y="79"/>
                </a:lnTo>
                <a:lnTo>
                  <a:pt x="271" y="96"/>
                </a:lnTo>
                <a:lnTo>
                  <a:pt x="287" y="117"/>
                </a:lnTo>
                <a:lnTo>
                  <a:pt x="293" y="143"/>
                </a:lnTo>
                <a:lnTo>
                  <a:pt x="293" y="164"/>
                </a:lnTo>
                <a:lnTo>
                  <a:pt x="293" y="164"/>
                </a:lnTo>
                <a:lnTo>
                  <a:pt x="293" y="191"/>
                </a:lnTo>
                <a:lnTo>
                  <a:pt x="287" y="217"/>
                </a:lnTo>
                <a:lnTo>
                  <a:pt x="271" y="239"/>
                </a:lnTo>
                <a:lnTo>
                  <a:pt x="255" y="255"/>
                </a:lnTo>
                <a:lnTo>
                  <a:pt x="239" y="271"/>
                </a:lnTo>
                <a:lnTo>
                  <a:pt x="218" y="286"/>
                </a:lnTo>
                <a:lnTo>
                  <a:pt x="192" y="292"/>
                </a:lnTo>
                <a:lnTo>
                  <a:pt x="165" y="292"/>
                </a:lnTo>
                <a:lnTo>
                  <a:pt x="165" y="292"/>
                </a:lnTo>
                <a:lnTo>
                  <a:pt x="144" y="292"/>
                </a:lnTo>
                <a:lnTo>
                  <a:pt x="117" y="286"/>
                </a:lnTo>
                <a:lnTo>
                  <a:pt x="96" y="271"/>
                </a:lnTo>
                <a:lnTo>
                  <a:pt x="80" y="255"/>
                </a:lnTo>
                <a:lnTo>
                  <a:pt x="64" y="239"/>
                </a:lnTo>
                <a:lnTo>
                  <a:pt x="48" y="217"/>
                </a:lnTo>
                <a:lnTo>
                  <a:pt x="43" y="191"/>
                </a:lnTo>
                <a:lnTo>
                  <a:pt x="43" y="164"/>
                </a:lnTo>
                <a:lnTo>
                  <a:pt x="43" y="164"/>
                </a:lnTo>
                <a:lnTo>
                  <a:pt x="43" y="143"/>
                </a:lnTo>
                <a:lnTo>
                  <a:pt x="48" y="117"/>
                </a:lnTo>
                <a:lnTo>
                  <a:pt x="64" y="96"/>
                </a:lnTo>
                <a:lnTo>
                  <a:pt x="80" y="79"/>
                </a:lnTo>
                <a:lnTo>
                  <a:pt x="96" y="64"/>
                </a:lnTo>
                <a:lnTo>
                  <a:pt x="117" y="48"/>
                </a:lnTo>
                <a:lnTo>
                  <a:pt x="144" y="42"/>
                </a:lnTo>
                <a:lnTo>
                  <a:pt x="165" y="42"/>
                </a:lnTo>
                <a:close/>
                <a:moveTo>
                  <a:pt x="165" y="335"/>
                </a:moveTo>
                <a:lnTo>
                  <a:pt x="165" y="335"/>
                </a:lnTo>
                <a:lnTo>
                  <a:pt x="202" y="335"/>
                </a:lnTo>
                <a:lnTo>
                  <a:pt x="234" y="324"/>
                </a:lnTo>
                <a:lnTo>
                  <a:pt x="261" y="307"/>
                </a:lnTo>
                <a:lnTo>
                  <a:pt x="287" y="286"/>
                </a:lnTo>
                <a:lnTo>
                  <a:pt x="308" y="260"/>
                </a:lnTo>
                <a:lnTo>
                  <a:pt x="324" y="233"/>
                </a:lnTo>
                <a:lnTo>
                  <a:pt x="335" y="202"/>
                </a:lnTo>
                <a:lnTo>
                  <a:pt x="335" y="164"/>
                </a:lnTo>
                <a:lnTo>
                  <a:pt x="335" y="164"/>
                </a:lnTo>
                <a:lnTo>
                  <a:pt x="335" y="132"/>
                </a:lnTo>
                <a:lnTo>
                  <a:pt x="324" y="100"/>
                </a:lnTo>
                <a:lnTo>
                  <a:pt x="308" y="74"/>
                </a:lnTo>
                <a:lnTo>
                  <a:pt x="287" y="48"/>
                </a:lnTo>
                <a:lnTo>
                  <a:pt x="261" y="26"/>
                </a:lnTo>
                <a:lnTo>
                  <a:pt x="234" y="10"/>
                </a:lnTo>
                <a:lnTo>
                  <a:pt x="202" y="0"/>
                </a:lnTo>
                <a:lnTo>
                  <a:pt x="165" y="0"/>
                </a:lnTo>
                <a:lnTo>
                  <a:pt x="165" y="0"/>
                </a:lnTo>
                <a:lnTo>
                  <a:pt x="133" y="0"/>
                </a:lnTo>
                <a:lnTo>
                  <a:pt x="101" y="10"/>
                </a:lnTo>
                <a:lnTo>
                  <a:pt x="75" y="26"/>
                </a:lnTo>
                <a:lnTo>
                  <a:pt x="48" y="48"/>
                </a:lnTo>
                <a:lnTo>
                  <a:pt x="27" y="74"/>
                </a:lnTo>
                <a:lnTo>
                  <a:pt x="11" y="100"/>
                </a:lnTo>
                <a:lnTo>
                  <a:pt x="0" y="132"/>
                </a:lnTo>
                <a:lnTo>
                  <a:pt x="0" y="164"/>
                </a:lnTo>
                <a:lnTo>
                  <a:pt x="0" y="164"/>
                </a:lnTo>
                <a:lnTo>
                  <a:pt x="0" y="202"/>
                </a:lnTo>
                <a:lnTo>
                  <a:pt x="11" y="233"/>
                </a:lnTo>
                <a:lnTo>
                  <a:pt x="27" y="260"/>
                </a:lnTo>
                <a:lnTo>
                  <a:pt x="48" y="286"/>
                </a:lnTo>
                <a:lnTo>
                  <a:pt x="75" y="307"/>
                </a:lnTo>
                <a:lnTo>
                  <a:pt x="101" y="324"/>
                </a:lnTo>
                <a:lnTo>
                  <a:pt x="133" y="335"/>
                </a:lnTo>
                <a:lnTo>
                  <a:pt x="165" y="3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1" name="Freeform 947"/>
          <p:cNvSpPr>
            <a:spLocks noChangeArrowheads="1"/>
          </p:cNvSpPr>
          <p:nvPr/>
        </p:nvSpPr>
        <p:spPr bwMode="auto">
          <a:xfrm>
            <a:off x="8783080" y="3200609"/>
            <a:ext cx="61664" cy="61664"/>
          </a:xfrm>
          <a:custGeom>
            <a:avLst/>
            <a:gdLst>
              <a:gd name="T0" fmla="*/ 101 w 208"/>
              <a:gd name="T1" fmla="*/ 36 h 208"/>
              <a:gd name="T2" fmla="*/ 101 w 208"/>
              <a:gd name="T3" fmla="*/ 36 h 208"/>
              <a:gd name="T4" fmla="*/ 128 w 208"/>
              <a:gd name="T5" fmla="*/ 42 h 208"/>
              <a:gd name="T6" fmla="*/ 149 w 208"/>
              <a:gd name="T7" fmla="*/ 58 h 208"/>
              <a:gd name="T8" fmla="*/ 165 w 208"/>
              <a:gd name="T9" fmla="*/ 79 h 208"/>
              <a:gd name="T10" fmla="*/ 170 w 208"/>
              <a:gd name="T11" fmla="*/ 100 h 208"/>
              <a:gd name="T12" fmla="*/ 170 w 208"/>
              <a:gd name="T13" fmla="*/ 100 h 208"/>
              <a:gd name="T14" fmla="*/ 165 w 208"/>
              <a:gd name="T15" fmla="*/ 127 h 208"/>
              <a:gd name="T16" fmla="*/ 149 w 208"/>
              <a:gd name="T17" fmla="*/ 148 h 208"/>
              <a:gd name="T18" fmla="*/ 128 w 208"/>
              <a:gd name="T19" fmla="*/ 164 h 208"/>
              <a:gd name="T20" fmla="*/ 101 w 208"/>
              <a:gd name="T21" fmla="*/ 169 h 208"/>
              <a:gd name="T22" fmla="*/ 101 w 208"/>
              <a:gd name="T23" fmla="*/ 169 h 208"/>
              <a:gd name="T24" fmla="*/ 80 w 208"/>
              <a:gd name="T25" fmla="*/ 164 h 208"/>
              <a:gd name="T26" fmla="*/ 58 w 208"/>
              <a:gd name="T27" fmla="*/ 148 h 208"/>
              <a:gd name="T28" fmla="*/ 43 w 208"/>
              <a:gd name="T29" fmla="*/ 127 h 208"/>
              <a:gd name="T30" fmla="*/ 37 w 208"/>
              <a:gd name="T31" fmla="*/ 100 h 208"/>
              <a:gd name="T32" fmla="*/ 37 w 208"/>
              <a:gd name="T33" fmla="*/ 100 h 208"/>
              <a:gd name="T34" fmla="*/ 43 w 208"/>
              <a:gd name="T35" fmla="*/ 79 h 208"/>
              <a:gd name="T36" fmla="*/ 58 w 208"/>
              <a:gd name="T37" fmla="*/ 58 h 208"/>
              <a:gd name="T38" fmla="*/ 80 w 208"/>
              <a:gd name="T39" fmla="*/ 42 h 208"/>
              <a:gd name="T40" fmla="*/ 101 w 208"/>
              <a:gd name="T41" fmla="*/ 36 h 208"/>
              <a:gd name="T42" fmla="*/ 101 w 208"/>
              <a:gd name="T43" fmla="*/ 207 h 208"/>
              <a:gd name="T44" fmla="*/ 101 w 208"/>
              <a:gd name="T45" fmla="*/ 207 h 208"/>
              <a:gd name="T46" fmla="*/ 122 w 208"/>
              <a:gd name="T47" fmla="*/ 207 h 208"/>
              <a:gd name="T48" fmla="*/ 143 w 208"/>
              <a:gd name="T49" fmla="*/ 201 h 208"/>
              <a:gd name="T50" fmla="*/ 165 w 208"/>
              <a:gd name="T51" fmla="*/ 191 h 208"/>
              <a:gd name="T52" fmla="*/ 175 w 208"/>
              <a:gd name="T53" fmla="*/ 175 h 208"/>
              <a:gd name="T54" fmla="*/ 191 w 208"/>
              <a:gd name="T55" fmla="*/ 164 h 208"/>
              <a:gd name="T56" fmla="*/ 202 w 208"/>
              <a:gd name="T57" fmla="*/ 143 h 208"/>
              <a:gd name="T58" fmla="*/ 207 w 208"/>
              <a:gd name="T59" fmla="*/ 122 h 208"/>
              <a:gd name="T60" fmla="*/ 207 w 208"/>
              <a:gd name="T61" fmla="*/ 100 h 208"/>
              <a:gd name="T62" fmla="*/ 207 w 208"/>
              <a:gd name="T63" fmla="*/ 100 h 208"/>
              <a:gd name="T64" fmla="*/ 207 w 208"/>
              <a:gd name="T65" fmla="*/ 85 h 208"/>
              <a:gd name="T66" fmla="*/ 202 w 208"/>
              <a:gd name="T67" fmla="*/ 63 h 208"/>
              <a:gd name="T68" fmla="*/ 191 w 208"/>
              <a:gd name="T69" fmla="*/ 42 h 208"/>
              <a:gd name="T70" fmla="*/ 175 w 208"/>
              <a:gd name="T71" fmla="*/ 26 h 208"/>
              <a:gd name="T72" fmla="*/ 165 w 208"/>
              <a:gd name="T73" fmla="*/ 15 h 208"/>
              <a:gd name="T74" fmla="*/ 143 w 208"/>
              <a:gd name="T75" fmla="*/ 5 h 208"/>
              <a:gd name="T76" fmla="*/ 122 w 208"/>
              <a:gd name="T77" fmla="*/ 0 h 208"/>
              <a:gd name="T78" fmla="*/ 101 w 208"/>
              <a:gd name="T79" fmla="*/ 0 h 208"/>
              <a:gd name="T80" fmla="*/ 101 w 208"/>
              <a:gd name="T81" fmla="*/ 0 h 208"/>
              <a:gd name="T82" fmla="*/ 85 w 208"/>
              <a:gd name="T83" fmla="*/ 0 h 208"/>
              <a:gd name="T84" fmla="*/ 64 w 208"/>
              <a:gd name="T85" fmla="*/ 5 h 208"/>
              <a:gd name="T86" fmla="*/ 43 w 208"/>
              <a:gd name="T87" fmla="*/ 15 h 208"/>
              <a:gd name="T88" fmla="*/ 26 w 208"/>
              <a:gd name="T89" fmla="*/ 26 h 208"/>
              <a:gd name="T90" fmla="*/ 16 w 208"/>
              <a:gd name="T91" fmla="*/ 42 h 208"/>
              <a:gd name="T92" fmla="*/ 5 w 208"/>
              <a:gd name="T93" fmla="*/ 63 h 208"/>
              <a:gd name="T94" fmla="*/ 0 w 208"/>
              <a:gd name="T95" fmla="*/ 85 h 208"/>
              <a:gd name="T96" fmla="*/ 0 w 208"/>
              <a:gd name="T97" fmla="*/ 100 h 208"/>
              <a:gd name="T98" fmla="*/ 0 w 208"/>
              <a:gd name="T99" fmla="*/ 100 h 208"/>
              <a:gd name="T100" fmla="*/ 0 w 208"/>
              <a:gd name="T101" fmla="*/ 122 h 208"/>
              <a:gd name="T102" fmla="*/ 5 w 208"/>
              <a:gd name="T103" fmla="*/ 143 h 208"/>
              <a:gd name="T104" fmla="*/ 16 w 208"/>
              <a:gd name="T105" fmla="*/ 164 h 208"/>
              <a:gd name="T106" fmla="*/ 26 w 208"/>
              <a:gd name="T107" fmla="*/ 175 h 208"/>
              <a:gd name="T108" fmla="*/ 43 w 208"/>
              <a:gd name="T109" fmla="*/ 191 h 208"/>
              <a:gd name="T110" fmla="*/ 64 w 208"/>
              <a:gd name="T111" fmla="*/ 201 h 208"/>
              <a:gd name="T112" fmla="*/ 85 w 208"/>
              <a:gd name="T113" fmla="*/ 207 h 208"/>
              <a:gd name="T114" fmla="*/ 101 w 208"/>
              <a:gd name="T115" fmla="*/ 207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8" h="208">
                <a:moveTo>
                  <a:pt x="101" y="36"/>
                </a:moveTo>
                <a:lnTo>
                  <a:pt x="101" y="36"/>
                </a:lnTo>
                <a:lnTo>
                  <a:pt x="128" y="42"/>
                </a:lnTo>
                <a:lnTo>
                  <a:pt x="149" y="58"/>
                </a:lnTo>
                <a:lnTo>
                  <a:pt x="165" y="79"/>
                </a:lnTo>
                <a:lnTo>
                  <a:pt x="170" y="100"/>
                </a:lnTo>
                <a:lnTo>
                  <a:pt x="170" y="100"/>
                </a:lnTo>
                <a:lnTo>
                  <a:pt x="165" y="127"/>
                </a:lnTo>
                <a:lnTo>
                  <a:pt x="149" y="148"/>
                </a:lnTo>
                <a:lnTo>
                  <a:pt x="128" y="164"/>
                </a:lnTo>
                <a:lnTo>
                  <a:pt x="101" y="169"/>
                </a:lnTo>
                <a:lnTo>
                  <a:pt x="101" y="169"/>
                </a:lnTo>
                <a:lnTo>
                  <a:pt x="80" y="164"/>
                </a:lnTo>
                <a:lnTo>
                  <a:pt x="58" y="148"/>
                </a:lnTo>
                <a:lnTo>
                  <a:pt x="43" y="127"/>
                </a:lnTo>
                <a:lnTo>
                  <a:pt x="37" y="100"/>
                </a:lnTo>
                <a:lnTo>
                  <a:pt x="37" y="100"/>
                </a:lnTo>
                <a:lnTo>
                  <a:pt x="43" y="79"/>
                </a:lnTo>
                <a:lnTo>
                  <a:pt x="58" y="58"/>
                </a:lnTo>
                <a:lnTo>
                  <a:pt x="80" y="42"/>
                </a:lnTo>
                <a:lnTo>
                  <a:pt x="101" y="36"/>
                </a:lnTo>
                <a:close/>
                <a:moveTo>
                  <a:pt x="101" y="207"/>
                </a:moveTo>
                <a:lnTo>
                  <a:pt x="101" y="207"/>
                </a:lnTo>
                <a:lnTo>
                  <a:pt x="122" y="207"/>
                </a:lnTo>
                <a:lnTo>
                  <a:pt x="143" y="201"/>
                </a:lnTo>
                <a:lnTo>
                  <a:pt x="165" y="191"/>
                </a:lnTo>
                <a:lnTo>
                  <a:pt x="175" y="175"/>
                </a:lnTo>
                <a:lnTo>
                  <a:pt x="191" y="164"/>
                </a:lnTo>
                <a:lnTo>
                  <a:pt x="202" y="143"/>
                </a:lnTo>
                <a:lnTo>
                  <a:pt x="207" y="122"/>
                </a:lnTo>
                <a:lnTo>
                  <a:pt x="207" y="100"/>
                </a:lnTo>
                <a:lnTo>
                  <a:pt x="207" y="100"/>
                </a:lnTo>
                <a:lnTo>
                  <a:pt x="207" y="85"/>
                </a:lnTo>
                <a:lnTo>
                  <a:pt x="202" y="63"/>
                </a:lnTo>
                <a:lnTo>
                  <a:pt x="191" y="42"/>
                </a:lnTo>
                <a:lnTo>
                  <a:pt x="175" y="26"/>
                </a:lnTo>
                <a:lnTo>
                  <a:pt x="165" y="15"/>
                </a:lnTo>
                <a:lnTo>
                  <a:pt x="143" y="5"/>
                </a:lnTo>
                <a:lnTo>
                  <a:pt x="122" y="0"/>
                </a:lnTo>
                <a:lnTo>
                  <a:pt x="101" y="0"/>
                </a:lnTo>
                <a:lnTo>
                  <a:pt x="101" y="0"/>
                </a:lnTo>
                <a:lnTo>
                  <a:pt x="85" y="0"/>
                </a:lnTo>
                <a:lnTo>
                  <a:pt x="64" y="5"/>
                </a:lnTo>
                <a:lnTo>
                  <a:pt x="43" y="15"/>
                </a:lnTo>
                <a:lnTo>
                  <a:pt x="26" y="26"/>
                </a:lnTo>
                <a:lnTo>
                  <a:pt x="16" y="42"/>
                </a:lnTo>
                <a:lnTo>
                  <a:pt x="5" y="63"/>
                </a:lnTo>
                <a:lnTo>
                  <a:pt x="0" y="85"/>
                </a:lnTo>
                <a:lnTo>
                  <a:pt x="0" y="100"/>
                </a:lnTo>
                <a:lnTo>
                  <a:pt x="0" y="100"/>
                </a:lnTo>
                <a:lnTo>
                  <a:pt x="0" y="122"/>
                </a:lnTo>
                <a:lnTo>
                  <a:pt x="5" y="143"/>
                </a:lnTo>
                <a:lnTo>
                  <a:pt x="16" y="164"/>
                </a:lnTo>
                <a:lnTo>
                  <a:pt x="26" y="175"/>
                </a:lnTo>
                <a:lnTo>
                  <a:pt x="43" y="191"/>
                </a:lnTo>
                <a:lnTo>
                  <a:pt x="64" y="201"/>
                </a:lnTo>
                <a:lnTo>
                  <a:pt x="85" y="207"/>
                </a:lnTo>
                <a:lnTo>
                  <a:pt x="101" y="2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" name="Freeform 948"/>
          <p:cNvSpPr>
            <a:spLocks noChangeArrowheads="1"/>
          </p:cNvSpPr>
          <p:nvPr/>
        </p:nvSpPr>
        <p:spPr bwMode="auto">
          <a:xfrm>
            <a:off x="8894599" y="3255712"/>
            <a:ext cx="182365" cy="13120"/>
          </a:xfrm>
          <a:custGeom>
            <a:avLst/>
            <a:gdLst>
              <a:gd name="T0" fmla="*/ 0 w 612"/>
              <a:gd name="T1" fmla="*/ 0 h 44"/>
              <a:gd name="T2" fmla="*/ 611 w 612"/>
              <a:gd name="T3" fmla="*/ 0 h 44"/>
              <a:gd name="T4" fmla="*/ 611 w 612"/>
              <a:gd name="T5" fmla="*/ 43 h 44"/>
              <a:gd name="T6" fmla="*/ 0 w 612"/>
              <a:gd name="T7" fmla="*/ 43 h 44"/>
              <a:gd name="T8" fmla="*/ 0 w 612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44">
                <a:moveTo>
                  <a:pt x="0" y="0"/>
                </a:moveTo>
                <a:lnTo>
                  <a:pt x="611" y="0"/>
                </a:lnTo>
                <a:lnTo>
                  <a:pt x="611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3" name="Freeform 949"/>
          <p:cNvSpPr>
            <a:spLocks noChangeArrowheads="1"/>
          </p:cNvSpPr>
          <p:nvPr/>
        </p:nvSpPr>
        <p:spPr bwMode="auto">
          <a:xfrm>
            <a:off x="9082212" y="3255712"/>
            <a:ext cx="62975" cy="13120"/>
          </a:xfrm>
          <a:custGeom>
            <a:avLst/>
            <a:gdLst>
              <a:gd name="T0" fmla="*/ 0 w 213"/>
              <a:gd name="T1" fmla="*/ 0 h 44"/>
              <a:gd name="T2" fmla="*/ 212 w 213"/>
              <a:gd name="T3" fmla="*/ 0 h 44"/>
              <a:gd name="T4" fmla="*/ 212 w 213"/>
              <a:gd name="T5" fmla="*/ 43 h 44"/>
              <a:gd name="T6" fmla="*/ 0 w 213"/>
              <a:gd name="T7" fmla="*/ 43 h 44"/>
              <a:gd name="T8" fmla="*/ 0 w 213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44">
                <a:moveTo>
                  <a:pt x="0" y="0"/>
                </a:moveTo>
                <a:lnTo>
                  <a:pt x="212" y="0"/>
                </a:lnTo>
                <a:lnTo>
                  <a:pt x="212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4" name="Freeform 950"/>
          <p:cNvSpPr>
            <a:spLocks noChangeArrowheads="1"/>
          </p:cNvSpPr>
          <p:nvPr/>
        </p:nvSpPr>
        <p:spPr bwMode="auto">
          <a:xfrm>
            <a:off x="9154372" y="3255712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5" name="Freeform 951"/>
          <p:cNvSpPr>
            <a:spLocks noChangeArrowheads="1"/>
          </p:cNvSpPr>
          <p:nvPr/>
        </p:nvSpPr>
        <p:spPr bwMode="auto">
          <a:xfrm>
            <a:off x="8894599" y="3232097"/>
            <a:ext cx="182365" cy="13120"/>
          </a:xfrm>
          <a:custGeom>
            <a:avLst/>
            <a:gdLst>
              <a:gd name="T0" fmla="*/ 0 w 612"/>
              <a:gd name="T1" fmla="*/ 0 h 43"/>
              <a:gd name="T2" fmla="*/ 611 w 612"/>
              <a:gd name="T3" fmla="*/ 0 h 43"/>
              <a:gd name="T4" fmla="*/ 611 w 612"/>
              <a:gd name="T5" fmla="*/ 42 h 43"/>
              <a:gd name="T6" fmla="*/ 0 w 612"/>
              <a:gd name="T7" fmla="*/ 42 h 43"/>
              <a:gd name="T8" fmla="*/ 0 w 612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2" h="43">
                <a:moveTo>
                  <a:pt x="0" y="0"/>
                </a:moveTo>
                <a:lnTo>
                  <a:pt x="611" y="0"/>
                </a:lnTo>
                <a:lnTo>
                  <a:pt x="611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6" name="Freeform 952"/>
          <p:cNvSpPr>
            <a:spLocks noChangeArrowheads="1"/>
          </p:cNvSpPr>
          <p:nvPr/>
        </p:nvSpPr>
        <p:spPr bwMode="auto">
          <a:xfrm>
            <a:off x="9082212" y="3232097"/>
            <a:ext cx="62975" cy="13120"/>
          </a:xfrm>
          <a:custGeom>
            <a:avLst/>
            <a:gdLst>
              <a:gd name="T0" fmla="*/ 0 w 213"/>
              <a:gd name="T1" fmla="*/ 0 h 43"/>
              <a:gd name="T2" fmla="*/ 212 w 213"/>
              <a:gd name="T3" fmla="*/ 0 h 43"/>
              <a:gd name="T4" fmla="*/ 212 w 213"/>
              <a:gd name="T5" fmla="*/ 42 h 43"/>
              <a:gd name="T6" fmla="*/ 0 w 213"/>
              <a:gd name="T7" fmla="*/ 42 h 43"/>
              <a:gd name="T8" fmla="*/ 0 w 21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43">
                <a:moveTo>
                  <a:pt x="0" y="0"/>
                </a:moveTo>
                <a:lnTo>
                  <a:pt x="212" y="0"/>
                </a:lnTo>
                <a:lnTo>
                  <a:pt x="21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7" name="Freeform 953"/>
          <p:cNvSpPr>
            <a:spLocks noChangeArrowheads="1"/>
          </p:cNvSpPr>
          <p:nvPr/>
        </p:nvSpPr>
        <p:spPr bwMode="auto">
          <a:xfrm>
            <a:off x="9154372" y="3232097"/>
            <a:ext cx="11807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8" name="Freeform 954"/>
          <p:cNvSpPr>
            <a:spLocks noChangeArrowheads="1"/>
          </p:cNvSpPr>
          <p:nvPr/>
        </p:nvSpPr>
        <p:spPr bwMode="auto">
          <a:xfrm>
            <a:off x="8876232" y="3204545"/>
            <a:ext cx="44607" cy="89215"/>
          </a:xfrm>
          <a:custGeom>
            <a:avLst/>
            <a:gdLst>
              <a:gd name="T0" fmla="*/ 148 w 149"/>
              <a:gd name="T1" fmla="*/ 234 h 299"/>
              <a:gd name="T2" fmla="*/ 105 w 149"/>
              <a:gd name="T3" fmla="*/ 234 h 299"/>
              <a:gd name="T4" fmla="*/ 105 w 149"/>
              <a:gd name="T5" fmla="*/ 260 h 299"/>
              <a:gd name="T6" fmla="*/ 42 w 149"/>
              <a:gd name="T7" fmla="*/ 260 h 299"/>
              <a:gd name="T8" fmla="*/ 42 w 149"/>
              <a:gd name="T9" fmla="*/ 43 h 299"/>
              <a:gd name="T10" fmla="*/ 105 w 149"/>
              <a:gd name="T11" fmla="*/ 43 h 299"/>
              <a:gd name="T12" fmla="*/ 105 w 149"/>
              <a:gd name="T13" fmla="*/ 70 h 299"/>
              <a:gd name="T14" fmla="*/ 148 w 149"/>
              <a:gd name="T15" fmla="*/ 70 h 299"/>
              <a:gd name="T16" fmla="*/ 148 w 149"/>
              <a:gd name="T17" fmla="*/ 0 h 299"/>
              <a:gd name="T18" fmla="*/ 0 w 149"/>
              <a:gd name="T19" fmla="*/ 0 h 299"/>
              <a:gd name="T20" fmla="*/ 0 w 149"/>
              <a:gd name="T21" fmla="*/ 298 h 299"/>
              <a:gd name="T22" fmla="*/ 148 w 149"/>
              <a:gd name="T23" fmla="*/ 298 h 299"/>
              <a:gd name="T24" fmla="*/ 148 w 149"/>
              <a:gd name="T25" fmla="*/ 234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9" h="299">
                <a:moveTo>
                  <a:pt x="148" y="234"/>
                </a:moveTo>
                <a:lnTo>
                  <a:pt x="105" y="234"/>
                </a:lnTo>
                <a:lnTo>
                  <a:pt x="105" y="260"/>
                </a:lnTo>
                <a:lnTo>
                  <a:pt x="42" y="260"/>
                </a:lnTo>
                <a:lnTo>
                  <a:pt x="42" y="43"/>
                </a:lnTo>
                <a:lnTo>
                  <a:pt x="105" y="43"/>
                </a:lnTo>
                <a:lnTo>
                  <a:pt x="105" y="70"/>
                </a:lnTo>
                <a:lnTo>
                  <a:pt x="148" y="70"/>
                </a:lnTo>
                <a:lnTo>
                  <a:pt x="148" y="0"/>
                </a:lnTo>
                <a:lnTo>
                  <a:pt x="0" y="0"/>
                </a:lnTo>
                <a:lnTo>
                  <a:pt x="0" y="298"/>
                </a:lnTo>
                <a:lnTo>
                  <a:pt x="148" y="298"/>
                </a:lnTo>
                <a:lnTo>
                  <a:pt x="148" y="234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9" name="Freeform 955"/>
          <p:cNvSpPr>
            <a:spLocks noChangeArrowheads="1"/>
          </p:cNvSpPr>
          <p:nvPr/>
        </p:nvSpPr>
        <p:spPr bwMode="auto">
          <a:xfrm>
            <a:off x="5681552" y="4275124"/>
            <a:ext cx="402779" cy="251901"/>
          </a:xfrm>
          <a:custGeom>
            <a:avLst/>
            <a:gdLst>
              <a:gd name="T0" fmla="*/ 1306 w 1354"/>
              <a:gd name="T1" fmla="*/ 515 h 846"/>
              <a:gd name="T2" fmla="*/ 1252 w 1354"/>
              <a:gd name="T3" fmla="*/ 642 h 846"/>
              <a:gd name="T4" fmla="*/ 1151 w 1354"/>
              <a:gd name="T5" fmla="*/ 743 h 846"/>
              <a:gd name="T6" fmla="*/ 1024 w 1354"/>
              <a:gd name="T7" fmla="*/ 796 h 846"/>
              <a:gd name="T8" fmla="*/ 913 w 1354"/>
              <a:gd name="T9" fmla="*/ 802 h 846"/>
              <a:gd name="T10" fmla="*/ 780 w 1354"/>
              <a:gd name="T11" fmla="*/ 759 h 846"/>
              <a:gd name="T12" fmla="*/ 674 w 1354"/>
              <a:gd name="T13" fmla="*/ 674 h 846"/>
              <a:gd name="T14" fmla="*/ 604 w 1354"/>
              <a:gd name="T15" fmla="*/ 552 h 846"/>
              <a:gd name="T16" fmla="*/ 589 w 1354"/>
              <a:gd name="T17" fmla="*/ 382 h 846"/>
              <a:gd name="T18" fmla="*/ 625 w 1354"/>
              <a:gd name="T19" fmla="*/ 276 h 846"/>
              <a:gd name="T20" fmla="*/ 743 w 1354"/>
              <a:gd name="T21" fmla="*/ 196 h 846"/>
              <a:gd name="T22" fmla="*/ 870 w 1354"/>
              <a:gd name="T23" fmla="*/ 213 h 846"/>
              <a:gd name="T24" fmla="*/ 971 w 1354"/>
              <a:gd name="T25" fmla="*/ 266 h 846"/>
              <a:gd name="T26" fmla="*/ 1077 w 1354"/>
              <a:gd name="T27" fmla="*/ 196 h 846"/>
              <a:gd name="T28" fmla="*/ 1194 w 1354"/>
              <a:gd name="T29" fmla="*/ 207 h 846"/>
              <a:gd name="T30" fmla="*/ 1295 w 1354"/>
              <a:gd name="T31" fmla="*/ 308 h 846"/>
              <a:gd name="T32" fmla="*/ 148 w 1354"/>
              <a:gd name="T33" fmla="*/ 701 h 846"/>
              <a:gd name="T34" fmla="*/ 84 w 1354"/>
              <a:gd name="T35" fmla="*/ 610 h 846"/>
              <a:gd name="T36" fmla="*/ 42 w 1354"/>
              <a:gd name="T37" fmla="*/ 478 h 846"/>
              <a:gd name="T38" fmla="*/ 47 w 1354"/>
              <a:gd name="T39" fmla="*/ 345 h 846"/>
              <a:gd name="T40" fmla="*/ 127 w 1354"/>
              <a:gd name="T41" fmla="*/ 223 h 846"/>
              <a:gd name="T42" fmla="*/ 265 w 1354"/>
              <a:gd name="T43" fmla="*/ 191 h 846"/>
              <a:gd name="T44" fmla="*/ 403 w 1354"/>
              <a:gd name="T45" fmla="*/ 276 h 846"/>
              <a:gd name="T46" fmla="*/ 541 w 1354"/>
              <a:gd name="T47" fmla="*/ 191 h 846"/>
              <a:gd name="T48" fmla="*/ 631 w 1354"/>
              <a:gd name="T49" fmla="*/ 202 h 846"/>
              <a:gd name="T50" fmla="*/ 557 w 1354"/>
              <a:gd name="T51" fmla="*/ 329 h 846"/>
              <a:gd name="T52" fmla="*/ 551 w 1354"/>
              <a:gd name="T53" fmla="*/ 483 h 846"/>
              <a:gd name="T54" fmla="*/ 589 w 1354"/>
              <a:gd name="T55" fmla="*/ 621 h 846"/>
              <a:gd name="T56" fmla="*/ 625 w 1354"/>
              <a:gd name="T57" fmla="*/ 733 h 846"/>
              <a:gd name="T58" fmla="*/ 440 w 1354"/>
              <a:gd name="T59" fmla="*/ 802 h 846"/>
              <a:gd name="T60" fmla="*/ 334 w 1354"/>
              <a:gd name="T61" fmla="*/ 796 h 846"/>
              <a:gd name="T62" fmla="*/ 201 w 1354"/>
              <a:gd name="T63" fmla="*/ 743 h 846"/>
              <a:gd name="T64" fmla="*/ 530 w 1354"/>
              <a:gd name="T65" fmla="*/ 154 h 846"/>
              <a:gd name="T66" fmla="*/ 467 w 1354"/>
              <a:gd name="T67" fmla="*/ 271 h 846"/>
              <a:gd name="T68" fmla="*/ 365 w 1354"/>
              <a:gd name="T69" fmla="*/ 175 h 846"/>
              <a:gd name="T70" fmla="*/ 275 w 1354"/>
              <a:gd name="T71" fmla="*/ 149 h 846"/>
              <a:gd name="T72" fmla="*/ 1082 w 1354"/>
              <a:gd name="T73" fmla="*/ 154 h 846"/>
              <a:gd name="T74" fmla="*/ 976 w 1354"/>
              <a:gd name="T75" fmla="*/ 127 h 846"/>
              <a:gd name="T76" fmla="*/ 902 w 1354"/>
              <a:gd name="T77" fmla="*/ 181 h 846"/>
              <a:gd name="T78" fmla="*/ 785 w 1354"/>
              <a:gd name="T79" fmla="*/ 149 h 846"/>
              <a:gd name="T80" fmla="*/ 674 w 1354"/>
              <a:gd name="T81" fmla="*/ 175 h 846"/>
              <a:gd name="T82" fmla="*/ 572 w 1354"/>
              <a:gd name="T83" fmla="*/ 154 h 846"/>
              <a:gd name="T84" fmla="*/ 386 w 1354"/>
              <a:gd name="T85" fmla="*/ 0 h 846"/>
              <a:gd name="T86" fmla="*/ 233 w 1354"/>
              <a:gd name="T87" fmla="*/ 154 h 846"/>
              <a:gd name="T88" fmla="*/ 68 w 1354"/>
              <a:gd name="T89" fmla="*/ 217 h 846"/>
              <a:gd name="T90" fmla="*/ 0 w 1354"/>
              <a:gd name="T91" fmla="*/ 382 h 846"/>
              <a:gd name="T92" fmla="*/ 10 w 1354"/>
              <a:gd name="T93" fmla="*/ 526 h 846"/>
              <a:gd name="T94" fmla="*/ 68 w 1354"/>
              <a:gd name="T95" fmla="*/ 669 h 846"/>
              <a:gd name="T96" fmla="*/ 179 w 1354"/>
              <a:gd name="T97" fmla="*/ 775 h 846"/>
              <a:gd name="T98" fmla="*/ 323 w 1354"/>
              <a:gd name="T99" fmla="*/ 839 h 846"/>
              <a:gd name="T100" fmla="*/ 440 w 1354"/>
              <a:gd name="T101" fmla="*/ 845 h 846"/>
              <a:gd name="T102" fmla="*/ 589 w 1354"/>
              <a:gd name="T103" fmla="*/ 802 h 846"/>
              <a:gd name="T104" fmla="*/ 679 w 1354"/>
              <a:gd name="T105" fmla="*/ 738 h 846"/>
              <a:gd name="T106" fmla="*/ 801 w 1354"/>
              <a:gd name="T107" fmla="*/ 817 h 846"/>
              <a:gd name="T108" fmla="*/ 950 w 1354"/>
              <a:gd name="T109" fmla="*/ 845 h 846"/>
              <a:gd name="T110" fmla="*/ 1071 w 1354"/>
              <a:gd name="T111" fmla="*/ 828 h 846"/>
              <a:gd name="T112" fmla="*/ 1204 w 1354"/>
              <a:gd name="T113" fmla="*/ 754 h 846"/>
              <a:gd name="T114" fmla="*/ 1306 w 1354"/>
              <a:gd name="T115" fmla="*/ 637 h 846"/>
              <a:gd name="T116" fmla="*/ 1348 w 1354"/>
              <a:gd name="T117" fmla="*/ 483 h 846"/>
              <a:gd name="T118" fmla="*/ 1348 w 1354"/>
              <a:gd name="T119" fmla="*/ 335 h 846"/>
              <a:gd name="T120" fmla="*/ 1252 w 1354"/>
              <a:gd name="T121" fmla="*/ 191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54" h="846">
                <a:moveTo>
                  <a:pt x="1310" y="446"/>
                </a:moveTo>
                <a:lnTo>
                  <a:pt x="1310" y="446"/>
                </a:lnTo>
                <a:lnTo>
                  <a:pt x="1310" y="483"/>
                </a:lnTo>
                <a:lnTo>
                  <a:pt x="1306" y="515"/>
                </a:lnTo>
                <a:lnTo>
                  <a:pt x="1295" y="552"/>
                </a:lnTo>
                <a:lnTo>
                  <a:pt x="1284" y="584"/>
                </a:lnTo>
                <a:lnTo>
                  <a:pt x="1268" y="616"/>
                </a:lnTo>
                <a:lnTo>
                  <a:pt x="1252" y="642"/>
                </a:lnTo>
                <a:lnTo>
                  <a:pt x="1231" y="674"/>
                </a:lnTo>
                <a:lnTo>
                  <a:pt x="1204" y="696"/>
                </a:lnTo>
                <a:lnTo>
                  <a:pt x="1178" y="722"/>
                </a:lnTo>
                <a:lnTo>
                  <a:pt x="1151" y="743"/>
                </a:lnTo>
                <a:lnTo>
                  <a:pt x="1125" y="759"/>
                </a:lnTo>
                <a:lnTo>
                  <a:pt x="1093" y="775"/>
                </a:lnTo>
                <a:lnTo>
                  <a:pt x="1056" y="786"/>
                </a:lnTo>
                <a:lnTo>
                  <a:pt x="1024" y="796"/>
                </a:lnTo>
                <a:lnTo>
                  <a:pt x="987" y="802"/>
                </a:lnTo>
                <a:lnTo>
                  <a:pt x="950" y="802"/>
                </a:lnTo>
                <a:lnTo>
                  <a:pt x="950" y="802"/>
                </a:lnTo>
                <a:lnTo>
                  <a:pt x="913" y="802"/>
                </a:lnTo>
                <a:lnTo>
                  <a:pt x="881" y="796"/>
                </a:lnTo>
                <a:lnTo>
                  <a:pt x="843" y="786"/>
                </a:lnTo>
                <a:lnTo>
                  <a:pt x="811" y="775"/>
                </a:lnTo>
                <a:lnTo>
                  <a:pt x="780" y="759"/>
                </a:lnTo>
                <a:lnTo>
                  <a:pt x="748" y="743"/>
                </a:lnTo>
                <a:lnTo>
                  <a:pt x="721" y="722"/>
                </a:lnTo>
                <a:lnTo>
                  <a:pt x="695" y="696"/>
                </a:lnTo>
                <a:lnTo>
                  <a:pt x="674" y="674"/>
                </a:lnTo>
                <a:lnTo>
                  <a:pt x="653" y="642"/>
                </a:lnTo>
                <a:lnTo>
                  <a:pt x="636" y="616"/>
                </a:lnTo>
                <a:lnTo>
                  <a:pt x="621" y="584"/>
                </a:lnTo>
                <a:lnTo>
                  <a:pt x="604" y="552"/>
                </a:lnTo>
                <a:lnTo>
                  <a:pt x="599" y="515"/>
                </a:lnTo>
                <a:lnTo>
                  <a:pt x="594" y="483"/>
                </a:lnTo>
                <a:lnTo>
                  <a:pt x="589" y="446"/>
                </a:lnTo>
                <a:lnTo>
                  <a:pt x="589" y="382"/>
                </a:lnTo>
                <a:lnTo>
                  <a:pt x="589" y="382"/>
                </a:lnTo>
                <a:lnTo>
                  <a:pt x="594" y="340"/>
                </a:lnTo>
                <a:lnTo>
                  <a:pt x="604" y="308"/>
                </a:lnTo>
                <a:lnTo>
                  <a:pt x="625" y="276"/>
                </a:lnTo>
                <a:lnTo>
                  <a:pt x="647" y="245"/>
                </a:lnTo>
                <a:lnTo>
                  <a:pt x="674" y="223"/>
                </a:lnTo>
                <a:lnTo>
                  <a:pt x="705" y="207"/>
                </a:lnTo>
                <a:lnTo>
                  <a:pt x="743" y="196"/>
                </a:lnTo>
                <a:lnTo>
                  <a:pt x="785" y="191"/>
                </a:lnTo>
                <a:lnTo>
                  <a:pt x="785" y="191"/>
                </a:lnTo>
                <a:lnTo>
                  <a:pt x="828" y="196"/>
                </a:lnTo>
                <a:lnTo>
                  <a:pt x="870" y="213"/>
                </a:lnTo>
                <a:lnTo>
                  <a:pt x="907" y="234"/>
                </a:lnTo>
                <a:lnTo>
                  <a:pt x="934" y="266"/>
                </a:lnTo>
                <a:lnTo>
                  <a:pt x="955" y="287"/>
                </a:lnTo>
                <a:lnTo>
                  <a:pt x="971" y="266"/>
                </a:lnTo>
                <a:lnTo>
                  <a:pt x="971" y="266"/>
                </a:lnTo>
                <a:lnTo>
                  <a:pt x="997" y="234"/>
                </a:lnTo>
                <a:lnTo>
                  <a:pt x="1035" y="213"/>
                </a:lnTo>
                <a:lnTo>
                  <a:pt x="1077" y="196"/>
                </a:lnTo>
                <a:lnTo>
                  <a:pt x="1120" y="191"/>
                </a:lnTo>
                <a:lnTo>
                  <a:pt x="1120" y="191"/>
                </a:lnTo>
                <a:lnTo>
                  <a:pt x="1162" y="196"/>
                </a:lnTo>
                <a:lnTo>
                  <a:pt x="1194" y="207"/>
                </a:lnTo>
                <a:lnTo>
                  <a:pt x="1225" y="223"/>
                </a:lnTo>
                <a:lnTo>
                  <a:pt x="1257" y="245"/>
                </a:lnTo>
                <a:lnTo>
                  <a:pt x="1278" y="276"/>
                </a:lnTo>
                <a:lnTo>
                  <a:pt x="1295" y="308"/>
                </a:lnTo>
                <a:lnTo>
                  <a:pt x="1306" y="340"/>
                </a:lnTo>
                <a:lnTo>
                  <a:pt x="1310" y="382"/>
                </a:lnTo>
                <a:lnTo>
                  <a:pt x="1310" y="446"/>
                </a:lnTo>
                <a:close/>
                <a:moveTo>
                  <a:pt x="148" y="701"/>
                </a:moveTo>
                <a:lnTo>
                  <a:pt x="148" y="701"/>
                </a:lnTo>
                <a:lnTo>
                  <a:pt x="121" y="674"/>
                </a:lnTo>
                <a:lnTo>
                  <a:pt x="100" y="642"/>
                </a:lnTo>
                <a:lnTo>
                  <a:pt x="84" y="610"/>
                </a:lnTo>
                <a:lnTo>
                  <a:pt x="68" y="584"/>
                </a:lnTo>
                <a:lnTo>
                  <a:pt x="58" y="547"/>
                </a:lnTo>
                <a:lnTo>
                  <a:pt x="47" y="515"/>
                </a:lnTo>
                <a:lnTo>
                  <a:pt x="42" y="478"/>
                </a:lnTo>
                <a:lnTo>
                  <a:pt x="42" y="446"/>
                </a:lnTo>
                <a:lnTo>
                  <a:pt x="42" y="382"/>
                </a:lnTo>
                <a:lnTo>
                  <a:pt x="42" y="382"/>
                </a:lnTo>
                <a:lnTo>
                  <a:pt x="47" y="345"/>
                </a:lnTo>
                <a:lnTo>
                  <a:pt x="58" y="308"/>
                </a:lnTo>
                <a:lnTo>
                  <a:pt x="74" y="276"/>
                </a:lnTo>
                <a:lnTo>
                  <a:pt x="100" y="249"/>
                </a:lnTo>
                <a:lnTo>
                  <a:pt x="127" y="223"/>
                </a:lnTo>
                <a:lnTo>
                  <a:pt x="158" y="207"/>
                </a:lnTo>
                <a:lnTo>
                  <a:pt x="196" y="196"/>
                </a:lnTo>
                <a:lnTo>
                  <a:pt x="238" y="191"/>
                </a:lnTo>
                <a:lnTo>
                  <a:pt x="265" y="191"/>
                </a:lnTo>
                <a:lnTo>
                  <a:pt x="318" y="207"/>
                </a:lnTo>
                <a:lnTo>
                  <a:pt x="297" y="281"/>
                </a:lnTo>
                <a:lnTo>
                  <a:pt x="339" y="324"/>
                </a:lnTo>
                <a:lnTo>
                  <a:pt x="403" y="276"/>
                </a:lnTo>
                <a:lnTo>
                  <a:pt x="472" y="324"/>
                </a:lnTo>
                <a:lnTo>
                  <a:pt x="514" y="281"/>
                </a:lnTo>
                <a:lnTo>
                  <a:pt x="493" y="207"/>
                </a:lnTo>
                <a:lnTo>
                  <a:pt x="541" y="191"/>
                </a:lnTo>
                <a:lnTo>
                  <a:pt x="572" y="191"/>
                </a:lnTo>
                <a:lnTo>
                  <a:pt x="572" y="191"/>
                </a:lnTo>
                <a:lnTo>
                  <a:pt x="604" y="196"/>
                </a:lnTo>
                <a:lnTo>
                  <a:pt x="631" y="202"/>
                </a:lnTo>
                <a:lnTo>
                  <a:pt x="631" y="202"/>
                </a:lnTo>
                <a:lnTo>
                  <a:pt x="599" y="239"/>
                </a:lnTo>
                <a:lnTo>
                  <a:pt x="572" y="281"/>
                </a:lnTo>
                <a:lnTo>
                  <a:pt x="557" y="329"/>
                </a:lnTo>
                <a:lnTo>
                  <a:pt x="551" y="382"/>
                </a:lnTo>
                <a:lnTo>
                  <a:pt x="551" y="446"/>
                </a:lnTo>
                <a:lnTo>
                  <a:pt x="551" y="446"/>
                </a:lnTo>
                <a:lnTo>
                  <a:pt x="551" y="483"/>
                </a:lnTo>
                <a:lnTo>
                  <a:pt x="557" y="520"/>
                </a:lnTo>
                <a:lnTo>
                  <a:pt x="567" y="552"/>
                </a:lnTo>
                <a:lnTo>
                  <a:pt x="578" y="589"/>
                </a:lnTo>
                <a:lnTo>
                  <a:pt x="589" y="621"/>
                </a:lnTo>
                <a:lnTo>
                  <a:pt x="610" y="653"/>
                </a:lnTo>
                <a:lnTo>
                  <a:pt x="653" y="706"/>
                </a:lnTo>
                <a:lnTo>
                  <a:pt x="653" y="706"/>
                </a:lnTo>
                <a:lnTo>
                  <a:pt x="625" y="733"/>
                </a:lnTo>
                <a:lnTo>
                  <a:pt x="599" y="749"/>
                </a:lnTo>
                <a:lnTo>
                  <a:pt x="535" y="781"/>
                </a:lnTo>
                <a:lnTo>
                  <a:pt x="472" y="796"/>
                </a:lnTo>
                <a:lnTo>
                  <a:pt x="440" y="802"/>
                </a:lnTo>
                <a:lnTo>
                  <a:pt x="403" y="802"/>
                </a:lnTo>
                <a:lnTo>
                  <a:pt x="403" y="802"/>
                </a:lnTo>
                <a:lnTo>
                  <a:pt x="365" y="802"/>
                </a:lnTo>
                <a:lnTo>
                  <a:pt x="334" y="796"/>
                </a:lnTo>
                <a:lnTo>
                  <a:pt x="297" y="791"/>
                </a:lnTo>
                <a:lnTo>
                  <a:pt x="265" y="775"/>
                </a:lnTo>
                <a:lnTo>
                  <a:pt x="233" y="759"/>
                </a:lnTo>
                <a:lnTo>
                  <a:pt x="201" y="743"/>
                </a:lnTo>
                <a:lnTo>
                  <a:pt x="175" y="722"/>
                </a:lnTo>
                <a:lnTo>
                  <a:pt x="148" y="701"/>
                </a:lnTo>
                <a:close/>
                <a:moveTo>
                  <a:pt x="530" y="149"/>
                </a:moveTo>
                <a:lnTo>
                  <a:pt x="530" y="154"/>
                </a:lnTo>
                <a:lnTo>
                  <a:pt x="530" y="154"/>
                </a:lnTo>
                <a:lnTo>
                  <a:pt x="440" y="175"/>
                </a:lnTo>
                <a:lnTo>
                  <a:pt x="467" y="271"/>
                </a:lnTo>
                <a:lnTo>
                  <a:pt x="467" y="271"/>
                </a:lnTo>
                <a:lnTo>
                  <a:pt x="403" y="228"/>
                </a:lnTo>
                <a:lnTo>
                  <a:pt x="344" y="271"/>
                </a:lnTo>
                <a:lnTo>
                  <a:pt x="344" y="271"/>
                </a:lnTo>
                <a:lnTo>
                  <a:pt x="365" y="175"/>
                </a:lnTo>
                <a:lnTo>
                  <a:pt x="281" y="154"/>
                </a:lnTo>
                <a:lnTo>
                  <a:pt x="281" y="154"/>
                </a:lnTo>
                <a:lnTo>
                  <a:pt x="275" y="154"/>
                </a:lnTo>
                <a:lnTo>
                  <a:pt x="275" y="149"/>
                </a:lnTo>
                <a:lnTo>
                  <a:pt x="530" y="149"/>
                </a:lnTo>
                <a:close/>
                <a:moveTo>
                  <a:pt x="1120" y="149"/>
                </a:moveTo>
                <a:lnTo>
                  <a:pt x="1120" y="149"/>
                </a:lnTo>
                <a:lnTo>
                  <a:pt x="1082" y="154"/>
                </a:lnTo>
                <a:lnTo>
                  <a:pt x="1045" y="165"/>
                </a:lnTo>
                <a:lnTo>
                  <a:pt x="1008" y="181"/>
                </a:lnTo>
                <a:lnTo>
                  <a:pt x="976" y="202"/>
                </a:lnTo>
                <a:lnTo>
                  <a:pt x="976" y="127"/>
                </a:lnTo>
                <a:lnTo>
                  <a:pt x="934" y="127"/>
                </a:lnTo>
                <a:lnTo>
                  <a:pt x="934" y="207"/>
                </a:lnTo>
                <a:lnTo>
                  <a:pt x="934" y="207"/>
                </a:lnTo>
                <a:lnTo>
                  <a:pt x="902" y="181"/>
                </a:lnTo>
                <a:lnTo>
                  <a:pt x="864" y="165"/>
                </a:lnTo>
                <a:lnTo>
                  <a:pt x="822" y="154"/>
                </a:lnTo>
                <a:lnTo>
                  <a:pt x="785" y="149"/>
                </a:lnTo>
                <a:lnTo>
                  <a:pt x="785" y="149"/>
                </a:lnTo>
                <a:lnTo>
                  <a:pt x="753" y="149"/>
                </a:lnTo>
                <a:lnTo>
                  <a:pt x="727" y="154"/>
                </a:lnTo>
                <a:lnTo>
                  <a:pt x="700" y="165"/>
                </a:lnTo>
                <a:lnTo>
                  <a:pt x="674" y="175"/>
                </a:lnTo>
                <a:lnTo>
                  <a:pt x="674" y="175"/>
                </a:lnTo>
                <a:lnTo>
                  <a:pt x="625" y="159"/>
                </a:lnTo>
                <a:lnTo>
                  <a:pt x="572" y="154"/>
                </a:lnTo>
                <a:lnTo>
                  <a:pt x="572" y="154"/>
                </a:lnTo>
                <a:lnTo>
                  <a:pt x="572" y="106"/>
                </a:lnTo>
                <a:lnTo>
                  <a:pt x="424" y="106"/>
                </a:lnTo>
                <a:lnTo>
                  <a:pt x="424" y="0"/>
                </a:lnTo>
                <a:lnTo>
                  <a:pt x="386" y="0"/>
                </a:lnTo>
                <a:lnTo>
                  <a:pt x="386" y="106"/>
                </a:lnTo>
                <a:lnTo>
                  <a:pt x="233" y="106"/>
                </a:lnTo>
                <a:lnTo>
                  <a:pt x="233" y="154"/>
                </a:lnTo>
                <a:lnTo>
                  <a:pt x="233" y="154"/>
                </a:lnTo>
                <a:lnTo>
                  <a:pt x="190" y="159"/>
                </a:lnTo>
                <a:lnTo>
                  <a:pt x="143" y="170"/>
                </a:lnTo>
                <a:lnTo>
                  <a:pt x="105" y="191"/>
                </a:lnTo>
                <a:lnTo>
                  <a:pt x="68" y="217"/>
                </a:lnTo>
                <a:lnTo>
                  <a:pt x="42" y="255"/>
                </a:lnTo>
                <a:lnTo>
                  <a:pt x="21" y="292"/>
                </a:lnTo>
                <a:lnTo>
                  <a:pt x="4" y="335"/>
                </a:lnTo>
                <a:lnTo>
                  <a:pt x="0" y="382"/>
                </a:lnTo>
                <a:lnTo>
                  <a:pt x="0" y="446"/>
                </a:lnTo>
                <a:lnTo>
                  <a:pt x="0" y="446"/>
                </a:lnTo>
                <a:lnTo>
                  <a:pt x="4" y="483"/>
                </a:lnTo>
                <a:lnTo>
                  <a:pt x="10" y="526"/>
                </a:lnTo>
                <a:lnTo>
                  <a:pt x="21" y="563"/>
                </a:lnTo>
                <a:lnTo>
                  <a:pt x="31" y="600"/>
                </a:lnTo>
                <a:lnTo>
                  <a:pt x="47" y="637"/>
                </a:lnTo>
                <a:lnTo>
                  <a:pt x="68" y="669"/>
                </a:lnTo>
                <a:lnTo>
                  <a:pt x="95" y="701"/>
                </a:lnTo>
                <a:lnTo>
                  <a:pt x="116" y="727"/>
                </a:lnTo>
                <a:lnTo>
                  <a:pt x="148" y="754"/>
                </a:lnTo>
                <a:lnTo>
                  <a:pt x="179" y="775"/>
                </a:lnTo>
                <a:lnTo>
                  <a:pt x="211" y="796"/>
                </a:lnTo>
                <a:lnTo>
                  <a:pt x="249" y="813"/>
                </a:lnTo>
                <a:lnTo>
                  <a:pt x="286" y="828"/>
                </a:lnTo>
                <a:lnTo>
                  <a:pt x="323" y="839"/>
                </a:lnTo>
                <a:lnTo>
                  <a:pt x="360" y="845"/>
                </a:lnTo>
                <a:lnTo>
                  <a:pt x="403" y="845"/>
                </a:lnTo>
                <a:lnTo>
                  <a:pt x="403" y="845"/>
                </a:lnTo>
                <a:lnTo>
                  <a:pt x="440" y="845"/>
                </a:lnTo>
                <a:lnTo>
                  <a:pt x="477" y="839"/>
                </a:lnTo>
                <a:lnTo>
                  <a:pt x="514" y="828"/>
                </a:lnTo>
                <a:lnTo>
                  <a:pt x="551" y="817"/>
                </a:lnTo>
                <a:lnTo>
                  <a:pt x="589" y="802"/>
                </a:lnTo>
                <a:lnTo>
                  <a:pt x="621" y="786"/>
                </a:lnTo>
                <a:lnTo>
                  <a:pt x="653" y="764"/>
                </a:lnTo>
                <a:lnTo>
                  <a:pt x="679" y="738"/>
                </a:lnTo>
                <a:lnTo>
                  <a:pt x="679" y="738"/>
                </a:lnTo>
                <a:lnTo>
                  <a:pt x="705" y="759"/>
                </a:lnTo>
                <a:lnTo>
                  <a:pt x="737" y="781"/>
                </a:lnTo>
                <a:lnTo>
                  <a:pt x="769" y="802"/>
                </a:lnTo>
                <a:lnTo>
                  <a:pt x="801" y="817"/>
                </a:lnTo>
                <a:lnTo>
                  <a:pt x="838" y="828"/>
                </a:lnTo>
                <a:lnTo>
                  <a:pt x="875" y="839"/>
                </a:lnTo>
                <a:lnTo>
                  <a:pt x="913" y="845"/>
                </a:lnTo>
                <a:lnTo>
                  <a:pt x="950" y="845"/>
                </a:lnTo>
                <a:lnTo>
                  <a:pt x="950" y="845"/>
                </a:lnTo>
                <a:lnTo>
                  <a:pt x="992" y="845"/>
                </a:lnTo>
                <a:lnTo>
                  <a:pt x="1029" y="834"/>
                </a:lnTo>
                <a:lnTo>
                  <a:pt x="1071" y="828"/>
                </a:lnTo>
                <a:lnTo>
                  <a:pt x="1109" y="813"/>
                </a:lnTo>
                <a:lnTo>
                  <a:pt x="1141" y="796"/>
                </a:lnTo>
                <a:lnTo>
                  <a:pt x="1173" y="775"/>
                </a:lnTo>
                <a:lnTo>
                  <a:pt x="1204" y="754"/>
                </a:lnTo>
                <a:lnTo>
                  <a:pt x="1236" y="727"/>
                </a:lnTo>
                <a:lnTo>
                  <a:pt x="1263" y="701"/>
                </a:lnTo>
                <a:lnTo>
                  <a:pt x="1284" y="669"/>
                </a:lnTo>
                <a:lnTo>
                  <a:pt x="1306" y="637"/>
                </a:lnTo>
                <a:lnTo>
                  <a:pt x="1321" y="600"/>
                </a:lnTo>
                <a:lnTo>
                  <a:pt x="1332" y="563"/>
                </a:lnTo>
                <a:lnTo>
                  <a:pt x="1342" y="526"/>
                </a:lnTo>
                <a:lnTo>
                  <a:pt x="1348" y="483"/>
                </a:lnTo>
                <a:lnTo>
                  <a:pt x="1353" y="446"/>
                </a:lnTo>
                <a:lnTo>
                  <a:pt x="1353" y="382"/>
                </a:lnTo>
                <a:lnTo>
                  <a:pt x="1353" y="382"/>
                </a:lnTo>
                <a:lnTo>
                  <a:pt x="1348" y="335"/>
                </a:lnTo>
                <a:lnTo>
                  <a:pt x="1332" y="292"/>
                </a:lnTo>
                <a:lnTo>
                  <a:pt x="1310" y="249"/>
                </a:lnTo>
                <a:lnTo>
                  <a:pt x="1284" y="217"/>
                </a:lnTo>
                <a:lnTo>
                  <a:pt x="1252" y="191"/>
                </a:lnTo>
                <a:lnTo>
                  <a:pt x="1210" y="170"/>
                </a:lnTo>
                <a:lnTo>
                  <a:pt x="1167" y="154"/>
                </a:lnTo>
                <a:lnTo>
                  <a:pt x="1120" y="14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0" name="Freeform 956"/>
          <p:cNvSpPr>
            <a:spLocks noChangeArrowheads="1"/>
          </p:cNvSpPr>
          <p:nvPr/>
        </p:nvSpPr>
        <p:spPr bwMode="auto">
          <a:xfrm>
            <a:off x="5870477" y="4344659"/>
            <a:ext cx="89215" cy="160062"/>
          </a:xfrm>
          <a:custGeom>
            <a:avLst/>
            <a:gdLst>
              <a:gd name="T0" fmla="*/ 255 w 299"/>
              <a:gd name="T1" fmla="*/ 175 h 537"/>
              <a:gd name="T2" fmla="*/ 234 w 299"/>
              <a:gd name="T3" fmla="*/ 191 h 537"/>
              <a:gd name="T4" fmla="*/ 192 w 299"/>
              <a:gd name="T5" fmla="*/ 207 h 537"/>
              <a:gd name="T6" fmla="*/ 170 w 299"/>
              <a:gd name="T7" fmla="*/ 297 h 537"/>
              <a:gd name="T8" fmla="*/ 192 w 299"/>
              <a:gd name="T9" fmla="*/ 340 h 537"/>
              <a:gd name="T10" fmla="*/ 234 w 299"/>
              <a:gd name="T11" fmla="*/ 355 h 537"/>
              <a:gd name="T12" fmla="*/ 255 w 299"/>
              <a:gd name="T13" fmla="*/ 372 h 537"/>
              <a:gd name="T14" fmla="*/ 255 w 299"/>
              <a:gd name="T15" fmla="*/ 483 h 537"/>
              <a:gd name="T16" fmla="*/ 250 w 299"/>
              <a:gd name="T17" fmla="*/ 493 h 537"/>
              <a:gd name="T18" fmla="*/ 239 w 299"/>
              <a:gd name="T19" fmla="*/ 493 h 537"/>
              <a:gd name="T20" fmla="*/ 144 w 299"/>
              <a:gd name="T21" fmla="*/ 440 h 537"/>
              <a:gd name="T22" fmla="*/ 80 w 299"/>
              <a:gd name="T23" fmla="*/ 361 h 537"/>
              <a:gd name="T24" fmla="*/ 53 w 299"/>
              <a:gd name="T25" fmla="*/ 292 h 537"/>
              <a:gd name="T26" fmla="*/ 43 w 299"/>
              <a:gd name="T27" fmla="*/ 154 h 537"/>
              <a:gd name="T28" fmla="*/ 43 w 299"/>
              <a:gd name="T29" fmla="*/ 154 h 537"/>
              <a:gd name="T30" fmla="*/ 59 w 299"/>
              <a:gd name="T31" fmla="*/ 90 h 537"/>
              <a:gd name="T32" fmla="*/ 107 w 299"/>
              <a:gd name="T33" fmla="*/ 53 h 537"/>
              <a:gd name="T34" fmla="*/ 144 w 299"/>
              <a:gd name="T35" fmla="*/ 42 h 537"/>
              <a:gd name="T36" fmla="*/ 170 w 299"/>
              <a:gd name="T37" fmla="*/ 42 h 537"/>
              <a:gd name="T38" fmla="*/ 224 w 299"/>
              <a:gd name="T39" fmla="*/ 69 h 537"/>
              <a:gd name="T40" fmla="*/ 245 w 299"/>
              <a:gd name="T41" fmla="*/ 106 h 537"/>
              <a:gd name="T42" fmla="*/ 255 w 299"/>
              <a:gd name="T43" fmla="*/ 169 h 537"/>
              <a:gd name="T44" fmla="*/ 117 w 299"/>
              <a:gd name="T45" fmla="*/ 5 h 537"/>
              <a:gd name="T46" fmla="*/ 43 w 299"/>
              <a:gd name="T47" fmla="*/ 47 h 537"/>
              <a:gd name="T48" fmla="*/ 6 w 299"/>
              <a:gd name="T49" fmla="*/ 122 h 537"/>
              <a:gd name="T50" fmla="*/ 0 w 299"/>
              <a:gd name="T51" fmla="*/ 201 h 537"/>
              <a:gd name="T52" fmla="*/ 11 w 299"/>
              <a:gd name="T53" fmla="*/ 302 h 537"/>
              <a:gd name="T54" fmla="*/ 53 w 299"/>
              <a:gd name="T55" fmla="*/ 398 h 537"/>
              <a:gd name="T56" fmla="*/ 138 w 299"/>
              <a:gd name="T57" fmla="*/ 488 h 537"/>
              <a:gd name="T58" fmla="*/ 228 w 299"/>
              <a:gd name="T59" fmla="*/ 530 h 537"/>
              <a:gd name="T60" fmla="*/ 260 w 299"/>
              <a:gd name="T61" fmla="*/ 536 h 537"/>
              <a:gd name="T62" fmla="*/ 292 w 299"/>
              <a:gd name="T63" fmla="*/ 509 h 537"/>
              <a:gd name="T64" fmla="*/ 298 w 299"/>
              <a:gd name="T65" fmla="*/ 376 h 537"/>
              <a:gd name="T66" fmla="*/ 255 w 299"/>
              <a:gd name="T67" fmla="*/ 323 h 537"/>
              <a:gd name="T68" fmla="*/ 224 w 299"/>
              <a:gd name="T69" fmla="*/ 313 h 537"/>
              <a:gd name="T70" fmla="*/ 213 w 299"/>
              <a:gd name="T71" fmla="*/ 292 h 537"/>
              <a:gd name="T72" fmla="*/ 213 w 299"/>
              <a:gd name="T73" fmla="*/ 244 h 537"/>
              <a:gd name="T74" fmla="*/ 234 w 299"/>
              <a:gd name="T75" fmla="*/ 228 h 537"/>
              <a:gd name="T76" fmla="*/ 277 w 299"/>
              <a:gd name="T77" fmla="*/ 212 h 537"/>
              <a:gd name="T78" fmla="*/ 298 w 299"/>
              <a:gd name="T79" fmla="*/ 148 h 537"/>
              <a:gd name="T80" fmla="*/ 282 w 299"/>
              <a:gd name="T81" fmla="*/ 90 h 537"/>
              <a:gd name="T82" fmla="*/ 250 w 299"/>
              <a:gd name="T83" fmla="*/ 42 h 537"/>
              <a:gd name="T84" fmla="*/ 175 w 299"/>
              <a:gd name="T85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9" h="537">
                <a:moveTo>
                  <a:pt x="255" y="169"/>
                </a:moveTo>
                <a:lnTo>
                  <a:pt x="255" y="169"/>
                </a:lnTo>
                <a:lnTo>
                  <a:pt x="255" y="175"/>
                </a:lnTo>
                <a:lnTo>
                  <a:pt x="250" y="186"/>
                </a:lnTo>
                <a:lnTo>
                  <a:pt x="239" y="186"/>
                </a:lnTo>
                <a:lnTo>
                  <a:pt x="234" y="191"/>
                </a:lnTo>
                <a:lnTo>
                  <a:pt x="234" y="191"/>
                </a:lnTo>
                <a:lnTo>
                  <a:pt x="207" y="196"/>
                </a:lnTo>
                <a:lnTo>
                  <a:pt x="192" y="207"/>
                </a:lnTo>
                <a:lnTo>
                  <a:pt x="175" y="228"/>
                </a:lnTo>
                <a:lnTo>
                  <a:pt x="170" y="254"/>
                </a:lnTo>
                <a:lnTo>
                  <a:pt x="170" y="297"/>
                </a:lnTo>
                <a:lnTo>
                  <a:pt x="170" y="297"/>
                </a:lnTo>
                <a:lnTo>
                  <a:pt x="175" y="318"/>
                </a:lnTo>
                <a:lnTo>
                  <a:pt x="192" y="340"/>
                </a:lnTo>
                <a:lnTo>
                  <a:pt x="207" y="350"/>
                </a:lnTo>
                <a:lnTo>
                  <a:pt x="234" y="355"/>
                </a:lnTo>
                <a:lnTo>
                  <a:pt x="234" y="355"/>
                </a:lnTo>
                <a:lnTo>
                  <a:pt x="239" y="361"/>
                </a:lnTo>
                <a:lnTo>
                  <a:pt x="250" y="366"/>
                </a:lnTo>
                <a:lnTo>
                  <a:pt x="255" y="372"/>
                </a:lnTo>
                <a:lnTo>
                  <a:pt x="255" y="376"/>
                </a:lnTo>
                <a:lnTo>
                  <a:pt x="255" y="483"/>
                </a:lnTo>
                <a:lnTo>
                  <a:pt x="255" y="483"/>
                </a:lnTo>
                <a:lnTo>
                  <a:pt x="255" y="488"/>
                </a:lnTo>
                <a:lnTo>
                  <a:pt x="250" y="493"/>
                </a:lnTo>
                <a:lnTo>
                  <a:pt x="250" y="493"/>
                </a:lnTo>
                <a:lnTo>
                  <a:pt x="245" y="493"/>
                </a:lnTo>
                <a:lnTo>
                  <a:pt x="239" y="493"/>
                </a:lnTo>
                <a:lnTo>
                  <a:pt x="239" y="493"/>
                </a:lnTo>
                <a:lnTo>
                  <a:pt x="207" y="478"/>
                </a:lnTo>
                <a:lnTo>
                  <a:pt x="175" y="462"/>
                </a:lnTo>
                <a:lnTo>
                  <a:pt x="144" y="440"/>
                </a:lnTo>
                <a:lnTo>
                  <a:pt x="117" y="419"/>
                </a:lnTo>
                <a:lnTo>
                  <a:pt x="96" y="393"/>
                </a:lnTo>
                <a:lnTo>
                  <a:pt x="80" y="361"/>
                </a:lnTo>
                <a:lnTo>
                  <a:pt x="64" y="329"/>
                </a:lnTo>
                <a:lnTo>
                  <a:pt x="53" y="292"/>
                </a:lnTo>
                <a:lnTo>
                  <a:pt x="53" y="292"/>
                </a:lnTo>
                <a:lnTo>
                  <a:pt x="43" y="244"/>
                </a:lnTo>
                <a:lnTo>
                  <a:pt x="38" y="196"/>
                </a:lnTo>
                <a:lnTo>
                  <a:pt x="43" y="154"/>
                </a:lnTo>
                <a:lnTo>
                  <a:pt x="43" y="154"/>
                </a:lnTo>
                <a:lnTo>
                  <a:pt x="43" y="154"/>
                </a:lnTo>
                <a:lnTo>
                  <a:pt x="43" y="154"/>
                </a:lnTo>
                <a:lnTo>
                  <a:pt x="43" y="133"/>
                </a:lnTo>
                <a:lnTo>
                  <a:pt x="53" y="111"/>
                </a:lnTo>
                <a:lnTo>
                  <a:pt x="59" y="90"/>
                </a:lnTo>
                <a:lnTo>
                  <a:pt x="75" y="74"/>
                </a:lnTo>
                <a:lnTo>
                  <a:pt x="91" y="64"/>
                </a:lnTo>
                <a:lnTo>
                  <a:pt x="107" y="53"/>
                </a:lnTo>
                <a:lnTo>
                  <a:pt x="122" y="42"/>
                </a:lnTo>
                <a:lnTo>
                  <a:pt x="144" y="42"/>
                </a:lnTo>
                <a:lnTo>
                  <a:pt x="144" y="42"/>
                </a:lnTo>
                <a:lnTo>
                  <a:pt x="149" y="42"/>
                </a:lnTo>
                <a:lnTo>
                  <a:pt x="149" y="42"/>
                </a:lnTo>
                <a:lnTo>
                  <a:pt x="170" y="42"/>
                </a:lnTo>
                <a:lnTo>
                  <a:pt x="186" y="47"/>
                </a:lnTo>
                <a:lnTo>
                  <a:pt x="207" y="58"/>
                </a:lnTo>
                <a:lnTo>
                  <a:pt x="224" y="69"/>
                </a:lnTo>
                <a:lnTo>
                  <a:pt x="224" y="69"/>
                </a:lnTo>
                <a:lnTo>
                  <a:pt x="234" y="85"/>
                </a:lnTo>
                <a:lnTo>
                  <a:pt x="245" y="106"/>
                </a:lnTo>
                <a:lnTo>
                  <a:pt x="255" y="127"/>
                </a:lnTo>
                <a:lnTo>
                  <a:pt x="255" y="148"/>
                </a:lnTo>
                <a:lnTo>
                  <a:pt x="255" y="169"/>
                </a:lnTo>
                <a:close/>
                <a:moveTo>
                  <a:pt x="144" y="0"/>
                </a:moveTo>
                <a:lnTo>
                  <a:pt x="144" y="0"/>
                </a:lnTo>
                <a:lnTo>
                  <a:pt x="117" y="5"/>
                </a:lnTo>
                <a:lnTo>
                  <a:pt x="91" y="11"/>
                </a:lnTo>
                <a:lnTo>
                  <a:pt x="64" y="26"/>
                </a:lnTo>
                <a:lnTo>
                  <a:pt x="43" y="47"/>
                </a:lnTo>
                <a:lnTo>
                  <a:pt x="27" y="69"/>
                </a:lnTo>
                <a:lnTo>
                  <a:pt x="11" y="95"/>
                </a:lnTo>
                <a:lnTo>
                  <a:pt x="6" y="122"/>
                </a:lnTo>
                <a:lnTo>
                  <a:pt x="0" y="148"/>
                </a:lnTo>
                <a:lnTo>
                  <a:pt x="0" y="148"/>
                </a:lnTo>
                <a:lnTo>
                  <a:pt x="0" y="201"/>
                </a:lnTo>
                <a:lnTo>
                  <a:pt x="0" y="249"/>
                </a:lnTo>
                <a:lnTo>
                  <a:pt x="11" y="302"/>
                </a:lnTo>
                <a:lnTo>
                  <a:pt x="11" y="302"/>
                </a:lnTo>
                <a:lnTo>
                  <a:pt x="21" y="334"/>
                </a:lnTo>
                <a:lnTo>
                  <a:pt x="32" y="366"/>
                </a:lnTo>
                <a:lnTo>
                  <a:pt x="53" y="398"/>
                </a:lnTo>
                <a:lnTo>
                  <a:pt x="75" y="430"/>
                </a:lnTo>
                <a:lnTo>
                  <a:pt x="101" y="456"/>
                </a:lnTo>
                <a:lnTo>
                  <a:pt x="138" y="488"/>
                </a:lnTo>
                <a:lnTo>
                  <a:pt x="175" y="509"/>
                </a:lnTo>
                <a:lnTo>
                  <a:pt x="228" y="530"/>
                </a:lnTo>
                <a:lnTo>
                  <a:pt x="228" y="530"/>
                </a:lnTo>
                <a:lnTo>
                  <a:pt x="245" y="536"/>
                </a:lnTo>
                <a:lnTo>
                  <a:pt x="245" y="536"/>
                </a:lnTo>
                <a:lnTo>
                  <a:pt x="260" y="536"/>
                </a:lnTo>
                <a:lnTo>
                  <a:pt x="271" y="525"/>
                </a:lnTo>
                <a:lnTo>
                  <a:pt x="271" y="525"/>
                </a:lnTo>
                <a:lnTo>
                  <a:pt x="292" y="509"/>
                </a:lnTo>
                <a:lnTo>
                  <a:pt x="298" y="483"/>
                </a:lnTo>
                <a:lnTo>
                  <a:pt x="298" y="376"/>
                </a:lnTo>
                <a:lnTo>
                  <a:pt x="298" y="376"/>
                </a:lnTo>
                <a:lnTo>
                  <a:pt x="292" y="355"/>
                </a:lnTo>
                <a:lnTo>
                  <a:pt x="277" y="334"/>
                </a:lnTo>
                <a:lnTo>
                  <a:pt x="255" y="323"/>
                </a:lnTo>
                <a:lnTo>
                  <a:pt x="234" y="318"/>
                </a:lnTo>
                <a:lnTo>
                  <a:pt x="234" y="318"/>
                </a:lnTo>
                <a:lnTo>
                  <a:pt x="224" y="313"/>
                </a:lnTo>
                <a:lnTo>
                  <a:pt x="218" y="308"/>
                </a:lnTo>
                <a:lnTo>
                  <a:pt x="213" y="302"/>
                </a:lnTo>
                <a:lnTo>
                  <a:pt x="213" y="292"/>
                </a:lnTo>
                <a:lnTo>
                  <a:pt x="213" y="254"/>
                </a:lnTo>
                <a:lnTo>
                  <a:pt x="213" y="254"/>
                </a:lnTo>
                <a:lnTo>
                  <a:pt x="213" y="244"/>
                </a:lnTo>
                <a:lnTo>
                  <a:pt x="218" y="239"/>
                </a:lnTo>
                <a:lnTo>
                  <a:pt x="224" y="233"/>
                </a:lnTo>
                <a:lnTo>
                  <a:pt x="234" y="228"/>
                </a:lnTo>
                <a:lnTo>
                  <a:pt x="234" y="228"/>
                </a:lnTo>
                <a:lnTo>
                  <a:pt x="255" y="228"/>
                </a:lnTo>
                <a:lnTo>
                  <a:pt x="277" y="212"/>
                </a:lnTo>
                <a:lnTo>
                  <a:pt x="292" y="191"/>
                </a:lnTo>
                <a:lnTo>
                  <a:pt x="298" y="169"/>
                </a:lnTo>
                <a:lnTo>
                  <a:pt x="298" y="148"/>
                </a:lnTo>
                <a:lnTo>
                  <a:pt x="298" y="148"/>
                </a:lnTo>
                <a:lnTo>
                  <a:pt x="292" y="116"/>
                </a:lnTo>
                <a:lnTo>
                  <a:pt x="282" y="90"/>
                </a:lnTo>
                <a:lnTo>
                  <a:pt x="271" y="64"/>
                </a:lnTo>
                <a:lnTo>
                  <a:pt x="250" y="42"/>
                </a:lnTo>
                <a:lnTo>
                  <a:pt x="250" y="42"/>
                </a:lnTo>
                <a:lnTo>
                  <a:pt x="228" y="21"/>
                </a:lnTo>
                <a:lnTo>
                  <a:pt x="202" y="11"/>
                </a:lnTo>
                <a:lnTo>
                  <a:pt x="175" y="0"/>
                </a:lnTo>
                <a:lnTo>
                  <a:pt x="14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1" name="Freeform 957"/>
          <p:cNvSpPr>
            <a:spLocks noChangeArrowheads="1"/>
          </p:cNvSpPr>
          <p:nvPr/>
        </p:nvSpPr>
        <p:spPr bwMode="auto">
          <a:xfrm>
            <a:off x="5971500" y="4344659"/>
            <a:ext cx="89215" cy="160062"/>
          </a:xfrm>
          <a:custGeom>
            <a:avLst/>
            <a:gdLst>
              <a:gd name="T0" fmla="*/ 255 w 299"/>
              <a:gd name="T1" fmla="*/ 196 h 537"/>
              <a:gd name="T2" fmla="*/ 244 w 299"/>
              <a:gd name="T3" fmla="*/ 292 h 537"/>
              <a:gd name="T4" fmla="*/ 197 w 299"/>
              <a:gd name="T5" fmla="*/ 387 h 537"/>
              <a:gd name="T6" fmla="*/ 122 w 299"/>
              <a:gd name="T7" fmla="*/ 462 h 537"/>
              <a:gd name="T8" fmla="*/ 53 w 299"/>
              <a:gd name="T9" fmla="*/ 493 h 537"/>
              <a:gd name="T10" fmla="*/ 48 w 299"/>
              <a:gd name="T11" fmla="*/ 493 h 537"/>
              <a:gd name="T12" fmla="*/ 42 w 299"/>
              <a:gd name="T13" fmla="*/ 376 h 537"/>
              <a:gd name="T14" fmla="*/ 48 w 299"/>
              <a:gd name="T15" fmla="*/ 366 h 537"/>
              <a:gd name="T16" fmla="*/ 64 w 299"/>
              <a:gd name="T17" fmla="*/ 355 h 537"/>
              <a:gd name="T18" fmla="*/ 122 w 299"/>
              <a:gd name="T19" fmla="*/ 318 h 537"/>
              <a:gd name="T20" fmla="*/ 122 w 299"/>
              <a:gd name="T21" fmla="*/ 254 h 537"/>
              <a:gd name="T22" fmla="*/ 85 w 299"/>
              <a:gd name="T23" fmla="*/ 196 h 537"/>
              <a:gd name="T24" fmla="*/ 53 w 299"/>
              <a:gd name="T25" fmla="*/ 186 h 537"/>
              <a:gd name="T26" fmla="*/ 42 w 299"/>
              <a:gd name="T27" fmla="*/ 169 h 537"/>
              <a:gd name="T28" fmla="*/ 42 w 299"/>
              <a:gd name="T29" fmla="*/ 127 h 537"/>
              <a:gd name="T30" fmla="*/ 74 w 299"/>
              <a:gd name="T31" fmla="*/ 69 h 537"/>
              <a:gd name="T32" fmla="*/ 106 w 299"/>
              <a:gd name="T33" fmla="*/ 47 h 537"/>
              <a:gd name="T34" fmla="*/ 149 w 299"/>
              <a:gd name="T35" fmla="*/ 42 h 537"/>
              <a:gd name="T36" fmla="*/ 170 w 299"/>
              <a:gd name="T37" fmla="*/ 42 h 537"/>
              <a:gd name="T38" fmla="*/ 223 w 299"/>
              <a:gd name="T39" fmla="*/ 74 h 537"/>
              <a:gd name="T40" fmla="*/ 249 w 299"/>
              <a:gd name="T41" fmla="*/ 133 h 537"/>
              <a:gd name="T42" fmla="*/ 149 w 299"/>
              <a:gd name="T43" fmla="*/ 0 h 537"/>
              <a:gd name="T44" fmla="*/ 69 w 299"/>
              <a:gd name="T45" fmla="*/ 21 h 537"/>
              <a:gd name="T46" fmla="*/ 27 w 299"/>
              <a:gd name="T47" fmla="*/ 64 h 537"/>
              <a:gd name="T48" fmla="*/ 0 w 299"/>
              <a:gd name="T49" fmla="*/ 148 h 537"/>
              <a:gd name="T50" fmla="*/ 5 w 299"/>
              <a:gd name="T51" fmla="*/ 191 h 537"/>
              <a:gd name="T52" fmla="*/ 64 w 299"/>
              <a:gd name="T53" fmla="*/ 228 h 537"/>
              <a:gd name="T54" fmla="*/ 80 w 299"/>
              <a:gd name="T55" fmla="*/ 239 h 537"/>
              <a:gd name="T56" fmla="*/ 85 w 299"/>
              <a:gd name="T57" fmla="*/ 297 h 537"/>
              <a:gd name="T58" fmla="*/ 80 w 299"/>
              <a:gd name="T59" fmla="*/ 308 h 537"/>
              <a:gd name="T60" fmla="*/ 64 w 299"/>
              <a:gd name="T61" fmla="*/ 318 h 537"/>
              <a:gd name="T62" fmla="*/ 5 w 299"/>
              <a:gd name="T63" fmla="*/ 355 h 537"/>
              <a:gd name="T64" fmla="*/ 0 w 299"/>
              <a:gd name="T65" fmla="*/ 483 h 537"/>
              <a:gd name="T66" fmla="*/ 21 w 299"/>
              <a:gd name="T67" fmla="*/ 525 h 537"/>
              <a:gd name="T68" fmla="*/ 53 w 299"/>
              <a:gd name="T69" fmla="*/ 536 h 537"/>
              <a:gd name="T70" fmla="*/ 117 w 299"/>
              <a:gd name="T71" fmla="*/ 509 h 537"/>
              <a:gd name="T72" fmla="*/ 223 w 299"/>
              <a:gd name="T73" fmla="*/ 430 h 537"/>
              <a:gd name="T74" fmla="*/ 276 w 299"/>
              <a:gd name="T75" fmla="*/ 334 h 537"/>
              <a:gd name="T76" fmla="*/ 292 w 299"/>
              <a:gd name="T77" fmla="*/ 249 h 537"/>
              <a:gd name="T78" fmla="*/ 292 w 299"/>
              <a:gd name="T79" fmla="*/ 148 h 537"/>
              <a:gd name="T80" fmla="*/ 271 w 299"/>
              <a:gd name="T81" fmla="*/ 69 h 537"/>
              <a:gd name="T82" fmla="*/ 207 w 299"/>
              <a:gd name="T83" fmla="*/ 1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9" h="537">
                <a:moveTo>
                  <a:pt x="255" y="154"/>
                </a:moveTo>
                <a:lnTo>
                  <a:pt x="255" y="154"/>
                </a:lnTo>
                <a:lnTo>
                  <a:pt x="255" y="196"/>
                </a:lnTo>
                <a:lnTo>
                  <a:pt x="255" y="239"/>
                </a:lnTo>
                <a:lnTo>
                  <a:pt x="244" y="292"/>
                </a:lnTo>
                <a:lnTo>
                  <a:pt x="244" y="292"/>
                </a:lnTo>
                <a:lnTo>
                  <a:pt x="234" y="329"/>
                </a:lnTo>
                <a:lnTo>
                  <a:pt x="218" y="361"/>
                </a:lnTo>
                <a:lnTo>
                  <a:pt x="197" y="387"/>
                </a:lnTo>
                <a:lnTo>
                  <a:pt x="175" y="419"/>
                </a:lnTo>
                <a:lnTo>
                  <a:pt x="149" y="440"/>
                </a:lnTo>
                <a:lnTo>
                  <a:pt x="122" y="462"/>
                </a:lnTo>
                <a:lnTo>
                  <a:pt x="91" y="478"/>
                </a:lnTo>
                <a:lnTo>
                  <a:pt x="53" y="493"/>
                </a:lnTo>
                <a:lnTo>
                  <a:pt x="53" y="493"/>
                </a:lnTo>
                <a:lnTo>
                  <a:pt x="48" y="493"/>
                </a:lnTo>
                <a:lnTo>
                  <a:pt x="48" y="493"/>
                </a:lnTo>
                <a:lnTo>
                  <a:pt x="48" y="493"/>
                </a:lnTo>
                <a:lnTo>
                  <a:pt x="42" y="488"/>
                </a:lnTo>
                <a:lnTo>
                  <a:pt x="42" y="483"/>
                </a:lnTo>
                <a:lnTo>
                  <a:pt x="42" y="376"/>
                </a:lnTo>
                <a:lnTo>
                  <a:pt x="42" y="376"/>
                </a:lnTo>
                <a:lnTo>
                  <a:pt x="42" y="372"/>
                </a:lnTo>
                <a:lnTo>
                  <a:pt x="48" y="366"/>
                </a:lnTo>
                <a:lnTo>
                  <a:pt x="53" y="361"/>
                </a:lnTo>
                <a:lnTo>
                  <a:pt x="64" y="355"/>
                </a:lnTo>
                <a:lnTo>
                  <a:pt x="64" y="355"/>
                </a:lnTo>
                <a:lnTo>
                  <a:pt x="85" y="350"/>
                </a:lnTo>
                <a:lnTo>
                  <a:pt x="106" y="340"/>
                </a:lnTo>
                <a:lnTo>
                  <a:pt x="122" y="318"/>
                </a:lnTo>
                <a:lnTo>
                  <a:pt x="122" y="292"/>
                </a:lnTo>
                <a:lnTo>
                  <a:pt x="122" y="254"/>
                </a:lnTo>
                <a:lnTo>
                  <a:pt x="122" y="254"/>
                </a:lnTo>
                <a:lnTo>
                  <a:pt x="122" y="228"/>
                </a:lnTo>
                <a:lnTo>
                  <a:pt x="106" y="207"/>
                </a:lnTo>
                <a:lnTo>
                  <a:pt x="85" y="196"/>
                </a:lnTo>
                <a:lnTo>
                  <a:pt x="64" y="191"/>
                </a:lnTo>
                <a:lnTo>
                  <a:pt x="64" y="191"/>
                </a:lnTo>
                <a:lnTo>
                  <a:pt x="53" y="186"/>
                </a:lnTo>
                <a:lnTo>
                  <a:pt x="48" y="186"/>
                </a:lnTo>
                <a:lnTo>
                  <a:pt x="42" y="175"/>
                </a:lnTo>
                <a:lnTo>
                  <a:pt x="42" y="169"/>
                </a:lnTo>
                <a:lnTo>
                  <a:pt x="42" y="148"/>
                </a:lnTo>
                <a:lnTo>
                  <a:pt x="42" y="148"/>
                </a:lnTo>
                <a:lnTo>
                  <a:pt x="42" y="127"/>
                </a:lnTo>
                <a:lnTo>
                  <a:pt x="48" y="106"/>
                </a:lnTo>
                <a:lnTo>
                  <a:pt x="59" y="85"/>
                </a:lnTo>
                <a:lnTo>
                  <a:pt x="74" y="69"/>
                </a:lnTo>
                <a:lnTo>
                  <a:pt x="74" y="69"/>
                </a:lnTo>
                <a:lnTo>
                  <a:pt x="91" y="58"/>
                </a:lnTo>
                <a:lnTo>
                  <a:pt x="106" y="47"/>
                </a:lnTo>
                <a:lnTo>
                  <a:pt x="127" y="42"/>
                </a:lnTo>
                <a:lnTo>
                  <a:pt x="149" y="42"/>
                </a:lnTo>
                <a:lnTo>
                  <a:pt x="149" y="42"/>
                </a:lnTo>
                <a:lnTo>
                  <a:pt x="149" y="42"/>
                </a:lnTo>
                <a:lnTo>
                  <a:pt x="149" y="42"/>
                </a:lnTo>
                <a:lnTo>
                  <a:pt x="170" y="42"/>
                </a:lnTo>
                <a:lnTo>
                  <a:pt x="191" y="53"/>
                </a:lnTo>
                <a:lnTo>
                  <a:pt x="207" y="64"/>
                </a:lnTo>
                <a:lnTo>
                  <a:pt x="223" y="74"/>
                </a:lnTo>
                <a:lnTo>
                  <a:pt x="234" y="90"/>
                </a:lnTo>
                <a:lnTo>
                  <a:pt x="244" y="111"/>
                </a:lnTo>
                <a:lnTo>
                  <a:pt x="249" y="133"/>
                </a:lnTo>
                <a:lnTo>
                  <a:pt x="255" y="154"/>
                </a:lnTo>
                <a:close/>
                <a:moveTo>
                  <a:pt x="149" y="0"/>
                </a:moveTo>
                <a:lnTo>
                  <a:pt x="149" y="0"/>
                </a:lnTo>
                <a:lnTo>
                  <a:pt x="122" y="0"/>
                </a:lnTo>
                <a:lnTo>
                  <a:pt x="95" y="11"/>
                </a:lnTo>
                <a:lnTo>
                  <a:pt x="69" y="21"/>
                </a:lnTo>
                <a:lnTo>
                  <a:pt x="42" y="42"/>
                </a:lnTo>
                <a:lnTo>
                  <a:pt x="42" y="42"/>
                </a:lnTo>
                <a:lnTo>
                  <a:pt x="27" y="64"/>
                </a:lnTo>
                <a:lnTo>
                  <a:pt x="11" y="90"/>
                </a:lnTo>
                <a:lnTo>
                  <a:pt x="0" y="116"/>
                </a:lnTo>
                <a:lnTo>
                  <a:pt x="0" y="148"/>
                </a:lnTo>
                <a:lnTo>
                  <a:pt x="0" y="169"/>
                </a:lnTo>
                <a:lnTo>
                  <a:pt x="0" y="169"/>
                </a:lnTo>
                <a:lnTo>
                  <a:pt x="5" y="191"/>
                </a:lnTo>
                <a:lnTo>
                  <a:pt x="16" y="212"/>
                </a:lnTo>
                <a:lnTo>
                  <a:pt x="37" y="228"/>
                </a:lnTo>
                <a:lnTo>
                  <a:pt x="64" y="228"/>
                </a:lnTo>
                <a:lnTo>
                  <a:pt x="64" y="228"/>
                </a:lnTo>
                <a:lnTo>
                  <a:pt x="69" y="233"/>
                </a:lnTo>
                <a:lnTo>
                  <a:pt x="80" y="239"/>
                </a:lnTo>
                <a:lnTo>
                  <a:pt x="80" y="244"/>
                </a:lnTo>
                <a:lnTo>
                  <a:pt x="85" y="254"/>
                </a:lnTo>
                <a:lnTo>
                  <a:pt x="85" y="297"/>
                </a:lnTo>
                <a:lnTo>
                  <a:pt x="85" y="297"/>
                </a:lnTo>
                <a:lnTo>
                  <a:pt x="80" y="302"/>
                </a:lnTo>
                <a:lnTo>
                  <a:pt x="80" y="308"/>
                </a:lnTo>
                <a:lnTo>
                  <a:pt x="69" y="313"/>
                </a:lnTo>
                <a:lnTo>
                  <a:pt x="64" y="318"/>
                </a:lnTo>
                <a:lnTo>
                  <a:pt x="64" y="318"/>
                </a:lnTo>
                <a:lnTo>
                  <a:pt x="37" y="323"/>
                </a:lnTo>
                <a:lnTo>
                  <a:pt x="16" y="334"/>
                </a:lnTo>
                <a:lnTo>
                  <a:pt x="5" y="355"/>
                </a:lnTo>
                <a:lnTo>
                  <a:pt x="0" y="376"/>
                </a:lnTo>
                <a:lnTo>
                  <a:pt x="0" y="483"/>
                </a:lnTo>
                <a:lnTo>
                  <a:pt x="0" y="483"/>
                </a:lnTo>
                <a:lnTo>
                  <a:pt x="5" y="509"/>
                </a:lnTo>
                <a:lnTo>
                  <a:pt x="21" y="525"/>
                </a:lnTo>
                <a:lnTo>
                  <a:pt x="21" y="525"/>
                </a:lnTo>
                <a:lnTo>
                  <a:pt x="37" y="536"/>
                </a:lnTo>
                <a:lnTo>
                  <a:pt x="53" y="536"/>
                </a:lnTo>
                <a:lnTo>
                  <a:pt x="53" y="536"/>
                </a:lnTo>
                <a:lnTo>
                  <a:pt x="69" y="530"/>
                </a:lnTo>
                <a:lnTo>
                  <a:pt x="69" y="530"/>
                </a:lnTo>
                <a:lnTo>
                  <a:pt x="117" y="509"/>
                </a:lnTo>
                <a:lnTo>
                  <a:pt x="159" y="488"/>
                </a:lnTo>
                <a:lnTo>
                  <a:pt x="191" y="456"/>
                </a:lnTo>
                <a:lnTo>
                  <a:pt x="223" y="430"/>
                </a:lnTo>
                <a:lnTo>
                  <a:pt x="244" y="398"/>
                </a:lnTo>
                <a:lnTo>
                  <a:pt x="260" y="366"/>
                </a:lnTo>
                <a:lnTo>
                  <a:pt x="276" y="334"/>
                </a:lnTo>
                <a:lnTo>
                  <a:pt x="281" y="302"/>
                </a:lnTo>
                <a:lnTo>
                  <a:pt x="281" y="302"/>
                </a:lnTo>
                <a:lnTo>
                  <a:pt x="292" y="249"/>
                </a:lnTo>
                <a:lnTo>
                  <a:pt x="298" y="201"/>
                </a:lnTo>
                <a:lnTo>
                  <a:pt x="292" y="148"/>
                </a:lnTo>
                <a:lnTo>
                  <a:pt x="292" y="148"/>
                </a:lnTo>
                <a:lnTo>
                  <a:pt x="292" y="122"/>
                </a:lnTo>
                <a:lnTo>
                  <a:pt x="281" y="95"/>
                </a:lnTo>
                <a:lnTo>
                  <a:pt x="271" y="69"/>
                </a:lnTo>
                <a:lnTo>
                  <a:pt x="249" y="47"/>
                </a:lnTo>
                <a:lnTo>
                  <a:pt x="228" y="26"/>
                </a:lnTo>
                <a:lnTo>
                  <a:pt x="207" y="11"/>
                </a:lnTo>
                <a:lnTo>
                  <a:pt x="181" y="5"/>
                </a:lnTo>
                <a:lnTo>
                  <a:pt x="14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" name="Freeform 958"/>
          <p:cNvSpPr>
            <a:spLocks noChangeArrowheads="1"/>
          </p:cNvSpPr>
          <p:nvPr/>
        </p:nvSpPr>
        <p:spPr bwMode="auto">
          <a:xfrm>
            <a:off x="5912461" y="4365650"/>
            <a:ext cx="17056" cy="17056"/>
          </a:xfrm>
          <a:custGeom>
            <a:avLst/>
            <a:gdLst>
              <a:gd name="T0" fmla="*/ 31 w 59"/>
              <a:gd name="T1" fmla="*/ 58 h 59"/>
              <a:gd name="T2" fmla="*/ 0 w 59"/>
              <a:gd name="T3" fmla="*/ 26 h 59"/>
              <a:gd name="T4" fmla="*/ 31 w 59"/>
              <a:gd name="T5" fmla="*/ 0 h 59"/>
              <a:gd name="T6" fmla="*/ 58 w 59"/>
              <a:gd name="T7" fmla="*/ 32 h 59"/>
              <a:gd name="T8" fmla="*/ 31 w 59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9">
                <a:moveTo>
                  <a:pt x="31" y="58"/>
                </a:moveTo>
                <a:lnTo>
                  <a:pt x="0" y="26"/>
                </a:lnTo>
                <a:lnTo>
                  <a:pt x="31" y="0"/>
                </a:lnTo>
                <a:lnTo>
                  <a:pt x="58" y="32"/>
                </a:lnTo>
                <a:lnTo>
                  <a:pt x="31" y="5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3" name="Freeform 959"/>
          <p:cNvSpPr>
            <a:spLocks noChangeArrowheads="1"/>
          </p:cNvSpPr>
          <p:nvPr/>
        </p:nvSpPr>
        <p:spPr bwMode="auto">
          <a:xfrm>
            <a:off x="5899341" y="4387955"/>
            <a:ext cx="15744" cy="15744"/>
          </a:xfrm>
          <a:custGeom>
            <a:avLst/>
            <a:gdLst>
              <a:gd name="T0" fmla="*/ 16 w 54"/>
              <a:gd name="T1" fmla="*/ 0 h 54"/>
              <a:gd name="T2" fmla="*/ 53 w 54"/>
              <a:gd name="T3" fmla="*/ 16 h 54"/>
              <a:gd name="T4" fmla="*/ 37 w 54"/>
              <a:gd name="T5" fmla="*/ 53 h 54"/>
              <a:gd name="T6" fmla="*/ 0 w 54"/>
              <a:gd name="T7" fmla="*/ 37 h 54"/>
              <a:gd name="T8" fmla="*/ 16 w 54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16" y="0"/>
                </a:moveTo>
                <a:lnTo>
                  <a:pt x="53" y="16"/>
                </a:lnTo>
                <a:lnTo>
                  <a:pt x="37" y="53"/>
                </a:lnTo>
                <a:lnTo>
                  <a:pt x="0" y="37"/>
                </a:lnTo>
                <a:lnTo>
                  <a:pt x="16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4" name="Freeform 960"/>
          <p:cNvSpPr>
            <a:spLocks noChangeArrowheads="1"/>
          </p:cNvSpPr>
          <p:nvPr/>
        </p:nvSpPr>
        <p:spPr bwMode="auto">
          <a:xfrm>
            <a:off x="5895405" y="4416818"/>
            <a:ext cx="13120" cy="13120"/>
          </a:xfrm>
          <a:custGeom>
            <a:avLst/>
            <a:gdLst>
              <a:gd name="T0" fmla="*/ 0 w 44"/>
              <a:gd name="T1" fmla="*/ 5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5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5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5" name="Freeform 961"/>
          <p:cNvSpPr>
            <a:spLocks noChangeArrowheads="1"/>
          </p:cNvSpPr>
          <p:nvPr/>
        </p:nvSpPr>
        <p:spPr bwMode="auto">
          <a:xfrm>
            <a:off x="5900653" y="4441745"/>
            <a:ext cx="18368" cy="15744"/>
          </a:xfrm>
          <a:custGeom>
            <a:avLst/>
            <a:gdLst>
              <a:gd name="T0" fmla="*/ 21 w 60"/>
              <a:gd name="T1" fmla="*/ 53 h 54"/>
              <a:gd name="T2" fmla="*/ 0 w 60"/>
              <a:gd name="T3" fmla="*/ 17 h 54"/>
              <a:gd name="T4" fmla="*/ 37 w 60"/>
              <a:gd name="T5" fmla="*/ 0 h 54"/>
              <a:gd name="T6" fmla="*/ 59 w 60"/>
              <a:gd name="T7" fmla="*/ 32 h 54"/>
              <a:gd name="T8" fmla="*/ 21 w 60"/>
              <a:gd name="T9" fmla="*/ 5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4">
                <a:moveTo>
                  <a:pt x="21" y="53"/>
                </a:moveTo>
                <a:lnTo>
                  <a:pt x="0" y="17"/>
                </a:lnTo>
                <a:lnTo>
                  <a:pt x="37" y="0"/>
                </a:lnTo>
                <a:lnTo>
                  <a:pt x="59" y="32"/>
                </a:lnTo>
                <a:lnTo>
                  <a:pt x="21" y="5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6" name="Freeform 962"/>
          <p:cNvSpPr>
            <a:spLocks noChangeArrowheads="1"/>
          </p:cNvSpPr>
          <p:nvPr/>
        </p:nvSpPr>
        <p:spPr bwMode="auto">
          <a:xfrm>
            <a:off x="5917709" y="4462737"/>
            <a:ext cx="17056" cy="17056"/>
          </a:xfrm>
          <a:custGeom>
            <a:avLst/>
            <a:gdLst>
              <a:gd name="T0" fmla="*/ 58 w 59"/>
              <a:gd name="T1" fmla="*/ 21 h 59"/>
              <a:gd name="T2" fmla="*/ 32 w 59"/>
              <a:gd name="T3" fmla="*/ 58 h 59"/>
              <a:gd name="T4" fmla="*/ 0 w 59"/>
              <a:gd name="T5" fmla="*/ 32 h 59"/>
              <a:gd name="T6" fmla="*/ 26 w 59"/>
              <a:gd name="T7" fmla="*/ 0 h 59"/>
              <a:gd name="T8" fmla="*/ 58 w 59"/>
              <a:gd name="T9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9">
                <a:moveTo>
                  <a:pt x="58" y="21"/>
                </a:moveTo>
                <a:lnTo>
                  <a:pt x="32" y="58"/>
                </a:lnTo>
                <a:lnTo>
                  <a:pt x="0" y="32"/>
                </a:lnTo>
                <a:lnTo>
                  <a:pt x="26" y="0"/>
                </a:lnTo>
                <a:lnTo>
                  <a:pt x="58" y="21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7" name="Freeform 963"/>
          <p:cNvSpPr>
            <a:spLocks noChangeArrowheads="1"/>
          </p:cNvSpPr>
          <p:nvPr/>
        </p:nvSpPr>
        <p:spPr bwMode="auto">
          <a:xfrm>
            <a:off x="5993804" y="4462737"/>
            <a:ext cx="18368" cy="17056"/>
          </a:xfrm>
          <a:custGeom>
            <a:avLst/>
            <a:gdLst>
              <a:gd name="T0" fmla="*/ 27 w 60"/>
              <a:gd name="T1" fmla="*/ 58 h 59"/>
              <a:gd name="T2" fmla="*/ 0 w 60"/>
              <a:gd name="T3" fmla="*/ 21 h 59"/>
              <a:gd name="T4" fmla="*/ 38 w 60"/>
              <a:gd name="T5" fmla="*/ 0 h 59"/>
              <a:gd name="T6" fmla="*/ 59 w 60"/>
              <a:gd name="T7" fmla="*/ 32 h 59"/>
              <a:gd name="T8" fmla="*/ 27 w 60"/>
              <a:gd name="T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9">
                <a:moveTo>
                  <a:pt x="27" y="58"/>
                </a:moveTo>
                <a:lnTo>
                  <a:pt x="0" y="21"/>
                </a:lnTo>
                <a:lnTo>
                  <a:pt x="38" y="0"/>
                </a:lnTo>
                <a:lnTo>
                  <a:pt x="59" y="32"/>
                </a:lnTo>
                <a:lnTo>
                  <a:pt x="27" y="58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8" name="Freeform 964"/>
          <p:cNvSpPr>
            <a:spLocks noChangeArrowheads="1"/>
          </p:cNvSpPr>
          <p:nvPr/>
        </p:nvSpPr>
        <p:spPr bwMode="auto">
          <a:xfrm>
            <a:off x="6012171" y="4441745"/>
            <a:ext cx="15744" cy="15744"/>
          </a:xfrm>
          <a:custGeom>
            <a:avLst/>
            <a:gdLst>
              <a:gd name="T0" fmla="*/ 37 w 54"/>
              <a:gd name="T1" fmla="*/ 53 h 54"/>
              <a:gd name="T2" fmla="*/ 0 w 54"/>
              <a:gd name="T3" fmla="*/ 32 h 54"/>
              <a:gd name="T4" fmla="*/ 16 w 54"/>
              <a:gd name="T5" fmla="*/ 0 h 54"/>
              <a:gd name="T6" fmla="*/ 53 w 54"/>
              <a:gd name="T7" fmla="*/ 17 h 54"/>
              <a:gd name="T8" fmla="*/ 37 w 54"/>
              <a:gd name="T9" fmla="*/ 5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37" y="53"/>
                </a:moveTo>
                <a:lnTo>
                  <a:pt x="0" y="32"/>
                </a:lnTo>
                <a:lnTo>
                  <a:pt x="16" y="0"/>
                </a:lnTo>
                <a:lnTo>
                  <a:pt x="53" y="17"/>
                </a:lnTo>
                <a:lnTo>
                  <a:pt x="37" y="53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9" name="Freeform 965"/>
          <p:cNvSpPr>
            <a:spLocks noChangeArrowheads="1"/>
          </p:cNvSpPr>
          <p:nvPr/>
        </p:nvSpPr>
        <p:spPr bwMode="auto">
          <a:xfrm>
            <a:off x="6020043" y="4416818"/>
            <a:ext cx="14432" cy="13120"/>
          </a:xfrm>
          <a:custGeom>
            <a:avLst/>
            <a:gdLst>
              <a:gd name="T0" fmla="*/ 42 w 48"/>
              <a:gd name="T1" fmla="*/ 42 h 43"/>
              <a:gd name="T2" fmla="*/ 0 w 48"/>
              <a:gd name="T3" fmla="*/ 42 h 43"/>
              <a:gd name="T4" fmla="*/ 5 w 48"/>
              <a:gd name="T5" fmla="*/ 0 h 43"/>
              <a:gd name="T6" fmla="*/ 47 w 48"/>
              <a:gd name="T7" fmla="*/ 5 h 43"/>
              <a:gd name="T8" fmla="*/ 42 w 48"/>
              <a:gd name="T9" fmla="*/ 4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3">
                <a:moveTo>
                  <a:pt x="42" y="42"/>
                </a:moveTo>
                <a:lnTo>
                  <a:pt x="0" y="42"/>
                </a:lnTo>
                <a:lnTo>
                  <a:pt x="5" y="0"/>
                </a:lnTo>
                <a:lnTo>
                  <a:pt x="47" y="5"/>
                </a:lnTo>
                <a:lnTo>
                  <a:pt x="42" y="4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0" name="Freeform 966"/>
          <p:cNvSpPr>
            <a:spLocks noChangeArrowheads="1"/>
          </p:cNvSpPr>
          <p:nvPr/>
        </p:nvSpPr>
        <p:spPr bwMode="auto">
          <a:xfrm>
            <a:off x="6014795" y="4387955"/>
            <a:ext cx="17056" cy="15744"/>
          </a:xfrm>
          <a:custGeom>
            <a:avLst/>
            <a:gdLst>
              <a:gd name="T0" fmla="*/ 58 w 59"/>
              <a:gd name="T1" fmla="*/ 37 h 54"/>
              <a:gd name="T2" fmla="*/ 15 w 59"/>
              <a:gd name="T3" fmla="*/ 53 h 54"/>
              <a:gd name="T4" fmla="*/ 0 w 59"/>
              <a:gd name="T5" fmla="*/ 16 h 54"/>
              <a:gd name="T6" fmla="*/ 42 w 59"/>
              <a:gd name="T7" fmla="*/ 0 h 54"/>
              <a:gd name="T8" fmla="*/ 58 w 59"/>
              <a:gd name="T9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4">
                <a:moveTo>
                  <a:pt x="58" y="37"/>
                </a:moveTo>
                <a:lnTo>
                  <a:pt x="15" y="53"/>
                </a:lnTo>
                <a:lnTo>
                  <a:pt x="0" y="16"/>
                </a:lnTo>
                <a:lnTo>
                  <a:pt x="42" y="0"/>
                </a:lnTo>
                <a:lnTo>
                  <a:pt x="58" y="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1" name="Freeform 967"/>
          <p:cNvSpPr>
            <a:spLocks noChangeArrowheads="1"/>
          </p:cNvSpPr>
          <p:nvPr/>
        </p:nvSpPr>
        <p:spPr bwMode="auto">
          <a:xfrm>
            <a:off x="5999052" y="4365650"/>
            <a:ext cx="17056" cy="17056"/>
          </a:xfrm>
          <a:custGeom>
            <a:avLst/>
            <a:gdLst>
              <a:gd name="T0" fmla="*/ 0 w 59"/>
              <a:gd name="T1" fmla="*/ 32 h 59"/>
              <a:gd name="T2" fmla="*/ 26 w 59"/>
              <a:gd name="T3" fmla="*/ 0 h 59"/>
              <a:gd name="T4" fmla="*/ 58 w 59"/>
              <a:gd name="T5" fmla="*/ 26 h 59"/>
              <a:gd name="T6" fmla="*/ 31 w 59"/>
              <a:gd name="T7" fmla="*/ 58 h 59"/>
              <a:gd name="T8" fmla="*/ 0 w 59"/>
              <a:gd name="T9" fmla="*/ 3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9">
                <a:moveTo>
                  <a:pt x="0" y="32"/>
                </a:moveTo>
                <a:lnTo>
                  <a:pt x="26" y="0"/>
                </a:lnTo>
                <a:lnTo>
                  <a:pt x="58" y="26"/>
                </a:lnTo>
                <a:lnTo>
                  <a:pt x="31" y="58"/>
                </a:lnTo>
                <a:lnTo>
                  <a:pt x="0" y="32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" name="Freeform 968"/>
          <p:cNvSpPr>
            <a:spLocks noChangeArrowheads="1"/>
          </p:cNvSpPr>
          <p:nvPr/>
        </p:nvSpPr>
        <p:spPr bwMode="auto">
          <a:xfrm>
            <a:off x="5707791" y="4402386"/>
            <a:ext cx="30176" cy="60351"/>
          </a:xfrm>
          <a:custGeom>
            <a:avLst/>
            <a:gdLst>
              <a:gd name="T0" fmla="*/ 0 w 101"/>
              <a:gd name="T1" fmla="*/ 0 h 203"/>
              <a:gd name="T2" fmla="*/ 0 w 101"/>
              <a:gd name="T3" fmla="*/ 0 h 203"/>
              <a:gd name="T4" fmla="*/ 5 w 101"/>
              <a:gd name="T5" fmla="*/ 53 h 203"/>
              <a:gd name="T6" fmla="*/ 15 w 101"/>
              <a:gd name="T7" fmla="*/ 106 h 203"/>
              <a:gd name="T8" fmla="*/ 37 w 101"/>
              <a:gd name="T9" fmla="*/ 154 h 203"/>
              <a:gd name="T10" fmla="*/ 68 w 101"/>
              <a:gd name="T11" fmla="*/ 202 h 203"/>
              <a:gd name="T12" fmla="*/ 100 w 101"/>
              <a:gd name="T13" fmla="*/ 175 h 203"/>
              <a:gd name="T14" fmla="*/ 100 w 101"/>
              <a:gd name="T15" fmla="*/ 175 h 203"/>
              <a:gd name="T16" fmla="*/ 74 w 101"/>
              <a:gd name="T17" fmla="*/ 132 h 203"/>
              <a:gd name="T18" fmla="*/ 58 w 101"/>
              <a:gd name="T19" fmla="*/ 90 h 203"/>
              <a:gd name="T20" fmla="*/ 42 w 101"/>
              <a:gd name="T21" fmla="*/ 48 h 203"/>
              <a:gd name="T22" fmla="*/ 42 w 101"/>
              <a:gd name="T23" fmla="*/ 0 h 203"/>
              <a:gd name="T24" fmla="*/ 0 w 101"/>
              <a:gd name="T25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" h="203">
                <a:moveTo>
                  <a:pt x="0" y="0"/>
                </a:moveTo>
                <a:lnTo>
                  <a:pt x="0" y="0"/>
                </a:lnTo>
                <a:lnTo>
                  <a:pt x="5" y="53"/>
                </a:lnTo>
                <a:lnTo>
                  <a:pt x="15" y="106"/>
                </a:lnTo>
                <a:lnTo>
                  <a:pt x="37" y="154"/>
                </a:lnTo>
                <a:lnTo>
                  <a:pt x="68" y="202"/>
                </a:lnTo>
                <a:lnTo>
                  <a:pt x="100" y="175"/>
                </a:lnTo>
                <a:lnTo>
                  <a:pt x="100" y="175"/>
                </a:lnTo>
                <a:lnTo>
                  <a:pt x="74" y="132"/>
                </a:lnTo>
                <a:lnTo>
                  <a:pt x="58" y="90"/>
                </a:lnTo>
                <a:lnTo>
                  <a:pt x="42" y="48"/>
                </a:lnTo>
                <a:lnTo>
                  <a:pt x="42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3" name="Freeform 969"/>
          <p:cNvSpPr>
            <a:spLocks noChangeArrowheads="1"/>
          </p:cNvSpPr>
          <p:nvPr/>
        </p:nvSpPr>
        <p:spPr bwMode="auto">
          <a:xfrm>
            <a:off x="5739279" y="4466674"/>
            <a:ext cx="22304" cy="19679"/>
          </a:xfrm>
          <a:custGeom>
            <a:avLst/>
            <a:gdLst>
              <a:gd name="T0" fmla="*/ 0 w 75"/>
              <a:gd name="T1" fmla="*/ 27 h 65"/>
              <a:gd name="T2" fmla="*/ 0 w 75"/>
              <a:gd name="T3" fmla="*/ 27 h 65"/>
              <a:gd name="T4" fmla="*/ 53 w 75"/>
              <a:gd name="T5" fmla="*/ 64 h 65"/>
              <a:gd name="T6" fmla="*/ 74 w 75"/>
              <a:gd name="T7" fmla="*/ 32 h 65"/>
              <a:gd name="T8" fmla="*/ 74 w 75"/>
              <a:gd name="T9" fmla="*/ 32 h 65"/>
              <a:gd name="T10" fmla="*/ 32 w 75"/>
              <a:gd name="T11" fmla="*/ 0 h 65"/>
              <a:gd name="T12" fmla="*/ 0 w 75"/>
              <a:gd name="T13" fmla="*/ 2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65">
                <a:moveTo>
                  <a:pt x="0" y="27"/>
                </a:moveTo>
                <a:lnTo>
                  <a:pt x="0" y="27"/>
                </a:lnTo>
                <a:lnTo>
                  <a:pt x="53" y="64"/>
                </a:lnTo>
                <a:lnTo>
                  <a:pt x="74" y="32"/>
                </a:lnTo>
                <a:lnTo>
                  <a:pt x="74" y="32"/>
                </a:lnTo>
                <a:lnTo>
                  <a:pt x="32" y="0"/>
                </a:lnTo>
                <a:lnTo>
                  <a:pt x="0" y="2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4" name="Freeform 970"/>
          <p:cNvSpPr>
            <a:spLocks noChangeArrowheads="1"/>
          </p:cNvSpPr>
          <p:nvPr/>
        </p:nvSpPr>
        <p:spPr bwMode="auto">
          <a:xfrm>
            <a:off x="7459289" y="4006167"/>
            <a:ext cx="38047" cy="13120"/>
          </a:xfrm>
          <a:custGeom>
            <a:avLst/>
            <a:gdLst>
              <a:gd name="T0" fmla="*/ 0 w 129"/>
              <a:gd name="T1" fmla="*/ 0 h 44"/>
              <a:gd name="T2" fmla="*/ 128 w 129"/>
              <a:gd name="T3" fmla="*/ 0 h 44"/>
              <a:gd name="T4" fmla="*/ 128 w 129"/>
              <a:gd name="T5" fmla="*/ 43 h 44"/>
              <a:gd name="T6" fmla="*/ 0 w 129"/>
              <a:gd name="T7" fmla="*/ 43 h 44"/>
              <a:gd name="T8" fmla="*/ 0 w 12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44">
                <a:moveTo>
                  <a:pt x="0" y="0"/>
                </a:moveTo>
                <a:lnTo>
                  <a:pt x="128" y="0"/>
                </a:lnTo>
                <a:lnTo>
                  <a:pt x="12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5" name="Freeform 971"/>
          <p:cNvSpPr>
            <a:spLocks noChangeArrowheads="1"/>
          </p:cNvSpPr>
          <p:nvPr/>
        </p:nvSpPr>
        <p:spPr bwMode="auto">
          <a:xfrm>
            <a:off x="7389754" y="3655868"/>
            <a:ext cx="233533" cy="401467"/>
          </a:xfrm>
          <a:custGeom>
            <a:avLst/>
            <a:gdLst>
              <a:gd name="T0" fmla="*/ 573 w 787"/>
              <a:gd name="T1" fmla="*/ 869 h 1348"/>
              <a:gd name="T2" fmla="*/ 530 w 787"/>
              <a:gd name="T3" fmla="*/ 848 h 1348"/>
              <a:gd name="T4" fmla="*/ 594 w 787"/>
              <a:gd name="T5" fmla="*/ 541 h 1348"/>
              <a:gd name="T6" fmla="*/ 743 w 787"/>
              <a:gd name="T7" fmla="*/ 180 h 1348"/>
              <a:gd name="T8" fmla="*/ 716 w 787"/>
              <a:gd name="T9" fmla="*/ 1305 h 1348"/>
              <a:gd name="T10" fmla="*/ 42 w 787"/>
              <a:gd name="T11" fmla="*/ 1284 h 1348"/>
              <a:gd name="T12" fmla="*/ 424 w 787"/>
              <a:gd name="T13" fmla="*/ 1050 h 1348"/>
              <a:gd name="T14" fmla="*/ 79 w 787"/>
              <a:gd name="T15" fmla="*/ 1050 h 1348"/>
              <a:gd name="T16" fmla="*/ 105 w 787"/>
              <a:gd name="T17" fmla="*/ 1002 h 1348"/>
              <a:gd name="T18" fmla="*/ 175 w 787"/>
              <a:gd name="T19" fmla="*/ 933 h 1348"/>
              <a:gd name="T20" fmla="*/ 260 w 787"/>
              <a:gd name="T21" fmla="*/ 880 h 1348"/>
              <a:gd name="T22" fmla="*/ 276 w 787"/>
              <a:gd name="T23" fmla="*/ 874 h 1348"/>
              <a:gd name="T24" fmla="*/ 276 w 787"/>
              <a:gd name="T25" fmla="*/ 281 h 1348"/>
              <a:gd name="T26" fmla="*/ 159 w 787"/>
              <a:gd name="T27" fmla="*/ 185 h 1348"/>
              <a:gd name="T28" fmla="*/ 488 w 787"/>
              <a:gd name="T29" fmla="*/ 874 h 1348"/>
              <a:gd name="T30" fmla="*/ 504 w 787"/>
              <a:gd name="T31" fmla="*/ 880 h 1348"/>
              <a:gd name="T32" fmla="*/ 547 w 787"/>
              <a:gd name="T33" fmla="*/ 906 h 1348"/>
              <a:gd name="T34" fmla="*/ 626 w 787"/>
              <a:gd name="T35" fmla="*/ 965 h 1348"/>
              <a:gd name="T36" fmla="*/ 684 w 787"/>
              <a:gd name="T37" fmla="*/ 1050 h 1348"/>
              <a:gd name="T38" fmla="*/ 711 w 787"/>
              <a:gd name="T39" fmla="*/ 1145 h 1348"/>
              <a:gd name="T40" fmla="*/ 716 w 787"/>
              <a:gd name="T41" fmla="*/ 1305 h 1348"/>
              <a:gd name="T42" fmla="*/ 297 w 787"/>
              <a:gd name="T43" fmla="*/ 100 h 1348"/>
              <a:gd name="T44" fmla="*/ 254 w 787"/>
              <a:gd name="T45" fmla="*/ 58 h 1348"/>
              <a:gd name="T46" fmla="*/ 488 w 787"/>
              <a:gd name="T47" fmla="*/ 37 h 1348"/>
              <a:gd name="T48" fmla="*/ 467 w 787"/>
              <a:gd name="T49" fmla="*/ 143 h 1348"/>
              <a:gd name="T50" fmla="*/ 424 w 787"/>
              <a:gd name="T51" fmla="*/ 121 h 1348"/>
              <a:gd name="T52" fmla="*/ 340 w 787"/>
              <a:gd name="T53" fmla="*/ 143 h 1348"/>
              <a:gd name="T54" fmla="*/ 297 w 787"/>
              <a:gd name="T55" fmla="*/ 100 h 1348"/>
              <a:gd name="T56" fmla="*/ 254 w 787"/>
              <a:gd name="T57" fmla="*/ 143 h 1348"/>
              <a:gd name="T58" fmla="*/ 42 w 787"/>
              <a:gd name="T59" fmla="*/ 1220 h 1348"/>
              <a:gd name="T60" fmla="*/ 105 w 787"/>
              <a:gd name="T61" fmla="*/ 1177 h 1348"/>
              <a:gd name="T62" fmla="*/ 42 w 787"/>
              <a:gd name="T63" fmla="*/ 1177 h 1348"/>
              <a:gd name="T64" fmla="*/ 191 w 787"/>
              <a:gd name="T65" fmla="*/ 1156 h 1348"/>
              <a:gd name="T66" fmla="*/ 53 w 787"/>
              <a:gd name="T67" fmla="*/ 1113 h 1348"/>
              <a:gd name="T68" fmla="*/ 63 w 787"/>
              <a:gd name="T69" fmla="*/ 1092 h 1348"/>
              <a:gd name="T70" fmla="*/ 382 w 787"/>
              <a:gd name="T71" fmla="*/ 1241 h 1348"/>
              <a:gd name="T72" fmla="*/ 42 w 787"/>
              <a:gd name="T73" fmla="*/ 1220 h 1348"/>
              <a:gd name="T74" fmla="*/ 551 w 787"/>
              <a:gd name="T75" fmla="*/ 143 h 1348"/>
              <a:gd name="T76" fmla="*/ 530 w 787"/>
              <a:gd name="T77" fmla="*/ 499 h 1348"/>
              <a:gd name="T78" fmla="*/ 530 w 787"/>
              <a:gd name="T79" fmla="*/ 143 h 1348"/>
              <a:gd name="T80" fmla="*/ 530 w 787"/>
              <a:gd name="T81" fmla="*/ 0 h 1348"/>
              <a:gd name="T82" fmla="*/ 212 w 787"/>
              <a:gd name="T83" fmla="*/ 143 h 1348"/>
              <a:gd name="T84" fmla="*/ 105 w 787"/>
              <a:gd name="T85" fmla="*/ 143 h 1348"/>
              <a:gd name="T86" fmla="*/ 105 w 787"/>
              <a:gd name="T87" fmla="*/ 196 h 1348"/>
              <a:gd name="T88" fmla="*/ 233 w 787"/>
              <a:gd name="T89" fmla="*/ 848 h 1348"/>
              <a:gd name="T90" fmla="*/ 186 w 787"/>
              <a:gd name="T91" fmla="*/ 874 h 1348"/>
              <a:gd name="T92" fmla="*/ 101 w 787"/>
              <a:gd name="T93" fmla="*/ 938 h 1348"/>
              <a:gd name="T94" fmla="*/ 69 w 787"/>
              <a:gd name="T95" fmla="*/ 981 h 1348"/>
              <a:gd name="T96" fmla="*/ 15 w 787"/>
              <a:gd name="T97" fmla="*/ 1081 h 1348"/>
              <a:gd name="T98" fmla="*/ 0 w 787"/>
              <a:gd name="T99" fmla="*/ 1198 h 1348"/>
              <a:gd name="T100" fmla="*/ 0 w 787"/>
              <a:gd name="T101" fmla="*/ 1347 h 1348"/>
              <a:gd name="T102" fmla="*/ 758 w 787"/>
              <a:gd name="T103" fmla="*/ 1198 h 1348"/>
              <a:gd name="T104" fmla="*/ 754 w 787"/>
              <a:gd name="T105" fmla="*/ 1140 h 1348"/>
              <a:gd name="T106" fmla="*/ 722 w 787"/>
              <a:gd name="T107" fmla="*/ 1029 h 1348"/>
              <a:gd name="T108" fmla="*/ 690 w 787"/>
              <a:gd name="T109" fmla="*/ 981 h 1348"/>
              <a:gd name="T110" fmla="*/ 610 w 787"/>
              <a:gd name="T111" fmla="*/ 896 h 1348"/>
              <a:gd name="T112" fmla="*/ 786 w 787"/>
              <a:gd name="T113" fmla="*/ 143 h 1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7" h="1348">
                <a:moveTo>
                  <a:pt x="743" y="706"/>
                </a:moveTo>
                <a:lnTo>
                  <a:pt x="573" y="869"/>
                </a:lnTo>
                <a:lnTo>
                  <a:pt x="573" y="869"/>
                </a:lnTo>
                <a:lnTo>
                  <a:pt x="530" y="848"/>
                </a:lnTo>
                <a:lnTo>
                  <a:pt x="530" y="541"/>
                </a:lnTo>
                <a:lnTo>
                  <a:pt x="594" y="541"/>
                </a:lnTo>
                <a:lnTo>
                  <a:pt x="594" y="180"/>
                </a:lnTo>
                <a:lnTo>
                  <a:pt x="743" y="180"/>
                </a:lnTo>
                <a:lnTo>
                  <a:pt x="743" y="706"/>
                </a:lnTo>
                <a:close/>
                <a:moveTo>
                  <a:pt x="716" y="1305"/>
                </a:moveTo>
                <a:lnTo>
                  <a:pt x="42" y="1305"/>
                </a:lnTo>
                <a:lnTo>
                  <a:pt x="42" y="1284"/>
                </a:lnTo>
                <a:lnTo>
                  <a:pt x="424" y="1284"/>
                </a:lnTo>
                <a:lnTo>
                  <a:pt x="424" y="1050"/>
                </a:lnTo>
                <a:lnTo>
                  <a:pt x="79" y="1050"/>
                </a:lnTo>
                <a:lnTo>
                  <a:pt x="79" y="1050"/>
                </a:lnTo>
                <a:lnTo>
                  <a:pt x="105" y="1002"/>
                </a:lnTo>
                <a:lnTo>
                  <a:pt x="105" y="1002"/>
                </a:lnTo>
                <a:lnTo>
                  <a:pt x="137" y="965"/>
                </a:lnTo>
                <a:lnTo>
                  <a:pt x="175" y="933"/>
                </a:lnTo>
                <a:lnTo>
                  <a:pt x="217" y="901"/>
                </a:lnTo>
                <a:lnTo>
                  <a:pt x="260" y="880"/>
                </a:lnTo>
                <a:lnTo>
                  <a:pt x="276" y="874"/>
                </a:lnTo>
                <a:lnTo>
                  <a:pt x="276" y="874"/>
                </a:lnTo>
                <a:lnTo>
                  <a:pt x="276" y="281"/>
                </a:lnTo>
                <a:lnTo>
                  <a:pt x="276" y="281"/>
                </a:lnTo>
                <a:lnTo>
                  <a:pt x="265" y="275"/>
                </a:lnTo>
                <a:lnTo>
                  <a:pt x="159" y="185"/>
                </a:lnTo>
                <a:lnTo>
                  <a:pt x="488" y="185"/>
                </a:lnTo>
                <a:lnTo>
                  <a:pt x="488" y="874"/>
                </a:lnTo>
                <a:lnTo>
                  <a:pt x="488" y="874"/>
                </a:lnTo>
                <a:lnTo>
                  <a:pt x="504" y="880"/>
                </a:lnTo>
                <a:lnTo>
                  <a:pt x="504" y="880"/>
                </a:lnTo>
                <a:lnTo>
                  <a:pt x="547" y="906"/>
                </a:lnTo>
                <a:lnTo>
                  <a:pt x="589" y="933"/>
                </a:lnTo>
                <a:lnTo>
                  <a:pt x="626" y="965"/>
                </a:lnTo>
                <a:lnTo>
                  <a:pt x="658" y="1007"/>
                </a:lnTo>
                <a:lnTo>
                  <a:pt x="684" y="1050"/>
                </a:lnTo>
                <a:lnTo>
                  <a:pt x="700" y="1098"/>
                </a:lnTo>
                <a:lnTo>
                  <a:pt x="711" y="1145"/>
                </a:lnTo>
                <a:lnTo>
                  <a:pt x="716" y="1198"/>
                </a:lnTo>
                <a:lnTo>
                  <a:pt x="716" y="1305"/>
                </a:lnTo>
                <a:close/>
                <a:moveTo>
                  <a:pt x="254" y="100"/>
                </a:moveTo>
                <a:lnTo>
                  <a:pt x="297" y="100"/>
                </a:lnTo>
                <a:lnTo>
                  <a:pt x="297" y="58"/>
                </a:lnTo>
                <a:lnTo>
                  <a:pt x="254" y="58"/>
                </a:lnTo>
                <a:lnTo>
                  <a:pt x="254" y="37"/>
                </a:lnTo>
                <a:lnTo>
                  <a:pt x="488" y="37"/>
                </a:lnTo>
                <a:lnTo>
                  <a:pt x="488" y="143"/>
                </a:lnTo>
                <a:lnTo>
                  <a:pt x="467" y="143"/>
                </a:lnTo>
                <a:lnTo>
                  <a:pt x="467" y="121"/>
                </a:lnTo>
                <a:lnTo>
                  <a:pt x="424" y="121"/>
                </a:lnTo>
                <a:lnTo>
                  <a:pt x="424" y="143"/>
                </a:lnTo>
                <a:lnTo>
                  <a:pt x="340" y="143"/>
                </a:lnTo>
                <a:lnTo>
                  <a:pt x="340" y="100"/>
                </a:lnTo>
                <a:lnTo>
                  <a:pt x="297" y="100"/>
                </a:lnTo>
                <a:lnTo>
                  <a:pt x="297" y="143"/>
                </a:lnTo>
                <a:lnTo>
                  <a:pt x="254" y="143"/>
                </a:lnTo>
                <a:lnTo>
                  <a:pt x="254" y="100"/>
                </a:lnTo>
                <a:close/>
                <a:moveTo>
                  <a:pt x="42" y="1220"/>
                </a:moveTo>
                <a:lnTo>
                  <a:pt x="105" y="1220"/>
                </a:lnTo>
                <a:lnTo>
                  <a:pt x="105" y="1177"/>
                </a:lnTo>
                <a:lnTo>
                  <a:pt x="42" y="1177"/>
                </a:lnTo>
                <a:lnTo>
                  <a:pt x="42" y="1177"/>
                </a:lnTo>
                <a:lnTo>
                  <a:pt x="47" y="1156"/>
                </a:lnTo>
                <a:lnTo>
                  <a:pt x="191" y="1156"/>
                </a:lnTo>
                <a:lnTo>
                  <a:pt x="191" y="1113"/>
                </a:lnTo>
                <a:lnTo>
                  <a:pt x="53" y="1113"/>
                </a:lnTo>
                <a:lnTo>
                  <a:pt x="53" y="1113"/>
                </a:lnTo>
                <a:lnTo>
                  <a:pt x="63" y="1092"/>
                </a:lnTo>
                <a:lnTo>
                  <a:pt x="382" y="1092"/>
                </a:lnTo>
                <a:lnTo>
                  <a:pt x="382" y="1241"/>
                </a:lnTo>
                <a:lnTo>
                  <a:pt x="42" y="1241"/>
                </a:lnTo>
                <a:lnTo>
                  <a:pt x="42" y="1220"/>
                </a:lnTo>
                <a:close/>
                <a:moveTo>
                  <a:pt x="786" y="143"/>
                </a:moveTo>
                <a:lnTo>
                  <a:pt x="551" y="143"/>
                </a:lnTo>
                <a:lnTo>
                  <a:pt x="551" y="499"/>
                </a:lnTo>
                <a:lnTo>
                  <a:pt x="530" y="499"/>
                </a:lnTo>
                <a:lnTo>
                  <a:pt x="530" y="164"/>
                </a:lnTo>
                <a:lnTo>
                  <a:pt x="530" y="143"/>
                </a:lnTo>
                <a:lnTo>
                  <a:pt x="530" y="143"/>
                </a:lnTo>
                <a:lnTo>
                  <a:pt x="530" y="0"/>
                </a:lnTo>
                <a:lnTo>
                  <a:pt x="212" y="0"/>
                </a:lnTo>
                <a:lnTo>
                  <a:pt x="212" y="143"/>
                </a:lnTo>
                <a:lnTo>
                  <a:pt x="105" y="143"/>
                </a:lnTo>
                <a:lnTo>
                  <a:pt x="105" y="143"/>
                </a:lnTo>
                <a:lnTo>
                  <a:pt x="105" y="143"/>
                </a:lnTo>
                <a:lnTo>
                  <a:pt x="105" y="196"/>
                </a:lnTo>
                <a:lnTo>
                  <a:pt x="233" y="297"/>
                </a:lnTo>
                <a:lnTo>
                  <a:pt x="233" y="848"/>
                </a:lnTo>
                <a:lnTo>
                  <a:pt x="233" y="848"/>
                </a:lnTo>
                <a:lnTo>
                  <a:pt x="186" y="874"/>
                </a:lnTo>
                <a:lnTo>
                  <a:pt x="143" y="901"/>
                </a:lnTo>
                <a:lnTo>
                  <a:pt x="101" y="938"/>
                </a:lnTo>
                <a:lnTo>
                  <a:pt x="69" y="981"/>
                </a:lnTo>
                <a:lnTo>
                  <a:pt x="69" y="981"/>
                </a:lnTo>
                <a:lnTo>
                  <a:pt x="37" y="1029"/>
                </a:lnTo>
                <a:lnTo>
                  <a:pt x="15" y="1081"/>
                </a:lnTo>
                <a:lnTo>
                  <a:pt x="5" y="1140"/>
                </a:lnTo>
                <a:lnTo>
                  <a:pt x="0" y="1198"/>
                </a:lnTo>
                <a:lnTo>
                  <a:pt x="0" y="1347"/>
                </a:lnTo>
                <a:lnTo>
                  <a:pt x="0" y="1347"/>
                </a:lnTo>
                <a:lnTo>
                  <a:pt x="758" y="1347"/>
                </a:lnTo>
                <a:lnTo>
                  <a:pt x="758" y="1198"/>
                </a:lnTo>
                <a:lnTo>
                  <a:pt x="758" y="1198"/>
                </a:lnTo>
                <a:lnTo>
                  <a:pt x="754" y="1140"/>
                </a:lnTo>
                <a:lnTo>
                  <a:pt x="743" y="1081"/>
                </a:lnTo>
                <a:lnTo>
                  <a:pt x="722" y="1029"/>
                </a:lnTo>
                <a:lnTo>
                  <a:pt x="690" y="981"/>
                </a:lnTo>
                <a:lnTo>
                  <a:pt x="690" y="981"/>
                </a:lnTo>
                <a:lnTo>
                  <a:pt x="653" y="933"/>
                </a:lnTo>
                <a:lnTo>
                  <a:pt x="610" y="896"/>
                </a:lnTo>
                <a:lnTo>
                  <a:pt x="786" y="721"/>
                </a:lnTo>
                <a:lnTo>
                  <a:pt x="786" y="14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6" name="Freeform 972"/>
          <p:cNvSpPr>
            <a:spLocks noChangeArrowheads="1"/>
          </p:cNvSpPr>
          <p:nvPr/>
        </p:nvSpPr>
        <p:spPr bwMode="auto">
          <a:xfrm>
            <a:off x="7509145" y="3672923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7" name="Freeform 973"/>
          <p:cNvSpPr>
            <a:spLocks noChangeArrowheads="1"/>
          </p:cNvSpPr>
          <p:nvPr/>
        </p:nvSpPr>
        <p:spPr bwMode="auto">
          <a:xfrm>
            <a:off x="7503897" y="3717531"/>
            <a:ext cx="23616" cy="158750"/>
          </a:xfrm>
          <a:custGeom>
            <a:avLst/>
            <a:gdLst>
              <a:gd name="T0" fmla="*/ 0 w 80"/>
              <a:gd name="T1" fmla="*/ 37 h 532"/>
              <a:gd name="T2" fmla="*/ 42 w 80"/>
              <a:gd name="T3" fmla="*/ 37 h 532"/>
              <a:gd name="T4" fmla="*/ 42 w 80"/>
              <a:gd name="T5" fmla="*/ 531 h 532"/>
              <a:gd name="T6" fmla="*/ 79 w 80"/>
              <a:gd name="T7" fmla="*/ 531 h 532"/>
              <a:gd name="T8" fmla="*/ 79 w 80"/>
              <a:gd name="T9" fmla="*/ 0 h 532"/>
              <a:gd name="T10" fmla="*/ 0 w 80"/>
              <a:gd name="T11" fmla="*/ 0 h 532"/>
              <a:gd name="T12" fmla="*/ 0 w 80"/>
              <a:gd name="T13" fmla="*/ 3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532">
                <a:moveTo>
                  <a:pt x="0" y="37"/>
                </a:moveTo>
                <a:lnTo>
                  <a:pt x="42" y="37"/>
                </a:lnTo>
                <a:lnTo>
                  <a:pt x="42" y="531"/>
                </a:lnTo>
                <a:lnTo>
                  <a:pt x="79" y="531"/>
                </a:lnTo>
                <a:lnTo>
                  <a:pt x="79" y="0"/>
                </a:lnTo>
                <a:lnTo>
                  <a:pt x="0" y="0"/>
                </a:lnTo>
                <a:lnTo>
                  <a:pt x="0" y="37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8" name="Freeform 974"/>
          <p:cNvSpPr>
            <a:spLocks noChangeArrowheads="1"/>
          </p:cNvSpPr>
          <p:nvPr/>
        </p:nvSpPr>
        <p:spPr bwMode="auto">
          <a:xfrm>
            <a:off x="7515704" y="3885464"/>
            <a:ext cx="11808" cy="18368"/>
          </a:xfrm>
          <a:custGeom>
            <a:avLst/>
            <a:gdLst>
              <a:gd name="T0" fmla="*/ 0 w 38"/>
              <a:gd name="T1" fmla="*/ 0 h 63"/>
              <a:gd name="T2" fmla="*/ 37 w 38"/>
              <a:gd name="T3" fmla="*/ 0 h 63"/>
              <a:gd name="T4" fmla="*/ 37 w 38"/>
              <a:gd name="T5" fmla="*/ 62 h 63"/>
              <a:gd name="T6" fmla="*/ 0 w 38"/>
              <a:gd name="T7" fmla="*/ 62 h 63"/>
              <a:gd name="T8" fmla="*/ 0 w 38"/>
              <a:gd name="T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63">
                <a:moveTo>
                  <a:pt x="0" y="0"/>
                </a:moveTo>
                <a:lnTo>
                  <a:pt x="37" y="0"/>
                </a:lnTo>
                <a:lnTo>
                  <a:pt x="37" y="62"/>
                </a:lnTo>
                <a:lnTo>
                  <a:pt x="0" y="6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79" name="Freeform 975"/>
          <p:cNvSpPr>
            <a:spLocks noChangeArrowheads="1"/>
          </p:cNvSpPr>
          <p:nvPr/>
        </p:nvSpPr>
        <p:spPr bwMode="auto">
          <a:xfrm>
            <a:off x="7528824" y="4017975"/>
            <a:ext cx="61664" cy="13120"/>
          </a:xfrm>
          <a:custGeom>
            <a:avLst/>
            <a:gdLst>
              <a:gd name="T0" fmla="*/ 0 w 208"/>
              <a:gd name="T1" fmla="*/ 0 h 43"/>
              <a:gd name="T2" fmla="*/ 207 w 208"/>
              <a:gd name="T3" fmla="*/ 0 h 43"/>
              <a:gd name="T4" fmla="*/ 207 w 208"/>
              <a:gd name="T5" fmla="*/ 42 h 43"/>
              <a:gd name="T6" fmla="*/ 0 w 208"/>
              <a:gd name="T7" fmla="*/ 42 h 43"/>
              <a:gd name="T8" fmla="*/ 0 w 20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43">
                <a:moveTo>
                  <a:pt x="0" y="0"/>
                </a:moveTo>
                <a:lnTo>
                  <a:pt x="207" y="0"/>
                </a:lnTo>
                <a:lnTo>
                  <a:pt x="20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0" name="Freeform 976"/>
          <p:cNvSpPr>
            <a:spLocks noChangeArrowheads="1"/>
          </p:cNvSpPr>
          <p:nvPr/>
        </p:nvSpPr>
        <p:spPr bwMode="auto">
          <a:xfrm>
            <a:off x="6463494" y="4044215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1" name="Freeform 977"/>
          <p:cNvSpPr>
            <a:spLocks noChangeArrowheads="1"/>
          </p:cNvSpPr>
          <p:nvPr/>
        </p:nvSpPr>
        <p:spPr bwMode="auto">
          <a:xfrm>
            <a:off x="6493670" y="4049463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2" name="Freeform 978"/>
          <p:cNvSpPr>
            <a:spLocks noChangeArrowheads="1"/>
          </p:cNvSpPr>
          <p:nvPr/>
        </p:nvSpPr>
        <p:spPr bwMode="auto">
          <a:xfrm>
            <a:off x="6544837" y="4037655"/>
            <a:ext cx="13120" cy="13120"/>
          </a:xfrm>
          <a:custGeom>
            <a:avLst/>
            <a:gdLst>
              <a:gd name="T0" fmla="*/ 0 w 44"/>
              <a:gd name="T1" fmla="*/ 0 h 43"/>
              <a:gd name="T2" fmla="*/ 43 w 44"/>
              <a:gd name="T3" fmla="*/ 0 h 43"/>
              <a:gd name="T4" fmla="*/ 43 w 44"/>
              <a:gd name="T5" fmla="*/ 42 h 43"/>
              <a:gd name="T6" fmla="*/ 0 w 44"/>
              <a:gd name="T7" fmla="*/ 42 h 43"/>
              <a:gd name="T8" fmla="*/ 0 w 44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3">
                <a:moveTo>
                  <a:pt x="0" y="0"/>
                </a:moveTo>
                <a:lnTo>
                  <a:pt x="43" y="0"/>
                </a:lnTo>
                <a:lnTo>
                  <a:pt x="43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3" name="Freeform 979"/>
          <p:cNvSpPr>
            <a:spLocks noChangeArrowheads="1"/>
          </p:cNvSpPr>
          <p:nvPr/>
        </p:nvSpPr>
        <p:spPr bwMode="auto">
          <a:xfrm>
            <a:off x="6538277" y="3898584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4" name="Freeform 980"/>
          <p:cNvSpPr>
            <a:spLocks noChangeArrowheads="1"/>
          </p:cNvSpPr>
          <p:nvPr/>
        </p:nvSpPr>
        <p:spPr bwMode="auto">
          <a:xfrm>
            <a:off x="6538277" y="3853977"/>
            <a:ext cx="14431" cy="13120"/>
          </a:xfrm>
          <a:custGeom>
            <a:avLst/>
            <a:gdLst>
              <a:gd name="T0" fmla="*/ 0 w 49"/>
              <a:gd name="T1" fmla="*/ 0 h 44"/>
              <a:gd name="T2" fmla="*/ 48 w 49"/>
              <a:gd name="T3" fmla="*/ 0 h 44"/>
              <a:gd name="T4" fmla="*/ 48 w 49"/>
              <a:gd name="T5" fmla="*/ 43 h 44"/>
              <a:gd name="T6" fmla="*/ 0 w 49"/>
              <a:gd name="T7" fmla="*/ 43 h 44"/>
              <a:gd name="T8" fmla="*/ 0 w 4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4">
                <a:moveTo>
                  <a:pt x="0" y="0"/>
                </a:moveTo>
                <a:lnTo>
                  <a:pt x="48" y="0"/>
                </a:lnTo>
                <a:lnTo>
                  <a:pt x="48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5" name="Freeform 981"/>
          <p:cNvSpPr>
            <a:spLocks noChangeArrowheads="1"/>
          </p:cNvSpPr>
          <p:nvPr/>
        </p:nvSpPr>
        <p:spPr bwMode="auto">
          <a:xfrm>
            <a:off x="6513349" y="3843481"/>
            <a:ext cx="14432" cy="11808"/>
          </a:xfrm>
          <a:custGeom>
            <a:avLst/>
            <a:gdLst>
              <a:gd name="T0" fmla="*/ 0 w 49"/>
              <a:gd name="T1" fmla="*/ 0 h 38"/>
              <a:gd name="T2" fmla="*/ 48 w 49"/>
              <a:gd name="T3" fmla="*/ 0 h 38"/>
              <a:gd name="T4" fmla="*/ 48 w 49"/>
              <a:gd name="T5" fmla="*/ 37 h 38"/>
              <a:gd name="T6" fmla="*/ 0 w 49"/>
              <a:gd name="T7" fmla="*/ 37 h 38"/>
              <a:gd name="T8" fmla="*/ 0 w 4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8">
                <a:moveTo>
                  <a:pt x="0" y="0"/>
                </a:moveTo>
                <a:lnTo>
                  <a:pt x="48" y="0"/>
                </a:lnTo>
                <a:lnTo>
                  <a:pt x="48" y="37"/>
                </a:lnTo>
                <a:lnTo>
                  <a:pt x="0" y="37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6" name="Freeform 982"/>
          <p:cNvSpPr>
            <a:spLocks noChangeArrowheads="1"/>
          </p:cNvSpPr>
          <p:nvPr/>
        </p:nvSpPr>
        <p:spPr bwMode="auto">
          <a:xfrm>
            <a:off x="6552709" y="3811993"/>
            <a:ext cx="11808" cy="11808"/>
          </a:xfrm>
          <a:custGeom>
            <a:avLst/>
            <a:gdLst>
              <a:gd name="T0" fmla="*/ 0 w 38"/>
              <a:gd name="T1" fmla="*/ 0 h 39"/>
              <a:gd name="T2" fmla="*/ 37 w 38"/>
              <a:gd name="T3" fmla="*/ 0 h 39"/>
              <a:gd name="T4" fmla="*/ 37 w 38"/>
              <a:gd name="T5" fmla="*/ 38 h 39"/>
              <a:gd name="T6" fmla="*/ 0 w 38"/>
              <a:gd name="T7" fmla="*/ 38 h 39"/>
              <a:gd name="T8" fmla="*/ 0 w 38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39">
                <a:moveTo>
                  <a:pt x="0" y="0"/>
                </a:moveTo>
                <a:lnTo>
                  <a:pt x="37" y="0"/>
                </a:lnTo>
                <a:lnTo>
                  <a:pt x="37" y="38"/>
                </a:lnTo>
                <a:lnTo>
                  <a:pt x="0" y="38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7" name="Freeform 983"/>
          <p:cNvSpPr>
            <a:spLocks noChangeArrowheads="1"/>
          </p:cNvSpPr>
          <p:nvPr/>
        </p:nvSpPr>
        <p:spPr bwMode="auto">
          <a:xfrm>
            <a:off x="6468742" y="3830361"/>
            <a:ext cx="14432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8" name="Freeform 984"/>
          <p:cNvSpPr>
            <a:spLocks noChangeArrowheads="1"/>
          </p:cNvSpPr>
          <p:nvPr/>
        </p:nvSpPr>
        <p:spPr bwMode="auto">
          <a:xfrm>
            <a:off x="6483174" y="3853977"/>
            <a:ext cx="11807" cy="13120"/>
          </a:xfrm>
          <a:custGeom>
            <a:avLst/>
            <a:gdLst>
              <a:gd name="T0" fmla="*/ 0 w 38"/>
              <a:gd name="T1" fmla="*/ 0 h 44"/>
              <a:gd name="T2" fmla="*/ 37 w 38"/>
              <a:gd name="T3" fmla="*/ 0 h 44"/>
              <a:gd name="T4" fmla="*/ 37 w 38"/>
              <a:gd name="T5" fmla="*/ 43 h 44"/>
              <a:gd name="T6" fmla="*/ 0 w 38"/>
              <a:gd name="T7" fmla="*/ 43 h 44"/>
              <a:gd name="T8" fmla="*/ 0 w 3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4">
                <a:moveTo>
                  <a:pt x="0" y="0"/>
                </a:moveTo>
                <a:lnTo>
                  <a:pt x="37" y="0"/>
                </a:lnTo>
                <a:lnTo>
                  <a:pt x="3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9" name="Freeform 985"/>
          <p:cNvSpPr>
            <a:spLocks noChangeArrowheads="1"/>
          </p:cNvSpPr>
          <p:nvPr/>
        </p:nvSpPr>
        <p:spPr bwMode="auto">
          <a:xfrm>
            <a:off x="6508101" y="3805434"/>
            <a:ext cx="11808" cy="13120"/>
          </a:xfrm>
          <a:custGeom>
            <a:avLst/>
            <a:gdLst>
              <a:gd name="T0" fmla="*/ 0 w 39"/>
              <a:gd name="T1" fmla="*/ 0 h 43"/>
              <a:gd name="T2" fmla="*/ 38 w 39"/>
              <a:gd name="T3" fmla="*/ 0 h 43"/>
              <a:gd name="T4" fmla="*/ 38 w 39"/>
              <a:gd name="T5" fmla="*/ 42 h 43"/>
              <a:gd name="T6" fmla="*/ 0 w 39"/>
              <a:gd name="T7" fmla="*/ 42 h 43"/>
              <a:gd name="T8" fmla="*/ 0 w 3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3">
                <a:moveTo>
                  <a:pt x="0" y="0"/>
                </a:moveTo>
                <a:lnTo>
                  <a:pt x="38" y="0"/>
                </a:lnTo>
                <a:lnTo>
                  <a:pt x="3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0" name="Freeform 986"/>
          <p:cNvSpPr>
            <a:spLocks noChangeArrowheads="1"/>
          </p:cNvSpPr>
          <p:nvPr/>
        </p:nvSpPr>
        <p:spPr bwMode="auto">
          <a:xfrm>
            <a:off x="6519909" y="3785754"/>
            <a:ext cx="13120" cy="13120"/>
          </a:xfrm>
          <a:custGeom>
            <a:avLst/>
            <a:gdLst>
              <a:gd name="T0" fmla="*/ 0 w 43"/>
              <a:gd name="T1" fmla="*/ 0 h 43"/>
              <a:gd name="T2" fmla="*/ 42 w 43"/>
              <a:gd name="T3" fmla="*/ 0 h 43"/>
              <a:gd name="T4" fmla="*/ 42 w 43"/>
              <a:gd name="T5" fmla="*/ 42 h 43"/>
              <a:gd name="T6" fmla="*/ 0 w 43"/>
              <a:gd name="T7" fmla="*/ 42 h 43"/>
              <a:gd name="T8" fmla="*/ 0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0" y="0"/>
                </a:moveTo>
                <a:lnTo>
                  <a:pt x="42" y="0"/>
                </a:lnTo>
                <a:lnTo>
                  <a:pt x="4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1" name="Freeform 987"/>
          <p:cNvSpPr>
            <a:spLocks noChangeArrowheads="1"/>
          </p:cNvSpPr>
          <p:nvPr/>
        </p:nvSpPr>
        <p:spPr bwMode="auto">
          <a:xfrm>
            <a:off x="6483174" y="3773946"/>
            <a:ext cx="11807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2" name="Freeform 988"/>
          <p:cNvSpPr>
            <a:spLocks noChangeArrowheads="1"/>
          </p:cNvSpPr>
          <p:nvPr/>
        </p:nvSpPr>
        <p:spPr bwMode="auto">
          <a:xfrm>
            <a:off x="6493670" y="3999607"/>
            <a:ext cx="14431" cy="13120"/>
          </a:xfrm>
          <a:custGeom>
            <a:avLst/>
            <a:gdLst>
              <a:gd name="T0" fmla="*/ 0 w 49"/>
              <a:gd name="T1" fmla="*/ 0 h 43"/>
              <a:gd name="T2" fmla="*/ 48 w 49"/>
              <a:gd name="T3" fmla="*/ 0 h 43"/>
              <a:gd name="T4" fmla="*/ 48 w 49"/>
              <a:gd name="T5" fmla="*/ 42 h 43"/>
              <a:gd name="T6" fmla="*/ 0 w 49"/>
              <a:gd name="T7" fmla="*/ 42 h 43"/>
              <a:gd name="T8" fmla="*/ 0 w 49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3">
                <a:moveTo>
                  <a:pt x="0" y="0"/>
                </a:moveTo>
                <a:lnTo>
                  <a:pt x="48" y="0"/>
                </a:lnTo>
                <a:lnTo>
                  <a:pt x="48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3" name="Freeform 989"/>
          <p:cNvSpPr>
            <a:spLocks noChangeArrowheads="1"/>
          </p:cNvSpPr>
          <p:nvPr/>
        </p:nvSpPr>
        <p:spPr bwMode="auto">
          <a:xfrm>
            <a:off x="6476613" y="3999607"/>
            <a:ext cx="11808" cy="13120"/>
          </a:xfrm>
          <a:custGeom>
            <a:avLst/>
            <a:gdLst>
              <a:gd name="T0" fmla="*/ 0 w 38"/>
              <a:gd name="T1" fmla="*/ 0 h 43"/>
              <a:gd name="T2" fmla="*/ 37 w 38"/>
              <a:gd name="T3" fmla="*/ 0 h 43"/>
              <a:gd name="T4" fmla="*/ 37 w 38"/>
              <a:gd name="T5" fmla="*/ 42 h 43"/>
              <a:gd name="T6" fmla="*/ 0 w 38"/>
              <a:gd name="T7" fmla="*/ 42 h 43"/>
              <a:gd name="T8" fmla="*/ 0 w 38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3">
                <a:moveTo>
                  <a:pt x="0" y="0"/>
                </a:moveTo>
                <a:lnTo>
                  <a:pt x="37" y="0"/>
                </a:lnTo>
                <a:lnTo>
                  <a:pt x="37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4" name="Freeform 990"/>
          <p:cNvSpPr>
            <a:spLocks noChangeArrowheads="1"/>
          </p:cNvSpPr>
          <p:nvPr/>
        </p:nvSpPr>
        <p:spPr bwMode="auto">
          <a:xfrm>
            <a:off x="6483174" y="3679483"/>
            <a:ext cx="74783" cy="38047"/>
          </a:xfrm>
          <a:custGeom>
            <a:avLst/>
            <a:gdLst>
              <a:gd name="T0" fmla="*/ 59 w 251"/>
              <a:gd name="T1" fmla="*/ 42 h 129"/>
              <a:gd name="T2" fmla="*/ 186 w 251"/>
              <a:gd name="T3" fmla="*/ 42 h 129"/>
              <a:gd name="T4" fmla="*/ 186 w 251"/>
              <a:gd name="T5" fmla="*/ 85 h 129"/>
              <a:gd name="T6" fmla="*/ 59 w 251"/>
              <a:gd name="T7" fmla="*/ 85 h 129"/>
              <a:gd name="T8" fmla="*/ 59 w 251"/>
              <a:gd name="T9" fmla="*/ 42 h 129"/>
              <a:gd name="T10" fmla="*/ 250 w 251"/>
              <a:gd name="T11" fmla="*/ 85 h 129"/>
              <a:gd name="T12" fmla="*/ 228 w 251"/>
              <a:gd name="T13" fmla="*/ 85 h 129"/>
              <a:gd name="T14" fmla="*/ 228 w 251"/>
              <a:gd name="T15" fmla="*/ 0 h 129"/>
              <a:gd name="T16" fmla="*/ 21 w 251"/>
              <a:gd name="T17" fmla="*/ 0 h 129"/>
              <a:gd name="T18" fmla="*/ 21 w 251"/>
              <a:gd name="T19" fmla="*/ 85 h 129"/>
              <a:gd name="T20" fmla="*/ 0 w 251"/>
              <a:gd name="T21" fmla="*/ 85 h 129"/>
              <a:gd name="T22" fmla="*/ 0 w 251"/>
              <a:gd name="T23" fmla="*/ 128 h 129"/>
              <a:gd name="T24" fmla="*/ 250 w 251"/>
              <a:gd name="T25" fmla="*/ 128 h 129"/>
              <a:gd name="T26" fmla="*/ 250 w 251"/>
              <a:gd name="T27" fmla="*/ 85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1" h="129">
                <a:moveTo>
                  <a:pt x="59" y="42"/>
                </a:moveTo>
                <a:lnTo>
                  <a:pt x="186" y="42"/>
                </a:lnTo>
                <a:lnTo>
                  <a:pt x="186" y="85"/>
                </a:lnTo>
                <a:lnTo>
                  <a:pt x="59" y="85"/>
                </a:lnTo>
                <a:lnTo>
                  <a:pt x="59" y="42"/>
                </a:lnTo>
                <a:close/>
                <a:moveTo>
                  <a:pt x="250" y="85"/>
                </a:moveTo>
                <a:lnTo>
                  <a:pt x="228" y="85"/>
                </a:lnTo>
                <a:lnTo>
                  <a:pt x="228" y="0"/>
                </a:lnTo>
                <a:lnTo>
                  <a:pt x="21" y="0"/>
                </a:lnTo>
                <a:lnTo>
                  <a:pt x="21" y="85"/>
                </a:lnTo>
                <a:lnTo>
                  <a:pt x="0" y="85"/>
                </a:lnTo>
                <a:lnTo>
                  <a:pt x="0" y="128"/>
                </a:lnTo>
                <a:lnTo>
                  <a:pt x="250" y="128"/>
                </a:lnTo>
                <a:lnTo>
                  <a:pt x="250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5" name="Freeform 991"/>
          <p:cNvSpPr>
            <a:spLocks noChangeArrowheads="1"/>
          </p:cNvSpPr>
          <p:nvPr/>
        </p:nvSpPr>
        <p:spPr bwMode="auto">
          <a:xfrm>
            <a:off x="6451686" y="3722779"/>
            <a:ext cx="137758" cy="358172"/>
          </a:xfrm>
          <a:custGeom>
            <a:avLst/>
            <a:gdLst>
              <a:gd name="T0" fmla="*/ 419 w 463"/>
              <a:gd name="T1" fmla="*/ 758 h 1205"/>
              <a:gd name="T2" fmla="*/ 377 w 463"/>
              <a:gd name="T3" fmla="*/ 843 h 1205"/>
              <a:gd name="T4" fmla="*/ 398 w 463"/>
              <a:gd name="T5" fmla="*/ 864 h 1205"/>
              <a:gd name="T6" fmla="*/ 419 w 463"/>
              <a:gd name="T7" fmla="*/ 928 h 1205"/>
              <a:gd name="T8" fmla="*/ 419 w 463"/>
              <a:gd name="T9" fmla="*/ 970 h 1205"/>
              <a:gd name="T10" fmla="*/ 229 w 463"/>
              <a:gd name="T11" fmla="*/ 568 h 1205"/>
              <a:gd name="T12" fmla="*/ 37 w 463"/>
              <a:gd name="T13" fmla="*/ 970 h 1205"/>
              <a:gd name="T14" fmla="*/ 37 w 463"/>
              <a:gd name="T15" fmla="*/ 928 h 1205"/>
              <a:gd name="T16" fmla="*/ 106 w 463"/>
              <a:gd name="T17" fmla="*/ 737 h 1205"/>
              <a:gd name="T18" fmla="*/ 191 w 463"/>
              <a:gd name="T19" fmla="*/ 673 h 1205"/>
              <a:gd name="T20" fmla="*/ 37 w 463"/>
              <a:gd name="T21" fmla="*/ 568 h 1205"/>
              <a:gd name="T22" fmla="*/ 313 w 463"/>
              <a:gd name="T23" fmla="*/ 106 h 1205"/>
              <a:gd name="T24" fmla="*/ 271 w 463"/>
              <a:gd name="T25" fmla="*/ 42 h 1205"/>
              <a:gd name="T26" fmla="*/ 271 w 463"/>
              <a:gd name="T27" fmla="*/ 85 h 1205"/>
              <a:gd name="T28" fmla="*/ 319 w 463"/>
              <a:gd name="T29" fmla="*/ 149 h 1205"/>
              <a:gd name="T30" fmla="*/ 377 w 463"/>
              <a:gd name="T31" fmla="*/ 164 h 1205"/>
              <a:gd name="T32" fmla="*/ 414 w 463"/>
              <a:gd name="T33" fmla="*/ 212 h 1205"/>
              <a:gd name="T34" fmla="*/ 419 w 463"/>
              <a:gd name="T35" fmla="*/ 510 h 1205"/>
              <a:gd name="T36" fmla="*/ 419 w 463"/>
              <a:gd name="T37" fmla="*/ 552 h 1205"/>
              <a:gd name="T38" fmla="*/ 313 w 463"/>
              <a:gd name="T39" fmla="*/ 1034 h 1205"/>
              <a:gd name="T40" fmla="*/ 419 w 463"/>
              <a:gd name="T41" fmla="*/ 1109 h 1205"/>
              <a:gd name="T42" fmla="*/ 387 w 463"/>
              <a:gd name="T43" fmla="*/ 1156 h 1205"/>
              <a:gd name="T44" fmla="*/ 90 w 463"/>
              <a:gd name="T45" fmla="*/ 1162 h 1205"/>
              <a:gd name="T46" fmla="*/ 43 w 463"/>
              <a:gd name="T47" fmla="*/ 1130 h 1205"/>
              <a:gd name="T48" fmla="*/ 271 w 463"/>
              <a:gd name="T49" fmla="*/ 1034 h 1205"/>
              <a:gd name="T50" fmla="*/ 292 w 463"/>
              <a:gd name="T51" fmla="*/ 636 h 1205"/>
              <a:gd name="T52" fmla="*/ 37 w 463"/>
              <a:gd name="T53" fmla="*/ 525 h 1205"/>
              <a:gd name="T54" fmla="*/ 43 w 463"/>
              <a:gd name="T55" fmla="*/ 228 h 1205"/>
              <a:gd name="T56" fmla="*/ 69 w 463"/>
              <a:gd name="T57" fmla="*/ 175 h 1205"/>
              <a:gd name="T58" fmla="*/ 122 w 463"/>
              <a:gd name="T59" fmla="*/ 149 h 1205"/>
              <a:gd name="T60" fmla="*/ 186 w 463"/>
              <a:gd name="T61" fmla="*/ 0 h 1205"/>
              <a:gd name="T62" fmla="*/ 143 w 463"/>
              <a:gd name="T63" fmla="*/ 106 h 1205"/>
              <a:gd name="T64" fmla="*/ 90 w 463"/>
              <a:gd name="T65" fmla="*/ 117 h 1205"/>
              <a:gd name="T66" fmla="*/ 22 w 463"/>
              <a:gd name="T67" fmla="*/ 170 h 1205"/>
              <a:gd name="T68" fmla="*/ 0 w 463"/>
              <a:gd name="T69" fmla="*/ 250 h 1205"/>
              <a:gd name="T70" fmla="*/ 0 w 463"/>
              <a:gd name="T71" fmla="*/ 1130 h 1205"/>
              <a:gd name="T72" fmla="*/ 26 w 463"/>
              <a:gd name="T73" fmla="*/ 1177 h 1205"/>
              <a:gd name="T74" fmla="*/ 74 w 463"/>
              <a:gd name="T75" fmla="*/ 1199 h 1205"/>
              <a:gd name="T76" fmla="*/ 372 w 463"/>
              <a:gd name="T77" fmla="*/ 1204 h 1205"/>
              <a:gd name="T78" fmla="*/ 419 w 463"/>
              <a:gd name="T79" fmla="*/ 1188 h 1205"/>
              <a:gd name="T80" fmla="*/ 457 w 463"/>
              <a:gd name="T81" fmla="*/ 1146 h 1205"/>
              <a:gd name="T82" fmla="*/ 462 w 463"/>
              <a:gd name="T83" fmla="*/ 250 h 1205"/>
              <a:gd name="T84" fmla="*/ 451 w 463"/>
              <a:gd name="T85" fmla="*/ 196 h 1205"/>
              <a:gd name="T86" fmla="*/ 398 w 463"/>
              <a:gd name="T87" fmla="*/ 132 h 1205"/>
              <a:gd name="T88" fmla="*/ 319 w 463"/>
              <a:gd name="T89" fmla="*/ 106 h 1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205">
                <a:moveTo>
                  <a:pt x="356" y="992"/>
                </a:moveTo>
                <a:lnTo>
                  <a:pt x="356" y="758"/>
                </a:lnTo>
                <a:lnTo>
                  <a:pt x="419" y="758"/>
                </a:lnTo>
                <a:lnTo>
                  <a:pt x="419" y="801"/>
                </a:lnTo>
                <a:lnTo>
                  <a:pt x="377" y="801"/>
                </a:lnTo>
                <a:lnTo>
                  <a:pt x="377" y="843"/>
                </a:lnTo>
                <a:lnTo>
                  <a:pt x="419" y="843"/>
                </a:lnTo>
                <a:lnTo>
                  <a:pt x="419" y="864"/>
                </a:lnTo>
                <a:lnTo>
                  <a:pt x="398" y="864"/>
                </a:lnTo>
                <a:lnTo>
                  <a:pt x="398" y="907"/>
                </a:lnTo>
                <a:lnTo>
                  <a:pt x="419" y="907"/>
                </a:lnTo>
                <a:lnTo>
                  <a:pt x="419" y="928"/>
                </a:lnTo>
                <a:lnTo>
                  <a:pt x="398" y="928"/>
                </a:lnTo>
                <a:lnTo>
                  <a:pt x="398" y="970"/>
                </a:lnTo>
                <a:lnTo>
                  <a:pt x="419" y="970"/>
                </a:lnTo>
                <a:lnTo>
                  <a:pt x="419" y="992"/>
                </a:lnTo>
                <a:lnTo>
                  <a:pt x="356" y="992"/>
                </a:lnTo>
                <a:close/>
                <a:moveTo>
                  <a:pt x="229" y="568"/>
                </a:moveTo>
                <a:lnTo>
                  <a:pt x="229" y="992"/>
                </a:lnTo>
                <a:lnTo>
                  <a:pt x="37" y="992"/>
                </a:lnTo>
                <a:lnTo>
                  <a:pt x="37" y="970"/>
                </a:lnTo>
                <a:lnTo>
                  <a:pt x="58" y="970"/>
                </a:lnTo>
                <a:lnTo>
                  <a:pt x="58" y="928"/>
                </a:lnTo>
                <a:lnTo>
                  <a:pt x="37" y="928"/>
                </a:lnTo>
                <a:lnTo>
                  <a:pt x="37" y="779"/>
                </a:lnTo>
                <a:lnTo>
                  <a:pt x="106" y="779"/>
                </a:lnTo>
                <a:lnTo>
                  <a:pt x="106" y="737"/>
                </a:lnTo>
                <a:lnTo>
                  <a:pt x="37" y="737"/>
                </a:lnTo>
                <a:lnTo>
                  <a:pt x="37" y="673"/>
                </a:lnTo>
                <a:lnTo>
                  <a:pt x="191" y="673"/>
                </a:lnTo>
                <a:lnTo>
                  <a:pt x="191" y="636"/>
                </a:lnTo>
                <a:lnTo>
                  <a:pt x="37" y="636"/>
                </a:lnTo>
                <a:lnTo>
                  <a:pt x="37" y="568"/>
                </a:lnTo>
                <a:lnTo>
                  <a:pt x="229" y="568"/>
                </a:lnTo>
                <a:close/>
                <a:moveTo>
                  <a:pt x="319" y="106"/>
                </a:moveTo>
                <a:lnTo>
                  <a:pt x="313" y="106"/>
                </a:lnTo>
                <a:lnTo>
                  <a:pt x="313" y="0"/>
                </a:lnTo>
                <a:lnTo>
                  <a:pt x="271" y="0"/>
                </a:lnTo>
                <a:lnTo>
                  <a:pt x="271" y="42"/>
                </a:lnTo>
                <a:lnTo>
                  <a:pt x="255" y="42"/>
                </a:lnTo>
                <a:lnTo>
                  <a:pt x="255" y="85"/>
                </a:lnTo>
                <a:lnTo>
                  <a:pt x="271" y="85"/>
                </a:lnTo>
                <a:lnTo>
                  <a:pt x="271" y="149"/>
                </a:lnTo>
                <a:lnTo>
                  <a:pt x="319" y="149"/>
                </a:lnTo>
                <a:lnTo>
                  <a:pt x="319" y="149"/>
                </a:lnTo>
                <a:lnTo>
                  <a:pt x="334" y="149"/>
                </a:lnTo>
                <a:lnTo>
                  <a:pt x="356" y="154"/>
                </a:lnTo>
                <a:lnTo>
                  <a:pt x="377" y="164"/>
                </a:lnTo>
                <a:lnTo>
                  <a:pt x="393" y="175"/>
                </a:lnTo>
                <a:lnTo>
                  <a:pt x="404" y="191"/>
                </a:lnTo>
                <a:lnTo>
                  <a:pt x="414" y="212"/>
                </a:lnTo>
                <a:lnTo>
                  <a:pt x="419" y="228"/>
                </a:lnTo>
                <a:lnTo>
                  <a:pt x="419" y="250"/>
                </a:lnTo>
                <a:lnTo>
                  <a:pt x="419" y="510"/>
                </a:lnTo>
                <a:lnTo>
                  <a:pt x="377" y="510"/>
                </a:lnTo>
                <a:lnTo>
                  <a:pt x="377" y="552"/>
                </a:lnTo>
                <a:lnTo>
                  <a:pt x="419" y="552"/>
                </a:lnTo>
                <a:lnTo>
                  <a:pt x="419" y="721"/>
                </a:lnTo>
                <a:lnTo>
                  <a:pt x="313" y="721"/>
                </a:lnTo>
                <a:lnTo>
                  <a:pt x="313" y="1034"/>
                </a:lnTo>
                <a:lnTo>
                  <a:pt x="419" y="1034"/>
                </a:lnTo>
                <a:lnTo>
                  <a:pt x="419" y="1109"/>
                </a:lnTo>
                <a:lnTo>
                  <a:pt x="419" y="1109"/>
                </a:lnTo>
                <a:lnTo>
                  <a:pt x="419" y="1130"/>
                </a:lnTo>
                <a:lnTo>
                  <a:pt x="409" y="1146"/>
                </a:lnTo>
                <a:lnTo>
                  <a:pt x="387" y="1156"/>
                </a:lnTo>
                <a:lnTo>
                  <a:pt x="372" y="1162"/>
                </a:lnTo>
                <a:lnTo>
                  <a:pt x="90" y="1162"/>
                </a:lnTo>
                <a:lnTo>
                  <a:pt x="90" y="1162"/>
                </a:lnTo>
                <a:lnTo>
                  <a:pt x="69" y="1156"/>
                </a:lnTo>
                <a:lnTo>
                  <a:pt x="53" y="1146"/>
                </a:lnTo>
                <a:lnTo>
                  <a:pt x="43" y="1130"/>
                </a:lnTo>
                <a:lnTo>
                  <a:pt x="37" y="1109"/>
                </a:lnTo>
                <a:lnTo>
                  <a:pt x="37" y="1034"/>
                </a:lnTo>
                <a:lnTo>
                  <a:pt x="271" y="1034"/>
                </a:lnTo>
                <a:lnTo>
                  <a:pt x="271" y="673"/>
                </a:lnTo>
                <a:lnTo>
                  <a:pt x="292" y="673"/>
                </a:lnTo>
                <a:lnTo>
                  <a:pt x="292" y="636"/>
                </a:lnTo>
                <a:lnTo>
                  <a:pt x="271" y="636"/>
                </a:lnTo>
                <a:lnTo>
                  <a:pt x="271" y="525"/>
                </a:lnTo>
                <a:lnTo>
                  <a:pt x="37" y="525"/>
                </a:lnTo>
                <a:lnTo>
                  <a:pt x="37" y="250"/>
                </a:lnTo>
                <a:lnTo>
                  <a:pt x="37" y="250"/>
                </a:lnTo>
                <a:lnTo>
                  <a:pt x="43" y="228"/>
                </a:lnTo>
                <a:lnTo>
                  <a:pt x="48" y="212"/>
                </a:lnTo>
                <a:lnTo>
                  <a:pt x="58" y="191"/>
                </a:lnTo>
                <a:lnTo>
                  <a:pt x="69" y="175"/>
                </a:lnTo>
                <a:lnTo>
                  <a:pt x="85" y="164"/>
                </a:lnTo>
                <a:lnTo>
                  <a:pt x="106" y="154"/>
                </a:lnTo>
                <a:lnTo>
                  <a:pt x="122" y="149"/>
                </a:lnTo>
                <a:lnTo>
                  <a:pt x="143" y="149"/>
                </a:lnTo>
                <a:lnTo>
                  <a:pt x="186" y="149"/>
                </a:lnTo>
                <a:lnTo>
                  <a:pt x="186" y="0"/>
                </a:lnTo>
                <a:lnTo>
                  <a:pt x="149" y="0"/>
                </a:lnTo>
                <a:lnTo>
                  <a:pt x="149" y="106"/>
                </a:lnTo>
                <a:lnTo>
                  <a:pt x="143" y="106"/>
                </a:lnTo>
                <a:lnTo>
                  <a:pt x="143" y="106"/>
                </a:lnTo>
                <a:lnTo>
                  <a:pt x="117" y="106"/>
                </a:lnTo>
                <a:lnTo>
                  <a:pt x="90" y="117"/>
                </a:lnTo>
                <a:lnTo>
                  <a:pt x="64" y="132"/>
                </a:lnTo>
                <a:lnTo>
                  <a:pt x="43" y="149"/>
                </a:lnTo>
                <a:lnTo>
                  <a:pt x="22" y="170"/>
                </a:lnTo>
                <a:lnTo>
                  <a:pt x="11" y="196"/>
                </a:lnTo>
                <a:lnTo>
                  <a:pt x="0" y="223"/>
                </a:lnTo>
                <a:lnTo>
                  <a:pt x="0" y="250"/>
                </a:lnTo>
                <a:lnTo>
                  <a:pt x="0" y="1109"/>
                </a:lnTo>
                <a:lnTo>
                  <a:pt x="0" y="1109"/>
                </a:lnTo>
                <a:lnTo>
                  <a:pt x="0" y="1130"/>
                </a:lnTo>
                <a:lnTo>
                  <a:pt x="5" y="1146"/>
                </a:lnTo>
                <a:lnTo>
                  <a:pt x="16" y="1162"/>
                </a:lnTo>
                <a:lnTo>
                  <a:pt x="26" y="1177"/>
                </a:lnTo>
                <a:lnTo>
                  <a:pt x="37" y="1188"/>
                </a:lnTo>
                <a:lnTo>
                  <a:pt x="53" y="1193"/>
                </a:lnTo>
                <a:lnTo>
                  <a:pt x="74" y="1199"/>
                </a:lnTo>
                <a:lnTo>
                  <a:pt x="90" y="1204"/>
                </a:lnTo>
                <a:lnTo>
                  <a:pt x="372" y="1204"/>
                </a:lnTo>
                <a:lnTo>
                  <a:pt x="372" y="1204"/>
                </a:lnTo>
                <a:lnTo>
                  <a:pt x="387" y="1199"/>
                </a:lnTo>
                <a:lnTo>
                  <a:pt x="404" y="1193"/>
                </a:lnTo>
                <a:lnTo>
                  <a:pt x="419" y="1188"/>
                </a:lnTo>
                <a:lnTo>
                  <a:pt x="436" y="1177"/>
                </a:lnTo>
                <a:lnTo>
                  <a:pt x="446" y="1162"/>
                </a:lnTo>
                <a:lnTo>
                  <a:pt x="457" y="1146"/>
                </a:lnTo>
                <a:lnTo>
                  <a:pt x="462" y="1130"/>
                </a:lnTo>
                <a:lnTo>
                  <a:pt x="462" y="1109"/>
                </a:lnTo>
                <a:lnTo>
                  <a:pt x="462" y="250"/>
                </a:lnTo>
                <a:lnTo>
                  <a:pt x="462" y="250"/>
                </a:lnTo>
                <a:lnTo>
                  <a:pt x="462" y="223"/>
                </a:lnTo>
                <a:lnTo>
                  <a:pt x="451" y="196"/>
                </a:lnTo>
                <a:lnTo>
                  <a:pt x="436" y="170"/>
                </a:lnTo>
                <a:lnTo>
                  <a:pt x="419" y="149"/>
                </a:lnTo>
                <a:lnTo>
                  <a:pt x="398" y="132"/>
                </a:lnTo>
                <a:lnTo>
                  <a:pt x="372" y="117"/>
                </a:lnTo>
                <a:lnTo>
                  <a:pt x="345" y="106"/>
                </a:lnTo>
                <a:lnTo>
                  <a:pt x="319" y="1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6" name="Freeform 992"/>
          <p:cNvSpPr>
            <a:spLocks noChangeArrowheads="1"/>
          </p:cNvSpPr>
          <p:nvPr/>
        </p:nvSpPr>
        <p:spPr bwMode="auto">
          <a:xfrm>
            <a:off x="7922419" y="3653244"/>
            <a:ext cx="76095" cy="44607"/>
          </a:xfrm>
          <a:custGeom>
            <a:avLst/>
            <a:gdLst>
              <a:gd name="T0" fmla="*/ 212 w 255"/>
              <a:gd name="T1" fmla="*/ 106 h 150"/>
              <a:gd name="T2" fmla="*/ 191 w 255"/>
              <a:gd name="T3" fmla="*/ 106 h 150"/>
              <a:gd name="T4" fmla="*/ 191 w 255"/>
              <a:gd name="T5" fmla="*/ 43 h 150"/>
              <a:gd name="T6" fmla="*/ 212 w 255"/>
              <a:gd name="T7" fmla="*/ 43 h 150"/>
              <a:gd name="T8" fmla="*/ 212 w 255"/>
              <a:gd name="T9" fmla="*/ 106 h 150"/>
              <a:gd name="T10" fmla="*/ 42 w 255"/>
              <a:gd name="T11" fmla="*/ 43 h 150"/>
              <a:gd name="T12" fmla="*/ 64 w 255"/>
              <a:gd name="T13" fmla="*/ 43 h 150"/>
              <a:gd name="T14" fmla="*/ 64 w 255"/>
              <a:gd name="T15" fmla="*/ 106 h 150"/>
              <a:gd name="T16" fmla="*/ 42 w 255"/>
              <a:gd name="T17" fmla="*/ 106 h 150"/>
              <a:gd name="T18" fmla="*/ 42 w 255"/>
              <a:gd name="T19" fmla="*/ 43 h 150"/>
              <a:gd name="T20" fmla="*/ 149 w 255"/>
              <a:gd name="T21" fmla="*/ 43 h 150"/>
              <a:gd name="T22" fmla="*/ 149 w 255"/>
              <a:gd name="T23" fmla="*/ 106 h 150"/>
              <a:gd name="T24" fmla="*/ 106 w 255"/>
              <a:gd name="T25" fmla="*/ 106 h 150"/>
              <a:gd name="T26" fmla="*/ 106 w 255"/>
              <a:gd name="T27" fmla="*/ 43 h 150"/>
              <a:gd name="T28" fmla="*/ 149 w 255"/>
              <a:gd name="T29" fmla="*/ 43 h 150"/>
              <a:gd name="T30" fmla="*/ 254 w 255"/>
              <a:gd name="T31" fmla="*/ 0 h 150"/>
              <a:gd name="T32" fmla="*/ 0 w 255"/>
              <a:gd name="T33" fmla="*/ 0 h 150"/>
              <a:gd name="T34" fmla="*/ 0 w 255"/>
              <a:gd name="T35" fmla="*/ 149 h 150"/>
              <a:gd name="T36" fmla="*/ 254 w 255"/>
              <a:gd name="T37" fmla="*/ 149 h 150"/>
              <a:gd name="T38" fmla="*/ 254 w 255"/>
              <a:gd name="T3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5" h="150">
                <a:moveTo>
                  <a:pt x="212" y="106"/>
                </a:moveTo>
                <a:lnTo>
                  <a:pt x="191" y="106"/>
                </a:lnTo>
                <a:lnTo>
                  <a:pt x="191" y="43"/>
                </a:lnTo>
                <a:lnTo>
                  <a:pt x="212" y="43"/>
                </a:lnTo>
                <a:lnTo>
                  <a:pt x="212" y="106"/>
                </a:lnTo>
                <a:close/>
                <a:moveTo>
                  <a:pt x="42" y="43"/>
                </a:moveTo>
                <a:lnTo>
                  <a:pt x="64" y="43"/>
                </a:lnTo>
                <a:lnTo>
                  <a:pt x="64" y="106"/>
                </a:lnTo>
                <a:lnTo>
                  <a:pt x="42" y="106"/>
                </a:lnTo>
                <a:lnTo>
                  <a:pt x="42" y="43"/>
                </a:lnTo>
                <a:close/>
                <a:moveTo>
                  <a:pt x="149" y="43"/>
                </a:moveTo>
                <a:lnTo>
                  <a:pt x="149" y="106"/>
                </a:lnTo>
                <a:lnTo>
                  <a:pt x="106" y="106"/>
                </a:lnTo>
                <a:lnTo>
                  <a:pt x="106" y="43"/>
                </a:lnTo>
                <a:lnTo>
                  <a:pt x="149" y="43"/>
                </a:lnTo>
                <a:close/>
                <a:moveTo>
                  <a:pt x="254" y="0"/>
                </a:moveTo>
                <a:lnTo>
                  <a:pt x="0" y="0"/>
                </a:lnTo>
                <a:lnTo>
                  <a:pt x="0" y="149"/>
                </a:lnTo>
                <a:lnTo>
                  <a:pt x="254" y="149"/>
                </a:lnTo>
                <a:lnTo>
                  <a:pt x="25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7" name="Freeform 993"/>
          <p:cNvSpPr>
            <a:spLocks noChangeArrowheads="1"/>
          </p:cNvSpPr>
          <p:nvPr/>
        </p:nvSpPr>
        <p:spPr bwMode="auto">
          <a:xfrm>
            <a:off x="7892244" y="3704411"/>
            <a:ext cx="137758" cy="351612"/>
          </a:xfrm>
          <a:custGeom>
            <a:avLst/>
            <a:gdLst>
              <a:gd name="T0" fmla="*/ 42 w 463"/>
              <a:gd name="T1" fmla="*/ 154 h 1184"/>
              <a:gd name="T2" fmla="*/ 79 w 463"/>
              <a:gd name="T3" fmla="*/ 128 h 1184"/>
              <a:gd name="T4" fmla="*/ 159 w 463"/>
              <a:gd name="T5" fmla="*/ 75 h 1184"/>
              <a:gd name="T6" fmla="*/ 292 w 463"/>
              <a:gd name="T7" fmla="*/ 43 h 1184"/>
              <a:gd name="T8" fmla="*/ 302 w 463"/>
              <a:gd name="T9" fmla="*/ 75 h 1184"/>
              <a:gd name="T10" fmla="*/ 377 w 463"/>
              <a:gd name="T11" fmla="*/ 128 h 1184"/>
              <a:gd name="T12" fmla="*/ 419 w 463"/>
              <a:gd name="T13" fmla="*/ 154 h 1184"/>
              <a:gd name="T14" fmla="*/ 419 w 463"/>
              <a:gd name="T15" fmla="*/ 542 h 1184"/>
              <a:gd name="T16" fmla="*/ 377 w 463"/>
              <a:gd name="T17" fmla="*/ 589 h 1184"/>
              <a:gd name="T18" fmla="*/ 377 w 463"/>
              <a:gd name="T19" fmla="*/ 632 h 1184"/>
              <a:gd name="T20" fmla="*/ 377 w 463"/>
              <a:gd name="T21" fmla="*/ 673 h 1184"/>
              <a:gd name="T22" fmla="*/ 414 w 463"/>
              <a:gd name="T23" fmla="*/ 748 h 1184"/>
              <a:gd name="T24" fmla="*/ 186 w 463"/>
              <a:gd name="T25" fmla="*/ 886 h 1184"/>
              <a:gd name="T26" fmla="*/ 186 w 463"/>
              <a:gd name="T27" fmla="*/ 1098 h 1184"/>
              <a:gd name="T28" fmla="*/ 414 w 463"/>
              <a:gd name="T29" fmla="*/ 1135 h 1184"/>
              <a:gd name="T30" fmla="*/ 42 w 463"/>
              <a:gd name="T31" fmla="*/ 1135 h 1184"/>
              <a:gd name="T32" fmla="*/ 122 w 463"/>
              <a:gd name="T33" fmla="*/ 1056 h 1184"/>
              <a:gd name="T34" fmla="*/ 334 w 463"/>
              <a:gd name="T35" fmla="*/ 949 h 1184"/>
              <a:gd name="T36" fmla="*/ 334 w 463"/>
              <a:gd name="T37" fmla="*/ 737 h 1184"/>
              <a:gd name="T38" fmla="*/ 53 w 463"/>
              <a:gd name="T39" fmla="*/ 732 h 1184"/>
              <a:gd name="T40" fmla="*/ 186 w 463"/>
              <a:gd name="T41" fmla="*/ 632 h 1184"/>
              <a:gd name="T42" fmla="*/ 64 w 463"/>
              <a:gd name="T43" fmla="*/ 589 h 1184"/>
              <a:gd name="T44" fmla="*/ 37 w 463"/>
              <a:gd name="T45" fmla="*/ 547 h 1184"/>
              <a:gd name="T46" fmla="*/ 419 w 463"/>
              <a:gd name="T47" fmla="*/ 542 h 1184"/>
              <a:gd name="T48" fmla="*/ 95 w 463"/>
              <a:gd name="T49" fmla="*/ 399 h 1184"/>
              <a:gd name="T50" fmla="*/ 37 w 463"/>
              <a:gd name="T51" fmla="*/ 234 h 1184"/>
              <a:gd name="T52" fmla="*/ 95 w 463"/>
              <a:gd name="T53" fmla="*/ 282 h 1184"/>
              <a:gd name="T54" fmla="*/ 419 w 463"/>
              <a:gd name="T55" fmla="*/ 234 h 1184"/>
              <a:gd name="T56" fmla="*/ 350 w 463"/>
              <a:gd name="T57" fmla="*/ 425 h 1184"/>
              <a:gd name="T58" fmla="*/ 377 w 463"/>
              <a:gd name="T59" fmla="*/ 340 h 1184"/>
              <a:gd name="T60" fmla="*/ 329 w 463"/>
              <a:gd name="T61" fmla="*/ 234 h 1184"/>
              <a:gd name="T62" fmla="*/ 329 w 463"/>
              <a:gd name="T63" fmla="*/ 377 h 1184"/>
              <a:gd name="T64" fmla="*/ 271 w 463"/>
              <a:gd name="T65" fmla="*/ 435 h 1184"/>
              <a:gd name="T66" fmla="*/ 207 w 463"/>
              <a:gd name="T67" fmla="*/ 441 h 1184"/>
              <a:gd name="T68" fmla="*/ 143 w 463"/>
              <a:gd name="T69" fmla="*/ 399 h 1184"/>
              <a:gd name="T70" fmla="*/ 122 w 463"/>
              <a:gd name="T71" fmla="*/ 340 h 1184"/>
              <a:gd name="T72" fmla="*/ 154 w 463"/>
              <a:gd name="T73" fmla="*/ 266 h 1184"/>
              <a:gd name="T74" fmla="*/ 228 w 463"/>
              <a:gd name="T75" fmla="*/ 234 h 1184"/>
              <a:gd name="T76" fmla="*/ 286 w 463"/>
              <a:gd name="T77" fmla="*/ 250 h 1184"/>
              <a:gd name="T78" fmla="*/ 334 w 463"/>
              <a:gd name="T79" fmla="*/ 318 h 1184"/>
              <a:gd name="T80" fmla="*/ 361 w 463"/>
              <a:gd name="T81" fmla="*/ 80 h 1184"/>
              <a:gd name="T82" fmla="*/ 334 w 463"/>
              <a:gd name="T83" fmla="*/ 43 h 1184"/>
              <a:gd name="T84" fmla="*/ 101 w 463"/>
              <a:gd name="T85" fmla="*/ 43 h 1184"/>
              <a:gd name="T86" fmla="*/ 122 w 463"/>
              <a:gd name="T87" fmla="*/ 59 h 1184"/>
              <a:gd name="T88" fmla="*/ 79 w 463"/>
              <a:gd name="T89" fmla="*/ 85 h 1184"/>
              <a:gd name="T90" fmla="*/ 5 w 463"/>
              <a:gd name="T91" fmla="*/ 138 h 1184"/>
              <a:gd name="T92" fmla="*/ 0 w 463"/>
              <a:gd name="T93" fmla="*/ 542 h 1184"/>
              <a:gd name="T94" fmla="*/ 26 w 463"/>
              <a:gd name="T95" fmla="*/ 606 h 1184"/>
              <a:gd name="T96" fmla="*/ 37 w 463"/>
              <a:gd name="T97" fmla="*/ 668 h 1184"/>
              <a:gd name="T98" fmla="*/ 26 w 463"/>
              <a:gd name="T99" fmla="*/ 705 h 1184"/>
              <a:gd name="T100" fmla="*/ 0 w 463"/>
              <a:gd name="T101" fmla="*/ 769 h 1184"/>
              <a:gd name="T102" fmla="*/ 16 w 463"/>
              <a:gd name="T103" fmla="*/ 1167 h 1184"/>
              <a:gd name="T104" fmla="*/ 404 w 463"/>
              <a:gd name="T105" fmla="*/ 1183 h 1184"/>
              <a:gd name="T106" fmla="*/ 462 w 463"/>
              <a:gd name="T107" fmla="*/ 1124 h 1184"/>
              <a:gd name="T108" fmla="*/ 457 w 463"/>
              <a:gd name="T109" fmla="*/ 732 h 1184"/>
              <a:gd name="T110" fmla="*/ 425 w 463"/>
              <a:gd name="T111" fmla="*/ 684 h 1184"/>
              <a:gd name="T112" fmla="*/ 425 w 463"/>
              <a:gd name="T113" fmla="*/ 621 h 1184"/>
              <a:gd name="T114" fmla="*/ 457 w 463"/>
              <a:gd name="T115" fmla="*/ 579 h 1184"/>
              <a:gd name="T116" fmla="*/ 462 w 463"/>
              <a:gd name="T117" fmla="*/ 170 h 1184"/>
              <a:gd name="T118" fmla="*/ 408 w 463"/>
              <a:gd name="T119" fmla="*/ 90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3" h="1184">
                <a:moveTo>
                  <a:pt x="37" y="192"/>
                </a:moveTo>
                <a:lnTo>
                  <a:pt x="37" y="170"/>
                </a:lnTo>
                <a:lnTo>
                  <a:pt x="37" y="170"/>
                </a:lnTo>
                <a:lnTo>
                  <a:pt x="42" y="154"/>
                </a:lnTo>
                <a:lnTo>
                  <a:pt x="53" y="138"/>
                </a:lnTo>
                <a:lnTo>
                  <a:pt x="64" y="128"/>
                </a:lnTo>
                <a:lnTo>
                  <a:pt x="79" y="128"/>
                </a:lnTo>
                <a:lnTo>
                  <a:pt x="79" y="128"/>
                </a:lnTo>
                <a:lnTo>
                  <a:pt x="101" y="128"/>
                </a:lnTo>
                <a:lnTo>
                  <a:pt x="117" y="122"/>
                </a:lnTo>
                <a:lnTo>
                  <a:pt x="143" y="101"/>
                </a:lnTo>
                <a:lnTo>
                  <a:pt x="159" y="75"/>
                </a:lnTo>
                <a:lnTo>
                  <a:pt x="165" y="59"/>
                </a:lnTo>
                <a:lnTo>
                  <a:pt x="165" y="43"/>
                </a:lnTo>
                <a:lnTo>
                  <a:pt x="165" y="43"/>
                </a:lnTo>
                <a:lnTo>
                  <a:pt x="292" y="43"/>
                </a:lnTo>
                <a:lnTo>
                  <a:pt x="292" y="43"/>
                </a:lnTo>
                <a:lnTo>
                  <a:pt x="292" y="43"/>
                </a:lnTo>
                <a:lnTo>
                  <a:pt x="297" y="59"/>
                </a:lnTo>
                <a:lnTo>
                  <a:pt x="302" y="75"/>
                </a:lnTo>
                <a:lnTo>
                  <a:pt x="318" y="101"/>
                </a:lnTo>
                <a:lnTo>
                  <a:pt x="345" y="122"/>
                </a:lnTo>
                <a:lnTo>
                  <a:pt x="361" y="128"/>
                </a:lnTo>
                <a:lnTo>
                  <a:pt x="377" y="128"/>
                </a:lnTo>
                <a:lnTo>
                  <a:pt x="377" y="128"/>
                </a:lnTo>
                <a:lnTo>
                  <a:pt x="393" y="128"/>
                </a:lnTo>
                <a:lnTo>
                  <a:pt x="408" y="138"/>
                </a:lnTo>
                <a:lnTo>
                  <a:pt x="419" y="154"/>
                </a:lnTo>
                <a:lnTo>
                  <a:pt x="419" y="170"/>
                </a:lnTo>
                <a:lnTo>
                  <a:pt x="419" y="192"/>
                </a:lnTo>
                <a:lnTo>
                  <a:pt x="37" y="192"/>
                </a:lnTo>
                <a:close/>
                <a:moveTo>
                  <a:pt x="419" y="542"/>
                </a:moveTo>
                <a:lnTo>
                  <a:pt x="419" y="542"/>
                </a:lnTo>
                <a:lnTo>
                  <a:pt x="419" y="547"/>
                </a:lnTo>
                <a:lnTo>
                  <a:pt x="377" y="547"/>
                </a:lnTo>
                <a:lnTo>
                  <a:pt x="377" y="589"/>
                </a:lnTo>
                <a:lnTo>
                  <a:pt x="393" y="589"/>
                </a:lnTo>
                <a:lnTo>
                  <a:pt x="393" y="589"/>
                </a:lnTo>
                <a:lnTo>
                  <a:pt x="382" y="611"/>
                </a:lnTo>
                <a:lnTo>
                  <a:pt x="377" y="632"/>
                </a:lnTo>
                <a:lnTo>
                  <a:pt x="271" y="632"/>
                </a:lnTo>
                <a:lnTo>
                  <a:pt x="271" y="673"/>
                </a:lnTo>
                <a:lnTo>
                  <a:pt x="377" y="673"/>
                </a:lnTo>
                <a:lnTo>
                  <a:pt x="377" y="673"/>
                </a:lnTo>
                <a:lnTo>
                  <a:pt x="387" y="705"/>
                </a:lnTo>
                <a:lnTo>
                  <a:pt x="404" y="732"/>
                </a:lnTo>
                <a:lnTo>
                  <a:pt x="404" y="732"/>
                </a:lnTo>
                <a:lnTo>
                  <a:pt x="414" y="748"/>
                </a:lnTo>
                <a:lnTo>
                  <a:pt x="419" y="769"/>
                </a:lnTo>
                <a:lnTo>
                  <a:pt x="419" y="843"/>
                </a:lnTo>
                <a:lnTo>
                  <a:pt x="186" y="843"/>
                </a:lnTo>
                <a:lnTo>
                  <a:pt x="186" y="886"/>
                </a:lnTo>
                <a:lnTo>
                  <a:pt x="419" y="886"/>
                </a:lnTo>
                <a:lnTo>
                  <a:pt x="419" y="1056"/>
                </a:lnTo>
                <a:lnTo>
                  <a:pt x="186" y="1056"/>
                </a:lnTo>
                <a:lnTo>
                  <a:pt x="186" y="1098"/>
                </a:lnTo>
                <a:lnTo>
                  <a:pt x="419" y="1098"/>
                </a:lnTo>
                <a:lnTo>
                  <a:pt x="419" y="1124"/>
                </a:lnTo>
                <a:lnTo>
                  <a:pt x="419" y="1124"/>
                </a:lnTo>
                <a:lnTo>
                  <a:pt x="414" y="1135"/>
                </a:lnTo>
                <a:lnTo>
                  <a:pt x="404" y="1141"/>
                </a:lnTo>
                <a:lnTo>
                  <a:pt x="53" y="1141"/>
                </a:lnTo>
                <a:lnTo>
                  <a:pt x="53" y="1141"/>
                </a:lnTo>
                <a:lnTo>
                  <a:pt x="42" y="1135"/>
                </a:lnTo>
                <a:lnTo>
                  <a:pt x="37" y="1124"/>
                </a:lnTo>
                <a:lnTo>
                  <a:pt x="37" y="1098"/>
                </a:lnTo>
                <a:lnTo>
                  <a:pt x="122" y="1098"/>
                </a:lnTo>
                <a:lnTo>
                  <a:pt x="122" y="1056"/>
                </a:lnTo>
                <a:lnTo>
                  <a:pt x="37" y="1056"/>
                </a:lnTo>
                <a:lnTo>
                  <a:pt x="37" y="992"/>
                </a:lnTo>
                <a:lnTo>
                  <a:pt x="334" y="992"/>
                </a:lnTo>
                <a:lnTo>
                  <a:pt x="334" y="949"/>
                </a:lnTo>
                <a:lnTo>
                  <a:pt x="37" y="949"/>
                </a:lnTo>
                <a:lnTo>
                  <a:pt x="37" y="780"/>
                </a:lnTo>
                <a:lnTo>
                  <a:pt x="334" y="780"/>
                </a:lnTo>
                <a:lnTo>
                  <a:pt x="334" y="737"/>
                </a:lnTo>
                <a:lnTo>
                  <a:pt x="48" y="737"/>
                </a:lnTo>
                <a:lnTo>
                  <a:pt x="48" y="737"/>
                </a:lnTo>
                <a:lnTo>
                  <a:pt x="53" y="732"/>
                </a:lnTo>
                <a:lnTo>
                  <a:pt x="53" y="732"/>
                </a:lnTo>
                <a:lnTo>
                  <a:pt x="74" y="705"/>
                </a:lnTo>
                <a:lnTo>
                  <a:pt x="79" y="673"/>
                </a:lnTo>
                <a:lnTo>
                  <a:pt x="186" y="673"/>
                </a:lnTo>
                <a:lnTo>
                  <a:pt x="186" y="632"/>
                </a:lnTo>
                <a:lnTo>
                  <a:pt x="79" y="632"/>
                </a:lnTo>
                <a:lnTo>
                  <a:pt x="79" y="632"/>
                </a:lnTo>
                <a:lnTo>
                  <a:pt x="74" y="611"/>
                </a:lnTo>
                <a:lnTo>
                  <a:pt x="64" y="589"/>
                </a:lnTo>
                <a:lnTo>
                  <a:pt x="334" y="589"/>
                </a:lnTo>
                <a:lnTo>
                  <a:pt x="334" y="547"/>
                </a:lnTo>
                <a:lnTo>
                  <a:pt x="37" y="547"/>
                </a:lnTo>
                <a:lnTo>
                  <a:pt x="37" y="547"/>
                </a:lnTo>
                <a:lnTo>
                  <a:pt x="37" y="542"/>
                </a:lnTo>
                <a:lnTo>
                  <a:pt x="37" y="489"/>
                </a:lnTo>
                <a:lnTo>
                  <a:pt x="419" y="489"/>
                </a:lnTo>
                <a:lnTo>
                  <a:pt x="419" y="542"/>
                </a:lnTo>
                <a:close/>
                <a:moveTo>
                  <a:pt x="79" y="340"/>
                </a:moveTo>
                <a:lnTo>
                  <a:pt x="79" y="340"/>
                </a:lnTo>
                <a:lnTo>
                  <a:pt x="85" y="367"/>
                </a:lnTo>
                <a:lnTo>
                  <a:pt x="95" y="399"/>
                </a:lnTo>
                <a:lnTo>
                  <a:pt x="106" y="425"/>
                </a:lnTo>
                <a:lnTo>
                  <a:pt x="127" y="446"/>
                </a:lnTo>
                <a:lnTo>
                  <a:pt x="37" y="446"/>
                </a:lnTo>
                <a:lnTo>
                  <a:pt x="37" y="234"/>
                </a:lnTo>
                <a:lnTo>
                  <a:pt x="127" y="234"/>
                </a:lnTo>
                <a:lnTo>
                  <a:pt x="127" y="234"/>
                </a:lnTo>
                <a:lnTo>
                  <a:pt x="106" y="255"/>
                </a:lnTo>
                <a:lnTo>
                  <a:pt x="95" y="282"/>
                </a:lnTo>
                <a:lnTo>
                  <a:pt x="85" y="308"/>
                </a:lnTo>
                <a:lnTo>
                  <a:pt x="79" y="340"/>
                </a:lnTo>
                <a:close/>
                <a:moveTo>
                  <a:pt x="329" y="234"/>
                </a:moveTo>
                <a:lnTo>
                  <a:pt x="419" y="234"/>
                </a:lnTo>
                <a:lnTo>
                  <a:pt x="419" y="446"/>
                </a:lnTo>
                <a:lnTo>
                  <a:pt x="329" y="446"/>
                </a:lnTo>
                <a:lnTo>
                  <a:pt x="329" y="446"/>
                </a:lnTo>
                <a:lnTo>
                  <a:pt x="350" y="425"/>
                </a:lnTo>
                <a:lnTo>
                  <a:pt x="366" y="399"/>
                </a:lnTo>
                <a:lnTo>
                  <a:pt x="372" y="367"/>
                </a:lnTo>
                <a:lnTo>
                  <a:pt x="377" y="340"/>
                </a:lnTo>
                <a:lnTo>
                  <a:pt x="377" y="340"/>
                </a:lnTo>
                <a:lnTo>
                  <a:pt x="372" y="308"/>
                </a:lnTo>
                <a:lnTo>
                  <a:pt x="366" y="282"/>
                </a:lnTo>
                <a:lnTo>
                  <a:pt x="350" y="255"/>
                </a:lnTo>
                <a:lnTo>
                  <a:pt x="329" y="234"/>
                </a:lnTo>
                <a:close/>
                <a:moveTo>
                  <a:pt x="334" y="340"/>
                </a:moveTo>
                <a:lnTo>
                  <a:pt x="334" y="340"/>
                </a:lnTo>
                <a:lnTo>
                  <a:pt x="334" y="361"/>
                </a:lnTo>
                <a:lnTo>
                  <a:pt x="329" y="377"/>
                </a:lnTo>
                <a:lnTo>
                  <a:pt x="318" y="399"/>
                </a:lnTo>
                <a:lnTo>
                  <a:pt x="302" y="414"/>
                </a:lnTo>
                <a:lnTo>
                  <a:pt x="286" y="425"/>
                </a:lnTo>
                <a:lnTo>
                  <a:pt x="271" y="435"/>
                </a:lnTo>
                <a:lnTo>
                  <a:pt x="250" y="441"/>
                </a:lnTo>
                <a:lnTo>
                  <a:pt x="228" y="446"/>
                </a:lnTo>
                <a:lnTo>
                  <a:pt x="228" y="446"/>
                </a:lnTo>
                <a:lnTo>
                  <a:pt x="207" y="441"/>
                </a:lnTo>
                <a:lnTo>
                  <a:pt x="186" y="435"/>
                </a:lnTo>
                <a:lnTo>
                  <a:pt x="169" y="425"/>
                </a:lnTo>
                <a:lnTo>
                  <a:pt x="154" y="414"/>
                </a:lnTo>
                <a:lnTo>
                  <a:pt x="143" y="399"/>
                </a:lnTo>
                <a:lnTo>
                  <a:pt x="133" y="377"/>
                </a:lnTo>
                <a:lnTo>
                  <a:pt x="127" y="361"/>
                </a:lnTo>
                <a:lnTo>
                  <a:pt x="122" y="340"/>
                </a:lnTo>
                <a:lnTo>
                  <a:pt x="122" y="340"/>
                </a:lnTo>
                <a:lnTo>
                  <a:pt x="127" y="318"/>
                </a:lnTo>
                <a:lnTo>
                  <a:pt x="133" y="297"/>
                </a:lnTo>
                <a:lnTo>
                  <a:pt x="143" y="282"/>
                </a:lnTo>
                <a:lnTo>
                  <a:pt x="154" y="266"/>
                </a:lnTo>
                <a:lnTo>
                  <a:pt x="169" y="250"/>
                </a:lnTo>
                <a:lnTo>
                  <a:pt x="186" y="239"/>
                </a:lnTo>
                <a:lnTo>
                  <a:pt x="207" y="234"/>
                </a:lnTo>
                <a:lnTo>
                  <a:pt x="228" y="234"/>
                </a:lnTo>
                <a:lnTo>
                  <a:pt x="228" y="234"/>
                </a:lnTo>
                <a:lnTo>
                  <a:pt x="250" y="234"/>
                </a:lnTo>
                <a:lnTo>
                  <a:pt x="271" y="239"/>
                </a:lnTo>
                <a:lnTo>
                  <a:pt x="286" y="250"/>
                </a:lnTo>
                <a:lnTo>
                  <a:pt x="302" y="266"/>
                </a:lnTo>
                <a:lnTo>
                  <a:pt x="318" y="282"/>
                </a:lnTo>
                <a:lnTo>
                  <a:pt x="329" y="297"/>
                </a:lnTo>
                <a:lnTo>
                  <a:pt x="334" y="318"/>
                </a:lnTo>
                <a:lnTo>
                  <a:pt x="334" y="340"/>
                </a:lnTo>
                <a:close/>
                <a:moveTo>
                  <a:pt x="377" y="85"/>
                </a:moveTo>
                <a:lnTo>
                  <a:pt x="377" y="85"/>
                </a:lnTo>
                <a:lnTo>
                  <a:pt x="361" y="80"/>
                </a:lnTo>
                <a:lnTo>
                  <a:pt x="345" y="75"/>
                </a:lnTo>
                <a:lnTo>
                  <a:pt x="340" y="59"/>
                </a:lnTo>
                <a:lnTo>
                  <a:pt x="334" y="43"/>
                </a:lnTo>
                <a:lnTo>
                  <a:pt x="334" y="43"/>
                </a:lnTo>
                <a:lnTo>
                  <a:pt x="355" y="43"/>
                </a:lnTo>
                <a:lnTo>
                  <a:pt x="355" y="0"/>
                </a:lnTo>
                <a:lnTo>
                  <a:pt x="101" y="0"/>
                </a:lnTo>
                <a:lnTo>
                  <a:pt x="101" y="43"/>
                </a:lnTo>
                <a:lnTo>
                  <a:pt x="122" y="43"/>
                </a:lnTo>
                <a:lnTo>
                  <a:pt x="122" y="43"/>
                </a:lnTo>
                <a:lnTo>
                  <a:pt x="122" y="43"/>
                </a:lnTo>
                <a:lnTo>
                  <a:pt x="122" y="59"/>
                </a:lnTo>
                <a:lnTo>
                  <a:pt x="111" y="75"/>
                </a:lnTo>
                <a:lnTo>
                  <a:pt x="95" y="80"/>
                </a:lnTo>
                <a:lnTo>
                  <a:pt x="79" y="85"/>
                </a:lnTo>
                <a:lnTo>
                  <a:pt x="79" y="85"/>
                </a:lnTo>
                <a:lnTo>
                  <a:pt x="64" y="85"/>
                </a:lnTo>
                <a:lnTo>
                  <a:pt x="48" y="90"/>
                </a:lnTo>
                <a:lnTo>
                  <a:pt x="21" y="111"/>
                </a:lnTo>
                <a:lnTo>
                  <a:pt x="5" y="138"/>
                </a:lnTo>
                <a:lnTo>
                  <a:pt x="0" y="154"/>
                </a:lnTo>
                <a:lnTo>
                  <a:pt x="0" y="170"/>
                </a:lnTo>
                <a:lnTo>
                  <a:pt x="0" y="542"/>
                </a:lnTo>
                <a:lnTo>
                  <a:pt x="0" y="542"/>
                </a:lnTo>
                <a:lnTo>
                  <a:pt x="0" y="557"/>
                </a:lnTo>
                <a:lnTo>
                  <a:pt x="5" y="579"/>
                </a:lnTo>
                <a:lnTo>
                  <a:pt x="11" y="595"/>
                </a:lnTo>
                <a:lnTo>
                  <a:pt x="26" y="606"/>
                </a:lnTo>
                <a:lnTo>
                  <a:pt x="26" y="606"/>
                </a:lnTo>
                <a:lnTo>
                  <a:pt x="37" y="621"/>
                </a:lnTo>
                <a:lnTo>
                  <a:pt x="37" y="643"/>
                </a:lnTo>
                <a:lnTo>
                  <a:pt x="37" y="668"/>
                </a:lnTo>
                <a:lnTo>
                  <a:pt x="37" y="668"/>
                </a:lnTo>
                <a:lnTo>
                  <a:pt x="37" y="684"/>
                </a:lnTo>
                <a:lnTo>
                  <a:pt x="26" y="705"/>
                </a:lnTo>
                <a:lnTo>
                  <a:pt x="26" y="705"/>
                </a:lnTo>
                <a:lnTo>
                  <a:pt x="11" y="716"/>
                </a:lnTo>
                <a:lnTo>
                  <a:pt x="5" y="732"/>
                </a:lnTo>
                <a:lnTo>
                  <a:pt x="0" y="753"/>
                </a:lnTo>
                <a:lnTo>
                  <a:pt x="0" y="769"/>
                </a:lnTo>
                <a:lnTo>
                  <a:pt x="0" y="1124"/>
                </a:lnTo>
                <a:lnTo>
                  <a:pt x="0" y="1124"/>
                </a:lnTo>
                <a:lnTo>
                  <a:pt x="0" y="1146"/>
                </a:lnTo>
                <a:lnTo>
                  <a:pt x="16" y="1167"/>
                </a:lnTo>
                <a:lnTo>
                  <a:pt x="32" y="1178"/>
                </a:lnTo>
                <a:lnTo>
                  <a:pt x="53" y="1183"/>
                </a:lnTo>
                <a:lnTo>
                  <a:pt x="404" y="1183"/>
                </a:lnTo>
                <a:lnTo>
                  <a:pt x="404" y="1183"/>
                </a:lnTo>
                <a:lnTo>
                  <a:pt x="425" y="1178"/>
                </a:lnTo>
                <a:lnTo>
                  <a:pt x="446" y="1167"/>
                </a:lnTo>
                <a:lnTo>
                  <a:pt x="457" y="1146"/>
                </a:lnTo>
                <a:lnTo>
                  <a:pt x="462" y="1124"/>
                </a:lnTo>
                <a:lnTo>
                  <a:pt x="462" y="769"/>
                </a:lnTo>
                <a:lnTo>
                  <a:pt x="462" y="769"/>
                </a:lnTo>
                <a:lnTo>
                  <a:pt x="462" y="753"/>
                </a:lnTo>
                <a:lnTo>
                  <a:pt x="457" y="732"/>
                </a:lnTo>
                <a:lnTo>
                  <a:pt x="446" y="716"/>
                </a:lnTo>
                <a:lnTo>
                  <a:pt x="435" y="705"/>
                </a:lnTo>
                <a:lnTo>
                  <a:pt x="435" y="705"/>
                </a:lnTo>
                <a:lnTo>
                  <a:pt x="425" y="684"/>
                </a:lnTo>
                <a:lnTo>
                  <a:pt x="419" y="668"/>
                </a:lnTo>
                <a:lnTo>
                  <a:pt x="419" y="643"/>
                </a:lnTo>
                <a:lnTo>
                  <a:pt x="419" y="643"/>
                </a:lnTo>
                <a:lnTo>
                  <a:pt x="425" y="621"/>
                </a:lnTo>
                <a:lnTo>
                  <a:pt x="435" y="606"/>
                </a:lnTo>
                <a:lnTo>
                  <a:pt x="435" y="606"/>
                </a:lnTo>
                <a:lnTo>
                  <a:pt x="446" y="595"/>
                </a:lnTo>
                <a:lnTo>
                  <a:pt x="457" y="579"/>
                </a:lnTo>
                <a:lnTo>
                  <a:pt x="462" y="557"/>
                </a:lnTo>
                <a:lnTo>
                  <a:pt x="462" y="542"/>
                </a:lnTo>
                <a:lnTo>
                  <a:pt x="462" y="170"/>
                </a:lnTo>
                <a:lnTo>
                  <a:pt x="462" y="170"/>
                </a:lnTo>
                <a:lnTo>
                  <a:pt x="462" y="154"/>
                </a:lnTo>
                <a:lnTo>
                  <a:pt x="457" y="138"/>
                </a:lnTo>
                <a:lnTo>
                  <a:pt x="435" y="111"/>
                </a:lnTo>
                <a:lnTo>
                  <a:pt x="408" y="90"/>
                </a:lnTo>
                <a:lnTo>
                  <a:pt x="393" y="85"/>
                </a:lnTo>
                <a:lnTo>
                  <a:pt x="377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8" name="Freeform 994"/>
          <p:cNvSpPr>
            <a:spLocks noChangeArrowheads="1"/>
          </p:cNvSpPr>
          <p:nvPr/>
        </p:nvSpPr>
        <p:spPr bwMode="auto">
          <a:xfrm>
            <a:off x="7947347" y="3735898"/>
            <a:ext cx="26240" cy="13120"/>
          </a:xfrm>
          <a:custGeom>
            <a:avLst/>
            <a:gdLst>
              <a:gd name="T0" fmla="*/ 0 w 86"/>
              <a:gd name="T1" fmla="*/ 0 h 44"/>
              <a:gd name="T2" fmla="*/ 85 w 86"/>
              <a:gd name="T3" fmla="*/ 0 h 44"/>
              <a:gd name="T4" fmla="*/ 85 w 86"/>
              <a:gd name="T5" fmla="*/ 43 h 44"/>
              <a:gd name="T6" fmla="*/ 0 w 86"/>
              <a:gd name="T7" fmla="*/ 43 h 44"/>
              <a:gd name="T8" fmla="*/ 0 w 86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4">
                <a:moveTo>
                  <a:pt x="0" y="0"/>
                </a:moveTo>
                <a:lnTo>
                  <a:pt x="85" y="0"/>
                </a:lnTo>
                <a:lnTo>
                  <a:pt x="85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9" name="Freeform 995"/>
          <p:cNvSpPr>
            <a:spLocks noChangeArrowheads="1"/>
          </p:cNvSpPr>
          <p:nvPr/>
        </p:nvSpPr>
        <p:spPr bwMode="auto">
          <a:xfrm>
            <a:off x="7940787" y="3792314"/>
            <a:ext cx="38048" cy="13120"/>
          </a:xfrm>
          <a:custGeom>
            <a:avLst/>
            <a:gdLst>
              <a:gd name="T0" fmla="*/ 0 w 128"/>
              <a:gd name="T1" fmla="*/ 0 h 44"/>
              <a:gd name="T2" fmla="*/ 127 w 128"/>
              <a:gd name="T3" fmla="*/ 0 h 44"/>
              <a:gd name="T4" fmla="*/ 127 w 128"/>
              <a:gd name="T5" fmla="*/ 43 h 44"/>
              <a:gd name="T6" fmla="*/ 0 w 128"/>
              <a:gd name="T7" fmla="*/ 43 h 44"/>
              <a:gd name="T8" fmla="*/ 0 w 12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44">
                <a:moveTo>
                  <a:pt x="0" y="0"/>
                </a:moveTo>
                <a:lnTo>
                  <a:pt x="127" y="0"/>
                </a:lnTo>
                <a:lnTo>
                  <a:pt x="127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0" name="Freeform 996"/>
          <p:cNvSpPr>
            <a:spLocks noChangeArrowheads="1"/>
          </p:cNvSpPr>
          <p:nvPr/>
        </p:nvSpPr>
        <p:spPr bwMode="auto">
          <a:xfrm>
            <a:off x="7953907" y="3811993"/>
            <a:ext cx="13120" cy="13120"/>
          </a:xfrm>
          <a:custGeom>
            <a:avLst/>
            <a:gdLst>
              <a:gd name="T0" fmla="*/ 0 w 44"/>
              <a:gd name="T1" fmla="*/ 0 h 44"/>
              <a:gd name="T2" fmla="*/ 43 w 44"/>
              <a:gd name="T3" fmla="*/ 0 h 44"/>
              <a:gd name="T4" fmla="*/ 43 w 44"/>
              <a:gd name="T5" fmla="*/ 43 h 44"/>
              <a:gd name="T6" fmla="*/ 0 w 44"/>
              <a:gd name="T7" fmla="*/ 43 h 44"/>
              <a:gd name="T8" fmla="*/ 0 w 44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4">
                <a:moveTo>
                  <a:pt x="0" y="0"/>
                </a:moveTo>
                <a:lnTo>
                  <a:pt x="43" y="0"/>
                </a:lnTo>
                <a:lnTo>
                  <a:pt x="43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1" name="Freeform 997"/>
          <p:cNvSpPr>
            <a:spLocks noChangeArrowheads="1"/>
          </p:cNvSpPr>
          <p:nvPr/>
        </p:nvSpPr>
        <p:spPr bwMode="auto">
          <a:xfrm>
            <a:off x="6882017" y="3691291"/>
            <a:ext cx="401467" cy="345052"/>
          </a:xfrm>
          <a:custGeom>
            <a:avLst/>
            <a:gdLst>
              <a:gd name="T0" fmla="*/ 887 w 1350"/>
              <a:gd name="T1" fmla="*/ 844 h 1158"/>
              <a:gd name="T2" fmla="*/ 1216 w 1350"/>
              <a:gd name="T3" fmla="*/ 722 h 1158"/>
              <a:gd name="T4" fmla="*/ 1163 w 1350"/>
              <a:gd name="T5" fmla="*/ 838 h 1158"/>
              <a:gd name="T6" fmla="*/ 462 w 1350"/>
              <a:gd name="T7" fmla="*/ 1120 h 1158"/>
              <a:gd name="T8" fmla="*/ 276 w 1350"/>
              <a:gd name="T9" fmla="*/ 1072 h 1158"/>
              <a:gd name="T10" fmla="*/ 117 w 1350"/>
              <a:gd name="T11" fmla="*/ 918 h 1158"/>
              <a:gd name="T12" fmla="*/ 86 w 1350"/>
              <a:gd name="T13" fmla="*/ 738 h 1158"/>
              <a:gd name="T14" fmla="*/ 133 w 1350"/>
              <a:gd name="T15" fmla="*/ 908 h 1158"/>
              <a:gd name="T16" fmla="*/ 287 w 1350"/>
              <a:gd name="T17" fmla="*/ 1051 h 1158"/>
              <a:gd name="T18" fmla="*/ 462 w 1350"/>
              <a:gd name="T19" fmla="*/ 1093 h 1158"/>
              <a:gd name="T20" fmla="*/ 669 w 1350"/>
              <a:gd name="T21" fmla="*/ 1035 h 1158"/>
              <a:gd name="T22" fmla="*/ 807 w 1350"/>
              <a:gd name="T23" fmla="*/ 876 h 1158"/>
              <a:gd name="T24" fmla="*/ 866 w 1350"/>
              <a:gd name="T25" fmla="*/ 738 h 1158"/>
              <a:gd name="T26" fmla="*/ 792 w 1350"/>
              <a:gd name="T27" fmla="*/ 950 h 1158"/>
              <a:gd name="T28" fmla="*/ 616 w 1350"/>
              <a:gd name="T29" fmla="*/ 1088 h 1158"/>
              <a:gd name="T30" fmla="*/ 69 w 1350"/>
              <a:gd name="T31" fmla="*/ 664 h 1158"/>
              <a:gd name="T32" fmla="*/ 845 w 1350"/>
              <a:gd name="T33" fmla="*/ 38 h 1158"/>
              <a:gd name="T34" fmla="*/ 1163 w 1350"/>
              <a:gd name="T35" fmla="*/ 171 h 1158"/>
              <a:gd name="T36" fmla="*/ 1221 w 1350"/>
              <a:gd name="T37" fmla="*/ 293 h 1158"/>
              <a:gd name="T38" fmla="*/ 988 w 1350"/>
              <a:gd name="T39" fmla="*/ 186 h 1158"/>
              <a:gd name="T40" fmla="*/ 675 w 1350"/>
              <a:gd name="T41" fmla="*/ 144 h 1158"/>
              <a:gd name="T42" fmla="*/ 303 w 1350"/>
              <a:gd name="T43" fmla="*/ 203 h 1158"/>
              <a:gd name="T44" fmla="*/ 96 w 1350"/>
              <a:gd name="T45" fmla="*/ 319 h 1158"/>
              <a:gd name="T46" fmla="*/ 234 w 1350"/>
              <a:gd name="T47" fmla="*/ 128 h 1158"/>
              <a:gd name="T48" fmla="*/ 802 w 1350"/>
              <a:gd name="T49" fmla="*/ 738 h 1158"/>
              <a:gd name="T50" fmla="*/ 643 w 1350"/>
              <a:gd name="T51" fmla="*/ 998 h 1158"/>
              <a:gd name="T52" fmla="*/ 430 w 1350"/>
              <a:gd name="T53" fmla="*/ 1051 h 1158"/>
              <a:gd name="T54" fmla="*/ 160 w 1350"/>
              <a:gd name="T55" fmla="*/ 860 h 1158"/>
              <a:gd name="T56" fmla="*/ 170 w 1350"/>
              <a:gd name="T57" fmla="*/ 696 h 1158"/>
              <a:gd name="T58" fmla="*/ 59 w 1350"/>
              <a:gd name="T59" fmla="*/ 526 h 1158"/>
              <a:gd name="T60" fmla="*/ 75 w 1350"/>
              <a:gd name="T61" fmla="*/ 404 h 1158"/>
              <a:gd name="T62" fmla="*/ 218 w 1350"/>
              <a:gd name="T63" fmla="*/ 287 h 1158"/>
              <a:gd name="T64" fmla="*/ 547 w 1350"/>
              <a:gd name="T65" fmla="*/ 192 h 1158"/>
              <a:gd name="T66" fmla="*/ 860 w 1350"/>
              <a:gd name="T67" fmla="*/ 203 h 1158"/>
              <a:gd name="T68" fmla="*/ 1126 w 1350"/>
              <a:gd name="T69" fmla="*/ 287 h 1158"/>
              <a:gd name="T70" fmla="*/ 1290 w 1350"/>
              <a:gd name="T71" fmla="*/ 431 h 1158"/>
              <a:gd name="T72" fmla="*/ 1306 w 1350"/>
              <a:gd name="T73" fmla="*/ 526 h 1158"/>
              <a:gd name="T74" fmla="*/ 1131 w 1350"/>
              <a:gd name="T75" fmla="*/ 722 h 1158"/>
              <a:gd name="T76" fmla="*/ 908 w 1350"/>
              <a:gd name="T77" fmla="*/ 716 h 1158"/>
              <a:gd name="T78" fmla="*/ 452 w 1350"/>
              <a:gd name="T79" fmla="*/ 0 h 1158"/>
              <a:gd name="T80" fmla="*/ 181 w 1350"/>
              <a:gd name="T81" fmla="*/ 112 h 1158"/>
              <a:gd name="T82" fmla="*/ 22 w 1350"/>
              <a:gd name="T83" fmla="*/ 357 h 1158"/>
              <a:gd name="T84" fmla="*/ 6 w 1350"/>
              <a:gd name="T85" fmla="*/ 600 h 1158"/>
              <a:gd name="T86" fmla="*/ 22 w 1350"/>
              <a:gd name="T87" fmla="*/ 759 h 1158"/>
              <a:gd name="T88" fmla="*/ 122 w 1350"/>
              <a:gd name="T89" fmla="*/ 998 h 1158"/>
              <a:gd name="T90" fmla="*/ 329 w 1350"/>
              <a:gd name="T91" fmla="*/ 1141 h 1158"/>
              <a:gd name="T92" fmla="*/ 558 w 1350"/>
              <a:gd name="T93" fmla="*/ 1146 h 1158"/>
              <a:gd name="T94" fmla="*/ 792 w 1350"/>
              <a:gd name="T95" fmla="*/ 1014 h 1158"/>
              <a:gd name="T96" fmla="*/ 1041 w 1350"/>
              <a:gd name="T97" fmla="*/ 971 h 1158"/>
              <a:gd name="T98" fmla="*/ 1264 w 1350"/>
              <a:gd name="T99" fmla="*/ 785 h 1158"/>
              <a:gd name="T100" fmla="*/ 1349 w 1350"/>
              <a:gd name="T101" fmla="*/ 505 h 1158"/>
              <a:gd name="T102" fmla="*/ 1290 w 1350"/>
              <a:gd name="T103" fmla="*/ 266 h 1158"/>
              <a:gd name="T104" fmla="*/ 1083 w 1350"/>
              <a:gd name="T105" fmla="*/ 59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50" h="1158">
                <a:moveTo>
                  <a:pt x="845" y="971"/>
                </a:moveTo>
                <a:lnTo>
                  <a:pt x="829" y="971"/>
                </a:lnTo>
                <a:lnTo>
                  <a:pt x="829" y="971"/>
                </a:lnTo>
                <a:lnTo>
                  <a:pt x="860" y="908"/>
                </a:lnTo>
                <a:lnTo>
                  <a:pt x="887" y="844"/>
                </a:lnTo>
                <a:lnTo>
                  <a:pt x="887" y="844"/>
                </a:lnTo>
                <a:lnTo>
                  <a:pt x="887" y="844"/>
                </a:lnTo>
                <a:lnTo>
                  <a:pt x="982" y="823"/>
                </a:lnTo>
                <a:lnTo>
                  <a:pt x="1073" y="796"/>
                </a:lnTo>
                <a:lnTo>
                  <a:pt x="1147" y="759"/>
                </a:lnTo>
                <a:lnTo>
                  <a:pt x="1216" y="722"/>
                </a:lnTo>
                <a:lnTo>
                  <a:pt x="1216" y="722"/>
                </a:lnTo>
                <a:lnTo>
                  <a:pt x="1248" y="696"/>
                </a:lnTo>
                <a:lnTo>
                  <a:pt x="1280" y="664"/>
                </a:lnTo>
                <a:lnTo>
                  <a:pt x="1280" y="664"/>
                </a:lnTo>
                <a:lnTo>
                  <a:pt x="1248" y="727"/>
                </a:lnTo>
                <a:lnTo>
                  <a:pt x="1211" y="785"/>
                </a:lnTo>
                <a:lnTo>
                  <a:pt x="1163" y="838"/>
                </a:lnTo>
                <a:lnTo>
                  <a:pt x="1110" y="886"/>
                </a:lnTo>
                <a:lnTo>
                  <a:pt x="1052" y="918"/>
                </a:lnTo>
                <a:lnTo>
                  <a:pt x="988" y="945"/>
                </a:lnTo>
                <a:lnTo>
                  <a:pt x="919" y="966"/>
                </a:lnTo>
                <a:lnTo>
                  <a:pt x="845" y="971"/>
                </a:lnTo>
                <a:close/>
                <a:moveTo>
                  <a:pt x="462" y="1120"/>
                </a:moveTo>
                <a:lnTo>
                  <a:pt x="462" y="1120"/>
                </a:lnTo>
                <a:lnTo>
                  <a:pt x="425" y="1115"/>
                </a:lnTo>
                <a:lnTo>
                  <a:pt x="383" y="1109"/>
                </a:lnTo>
                <a:lnTo>
                  <a:pt x="346" y="1099"/>
                </a:lnTo>
                <a:lnTo>
                  <a:pt x="308" y="1088"/>
                </a:lnTo>
                <a:lnTo>
                  <a:pt x="276" y="1072"/>
                </a:lnTo>
                <a:lnTo>
                  <a:pt x="244" y="1051"/>
                </a:lnTo>
                <a:lnTo>
                  <a:pt x="213" y="1030"/>
                </a:lnTo>
                <a:lnTo>
                  <a:pt x="186" y="1009"/>
                </a:lnTo>
                <a:lnTo>
                  <a:pt x="160" y="982"/>
                </a:lnTo>
                <a:lnTo>
                  <a:pt x="139" y="950"/>
                </a:lnTo>
                <a:lnTo>
                  <a:pt x="117" y="918"/>
                </a:lnTo>
                <a:lnTo>
                  <a:pt x="96" y="886"/>
                </a:lnTo>
                <a:lnTo>
                  <a:pt x="86" y="849"/>
                </a:lnTo>
                <a:lnTo>
                  <a:pt x="75" y="812"/>
                </a:lnTo>
                <a:lnTo>
                  <a:pt x="64" y="775"/>
                </a:lnTo>
                <a:lnTo>
                  <a:pt x="59" y="738"/>
                </a:lnTo>
                <a:lnTo>
                  <a:pt x="86" y="738"/>
                </a:lnTo>
                <a:lnTo>
                  <a:pt x="86" y="738"/>
                </a:lnTo>
                <a:lnTo>
                  <a:pt x="86" y="775"/>
                </a:lnTo>
                <a:lnTo>
                  <a:pt x="96" y="812"/>
                </a:lnTo>
                <a:lnTo>
                  <a:pt x="107" y="844"/>
                </a:lnTo>
                <a:lnTo>
                  <a:pt x="117" y="876"/>
                </a:lnTo>
                <a:lnTo>
                  <a:pt x="133" y="908"/>
                </a:lnTo>
                <a:lnTo>
                  <a:pt x="154" y="939"/>
                </a:lnTo>
                <a:lnTo>
                  <a:pt x="176" y="966"/>
                </a:lnTo>
                <a:lnTo>
                  <a:pt x="202" y="992"/>
                </a:lnTo>
                <a:lnTo>
                  <a:pt x="229" y="1014"/>
                </a:lnTo>
                <a:lnTo>
                  <a:pt x="255" y="1035"/>
                </a:lnTo>
                <a:lnTo>
                  <a:pt x="287" y="1051"/>
                </a:lnTo>
                <a:lnTo>
                  <a:pt x="319" y="1067"/>
                </a:lnTo>
                <a:lnTo>
                  <a:pt x="356" y="1077"/>
                </a:lnTo>
                <a:lnTo>
                  <a:pt x="388" y="1088"/>
                </a:lnTo>
                <a:lnTo>
                  <a:pt x="425" y="1093"/>
                </a:lnTo>
                <a:lnTo>
                  <a:pt x="462" y="1093"/>
                </a:lnTo>
                <a:lnTo>
                  <a:pt x="462" y="1093"/>
                </a:lnTo>
                <a:lnTo>
                  <a:pt x="500" y="1093"/>
                </a:lnTo>
                <a:lnTo>
                  <a:pt x="536" y="1088"/>
                </a:lnTo>
                <a:lnTo>
                  <a:pt x="574" y="1077"/>
                </a:lnTo>
                <a:lnTo>
                  <a:pt x="606" y="1067"/>
                </a:lnTo>
                <a:lnTo>
                  <a:pt x="637" y="1051"/>
                </a:lnTo>
                <a:lnTo>
                  <a:pt x="669" y="1035"/>
                </a:lnTo>
                <a:lnTo>
                  <a:pt x="696" y="1014"/>
                </a:lnTo>
                <a:lnTo>
                  <a:pt x="722" y="992"/>
                </a:lnTo>
                <a:lnTo>
                  <a:pt x="749" y="966"/>
                </a:lnTo>
                <a:lnTo>
                  <a:pt x="770" y="939"/>
                </a:lnTo>
                <a:lnTo>
                  <a:pt x="792" y="908"/>
                </a:lnTo>
                <a:lnTo>
                  <a:pt x="807" y="876"/>
                </a:lnTo>
                <a:lnTo>
                  <a:pt x="818" y="844"/>
                </a:lnTo>
                <a:lnTo>
                  <a:pt x="829" y="812"/>
                </a:lnTo>
                <a:lnTo>
                  <a:pt x="839" y="775"/>
                </a:lnTo>
                <a:lnTo>
                  <a:pt x="845" y="738"/>
                </a:lnTo>
                <a:lnTo>
                  <a:pt x="866" y="738"/>
                </a:lnTo>
                <a:lnTo>
                  <a:pt x="866" y="738"/>
                </a:lnTo>
                <a:lnTo>
                  <a:pt x="860" y="775"/>
                </a:lnTo>
                <a:lnTo>
                  <a:pt x="850" y="812"/>
                </a:lnTo>
                <a:lnTo>
                  <a:pt x="839" y="849"/>
                </a:lnTo>
                <a:lnTo>
                  <a:pt x="829" y="886"/>
                </a:lnTo>
                <a:lnTo>
                  <a:pt x="807" y="918"/>
                </a:lnTo>
                <a:lnTo>
                  <a:pt x="792" y="950"/>
                </a:lnTo>
                <a:lnTo>
                  <a:pt x="765" y="982"/>
                </a:lnTo>
                <a:lnTo>
                  <a:pt x="739" y="1009"/>
                </a:lnTo>
                <a:lnTo>
                  <a:pt x="712" y="1030"/>
                </a:lnTo>
                <a:lnTo>
                  <a:pt x="680" y="1051"/>
                </a:lnTo>
                <a:lnTo>
                  <a:pt x="648" y="1072"/>
                </a:lnTo>
                <a:lnTo>
                  <a:pt x="616" y="1088"/>
                </a:lnTo>
                <a:lnTo>
                  <a:pt x="579" y="1099"/>
                </a:lnTo>
                <a:lnTo>
                  <a:pt x="542" y="1109"/>
                </a:lnTo>
                <a:lnTo>
                  <a:pt x="504" y="1115"/>
                </a:lnTo>
                <a:lnTo>
                  <a:pt x="462" y="1120"/>
                </a:lnTo>
                <a:close/>
                <a:moveTo>
                  <a:pt x="69" y="664"/>
                </a:moveTo>
                <a:lnTo>
                  <a:pt x="69" y="664"/>
                </a:lnTo>
                <a:lnTo>
                  <a:pt x="101" y="696"/>
                </a:lnTo>
                <a:lnTo>
                  <a:pt x="80" y="696"/>
                </a:lnTo>
                <a:lnTo>
                  <a:pt x="80" y="696"/>
                </a:lnTo>
                <a:lnTo>
                  <a:pt x="69" y="664"/>
                </a:lnTo>
                <a:close/>
                <a:moveTo>
                  <a:pt x="504" y="38"/>
                </a:moveTo>
                <a:lnTo>
                  <a:pt x="845" y="38"/>
                </a:lnTo>
                <a:lnTo>
                  <a:pt x="845" y="38"/>
                </a:lnTo>
                <a:lnTo>
                  <a:pt x="919" y="49"/>
                </a:lnTo>
                <a:lnTo>
                  <a:pt x="988" y="64"/>
                </a:lnTo>
                <a:lnTo>
                  <a:pt x="1052" y="91"/>
                </a:lnTo>
                <a:lnTo>
                  <a:pt x="1110" y="128"/>
                </a:lnTo>
                <a:lnTo>
                  <a:pt x="1163" y="171"/>
                </a:lnTo>
                <a:lnTo>
                  <a:pt x="1211" y="224"/>
                </a:lnTo>
                <a:lnTo>
                  <a:pt x="1248" y="282"/>
                </a:lnTo>
                <a:lnTo>
                  <a:pt x="1280" y="346"/>
                </a:lnTo>
                <a:lnTo>
                  <a:pt x="1280" y="346"/>
                </a:lnTo>
                <a:lnTo>
                  <a:pt x="1253" y="319"/>
                </a:lnTo>
                <a:lnTo>
                  <a:pt x="1221" y="293"/>
                </a:lnTo>
                <a:lnTo>
                  <a:pt x="1185" y="271"/>
                </a:lnTo>
                <a:lnTo>
                  <a:pt x="1147" y="250"/>
                </a:lnTo>
                <a:lnTo>
                  <a:pt x="1147" y="250"/>
                </a:lnTo>
                <a:lnTo>
                  <a:pt x="1099" y="224"/>
                </a:lnTo>
                <a:lnTo>
                  <a:pt x="1046" y="203"/>
                </a:lnTo>
                <a:lnTo>
                  <a:pt x="988" y="186"/>
                </a:lnTo>
                <a:lnTo>
                  <a:pt x="929" y="171"/>
                </a:lnTo>
                <a:lnTo>
                  <a:pt x="871" y="160"/>
                </a:lnTo>
                <a:lnTo>
                  <a:pt x="807" y="154"/>
                </a:lnTo>
                <a:lnTo>
                  <a:pt x="739" y="149"/>
                </a:lnTo>
                <a:lnTo>
                  <a:pt x="675" y="144"/>
                </a:lnTo>
                <a:lnTo>
                  <a:pt x="675" y="144"/>
                </a:lnTo>
                <a:lnTo>
                  <a:pt x="606" y="149"/>
                </a:lnTo>
                <a:lnTo>
                  <a:pt x="542" y="154"/>
                </a:lnTo>
                <a:lnTo>
                  <a:pt x="478" y="160"/>
                </a:lnTo>
                <a:lnTo>
                  <a:pt x="420" y="171"/>
                </a:lnTo>
                <a:lnTo>
                  <a:pt x="361" y="186"/>
                </a:lnTo>
                <a:lnTo>
                  <a:pt x="303" y="203"/>
                </a:lnTo>
                <a:lnTo>
                  <a:pt x="250" y="224"/>
                </a:lnTo>
                <a:lnTo>
                  <a:pt x="202" y="250"/>
                </a:lnTo>
                <a:lnTo>
                  <a:pt x="202" y="250"/>
                </a:lnTo>
                <a:lnTo>
                  <a:pt x="160" y="271"/>
                </a:lnTo>
                <a:lnTo>
                  <a:pt x="128" y="293"/>
                </a:lnTo>
                <a:lnTo>
                  <a:pt x="96" y="319"/>
                </a:lnTo>
                <a:lnTo>
                  <a:pt x="69" y="346"/>
                </a:lnTo>
                <a:lnTo>
                  <a:pt x="69" y="346"/>
                </a:lnTo>
                <a:lnTo>
                  <a:pt x="96" y="282"/>
                </a:lnTo>
                <a:lnTo>
                  <a:pt x="139" y="224"/>
                </a:lnTo>
                <a:lnTo>
                  <a:pt x="181" y="171"/>
                </a:lnTo>
                <a:lnTo>
                  <a:pt x="234" y="128"/>
                </a:lnTo>
                <a:lnTo>
                  <a:pt x="297" y="91"/>
                </a:lnTo>
                <a:lnTo>
                  <a:pt x="361" y="64"/>
                </a:lnTo>
                <a:lnTo>
                  <a:pt x="430" y="49"/>
                </a:lnTo>
                <a:lnTo>
                  <a:pt x="504" y="38"/>
                </a:lnTo>
                <a:close/>
                <a:moveTo>
                  <a:pt x="802" y="738"/>
                </a:moveTo>
                <a:lnTo>
                  <a:pt x="802" y="738"/>
                </a:lnTo>
                <a:lnTo>
                  <a:pt x="797" y="770"/>
                </a:lnTo>
                <a:lnTo>
                  <a:pt x="792" y="802"/>
                </a:lnTo>
                <a:lnTo>
                  <a:pt x="770" y="860"/>
                </a:lnTo>
                <a:lnTo>
                  <a:pt x="739" y="913"/>
                </a:lnTo>
                <a:lnTo>
                  <a:pt x="696" y="960"/>
                </a:lnTo>
                <a:lnTo>
                  <a:pt x="643" y="998"/>
                </a:lnTo>
                <a:lnTo>
                  <a:pt x="590" y="1030"/>
                </a:lnTo>
                <a:lnTo>
                  <a:pt x="526" y="1045"/>
                </a:lnTo>
                <a:lnTo>
                  <a:pt x="494" y="1051"/>
                </a:lnTo>
                <a:lnTo>
                  <a:pt x="462" y="1051"/>
                </a:lnTo>
                <a:lnTo>
                  <a:pt x="462" y="1051"/>
                </a:lnTo>
                <a:lnTo>
                  <a:pt x="430" y="1051"/>
                </a:lnTo>
                <a:lnTo>
                  <a:pt x="399" y="1045"/>
                </a:lnTo>
                <a:lnTo>
                  <a:pt x="335" y="1030"/>
                </a:lnTo>
                <a:lnTo>
                  <a:pt x="282" y="998"/>
                </a:lnTo>
                <a:lnTo>
                  <a:pt x="229" y="960"/>
                </a:lnTo>
                <a:lnTo>
                  <a:pt x="192" y="913"/>
                </a:lnTo>
                <a:lnTo>
                  <a:pt x="160" y="860"/>
                </a:lnTo>
                <a:lnTo>
                  <a:pt x="133" y="802"/>
                </a:lnTo>
                <a:lnTo>
                  <a:pt x="128" y="770"/>
                </a:lnTo>
                <a:lnTo>
                  <a:pt x="122" y="738"/>
                </a:lnTo>
                <a:lnTo>
                  <a:pt x="802" y="738"/>
                </a:lnTo>
                <a:close/>
                <a:moveTo>
                  <a:pt x="170" y="696"/>
                </a:moveTo>
                <a:lnTo>
                  <a:pt x="170" y="696"/>
                </a:lnTo>
                <a:lnTo>
                  <a:pt x="117" y="659"/>
                </a:lnTo>
                <a:lnTo>
                  <a:pt x="80" y="617"/>
                </a:lnTo>
                <a:lnTo>
                  <a:pt x="54" y="574"/>
                </a:lnTo>
                <a:lnTo>
                  <a:pt x="48" y="553"/>
                </a:lnTo>
                <a:lnTo>
                  <a:pt x="43" y="526"/>
                </a:lnTo>
                <a:lnTo>
                  <a:pt x="59" y="526"/>
                </a:lnTo>
                <a:lnTo>
                  <a:pt x="59" y="484"/>
                </a:lnTo>
                <a:lnTo>
                  <a:pt x="43" y="484"/>
                </a:lnTo>
                <a:lnTo>
                  <a:pt x="43" y="484"/>
                </a:lnTo>
                <a:lnTo>
                  <a:pt x="48" y="457"/>
                </a:lnTo>
                <a:lnTo>
                  <a:pt x="59" y="431"/>
                </a:lnTo>
                <a:lnTo>
                  <a:pt x="75" y="404"/>
                </a:lnTo>
                <a:lnTo>
                  <a:pt x="96" y="378"/>
                </a:lnTo>
                <a:lnTo>
                  <a:pt x="117" y="351"/>
                </a:lnTo>
                <a:lnTo>
                  <a:pt x="149" y="330"/>
                </a:lnTo>
                <a:lnTo>
                  <a:pt x="181" y="309"/>
                </a:lnTo>
                <a:lnTo>
                  <a:pt x="218" y="287"/>
                </a:lnTo>
                <a:lnTo>
                  <a:pt x="218" y="287"/>
                </a:lnTo>
                <a:lnTo>
                  <a:pt x="266" y="261"/>
                </a:lnTo>
                <a:lnTo>
                  <a:pt x="319" y="245"/>
                </a:lnTo>
                <a:lnTo>
                  <a:pt x="372" y="229"/>
                </a:lnTo>
                <a:lnTo>
                  <a:pt x="430" y="213"/>
                </a:lnTo>
                <a:lnTo>
                  <a:pt x="489" y="203"/>
                </a:lnTo>
                <a:lnTo>
                  <a:pt x="547" y="192"/>
                </a:lnTo>
                <a:lnTo>
                  <a:pt x="611" y="192"/>
                </a:lnTo>
                <a:lnTo>
                  <a:pt x="675" y="186"/>
                </a:lnTo>
                <a:lnTo>
                  <a:pt x="675" y="186"/>
                </a:lnTo>
                <a:lnTo>
                  <a:pt x="739" y="192"/>
                </a:lnTo>
                <a:lnTo>
                  <a:pt x="802" y="192"/>
                </a:lnTo>
                <a:lnTo>
                  <a:pt x="860" y="203"/>
                </a:lnTo>
                <a:lnTo>
                  <a:pt x="919" y="213"/>
                </a:lnTo>
                <a:lnTo>
                  <a:pt x="978" y="229"/>
                </a:lnTo>
                <a:lnTo>
                  <a:pt x="1030" y="245"/>
                </a:lnTo>
                <a:lnTo>
                  <a:pt x="1078" y="261"/>
                </a:lnTo>
                <a:lnTo>
                  <a:pt x="1126" y="287"/>
                </a:lnTo>
                <a:lnTo>
                  <a:pt x="1126" y="287"/>
                </a:lnTo>
                <a:lnTo>
                  <a:pt x="1168" y="309"/>
                </a:lnTo>
                <a:lnTo>
                  <a:pt x="1200" y="330"/>
                </a:lnTo>
                <a:lnTo>
                  <a:pt x="1227" y="351"/>
                </a:lnTo>
                <a:lnTo>
                  <a:pt x="1253" y="378"/>
                </a:lnTo>
                <a:lnTo>
                  <a:pt x="1274" y="404"/>
                </a:lnTo>
                <a:lnTo>
                  <a:pt x="1290" y="431"/>
                </a:lnTo>
                <a:lnTo>
                  <a:pt x="1301" y="457"/>
                </a:lnTo>
                <a:lnTo>
                  <a:pt x="1306" y="484"/>
                </a:lnTo>
                <a:lnTo>
                  <a:pt x="1285" y="484"/>
                </a:lnTo>
                <a:lnTo>
                  <a:pt x="1285" y="526"/>
                </a:lnTo>
                <a:lnTo>
                  <a:pt x="1306" y="526"/>
                </a:lnTo>
                <a:lnTo>
                  <a:pt x="1306" y="526"/>
                </a:lnTo>
                <a:lnTo>
                  <a:pt x="1296" y="569"/>
                </a:lnTo>
                <a:lnTo>
                  <a:pt x="1269" y="611"/>
                </a:lnTo>
                <a:lnTo>
                  <a:pt x="1238" y="649"/>
                </a:lnTo>
                <a:lnTo>
                  <a:pt x="1189" y="686"/>
                </a:lnTo>
                <a:lnTo>
                  <a:pt x="1189" y="686"/>
                </a:lnTo>
                <a:lnTo>
                  <a:pt x="1131" y="722"/>
                </a:lnTo>
                <a:lnTo>
                  <a:pt x="1062" y="753"/>
                </a:lnTo>
                <a:lnTo>
                  <a:pt x="982" y="780"/>
                </a:lnTo>
                <a:lnTo>
                  <a:pt x="897" y="802"/>
                </a:lnTo>
                <a:lnTo>
                  <a:pt x="897" y="802"/>
                </a:lnTo>
                <a:lnTo>
                  <a:pt x="903" y="759"/>
                </a:lnTo>
                <a:lnTo>
                  <a:pt x="908" y="716"/>
                </a:lnTo>
                <a:lnTo>
                  <a:pt x="908" y="696"/>
                </a:lnTo>
                <a:lnTo>
                  <a:pt x="170" y="696"/>
                </a:lnTo>
                <a:close/>
                <a:moveTo>
                  <a:pt x="845" y="0"/>
                </a:moveTo>
                <a:lnTo>
                  <a:pt x="504" y="0"/>
                </a:lnTo>
                <a:lnTo>
                  <a:pt x="504" y="0"/>
                </a:lnTo>
                <a:lnTo>
                  <a:pt x="452" y="0"/>
                </a:lnTo>
                <a:lnTo>
                  <a:pt x="404" y="11"/>
                </a:lnTo>
                <a:lnTo>
                  <a:pt x="356" y="22"/>
                </a:lnTo>
                <a:lnTo>
                  <a:pt x="308" y="38"/>
                </a:lnTo>
                <a:lnTo>
                  <a:pt x="266" y="59"/>
                </a:lnTo>
                <a:lnTo>
                  <a:pt x="223" y="86"/>
                </a:lnTo>
                <a:lnTo>
                  <a:pt x="181" y="112"/>
                </a:lnTo>
                <a:lnTo>
                  <a:pt x="149" y="149"/>
                </a:lnTo>
                <a:lnTo>
                  <a:pt x="112" y="181"/>
                </a:lnTo>
                <a:lnTo>
                  <a:pt x="86" y="224"/>
                </a:lnTo>
                <a:lnTo>
                  <a:pt x="59" y="266"/>
                </a:lnTo>
                <a:lnTo>
                  <a:pt x="37" y="309"/>
                </a:lnTo>
                <a:lnTo>
                  <a:pt x="22" y="357"/>
                </a:lnTo>
                <a:lnTo>
                  <a:pt x="11" y="404"/>
                </a:lnTo>
                <a:lnTo>
                  <a:pt x="0" y="452"/>
                </a:lnTo>
                <a:lnTo>
                  <a:pt x="0" y="505"/>
                </a:lnTo>
                <a:lnTo>
                  <a:pt x="0" y="505"/>
                </a:lnTo>
                <a:lnTo>
                  <a:pt x="0" y="553"/>
                </a:lnTo>
                <a:lnTo>
                  <a:pt x="6" y="600"/>
                </a:lnTo>
                <a:lnTo>
                  <a:pt x="22" y="649"/>
                </a:lnTo>
                <a:lnTo>
                  <a:pt x="37" y="696"/>
                </a:lnTo>
                <a:lnTo>
                  <a:pt x="22" y="696"/>
                </a:lnTo>
                <a:lnTo>
                  <a:pt x="22" y="716"/>
                </a:lnTo>
                <a:lnTo>
                  <a:pt x="22" y="716"/>
                </a:lnTo>
                <a:lnTo>
                  <a:pt x="22" y="759"/>
                </a:lnTo>
                <a:lnTo>
                  <a:pt x="27" y="806"/>
                </a:lnTo>
                <a:lnTo>
                  <a:pt x="37" y="849"/>
                </a:lnTo>
                <a:lnTo>
                  <a:pt x="54" y="886"/>
                </a:lnTo>
                <a:lnTo>
                  <a:pt x="75" y="929"/>
                </a:lnTo>
                <a:lnTo>
                  <a:pt x="96" y="966"/>
                </a:lnTo>
                <a:lnTo>
                  <a:pt x="122" y="998"/>
                </a:lnTo>
                <a:lnTo>
                  <a:pt x="149" y="1030"/>
                </a:lnTo>
                <a:lnTo>
                  <a:pt x="181" y="1056"/>
                </a:lnTo>
                <a:lnTo>
                  <a:pt x="218" y="1083"/>
                </a:lnTo>
                <a:lnTo>
                  <a:pt x="250" y="1104"/>
                </a:lnTo>
                <a:lnTo>
                  <a:pt x="293" y="1125"/>
                </a:lnTo>
                <a:lnTo>
                  <a:pt x="329" y="1141"/>
                </a:lnTo>
                <a:lnTo>
                  <a:pt x="372" y="1152"/>
                </a:lnTo>
                <a:lnTo>
                  <a:pt x="420" y="1157"/>
                </a:lnTo>
                <a:lnTo>
                  <a:pt x="462" y="1157"/>
                </a:lnTo>
                <a:lnTo>
                  <a:pt x="462" y="1157"/>
                </a:lnTo>
                <a:lnTo>
                  <a:pt x="510" y="1157"/>
                </a:lnTo>
                <a:lnTo>
                  <a:pt x="558" y="1146"/>
                </a:lnTo>
                <a:lnTo>
                  <a:pt x="606" y="1136"/>
                </a:lnTo>
                <a:lnTo>
                  <a:pt x="648" y="1120"/>
                </a:lnTo>
                <a:lnTo>
                  <a:pt x="690" y="1099"/>
                </a:lnTo>
                <a:lnTo>
                  <a:pt x="728" y="1072"/>
                </a:lnTo>
                <a:lnTo>
                  <a:pt x="760" y="1045"/>
                </a:lnTo>
                <a:lnTo>
                  <a:pt x="792" y="1014"/>
                </a:lnTo>
                <a:lnTo>
                  <a:pt x="845" y="1014"/>
                </a:lnTo>
                <a:lnTo>
                  <a:pt x="845" y="1014"/>
                </a:lnTo>
                <a:lnTo>
                  <a:pt x="892" y="1009"/>
                </a:lnTo>
                <a:lnTo>
                  <a:pt x="946" y="1003"/>
                </a:lnTo>
                <a:lnTo>
                  <a:pt x="993" y="987"/>
                </a:lnTo>
                <a:lnTo>
                  <a:pt x="1041" y="971"/>
                </a:lnTo>
                <a:lnTo>
                  <a:pt x="1083" y="950"/>
                </a:lnTo>
                <a:lnTo>
                  <a:pt x="1126" y="924"/>
                </a:lnTo>
                <a:lnTo>
                  <a:pt x="1163" y="897"/>
                </a:lnTo>
                <a:lnTo>
                  <a:pt x="1200" y="865"/>
                </a:lnTo>
                <a:lnTo>
                  <a:pt x="1232" y="828"/>
                </a:lnTo>
                <a:lnTo>
                  <a:pt x="1264" y="785"/>
                </a:lnTo>
                <a:lnTo>
                  <a:pt x="1290" y="748"/>
                </a:lnTo>
                <a:lnTo>
                  <a:pt x="1312" y="701"/>
                </a:lnTo>
                <a:lnTo>
                  <a:pt x="1328" y="654"/>
                </a:lnTo>
                <a:lnTo>
                  <a:pt x="1338" y="606"/>
                </a:lnTo>
                <a:lnTo>
                  <a:pt x="1349" y="558"/>
                </a:lnTo>
                <a:lnTo>
                  <a:pt x="1349" y="505"/>
                </a:lnTo>
                <a:lnTo>
                  <a:pt x="1349" y="505"/>
                </a:lnTo>
                <a:lnTo>
                  <a:pt x="1349" y="452"/>
                </a:lnTo>
                <a:lnTo>
                  <a:pt x="1338" y="404"/>
                </a:lnTo>
                <a:lnTo>
                  <a:pt x="1328" y="357"/>
                </a:lnTo>
                <a:lnTo>
                  <a:pt x="1312" y="309"/>
                </a:lnTo>
                <a:lnTo>
                  <a:pt x="1290" y="266"/>
                </a:lnTo>
                <a:lnTo>
                  <a:pt x="1264" y="224"/>
                </a:lnTo>
                <a:lnTo>
                  <a:pt x="1232" y="181"/>
                </a:lnTo>
                <a:lnTo>
                  <a:pt x="1200" y="149"/>
                </a:lnTo>
                <a:lnTo>
                  <a:pt x="1163" y="112"/>
                </a:lnTo>
                <a:lnTo>
                  <a:pt x="1126" y="86"/>
                </a:lnTo>
                <a:lnTo>
                  <a:pt x="1083" y="59"/>
                </a:lnTo>
                <a:lnTo>
                  <a:pt x="1041" y="38"/>
                </a:lnTo>
                <a:lnTo>
                  <a:pt x="993" y="22"/>
                </a:lnTo>
                <a:lnTo>
                  <a:pt x="946" y="11"/>
                </a:lnTo>
                <a:lnTo>
                  <a:pt x="892" y="0"/>
                </a:lnTo>
                <a:lnTo>
                  <a:pt x="84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2" name="Freeform 998"/>
          <p:cNvSpPr>
            <a:spLocks noChangeArrowheads="1"/>
          </p:cNvSpPr>
          <p:nvPr/>
        </p:nvSpPr>
        <p:spPr bwMode="auto">
          <a:xfrm>
            <a:off x="6908256" y="3829050"/>
            <a:ext cx="10496" cy="31488"/>
          </a:xfrm>
          <a:custGeom>
            <a:avLst/>
            <a:gdLst>
              <a:gd name="T0" fmla="*/ 0 w 37"/>
              <a:gd name="T1" fmla="*/ 0 h 107"/>
              <a:gd name="T2" fmla="*/ 36 w 37"/>
              <a:gd name="T3" fmla="*/ 0 h 107"/>
              <a:gd name="T4" fmla="*/ 36 w 37"/>
              <a:gd name="T5" fmla="*/ 106 h 107"/>
              <a:gd name="T6" fmla="*/ 0 w 37"/>
              <a:gd name="T7" fmla="*/ 106 h 107"/>
              <a:gd name="T8" fmla="*/ 0 w 3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107">
                <a:moveTo>
                  <a:pt x="0" y="0"/>
                </a:moveTo>
                <a:lnTo>
                  <a:pt x="36" y="0"/>
                </a:lnTo>
                <a:lnTo>
                  <a:pt x="36" y="106"/>
                </a:lnTo>
                <a:lnTo>
                  <a:pt x="0" y="10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3" name="Freeform 999"/>
          <p:cNvSpPr>
            <a:spLocks noChangeArrowheads="1"/>
          </p:cNvSpPr>
          <p:nvPr/>
        </p:nvSpPr>
        <p:spPr bwMode="auto">
          <a:xfrm>
            <a:off x="7248060" y="3829050"/>
            <a:ext cx="11808" cy="31488"/>
          </a:xfrm>
          <a:custGeom>
            <a:avLst/>
            <a:gdLst>
              <a:gd name="T0" fmla="*/ 0 w 38"/>
              <a:gd name="T1" fmla="*/ 0 h 107"/>
              <a:gd name="T2" fmla="*/ 37 w 38"/>
              <a:gd name="T3" fmla="*/ 0 h 107"/>
              <a:gd name="T4" fmla="*/ 37 w 38"/>
              <a:gd name="T5" fmla="*/ 106 h 107"/>
              <a:gd name="T6" fmla="*/ 0 w 38"/>
              <a:gd name="T7" fmla="*/ 106 h 107"/>
              <a:gd name="T8" fmla="*/ 0 w 38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7">
                <a:moveTo>
                  <a:pt x="0" y="0"/>
                </a:moveTo>
                <a:lnTo>
                  <a:pt x="37" y="0"/>
                </a:lnTo>
                <a:lnTo>
                  <a:pt x="37" y="106"/>
                </a:lnTo>
                <a:lnTo>
                  <a:pt x="0" y="106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4" name="Freeform 1000"/>
          <p:cNvSpPr>
            <a:spLocks noChangeArrowheads="1"/>
          </p:cNvSpPr>
          <p:nvPr/>
        </p:nvSpPr>
        <p:spPr bwMode="auto">
          <a:xfrm>
            <a:off x="6981728" y="3930072"/>
            <a:ext cx="13120" cy="19680"/>
          </a:xfrm>
          <a:custGeom>
            <a:avLst/>
            <a:gdLst>
              <a:gd name="T0" fmla="*/ 0 w 43"/>
              <a:gd name="T1" fmla="*/ 0 h 64"/>
              <a:gd name="T2" fmla="*/ 42 w 43"/>
              <a:gd name="T3" fmla="*/ 0 h 64"/>
              <a:gd name="T4" fmla="*/ 42 w 43"/>
              <a:gd name="T5" fmla="*/ 63 h 64"/>
              <a:gd name="T6" fmla="*/ 0 w 43"/>
              <a:gd name="T7" fmla="*/ 63 h 64"/>
              <a:gd name="T8" fmla="*/ 0 w 43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64">
                <a:moveTo>
                  <a:pt x="0" y="0"/>
                </a:moveTo>
                <a:lnTo>
                  <a:pt x="42" y="0"/>
                </a:lnTo>
                <a:lnTo>
                  <a:pt x="42" y="63"/>
                </a:lnTo>
                <a:lnTo>
                  <a:pt x="0" y="6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5" name="Freeform 1001"/>
          <p:cNvSpPr>
            <a:spLocks noChangeArrowheads="1"/>
          </p:cNvSpPr>
          <p:nvPr/>
        </p:nvSpPr>
        <p:spPr bwMode="auto">
          <a:xfrm>
            <a:off x="7001407" y="3973368"/>
            <a:ext cx="13120" cy="18368"/>
          </a:xfrm>
          <a:custGeom>
            <a:avLst/>
            <a:gdLst>
              <a:gd name="T0" fmla="*/ 0 w 43"/>
              <a:gd name="T1" fmla="*/ 0 h 60"/>
              <a:gd name="T2" fmla="*/ 42 w 43"/>
              <a:gd name="T3" fmla="*/ 0 h 60"/>
              <a:gd name="T4" fmla="*/ 42 w 43"/>
              <a:gd name="T5" fmla="*/ 59 h 60"/>
              <a:gd name="T6" fmla="*/ 0 w 43"/>
              <a:gd name="T7" fmla="*/ 59 h 60"/>
              <a:gd name="T8" fmla="*/ 0 w 43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60">
                <a:moveTo>
                  <a:pt x="0" y="0"/>
                </a:moveTo>
                <a:lnTo>
                  <a:pt x="42" y="0"/>
                </a:lnTo>
                <a:lnTo>
                  <a:pt x="42" y="59"/>
                </a:lnTo>
                <a:lnTo>
                  <a:pt x="0" y="59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6" name="Freeform 1002"/>
          <p:cNvSpPr>
            <a:spLocks noChangeArrowheads="1"/>
          </p:cNvSpPr>
          <p:nvPr/>
        </p:nvSpPr>
        <p:spPr bwMode="auto">
          <a:xfrm>
            <a:off x="7019775" y="3923512"/>
            <a:ext cx="13120" cy="19679"/>
          </a:xfrm>
          <a:custGeom>
            <a:avLst/>
            <a:gdLst>
              <a:gd name="T0" fmla="*/ 0 w 43"/>
              <a:gd name="T1" fmla="*/ 0 h 65"/>
              <a:gd name="T2" fmla="*/ 42 w 43"/>
              <a:gd name="T3" fmla="*/ 0 h 65"/>
              <a:gd name="T4" fmla="*/ 42 w 43"/>
              <a:gd name="T5" fmla="*/ 64 h 65"/>
              <a:gd name="T6" fmla="*/ 0 w 43"/>
              <a:gd name="T7" fmla="*/ 64 h 65"/>
              <a:gd name="T8" fmla="*/ 0 w 43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65">
                <a:moveTo>
                  <a:pt x="0" y="0"/>
                </a:moveTo>
                <a:lnTo>
                  <a:pt x="42" y="0"/>
                </a:lnTo>
                <a:lnTo>
                  <a:pt x="42" y="64"/>
                </a:lnTo>
                <a:lnTo>
                  <a:pt x="0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7" name="Freeform 1003"/>
          <p:cNvSpPr>
            <a:spLocks noChangeArrowheads="1"/>
          </p:cNvSpPr>
          <p:nvPr/>
        </p:nvSpPr>
        <p:spPr bwMode="auto">
          <a:xfrm>
            <a:off x="7044703" y="3948440"/>
            <a:ext cx="13120" cy="19680"/>
          </a:xfrm>
          <a:custGeom>
            <a:avLst/>
            <a:gdLst>
              <a:gd name="T0" fmla="*/ 0 w 44"/>
              <a:gd name="T1" fmla="*/ 0 h 65"/>
              <a:gd name="T2" fmla="*/ 43 w 44"/>
              <a:gd name="T3" fmla="*/ 0 h 65"/>
              <a:gd name="T4" fmla="*/ 43 w 44"/>
              <a:gd name="T5" fmla="*/ 64 h 65"/>
              <a:gd name="T6" fmla="*/ 0 w 44"/>
              <a:gd name="T7" fmla="*/ 64 h 65"/>
              <a:gd name="T8" fmla="*/ 0 w 44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65">
                <a:moveTo>
                  <a:pt x="0" y="0"/>
                </a:moveTo>
                <a:lnTo>
                  <a:pt x="43" y="0"/>
                </a:lnTo>
                <a:lnTo>
                  <a:pt x="43" y="64"/>
                </a:lnTo>
                <a:lnTo>
                  <a:pt x="0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8" name="Freeform 1004"/>
          <p:cNvSpPr>
            <a:spLocks noChangeArrowheads="1"/>
          </p:cNvSpPr>
          <p:nvPr/>
        </p:nvSpPr>
        <p:spPr bwMode="auto">
          <a:xfrm>
            <a:off x="7064382" y="3923512"/>
            <a:ext cx="11808" cy="19679"/>
          </a:xfrm>
          <a:custGeom>
            <a:avLst/>
            <a:gdLst>
              <a:gd name="T0" fmla="*/ 0 w 38"/>
              <a:gd name="T1" fmla="*/ 0 h 65"/>
              <a:gd name="T2" fmla="*/ 37 w 38"/>
              <a:gd name="T3" fmla="*/ 0 h 65"/>
              <a:gd name="T4" fmla="*/ 37 w 38"/>
              <a:gd name="T5" fmla="*/ 64 h 65"/>
              <a:gd name="T6" fmla="*/ 0 w 38"/>
              <a:gd name="T7" fmla="*/ 64 h 65"/>
              <a:gd name="T8" fmla="*/ 0 w 38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65">
                <a:moveTo>
                  <a:pt x="0" y="0"/>
                </a:moveTo>
                <a:lnTo>
                  <a:pt x="37" y="0"/>
                </a:lnTo>
                <a:lnTo>
                  <a:pt x="37" y="64"/>
                </a:lnTo>
                <a:lnTo>
                  <a:pt x="0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9" name="Freeform 1005"/>
          <p:cNvSpPr>
            <a:spLocks noChangeArrowheads="1"/>
          </p:cNvSpPr>
          <p:nvPr/>
        </p:nvSpPr>
        <p:spPr bwMode="auto">
          <a:xfrm>
            <a:off x="6951551" y="3941880"/>
            <a:ext cx="13120" cy="19679"/>
          </a:xfrm>
          <a:custGeom>
            <a:avLst/>
            <a:gdLst>
              <a:gd name="T0" fmla="*/ 0 w 43"/>
              <a:gd name="T1" fmla="*/ 0 h 65"/>
              <a:gd name="T2" fmla="*/ 42 w 43"/>
              <a:gd name="T3" fmla="*/ 0 h 65"/>
              <a:gd name="T4" fmla="*/ 42 w 43"/>
              <a:gd name="T5" fmla="*/ 64 h 65"/>
              <a:gd name="T6" fmla="*/ 0 w 43"/>
              <a:gd name="T7" fmla="*/ 64 h 65"/>
              <a:gd name="T8" fmla="*/ 0 w 43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65">
                <a:moveTo>
                  <a:pt x="0" y="0"/>
                </a:moveTo>
                <a:lnTo>
                  <a:pt x="42" y="0"/>
                </a:lnTo>
                <a:lnTo>
                  <a:pt x="42" y="64"/>
                </a:lnTo>
                <a:lnTo>
                  <a:pt x="0" y="64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10" name="Picture 100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977" y="2464587"/>
            <a:ext cx="146942" cy="41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11" name="Freeform 1007"/>
          <p:cNvSpPr>
            <a:spLocks noChangeArrowheads="1"/>
          </p:cNvSpPr>
          <p:nvPr/>
        </p:nvSpPr>
        <p:spPr bwMode="auto">
          <a:xfrm>
            <a:off x="6405766" y="2510506"/>
            <a:ext cx="314876" cy="333244"/>
          </a:xfrm>
          <a:custGeom>
            <a:avLst/>
            <a:gdLst>
              <a:gd name="T0" fmla="*/ 526 w 1058"/>
              <a:gd name="T1" fmla="*/ 887 h 1122"/>
              <a:gd name="T2" fmla="*/ 430 w 1058"/>
              <a:gd name="T3" fmla="*/ 877 h 1122"/>
              <a:gd name="T4" fmla="*/ 340 w 1058"/>
              <a:gd name="T5" fmla="*/ 850 h 1122"/>
              <a:gd name="T6" fmla="*/ 255 w 1058"/>
              <a:gd name="T7" fmla="*/ 807 h 1122"/>
              <a:gd name="T8" fmla="*/ 180 w 1058"/>
              <a:gd name="T9" fmla="*/ 744 h 1122"/>
              <a:gd name="T10" fmla="*/ 122 w 1058"/>
              <a:gd name="T11" fmla="*/ 675 h 1122"/>
              <a:gd name="T12" fmla="*/ 80 w 1058"/>
              <a:gd name="T13" fmla="*/ 589 h 1122"/>
              <a:gd name="T14" fmla="*/ 48 w 1058"/>
              <a:gd name="T15" fmla="*/ 500 h 1122"/>
              <a:gd name="T16" fmla="*/ 43 w 1058"/>
              <a:gd name="T17" fmla="*/ 404 h 1122"/>
              <a:gd name="T18" fmla="*/ 43 w 1058"/>
              <a:gd name="T19" fmla="*/ 351 h 1122"/>
              <a:gd name="T20" fmla="*/ 64 w 1058"/>
              <a:gd name="T21" fmla="*/ 255 h 1122"/>
              <a:gd name="T22" fmla="*/ 106 w 1058"/>
              <a:gd name="T23" fmla="*/ 160 h 1122"/>
              <a:gd name="T24" fmla="*/ 159 w 1058"/>
              <a:gd name="T25" fmla="*/ 80 h 1122"/>
              <a:gd name="T26" fmla="*/ 855 w 1058"/>
              <a:gd name="T27" fmla="*/ 43 h 1122"/>
              <a:gd name="T28" fmla="*/ 892 w 1058"/>
              <a:gd name="T29" fmla="*/ 80 h 1122"/>
              <a:gd name="T30" fmla="*/ 950 w 1058"/>
              <a:gd name="T31" fmla="*/ 160 h 1122"/>
              <a:gd name="T32" fmla="*/ 987 w 1058"/>
              <a:gd name="T33" fmla="*/ 250 h 1122"/>
              <a:gd name="T34" fmla="*/ 1008 w 1058"/>
              <a:gd name="T35" fmla="*/ 351 h 1122"/>
              <a:gd name="T36" fmla="*/ 1014 w 1058"/>
              <a:gd name="T37" fmla="*/ 404 h 1122"/>
              <a:gd name="T38" fmla="*/ 1004 w 1058"/>
              <a:gd name="T39" fmla="*/ 500 h 1122"/>
              <a:gd name="T40" fmla="*/ 977 w 1058"/>
              <a:gd name="T41" fmla="*/ 589 h 1122"/>
              <a:gd name="T42" fmla="*/ 929 w 1058"/>
              <a:gd name="T43" fmla="*/ 675 h 1122"/>
              <a:gd name="T44" fmla="*/ 871 w 1058"/>
              <a:gd name="T45" fmla="*/ 744 h 1122"/>
              <a:gd name="T46" fmla="*/ 797 w 1058"/>
              <a:gd name="T47" fmla="*/ 807 h 1122"/>
              <a:gd name="T48" fmla="*/ 717 w 1058"/>
              <a:gd name="T49" fmla="*/ 850 h 1122"/>
              <a:gd name="T50" fmla="*/ 626 w 1058"/>
              <a:gd name="T51" fmla="*/ 877 h 1122"/>
              <a:gd name="T52" fmla="*/ 526 w 1058"/>
              <a:gd name="T53" fmla="*/ 887 h 1122"/>
              <a:gd name="T54" fmla="*/ 871 w 1058"/>
              <a:gd name="T55" fmla="*/ 0 h 1122"/>
              <a:gd name="T56" fmla="*/ 176 w 1058"/>
              <a:gd name="T57" fmla="*/ 6 h 1122"/>
              <a:gd name="T58" fmla="*/ 133 w 1058"/>
              <a:gd name="T59" fmla="*/ 48 h 1122"/>
              <a:gd name="T60" fmla="*/ 69 w 1058"/>
              <a:gd name="T61" fmla="*/ 139 h 1122"/>
              <a:gd name="T62" fmla="*/ 27 w 1058"/>
              <a:gd name="T63" fmla="*/ 239 h 1122"/>
              <a:gd name="T64" fmla="*/ 0 w 1058"/>
              <a:gd name="T65" fmla="*/ 346 h 1122"/>
              <a:gd name="T66" fmla="*/ 0 w 1058"/>
              <a:gd name="T67" fmla="*/ 404 h 1122"/>
              <a:gd name="T68" fmla="*/ 11 w 1058"/>
              <a:gd name="T69" fmla="*/ 505 h 1122"/>
              <a:gd name="T70" fmla="*/ 37 w 1058"/>
              <a:gd name="T71" fmla="*/ 600 h 1122"/>
              <a:gd name="T72" fmla="*/ 85 w 1058"/>
              <a:gd name="T73" fmla="*/ 691 h 1122"/>
              <a:gd name="T74" fmla="*/ 148 w 1058"/>
              <a:gd name="T75" fmla="*/ 765 h 1122"/>
              <a:gd name="T76" fmla="*/ 223 w 1058"/>
              <a:gd name="T77" fmla="*/ 834 h 1122"/>
              <a:gd name="T78" fmla="*/ 308 w 1058"/>
              <a:gd name="T79" fmla="*/ 882 h 1122"/>
              <a:gd name="T80" fmla="*/ 404 w 1058"/>
              <a:gd name="T81" fmla="*/ 914 h 1122"/>
              <a:gd name="T82" fmla="*/ 504 w 1058"/>
              <a:gd name="T83" fmla="*/ 929 h 1122"/>
              <a:gd name="T84" fmla="*/ 547 w 1058"/>
              <a:gd name="T85" fmla="*/ 1121 h 1122"/>
              <a:gd name="T86" fmla="*/ 547 w 1058"/>
              <a:gd name="T87" fmla="*/ 929 h 1122"/>
              <a:gd name="T88" fmla="*/ 648 w 1058"/>
              <a:gd name="T89" fmla="*/ 914 h 1122"/>
              <a:gd name="T90" fmla="*/ 743 w 1058"/>
              <a:gd name="T91" fmla="*/ 882 h 1122"/>
              <a:gd name="T92" fmla="*/ 833 w 1058"/>
              <a:gd name="T93" fmla="*/ 834 h 1122"/>
              <a:gd name="T94" fmla="*/ 908 w 1058"/>
              <a:gd name="T95" fmla="*/ 770 h 1122"/>
              <a:gd name="T96" fmla="*/ 966 w 1058"/>
              <a:gd name="T97" fmla="*/ 691 h 1122"/>
              <a:gd name="T98" fmla="*/ 1014 w 1058"/>
              <a:gd name="T99" fmla="*/ 600 h 1122"/>
              <a:gd name="T100" fmla="*/ 1046 w 1058"/>
              <a:gd name="T101" fmla="*/ 505 h 1122"/>
              <a:gd name="T102" fmla="*/ 1057 w 1058"/>
              <a:gd name="T103" fmla="*/ 404 h 1122"/>
              <a:gd name="T104" fmla="*/ 1051 w 1058"/>
              <a:gd name="T105" fmla="*/ 346 h 1122"/>
              <a:gd name="T106" fmla="*/ 1030 w 1058"/>
              <a:gd name="T107" fmla="*/ 234 h 1122"/>
              <a:gd name="T108" fmla="*/ 982 w 1058"/>
              <a:gd name="T109" fmla="*/ 133 h 1122"/>
              <a:gd name="T110" fmla="*/ 918 w 1058"/>
              <a:gd name="T111" fmla="*/ 43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8" h="1122">
                <a:moveTo>
                  <a:pt x="526" y="887"/>
                </a:moveTo>
                <a:lnTo>
                  <a:pt x="526" y="887"/>
                </a:lnTo>
                <a:lnTo>
                  <a:pt x="478" y="887"/>
                </a:lnTo>
                <a:lnTo>
                  <a:pt x="430" y="877"/>
                </a:lnTo>
                <a:lnTo>
                  <a:pt x="383" y="866"/>
                </a:lnTo>
                <a:lnTo>
                  <a:pt x="340" y="850"/>
                </a:lnTo>
                <a:lnTo>
                  <a:pt x="297" y="829"/>
                </a:lnTo>
                <a:lnTo>
                  <a:pt x="255" y="807"/>
                </a:lnTo>
                <a:lnTo>
                  <a:pt x="218" y="775"/>
                </a:lnTo>
                <a:lnTo>
                  <a:pt x="180" y="744"/>
                </a:lnTo>
                <a:lnTo>
                  <a:pt x="154" y="712"/>
                </a:lnTo>
                <a:lnTo>
                  <a:pt x="122" y="675"/>
                </a:lnTo>
                <a:lnTo>
                  <a:pt x="101" y="632"/>
                </a:lnTo>
                <a:lnTo>
                  <a:pt x="80" y="589"/>
                </a:lnTo>
                <a:lnTo>
                  <a:pt x="64" y="547"/>
                </a:lnTo>
                <a:lnTo>
                  <a:pt x="48" y="500"/>
                </a:lnTo>
                <a:lnTo>
                  <a:pt x="43" y="452"/>
                </a:lnTo>
                <a:lnTo>
                  <a:pt x="43" y="404"/>
                </a:lnTo>
                <a:lnTo>
                  <a:pt x="43" y="404"/>
                </a:lnTo>
                <a:lnTo>
                  <a:pt x="43" y="351"/>
                </a:lnTo>
                <a:lnTo>
                  <a:pt x="53" y="303"/>
                </a:lnTo>
                <a:lnTo>
                  <a:pt x="64" y="255"/>
                </a:lnTo>
                <a:lnTo>
                  <a:pt x="80" y="207"/>
                </a:lnTo>
                <a:lnTo>
                  <a:pt x="106" y="160"/>
                </a:lnTo>
                <a:lnTo>
                  <a:pt x="133" y="117"/>
                </a:lnTo>
                <a:lnTo>
                  <a:pt x="159" y="80"/>
                </a:lnTo>
                <a:lnTo>
                  <a:pt x="197" y="43"/>
                </a:lnTo>
                <a:lnTo>
                  <a:pt x="855" y="43"/>
                </a:lnTo>
                <a:lnTo>
                  <a:pt x="855" y="43"/>
                </a:lnTo>
                <a:lnTo>
                  <a:pt x="892" y="80"/>
                </a:lnTo>
                <a:lnTo>
                  <a:pt x="924" y="117"/>
                </a:lnTo>
                <a:lnTo>
                  <a:pt x="950" y="160"/>
                </a:lnTo>
                <a:lnTo>
                  <a:pt x="972" y="202"/>
                </a:lnTo>
                <a:lnTo>
                  <a:pt x="987" y="250"/>
                </a:lnTo>
                <a:lnTo>
                  <a:pt x="1004" y="298"/>
                </a:lnTo>
                <a:lnTo>
                  <a:pt x="1008" y="351"/>
                </a:lnTo>
                <a:lnTo>
                  <a:pt x="1014" y="404"/>
                </a:lnTo>
                <a:lnTo>
                  <a:pt x="1014" y="404"/>
                </a:lnTo>
                <a:lnTo>
                  <a:pt x="1008" y="452"/>
                </a:lnTo>
                <a:lnTo>
                  <a:pt x="1004" y="500"/>
                </a:lnTo>
                <a:lnTo>
                  <a:pt x="993" y="547"/>
                </a:lnTo>
                <a:lnTo>
                  <a:pt x="977" y="589"/>
                </a:lnTo>
                <a:lnTo>
                  <a:pt x="956" y="632"/>
                </a:lnTo>
                <a:lnTo>
                  <a:pt x="929" y="675"/>
                </a:lnTo>
                <a:lnTo>
                  <a:pt x="903" y="712"/>
                </a:lnTo>
                <a:lnTo>
                  <a:pt x="871" y="744"/>
                </a:lnTo>
                <a:lnTo>
                  <a:pt x="839" y="775"/>
                </a:lnTo>
                <a:lnTo>
                  <a:pt x="797" y="807"/>
                </a:lnTo>
                <a:lnTo>
                  <a:pt x="759" y="829"/>
                </a:lnTo>
                <a:lnTo>
                  <a:pt x="717" y="850"/>
                </a:lnTo>
                <a:lnTo>
                  <a:pt x="669" y="866"/>
                </a:lnTo>
                <a:lnTo>
                  <a:pt x="626" y="877"/>
                </a:lnTo>
                <a:lnTo>
                  <a:pt x="579" y="887"/>
                </a:lnTo>
                <a:lnTo>
                  <a:pt x="526" y="887"/>
                </a:lnTo>
                <a:close/>
                <a:moveTo>
                  <a:pt x="876" y="6"/>
                </a:moveTo>
                <a:lnTo>
                  <a:pt x="871" y="0"/>
                </a:lnTo>
                <a:lnTo>
                  <a:pt x="180" y="0"/>
                </a:lnTo>
                <a:lnTo>
                  <a:pt x="176" y="6"/>
                </a:lnTo>
                <a:lnTo>
                  <a:pt x="176" y="6"/>
                </a:lnTo>
                <a:lnTo>
                  <a:pt x="133" y="48"/>
                </a:lnTo>
                <a:lnTo>
                  <a:pt x="101" y="91"/>
                </a:lnTo>
                <a:lnTo>
                  <a:pt x="69" y="139"/>
                </a:lnTo>
                <a:lnTo>
                  <a:pt x="48" y="186"/>
                </a:lnTo>
                <a:lnTo>
                  <a:pt x="27" y="239"/>
                </a:lnTo>
                <a:lnTo>
                  <a:pt x="11" y="292"/>
                </a:lnTo>
                <a:lnTo>
                  <a:pt x="0" y="346"/>
                </a:lnTo>
                <a:lnTo>
                  <a:pt x="0" y="404"/>
                </a:lnTo>
                <a:lnTo>
                  <a:pt x="0" y="404"/>
                </a:lnTo>
                <a:lnTo>
                  <a:pt x="0" y="452"/>
                </a:lnTo>
                <a:lnTo>
                  <a:pt x="11" y="505"/>
                </a:lnTo>
                <a:lnTo>
                  <a:pt x="21" y="553"/>
                </a:lnTo>
                <a:lnTo>
                  <a:pt x="37" y="600"/>
                </a:lnTo>
                <a:lnTo>
                  <a:pt x="58" y="648"/>
                </a:lnTo>
                <a:lnTo>
                  <a:pt x="85" y="691"/>
                </a:lnTo>
                <a:lnTo>
                  <a:pt x="117" y="728"/>
                </a:lnTo>
                <a:lnTo>
                  <a:pt x="148" y="765"/>
                </a:lnTo>
                <a:lnTo>
                  <a:pt x="180" y="802"/>
                </a:lnTo>
                <a:lnTo>
                  <a:pt x="223" y="834"/>
                </a:lnTo>
                <a:lnTo>
                  <a:pt x="265" y="860"/>
                </a:lnTo>
                <a:lnTo>
                  <a:pt x="308" y="882"/>
                </a:lnTo>
                <a:lnTo>
                  <a:pt x="355" y="903"/>
                </a:lnTo>
                <a:lnTo>
                  <a:pt x="404" y="914"/>
                </a:lnTo>
                <a:lnTo>
                  <a:pt x="457" y="924"/>
                </a:lnTo>
                <a:lnTo>
                  <a:pt x="504" y="929"/>
                </a:lnTo>
                <a:lnTo>
                  <a:pt x="504" y="1121"/>
                </a:lnTo>
                <a:lnTo>
                  <a:pt x="547" y="1121"/>
                </a:lnTo>
                <a:lnTo>
                  <a:pt x="547" y="929"/>
                </a:lnTo>
                <a:lnTo>
                  <a:pt x="547" y="929"/>
                </a:lnTo>
                <a:lnTo>
                  <a:pt x="600" y="924"/>
                </a:lnTo>
                <a:lnTo>
                  <a:pt x="648" y="914"/>
                </a:lnTo>
                <a:lnTo>
                  <a:pt x="701" y="903"/>
                </a:lnTo>
                <a:lnTo>
                  <a:pt x="743" y="882"/>
                </a:lnTo>
                <a:lnTo>
                  <a:pt x="791" y="860"/>
                </a:lnTo>
                <a:lnTo>
                  <a:pt x="833" y="834"/>
                </a:lnTo>
                <a:lnTo>
                  <a:pt x="871" y="802"/>
                </a:lnTo>
                <a:lnTo>
                  <a:pt x="908" y="770"/>
                </a:lnTo>
                <a:lnTo>
                  <a:pt x="940" y="728"/>
                </a:lnTo>
                <a:lnTo>
                  <a:pt x="966" y="691"/>
                </a:lnTo>
                <a:lnTo>
                  <a:pt x="993" y="648"/>
                </a:lnTo>
                <a:lnTo>
                  <a:pt x="1014" y="600"/>
                </a:lnTo>
                <a:lnTo>
                  <a:pt x="1030" y="553"/>
                </a:lnTo>
                <a:lnTo>
                  <a:pt x="1046" y="505"/>
                </a:lnTo>
                <a:lnTo>
                  <a:pt x="1051" y="452"/>
                </a:lnTo>
                <a:lnTo>
                  <a:pt x="1057" y="404"/>
                </a:lnTo>
                <a:lnTo>
                  <a:pt x="1057" y="404"/>
                </a:lnTo>
                <a:lnTo>
                  <a:pt x="1051" y="346"/>
                </a:lnTo>
                <a:lnTo>
                  <a:pt x="1040" y="287"/>
                </a:lnTo>
                <a:lnTo>
                  <a:pt x="1030" y="234"/>
                </a:lnTo>
                <a:lnTo>
                  <a:pt x="1008" y="186"/>
                </a:lnTo>
                <a:lnTo>
                  <a:pt x="982" y="133"/>
                </a:lnTo>
                <a:lnTo>
                  <a:pt x="950" y="91"/>
                </a:lnTo>
                <a:lnTo>
                  <a:pt x="918" y="43"/>
                </a:lnTo>
                <a:lnTo>
                  <a:pt x="876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2" name="Freeform 1008"/>
          <p:cNvSpPr>
            <a:spLocks noChangeArrowheads="1"/>
          </p:cNvSpPr>
          <p:nvPr/>
        </p:nvSpPr>
        <p:spPr bwMode="auto">
          <a:xfrm>
            <a:off x="6475302" y="2850310"/>
            <a:ext cx="175806" cy="62975"/>
          </a:xfrm>
          <a:custGeom>
            <a:avLst/>
            <a:gdLst>
              <a:gd name="T0" fmla="*/ 42 w 590"/>
              <a:gd name="T1" fmla="*/ 170 h 213"/>
              <a:gd name="T2" fmla="*/ 42 w 590"/>
              <a:gd name="T3" fmla="*/ 170 h 213"/>
              <a:gd name="T4" fmla="*/ 58 w 590"/>
              <a:gd name="T5" fmla="*/ 154 h 213"/>
              <a:gd name="T6" fmla="*/ 69 w 590"/>
              <a:gd name="T7" fmla="*/ 149 h 213"/>
              <a:gd name="T8" fmla="*/ 79 w 590"/>
              <a:gd name="T9" fmla="*/ 149 h 213"/>
              <a:gd name="T10" fmla="*/ 164 w 590"/>
              <a:gd name="T11" fmla="*/ 149 h 213"/>
              <a:gd name="T12" fmla="*/ 164 w 590"/>
              <a:gd name="T13" fmla="*/ 149 h 213"/>
              <a:gd name="T14" fmla="*/ 207 w 590"/>
              <a:gd name="T15" fmla="*/ 143 h 213"/>
              <a:gd name="T16" fmla="*/ 239 w 590"/>
              <a:gd name="T17" fmla="*/ 127 h 213"/>
              <a:gd name="T18" fmla="*/ 270 w 590"/>
              <a:gd name="T19" fmla="*/ 106 h 213"/>
              <a:gd name="T20" fmla="*/ 292 w 590"/>
              <a:gd name="T21" fmla="*/ 75 h 213"/>
              <a:gd name="T22" fmla="*/ 292 w 590"/>
              <a:gd name="T23" fmla="*/ 75 h 213"/>
              <a:gd name="T24" fmla="*/ 318 w 590"/>
              <a:gd name="T25" fmla="*/ 106 h 213"/>
              <a:gd name="T26" fmla="*/ 345 w 590"/>
              <a:gd name="T27" fmla="*/ 127 h 213"/>
              <a:gd name="T28" fmla="*/ 382 w 590"/>
              <a:gd name="T29" fmla="*/ 143 h 213"/>
              <a:gd name="T30" fmla="*/ 419 w 590"/>
              <a:gd name="T31" fmla="*/ 149 h 213"/>
              <a:gd name="T32" fmla="*/ 504 w 590"/>
              <a:gd name="T33" fmla="*/ 149 h 213"/>
              <a:gd name="T34" fmla="*/ 504 w 590"/>
              <a:gd name="T35" fmla="*/ 149 h 213"/>
              <a:gd name="T36" fmla="*/ 514 w 590"/>
              <a:gd name="T37" fmla="*/ 149 h 213"/>
              <a:gd name="T38" fmla="*/ 525 w 590"/>
              <a:gd name="T39" fmla="*/ 154 h 213"/>
              <a:gd name="T40" fmla="*/ 541 w 590"/>
              <a:gd name="T41" fmla="*/ 170 h 213"/>
              <a:gd name="T42" fmla="*/ 42 w 590"/>
              <a:gd name="T43" fmla="*/ 170 h 213"/>
              <a:gd name="T44" fmla="*/ 504 w 590"/>
              <a:gd name="T45" fmla="*/ 106 h 213"/>
              <a:gd name="T46" fmla="*/ 419 w 590"/>
              <a:gd name="T47" fmla="*/ 106 h 213"/>
              <a:gd name="T48" fmla="*/ 419 w 590"/>
              <a:gd name="T49" fmla="*/ 106 h 213"/>
              <a:gd name="T50" fmla="*/ 398 w 590"/>
              <a:gd name="T51" fmla="*/ 101 h 213"/>
              <a:gd name="T52" fmla="*/ 377 w 590"/>
              <a:gd name="T53" fmla="*/ 96 h 213"/>
              <a:gd name="T54" fmla="*/ 360 w 590"/>
              <a:gd name="T55" fmla="*/ 85 h 213"/>
              <a:gd name="T56" fmla="*/ 345 w 590"/>
              <a:gd name="T57" fmla="*/ 75 h 213"/>
              <a:gd name="T58" fmla="*/ 334 w 590"/>
              <a:gd name="T59" fmla="*/ 58 h 213"/>
              <a:gd name="T60" fmla="*/ 324 w 590"/>
              <a:gd name="T61" fmla="*/ 43 h 213"/>
              <a:gd name="T62" fmla="*/ 318 w 590"/>
              <a:gd name="T63" fmla="*/ 21 h 213"/>
              <a:gd name="T64" fmla="*/ 313 w 590"/>
              <a:gd name="T65" fmla="*/ 0 h 213"/>
              <a:gd name="T66" fmla="*/ 270 w 590"/>
              <a:gd name="T67" fmla="*/ 0 h 213"/>
              <a:gd name="T68" fmla="*/ 270 w 590"/>
              <a:gd name="T69" fmla="*/ 0 h 213"/>
              <a:gd name="T70" fmla="*/ 270 w 590"/>
              <a:gd name="T71" fmla="*/ 21 h 213"/>
              <a:gd name="T72" fmla="*/ 265 w 590"/>
              <a:gd name="T73" fmla="*/ 43 h 213"/>
              <a:gd name="T74" fmla="*/ 254 w 590"/>
              <a:gd name="T75" fmla="*/ 58 h 213"/>
              <a:gd name="T76" fmla="*/ 244 w 590"/>
              <a:gd name="T77" fmla="*/ 75 h 213"/>
              <a:gd name="T78" fmla="*/ 228 w 590"/>
              <a:gd name="T79" fmla="*/ 85 h 213"/>
              <a:gd name="T80" fmla="*/ 207 w 590"/>
              <a:gd name="T81" fmla="*/ 96 h 213"/>
              <a:gd name="T82" fmla="*/ 185 w 590"/>
              <a:gd name="T83" fmla="*/ 101 h 213"/>
              <a:gd name="T84" fmla="*/ 164 w 590"/>
              <a:gd name="T85" fmla="*/ 106 h 213"/>
              <a:gd name="T86" fmla="*/ 79 w 590"/>
              <a:gd name="T87" fmla="*/ 106 h 213"/>
              <a:gd name="T88" fmla="*/ 79 w 590"/>
              <a:gd name="T89" fmla="*/ 106 h 213"/>
              <a:gd name="T90" fmla="*/ 63 w 590"/>
              <a:gd name="T91" fmla="*/ 106 h 213"/>
              <a:gd name="T92" fmla="*/ 47 w 590"/>
              <a:gd name="T93" fmla="*/ 111 h 213"/>
              <a:gd name="T94" fmla="*/ 21 w 590"/>
              <a:gd name="T95" fmla="*/ 133 h 213"/>
              <a:gd name="T96" fmla="*/ 5 w 590"/>
              <a:gd name="T97" fmla="*/ 159 h 213"/>
              <a:gd name="T98" fmla="*/ 0 w 590"/>
              <a:gd name="T99" fmla="*/ 175 h 213"/>
              <a:gd name="T100" fmla="*/ 0 w 590"/>
              <a:gd name="T101" fmla="*/ 191 h 213"/>
              <a:gd name="T102" fmla="*/ 0 w 590"/>
              <a:gd name="T103" fmla="*/ 212 h 213"/>
              <a:gd name="T104" fmla="*/ 567 w 590"/>
              <a:gd name="T105" fmla="*/ 212 h 213"/>
              <a:gd name="T106" fmla="*/ 589 w 590"/>
              <a:gd name="T107" fmla="*/ 212 h 213"/>
              <a:gd name="T108" fmla="*/ 589 w 590"/>
              <a:gd name="T109" fmla="*/ 191 h 213"/>
              <a:gd name="T110" fmla="*/ 589 w 590"/>
              <a:gd name="T111" fmla="*/ 191 h 213"/>
              <a:gd name="T112" fmla="*/ 589 w 590"/>
              <a:gd name="T113" fmla="*/ 170 h 213"/>
              <a:gd name="T114" fmla="*/ 584 w 590"/>
              <a:gd name="T115" fmla="*/ 159 h 213"/>
              <a:gd name="T116" fmla="*/ 563 w 590"/>
              <a:gd name="T117" fmla="*/ 127 h 213"/>
              <a:gd name="T118" fmla="*/ 536 w 590"/>
              <a:gd name="T119" fmla="*/ 111 h 213"/>
              <a:gd name="T120" fmla="*/ 520 w 590"/>
              <a:gd name="T121" fmla="*/ 106 h 213"/>
              <a:gd name="T122" fmla="*/ 504 w 590"/>
              <a:gd name="T123" fmla="*/ 10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0" h="213">
                <a:moveTo>
                  <a:pt x="42" y="170"/>
                </a:moveTo>
                <a:lnTo>
                  <a:pt x="42" y="170"/>
                </a:lnTo>
                <a:lnTo>
                  <a:pt x="58" y="154"/>
                </a:lnTo>
                <a:lnTo>
                  <a:pt x="69" y="149"/>
                </a:lnTo>
                <a:lnTo>
                  <a:pt x="79" y="149"/>
                </a:lnTo>
                <a:lnTo>
                  <a:pt x="164" y="149"/>
                </a:lnTo>
                <a:lnTo>
                  <a:pt x="164" y="149"/>
                </a:lnTo>
                <a:lnTo>
                  <a:pt x="207" y="143"/>
                </a:lnTo>
                <a:lnTo>
                  <a:pt x="239" y="127"/>
                </a:lnTo>
                <a:lnTo>
                  <a:pt x="270" y="106"/>
                </a:lnTo>
                <a:lnTo>
                  <a:pt x="292" y="75"/>
                </a:lnTo>
                <a:lnTo>
                  <a:pt x="292" y="75"/>
                </a:lnTo>
                <a:lnTo>
                  <a:pt x="318" y="106"/>
                </a:lnTo>
                <a:lnTo>
                  <a:pt x="345" y="127"/>
                </a:lnTo>
                <a:lnTo>
                  <a:pt x="382" y="143"/>
                </a:lnTo>
                <a:lnTo>
                  <a:pt x="419" y="149"/>
                </a:lnTo>
                <a:lnTo>
                  <a:pt x="504" y="149"/>
                </a:lnTo>
                <a:lnTo>
                  <a:pt x="504" y="149"/>
                </a:lnTo>
                <a:lnTo>
                  <a:pt x="514" y="149"/>
                </a:lnTo>
                <a:lnTo>
                  <a:pt x="525" y="154"/>
                </a:lnTo>
                <a:lnTo>
                  <a:pt x="541" y="170"/>
                </a:lnTo>
                <a:lnTo>
                  <a:pt x="42" y="170"/>
                </a:lnTo>
                <a:close/>
                <a:moveTo>
                  <a:pt x="504" y="106"/>
                </a:moveTo>
                <a:lnTo>
                  <a:pt x="419" y="106"/>
                </a:lnTo>
                <a:lnTo>
                  <a:pt x="419" y="106"/>
                </a:lnTo>
                <a:lnTo>
                  <a:pt x="398" y="101"/>
                </a:lnTo>
                <a:lnTo>
                  <a:pt x="377" y="96"/>
                </a:lnTo>
                <a:lnTo>
                  <a:pt x="360" y="85"/>
                </a:lnTo>
                <a:lnTo>
                  <a:pt x="345" y="75"/>
                </a:lnTo>
                <a:lnTo>
                  <a:pt x="334" y="58"/>
                </a:lnTo>
                <a:lnTo>
                  <a:pt x="324" y="43"/>
                </a:lnTo>
                <a:lnTo>
                  <a:pt x="318" y="21"/>
                </a:lnTo>
                <a:lnTo>
                  <a:pt x="313" y="0"/>
                </a:lnTo>
                <a:lnTo>
                  <a:pt x="270" y="0"/>
                </a:lnTo>
                <a:lnTo>
                  <a:pt x="270" y="0"/>
                </a:lnTo>
                <a:lnTo>
                  <a:pt x="270" y="21"/>
                </a:lnTo>
                <a:lnTo>
                  <a:pt x="265" y="43"/>
                </a:lnTo>
                <a:lnTo>
                  <a:pt x="254" y="58"/>
                </a:lnTo>
                <a:lnTo>
                  <a:pt x="244" y="75"/>
                </a:lnTo>
                <a:lnTo>
                  <a:pt x="228" y="85"/>
                </a:lnTo>
                <a:lnTo>
                  <a:pt x="207" y="96"/>
                </a:lnTo>
                <a:lnTo>
                  <a:pt x="185" y="101"/>
                </a:lnTo>
                <a:lnTo>
                  <a:pt x="164" y="106"/>
                </a:lnTo>
                <a:lnTo>
                  <a:pt x="79" y="106"/>
                </a:lnTo>
                <a:lnTo>
                  <a:pt x="79" y="106"/>
                </a:lnTo>
                <a:lnTo>
                  <a:pt x="63" y="106"/>
                </a:lnTo>
                <a:lnTo>
                  <a:pt x="47" y="111"/>
                </a:lnTo>
                <a:lnTo>
                  <a:pt x="21" y="133"/>
                </a:lnTo>
                <a:lnTo>
                  <a:pt x="5" y="159"/>
                </a:lnTo>
                <a:lnTo>
                  <a:pt x="0" y="175"/>
                </a:lnTo>
                <a:lnTo>
                  <a:pt x="0" y="191"/>
                </a:lnTo>
                <a:lnTo>
                  <a:pt x="0" y="212"/>
                </a:lnTo>
                <a:lnTo>
                  <a:pt x="567" y="212"/>
                </a:lnTo>
                <a:lnTo>
                  <a:pt x="589" y="212"/>
                </a:lnTo>
                <a:lnTo>
                  <a:pt x="589" y="191"/>
                </a:lnTo>
                <a:lnTo>
                  <a:pt x="589" y="191"/>
                </a:lnTo>
                <a:lnTo>
                  <a:pt x="589" y="170"/>
                </a:lnTo>
                <a:lnTo>
                  <a:pt x="584" y="159"/>
                </a:lnTo>
                <a:lnTo>
                  <a:pt x="563" y="127"/>
                </a:lnTo>
                <a:lnTo>
                  <a:pt x="536" y="111"/>
                </a:lnTo>
                <a:lnTo>
                  <a:pt x="520" y="106"/>
                </a:lnTo>
                <a:lnTo>
                  <a:pt x="504" y="1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" name="Freeform 1009"/>
          <p:cNvSpPr>
            <a:spLocks noChangeArrowheads="1"/>
          </p:cNvSpPr>
          <p:nvPr/>
        </p:nvSpPr>
        <p:spPr bwMode="auto">
          <a:xfrm>
            <a:off x="6430694" y="2560361"/>
            <a:ext cx="263708" cy="200734"/>
          </a:xfrm>
          <a:custGeom>
            <a:avLst/>
            <a:gdLst>
              <a:gd name="T0" fmla="*/ 382 w 888"/>
              <a:gd name="T1" fmla="*/ 626 h 675"/>
              <a:gd name="T2" fmla="*/ 228 w 888"/>
              <a:gd name="T3" fmla="*/ 568 h 675"/>
              <a:gd name="T4" fmla="*/ 112 w 888"/>
              <a:gd name="T5" fmla="*/ 456 h 675"/>
              <a:gd name="T6" fmla="*/ 112 w 888"/>
              <a:gd name="T7" fmla="*/ 429 h 675"/>
              <a:gd name="T8" fmla="*/ 228 w 888"/>
              <a:gd name="T9" fmla="*/ 461 h 675"/>
              <a:gd name="T10" fmla="*/ 319 w 888"/>
              <a:gd name="T11" fmla="*/ 446 h 675"/>
              <a:gd name="T12" fmla="*/ 425 w 888"/>
              <a:gd name="T13" fmla="*/ 360 h 675"/>
              <a:gd name="T14" fmla="*/ 462 w 888"/>
              <a:gd name="T15" fmla="*/ 233 h 675"/>
              <a:gd name="T16" fmla="*/ 462 w 888"/>
              <a:gd name="T17" fmla="*/ 233 h 675"/>
              <a:gd name="T18" fmla="*/ 478 w 888"/>
              <a:gd name="T19" fmla="*/ 158 h 675"/>
              <a:gd name="T20" fmla="*/ 547 w 888"/>
              <a:gd name="T21" fmla="*/ 74 h 675"/>
              <a:gd name="T22" fmla="*/ 653 w 888"/>
              <a:gd name="T23" fmla="*/ 42 h 675"/>
              <a:gd name="T24" fmla="*/ 727 w 888"/>
              <a:gd name="T25" fmla="*/ 53 h 675"/>
              <a:gd name="T26" fmla="*/ 812 w 888"/>
              <a:gd name="T27" fmla="*/ 121 h 675"/>
              <a:gd name="T28" fmla="*/ 844 w 888"/>
              <a:gd name="T29" fmla="*/ 233 h 675"/>
              <a:gd name="T30" fmla="*/ 833 w 888"/>
              <a:gd name="T31" fmla="*/ 313 h 675"/>
              <a:gd name="T32" fmla="*/ 797 w 888"/>
              <a:gd name="T33" fmla="*/ 424 h 675"/>
              <a:gd name="T34" fmla="*/ 727 w 888"/>
              <a:gd name="T35" fmla="*/ 514 h 675"/>
              <a:gd name="T36" fmla="*/ 632 w 888"/>
              <a:gd name="T37" fmla="*/ 583 h 675"/>
              <a:gd name="T38" fmla="*/ 526 w 888"/>
              <a:gd name="T39" fmla="*/ 626 h 675"/>
              <a:gd name="T40" fmla="*/ 228 w 888"/>
              <a:gd name="T41" fmla="*/ 42 h 675"/>
              <a:gd name="T42" fmla="*/ 302 w 888"/>
              <a:gd name="T43" fmla="*/ 53 h 675"/>
              <a:gd name="T44" fmla="*/ 388 w 888"/>
              <a:gd name="T45" fmla="*/ 127 h 675"/>
              <a:gd name="T46" fmla="*/ 419 w 888"/>
              <a:gd name="T47" fmla="*/ 233 h 675"/>
              <a:gd name="T48" fmla="*/ 409 w 888"/>
              <a:gd name="T49" fmla="*/ 302 h 675"/>
              <a:gd name="T50" fmla="*/ 340 w 888"/>
              <a:gd name="T51" fmla="*/ 387 h 675"/>
              <a:gd name="T52" fmla="*/ 228 w 888"/>
              <a:gd name="T53" fmla="*/ 418 h 675"/>
              <a:gd name="T54" fmla="*/ 159 w 888"/>
              <a:gd name="T55" fmla="*/ 408 h 675"/>
              <a:gd name="T56" fmla="*/ 80 w 888"/>
              <a:gd name="T57" fmla="*/ 344 h 675"/>
              <a:gd name="T58" fmla="*/ 42 w 888"/>
              <a:gd name="T59" fmla="*/ 249 h 675"/>
              <a:gd name="T60" fmla="*/ 42 w 888"/>
              <a:gd name="T61" fmla="*/ 243 h 675"/>
              <a:gd name="T62" fmla="*/ 42 w 888"/>
              <a:gd name="T63" fmla="*/ 233 h 675"/>
              <a:gd name="T64" fmla="*/ 53 w 888"/>
              <a:gd name="T65" fmla="*/ 158 h 675"/>
              <a:gd name="T66" fmla="*/ 122 w 888"/>
              <a:gd name="T67" fmla="*/ 74 h 675"/>
              <a:gd name="T68" fmla="*/ 228 w 888"/>
              <a:gd name="T69" fmla="*/ 42 h 675"/>
              <a:gd name="T70" fmla="*/ 621 w 888"/>
              <a:gd name="T71" fmla="*/ 0 h 675"/>
              <a:gd name="T72" fmla="*/ 526 w 888"/>
              <a:gd name="T73" fmla="*/ 36 h 675"/>
              <a:gd name="T74" fmla="*/ 456 w 888"/>
              <a:gd name="T75" fmla="*/ 106 h 675"/>
              <a:gd name="T76" fmla="*/ 425 w 888"/>
              <a:gd name="T77" fmla="*/ 106 h 675"/>
              <a:gd name="T78" fmla="*/ 356 w 888"/>
              <a:gd name="T79" fmla="*/ 36 h 675"/>
              <a:gd name="T80" fmla="*/ 266 w 888"/>
              <a:gd name="T81" fmla="*/ 0 h 675"/>
              <a:gd name="T82" fmla="*/ 186 w 888"/>
              <a:gd name="T83" fmla="*/ 4 h 675"/>
              <a:gd name="T84" fmla="*/ 69 w 888"/>
              <a:gd name="T85" fmla="*/ 68 h 675"/>
              <a:gd name="T86" fmla="*/ 5 w 888"/>
              <a:gd name="T87" fmla="*/ 185 h 675"/>
              <a:gd name="T88" fmla="*/ 0 w 888"/>
              <a:gd name="T89" fmla="*/ 239 h 675"/>
              <a:gd name="T90" fmla="*/ 10 w 888"/>
              <a:gd name="T91" fmla="*/ 323 h 675"/>
              <a:gd name="T92" fmla="*/ 53 w 888"/>
              <a:gd name="T93" fmla="*/ 446 h 675"/>
              <a:gd name="T94" fmla="*/ 133 w 888"/>
              <a:gd name="T95" fmla="*/ 546 h 675"/>
              <a:gd name="T96" fmla="*/ 234 w 888"/>
              <a:gd name="T97" fmla="*/ 621 h 675"/>
              <a:gd name="T98" fmla="*/ 356 w 888"/>
              <a:gd name="T99" fmla="*/ 663 h 675"/>
              <a:gd name="T100" fmla="*/ 441 w 888"/>
              <a:gd name="T101" fmla="*/ 674 h 675"/>
              <a:gd name="T102" fmla="*/ 573 w 888"/>
              <a:gd name="T103" fmla="*/ 653 h 675"/>
              <a:gd name="T104" fmla="*/ 690 w 888"/>
              <a:gd name="T105" fmla="*/ 599 h 675"/>
              <a:gd name="T106" fmla="*/ 786 w 888"/>
              <a:gd name="T107" fmla="*/ 514 h 675"/>
              <a:gd name="T108" fmla="*/ 849 w 888"/>
              <a:gd name="T109" fmla="*/ 403 h 675"/>
              <a:gd name="T110" fmla="*/ 881 w 888"/>
              <a:gd name="T111" fmla="*/ 275 h 675"/>
              <a:gd name="T112" fmla="*/ 881 w 888"/>
              <a:gd name="T113" fmla="*/ 185 h 675"/>
              <a:gd name="T114" fmla="*/ 818 w 888"/>
              <a:gd name="T115" fmla="*/ 68 h 675"/>
              <a:gd name="T116" fmla="*/ 701 w 888"/>
              <a:gd name="T117" fmla="*/ 4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8" h="675">
                <a:moveTo>
                  <a:pt x="441" y="631"/>
                </a:moveTo>
                <a:lnTo>
                  <a:pt x="441" y="631"/>
                </a:lnTo>
                <a:lnTo>
                  <a:pt x="382" y="626"/>
                </a:lnTo>
                <a:lnTo>
                  <a:pt x="329" y="615"/>
                </a:lnTo>
                <a:lnTo>
                  <a:pt x="276" y="594"/>
                </a:lnTo>
                <a:lnTo>
                  <a:pt x="228" y="568"/>
                </a:lnTo>
                <a:lnTo>
                  <a:pt x="180" y="536"/>
                </a:lnTo>
                <a:lnTo>
                  <a:pt x="143" y="498"/>
                </a:lnTo>
                <a:lnTo>
                  <a:pt x="112" y="456"/>
                </a:lnTo>
                <a:lnTo>
                  <a:pt x="80" y="408"/>
                </a:lnTo>
                <a:lnTo>
                  <a:pt x="80" y="408"/>
                </a:lnTo>
                <a:lnTo>
                  <a:pt x="112" y="429"/>
                </a:lnTo>
                <a:lnTo>
                  <a:pt x="149" y="446"/>
                </a:lnTo>
                <a:lnTo>
                  <a:pt x="191" y="456"/>
                </a:lnTo>
                <a:lnTo>
                  <a:pt x="228" y="461"/>
                </a:lnTo>
                <a:lnTo>
                  <a:pt x="228" y="461"/>
                </a:lnTo>
                <a:lnTo>
                  <a:pt x="276" y="456"/>
                </a:lnTo>
                <a:lnTo>
                  <a:pt x="319" y="446"/>
                </a:lnTo>
                <a:lnTo>
                  <a:pt x="361" y="424"/>
                </a:lnTo>
                <a:lnTo>
                  <a:pt x="393" y="392"/>
                </a:lnTo>
                <a:lnTo>
                  <a:pt x="425" y="360"/>
                </a:lnTo>
                <a:lnTo>
                  <a:pt x="446" y="323"/>
                </a:lnTo>
                <a:lnTo>
                  <a:pt x="456" y="275"/>
                </a:lnTo>
                <a:lnTo>
                  <a:pt x="462" y="233"/>
                </a:lnTo>
                <a:lnTo>
                  <a:pt x="462" y="233"/>
                </a:lnTo>
                <a:lnTo>
                  <a:pt x="462" y="233"/>
                </a:lnTo>
                <a:lnTo>
                  <a:pt x="462" y="233"/>
                </a:lnTo>
                <a:lnTo>
                  <a:pt x="462" y="233"/>
                </a:lnTo>
                <a:lnTo>
                  <a:pt x="467" y="190"/>
                </a:lnTo>
                <a:lnTo>
                  <a:pt x="478" y="158"/>
                </a:lnTo>
                <a:lnTo>
                  <a:pt x="494" y="121"/>
                </a:lnTo>
                <a:lnTo>
                  <a:pt x="520" y="95"/>
                </a:lnTo>
                <a:lnTo>
                  <a:pt x="547" y="74"/>
                </a:lnTo>
                <a:lnTo>
                  <a:pt x="579" y="53"/>
                </a:lnTo>
                <a:lnTo>
                  <a:pt x="616" y="42"/>
                </a:lnTo>
                <a:lnTo>
                  <a:pt x="653" y="42"/>
                </a:lnTo>
                <a:lnTo>
                  <a:pt x="653" y="42"/>
                </a:lnTo>
                <a:lnTo>
                  <a:pt x="690" y="42"/>
                </a:lnTo>
                <a:lnTo>
                  <a:pt x="727" y="53"/>
                </a:lnTo>
                <a:lnTo>
                  <a:pt x="759" y="74"/>
                </a:lnTo>
                <a:lnTo>
                  <a:pt x="786" y="95"/>
                </a:lnTo>
                <a:lnTo>
                  <a:pt x="812" y="121"/>
                </a:lnTo>
                <a:lnTo>
                  <a:pt x="828" y="158"/>
                </a:lnTo>
                <a:lnTo>
                  <a:pt x="839" y="190"/>
                </a:lnTo>
                <a:lnTo>
                  <a:pt x="844" y="233"/>
                </a:lnTo>
                <a:lnTo>
                  <a:pt x="844" y="233"/>
                </a:lnTo>
                <a:lnTo>
                  <a:pt x="844" y="270"/>
                </a:lnTo>
                <a:lnTo>
                  <a:pt x="833" y="313"/>
                </a:lnTo>
                <a:lnTo>
                  <a:pt x="828" y="350"/>
                </a:lnTo>
                <a:lnTo>
                  <a:pt x="812" y="387"/>
                </a:lnTo>
                <a:lnTo>
                  <a:pt x="797" y="424"/>
                </a:lnTo>
                <a:lnTo>
                  <a:pt x="775" y="456"/>
                </a:lnTo>
                <a:lnTo>
                  <a:pt x="754" y="488"/>
                </a:lnTo>
                <a:lnTo>
                  <a:pt x="727" y="514"/>
                </a:lnTo>
                <a:lnTo>
                  <a:pt x="695" y="541"/>
                </a:lnTo>
                <a:lnTo>
                  <a:pt x="669" y="562"/>
                </a:lnTo>
                <a:lnTo>
                  <a:pt x="632" y="583"/>
                </a:lnTo>
                <a:lnTo>
                  <a:pt x="600" y="599"/>
                </a:lnTo>
                <a:lnTo>
                  <a:pt x="563" y="615"/>
                </a:lnTo>
                <a:lnTo>
                  <a:pt x="526" y="626"/>
                </a:lnTo>
                <a:lnTo>
                  <a:pt x="483" y="631"/>
                </a:lnTo>
                <a:lnTo>
                  <a:pt x="441" y="631"/>
                </a:lnTo>
                <a:close/>
                <a:moveTo>
                  <a:pt x="228" y="42"/>
                </a:moveTo>
                <a:lnTo>
                  <a:pt x="228" y="42"/>
                </a:lnTo>
                <a:lnTo>
                  <a:pt x="270" y="42"/>
                </a:lnTo>
                <a:lnTo>
                  <a:pt x="302" y="53"/>
                </a:lnTo>
                <a:lnTo>
                  <a:pt x="340" y="74"/>
                </a:lnTo>
                <a:lnTo>
                  <a:pt x="366" y="95"/>
                </a:lnTo>
                <a:lnTo>
                  <a:pt x="388" y="127"/>
                </a:lnTo>
                <a:lnTo>
                  <a:pt x="409" y="158"/>
                </a:lnTo>
                <a:lnTo>
                  <a:pt x="419" y="190"/>
                </a:lnTo>
                <a:lnTo>
                  <a:pt x="419" y="233"/>
                </a:lnTo>
                <a:lnTo>
                  <a:pt x="419" y="233"/>
                </a:lnTo>
                <a:lnTo>
                  <a:pt x="419" y="270"/>
                </a:lnTo>
                <a:lnTo>
                  <a:pt x="409" y="302"/>
                </a:lnTo>
                <a:lnTo>
                  <a:pt x="388" y="339"/>
                </a:lnTo>
                <a:lnTo>
                  <a:pt x="366" y="366"/>
                </a:lnTo>
                <a:lnTo>
                  <a:pt x="340" y="387"/>
                </a:lnTo>
                <a:lnTo>
                  <a:pt x="302" y="408"/>
                </a:lnTo>
                <a:lnTo>
                  <a:pt x="270" y="418"/>
                </a:lnTo>
                <a:lnTo>
                  <a:pt x="228" y="418"/>
                </a:lnTo>
                <a:lnTo>
                  <a:pt x="228" y="418"/>
                </a:lnTo>
                <a:lnTo>
                  <a:pt x="196" y="418"/>
                </a:lnTo>
                <a:lnTo>
                  <a:pt x="159" y="408"/>
                </a:lnTo>
                <a:lnTo>
                  <a:pt x="127" y="392"/>
                </a:lnTo>
                <a:lnTo>
                  <a:pt x="101" y="371"/>
                </a:lnTo>
                <a:lnTo>
                  <a:pt x="80" y="344"/>
                </a:lnTo>
                <a:lnTo>
                  <a:pt x="59" y="318"/>
                </a:lnTo>
                <a:lnTo>
                  <a:pt x="48" y="286"/>
                </a:lnTo>
                <a:lnTo>
                  <a:pt x="42" y="249"/>
                </a:lnTo>
                <a:lnTo>
                  <a:pt x="42" y="249"/>
                </a:lnTo>
                <a:lnTo>
                  <a:pt x="42" y="243"/>
                </a:lnTo>
                <a:lnTo>
                  <a:pt x="42" y="243"/>
                </a:lnTo>
                <a:lnTo>
                  <a:pt x="42" y="239"/>
                </a:lnTo>
                <a:lnTo>
                  <a:pt x="42" y="239"/>
                </a:lnTo>
                <a:lnTo>
                  <a:pt x="42" y="233"/>
                </a:lnTo>
                <a:lnTo>
                  <a:pt x="42" y="233"/>
                </a:lnTo>
                <a:lnTo>
                  <a:pt x="42" y="190"/>
                </a:lnTo>
                <a:lnTo>
                  <a:pt x="53" y="158"/>
                </a:lnTo>
                <a:lnTo>
                  <a:pt x="74" y="127"/>
                </a:lnTo>
                <a:lnTo>
                  <a:pt x="95" y="95"/>
                </a:lnTo>
                <a:lnTo>
                  <a:pt x="122" y="74"/>
                </a:lnTo>
                <a:lnTo>
                  <a:pt x="154" y="53"/>
                </a:lnTo>
                <a:lnTo>
                  <a:pt x="191" y="42"/>
                </a:lnTo>
                <a:lnTo>
                  <a:pt x="228" y="42"/>
                </a:lnTo>
                <a:close/>
                <a:moveTo>
                  <a:pt x="653" y="0"/>
                </a:moveTo>
                <a:lnTo>
                  <a:pt x="653" y="0"/>
                </a:lnTo>
                <a:lnTo>
                  <a:pt x="621" y="0"/>
                </a:lnTo>
                <a:lnTo>
                  <a:pt x="584" y="10"/>
                </a:lnTo>
                <a:lnTo>
                  <a:pt x="558" y="21"/>
                </a:lnTo>
                <a:lnTo>
                  <a:pt x="526" y="36"/>
                </a:lnTo>
                <a:lnTo>
                  <a:pt x="499" y="58"/>
                </a:lnTo>
                <a:lnTo>
                  <a:pt x="478" y="79"/>
                </a:lnTo>
                <a:lnTo>
                  <a:pt x="456" y="106"/>
                </a:lnTo>
                <a:lnTo>
                  <a:pt x="441" y="137"/>
                </a:lnTo>
                <a:lnTo>
                  <a:pt x="441" y="137"/>
                </a:lnTo>
                <a:lnTo>
                  <a:pt x="425" y="106"/>
                </a:lnTo>
                <a:lnTo>
                  <a:pt x="409" y="79"/>
                </a:lnTo>
                <a:lnTo>
                  <a:pt x="382" y="58"/>
                </a:lnTo>
                <a:lnTo>
                  <a:pt x="356" y="36"/>
                </a:lnTo>
                <a:lnTo>
                  <a:pt x="329" y="21"/>
                </a:lnTo>
                <a:lnTo>
                  <a:pt x="298" y="10"/>
                </a:lnTo>
                <a:lnTo>
                  <a:pt x="266" y="0"/>
                </a:lnTo>
                <a:lnTo>
                  <a:pt x="228" y="0"/>
                </a:lnTo>
                <a:lnTo>
                  <a:pt x="228" y="0"/>
                </a:lnTo>
                <a:lnTo>
                  <a:pt x="186" y="4"/>
                </a:lnTo>
                <a:lnTo>
                  <a:pt x="138" y="15"/>
                </a:lnTo>
                <a:lnTo>
                  <a:pt x="101" y="36"/>
                </a:lnTo>
                <a:lnTo>
                  <a:pt x="69" y="68"/>
                </a:lnTo>
                <a:lnTo>
                  <a:pt x="37" y="100"/>
                </a:lnTo>
                <a:lnTo>
                  <a:pt x="16" y="137"/>
                </a:lnTo>
                <a:lnTo>
                  <a:pt x="5" y="185"/>
                </a:lnTo>
                <a:lnTo>
                  <a:pt x="0" y="233"/>
                </a:lnTo>
                <a:lnTo>
                  <a:pt x="0" y="233"/>
                </a:lnTo>
                <a:lnTo>
                  <a:pt x="0" y="239"/>
                </a:lnTo>
                <a:lnTo>
                  <a:pt x="0" y="239"/>
                </a:lnTo>
                <a:lnTo>
                  <a:pt x="0" y="281"/>
                </a:lnTo>
                <a:lnTo>
                  <a:pt x="10" y="323"/>
                </a:lnTo>
                <a:lnTo>
                  <a:pt x="21" y="366"/>
                </a:lnTo>
                <a:lnTo>
                  <a:pt x="37" y="408"/>
                </a:lnTo>
                <a:lnTo>
                  <a:pt x="53" y="446"/>
                </a:lnTo>
                <a:lnTo>
                  <a:pt x="74" y="482"/>
                </a:lnTo>
                <a:lnTo>
                  <a:pt x="101" y="514"/>
                </a:lnTo>
                <a:lnTo>
                  <a:pt x="133" y="546"/>
                </a:lnTo>
                <a:lnTo>
                  <a:pt x="165" y="573"/>
                </a:lnTo>
                <a:lnTo>
                  <a:pt x="196" y="599"/>
                </a:lnTo>
                <a:lnTo>
                  <a:pt x="234" y="621"/>
                </a:lnTo>
                <a:lnTo>
                  <a:pt x="270" y="642"/>
                </a:lnTo>
                <a:lnTo>
                  <a:pt x="313" y="653"/>
                </a:lnTo>
                <a:lnTo>
                  <a:pt x="356" y="663"/>
                </a:lnTo>
                <a:lnTo>
                  <a:pt x="398" y="674"/>
                </a:lnTo>
                <a:lnTo>
                  <a:pt x="441" y="674"/>
                </a:lnTo>
                <a:lnTo>
                  <a:pt x="441" y="674"/>
                </a:lnTo>
                <a:lnTo>
                  <a:pt x="488" y="674"/>
                </a:lnTo>
                <a:lnTo>
                  <a:pt x="531" y="663"/>
                </a:lnTo>
                <a:lnTo>
                  <a:pt x="573" y="653"/>
                </a:lnTo>
                <a:lnTo>
                  <a:pt x="616" y="636"/>
                </a:lnTo>
                <a:lnTo>
                  <a:pt x="653" y="621"/>
                </a:lnTo>
                <a:lnTo>
                  <a:pt x="690" y="599"/>
                </a:lnTo>
                <a:lnTo>
                  <a:pt x="722" y="573"/>
                </a:lnTo>
                <a:lnTo>
                  <a:pt x="754" y="546"/>
                </a:lnTo>
                <a:lnTo>
                  <a:pt x="786" y="514"/>
                </a:lnTo>
                <a:lnTo>
                  <a:pt x="807" y="477"/>
                </a:lnTo>
                <a:lnTo>
                  <a:pt x="833" y="440"/>
                </a:lnTo>
                <a:lnTo>
                  <a:pt x="849" y="403"/>
                </a:lnTo>
                <a:lnTo>
                  <a:pt x="865" y="360"/>
                </a:lnTo>
                <a:lnTo>
                  <a:pt x="876" y="318"/>
                </a:lnTo>
                <a:lnTo>
                  <a:pt x="881" y="275"/>
                </a:lnTo>
                <a:lnTo>
                  <a:pt x="887" y="233"/>
                </a:lnTo>
                <a:lnTo>
                  <a:pt x="887" y="233"/>
                </a:lnTo>
                <a:lnTo>
                  <a:pt x="881" y="185"/>
                </a:lnTo>
                <a:lnTo>
                  <a:pt x="865" y="143"/>
                </a:lnTo>
                <a:lnTo>
                  <a:pt x="844" y="100"/>
                </a:lnTo>
                <a:lnTo>
                  <a:pt x="818" y="68"/>
                </a:lnTo>
                <a:lnTo>
                  <a:pt x="780" y="36"/>
                </a:lnTo>
                <a:lnTo>
                  <a:pt x="744" y="15"/>
                </a:lnTo>
                <a:lnTo>
                  <a:pt x="701" y="4"/>
                </a:lnTo>
                <a:lnTo>
                  <a:pt x="65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4" name="Freeform 1010"/>
          <p:cNvSpPr>
            <a:spLocks noChangeArrowheads="1"/>
          </p:cNvSpPr>
          <p:nvPr/>
        </p:nvSpPr>
        <p:spPr bwMode="auto">
          <a:xfrm>
            <a:off x="6455622" y="2598409"/>
            <a:ext cx="36736" cy="36736"/>
          </a:xfrm>
          <a:custGeom>
            <a:avLst/>
            <a:gdLst>
              <a:gd name="T0" fmla="*/ 64 w 123"/>
              <a:gd name="T1" fmla="*/ 37 h 123"/>
              <a:gd name="T2" fmla="*/ 64 w 123"/>
              <a:gd name="T3" fmla="*/ 37 h 123"/>
              <a:gd name="T4" fmla="*/ 69 w 123"/>
              <a:gd name="T5" fmla="*/ 42 h 123"/>
              <a:gd name="T6" fmla="*/ 74 w 123"/>
              <a:gd name="T7" fmla="*/ 48 h 123"/>
              <a:gd name="T8" fmla="*/ 80 w 123"/>
              <a:gd name="T9" fmla="*/ 53 h 123"/>
              <a:gd name="T10" fmla="*/ 85 w 123"/>
              <a:gd name="T11" fmla="*/ 63 h 123"/>
              <a:gd name="T12" fmla="*/ 85 w 123"/>
              <a:gd name="T13" fmla="*/ 63 h 123"/>
              <a:gd name="T14" fmla="*/ 80 w 123"/>
              <a:gd name="T15" fmla="*/ 69 h 123"/>
              <a:gd name="T16" fmla="*/ 74 w 123"/>
              <a:gd name="T17" fmla="*/ 74 h 123"/>
              <a:gd name="T18" fmla="*/ 69 w 123"/>
              <a:gd name="T19" fmla="*/ 80 h 123"/>
              <a:gd name="T20" fmla="*/ 64 w 123"/>
              <a:gd name="T21" fmla="*/ 84 h 123"/>
              <a:gd name="T22" fmla="*/ 64 w 123"/>
              <a:gd name="T23" fmla="*/ 84 h 123"/>
              <a:gd name="T24" fmla="*/ 53 w 123"/>
              <a:gd name="T25" fmla="*/ 80 h 123"/>
              <a:gd name="T26" fmla="*/ 48 w 123"/>
              <a:gd name="T27" fmla="*/ 74 h 123"/>
              <a:gd name="T28" fmla="*/ 42 w 123"/>
              <a:gd name="T29" fmla="*/ 69 h 123"/>
              <a:gd name="T30" fmla="*/ 37 w 123"/>
              <a:gd name="T31" fmla="*/ 63 h 123"/>
              <a:gd name="T32" fmla="*/ 37 w 123"/>
              <a:gd name="T33" fmla="*/ 63 h 123"/>
              <a:gd name="T34" fmla="*/ 42 w 123"/>
              <a:gd name="T35" fmla="*/ 53 h 123"/>
              <a:gd name="T36" fmla="*/ 48 w 123"/>
              <a:gd name="T37" fmla="*/ 48 h 123"/>
              <a:gd name="T38" fmla="*/ 53 w 123"/>
              <a:gd name="T39" fmla="*/ 42 h 123"/>
              <a:gd name="T40" fmla="*/ 64 w 123"/>
              <a:gd name="T41" fmla="*/ 37 h 123"/>
              <a:gd name="T42" fmla="*/ 64 w 123"/>
              <a:gd name="T43" fmla="*/ 122 h 123"/>
              <a:gd name="T44" fmla="*/ 64 w 123"/>
              <a:gd name="T45" fmla="*/ 122 h 123"/>
              <a:gd name="T46" fmla="*/ 85 w 123"/>
              <a:gd name="T47" fmla="*/ 116 h 123"/>
              <a:gd name="T48" fmla="*/ 106 w 123"/>
              <a:gd name="T49" fmla="*/ 106 h 123"/>
              <a:gd name="T50" fmla="*/ 117 w 123"/>
              <a:gd name="T51" fmla="*/ 84 h 123"/>
              <a:gd name="T52" fmla="*/ 122 w 123"/>
              <a:gd name="T53" fmla="*/ 63 h 123"/>
              <a:gd name="T54" fmla="*/ 122 w 123"/>
              <a:gd name="T55" fmla="*/ 63 h 123"/>
              <a:gd name="T56" fmla="*/ 117 w 123"/>
              <a:gd name="T57" fmla="*/ 37 h 123"/>
              <a:gd name="T58" fmla="*/ 106 w 123"/>
              <a:gd name="T59" fmla="*/ 16 h 123"/>
              <a:gd name="T60" fmla="*/ 85 w 123"/>
              <a:gd name="T61" fmla="*/ 5 h 123"/>
              <a:gd name="T62" fmla="*/ 64 w 123"/>
              <a:gd name="T63" fmla="*/ 0 h 123"/>
              <a:gd name="T64" fmla="*/ 64 w 123"/>
              <a:gd name="T65" fmla="*/ 0 h 123"/>
              <a:gd name="T66" fmla="*/ 37 w 123"/>
              <a:gd name="T67" fmla="*/ 5 h 123"/>
              <a:gd name="T68" fmla="*/ 16 w 123"/>
              <a:gd name="T69" fmla="*/ 16 h 123"/>
              <a:gd name="T70" fmla="*/ 6 w 123"/>
              <a:gd name="T71" fmla="*/ 37 h 123"/>
              <a:gd name="T72" fmla="*/ 0 w 123"/>
              <a:gd name="T73" fmla="*/ 63 h 123"/>
              <a:gd name="T74" fmla="*/ 0 w 123"/>
              <a:gd name="T75" fmla="*/ 63 h 123"/>
              <a:gd name="T76" fmla="*/ 6 w 123"/>
              <a:gd name="T77" fmla="*/ 84 h 123"/>
              <a:gd name="T78" fmla="*/ 16 w 123"/>
              <a:gd name="T79" fmla="*/ 106 h 123"/>
              <a:gd name="T80" fmla="*/ 37 w 123"/>
              <a:gd name="T81" fmla="*/ 116 h 123"/>
              <a:gd name="T82" fmla="*/ 64 w 123"/>
              <a:gd name="T83" fmla="*/ 122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3">
                <a:moveTo>
                  <a:pt x="64" y="37"/>
                </a:moveTo>
                <a:lnTo>
                  <a:pt x="64" y="37"/>
                </a:lnTo>
                <a:lnTo>
                  <a:pt x="69" y="42"/>
                </a:lnTo>
                <a:lnTo>
                  <a:pt x="74" y="48"/>
                </a:lnTo>
                <a:lnTo>
                  <a:pt x="80" y="53"/>
                </a:lnTo>
                <a:lnTo>
                  <a:pt x="85" y="63"/>
                </a:lnTo>
                <a:lnTo>
                  <a:pt x="85" y="63"/>
                </a:lnTo>
                <a:lnTo>
                  <a:pt x="80" y="69"/>
                </a:lnTo>
                <a:lnTo>
                  <a:pt x="74" y="74"/>
                </a:lnTo>
                <a:lnTo>
                  <a:pt x="69" y="80"/>
                </a:lnTo>
                <a:lnTo>
                  <a:pt x="64" y="84"/>
                </a:lnTo>
                <a:lnTo>
                  <a:pt x="64" y="84"/>
                </a:lnTo>
                <a:lnTo>
                  <a:pt x="53" y="80"/>
                </a:lnTo>
                <a:lnTo>
                  <a:pt x="48" y="74"/>
                </a:lnTo>
                <a:lnTo>
                  <a:pt x="42" y="69"/>
                </a:lnTo>
                <a:lnTo>
                  <a:pt x="37" y="63"/>
                </a:lnTo>
                <a:lnTo>
                  <a:pt x="37" y="63"/>
                </a:lnTo>
                <a:lnTo>
                  <a:pt x="42" y="53"/>
                </a:lnTo>
                <a:lnTo>
                  <a:pt x="48" y="48"/>
                </a:lnTo>
                <a:lnTo>
                  <a:pt x="53" y="42"/>
                </a:lnTo>
                <a:lnTo>
                  <a:pt x="64" y="37"/>
                </a:lnTo>
                <a:close/>
                <a:moveTo>
                  <a:pt x="64" y="122"/>
                </a:moveTo>
                <a:lnTo>
                  <a:pt x="64" y="122"/>
                </a:lnTo>
                <a:lnTo>
                  <a:pt x="85" y="116"/>
                </a:lnTo>
                <a:lnTo>
                  <a:pt x="106" y="106"/>
                </a:lnTo>
                <a:lnTo>
                  <a:pt x="117" y="84"/>
                </a:lnTo>
                <a:lnTo>
                  <a:pt x="122" y="63"/>
                </a:lnTo>
                <a:lnTo>
                  <a:pt x="122" y="63"/>
                </a:lnTo>
                <a:lnTo>
                  <a:pt x="117" y="37"/>
                </a:lnTo>
                <a:lnTo>
                  <a:pt x="106" y="16"/>
                </a:lnTo>
                <a:lnTo>
                  <a:pt x="85" y="5"/>
                </a:lnTo>
                <a:lnTo>
                  <a:pt x="64" y="0"/>
                </a:lnTo>
                <a:lnTo>
                  <a:pt x="64" y="0"/>
                </a:lnTo>
                <a:lnTo>
                  <a:pt x="37" y="5"/>
                </a:lnTo>
                <a:lnTo>
                  <a:pt x="16" y="16"/>
                </a:lnTo>
                <a:lnTo>
                  <a:pt x="6" y="37"/>
                </a:lnTo>
                <a:lnTo>
                  <a:pt x="0" y="63"/>
                </a:lnTo>
                <a:lnTo>
                  <a:pt x="0" y="63"/>
                </a:lnTo>
                <a:lnTo>
                  <a:pt x="6" y="84"/>
                </a:lnTo>
                <a:lnTo>
                  <a:pt x="16" y="106"/>
                </a:lnTo>
                <a:lnTo>
                  <a:pt x="37" y="116"/>
                </a:lnTo>
                <a:lnTo>
                  <a:pt x="64" y="1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5" name="Freeform 1011"/>
          <p:cNvSpPr>
            <a:spLocks noChangeArrowheads="1"/>
          </p:cNvSpPr>
          <p:nvPr/>
        </p:nvSpPr>
        <p:spPr bwMode="auto">
          <a:xfrm>
            <a:off x="6548773" y="2541993"/>
            <a:ext cx="31488" cy="31488"/>
          </a:xfrm>
          <a:custGeom>
            <a:avLst/>
            <a:gdLst>
              <a:gd name="T0" fmla="*/ 53 w 108"/>
              <a:gd name="T1" fmla="*/ 42 h 107"/>
              <a:gd name="T2" fmla="*/ 53 w 108"/>
              <a:gd name="T3" fmla="*/ 42 h 107"/>
              <a:gd name="T4" fmla="*/ 64 w 108"/>
              <a:gd name="T5" fmla="*/ 42 h 107"/>
              <a:gd name="T6" fmla="*/ 64 w 108"/>
              <a:gd name="T7" fmla="*/ 53 h 107"/>
              <a:gd name="T8" fmla="*/ 64 w 108"/>
              <a:gd name="T9" fmla="*/ 53 h 107"/>
              <a:gd name="T10" fmla="*/ 64 w 108"/>
              <a:gd name="T11" fmla="*/ 58 h 107"/>
              <a:gd name="T12" fmla="*/ 53 w 108"/>
              <a:gd name="T13" fmla="*/ 64 h 107"/>
              <a:gd name="T14" fmla="*/ 53 w 108"/>
              <a:gd name="T15" fmla="*/ 64 h 107"/>
              <a:gd name="T16" fmla="*/ 48 w 108"/>
              <a:gd name="T17" fmla="*/ 58 h 107"/>
              <a:gd name="T18" fmla="*/ 43 w 108"/>
              <a:gd name="T19" fmla="*/ 53 h 107"/>
              <a:gd name="T20" fmla="*/ 43 w 108"/>
              <a:gd name="T21" fmla="*/ 53 h 107"/>
              <a:gd name="T22" fmla="*/ 48 w 108"/>
              <a:gd name="T23" fmla="*/ 42 h 107"/>
              <a:gd name="T24" fmla="*/ 53 w 108"/>
              <a:gd name="T25" fmla="*/ 42 h 107"/>
              <a:gd name="T26" fmla="*/ 53 w 108"/>
              <a:gd name="T27" fmla="*/ 106 h 107"/>
              <a:gd name="T28" fmla="*/ 53 w 108"/>
              <a:gd name="T29" fmla="*/ 106 h 107"/>
              <a:gd name="T30" fmla="*/ 75 w 108"/>
              <a:gd name="T31" fmla="*/ 100 h 107"/>
              <a:gd name="T32" fmla="*/ 90 w 108"/>
              <a:gd name="T33" fmla="*/ 90 h 107"/>
              <a:gd name="T34" fmla="*/ 101 w 108"/>
              <a:gd name="T35" fmla="*/ 74 h 107"/>
              <a:gd name="T36" fmla="*/ 107 w 108"/>
              <a:gd name="T37" fmla="*/ 53 h 107"/>
              <a:gd name="T38" fmla="*/ 107 w 108"/>
              <a:gd name="T39" fmla="*/ 53 h 107"/>
              <a:gd name="T40" fmla="*/ 101 w 108"/>
              <a:gd name="T41" fmla="*/ 32 h 107"/>
              <a:gd name="T42" fmla="*/ 90 w 108"/>
              <a:gd name="T43" fmla="*/ 15 h 107"/>
              <a:gd name="T44" fmla="*/ 75 w 108"/>
              <a:gd name="T45" fmla="*/ 5 h 107"/>
              <a:gd name="T46" fmla="*/ 53 w 108"/>
              <a:gd name="T47" fmla="*/ 0 h 107"/>
              <a:gd name="T48" fmla="*/ 53 w 108"/>
              <a:gd name="T49" fmla="*/ 0 h 107"/>
              <a:gd name="T50" fmla="*/ 32 w 108"/>
              <a:gd name="T51" fmla="*/ 5 h 107"/>
              <a:gd name="T52" fmla="*/ 16 w 108"/>
              <a:gd name="T53" fmla="*/ 15 h 107"/>
              <a:gd name="T54" fmla="*/ 5 w 108"/>
              <a:gd name="T55" fmla="*/ 32 h 107"/>
              <a:gd name="T56" fmla="*/ 0 w 108"/>
              <a:gd name="T57" fmla="*/ 53 h 107"/>
              <a:gd name="T58" fmla="*/ 0 w 108"/>
              <a:gd name="T59" fmla="*/ 53 h 107"/>
              <a:gd name="T60" fmla="*/ 5 w 108"/>
              <a:gd name="T61" fmla="*/ 74 h 107"/>
              <a:gd name="T62" fmla="*/ 16 w 108"/>
              <a:gd name="T63" fmla="*/ 90 h 107"/>
              <a:gd name="T64" fmla="*/ 32 w 108"/>
              <a:gd name="T65" fmla="*/ 100 h 107"/>
              <a:gd name="T66" fmla="*/ 53 w 108"/>
              <a:gd name="T67" fmla="*/ 106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8" h="107">
                <a:moveTo>
                  <a:pt x="53" y="42"/>
                </a:moveTo>
                <a:lnTo>
                  <a:pt x="53" y="42"/>
                </a:lnTo>
                <a:lnTo>
                  <a:pt x="64" y="42"/>
                </a:lnTo>
                <a:lnTo>
                  <a:pt x="64" y="53"/>
                </a:lnTo>
                <a:lnTo>
                  <a:pt x="64" y="53"/>
                </a:lnTo>
                <a:lnTo>
                  <a:pt x="64" y="58"/>
                </a:lnTo>
                <a:lnTo>
                  <a:pt x="53" y="64"/>
                </a:lnTo>
                <a:lnTo>
                  <a:pt x="53" y="64"/>
                </a:lnTo>
                <a:lnTo>
                  <a:pt x="48" y="58"/>
                </a:lnTo>
                <a:lnTo>
                  <a:pt x="43" y="53"/>
                </a:lnTo>
                <a:lnTo>
                  <a:pt x="43" y="53"/>
                </a:lnTo>
                <a:lnTo>
                  <a:pt x="48" y="42"/>
                </a:lnTo>
                <a:lnTo>
                  <a:pt x="53" y="42"/>
                </a:lnTo>
                <a:close/>
                <a:moveTo>
                  <a:pt x="53" y="106"/>
                </a:moveTo>
                <a:lnTo>
                  <a:pt x="53" y="106"/>
                </a:lnTo>
                <a:lnTo>
                  <a:pt x="75" y="100"/>
                </a:lnTo>
                <a:lnTo>
                  <a:pt x="90" y="90"/>
                </a:lnTo>
                <a:lnTo>
                  <a:pt x="101" y="74"/>
                </a:lnTo>
                <a:lnTo>
                  <a:pt x="107" y="53"/>
                </a:lnTo>
                <a:lnTo>
                  <a:pt x="107" y="53"/>
                </a:lnTo>
                <a:lnTo>
                  <a:pt x="101" y="32"/>
                </a:lnTo>
                <a:lnTo>
                  <a:pt x="90" y="15"/>
                </a:lnTo>
                <a:lnTo>
                  <a:pt x="75" y="5"/>
                </a:lnTo>
                <a:lnTo>
                  <a:pt x="53" y="0"/>
                </a:lnTo>
                <a:lnTo>
                  <a:pt x="53" y="0"/>
                </a:lnTo>
                <a:lnTo>
                  <a:pt x="32" y="5"/>
                </a:lnTo>
                <a:lnTo>
                  <a:pt x="16" y="15"/>
                </a:lnTo>
                <a:lnTo>
                  <a:pt x="5" y="32"/>
                </a:lnTo>
                <a:lnTo>
                  <a:pt x="0" y="53"/>
                </a:lnTo>
                <a:lnTo>
                  <a:pt x="0" y="53"/>
                </a:lnTo>
                <a:lnTo>
                  <a:pt x="5" y="74"/>
                </a:lnTo>
                <a:lnTo>
                  <a:pt x="16" y="90"/>
                </a:lnTo>
                <a:lnTo>
                  <a:pt x="32" y="100"/>
                </a:lnTo>
                <a:lnTo>
                  <a:pt x="53" y="10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6" name="Freeform 1012"/>
          <p:cNvSpPr>
            <a:spLocks noChangeArrowheads="1"/>
          </p:cNvSpPr>
          <p:nvPr/>
        </p:nvSpPr>
        <p:spPr bwMode="auto">
          <a:xfrm>
            <a:off x="6462182" y="2535434"/>
            <a:ext cx="44607" cy="13120"/>
          </a:xfrm>
          <a:custGeom>
            <a:avLst/>
            <a:gdLst>
              <a:gd name="T0" fmla="*/ 0 w 150"/>
              <a:gd name="T1" fmla="*/ 0 h 44"/>
              <a:gd name="T2" fmla="*/ 149 w 150"/>
              <a:gd name="T3" fmla="*/ 0 h 44"/>
              <a:gd name="T4" fmla="*/ 149 w 150"/>
              <a:gd name="T5" fmla="*/ 43 h 44"/>
              <a:gd name="T6" fmla="*/ 0 w 150"/>
              <a:gd name="T7" fmla="*/ 43 h 44"/>
              <a:gd name="T8" fmla="*/ 0 w 150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44">
                <a:moveTo>
                  <a:pt x="0" y="0"/>
                </a:moveTo>
                <a:lnTo>
                  <a:pt x="149" y="0"/>
                </a:lnTo>
                <a:lnTo>
                  <a:pt x="149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7" name="Freeform 1013"/>
          <p:cNvSpPr>
            <a:spLocks noChangeArrowheads="1"/>
          </p:cNvSpPr>
          <p:nvPr/>
        </p:nvSpPr>
        <p:spPr bwMode="auto">
          <a:xfrm>
            <a:off x="6517285" y="2535434"/>
            <a:ext cx="19679" cy="13120"/>
          </a:xfrm>
          <a:custGeom>
            <a:avLst/>
            <a:gdLst>
              <a:gd name="T0" fmla="*/ 0 w 65"/>
              <a:gd name="T1" fmla="*/ 0 h 44"/>
              <a:gd name="T2" fmla="*/ 64 w 65"/>
              <a:gd name="T3" fmla="*/ 0 h 44"/>
              <a:gd name="T4" fmla="*/ 64 w 65"/>
              <a:gd name="T5" fmla="*/ 43 h 44"/>
              <a:gd name="T6" fmla="*/ 0 w 65"/>
              <a:gd name="T7" fmla="*/ 43 h 44"/>
              <a:gd name="T8" fmla="*/ 0 w 6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0" y="0"/>
                </a:moveTo>
                <a:lnTo>
                  <a:pt x="64" y="0"/>
                </a:lnTo>
                <a:lnTo>
                  <a:pt x="64" y="43"/>
                </a:lnTo>
                <a:lnTo>
                  <a:pt x="0" y="43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8" name="Freeform 1014"/>
          <p:cNvSpPr>
            <a:spLocks noChangeArrowheads="1"/>
          </p:cNvSpPr>
          <p:nvPr/>
        </p:nvSpPr>
        <p:spPr bwMode="auto">
          <a:xfrm>
            <a:off x="6983039" y="2511818"/>
            <a:ext cx="188926" cy="351612"/>
          </a:xfrm>
          <a:custGeom>
            <a:avLst/>
            <a:gdLst>
              <a:gd name="T0" fmla="*/ 589 w 633"/>
              <a:gd name="T1" fmla="*/ 509 h 1184"/>
              <a:gd name="T2" fmla="*/ 568 w 633"/>
              <a:gd name="T3" fmla="*/ 615 h 1184"/>
              <a:gd name="T4" fmla="*/ 510 w 633"/>
              <a:gd name="T5" fmla="*/ 701 h 1184"/>
              <a:gd name="T6" fmla="*/ 420 w 633"/>
              <a:gd name="T7" fmla="*/ 759 h 1184"/>
              <a:gd name="T8" fmla="*/ 313 w 633"/>
              <a:gd name="T9" fmla="*/ 780 h 1184"/>
              <a:gd name="T10" fmla="*/ 260 w 633"/>
              <a:gd name="T11" fmla="*/ 775 h 1184"/>
              <a:gd name="T12" fmla="*/ 160 w 633"/>
              <a:gd name="T13" fmla="*/ 733 h 1184"/>
              <a:gd name="T14" fmla="*/ 85 w 633"/>
              <a:gd name="T15" fmla="*/ 658 h 1184"/>
              <a:gd name="T16" fmla="*/ 43 w 633"/>
              <a:gd name="T17" fmla="*/ 562 h 1184"/>
              <a:gd name="T18" fmla="*/ 37 w 633"/>
              <a:gd name="T19" fmla="*/ 42 h 1184"/>
              <a:gd name="T20" fmla="*/ 589 w 633"/>
              <a:gd name="T21" fmla="*/ 509 h 1184"/>
              <a:gd name="T22" fmla="*/ 356 w 633"/>
              <a:gd name="T23" fmla="*/ 865 h 1184"/>
              <a:gd name="T24" fmla="*/ 345 w 633"/>
              <a:gd name="T25" fmla="*/ 897 h 1184"/>
              <a:gd name="T26" fmla="*/ 313 w 633"/>
              <a:gd name="T27" fmla="*/ 908 h 1184"/>
              <a:gd name="T28" fmla="*/ 297 w 633"/>
              <a:gd name="T29" fmla="*/ 908 h 1184"/>
              <a:gd name="T30" fmla="*/ 276 w 633"/>
              <a:gd name="T31" fmla="*/ 881 h 1184"/>
              <a:gd name="T32" fmla="*/ 271 w 633"/>
              <a:gd name="T33" fmla="*/ 865 h 1184"/>
              <a:gd name="T34" fmla="*/ 281 w 633"/>
              <a:gd name="T35" fmla="*/ 833 h 1184"/>
              <a:gd name="T36" fmla="*/ 313 w 633"/>
              <a:gd name="T37" fmla="*/ 823 h 1184"/>
              <a:gd name="T38" fmla="*/ 329 w 633"/>
              <a:gd name="T39" fmla="*/ 828 h 1184"/>
              <a:gd name="T40" fmla="*/ 356 w 633"/>
              <a:gd name="T41" fmla="*/ 849 h 1184"/>
              <a:gd name="T42" fmla="*/ 335 w 633"/>
              <a:gd name="T43" fmla="*/ 972 h 1184"/>
              <a:gd name="T44" fmla="*/ 335 w 633"/>
              <a:gd name="T45" fmla="*/ 982 h 1184"/>
              <a:gd name="T46" fmla="*/ 324 w 633"/>
              <a:gd name="T47" fmla="*/ 993 h 1184"/>
              <a:gd name="T48" fmla="*/ 313 w 633"/>
              <a:gd name="T49" fmla="*/ 993 h 1184"/>
              <a:gd name="T50" fmla="*/ 297 w 633"/>
              <a:gd name="T51" fmla="*/ 987 h 1184"/>
              <a:gd name="T52" fmla="*/ 292 w 633"/>
              <a:gd name="T53" fmla="*/ 972 h 1184"/>
              <a:gd name="T54" fmla="*/ 292 w 633"/>
              <a:gd name="T55" fmla="*/ 961 h 1184"/>
              <a:gd name="T56" fmla="*/ 308 w 633"/>
              <a:gd name="T57" fmla="*/ 950 h 1184"/>
              <a:gd name="T58" fmla="*/ 313 w 633"/>
              <a:gd name="T59" fmla="*/ 950 h 1184"/>
              <a:gd name="T60" fmla="*/ 329 w 633"/>
              <a:gd name="T61" fmla="*/ 955 h 1184"/>
              <a:gd name="T62" fmla="*/ 335 w 633"/>
              <a:gd name="T63" fmla="*/ 972 h 1184"/>
              <a:gd name="T64" fmla="*/ 0 w 633"/>
              <a:gd name="T65" fmla="*/ 509 h 1184"/>
              <a:gd name="T66" fmla="*/ 0 w 633"/>
              <a:gd name="T67" fmla="*/ 562 h 1184"/>
              <a:gd name="T68" fmla="*/ 37 w 633"/>
              <a:gd name="T69" fmla="*/ 663 h 1184"/>
              <a:gd name="T70" fmla="*/ 106 w 633"/>
              <a:gd name="T71" fmla="*/ 743 h 1184"/>
              <a:gd name="T72" fmla="*/ 196 w 633"/>
              <a:gd name="T73" fmla="*/ 801 h 1184"/>
              <a:gd name="T74" fmla="*/ 245 w 633"/>
              <a:gd name="T75" fmla="*/ 818 h 1184"/>
              <a:gd name="T76" fmla="*/ 228 w 633"/>
              <a:gd name="T77" fmla="*/ 865 h 1184"/>
              <a:gd name="T78" fmla="*/ 234 w 633"/>
              <a:gd name="T79" fmla="*/ 886 h 1184"/>
              <a:gd name="T80" fmla="*/ 250 w 633"/>
              <a:gd name="T81" fmla="*/ 918 h 1184"/>
              <a:gd name="T82" fmla="*/ 266 w 633"/>
              <a:gd name="T83" fmla="*/ 934 h 1184"/>
              <a:gd name="T84" fmla="*/ 250 w 633"/>
              <a:gd name="T85" fmla="*/ 972 h 1184"/>
              <a:gd name="T86" fmla="*/ 255 w 633"/>
              <a:gd name="T87" fmla="*/ 993 h 1184"/>
              <a:gd name="T88" fmla="*/ 276 w 633"/>
              <a:gd name="T89" fmla="*/ 1019 h 1184"/>
              <a:gd name="T90" fmla="*/ 292 w 633"/>
              <a:gd name="T91" fmla="*/ 1183 h 1184"/>
              <a:gd name="T92" fmla="*/ 329 w 633"/>
              <a:gd name="T93" fmla="*/ 1030 h 1184"/>
              <a:gd name="T94" fmla="*/ 350 w 633"/>
              <a:gd name="T95" fmla="*/ 1025 h 1184"/>
              <a:gd name="T96" fmla="*/ 372 w 633"/>
              <a:gd name="T97" fmla="*/ 993 h 1184"/>
              <a:gd name="T98" fmla="*/ 377 w 633"/>
              <a:gd name="T99" fmla="*/ 972 h 1184"/>
              <a:gd name="T100" fmla="*/ 367 w 633"/>
              <a:gd name="T101" fmla="*/ 934 h 1184"/>
              <a:gd name="T102" fmla="*/ 377 w 633"/>
              <a:gd name="T103" fmla="*/ 918 h 1184"/>
              <a:gd name="T104" fmla="*/ 393 w 633"/>
              <a:gd name="T105" fmla="*/ 886 h 1184"/>
              <a:gd name="T106" fmla="*/ 399 w 633"/>
              <a:gd name="T107" fmla="*/ 865 h 1184"/>
              <a:gd name="T108" fmla="*/ 382 w 633"/>
              <a:gd name="T109" fmla="*/ 818 h 1184"/>
              <a:gd name="T110" fmla="*/ 435 w 633"/>
              <a:gd name="T111" fmla="*/ 801 h 1184"/>
              <a:gd name="T112" fmla="*/ 520 w 633"/>
              <a:gd name="T113" fmla="*/ 743 h 1184"/>
              <a:gd name="T114" fmla="*/ 589 w 633"/>
              <a:gd name="T115" fmla="*/ 663 h 1184"/>
              <a:gd name="T116" fmla="*/ 627 w 633"/>
              <a:gd name="T117" fmla="*/ 562 h 1184"/>
              <a:gd name="T118" fmla="*/ 632 w 633"/>
              <a:gd name="T119" fmla="*/ 0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3" h="1184">
                <a:moveTo>
                  <a:pt x="589" y="509"/>
                </a:moveTo>
                <a:lnTo>
                  <a:pt x="589" y="509"/>
                </a:lnTo>
                <a:lnTo>
                  <a:pt x="584" y="562"/>
                </a:lnTo>
                <a:lnTo>
                  <a:pt x="568" y="615"/>
                </a:lnTo>
                <a:lnTo>
                  <a:pt x="542" y="658"/>
                </a:lnTo>
                <a:lnTo>
                  <a:pt x="510" y="701"/>
                </a:lnTo>
                <a:lnTo>
                  <a:pt x="467" y="733"/>
                </a:lnTo>
                <a:lnTo>
                  <a:pt x="420" y="759"/>
                </a:lnTo>
                <a:lnTo>
                  <a:pt x="372" y="775"/>
                </a:lnTo>
                <a:lnTo>
                  <a:pt x="313" y="780"/>
                </a:lnTo>
                <a:lnTo>
                  <a:pt x="313" y="780"/>
                </a:lnTo>
                <a:lnTo>
                  <a:pt x="260" y="775"/>
                </a:lnTo>
                <a:lnTo>
                  <a:pt x="207" y="759"/>
                </a:lnTo>
                <a:lnTo>
                  <a:pt x="160" y="733"/>
                </a:lnTo>
                <a:lnTo>
                  <a:pt x="122" y="701"/>
                </a:lnTo>
                <a:lnTo>
                  <a:pt x="85" y="658"/>
                </a:lnTo>
                <a:lnTo>
                  <a:pt x="59" y="615"/>
                </a:lnTo>
                <a:lnTo>
                  <a:pt x="43" y="562"/>
                </a:lnTo>
                <a:lnTo>
                  <a:pt x="37" y="509"/>
                </a:lnTo>
                <a:lnTo>
                  <a:pt x="37" y="42"/>
                </a:lnTo>
                <a:lnTo>
                  <a:pt x="589" y="42"/>
                </a:lnTo>
                <a:lnTo>
                  <a:pt x="589" y="509"/>
                </a:lnTo>
                <a:close/>
                <a:moveTo>
                  <a:pt x="356" y="865"/>
                </a:moveTo>
                <a:lnTo>
                  <a:pt x="356" y="865"/>
                </a:lnTo>
                <a:lnTo>
                  <a:pt x="356" y="881"/>
                </a:lnTo>
                <a:lnTo>
                  <a:pt x="345" y="897"/>
                </a:lnTo>
                <a:lnTo>
                  <a:pt x="329" y="908"/>
                </a:lnTo>
                <a:lnTo>
                  <a:pt x="313" y="908"/>
                </a:lnTo>
                <a:lnTo>
                  <a:pt x="313" y="908"/>
                </a:lnTo>
                <a:lnTo>
                  <a:pt x="297" y="908"/>
                </a:lnTo>
                <a:lnTo>
                  <a:pt x="281" y="897"/>
                </a:lnTo>
                <a:lnTo>
                  <a:pt x="276" y="881"/>
                </a:lnTo>
                <a:lnTo>
                  <a:pt x="271" y="865"/>
                </a:lnTo>
                <a:lnTo>
                  <a:pt x="271" y="865"/>
                </a:lnTo>
                <a:lnTo>
                  <a:pt x="276" y="849"/>
                </a:lnTo>
                <a:lnTo>
                  <a:pt x="281" y="833"/>
                </a:lnTo>
                <a:lnTo>
                  <a:pt x="297" y="828"/>
                </a:lnTo>
                <a:lnTo>
                  <a:pt x="313" y="823"/>
                </a:lnTo>
                <a:lnTo>
                  <a:pt x="313" y="823"/>
                </a:lnTo>
                <a:lnTo>
                  <a:pt x="329" y="828"/>
                </a:lnTo>
                <a:lnTo>
                  <a:pt x="345" y="833"/>
                </a:lnTo>
                <a:lnTo>
                  <a:pt x="356" y="849"/>
                </a:lnTo>
                <a:lnTo>
                  <a:pt x="356" y="865"/>
                </a:lnTo>
                <a:close/>
                <a:moveTo>
                  <a:pt x="335" y="972"/>
                </a:moveTo>
                <a:lnTo>
                  <a:pt x="335" y="972"/>
                </a:lnTo>
                <a:lnTo>
                  <a:pt x="335" y="982"/>
                </a:lnTo>
                <a:lnTo>
                  <a:pt x="329" y="987"/>
                </a:lnTo>
                <a:lnTo>
                  <a:pt x="324" y="993"/>
                </a:lnTo>
                <a:lnTo>
                  <a:pt x="313" y="993"/>
                </a:lnTo>
                <a:lnTo>
                  <a:pt x="313" y="993"/>
                </a:lnTo>
                <a:lnTo>
                  <a:pt x="308" y="993"/>
                </a:lnTo>
                <a:lnTo>
                  <a:pt x="297" y="987"/>
                </a:lnTo>
                <a:lnTo>
                  <a:pt x="292" y="982"/>
                </a:lnTo>
                <a:lnTo>
                  <a:pt x="292" y="972"/>
                </a:lnTo>
                <a:lnTo>
                  <a:pt x="292" y="972"/>
                </a:lnTo>
                <a:lnTo>
                  <a:pt x="292" y="961"/>
                </a:lnTo>
                <a:lnTo>
                  <a:pt x="297" y="955"/>
                </a:lnTo>
                <a:lnTo>
                  <a:pt x="308" y="950"/>
                </a:lnTo>
                <a:lnTo>
                  <a:pt x="313" y="950"/>
                </a:lnTo>
                <a:lnTo>
                  <a:pt x="313" y="950"/>
                </a:lnTo>
                <a:lnTo>
                  <a:pt x="324" y="950"/>
                </a:lnTo>
                <a:lnTo>
                  <a:pt x="329" y="955"/>
                </a:lnTo>
                <a:lnTo>
                  <a:pt x="335" y="961"/>
                </a:lnTo>
                <a:lnTo>
                  <a:pt x="335" y="972"/>
                </a:lnTo>
                <a:close/>
                <a:moveTo>
                  <a:pt x="0" y="0"/>
                </a:moveTo>
                <a:lnTo>
                  <a:pt x="0" y="509"/>
                </a:lnTo>
                <a:lnTo>
                  <a:pt x="0" y="509"/>
                </a:lnTo>
                <a:lnTo>
                  <a:pt x="0" y="562"/>
                </a:lnTo>
                <a:lnTo>
                  <a:pt x="16" y="615"/>
                </a:lnTo>
                <a:lnTo>
                  <a:pt x="37" y="663"/>
                </a:lnTo>
                <a:lnTo>
                  <a:pt x="69" y="706"/>
                </a:lnTo>
                <a:lnTo>
                  <a:pt x="106" y="743"/>
                </a:lnTo>
                <a:lnTo>
                  <a:pt x="149" y="775"/>
                </a:lnTo>
                <a:lnTo>
                  <a:pt x="196" y="801"/>
                </a:lnTo>
                <a:lnTo>
                  <a:pt x="245" y="818"/>
                </a:lnTo>
                <a:lnTo>
                  <a:pt x="245" y="818"/>
                </a:lnTo>
                <a:lnTo>
                  <a:pt x="234" y="839"/>
                </a:lnTo>
                <a:lnTo>
                  <a:pt x="228" y="865"/>
                </a:lnTo>
                <a:lnTo>
                  <a:pt x="228" y="865"/>
                </a:lnTo>
                <a:lnTo>
                  <a:pt x="234" y="886"/>
                </a:lnTo>
                <a:lnTo>
                  <a:pt x="239" y="902"/>
                </a:lnTo>
                <a:lnTo>
                  <a:pt x="250" y="918"/>
                </a:lnTo>
                <a:lnTo>
                  <a:pt x="266" y="934"/>
                </a:lnTo>
                <a:lnTo>
                  <a:pt x="266" y="934"/>
                </a:lnTo>
                <a:lnTo>
                  <a:pt x="255" y="950"/>
                </a:lnTo>
                <a:lnTo>
                  <a:pt x="250" y="972"/>
                </a:lnTo>
                <a:lnTo>
                  <a:pt x="250" y="972"/>
                </a:lnTo>
                <a:lnTo>
                  <a:pt x="255" y="993"/>
                </a:lnTo>
                <a:lnTo>
                  <a:pt x="260" y="1008"/>
                </a:lnTo>
                <a:lnTo>
                  <a:pt x="276" y="1019"/>
                </a:lnTo>
                <a:lnTo>
                  <a:pt x="292" y="1030"/>
                </a:lnTo>
                <a:lnTo>
                  <a:pt x="292" y="1183"/>
                </a:lnTo>
                <a:lnTo>
                  <a:pt x="329" y="1183"/>
                </a:lnTo>
                <a:lnTo>
                  <a:pt x="329" y="1030"/>
                </a:lnTo>
                <a:lnTo>
                  <a:pt x="329" y="1030"/>
                </a:lnTo>
                <a:lnTo>
                  <a:pt x="350" y="1025"/>
                </a:lnTo>
                <a:lnTo>
                  <a:pt x="367" y="1008"/>
                </a:lnTo>
                <a:lnTo>
                  <a:pt x="372" y="993"/>
                </a:lnTo>
                <a:lnTo>
                  <a:pt x="377" y="972"/>
                </a:lnTo>
                <a:lnTo>
                  <a:pt x="377" y="972"/>
                </a:lnTo>
                <a:lnTo>
                  <a:pt x="372" y="950"/>
                </a:lnTo>
                <a:lnTo>
                  <a:pt x="367" y="934"/>
                </a:lnTo>
                <a:lnTo>
                  <a:pt x="367" y="934"/>
                </a:lnTo>
                <a:lnTo>
                  <a:pt x="377" y="918"/>
                </a:lnTo>
                <a:lnTo>
                  <a:pt x="388" y="902"/>
                </a:lnTo>
                <a:lnTo>
                  <a:pt x="393" y="886"/>
                </a:lnTo>
                <a:lnTo>
                  <a:pt x="399" y="865"/>
                </a:lnTo>
                <a:lnTo>
                  <a:pt x="399" y="865"/>
                </a:lnTo>
                <a:lnTo>
                  <a:pt x="393" y="839"/>
                </a:lnTo>
                <a:lnTo>
                  <a:pt x="382" y="818"/>
                </a:lnTo>
                <a:lnTo>
                  <a:pt x="382" y="818"/>
                </a:lnTo>
                <a:lnTo>
                  <a:pt x="435" y="801"/>
                </a:lnTo>
                <a:lnTo>
                  <a:pt x="478" y="775"/>
                </a:lnTo>
                <a:lnTo>
                  <a:pt x="520" y="743"/>
                </a:lnTo>
                <a:lnTo>
                  <a:pt x="557" y="706"/>
                </a:lnTo>
                <a:lnTo>
                  <a:pt x="589" y="663"/>
                </a:lnTo>
                <a:lnTo>
                  <a:pt x="610" y="615"/>
                </a:lnTo>
                <a:lnTo>
                  <a:pt x="627" y="562"/>
                </a:lnTo>
                <a:lnTo>
                  <a:pt x="632" y="509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9" name="Freeform 1015"/>
          <p:cNvSpPr>
            <a:spLocks noChangeArrowheads="1"/>
          </p:cNvSpPr>
          <p:nvPr/>
        </p:nvSpPr>
        <p:spPr bwMode="auto">
          <a:xfrm>
            <a:off x="7026335" y="2869989"/>
            <a:ext cx="101022" cy="44607"/>
          </a:xfrm>
          <a:custGeom>
            <a:avLst/>
            <a:gdLst>
              <a:gd name="T0" fmla="*/ 107 w 341"/>
              <a:gd name="T1" fmla="*/ 101 h 150"/>
              <a:gd name="T2" fmla="*/ 107 w 341"/>
              <a:gd name="T3" fmla="*/ 101 h 150"/>
              <a:gd name="T4" fmla="*/ 123 w 341"/>
              <a:gd name="T5" fmla="*/ 96 h 150"/>
              <a:gd name="T6" fmla="*/ 144 w 341"/>
              <a:gd name="T7" fmla="*/ 90 h 150"/>
              <a:gd name="T8" fmla="*/ 154 w 341"/>
              <a:gd name="T9" fmla="*/ 74 h 150"/>
              <a:gd name="T10" fmla="*/ 170 w 341"/>
              <a:gd name="T11" fmla="*/ 64 h 150"/>
              <a:gd name="T12" fmla="*/ 170 w 341"/>
              <a:gd name="T13" fmla="*/ 64 h 150"/>
              <a:gd name="T14" fmla="*/ 181 w 341"/>
              <a:gd name="T15" fmla="*/ 74 h 150"/>
              <a:gd name="T16" fmla="*/ 197 w 341"/>
              <a:gd name="T17" fmla="*/ 90 h 150"/>
              <a:gd name="T18" fmla="*/ 213 w 341"/>
              <a:gd name="T19" fmla="*/ 96 h 150"/>
              <a:gd name="T20" fmla="*/ 234 w 341"/>
              <a:gd name="T21" fmla="*/ 101 h 150"/>
              <a:gd name="T22" fmla="*/ 234 w 341"/>
              <a:gd name="T23" fmla="*/ 106 h 150"/>
              <a:gd name="T24" fmla="*/ 107 w 341"/>
              <a:gd name="T25" fmla="*/ 106 h 150"/>
              <a:gd name="T26" fmla="*/ 107 w 341"/>
              <a:gd name="T27" fmla="*/ 101 h 150"/>
              <a:gd name="T28" fmla="*/ 271 w 341"/>
              <a:gd name="T29" fmla="*/ 64 h 150"/>
              <a:gd name="T30" fmla="*/ 256 w 341"/>
              <a:gd name="T31" fmla="*/ 64 h 150"/>
              <a:gd name="T32" fmla="*/ 256 w 341"/>
              <a:gd name="T33" fmla="*/ 64 h 150"/>
              <a:gd name="T34" fmla="*/ 229 w 341"/>
              <a:gd name="T35" fmla="*/ 58 h 150"/>
              <a:gd name="T36" fmla="*/ 213 w 341"/>
              <a:gd name="T37" fmla="*/ 48 h 150"/>
              <a:gd name="T38" fmla="*/ 197 w 341"/>
              <a:gd name="T39" fmla="*/ 32 h 150"/>
              <a:gd name="T40" fmla="*/ 192 w 341"/>
              <a:gd name="T41" fmla="*/ 10 h 150"/>
              <a:gd name="T42" fmla="*/ 192 w 341"/>
              <a:gd name="T43" fmla="*/ 10 h 150"/>
              <a:gd name="T44" fmla="*/ 192 w 341"/>
              <a:gd name="T45" fmla="*/ 0 h 150"/>
              <a:gd name="T46" fmla="*/ 186 w 341"/>
              <a:gd name="T47" fmla="*/ 0 h 150"/>
              <a:gd name="T48" fmla="*/ 149 w 341"/>
              <a:gd name="T49" fmla="*/ 0 h 150"/>
              <a:gd name="T50" fmla="*/ 149 w 341"/>
              <a:gd name="T51" fmla="*/ 0 h 150"/>
              <a:gd name="T52" fmla="*/ 149 w 341"/>
              <a:gd name="T53" fmla="*/ 0 h 150"/>
              <a:gd name="T54" fmla="*/ 149 w 341"/>
              <a:gd name="T55" fmla="*/ 10 h 150"/>
              <a:gd name="T56" fmla="*/ 149 w 341"/>
              <a:gd name="T57" fmla="*/ 10 h 150"/>
              <a:gd name="T58" fmla="*/ 138 w 341"/>
              <a:gd name="T59" fmla="*/ 32 h 150"/>
              <a:gd name="T60" fmla="*/ 128 w 341"/>
              <a:gd name="T61" fmla="*/ 48 h 150"/>
              <a:gd name="T62" fmla="*/ 107 w 341"/>
              <a:gd name="T63" fmla="*/ 58 h 150"/>
              <a:gd name="T64" fmla="*/ 85 w 341"/>
              <a:gd name="T65" fmla="*/ 64 h 150"/>
              <a:gd name="T66" fmla="*/ 64 w 341"/>
              <a:gd name="T67" fmla="*/ 64 h 150"/>
              <a:gd name="T68" fmla="*/ 64 w 341"/>
              <a:gd name="T69" fmla="*/ 106 h 150"/>
              <a:gd name="T70" fmla="*/ 0 w 341"/>
              <a:gd name="T71" fmla="*/ 106 h 150"/>
              <a:gd name="T72" fmla="*/ 0 w 341"/>
              <a:gd name="T73" fmla="*/ 149 h 150"/>
              <a:gd name="T74" fmla="*/ 340 w 341"/>
              <a:gd name="T75" fmla="*/ 149 h 150"/>
              <a:gd name="T76" fmla="*/ 340 w 341"/>
              <a:gd name="T77" fmla="*/ 106 h 150"/>
              <a:gd name="T78" fmla="*/ 271 w 341"/>
              <a:gd name="T79" fmla="*/ 106 h 150"/>
              <a:gd name="T80" fmla="*/ 271 w 341"/>
              <a:gd name="T81" fmla="*/ 6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1" h="150">
                <a:moveTo>
                  <a:pt x="107" y="101"/>
                </a:moveTo>
                <a:lnTo>
                  <a:pt x="107" y="101"/>
                </a:lnTo>
                <a:lnTo>
                  <a:pt x="123" y="96"/>
                </a:lnTo>
                <a:lnTo>
                  <a:pt x="144" y="90"/>
                </a:lnTo>
                <a:lnTo>
                  <a:pt x="154" y="74"/>
                </a:lnTo>
                <a:lnTo>
                  <a:pt x="170" y="64"/>
                </a:lnTo>
                <a:lnTo>
                  <a:pt x="170" y="64"/>
                </a:lnTo>
                <a:lnTo>
                  <a:pt x="181" y="74"/>
                </a:lnTo>
                <a:lnTo>
                  <a:pt x="197" y="90"/>
                </a:lnTo>
                <a:lnTo>
                  <a:pt x="213" y="96"/>
                </a:lnTo>
                <a:lnTo>
                  <a:pt x="234" y="101"/>
                </a:lnTo>
                <a:lnTo>
                  <a:pt x="234" y="106"/>
                </a:lnTo>
                <a:lnTo>
                  <a:pt x="107" y="106"/>
                </a:lnTo>
                <a:lnTo>
                  <a:pt x="107" y="101"/>
                </a:lnTo>
                <a:close/>
                <a:moveTo>
                  <a:pt x="271" y="64"/>
                </a:moveTo>
                <a:lnTo>
                  <a:pt x="256" y="64"/>
                </a:lnTo>
                <a:lnTo>
                  <a:pt x="256" y="64"/>
                </a:lnTo>
                <a:lnTo>
                  <a:pt x="229" y="58"/>
                </a:lnTo>
                <a:lnTo>
                  <a:pt x="213" y="48"/>
                </a:lnTo>
                <a:lnTo>
                  <a:pt x="197" y="32"/>
                </a:lnTo>
                <a:lnTo>
                  <a:pt x="192" y="10"/>
                </a:lnTo>
                <a:lnTo>
                  <a:pt x="192" y="10"/>
                </a:lnTo>
                <a:lnTo>
                  <a:pt x="192" y="0"/>
                </a:lnTo>
                <a:lnTo>
                  <a:pt x="186" y="0"/>
                </a:lnTo>
                <a:lnTo>
                  <a:pt x="149" y="0"/>
                </a:lnTo>
                <a:lnTo>
                  <a:pt x="149" y="0"/>
                </a:lnTo>
                <a:lnTo>
                  <a:pt x="149" y="0"/>
                </a:lnTo>
                <a:lnTo>
                  <a:pt x="149" y="10"/>
                </a:lnTo>
                <a:lnTo>
                  <a:pt x="149" y="10"/>
                </a:lnTo>
                <a:lnTo>
                  <a:pt x="138" y="32"/>
                </a:lnTo>
                <a:lnTo>
                  <a:pt x="128" y="48"/>
                </a:lnTo>
                <a:lnTo>
                  <a:pt x="107" y="58"/>
                </a:lnTo>
                <a:lnTo>
                  <a:pt x="85" y="64"/>
                </a:lnTo>
                <a:lnTo>
                  <a:pt x="64" y="64"/>
                </a:lnTo>
                <a:lnTo>
                  <a:pt x="64" y="106"/>
                </a:lnTo>
                <a:lnTo>
                  <a:pt x="0" y="106"/>
                </a:lnTo>
                <a:lnTo>
                  <a:pt x="0" y="149"/>
                </a:lnTo>
                <a:lnTo>
                  <a:pt x="340" y="149"/>
                </a:lnTo>
                <a:lnTo>
                  <a:pt x="340" y="106"/>
                </a:lnTo>
                <a:lnTo>
                  <a:pt x="271" y="106"/>
                </a:lnTo>
                <a:lnTo>
                  <a:pt x="271" y="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0" name="Freeform 1016"/>
          <p:cNvSpPr>
            <a:spLocks noChangeArrowheads="1"/>
          </p:cNvSpPr>
          <p:nvPr/>
        </p:nvSpPr>
        <p:spPr bwMode="auto">
          <a:xfrm>
            <a:off x="7001407" y="2590537"/>
            <a:ext cx="152190" cy="146942"/>
          </a:xfrm>
          <a:custGeom>
            <a:avLst/>
            <a:gdLst>
              <a:gd name="T0" fmla="*/ 42 w 510"/>
              <a:gd name="T1" fmla="*/ 58 h 495"/>
              <a:gd name="T2" fmla="*/ 137 w 510"/>
              <a:gd name="T3" fmla="*/ 58 h 495"/>
              <a:gd name="T4" fmla="*/ 169 w 510"/>
              <a:gd name="T5" fmla="*/ 58 h 495"/>
              <a:gd name="T6" fmla="*/ 212 w 510"/>
              <a:gd name="T7" fmla="*/ 64 h 495"/>
              <a:gd name="T8" fmla="*/ 254 w 510"/>
              <a:gd name="T9" fmla="*/ 69 h 495"/>
              <a:gd name="T10" fmla="*/ 308 w 510"/>
              <a:gd name="T11" fmla="*/ 58 h 495"/>
              <a:gd name="T12" fmla="*/ 340 w 510"/>
              <a:gd name="T13" fmla="*/ 58 h 495"/>
              <a:gd name="T14" fmla="*/ 371 w 510"/>
              <a:gd name="T15" fmla="*/ 58 h 495"/>
              <a:gd name="T16" fmla="*/ 467 w 510"/>
              <a:gd name="T17" fmla="*/ 58 h 495"/>
              <a:gd name="T18" fmla="*/ 467 w 510"/>
              <a:gd name="T19" fmla="*/ 244 h 495"/>
              <a:gd name="T20" fmla="*/ 451 w 510"/>
              <a:gd name="T21" fmla="*/ 324 h 495"/>
              <a:gd name="T22" fmla="*/ 403 w 510"/>
              <a:gd name="T23" fmla="*/ 393 h 495"/>
              <a:gd name="T24" fmla="*/ 371 w 510"/>
              <a:gd name="T25" fmla="*/ 420 h 495"/>
              <a:gd name="T26" fmla="*/ 291 w 510"/>
              <a:gd name="T27" fmla="*/ 451 h 495"/>
              <a:gd name="T28" fmla="*/ 249 w 510"/>
              <a:gd name="T29" fmla="*/ 451 h 495"/>
              <a:gd name="T30" fmla="*/ 169 w 510"/>
              <a:gd name="T31" fmla="*/ 436 h 495"/>
              <a:gd name="T32" fmla="*/ 105 w 510"/>
              <a:gd name="T33" fmla="*/ 388 h 495"/>
              <a:gd name="T34" fmla="*/ 58 w 510"/>
              <a:gd name="T35" fmla="*/ 318 h 495"/>
              <a:gd name="T36" fmla="*/ 42 w 510"/>
              <a:gd name="T37" fmla="*/ 234 h 495"/>
              <a:gd name="T38" fmla="*/ 249 w 510"/>
              <a:gd name="T39" fmla="*/ 494 h 495"/>
              <a:gd name="T40" fmla="*/ 254 w 510"/>
              <a:gd name="T41" fmla="*/ 494 h 495"/>
              <a:gd name="T42" fmla="*/ 302 w 510"/>
              <a:gd name="T43" fmla="*/ 489 h 495"/>
              <a:gd name="T44" fmla="*/ 393 w 510"/>
              <a:gd name="T45" fmla="*/ 451 h 495"/>
              <a:gd name="T46" fmla="*/ 435 w 510"/>
              <a:gd name="T47" fmla="*/ 425 h 495"/>
              <a:gd name="T48" fmla="*/ 488 w 510"/>
              <a:gd name="T49" fmla="*/ 340 h 495"/>
              <a:gd name="T50" fmla="*/ 509 w 510"/>
              <a:gd name="T51" fmla="*/ 244 h 495"/>
              <a:gd name="T52" fmla="*/ 461 w 510"/>
              <a:gd name="T53" fmla="*/ 16 h 495"/>
              <a:gd name="T54" fmla="*/ 424 w 510"/>
              <a:gd name="T55" fmla="*/ 27 h 495"/>
              <a:gd name="T56" fmla="*/ 382 w 510"/>
              <a:gd name="T57" fmla="*/ 21 h 495"/>
              <a:gd name="T58" fmla="*/ 297 w 510"/>
              <a:gd name="T59" fmla="*/ 21 h 495"/>
              <a:gd name="T60" fmla="*/ 291 w 510"/>
              <a:gd name="T61" fmla="*/ 21 h 495"/>
              <a:gd name="T62" fmla="*/ 222 w 510"/>
              <a:gd name="T63" fmla="*/ 21 h 495"/>
              <a:gd name="T64" fmla="*/ 217 w 510"/>
              <a:gd name="T65" fmla="*/ 21 h 495"/>
              <a:gd name="T66" fmla="*/ 127 w 510"/>
              <a:gd name="T67" fmla="*/ 21 h 495"/>
              <a:gd name="T68" fmla="*/ 84 w 510"/>
              <a:gd name="T69" fmla="*/ 27 h 495"/>
              <a:gd name="T70" fmla="*/ 0 w 510"/>
              <a:gd name="T71" fmla="*/ 0 h 495"/>
              <a:gd name="T72" fmla="*/ 0 w 510"/>
              <a:gd name="T73" fmla="*/ 234 h 495"/>
              <a:gd name="T74" fmla="*/ 21 w 510"/>
              <a:gd name="T75" fmla="*/ 335 h 495"/>
              <a:gd name="T76" fmla="*/ 74 w 510"/>
              <a:gd name="T77" fmla="*/ 414 h 495"/>
              <a:gd name="T78" fmla="*/ 154 w 510"/>
              <a:gd name="T79" fmla="*/ 473 h 495"/>
              <a:gd name="T80" fmla="*/ 249 w 510"/>
              <a:gd name="T81" fmla="*/ 494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0" h="495">
                <a:moveTo>
                  <a:pt x="42" y="58"/>
                </a:moveTo>
                <a:lnTo>
                  <a:pt x="42" y="58"/>
                </a:lnTo>
                <a:lnTo>
                  <a:pt x="90" y="64"/>
                </a:lnTo>
                <a:lnTo>
                  <a:pt x="137" y="58"/>
                </a:lnTo>
                <a:lnTo>
                  <a:pt x="137" y="58"/>
                </a:lnTo>
                <a:lnTo>
                  <a:pt x="169" y="58"/>
                </a:lnTo>
                <a:lnTo>
                  <a:pt x="207" y="58"/>
                </a:lnTo>
                <a:lnTo>
                  <a:pt x="212" y="64"/>
                </a:lnTo>
                <a:lnTo>
                  <a:pt x="212" y="64"/>
                </a:lnTo>
                <a:lnTo>
                  <a:pt x="254" y="69"/>
                </a:lnTo>
                <a:lnTo>
                  <a:pt x="297" y="64"/>
                </a:lnTo>
                <a:lnTo>
                  <a:pt x="308" y="58"/>
                </a:lnTo>
                <a:lnTo>
                  <a:pt x="308" y="58"/>
                </a:lnTo>
                <a:lnTo>
                  <a:pt x="340" y="58"/>
                </a:lnTo>
                <a:lnTo>
                  <a:pt x="371" y="58"/>
                </a:lnTo>
                <a:lnTo>
                  <a:pt x="371" y="58"/>
                </a:lnTo>
                <a:lnTo>
                  <a:pt x="419" y="64"/>
                </a:lnTo>
                <a:lnTo>
                  <a:pt x="467" y="58"/>
                </a:lnTo>
                <a:lnTo>
                  <a:pt x="467" y="244"/>
                </a:lnTo>
                <a:lnTo>
                  <a:pt x="467" y="244"/>
                </a:lnTo>
                <a:lnTo>
                  <a:pt x="461" y="282"/>
                </a:lnTo>
                <a:lnTo>
                  <a:pt x="451" y="324"/>
                </a:lnTo>
                <a:lnTo>
                  <a:pt x="430" y="361"/>
                </a:lnTo>
                <a:lnTo>
                  <a:pt x="403" y="393"/>
                </a:lnTo>
                <a:lnTo>
                  <a:pt x="403" y="393"/>
                </a:lnTo>
                <a:lnTo>
                  <a:pt x="371" y="420"/>
                </a:lnTo>
                <a:lnTo>
                  <a:pt x="334" y="441"/>
                </a:lnTo>
                <a:lnTo>
                  <a:pt x="291" y="451"/>
                </a:lnTo>
                <a:lnTo>
                  <a:pt x="249" y="451"/>
                </a:lnTo>
                <a:lnTo>
                  <a:pt x="249" y="451"/>
                </a:lnTo>
                <a:lnTo>
                  <a:pt x="212" y="446"/>
                </a:lnTo>
                <a:lnTo>
                  <a:pt x="169" y="436"/>
                </a:lnTo>
                <a:lnTo>
                  <a:pt x="137" y="414"/>
                </a:lnTo>
                <a:lnTo>
                  <a:pt x="105" y="388"/>
                </a:lnTo>
                <a:lnTo>
                  <a:pt x="79" y="356"/>
                </a:lnTo>
                <a:lnTo>
                  <a:pt x="58" y="318"/>
                </a:lnTo>
                <a:lnTo>
                  <a:pt x="47" y="276"/>
                </a:lnTo>
                <a:lnTo>
                  <a:pt x="42" y="234"/>
                </a:lnTo>
                <a:lnTo>
                  <a:pt x="42" y="58"/>
                </a:lnTo>
                <a:close/>
                <a:moveTo>
                  <a:pt x="249" y="494"/>
                </a:moveTo>
                <a:lnTo>
                  <a:pt x="249" y="494"/>
                </a:lnTo>
                <a:lnTo>
                  <a:pt x="254" y="494"/>
                </a:lnTo>
                <a:lnTo>
                  <a:pt x="254" y="494"/>
                </a:lnTo>
                <a:lnTo>
                  <a:pt x="302" y="489"/>
                </a:lnTo>
                <a:lnTo>
                  <a:pt x="350" y="478"/>
                </a:lnTo>
                <a:lnTo>
                  <a:pt x="393" y="451"/>
                </a:lnTo>
                <a:lnTo>
                  <a:pt x="435" y="425"/>
                </a:lnTo>
                <a:lnTo>
                  <a:pt x="435" y="425"/>
                </a:lnTo>
                <a:lnTo>
                  <a:pt x="467" y="382"/>
                </a:lnTo>
                <a:lnTo>
                  <a:pt x="488" y="340"/>
                </a:lnTo>
                <a:lnTo>
                  <a:pt x="504" y="292"/>
                </a:lnTo>
                <a:lnTo>
                  <a:pt x="509" y="244"/>
                </a:lnTo>
                <a:lnTo>
                  <a:pt x="509" y="0"/>
                </a:lnTo>
                <a:lnTo>
                  <a:pt x="461" y="16"/>
                </a:lnTo>
                <a:lnTo>
                  <a:pt x="461" y="16"/>
                </a:lnTo>
                <a:lnTo>
                  <a:pt x="424" y="27"/>
                </a:lnTo>
                <a:lnTo>
                  <a:pt x="382" y="21"/>
                </a:lnTo>
                <a:lnTo>
                  <a:pt x="382" y="21"/>
                </a:lnTo>
                <a:lnTo>
                  <a:pt x="340" y="16"/>
                </a:lnTo>
                <a:lnTo>
                  <a:pt x="297" y="21"/>
                </a:lnTo>
                <a:lnTo>
                  <a:pt x="291" y="21"/>
                </a:lnTo>
                <a:lnTo>
                  <a:pt x="291" y="21"/>
                </a:lnTo>
                <a:lnTo>
                  <a:pt x="254" y="27"/>
                </a:lnTo>
                <a:lnTo>
                  <a:pt x="222" y="21"/>
                </a:lnTo>
                <a:lnTo>
                  <a:pt x="217" y="21"/>
                </a:lnTo>
                <a:lnTo>
                  <a:pt x="217" y="21"/>
                </a:lnTo>
                <a:lnTo>
                  <a:pt x="169" y="16"/>
                </a:lnTo>
                <a:lnTo>
                  <a:pt x="127" y="21"/>
                </a:lnTo>
                <a:lnTo>
                  <a:pt x="127" y="21"/>
                </a:lnTo>
                <a:lnTo>
                  <a:pt x="84" y="27"/>
                </a:lnTo>
                <a:lnTo>
                  <a:pt x="47" y="16"/>
                </a:lnTo>
                <a:lnTo>
                  <a:pt x="0" y="0"/>
                </a:lnTo>
                <a:lnTo>
                  <a:pt x="0" y="234"/>
                </a:lnTo>
                <a:lnTo>
                  <a:pt x="0" y="234"/>
                </a:lnTo>
                <a:lnTo>
                  <a:pt x="5" y="287"/>
                </a:lnTo>
                <a:lnTo>
                  <a:pt x="21" y="335"/>
                </a:lnTo>
                <a:lnTo>
                  <a:pt x="42" y="377"/>
                </a:lnTo>
                <a:lnTo>
                  <a:pt x="74" y="414"/>
                </a:lnTo>
                <a:lnTo>
                  <a:pt x="111" y="446"/>
                </a:lnTo>
                <a:lnTo>
                  <a:pt x="154" y="473"/>
                </a:lnTo>
                <a:lnTo>
                  <a:pt x="201" y="489"/>
                </a:lnTo>
                <a:lnTo>
                  <a:pt x="249" y="4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1" name="Freeform 1017"/>
          <p:cNvSpPr>
            <a:spLocks noChangeArrowheads="1"/>
          </p:cNvSpPr>
          <p:nvPr/>
        </p:nvSpPr>
        <p:spPr bwMode="auto">
          <a:xfrm>
            <a:off x="7082750" y="2667944"/>
            <a:ext cx="44607" cy="44607"/>
          </a:xfrm>
          <a:custGeom>
            <a:avLst/>
            <a:gdLst>
              <a:gd name="T0" fmla="*/ 148 w 149"/>
              <a:gd name="T1" fmla="*/ 0 h 150"/>
              <a:gd name="T2" fmla="*/ 106 w 149"/>
              <a:gd name="T3" fmla="*/ 0 h 150"/>
              <a:gd name="T4" fmla="*/ 106 w 149"/>
              <a:gd name="T5" fmla="*/ 0 h 150"/>
              <a:gd name="T6" fmla="*/ 106 w 149"/>
              <a:gd name="T7" fmla="*/ 27 h 150"/>
              <a:gd name="T8" fmla="*/ 100 w 149"/>
              <a:gd name="T9" fmla="*/ 43 h 150"/>
              <a:gd name="T10" fmla="*/ 90 w 149"/>
              <a:gd name="T11" fmla="*/ 64 h 150"/>
              <a:gd name="T12" fmla="*/ 74 w 149"/>
              <a:gd name="T13" fmla="*/ 80 h 150"/>
              <a:gd name="T14" fmla="*/ 58 w 149"/>
              <a:gd name="T15" fmla="*/ 90 h 150"/>
              <a:gd name="T16" fmla="*/ 42 w 149"/>
              <a:gd name="T17" fmla="*/ 101 h 150"/>
              <a:gd name="T18" fmla="*/ 21 w 149"/>
              <a:gd name="T19" fmla="*/ 107 h 150"/>
              <a:gd name="T20" fmla="*/ 0 w 149"/>
              <a:gd name="T21" fmla="*/ 107 h 150"/>
              <a:gd name="T22" fmla="*/ 0 w 149"/>
              <a:gd name="T23" fmla="*/ 149 h 150"/>
              <a:gd name="T24" fmla="*/ 0 w 149"/>
              <a:gd name="T25" fmla="*/ 149 h 150"/>
              <a:gd name="T26" fmla="*/ 32 w 149"/>
              <a:gd name="T27" fmla="*/ 149 h 150"/>
              <a:gd name="T28" fmla="*/ 58 w 149"/>
              <a:gd name="T29" fmla="*/ 138 h 150"/>
              <a:gd name="T30" fmla="*/ 85 w 149"/>
              <a:gd name="T31" fmla="*/ 128 h 150"/>
              <a:gd name="T32" fmla="*/ 106 w 149"/>
              <a:gd name="T33" fmla="*/ 107 h 150"/>
              <a:gd name="T34" fmla="*/ 122 w 149"/>
              <a:gd name="T35" fmla="*/ 86 h 150"/>
              <a:gd name="T36" fmla="*/ 138 w 149"/>
              <a:gd name="T37" fmla="*/ 58 h 150"/>
              <a:gd name="T38" fmla="*/ 143 w 149"/>
              <a:gd name="T39" fmla="*/ 32 h 150"/>
              <a:gd name="T40" fmla="*/ 148 w 149"/>
              <a:gd name="T41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9" h="150">
                <a:moveTo>
                  <a:pt x="148" y="0"/>
                </a:moveTo>
                <a:lnTo>
                  <a:pt x="106" y="0"/>
                </a:lnTo>
                <a:lnTo>
                  <a:pt x="106" y="0"/>
                </a:lnTo>
                <a:lnTo>
                  <a:pt x="106" y="27"/>
                </a:lnTo>
                <a:lnTo>
                  <a:pt x="100" y="43"/>
                </a:lnTo>
                <a:lnTo>
                  <a:pt x="90" y="64"/>
                </a:lnTo>
                <a:lnTo>
                  <a:pt x="74" y="80"/>
                </a:lnTo>
                <a:lnTo>
                  <a:pt x="58" y="90"/>
                </a:lnTo>
                <a:lnTo>
                  <a:pt x="42" y="101"/>
                </a:lnTo>
                <a:lnTo>
                  <a:pt x="21" y="107"/>
                </a:lnTo>
                <a:lnTo>
                  <a:pt x="0" y="107"/>
                </a:lnTo>
                <a:lnTo>
                  <a:pt x="0" y="149"/>
                </a:lnTo>
                <a:lnTo>
                  <a:pt x="0" y="149"/>
                </a:lnTo>
                <a:lnTo>
                  <a:pt x="32" y="149"/>
                </a:lnTo>
                <a:lnTo>
                  <a:pt x="58" y="138"/>
                </a:lnTo>
                <a:lnTo>
                  <a:pt x="85" y="128"/>
                </a:lnTo>
                <a:lnTo>
                  <a:pt x="106" y="107"/>
                </a:lnTo>
                <a:lnTo>
                  <a:pt x="122" y="86"/>
                </a:lnTo>
                <a:lnTo>
                  <a:pt x="138" y="58"/>
                </a:lnTo>
                <a:lnTo>
                  <a:pt x="143" y="32"/>
                </a:lnTo>
                <a:lnTo>
                  <a:pt x="148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2" name="Freeform 1018"/>
          <p:cNvSpPr>
            <a:spLocks noChangeArrowheads="1"/>
          </p:cNvSpPr>
          <p:nvPr/>
        </p:nvSpPr>
        <p:spPr bwMode="auto">
          <a:xfrm>
            <a:off x="7007967" y="2530186"/>
            <a:ext cx="62975" cy="13120"/>
          </a:xfrm>
          <a:custGeom>
            <a:avLst/>
            <a:gdLst>
              <a:gd name="T0" fmla="*/ 0 w 213"/>
              <a:gd name="T1" fmla="*/ 0 h 43"/>
              <a:gd name="T2" fmla="*/ 212 w 213"/>
              <a:gd name="T3" fmla="*/ 0 h 43"/>
              <a:gd name="T4" fmla="*/ 212 w 213"/>
              <a:gd name="T5" fmla="*/ 42 h 43"/>
              <a:gd name="T6" fmla="*/ 0 w 213"/>
              <a:gd name="T7" fmla="*/ 42 h 43"/>
              <a:gd name="T8" fmla="*/ 0 w 21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43">
                <a:moveTo>
                  <a:pt x="0" y="0"/>
                </a:moveTo>
                <a:lnTo>
                  <a:pt x="212" y="0"/>
                </a:lnTo>
                <a:lnTo>
                  <a:pt x="212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3" name="Freeform 1019"/>
          <p:cNvSpPr>
            <a:spLocks noChangeArrowheads="1"/>
          </p:cNvSpPr>
          <p:nvPr/>
        </p:nvSpPr>
        <p:spPr bwMode="auto">
          <a:xfrm>
            <a:off x="7082750" y="2530186"/>
            <a:ext cx="19680" cy="13120"/>
          </a:xfrm>
          <a:custGeom>
            <a:avLst/>
            <a:gdLst>
              <a:gd name="T0" fmla="*/ 0 w 65"/>
              <a:gd name="T1" fmla="*/ 0 h 43"/>
              <a:gd name="T2" fmla="*/ 64 w 65"/>
              <a:gd name="T3" fmla="*/ 0 h 43"/>
              <a:gd name="T4" fmla="*/ 64 w 65"/>
              <a:gd name="T5" fmla="*/ 42 h 43"/>
              <a:gd name="T6" fmla="*/ 0 w 65"/>
              <a:gd name="T7" fmla="*/ 42 h 43"/>
              <a:gd name="T8" fmla="*/ 0 w 65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3">
                <a:moveTo>
                  <a:pt x="0" y="0"/>
                </a:moveTo>
                <a:lnTo>
                  <a:pt x="64" y="0"/>
                </a:lnTo>
                <a:lnTo>
                  <a:pt x="64" y="42"/>
                </a:lnTo>
                <a:lnTo>
                  <a:pt x="0" y="42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" name="TextBox 1023"/>
          <p:cNvSpPr txBox="1"/>
          <p:nvPr/>
        </p:nvSpPr>
        <p:spPr>
          <a:xfrm>
            <a:off x="3935780" y="718686"/>
            <a:ext cx="4054556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ICON SET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91780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64493" y="631856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b="1" spc="300" dirty="0" smtClean="0">
                <a:solidFill>
                  <a:schemeClr val="bg1"/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b="1" spc="300" dirty="0">
              <a:solidFill>
                <a:schemeClr val="bg1"/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306285" y="1052824"/>
            <a:ext cx="9579428" cy="47523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010663" y="2152277"/>
            <a:ext cx="4054556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WHO ARE WE</a:t>
            </a:r>
            <a:endParaRPr lang="en-US" sz="2800" b="1" dirty="0">
              <a:solidFill>
                <a:srgbClr val="D1E8BE"/>
              </a:solidFill>
              <a:latin typeface="Montserrat"/>
              <a:cs typeface="Montserra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10068" y="2505092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0684" y="2826455"/>
            <a:ext cx="5094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I like food. I like </a:t>
            </a:r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eating, and </a:t>
            </a:r>
            <a:r>
              <a:rPr 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I don't want to deprive </a:t>
            </a:r>
            <a:endParaRPr lang="en-US" sz="16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myself </a:t>
            </a:r>
            <a:r>
              <a:rPr 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of good food.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00704" y="3708117"/>
            <a:ext cx="5274474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candy canes chocolate cake sesame snaps chocolate cake lollipop sweet. Tiramisu pie liquorice shmallow gingerbread icing jelly sesame snaps Unerdwear.com chocolate donut 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clawPie jujubes pie ice cream ice brand advertising.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824653" y="4830052"/>
            <a:ext cx="426575" cy="47639"/>
          </a:xfrm>
          <a:prstGeom prst="rect">
            <a:avLst/>
          </a:prstGeom>
          <a:solidFill>
            <a:srgbClr val="D1E8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355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1" grpId="0"/>
      <p:bldP spid="12" grpId="0"/>
      <p:bldP spid="13" grpId="0"/>
      <p:bldP spid="14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32" t="1558" r="3020" b="28046"/>
          <a:stretch/>
        </p:blipFill>
        <p:spPr>
          <a:xfrm flipH="1">
            <a:off x="921879" y="1480143"/>
            <a:ext cx="2132748" cy="1836599"/>
          </a:xfrm>
        </p:spPr>
      </p:pic>
      <p:sp>
        <p:nvSpPr>
          <p:cNvPr id="3" name="TextBox 2"/>
          <p:cNvSpPr txBox="1"/>
          <p:nvPr/>
        </p:nvSpPr>
        <p:spPr>
          <a:xfrm>
            <a:off x="786181" y="3316743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ABOUT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CHEF BISTRO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8881" y="4034754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24949" y="1641779"/>
            <a:ext cx="2720981" cy="35650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wafer. Topping I love halvah I love lemon cake. Gummies jelly-o fruitcake. Pastry candy canes chocolate cake sesame snaps chocolate cake lollipop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sweeiramisu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pie liquorice marshmallow gingerbread icing jelly sesame snaps. Unerdwear.com chocolate donut 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claw. Pie jujubes pie ice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cream.</a:t>
            </a: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endParaRPr lang="en-AU" sz="900" dirty="0" smtClean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endParaRPr lang="en-AU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 algn="just">
              <a:lnSpc>
                <a:spcPts val="1400"/>
              </a:lnSpc>
              <a:spcAft>
                <a:spcPts val="400"/>
              </a:spcAft>
            </a:pP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sesame snaps cotton candy.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Dragée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icing cheesecake icing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oreo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cake sweet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lolypop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jelly donut bear caramels gummy jell Toffee caramels candy canes bonbon bonbon soufflé bonbon wafer. Topping I love halvah I love lemon cake. Gummies jelly-o fruitcake. Pastry candy canes chocolate cake sesame snaps chocolate cake lollipop sweet. Tiramisu pie liquorice marshmallow gingerbread icing jelly sesame snaps.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Unerdwear.com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chocolate donut caramels 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62398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Placeholder 42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96" t="3452" r="-3612" b="29253"/>
          <a:stretch/>
        </p:blipFill>
        <p:spPr>
          <a:xfrm flipH="1">
            <a:off x="863823" y="1480143"/>
            <a:ext cx="2132748" cy="1836599"/>
          </a:xfrm>
        </p:spPr>
      </p:pic>
      <p:sp>
        <p:nvSpPr>
          <p:cNvPr id="4" name="Rectangle 3"/>
          <p:cNvSpPr/>
          <p:nvPr/>
        </p:nvSpPr>
        <p:spPr bwMode="auto">
          <a:xfrm>
            <a:off x="376517" y="3316743"/>
            <a:ext cx="3906141" cy="16976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6181" y="3316743"/>
            <a:ext cx="4054556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OUR SERVICE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8881" y="3753786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78223" y="4126439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44210" y="1859833"/>
            <a:ext cx="177092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 I 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44043" y="1501886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PIZZA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44210" y="3498182"/>
            <a:ext cx="177092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 I 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44043" y="3140235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BURGER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44210" y="5136531"/>
            <a:ext cx="177092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 I 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44043" y="4778584"/>
            <a:ext cx="1229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SPHAGETTI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960120" y="1859833"/>
            <a:ext cx="177092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 I 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857231" y="1501886"/>
            <a:ext cx="1225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APPETIZER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960120" y="3498182"/>
            <a:ext cx="177092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 I 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857231" y="3140235"/>
            <a:ext cx="1032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DESSERT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960120" y="5136531"/>
            <a:ext cx="177092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 I 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857231" y="4778584"/>
            <a:ext cx="1321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BEVERAGES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7630888" y="1053311"/>
            <a:ext cx="401467" cy="400155"/>
            <a:chOff x="6808546" y="4271188"/>
            <a:chExt cx="401467" cy="40015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6" name="Freeform 668"/>
            <p:cNvSpPr>
              <a:spLocks noChangeArrowheads="1"/>
            </p:cNvSpPr>
            <p:nvPr/>
          </p:nvSpPr>
          <p:spPr bwMode="auto">
            <a:xfrm>
              <a:off x="6846593" y="4306612"/>
              <a:ext cx="363420" cy="364731"/>
            </a:xfrm>
            <a:custGeom>
              <a:avLst/>
              <a:gdLst>
                <a:gd name="T0" fmla="*/ 535 w 1221"/>
                <a:gd name="T1" fmla="*/ 1179 h 1228"/>
                <a:gd name="T2" fmla="*/ 249 w 1221"/>
                <a:gd name="T3" fmla="*/ 1051 h 1228"/>
                <a:gd name="T4" fmla="*/ 89 w 1221"/>
                <a:gd name="T5" fmla="*/ 839 h 1228"/>
                <a:gd name="T6" fmla="*/ 84 w 1221"/>
                <a:gd name="T7" fmla="*/ 632 h 1228"/>
                <a:gd name="T8" fmla="*/ 180 w 1221"/>
                <a:gd name="T9" fmla="*/ 919 h 1228"/>
                <a:gd name="T10" fmla="*/ 408 w 1221"/>
                <a:gd name="T11" fmla="*/ 1104 h 1228"/>
                <a:gd name="T12" fmla="*/ 663 w 1221"/>
                <a:gd name="T13" fmla="*/ 1136 h 1228"/>
                <a:gd name="T14" fmla="*/ 944 w 1221"/>
                <a:gd name="T15" fmla="*/ 1020 h 1228"/>
                <a:gd name="T16" fmla="*/ 1114 w 1221"/>
                <a:gd name="T17" fmla="*/ 770 h 1228"/>
                <a:gd name="T18" fmla="*/ 1125 w 1221"/>
                <a:gd name="T19" fmla="*/ 510 h 1228"/>
                <a:gd name="T20" fmla="*/ 992 w 1221"/>
                <a:gd name="T21" fmla="*/ 250 h 1228"/>
                <a:gd name="T22" fmla="*/ 732 w 1221"/>
                <a:gd name="T23" fmla="*/ 101 h 1228"/>
                <a:gd name="T24" fmla="*/ 742 w 1221"/>
                <a:gd name="T25" fmla="*/ 59 h 1228"/>
                <a:gd name="T26" fmla="*/ 1013 w 1221"/>
                <a:gd name="T27" fmla="*/ 213 h 1228"/>
                <a:gd name="T28" fmla="*/ 1167 w 1221"/>
                <a:gd name="T29" fmla="*/ 483 h 1228"/>
                <a:gd name="T30" fmla="*/ 1183 w 1221"/>
                <a:gd name="T31" fmla="*/ 632 h 1228"/>
                <a:gd name="T32" fmla="*/ 1082 w 1221"/>
                <a:gd name="T33" fmla="*/ 935 h 1228"/>
                <a:gd name="T34" fmla="*/ 886 w 1221"/>
                <a:gd name="T35" fmla="*/ 1115 h 1228"/>
                <a:gd name="T36" fmla="*/ 260 w 1221"/>
                <a:gd name="T37" fmla="*/ 935 h 1228"/>
                <a:gd name="T38" fmla="*/ 971 w 1221"/>
                <a:gd name="T39" fmla="*/ 908 h 1228"/>
                <a:gd name="T40" fmla="*/ 950 w 1221"/>
                <a:gd name="T41" fmla="*/ 882 h 1228"/>
                <a:gd name="T42" fmla="*/ 987 w 1221"/>
                <a:gd name="T43" fmla="*/ 871 h 1228"/>
                <a:gd name="T44" fmla="*/ 976 w 1221"/>
                <a:gd name="T45" fmla="*/ 908 h 1228"/>
                <a:gd name="T46" fmla="*/ 647 w 1221"/>
                <a:gd name="T47" fmla="*/ 468 h 1228"/>
                <a:gd name="T48" fmla="*/ 679 w 1221"/>
                <a:gd name="T49" fmla="*/ 489 h 1228"/>
                <a:gd name="T50" fmla="*/ 657 w 1221"/>
                <a:gd name="T51" fmla="*/ 510 h 1228"/>
                <a:gd name="T52" fmla="*/ 567 w 1221"/>
                <a:gd name="T53" fmla="*/ 722 h 1228"/>
                <a:gd name="T54" fmla="*/ 1035 w 1221"/>
                <a:gd name="T55" fmla="*/ 632 h 1228"/>
                <a:gd name="T56" fmla="*/ 631 w 1221"/>
                <a:gd name="T57" fmla="*/ 595 h 1228"/>
                <a:gd name="T58" fmla="*/ 700 w 1221"/>
                <a:gd name="T59" fmla="*/ 531 h 1228"/>
                <a:gd name="T60" fmla="*/ 679 w 1221"/>
                <a:gd name="T61" fmla="*/ 430 h 1228"/>
                <a:gd name="T62" fmla="*/ 653 w 1221"/>
                <a:gd name="T63" fmla="*/ 170 h 1228"/>
                <a:gd name="T64" fmla="*/ 764 w 1221"/>
                <a:gd name="T65" fmla="*/ 154 h 1228"/>
                <a:gd name="T66" fmla="*/ 822 w 1221"/>
                <a:gd name="T67" fmla="*/ 175 h 1228"/>
                <a:gd name="T68" fmla="*/ 1050 w 1221"/>
                <a:gd name="T69" fmla="*/ 414 h 1228"/>
                <a:gd name="T70" fmla="*/ 976 w 1221"/>
                <a:gd name="T71" fmla="*/ 568 h 1228"/>
                <a:gd name="T72" fmla="*/ 1056 w 1221"/>
                <a:gd name="T73" fmla="*/ 595 h 1228"/>
                <a:gd name="T74" fmla="*/ 1056 w 1221"/>
                <a:gd name="T75" fmla="*/ 813 h 1228"/>
                <a:gd name="T76" fmla="*/ 971 w 1221"/>
                <a:gd name="T77" fmla="*/ 823 h 1228"/>
                <a:gd name="T78" fmla="*/ 907 w 1221"/>
                <a:gd name="T79" fmla="*/ 887 h 1228"/>
                <a:gd name="T80" fmla="*/ 928 w 1221"/>
                <a:gd name="T81" fmla="*/ 982 h 1228"/>
                <a:gd name="T82" fmla="*/ 679 w 1221"/>
                <a:gd name="T83" fmla="*/ 1094 h 1228"/>
                <a:gd name="T84" fmla="*/ 567 w 1221"/>
                <a:gd name="T85" fmla="*/ 1099 h 1228"/>
                <a:gd name="T86" fmla="*/ 414 w 1221"/>
                <a:gd name="T87" fmla="*/ 1057 h 1228"/>
                <a:gd name="T88" fmla="*/ 228 w 1221"/>
                <a:gd name="T89" fmla="*/ 908 h 1228"/>
                <a:gd name="T90" fmla="*/ 153 w 1221"/>
                <a:gd name="T91" fmla="*/ 781 h 1228"/>
                <a:gd name="T92" fmla="*/ 1220 w 1221"/>
                <a:gd name="T93" fmla="*/ 616 h 1228"/>
                <a:gd name="T94" fmla="*/ 1151 w 1221"/>
                <a:gd name="T95" fmla="*/ 324 h 1228"/>
                <a:gd name="T96" fmla="*/ 902 w 1221"/>
                <a:gd name="T97" fmla="*/ 75 h 1228"/>
                <a:gd name="T98" fmla="*/ 589 w 1221"/>
                <a:gd name="T99" fmla="*/ 0 h 1228"/>
                <a:gd name="T100" fmla="*/ 10 w 1221"/>
                <a:gd name="T101" fmla="*/ 733 h 1228"/>
                <a:gd name="T102" fmla="*/ 180 w 1221"/>
                <a:gd name="T103" fmla="*/ 1046 h 1228"/>
                <a:gd name="T104" fmla="*/ 418 w 1221"/>
                <a:gd name="T105" fmla="*/ 1195 h 1228"/>
                <a:gd name="T106" fmla="*/ 631 w 1221"/>
                <a:gd name="T107" fmla="*/ 1227 h 1228"/>
                <a:gd name="T108" fmla="*/ 907 w 1221"/>
                <a:gd name="T109" fmla="*/ 1153 h 1228"/>
                <a:gd name="T110" fmla="*/ 1120 w 1221"/>
                <a:gd name="T111" fmla="*/ 950 h 1228"/>
                <a:gd name="T112" fmla="*/ 1220 w 1221"/>
                <a:gd name="T113" fmla="*/ 6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21" h="1228">
                  <a:moveTo>
                    <a:pt x="631" y="1184"/>
                  </a:moveTo>
                  <a:lnTo>
                    <a:pt x="631" y="1163"/>
                  </a:lnTo>
                  <a:lnTo>
                    <a:pt x="589" y="1163"/>
                  </a:lnTo>
                  <a:lnTo>
                    <a:pt x="589" y="1184"/>
                  </a:lnTo>
                  <a:lnTo>
                    <a:pt x="589" y="1184"/>
                  </a:lnTo>
                  <a:lnTo>
                    <a:pt x="535" y="1179"/>
                  </a:lnTo>
                  <a:lnTo>
                    <a:pt x="482" y="1168"/>
                  </a:lnTo>
                  <a:lnTo>
                    <a:pt x="435" y="1158"/>
                  </a:lnTo>
                  <a:lnTo>
                    <a:pt x="382" y="1136"/>
                  </a:lnTo>
                  <a:lnTo>
                    <a:pt x="334" y="1115"/>
                  </a:lnTo>
                  <a:lnTo>
                    <a:pt x="291" y="1083"/>
                  </a:lnTo>
                  <a:lnTo>
                    <a:pt x="249" y="1051"/>
                  </a:lnTo>
                  <a:lnTo>
                    <a:pt x="207" y="1020"/>
                  </a:lnTo>
                  <a:lnTo>
                    <a:pt x="207" y="1020"/>
                  </a:lnTo>
                  <a:lnTo>
                    <a:pt x="169" y="977"/>
                  </a:lnTo>
                  <a:lnTo>
                    <a:pt x="137" y="935"/>
                  </a:lnTo>
                  <a:lnTo>
                    <a:pt x="111" y="887"/>
                  </a:lnTo>
                  <a:lnTo>
                    <a:pt x="89" y="839"/>
                  </a:lnTo>
                  <a:lnTo>
                    <a:pt x="68" y="791"/>
                  </a:lnTo>
                  <a:lnTo>
                    <a:pt x="53" y="739"/>
                  </a:lnTo>
                  <a:lnTo>
                    <a:pt x="47" y="690"/>
                  </a:lnTo>
                  <a:lnTo>
                    <a:pt x="42" y="632"/>
                  </a:lnTo>
                  <a:lnTo>
                    <a:pt x="84" y="632"/>
                  </a:lnTo>
                  <a:lnTo>
                    <a:pt x="84" y="632"/>
                  </a:lnTo>
                  <a:lnTo>
                    <a:pt x="89" y="685"/>
                  </a:lnTo>
                  <a:lnTo>
                    <a:pt x="100" y="739"/>
                  </a:lnTo>
                  <a:lnTo>
                    <a:pt x="111" y="786"/>
                  </a:lnTo>
                  <a:lnTo>
                    <a:pt x="132" y="834"/>
                  </a:lnTo>
                  <a:lnTo>
                    <a:pt x="153" y="876"/>
                  </a:lnTo>
                  <a:lnTo>
                    <a:pt x="180" y="919"/>
                  </a:lnTo>
                  <a:lnTo>
                    <a:pt x="211" y="956"/>
                  </a:lnTo>
                  <a:lnTo>
                    <a:pt x="243" y="993"/>
                  </a:lnTo>
                  <a:lnTo>
                    <a:pt x="281" y="1025"/>
                  </a:lnTo>
                  <a:lnTo>
                    <a:pt x="323" y="1057"/>
                  </a:lnTo>
                  <a:lnTo>
                    <a:pt x="365" y="1083"/>
                  </a:lnTo>
                  <a:lnTo>
                    <a:pt x="408" y="1104"/>
                  </a:lnTo>
                  <a:lnTo>
                    <a:pt x="456" y="1121"/>
                  </a:lnTo>
                  <a:lnTo>
                    <a:pt x="509" y="1131"/>
                  </a:lnTo>
                  <a:lnTo>
                    <a:pt x="557" y="1142"/>
                  </a:lnTo>
                  <a:lnTo>
                    <a:pt x="610" y="1142"/>
                  </a:lnTo>
                  <a:lnTo>
                    <a:pt x="610" y="1142"/>
                  </a:lnTo>
                  <a:lnTo>
                    <a:pt x="663" y="1136"/>
                  </a:lnTo>
                  <a:lnTo>
                    <a:pt x="716" y="1131"/>
                  </a:lnTo>
                  <a:lnTo>
                    <a:pt x="769" y="1121"/>
                  </a:lnTo>
                  <a:lnTo>
                    <a:pt x="817" y="1099"/>
                  </a:lnTo>
                  <a:lnTo>
                    <a:pt x="860" y="1078"/>
                  </a:lnTo>
                  <a:lnTo>
                    <a:pt x="907" y="1051"/>
                  </a:lnTo>
                  <a:lnTo>
                    <a:pt x="944" y="1020"/>
                  </a:lnTo>
                  <a:lnTo>
                    <a:pt x="981" y="988"/>
                  </a:lnTo>
                  <a:lnTo>
                    <a:pt x="1018" y="950"/>
                  </a:lnTo>
                  <a:lnTo>
                    <a:pt x="1045" y="908"/>
                  </a:lnTo>
                  <a:lnTo>
                    <a:pt x="1071" y="865"/>
                  </a:lnTo>
                  <a:lnTo>
                    <a:pt x="1099" y="818"/>
                  </a:lnTo>
                  <a:lnTo>
                    <a:pt x="1114" y="770"/>
                  </a:lnTo>
                  <a:lnTo>
                    <a:pt x="1125" y="722"/>
                  </a:lnTo>
                  <a:lnTo>
                    <a:pt x="1135" y="669"/>
                  </a:lnTo>
                  <a:lnTo>
                    <a:pt x="1135" y="616"/>
                  </a:lnTo>
                  <a:lnTo>
                    <a:pt x="1135" y="616"/>
                  </a:lnTo>
                  <a:lnTo>
                    <a:pt x="1135" y="563"/>
                  </a:lnTo>
                  <a:lnTo>
                    <a:pt x="1125" y="510"/>
                  </a:lnTo>
                  <a:lnTo>
                    <a:pt x="1114" y="462"/>
                  </a:lnTo>
                  <a:lnTo>
                    <a:pt x="1099" y="414"/>
                  </a:lnTo>
                  <a:lnTo>
                    <a:pt x="1077" y="367"/>
                  </a:lnTo>
                  <a:lnTo>
                    <a:pt x="1050" y="324"/>
                  </a:lnTo>
                  <a:lnTo>
                    <a:pt x="1024" y="287"/>
                  </a:lnTo>
                  <a:lnTo>
                    <a:pt x="992" y="250"/>
                  </a:lnTo>
                  <a:lnTo>
                    <a:pt x="955" y="213"/>
                  </a:lnTo>
                  <a:lnTo>
                    <a:pt x="918" y="186"/>
                  </a:lnTo>
                  <a:lnTo>
                    <a:pt x="875" y="160"/>
                  </a:lnTo>
                  <a:lnTo>
                    <a:pt x="828" y="133"/>
                  </a:lnTo>
                  <a:lnTo>
                    <a:pt x="785" y="117"/>
                  </a:lnTo>
                  <a:lnTo>
                    <a:pt x="732" y="101"/>
                  </a:lnTo>
                  <a:lnTo>
                    <a:pt x="684" y="90"/>
                  </a:lnTo>
                  <a:lnTo>
                    <a:pt x="631" y="85"/>
                  </a:lnTo>
                  <a:lnTo>
                    <a:pt x="631" y="43"/>
                  </a:lnTo>
                  <a:lnTo>
                    <a:pt x="631" y="43"/>
                  </a:lnTo>
                  <a:lnTo>
                    <a:pt x="689" y="48"/>
                  </a:lnTo>
                  <a:lnTo>
                    <a:pt x="742" y="59"/>
                  </a:lnTo>
                  <a:lnTo>
                    <a:pt x="790" y="75"/>
                  </a:lnTo>
                  <a:lnTo>
                    <a:pt x="843" y="90"/>
                  </a:lnTo>
                  <a:lnTo>
                    <a:pt x="891" y="117"/>
                  </a:lnTo>
                  <a:lnTo>
                    <a:pt x="934" y="143"/>
                  </a:lnTo>
                  <a:lnTo>
                    <a:pt x="976" y="175"/>
                  </a:lnTo>
                  <a:lnTo>
                    <a:pt x="1013" y="213"/>
                  </a:lnTo>
                  <a:lnTo>
                    <a:pt x="1050" y="250"/>
                  </a:lnTo>
                  <a:lnTo>
                    <a:pt x="1082" y="292"/>
                  </a:lnTo>
                  <a:lnTo>
                    <a:pt x="1109" y="335"/>
                  </a:lnTo>
                  <a:lnTo>
                    <a:pt x="1130" y="382"/>
                  </a:lnTo>
                  <a:lnTo>
                    <a:pt x="1151" y="430"/>
                  </a:lnTo>
                  <a:lnTo>
                    <a:pt x="1167" y="483"/>
                  </a:lnTo>
                  <a:lnTo>
                    <a:pt x="1178" y="536"/>
                  </a:lnTo>
                  <a:lnTo>
                    <a:pt x="1183" y="595"/>
                  </a:lnTo>
                  <a:lnTo>
                    <a:pt x="1162" y="595"/>
                  </a:lnTo>
                  <a:lnTo>
                    <a:pt x="1162" y="632"/>
                  </a:lnTo>
                  <a:lnTo>
                    <a:pt x="1183" y="632"/>
                  </a:lnTo>
                  <a:lnTo>
                    <a:pt x="1183" y="632"/>
                  </a:lnTo>
                  <a:lnTo>
                    <a:pt x="1178" y="690"/>
                  </a:lnTo>
                  <a:lnTo>
                    <a:pt x="1167" y="739"/>
                  </a:lnTo>
                  <a:lnTo>
                    <a:pt x="1151" y="791"/>
                  </a:lnTo>
                  <a:lnTo>
                    <a:pt x="1135" y="839"/>
                  </a:lnTo>
                  <a:lnTo>
                    <a:pt x="1109" y="887"/>
                  </a:lnTo>
                  <a:lnTo>
                    <a:pt x="1082" y="935"/>
                  </a:lnTo>
                  <a:lnTo>
                    <a:pt x="1050" y="977"/>
                  </a:lnTo>
                  <a:lnTo>
                    <a:pt x="1013" y="1020"/>
                  </a:lnTo>
                  <a:lnTo>
                    <a:pt x="1013" y="1020"/>
                  </a:lnTo>
                  <a:lnTo>
                    <a:pt x="976" y="1051"/>
                  </a:lnTo>
                  <a:lnTo>
                    <a:pt x="934" y="1089"/>
                  </a:lnTo>
                  <a:lnTo>
                    <a:pt x="886" y="1115"/>
                  </a:lnTo>
                  <a:lnTo>
                    <a:pt x="838" y="1136"/>
                  </a:lnTo>
                  <a:lnTo>
                    <a:pt x="790" y="1158"/>
                  </a:lnTo>
                  <a:lnTo>
                    <a:pt x="737" y="1168"/>
                  </a:lnTo>
                  <a:lnTo>
                    <a:pt x="684" y="1179"/>
                  </a:lnTo>
                  <a:lnTo>
                    <a:pt x="631" y="1184"/>
                  </a:lnTo>
                  <a:close/>
                  <a:moveTo>
                    <a:pt x="260" y="935"/>
                  </a:moveTo>
                  <a:lnTo>
                    <a:pt x="291" y="903"/>
                  </a:lnTo>
                  <a:lnTo>
                    <a:pt x="323" y="935"/>
                  </a:lnTo>
                  <a:lnTo>
                    <a:pt x="291" y="967"/>
                  </a:lnTo>
                  <a:lnTo>
                    <a:pt x="260" y="935"/>
                  </a:lnTo>
                  <a:close/>
                  <a:moveTo>
                    <a:pt x="971" y="908"/>
                  </a:moveTo>
                  <a:lnTo>
                    <a:pt x="971" y="908"/>
                  </a:lnTo>
                  <a:lnTo>
                    <a:pt x="960" y="908"/>
                  </a:lnTo>
                  <a:lnTo>
                    <a:pt x="955" y="903"/>
                  </a:lnTo>
                  <a:lnTo>
                    <a:pt x="950" y="897"/>
                  </a:lnTo>
                  <a:lnTo>
                    <a:pt x="950" y="887"/>
                  </a:lnTo>
                  <a:lnTo>
                    <a:pt x="950" y="887"/>
                  </a:lnTo>
                  <a:lnTo>
                    <a:pt x="950" y="882"/>
                  </a:lnTo>
                  <a:lnTo>
                    <a:pt x="955" y="871"/>
                  </a:lnTo>
                  <a:lnTo>
                    <a:pt x="960" y="871"/>
                  </a:lnTo>
                  <a:lnTo>
                    <a:pt x="971" y="865"/>
                  </a:lnTo>
                  <a:lnTo>
                    <a:pt x="971" y="865"/>
                  </a:lnTo>
                  <a:lnTo>
                    <a:pt x="976" y="871"/>
                  </a:lnTo>
                  <a:lnTo>
                    <a:pt x="987" y="871"/>
                  </a:lnTo>
                  <a:lnTo>
                    <a:pt x="992" y="882"/>
                  </a:lnTo>
                  <a:lnTo>
                    <a:pt x="992" y="887"/>
                  </a:lnTo>
                  <a:lnTo>
                    <a:pt x="992" y="887"/>
                  </a:lnTo>
                  <a:lnTo>
                    <a:pt x="992" y="897"/>
                  </a:lnTo>
                  <a:lnTo>
                    <a:pt x="987" y="903"/>
                  </a:lnTo>
                  <a:lnTo>
                    <a:pt x="976" y="908"/>
                  </a:lnTo>
                  <a:lnTo>
                    <a:pt x="971" y="908"/>
                  </a:lnTo>
                  <a:close/>
                  <a:moveTo>
                    <a:pt x="636" y="489"/>
                  </a:moveTo>
                  <a:lnTo>
                    <a:pt x="636" y="489"/>
                  </a:lnTo>
                  <a:lnTo>
                    <a:pt x="636" y="478"/>
                  </a:lnTo>
                  <a:lnTo>
                    <a:pt x="642" y="473"/>
                  </a:lnTo>
                  <a:lnTo>
                    <a:pt x="647" y="468"/>
                  </a:lnTo>
                  <a:lnTo>
                    <a:pt x="657" y="468"/>
                  </a:lnTo>
                  <a:lnTo>
                    <a:pt x="657" y="468"/>
                  </a:lnTo>
                  <a:lnTo>
                    <a:pt x="663" y="468"/>
                  </a:lnTo>
                  <a:lnTo>
                    <a:pt x="674" y="473"/>
                  </a:lnTo>
                  <a:lnTo>
                    <a:pt x="674" y="478"/>
                  </a:lnTo>
                  <a:lnTo>
                    <a:pt x="679" y="489"/>
                  </a:lnTo>
                  <a:lnTo>
                    <a:pt x="679" y="489"/>
                  </a:lnTo>
                  <a:lnTo>
                    <a:pt x="674" y="494"/>
                  </a:lnTo>
                  <a:lnTo>
                    <a:pt x="674" y="504"/>
                  </a:lnTo>
                  <a:lnTo>
                    <a:pt x="663" y="510"/>
                  </a:lnTo>
                  <a:lnTo>
                    <a:pt x="657" y="510"/>
                  </a:lnTo>
                  <a:lnTo>
                    <a:pt x="657" y="510"/>
                  </a:lnTo>
                  <a:lnTo>
                    <a:pt x="647" y="510"/>
                  </a:lnTo>
                  <a:lnTo>
                    <a:pt x="642" y="504"/>
                  </a:lnTo>
                  <a:lnTo>
                    <a:pt x="636" y="494"/>
                  </a:lnTo>
                  <a:lnTo>
                    <a:pt x="636" y="489"/>
                  </a:lnTo>
                  <a:close/>
                  <a:moveTo>
                    <a:pt x="589" y="722"/>
                  </a:moveTo>
                  <a:lnTo>
                    <a:pt x="567" y="722"/>
                  </a:lnTo>
                  <a:lnTo>
                    <a:pt x="567" y="765"/>
                  </a:lnTo>
                  <a:lnTo>
                    <a:pt x="589" y="765"/>
                  </a:lnTo>
                  <a:lnTo>
                    <a:pt x="589" y="1036"/>
                  </a:lnTo>
                  <a:lnTo>
                    <a:pt x="631" y="1036"/>
                  </a:lnTo>
                  <a:lnTo>
                    <a:pt x="631" y="632"/>
                  </a:lnTo>
                  <a:lnTo>
                    <a:pt x="1035" y="632"/>
                  </a:lnTo>
                  <a:lnTo>
                    <a:pt x="1035" y="595"/>
                  </a:lnTo>
                  <a:lnTo>
                    <a:pt x="843" y="595"/>
                  </a:lnTo>
                  <a:lnTo>
                    <a:pt x="843" y="574"/>
                  </a:lnTo>
                  <a:lnTo>
                    <a:pt x="801" y="574"/>
                  </a:lnTo>
                  <a:lnTo>
                    <a:pt x="801" y="595"/>
                  </a:lnTo>
                  <a:lnTo>
                    <a:pt x="631" y="595"/>
                  </a:lnTo>
                  <a:lnTo>
                    <a:pt x="631" y="547"/>
                  </a:lnTo>
                  <a:lnTo>
                    <a:pt x="631" y="547"/>
                  </a:lnTo>
                  <a:lnTo>
                    <a:pt x="657" y="553"/>
                  </a:lnTo>
                  <a:lnTo>
                    <a:pt x="657" y="553"/>
                  </a:lnTo>
                  <a:lnTo>
                    <a:pt x="679" y="547"/>
                  </a:lnTo>
                  <a:lnTo>
                    <a:pt x="700" y="531"/>
                  </a:lnTo>
                  <a:lnTo>
                    <a:pt x="716" y="510"/>
                  </a:lnTo>
                  <a:lnTo>
                    <a:pt x="716" y="489"/>
                  </a:lnTo>
                  <a:lnTo>
                    <a:pt x="716" y="489"/>
                  </a:lnTo>
                  <a:lnTo>
                    <a:pt x="716" y="462"/>
                  </a:lnTo>
                  <a:lnTo>
                    <a:pt x="700" y="441"/>
                  </a:lnTo>
                  <a:lnTo>
                    <a:pt x="679" y="430"/>
                  </a:lnTo>
                  <a:lnTo>
                    <a:pt x="657" y="425"/>
                  </a:lnTo>
                  <a:lnTo>
                    <a:pt x="657" y="425"/>
                  </a:lnTo>
                  <a:lnTo>
                    <a:pt x="631" y="430"/>
                  </a:lnTo>
                  <a:lnTo>
                    <a:pt x="631" y="213"/>
                  </a:lnTo>
                  <a:lnTo>
                    <a:pt x="653" y="213"/>
                  </a:lnTo>
                  <a:lnTo>
                    <a:pt x="653" y="170"/>
                  </a:lnTo>
                  <a:lnTo>
                    <a:pt x="631" y="170"/>
                  </a:lnTo>
                  <a:lnTo>
                    <a:pt x="631" y="128"/>
                  </a:lnTo>
                  <a:lnTo>
                    <a:pt x="631" y="128"/>
                  </a:lnTo>
                  <a:lnTo>
                    <a:pt x="679" y="133"/>
                  </a:lnTo>
                  <a:lnTo>
                    <a:pt x="721" y="143"/>
                  </a:lnTo>
                  <a:lnTo>
                    <a:pt x="764" y="154"/>
                  </a:lnTo>
                  <a:lnTo>
                    <a:pt x="806" y="170"/>
                  </a:lnTo>
                  <a:lnTo>
                    <a:pt x="780" y="170"/>
                  </a:lnTo>
                  <a:lnTo>
                    <a:pt x="780" y="213"/>
                  </a:lnTo>
                  <a:lnTo>
                    <a:pt x="822" y="213"/>
                  </a:lnTo>
                  <a:lnTo>
                    <a:pt x="822" y="175"/>
                  </a:lnTo>
                  <a:lnTo>
                    <a:pt x="822" y="175"/>
                  </a:lnTo>
                  <a:lnTo>
                    <a:pt x="870" y="202"/>
                  </a:lnTo>
                  <a:lnTo>
                    <a:pt x="918" y="239"/>
                  </a:lnTo>
                  <a:lnTo>
                    <a:pt x="960" y="276"/>
                  </a:lnTo>
                  <a:lnTo>
                    <a:pt x="992" y="319"/>
                  </a:lnTo>
                  <a:lnTo>
                    <a:pt x="1024" y="361"/>
                  </a:lnTo>
                  <a:lnTo>
                    <a:pt x="1050" y="414"/>
                  </a:lnTo>
                  <a:lnTo>
                    <a:pt x="1071" y="468"/>
                  </a:lnTo>
                  <a:lnTo>
                    <a:pt x="1088" y="521"/>
                  </a:lnTo>
                  <a:lnTo>
                    <a:pt x="1077" y="526"/>
                  </a:lnTo>
                  <a:lnTo>
                    <a:pt x="1035" y="510"/>
                  </a:lnTo>
                  <a:lnTo>
                    <a:pt x="966" y="531"/>
                  </a:lnTo>
                  <a:lnTo>
                    <a:pt x="976" y="568"/>
                  </a:lnTo>
                  <a:lnTo>
                    <a:pt x="1029" y="553"/>
                  </a:lnTo>
                  <a:lnTo>
                    <a:pt x="1077" y="574"/>
                  </a:lnTo>
                  <a:lnTo>
                    <a:pt x="1093" y="563"/>
                  </a:lnTo>
                  <a:lnTo>
                    <a:pt x="1093" y="563"/>
                  </a:lnTo>
                  <a:lnTo>
                    <a:pt x="1099" y="595"/>
                  </a:lnTo>
                  <a:lnTo>
                    <a:pt x="1056" y="595"/>
                  </a:lnTo>
                  <a:lnTo>
                    <a:pt x="1056" y="632"/>
                  </a:lnTo>
                  <a:lnTo>
                    <a:pt x="1099" y="632"/>
                  </a:lnTo>
                  <a:lnTo>
                    <a:pt x="1099" y="632"/>
                  </a:lnTo>
                  <a:lnTo>
                    <a:pt x="1088" y="696"/>
                  </a:lnTo>
                  <a:lnTo>
                    <a:pt x="1077" y="754"/>
                  </a:lnTo>
                  <a:lnTo>
                    <a:pt x="1056" y="813"/>
                  </a:lnTo>
                  <a:lnTo>
                    <a:pt x="1029" y="865"/>
                  </a:lnTo>
                  <a:lnTo>
                    <a:pt x="1029" y="865"/>
                  </a:lnTo>
                  <a:lnTo>
                    <a:pt x="1018" y="850"/>
                  </a:lnTo>
                  <a:lnTo>
                    <a:pt x="1003" y="834"/>
                  </a:lnTo>
                  <a:lnTo>
                    <a:pt x="987" y="829"/>
                  </a:lnTo>
                  <a:lnTo>
                    <a:pt x="971" y="823"/>
                  </a:lnTo>
                  <a:lnTo>
                    <a:pt x="971" y="823"/>
                  </a:lnTo>
                  <a:lnTo>
                    <a:pt x="944" y="829"/>
                  </a:lnTo>
                  <a:lnTo>
                    <a:pt x="923" y="844"/>
                  </a:lnTo>
                  <a:lnTo>
                    <a:pt x="913" y="865"/>
                  </a:lnTo>
                  <a:lnTo>
                    <a:pt x="907" y="887"/>
                  </a:lnTo>
                  <a:lnTo>
                    <a:pt x="907" y="887"/>
                  </a:lnTo>
                  <a:lnTo>
                    <a:pt x="913" y="914"/>
                  </a:lnTo>
                  <a:lnTo>
                    <a:pt x="923" y="929"/>
                  </a:lnTo>
                  <a:lnTo>
                    <a:pt x="939" y="946"/>
                  </a:lnTo>
                  <a:lnTo>
                    <a:pt x="960" y="950"/>
                  </a:lnTo>
                  <a:lnTo>
                    <a:pt x="960" y="950"/>
                  </a:lnTo>
                  <a:lnTo>
                    <a:pt x="928" y="982"/>
                  </a:lnTo>
                  <a:lnTo>
                    <a:pt x="891" y="1009"/>
                  </a:lnTo>
                  <a:lnTo>
                    <a:pt x="854" y="1036"/>
                  </a:lnTo>
                  <a:lnTo>
                    <a:pt x="811" y="1057"/>
                  </a:lnTo>
                  <a:lnTo>
                    <a:pt x="769" y="1073"/>
                  </a:lnTo>
                  <a:lnTo>
                    <a:pt x="727" y="1089"/>
                  </a:lnTo>
                  <a:lnTo>
                    <a:pt x="679" y="1094"/>
                  </a:lnTo>
                  <a:lnTo>
                    <a:pt x="631" y="1099"/>
                  </a:lnTo>
                  <a:lnTo>
                    <a:pt x="631" y="1062"/>
                  </a:lnTo>
                  <a:lnTo>
                    <a:pt x="589" y="1062"/>
                  </a:lnTo>
                  <a:lnTo>
                    <a:pt x="589" y="1099"/>
                  </a:lnTo>
                  <a:lnTo>
                    <a:pt x="589" y="1099"/>
                  </a:lnTo>
                  <a:lnTo>
                    <a:pt x="567" y="1099"/>
                  </a:lnTo>
                  <a:lnTo>
                    <a:pt x="567" y="1078"/>
                  </a:lnTo>
                  <a:lnTo>
                    <a:pt x="525" y="1078"/>
                  </a:lnTo>
                  <a:lnTo>
                    <a:pt x="525" y="1094"/>
                  </a:lnTo>
                  <a:lnTo>
                    <a:pt x="525" y="1094"/>
                  </a:lnTo>
                  <a:lnTo>
                    <a:pt x="467" y="1078"/>
                  </a:lnTo>
                  <a:lnTo>
                    <a:pt x="414" y="1057"/>
                  </a:lnTo>
                  <a:lnTo>
                    <a:pt x="360" y="1030"/>
                  </a:lnTo>
                  <a:lnTo>
                    <a:pt x="313" y="998"/>
                  </a:lnTo>
                  <a:lnTo>
                    <a:pt x="382" y="935"/>
                  </a:lnTo>
                  <a:lnTo>
                    <a:pt x="291" y="844"/>
                  </a:lnTo>
                  <a:lnTo>
                    <a:pt x="228" y="908"/>
                  </a:lnTo>
                  <a:lnTo>
                    <a:pt x="228" y="908"/>
                  </a:lnTo>
                  <a:lnTo>
                    <a:pt x="196" y="865"/>
                  </a:lnTo>
                  <a:lnTo>
                    <a:pt x="211" y="865"/>
                  </a:lnTo>
                  <a:lnTo>
                    <a:pt x="211" y="823"/>
                  </a:lnTo>
                  <a:lnTo>
                    <a:pt x="175" y="823"/>
                  </a:lnTo>
                  <a:lnTo>
                    <a:pt x="175" y="823"/>
                  </a:lnTo>
                  <a:lnTo>
                    <a:pt x="153" y="781"/>
                  </a:lnTo>
                  <a:lnTo>
                    <a:pt x="137" y="733"/>
                  </a:lnTo>
                  <a:lnTo>
                    <a:pt x="132" y="685"/>
                  </a:lnTo>
                  <a:lnTo>
                    <a:pt x="127" y="632"/>
                  </a:lnTo>
                  <a:lnTo>
                    <a:pt x="589" y="632"/>
                  </a:lnTo>
                  <a:lnTo>
                    <a:pt x="589" y="722"/>
                  </a:lnTo>
                  <a:close/>
                  <a:moveTo>
                    <a:pt x="1220" y="616"/>
                  </a:moveTo>
                  <a:lnTo>
                    <a:pt x="1220" y="616"/>
                  </a:lnTo>
                  <a:lnTo>
                    <a:pt x="1220" y="553"/>
                  </a:lnTo>
                  <a:lnTo>
                    <a:pt x="1210" y="489"/>
                  </a:lnTo>
                  <a:lnTo>
                    <a:pt x="1194" y="430"/>
                  </a:lnTo>
                  <a:lnTo>
                    <a:pt x="1173" y="377"/>
                  </a:lnTo>
                  <a:lnTo>
                    <a:pt x="1151" y="324"/>
                  </a:lnTo>
                  <a:lnTo>
                    <a:pt x="1120" y="271"/>
                  </a:lnTo>
                  <a:lnTo>
                    <a:pt x="1082" y="223"/>
                  </a:lnTo>
                  <a:lnTo>
                    <a:pt x="1045" y="181"/>
                  </a:lnTo>
                  <a:lnTo>
                    <a:pt x="1003" y="143"/>
                  </a:lnTo>
                  <a:lnTo>
                    <a:pt x="955" y="107"/>
                  </a:lnTo>
                  <a:lnTo>
                    <a:pt x="902" y="75"/>
                  </a:lnTo>
                  <a:lnTo>
                    <a:pt x="849" y="48"/>
                  </a:lnTo>
                  <a:lnTo>
                    <a:pt x="796" y="32"/>
                  </a:lnTo>
                  <a:lnTo>
                    <a:pt x="732" y="16"/>
                  </a:lnTo>
                  <a:lnTo>
                    <a:pt x="674" y="6"/>
                  </a:lnTo>
                  <a:lnTo>
                    <a:pt x="610" y="0"/>
                  </a:lnTo>
                  <a:lnTo>
                    <a:pt x="589" y="0"/>
                  </a:lnTo>
                  <a:lnTo>
                    <a:pt x="589" y="595"/>
                  </a:lnTo>
                  <a:lnTo>
                    <a:pt x="0" y="595"/>
                  </a:lnTo>
                  <a:lnTo>
                    <a:pt x="0" y="616"/>
                  </a:lnTo>
                  <a:lnTo>
                    <a:pt x="0" y="616"/>
                  </a:lnTo>
                  <a:lnTo>
                    <a:pt x="4" y="675"/>
                  </a:lnTo>
                  <a:lnTo>
                    <a:pt x="10" y="733"/>
                  </a:lnTo>
                  <a:lnTo>
                    <a:pt x="26" y="791"/>
                  </a:lnTo>
                  <a:lnTo>
                    <a:pt x="47" y="850"/>
                  </a:lnTo>
                  <a:lnTo>
                    <a:pt x="74" y="903"/>
                  </a:lnTo>
                  <a:lnTo>
                    <a:pt x="100" y="950"/>
                  </a:lnTo>
                  <a:lnTo>
                    <a:pt x="137" y="1004"/>
                  </a:lnTo>
                  <a:lnTo>
                    <a:pt x="180" y="1046"/>
                  </a:lnTo>
                  <a:lnTo>
                    <a:pt x="180" y="1046"/>
                  </a:lnTo>
                  <a:lnTo>
                    <a:pt x="222" y="1083"/>
                  </a:lnTo>
                  <a:lnTo>
                    <a:pt x="270" y="1121"/>
                  </a:lnTo>
                  <a:lnTo>
                    <a:pt x="318" y="1153"/>
                  </a:lnTo>
                  <a:lnTo>
                    <a:pt x="365" y="1174"/>
                  </a:lnTo>
                  <a:lnTo>
                    <a:pt x="418" y="1195"/>
                  </a:lnTo>
                  <a:lnTo>
                    <a:pt x="477" y="1211"/>
                  </a:lnTo>
                  <a:lnTo>
                    <a:pt x="530" y="1221"/>
                  </a:lnTo>
                  <a:lnTo>
                    <a:pt x="589" y="1227"/>
                  </a:lnTo>
                  <a:lnTo>
                    <a:pt x="589" y="1227"/>
                  </a:lnTo>
                  <a:lnTo>
                    <a:pt x="631" y="1227"/>
                  </a:lnTo>
                  <a:lnTo>
                    <a:pt x="631" y="1227"/>
                  </a:lnTo>
                  <a:lnTo>
                    <a:pt x="631" y="1227"/>
                  </a:lnTo>
                  <a:lnTo>
                    <a:pt x="689" y="1221"/>
                  </a:lnTo>
                  <a:lnTo>
                    <a:pt x="748" y="1211"/>
                  </a:lnTo>
                  <a:lnTo>
                    <a:pt x="801" y="1195"/>
                  </a:lnTo>
                  <a:lnTo>
                    <a:pt x="854" y="1174"/>
                  </a:lnTo>
                  <a:lnTo>
                    <a:pt x="907" y="1153"/>
                  </a:lnTo>
                  <a:lnTo>
                    <a:pt x="955" y="1121"/>
                  </a:lnTo>
                  <a:lnTo>
                    <a:pt x="1003" y="1083"/>
                  </a:lnTo>
                  <a:lnTo>
                    <a:pt x="1045" y="1046"/>
                  </a:lnTo>
                  <a:lnTo>
                    <a:pt x="1045" y="1046"/>
                  </a:lnTo>
                  <a:lnTo>
                    <a:pt x="1082" y="1004"/>
                  </a:lnTo>
                  <a:lnTo>
                    <a:pt x="1120" y="950"/>
                  </a:lnTo>
                  <a:lnTo>
                    <a:pt x="1151" y="903"/>
                  </a:lnTo>
                  <a:lnTo>
                    <a:pt x="1178" y="850"/>
                  </a:lnTo>
                  <a:lnTo>
                    <a:pt x="1199" y="791"/>
                  </a:lnTo>
                  <a:lnTo>
                    <a:pt x="1210" y="733"/>
                  </a:lnTo>
                  <a:lnTo>
                    <a:pt x="1220" y="675"/>
                  </a:lnTo>
                  <a:lnTo>
                    <a:pt x="1220" y="61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669"/>
            <p:cNvSpPr>
              <a:spLocks noChangeArrowheads="1"/>
            </p:cNvSpPr>
            <p:nvPr/>
          </p:nvSpPr>
          <p:spPr bwMode="auto">
            <a:xfrm>
              <a:off x="6808546" y="4271188"/>
              <a:ext cx="188926" cy="207293"/>
            </a:xfrm>
            <a:custGeom>
              <a:avLst/>
              <a:gdLst>
                <a:gd name="T0" fmla="*/ 435 w 633"/>
                <a:gd name="T1" fmla="*/ 653 h 697"/>
                <a:gd name="T2" fmla="*/ 419 w 633"/>
                <a:gd name="T3" fmla="*/ 643 h 697"/>
                <a:gd name="T4" fmla="*/ 467 w 633"/>
                <a:gd name="T5" fmla="*/ 632 h 697"/>
                <a:gd name="T6" fmla="*/ 462 w 633"/>
                <a:gd name="T7" fmla="*/ 648 h 697"/>
                <a:gd name="T8" fmla="*/ 589 w 633"/>
                <a:gd name="T9" fmla="*/ 85 h 697"/>
                <a:gd name="T10" fmla="*/ 441 w 633"/>
                <a:gd name="T11" fmla="*/ 112 h 697"/>
                <a:gd name="T12" fmla="*/ 313 w 633"/>
                <a:gd name="T13" fmla="*/ 175 h 697"/>
                <a:gd name="T14" fmla="*/ 207 w 633"/>
                <a:gd name="T15" fmla="*/ 271 h 697"/>
                <a:gd name="T16" fmla="*/ 132 w 633"/>
                <a:gd name="T17" fmla="*/ 393 h 697"/>
                <a:gd name="T18" fmla="*/ 90 w 633"/>
                <a:gd name="T19" fmla="*/ 536 h 697"/>
                <a:gd name="T20" fmla="*/ 42 w 633"/>
                <a:gd name="T21" fmla="*/ 590 h 697"/>
                <a:gd name="T22" fmla="*/ 69 w 633"/>
                <a:gd name="T23" fmla="*/ 430 h 697"/>
                <a:gd name="T24" fmla="*/ 143 w 633"/>
                <a:gd name="T25" fmla="*/ 287 h 697"/>
                <a:gd name="T26" fmla="*/ 249 w 633"/>
                <a:gd name="T27" fmla="*/ 170 h 697"/>
                <a:gd name="T28" fmla="*/ 382 w 633"/>
                <a:gd name="T29" fmla="*/ 90 h 697"/>
                <a:gd name="T30" fmla="*/ 536 w 633"/>
                <a:gd name="T31" fmla="*/ 43 h 697"/>
                <a:gd name="T32" fmla="*/ 488 w 633"/>
                <a:gd name="T33" fmla="*/ 186 h 697"/>
                <a:gd name="T34" fmla="*/ 478 w 633"/>
                <a:gd name="T35" fmla="*/ 202 h 697"/>
                <a:gd name="T36" fmla="*/ 462 w 633"/>
                <a:gd name="T37" fmla="*/ 207 h 697"/>
                <a:gd name="T38" fmla="*/ 446 w 633"/>
                <a:gd name="T39" fmla="*/ 197 h 697"/>
                <a:gd name="T40" fmla="*/ 446 w 633"/>
                <a:gd name="T41" fmla="*/ 181 h 697"/>
                <a:gd name="T42" fmla="*/ 462 w 633"/>
                <a:gd name="T43" fmla="*/ 165 h 697"/>
                <a:gd name="T44" fmla="*/ 478 w 633"/>
                <a:gd name="T45" fmla="*/ 170 h 697"/>
                <a:gd name="T46" fmla="*/ 361 w 633"/>
                <a:gd name="T47" fmla="*/ 590 h 697"/>
                <a:gd name="T48" fmla="*/ 318 w 633"/>
                <a:gd name="T49" fmla="*/ 590 h 697"/>
                <a:gd name="T50" fmla="*/ 132 w 633"/>
                <a:gd name="T51" fmla="*/ 536 h 697"/>
                <a:gd name="T52" fmla="*/ 175 w 633"/>
                <a:gd name="T53" fmla="*/ 398 h 697"/>
                <a:gd name="T54" fmla="*/ 196 w 633"/>
                <a:gd name="T55" fmla="*/ 356 h 697"/>
                <a:gd name="T56" fmla="*/ 286 w 633"/>
                <a:gd name="T57" fmla="*/ 250 h 697"/>
                <a:gd name="T58" fmla="*/ 403 w 633"/>
                <a:gd name="T59" fmla="*/ 170 h 697"/>
                <a:gd name="T60" fmla="*/ 409 w 633"/>
                <a:gd name="T61" fmla="*/ 212 h 697"/>
                <a:gd name="T62" fmla="*/ 462 w 633"/>
                <a:gd name="T63" fmla="*/ 250 h 697"/>
                <a:gd name="T64" fmla="*/ 510 w 633"/>
                <a:gd name="T65" fmla="*/ 233 h 697"/>
                <a:gd name="T66" fmla="*/ 525 w 633"/>
                <a:gd name="T67" fmla="*/ 186 h 697"/>
                <a:gd name="T68" fmla="*/ 510 w 633"/>
                <a:gd name="T69" fmla="*/ 149 h 697"/>
                <a:gd name="T70" fmla="*/ 546 w 633"/>
                <a:gd name="T71" fmla="*/ 128 h 697"/>
                <a:gd name="T72" fmla="*/ 361 w 633"/>
                <a:gd name="T73" fmla="*/ 590 h 697"/>
                <a:gd name="T74" fmla="*/ 377 w 633"/>
                <a:gd name="T75" fmla="*/ 632 h 697"/>
                <a:gd name="T76" fmla="*/ 382 w 633"/>
                <a:gd name="T77" fmla="*/ 664 h 697"/>
                <a:gd name="T78" fmla="*/ 435 w 633"/>
                <a:gd name="T79" fmla="*/ 696 h 697"/>
                <a:gd name="T80" fmla="*/ 472 w 633"/>
                <a:gd name="T81" fmla="*/ 690 h 697"/>
                <a:gd name="T82" fmla="*/ 504 w 633"/>
                <a:gd name="T83" fmla="*/ 643 h 697"/>
                <a:gd name="T84" fmla="*/ 515 w 633"/>
                <a:gd name="T85" fmla="*/ 632 h 697"/>
                <a:gd name="T86" fmla="*/ 632 w 633"/>
                <a:gd name="T87" fmla="*/ 0 h 697"/>
                <a:gd name="T88" fmla="*/ 610 w 633"/>
                <a:gd name="T89" fmla="*/ 0 h 697"/>
                <a:gd name="T90" fmla="*/ 430 w 633"/>
                <a:gd name="T91" fmla="*/ 26 h 697"/>
                <a:gd name="T92" fmla="*/ 271 w 633"/>
                <a:gd name="T93" fmla="*/ 101 h 697"/>
                <a:gd name="T94" fmla="*/ 138 w 633"/>
                <a:gd name="T95" fmla="*/ 223 h 697"/>
                <a:gd name="T96" fmla="*/ 48 w 633"/>
                <a:gd name="T97" fmla="*/ 372 h 697"/>
                <a:gd name="T98" fmla="*/ 0 w 633"/>
                <a:gd name="T99" fmla="*/ 547 h 697"/>
                <a:gd name="T100" fmla="*/ 0 w 633"/>
                <a:gd name="T101" fmla="*/ 632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3" h="697">
                  <a:moveTo>
                    <a:pt x="451" y="653"/>
                  </a:moveTo>
                  <a:lnTo>
                    <a:pt x="435" y="653"/>
                  </a:lnTo>
                  <a:lnTo>
                    <a:pt x="435" y="653"/>
                  </a:lnTo>
                  <a:lnTo>
                    <a:pt x="425" y="648"/>
                  </a:lnTo>
                  <a:lnTo>
                    <a:pt x="419" y="643"/>
                  </a:lnTo>
                  <a:lnTo>
                    <a:pt x="419" y="643"/>
                  </a:lnTo>
                  <a:lnTo>
                    <a:pt x="419" y="632"/>
                  </a:lnTo>
                  <a:lnTo>
                    <a:pt x="467" y="632"/>
                  </a:lnTo>
                  <a:lnTo>
                    <a:pt x="467" y="632"/>
                  </a:lnTo>
                  <a:lnTo>
                    <a:pt x="467" y="643"/>
                  </a:lnTo>
                  <a:lnTo>
                    <a:pt x="467" y="643"/>
                  </a:lnTo>
                  <a:lnTo>
                    <a:pt x="462" y="648"/>
                  </a:lnTo>
                  <a:lnTo>
                    <a:pt x="451" y="653"/>
                  </a:lnTo>
                  <a:close/>
                  <a:moveTo>
                    <a:pt x="589" y="85"/>
                  </a:moveTo>
                  <a:lnTo>
                    <a:pt x="589" y="85"/>
                  </a:lnTo>
                  <a:lnTo>
                    <a:pt x="542" y="85"/>
                  </a:lnTo>
                  <a:lnTo>
                    <a:pt x="488" y="96"/>
                  </a:lnTo>
                  <a:lnTo>
                    <a:pt x="441" y="112"/>
                  </a:lnTo>
                  <a:lnTo>
                    <a:pt x="398" y="128"/>
                  </a:lnTo>
                  <a:lnTo>
                    <a:pt x="356" y="149"/>
                  </a:lnTo>
                  <a:lnTo>
                    <a:pt x="313" y="175"/>
                  </a:lnTo>
                  <a:lnTo>
                    <a:pt x="276" y="207"/>
                  </a:lnTo>
                  <a:lnTo>
                    <a:pt x="239" y="239"/>
                  </a:lnTo>
                  <a:lnTo>
                    <a:pt x="207" y="271"/>
                  </a:lnTo>
                  <a:lnTo>
                    <a:pt x="175" y="314"/>
                  </a:lnTo>
                  <a:lnTo>
                    <a:pt x="154" y="351"/>
                  </a:lnTo>
                  <a:lnTo>
                    <a:pt x="132" y="393"/>
                  </a:lnTo>
                  <a:lnTo>
                    <a:pt x="111" y="441"/>
                  </a:lnTo>
                  <a:lnTo>
                    <a:pt x="100" y="489"/>
                  </a:lnTo>
                  <a:lnTo>
                    <a:pt x="90" y="536"/>
                  </a:lnTo>
                  <a:lnTo>
                    <a:pt x="85" y="590"/>
                  </a:lnTo>
                  <a:lnTo>
                    <a:pt x="42" y="590"/>
                  </a:lnTo>
                  <a:lnTo>
                    <a:pt x="42" y="590"/>
                  </a:lnTo>
                  <a:lnTo>
                    <a:pt x="48" y="531"/>
                  </a:lnTo>
                  <a:lnTo>
                    <a:pt x="58" y="478"/>
                  </a:lnTo>
                  <a:lnTo>
                    <a:pt x="69" y="430"/>
                  </a:lnTo>
                  <a:lnTo>
                    <a:pt x="90" y="377"/>
                  </a:lnTo>
                  <a:lnTo>
                    <a:pt x="111" y="329"/>
                  </a:lnTo>
                  <a:lnTo>
                    <a:pt x="143" y="287"/>
                  </a:lnTo>
                  <a:lnTo>
                    <a:pt x="175" y="244"/>
                  </a:lnTo>
                  <a:lnTo>
                    <a:pt x="207" y="207"/>
                  </a:lnTo>
                  <a:lnTo>
                    <a:pt x="249" y="170"/>
                  </a:lnTo>
                  <a:lnTo>
                    <a:pt x="286" y="138"/>
                  </a:lnTo>
                  <a:lnTo>
                    <a:pt x="335" y="112"/>
                  </a:lnTo>
                  <a:lnTo>
                    <a:pt x="382" y="90"/>
                  </a:lnTo>
                  <a:lnTo>
                    <a:pt x="430" y="69"/>
                  </a:lnTo>
                  <a:lnTo>
                    <a:pt x="483" y="54"/>
                  </a:lnTo>
                  <a:lnTo>
                    <a:pt x="536" y="43"/>
                  </a:lnTo>
                  <a:lnTo>
                    <a:pt x="589" y="37"/>
                  </a:lnTo>
                  <a:lnTo>
                    <a:pt x="589" y="85"/>
                  </a:lnTo>
                  <a:close/>
                  <a:moveTo>
                    <a:pt x="488" y="186"/>
                  </a:moveTo>
                  <a:lnTo>
                    <a:pt x="488" y="186"/>
                  </a:lnTo>
                  <a:lnTo>
                    <a:pt x="483" y="197"/>
                  </a:lnTo>
                  <a:lnTo>
                    <a:pt x="478" y="202"/>
                  </a:lnTo>
                  <a:lnTo>
                    <a:pt x="472" y="207"/>
                  </a:lnTo>
                  <a:lnTo>
                    <a:pt x="462" y="207"/>
                  </a:lnTo>
                  <a:lnTo>
                    <a:pt x="462" y="207"/>
                  </a:lnTo>
                  <a:lnTo>
                    <a:pt x="456" y="207"/>
                  </a:lnTo>
                  <a:lnTo>
                    <a:pt x="451" y="202"/>
                  </a:lnTo>
                  <a:lnTo>
                    <a:pt x="446" y="197"/>
                  </a:lnTo>
                  <a:lnTo>
                    <a:pt x="441" y="186"/>
                  </a:lnTo>
                  <a:lnTo>
                    <a:pt x="441" y="186"/>
                  </a:lnTo>
                  <a:lnTo>
                    <a:pt x="446" y="181"/>
                  </a:lnTo>
                  <a:lnTo>
                    <a:pt x="451" y="170"/>
                  </a:lnTo>
                  <a:lnTo>
                    <a:pt x="456" y="170"/>
                  </a:lnTo>
                  <a:lnTo>
                    <a:pt x="462" y="165"/>
                  </a:lnTo>
                  <a:lnTo>
                    <a:pt x="462" y="165"/>
                  </a:lnTo>
                  <a:lnTo>
                    <a:pt x="472" y="170"/>
                  </a:lnTo>
                  <a:lnTo>
                    <a:pt x="478" y="170"/>
                  </a:lnTo>
                  <a:lnTo>
                    <a:pt x="483" y="181"/>
                  </a:lnTo>
                  <a:lnTo>
                    <a:pt x="488" y="186"/>
                  </a:lnTo>
                  <a:close/>
                  <a:moveTo>
                    <a:pt x="361" y="590"/>
                  </a:moveTo>
                  <a:lnTo>
                    <a:pt x="361" y="568"/>
                  </a:lnTo>
                  <a:lnTo>
                    <a:pt x="318" y="568"/>
                  </a:lnTo>
                  <a:lnTo>
                    <a:pt x="318" y="590"/>
                  </a:lnTo>
                  <a:lnTo>
                    <a:pt x="128" y="590"/>
                  </a:lnTo>
                  <a:lnTo>
                    <a:pt x="128" y="590"/>
                  </a:lnTo>
                  <a:lnTo>
                    <a:pt x="132" y="536"/>
                  </a:lnTo>
                  <a:lnTo>
                    <a:pt x="143" y="489"/>
                  </a:lnTo>
                  <a:lnTo>
                    <a:pt x="154" y="441"/>
                  </a:lnTo>
                  <a:lnTo>
                    <a:pt x="175" y="398"/>
                  </a:lnTo>
                  <a:lnTo>
                    <a:pt x="212" y="398"/>
                  </a:lnTo>
                  <a:lnTo>
                    <a:pt x="212" y="356"/>
                  </a:lnTo>
                  <a:lnTo>
                    <a:pt x="196" y="356"/>
                  </a:lnTo>
                  <a:lnTo>
                    <a:pt x="196" y="356"/>
                  </a:lnTo>
                  <a:lnTo>
                    <a:pt x="239" y="297"/>
                  </a:lnTo>
                  <a:lnTo>
                    <a:pt x="286" y="250"/>
                  </a:lnTo>
                  <a:lnTo>
                    <a:pt x="345" y="207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3" y="186"/>
                  </a:lnTo>
                  <a:lnTo>
                    <a:pt x="403" y="186"/>
                  </a:lnTo>
                  <a:lnTo>
                    <a:pt x="409" y="212"/>
                  </a:lnTo>
                  <a:lnTo>
                    <a:pt x="419" y="233"/>
                  </a:lnTo>
                  <a:lnTo>
                    <a:pt x="441" y="244"/>
                  </a:lnTo>
                  <a:lnTo>
                    <a:pt x="462" y="250"/>
                  </a:lnTo>
                  <a:lnTo>
                    <a:pt x="462" y="250"/>
                  </a:lnTo>
                  <a:lnTo>
                    <a:pt x="488" y="244"/>
                  </a:lnTo>
                  <a:lnTo>
                    <a:pt x="510" y="233"/>
                  </a:lnTo>
                  <a:lnTo>
                    <a:pt x="520" y="212"/>
                  </a:lnTo>
                  <a:lnTo>
                    <a:pt x="525" y="186"/>
                  </a:lnTo>
                  <a:lnTo>
                    <a:pt x="525" y="186"/>
                  </a:lnTo>
                  <a:lnTo>
                    <a:pt x="525" y="170"/>
                  </a:lnTo>
                  <a:lnTo>
                    <a:pt x="520" y="159"/>
                  </a:lnTo>
                  <a:lnTo>
                    <a:pt x="510" y="149"/>
                  </a:lnTo>
                  <a:lnTo>
                    <a:pt x="499" y="138"/>
                  </a:lnTo>
                  <a:lnTo>
                    <a:pt x="499" y="138"/>
                  </a:lnTo>
                  <a:lnTo>
                    <a:pt x="546" y="128"/>
                  </a:lnTo>
                  <a:lnTo>
                    <a:pt x="589" y="122"/>
                  </a:lnTo>
                  <a:lnTo>
                    <a:pt x="589" y="590"/>
                  </a:lnTo>
                  <a:lnTo>
                    <a:pt x="361" y="590"/>
                  </a:lnTo>
                  <a:close/>
                  <a:moveTo>
                    <a:pt x="371" y="632"/>
                  </a:moveTo>
                  <a:lnTo>
                    <a:pt x="371" y="632"/>
                  </a:lnTo>
                  <a:lnTo>
                    <a:pt x="377" y="632"/>
                  </a:lnTo>
                  <a:lnTo>
                    <a:pt x="382" y="643"/>
                  </a:lnTo>
                  <a:lnTo>
                    <a:pt x="382" y="643"/>
                  </a:lnTo>
                  <a:lnTo>
                    <a:pt x="382" y="664"/>
                  </a:lnTo>
                  <a:lnTo>
                    <a:pt x="398" y="680"/>
                  </a:lnTo>
                  <a:lnTo>
                    <a:pt x="414" y="690"/>
                  </a:lnTo>
                  <a:lnTo>
                    <a:pt x="435" y="696"/>
                  </a:lnTo>
                  <a:lnTo>
                    <a:pt x="451" y="696"/>
                  </a:lnTo>
                  <a:lnTo>
                    <a:pt x="451" y="696"/>
                  </a:lnTo>
                  <a:lnTo>
                    <a:pt x="472" y="690"/>
                  </a:lnTo>
                  <a:lnTo>
                    <a:pt x="488" y="680"/>
                  </a:lnTo>
                  <a:lnTo>
                    <a:pt x="504" y="664"/>
                  </a:lnTo>
                  <a:lnTo>
                    <a:pt x="504" y="643"/>
                  </a:lnTo>
                  <a:lnTo>
                    <a:pt x="504" y="643"/>
                  </a:lnTo>
                  <a:lnTo>
                    <a:pt x="510" y="632"/>
                  </a:lnTo>
                  <a:lnTo>
                    <a:pt x="515" y="632"/>
                  </a:lnTo>
                  <a:lnTo>
                    <a:pt x="632" y="632"/>
                  </a:lnTo>
                  <a:lnTo>
                    <a:pt x="632" y="0"/>
                  </a:lnTo>
                  <a:lnTo>
                    <a:pt x="632" y="0"/>
                  </a:lnTo>
                  <a:lnTo>
                    <a:pt x="610" y="0"/>
                  </a:lnTo>
                  <a:lnTo>
                    <a:pt x="610" y="0"/>
                  </a:lnTo>
                  <a:lnTo>
                    <a:pt x="610" y="0"/>
                  </a:lnTo>
                  <a:lnTo>
                    <a:pt x="546" y="0"/>
                  </a:lnTo>
                  <a:lnTo>
                    <a:pt x="488" y="11"/>
                  </a:lnTo>
                  <a:lnTo>
                    <a:pt x="430" y="26"/>
                  </a:lnTo>
                  <a:lnTo>
                    <a:pt x="371" y="48"/>
                  </a:lnTo>
                  <a:lnTo>
                    <a:pt x="318" y="69"/>
                  </a:lnTo>
                  <a:lnTo>
                    <a:pt x="271" y="101"/>
                  </a:lnTo>
                  <a:lnTo>
                    <a:pt x="223" y="138"/>
                  </a:lnTo>
                  <a:lnTo>
                    <a:pt x="181" y="175"/>
                  </a:lnTo>
                  <a:lnTo>
                    <a:pt x="138" y="223"/>
                  </a:lnTo>
                  <a:lnTo>
                    <a:pt x="106" y="265"/>
                  </a:lnTo>
                  <a:lnTo>
                    <a:pt x="74" y="319"/>
                  </a:lnTo>
                  <a:lnTo>
                    <a:pt x="48" y="372"/>
                  </a:lnTo>
                  <a:lnTo>
                    <a:pt x="26" y="430"/>
                  </a:lnTo>
                  <a:lnTo>
                    <a:pt x="10" y="489"/>
                  </a:lnTo>
                  <a:lnTo>
                    <a:pt x="0" y="547"/>
                  </a:lnTo>
                  <a:lnTo>
                    <a:pt x="0" y="611"/>
                  </a:lnTo>
                  <a:lnTo>
                    <a:pt x="0" y="632"/>
                  </a:lnTo>
                  <a:lnTo>
                    <a:pt x="0" y="632"/>
                  </a:lnTo>
                  <a:lnTo>
                    <a:pt x="0" y="632"/>
                  </a:lnTo>
                  <a:lnTo>
                    <a:pt x="371" y="63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Freeform 670"/>
            <p:cNvSpPr>
              <a:spLocks noChangeArrowheads="1"/>
            </p:cNvSpPr>
            <p:nvPr/>
          </p:nvSpPr>
          <p:spPr bwMode="auto">
            <a:xfrm>
              <a:off x="6871521" y="4395826"/>
              <a:ext cx="38047" cy="38047"/>
            </a:xfrm>
            <a:custGeom>
              <a:avLst/>
              <a:gdLst>
                <a:gd name="T0" fmla="*/ 64 w 128"/>
                <a:gd name="T1" fmla="*/ 85 h 129"/>
                <a:gd name="T2" fmla="*/ 64 w 128"/>
                <a:gd name="T3" fmla="*/ 85 h 129"/>
                <a:gd name="T4" fmla="*/ 53 w 128"/>
                <a:gd name="T5" fmla="*/ 85 h 129"/>
                <a:gd name="T6" fmla="*/ 48 w 128"/>
                <a:gd name="T7" fmla="*/ 80 h 129"/>
                <a:gd name="T8" fmla="*/ 43 w 128"/>
                <a:gd name="T9" fmla="*/ 75 h 129"/>
                <a:gd name="T10" fmla="*/ 43 w 128"/>
                <a:gd name="T11" fmla="*/ 64 h 129"/>
                <a:gd name="T12" fmla="*/ 43 w 128"/>
                <a:gd name="T13" fmla="*/ 64 h 129"/>
                <a:gd name="T14" fmla="*/ 43 w 128"/>
                <a:gd name="T15" fmla="*/ 53 h 129"/>
                <a:gd name="T16" fmla="*/ 48 w 128"/>
                <a:gd name="T17" fmla="*/ 49 h 129"/>
                <a:gd name="T18" fmla="*/ 53 w 128"/>
                <a:gd name="T19" fmla="*/ 43 h 129"/>
                <a:gd name="T20" fmla="*/ 64 w 128"/>
                <a:gd name="T21" fmla="*/ 43 h 129"/>
                <a:gd name="T22" fmla="*/ 64 w 128"/>
                <a:gd name="T23" fmla="*/ 43 h 129"/>
                <a:gd name="T24" fmla="*/ 69 w 128"/>
                <a:gd name="T25" fmla="*/ 43 h 129"/>
                <a:gd name="T26" fmla="*/ 80 w 128"/>
                <a:gd name="T27" fmla="*/ 49 h 129"/>
                <a:gd name="T28" fmla="*/ 80 w 128"/>
                <a:gd name="T29" fmla="*/ 53 h 129"/>
                <a:gd name="T30" fmla="*/ 85 w 128"/>
                <a:gd name="T31" fmla="*/ 64 h 129"/>
                <a:gd name="T32" fmla="*/ 85 w 128"/>
                <a:gd name="T33" fmla="*/ 64 h 129"/>
                <a:gd name="T34" fmla="*/ 80 w 128"/>
                <a:gd name="T35" fmla="*/ 75 h 129"/>
                <a:gd name="T36" fmla="*/ 80 w 128"/>
                <a:gd name="T37" fmla="*/ 80 h 129"/>
                <a:gd name="T38" fmla="*/ 69 w 128"/>
                <a:gd name="T39" fmla="*/ 85 h 129"/>
                <a:gd name="T40" fmla="*/ 64 w 128"/>
                <a:gd name="T41" fmla="*/ 85 h 129"/>
                <a:gd name="T42" fmla="*/ 64 w 128"/>
                <a:gd name="T43" fmla="*/ 0 h 129"/>
                <a:gd name="T44" fmla="*/ 64 w 128"/>
                <a:gd name="T45" fmla="*/ 0 h 129"/>
                <a:gd name="T46" fmla="*/ 37 w 128"/>
                <a:gd name="T47" fmla="*/ 6 h 129"/>
                <a:gd name="T48" fmla="*/ 16 w 128"/>
                <a:gd name="T49" fmla="*/ 22 h 129"/>
                <a:gd name="T50" fmla="*/ 5 w 128"/>
                <a:gd name="T51" fmla="*/ 38 h 129"/>
                <a:gd name="T52" fmla="*/ 0 w 128"/>
                <a:gd name="T53" fmla="*/ 64 h 129"/>
                <a:gd name="T54" fmla="*/ 0 w 128"/>
                <a:gd name="T55" fmla="*/ 64 h 129"/>
                <a:gd name="T56" fmla="*/ 5 w 128"/>
                <a:gd name="T57" fmla="*/ 91 h 129"/>
                <a:gd name="T58" fmla="*/ 16 w 128"/>
                <a:gd name="T59" fmla="*/ 107 h 129"/>
                <a:gd name="T60" fmla="*/ 37 w 128"/>
                <a:gd name="T61" fmla="*/ 123 h 129"/>
                <a:gd name="T62" fmla="*/ 64 w 128"/>
                <a:gd name="T63" fmla="*/ 128 h 129"/>
                <a:gd name="T64" fmla="*/ 64 w 128"/>
                <a:gd name="T65" fmla="*/ 128 h 129"/>
                <a:gd name="T66" fmla="*/ 85 w 128"/>
                <a:gd name="T67" fmla="*/ 123 h 129"/>
                <a:gd name="T68" fmla="*/ 106 w 128"/>
                <a:gd name="T69" fmla="*/ 107 h 129"/>
                <a:gd name="T70" fmla="*/ 123 w 128"/>
                <a:gd name="T71" fmla="*/ 91 h 129"/>
                <a:gd name="T72" fmla="*/ 127 w 128"/>
                <a:gd name="T73" fmla="*/ 64 h 129"/>
                <a:gd name="T74" fmla="*/ 127 w 128"/>
                <a:gd name="T75" fmla="*/ 64 h 129"/>
                <a:gd name="T76" fmla="*/ 123 w 128"/>
                <a:gd name="T77" fmla="*/ 38 h 129"/>
                <a:gd name="T78" fmla="*/ 106 w 128"/>
                <a:gd name="T79" fmla="*/ 22 h 129"/>
                <a:gd name="T80" fmla="*/ 85 w 128"/>
                <a:gd name="T81" fmla="*/ 6 h 129"/>
                <a:gd name="T82" fmla="*/ 64 w 128"/>
                <a:gd name="T8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9">
                  <a:moveTo>
                    <a:pt x="64" y="85"/>
                  </a:moveTo>
                  <a:lnTo>
                    <a:pt x="64" y="85"/>
                  </a:lnTo>
                  <a:lnTo>
                    <a:pt x="53" y="85"/>
                  </a:lnTo>
                  <a:lnTo>
                    <a:pt x="48" y="80"/>
                  </a:lnTo>
                  <a:lnTo>
                    <a:pt x="43" y="75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53"/>
                  </a:lnTo>
                  <a:lnTo>
                    <a:pt x="48" y="49"/>
                  </a:lnTo>
                  <a:lnTo>
                    <a:pt x="53" y="43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69" y="43"/>
                  </a:lnTo>
                  <a:lnTo>
                    <a:pt x="80" y="49"/>
                  </a:lnTo>
                  <a:lnTo>
                    <a:pt x="80" y="53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0" y="75"/>
                  </a:lnTo>
                  <a:lnTo>
                    <a:pt x="80" y="80"/>
                  </a:lnTo>
                  <a:lnTo>
                    <a:pt x="69" y="85"/>
                  </a:lnTo>
                  <a:lnTo>
                    <a:pt x="64" y="85"/>
                  </a:lnTo>
                  <a:close/>
                  <a:moveTo>
                    <a:pt x="64" y="0"/>
                  </a:moveTo>
                  <a:lnTo>
                    <a:pt x="64" y="0"/>
                  </a:lnTo>
                  <a:lnTo>
                    <a:pt x="37" y="6"/>
                  </a:lnTo>
                  <a:lnTo>
                    <a:pt x="16" y="22"/>
                  </a:lnTo>
                  <a:lnTo>
                    <a:pt x="5" y="3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5" y="91"/>
                  </a:lnTo>
                  <a:lnTo>
                    <a:pt x="16" y="107"/>
                  </a:lnTo>
                  <a:lnTo>
                    <a:pt x="37" y="123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85" y="123"/>
                  </a:lnTo>
                  <a:lnTo>
                    <a:pt x="106" y="107"/>
                  </a:lnTo>
                  <a:lnTo>
                    <a:pt x="123" y="91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3" y="38"/>
                  </a:lnTo>
                  <a:lnTo>
                    <a:pt x="106" y="22"/>
                  </a:lnTo>
                  <a:lnTo>
                    <a:pt x="85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Freeform 671"/>
            <p:cNvSpPr>
              <a:spLocks noChangeArrowheads="1"/>
            </p:cNvSpPr>
            <p:nvPr/>
          </p:nvSpPr>
          <p:spPr bwMode="auto">
            <a:xfrm>
              <a:off x="7097182" y="4420754"/>
              <a:ext cx="38047" cy="38048"/>
            </a:xfrm>
            <a:custGeom>
              <a:avLst/>
              <a:gdLst>
                <a:gd name="T0" fmla="*/ 64 w 129"/>
                <a:gd name="T1" fmla="*/ 86 h 129"/>
                <a:gd name="T2" fmla="*/ 64 w 129"/>
                <a:gd name="T3" fmla="*/ 86 h 129"/>
                <a:gd name="T4" fmla="*/ 53 w 129"/>
                <a:gd name="T5" fmla="*/ 86 h 129"/>
                <a:gd name="T6" fmla="*/ 48 w 129"/>
                <a:gd name="T7" fmla="*/ 80 h 129"/>
                <a:gd name="T8" fmla="*/ 43 w 129"/>
                <a:gd name="T9" fmla="*/ 69 h 129"/>
                <a:gd name="T10" fmla="*/ 43 w 129"/>
                <a:gd name="T11" fmla="*/ 64 h 129"/>
                <a:gd name="T12" fmla="*/ 43 w 129"/>
                <a:gd name="T13" fmla="*/ 64 h 129"/>
                <a:gd name="T14" fmla="*/ 43 w 129"/>
                <a:gd name="T15" fmla="*/ 54 h 129"/>
                <a:gd name="T16" fmla="*/ 48 w 129"/>
                <a:gd name="T17" fmla="*/ 48 h 129"/>
                <a:gd name="T18" fmla="*/ 53 w 129"/>
                <a:gd name="T19" fmla="*/ 43 h 129"/>
                <a:gd name="T20" fmla="*/ 64 w 129"/>
                <a:gd name="T21" fmla="*/ 43 h 129"/>
                <a:gd name="T22" fmla="*/ 64 w 129"/>
                <a:gd name="T23" fmla="*/ 43 h 129"/>
                <a:gd name="T24" fmla="*/ 70 w 129"/>
                <a:gd name="T25" fmla="*/ 43 h 129"/>
                <a:gd name="T26" fmla="*/ 80 w 129"/>
                <a:gd name="T27" fmla="*/ 48 h 129"/>
                <a:gd name="T28" fmla="*/ 85 w 129"/>
                <a:gd name="T29" fmla="*/ 54 h 129"/>
                <a:gd name="T30" fmla="*/ 85 w 129"/>
                <a:gd name="T31" fmla="*/ 64 h 129"/>
                <a:gd name="T32" fmla="*/ 85 w 129"/>
                <a:gd name="T33" fmla="*/ 64 h 129"/>
                <a:gd name="T34" fmla="*/ 85 w 129"/>
                <a:gd name="T35" fmla="*/ 69 h 129"/>
                <a:gd name="T36" fmla="*/ 80 w 129"/>
                <a:gd name="T37" fmla="*/ 80 h 129"/>
                <a:gd name="T38" fmla="*/ 70 w 129"/>
                <a:gd name="T39" fmla="*/ 86 h 129"/>
                <a:gd name="T40" fmla="*/ 64 w 129"/>
                <a:gd name="T41" fmla="*/ 86 h 129"/>
                <a:gd name="T42" fmla="*/ 64 w 129"/>
                <a:gd name="T43" fmla="*/ 0 h 129"/>
                <a:gd name="T44" fmla="*/ 64 w 129"/>
                <a:gd name="T45" fmla="*/ 0 h 129"/>
                <a:gd name="T46" fmla="*/ 38 w 129"/>
                <a:gd name="T47" fmla="*/ 6 h 129"/>
                <a:gd name="T48" fmla="*/ 17 w 129"/>
                <a:gd name="T49" fmla="*/ 17 h 129"/>
                <a:gd name="T50" fmla="*/ 6 w 129"/>
                <a:gd name="T51" fmla="*/ 38 h 129"/>
                <a:gd name="T52" fmla="*/ 0 w 129"/>
                <a:gd name="T53" fmla="*/ 64 h 129"/>
                <a:gd name="T54" fmla="*/ 0 w 129"/>
                <a:gd name="T55" fmla="*/ 64 h 129"/>
                <a:gd name="T56" fmla="*/ 6 w 129"/>
                <a:gd name="T57" fmla="*/ 86 h 129"/>
                <a:gd name="T58" fmla="*/ 17 w 129"/>
                <a:gd name="T59" fmla="*/ 107 h 129"/>
                <a:gd name="T60" fmla="*/ 38 w 129"/>
                <a:gd name="T61" fmla="*/ 122 h 129"/>
                <a:gd name="T62" fmla="*/ 64 w 129"/>
                <a:gd name="T63" fmla="*/ 128 h 129"/>
                <a:gd name="T64" fmla="*/ 64 w 129"/>
                <a:gd name="T65" fmla="*/ 128 h 129"/>
                <a:gd name="T66" fmla="*/ 85 w 129"/>
                <a:gd name="T67" fmla="*/ 122 h 129"/>
                <a:gd name="T68" fmla="*/ 107 w 129"/>
                <a:gd name="T69" fmla="*/ 107 h 129"/>
                <a:gd name="T70" fmla="*/ 123 w 129"/>
                <a:gd name="T71" fmla="*/ 86 h 129"/>
                <a:gd name="T72" fmla="*/ 128 w 129"/>
                <a:gd name="T73" fmla="*/ 64 h 129"/>
                <a:gd name="T74" fmla="*/ 128 w 129"/>
                <a:gd name="T75" fmla="*/ 64 h 129"/>
                <a:gd name="T76" fmla="*/ 123 w 129"/>
                <a:gd name="T77" fmla="*/ 38 h 129"/>
                <a:gd name="T78" fmla="*/ 107 w 129"/>
                <a:gd name="T79" fmla="*/ 17 h 129"/>
                <a:gd name="T80" fmla="*/ 85 w 129"/>
                <a:gd name="T81" fmla="*/ 6 h 129"/>
                <a:gd name="T82" fmla="*/ 64 w 129"/>
                <a:gd name="T8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9" h="129">
                  <a:moveTo>
                    <a:pt x="64" y="86"/>
                  </a:moveTo>
                  <a:lnTo>
                    <a:pt x="64" y="86"/>
                  </a:lnTo>
                  <a:lnTo>
                    <a:pt x="53" y="86"/>
                  </a:lnTo>
                  <a:lnTo>
                    <a:pt x="48" y="80"/>
                  </a:lnTo>
                  <a:lnTo>
                    <a:pt x="43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54"/>
                  </a:lnTo>
                  <a:lnTo>
                    <a:pt x="48" y="48"/>
                  </a:lnTo>
                  <a:lnTo>
                    <a:pt x="53" y="43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70" y="43"/>
                  </a:lnTo>
                  <a:lnTo>
                    <a:pt x="80" y="48"/>
                  </a:lnTo>
                  <a:lnTo>
                    <a:pt x="85" y="5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9"/>
                  </a:lnTo>
                  <a:lnTo>
                    <a:pt x="80" y="80"/>
                  </a:lnTo>
                  <a:lnTo>
                    <a:pt x="70" y="86"/>
                  </a:lnTo>
                  <a:lnTo>
                    <a:pt x="64" y="86"/>
                  </a:lnTo>
                  <a:close/>
                  <a:moveTo>
                    <a:pt x="64" y="0"/>
                  </a:moveTo>
                  <a:lnTo>
                    <a:pt x="64" y="0"/>
                  </a:lnTo>
                  <a:lnTo>
                    <a:pt x="38" y="6"/>
                  </a:lnTo>
                  <a:lnTo>
                    <a:pt x="17" y="17"/>
                  </a:lnTo>
                  <a:lnTo>
                    <a:pt x="6" y="3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6" y="86"/>
                  </a:lnTo>
                  <a:lnTo>
                    <a:pt x="17" y="107"/>
                  </a:lnTo>
                  <a:lnTo>
                    <a:pt x="38" y="122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85" y="122"/>
                  </a:lnTo>
                  <a:lnTo>
                    <a:pt x="107" y="107"/>
                  </a:lnTo>
                  <a:lnTo>
                    <a:pt x="123" y="86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3" y="38"/>
                  </a:lnTo>
                  <a:lnTo>
                    <a:pt x="107" y="17"/>
                  </a:lnTo>
                  <a:lnTo>
                    <a:pt x="85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672"/>
            <p:cNvSpPr>
              <a:spLocks noChangeArrowheads="1"/>
            </p:cNvSpPr>
            <p:nvPr/>
          </p:nvSpPr>
          <p:spPr bwMode="auto">
            <a:xfrm>
              <a:off x="7040766" y="4521777"/>
              <a:ext cx="38048" cy="36736"/>
            </a:xfrm>
            <a:custGeom>
              <a:avLst/>
              <a:gdLst>
                <a:gd name="T0" fmla="*/ 63 w 128"/>
                <a:gd name="T1" fmla="*/ 38 h 123"/>
                <a:gd name="T2" fmla="*/ 63 w 128"/>
                <a:gd name="T3" fmla="*/ 38 h 123"/>
                <a:gd name="T4" fmla="*/ 74 w 128"/>
                <a:gd name="T5" fmla="*/ 43 h 123"/>
                <a:gd name="T6" fmla="*/ 79 w 128"/>
                <a:gd name="T7" fmla="*/ 48 h 123"/>
                <a:gd name="T8" fmla="*/ 84 w 128"/>
                <a:gd name="T9" fmla="*/ 53 h 123"/>
                <a:gd name="T10" fmla="*/ 84 w 128"/>
                <a:gd name="T11" fmla="*/ 59 h 123"/>
                <a:gd name="T12" fmla="*/ 84 w 128"/>
                <a:gd name="T13" fmla="*/ 59 h 123"/>
                <a:gd name="T14" fmla="*/ 84 w 128"/>
                <a:gd name="T15" fmla="*/ 69 h 123"/>
                <a:gd name="T16" fmla="*/ 79 w 128"/>
                <a:gd name="T17" fmla="*/ 75 h 123"/>
                <a:gd name="T18" fmla="*/ 74 w 128"/>
                <a:gd name="T19" fmla="*/ 80 h 123"/>
                <a:gd name="T20" fmla="*/ 63 w 128"/>
                <a:gd name="T21" fmla="*/ 85 h 123"/>
                <a:gd name="T22" fmla="*/ 63 w 128"/>
                <a:gd name="T23" fmla="*/ 85 h 123"/>
                <a:gd name="T24" fmla="*/ 53 w 128"/>
                <a:gd name="T25" fmla="*/ 80 h 123"/>
                <a:gd name="T26" fmla="*/ 47 w 128"/>
                <a:gd name="T27" fmla="*/ 75 h 123"/>
                <a:gd name="T28" fmla="*/ 42 w 128"/>
                <a:gd name="T29" fmla="*/ 69 h 123"/>
                <a:gd name="T30" fmla="*/ 42 w 128"/>
                <a:gd name="T31" fmla="*/ 59 h 123"/>
                <a:gd name="T32" fmla="*/ 42 w 128"/>
                <a:gd name="T33" fmla="*/ 59 h 123"/>
                <a:gd name="T34" fmla="*/ 42 w 128"/>
                <a:gd name="T35" fmla="*/ 53 h 123"/>
                <a:gd name="T36" fmla="*/ 47 w 128"/>
                <a:gd name="T37" fmla="*/ 48 h 123"/>
                <a:gd name="T38" fmla="*/ 53 w 128"/>
                <a:gd name="T39" fmla="*/ 43 h 123"/>
                <a:gd name="T40" fmla="*/ 63 w 128"/>
                <a:gd name="T41" fmla="*/ 38 h 123"/>
                <a:gd name="T42" fmla="*/ 63 w 128"/>
                <a:gd name="T43" fmla="*/ 122 h 123"/>
                <a:gd name="T44" fmla="*/ 63 w 128"/>
                <a:gd name="T45" fmla="*/ 122 h 123"/>
                <a:gd name="T46" fmla="*/ 89 w 128"/>
                <a:gd name="T47" fmla="*/ 117 h 123"/>
                <a:gd name="T48" fmla="*/ 105 w 128"/>
                <a:gd name="T49" fmla="*/ 107 h 123"/>
                <a:gd name="T50" fmla="*/ 121 w 128"/>
                <a:gd name="T51" fmla="*/ 85 h 123"/>
                <a:gd name="T52" fmla="*/ 127 w 128"/>
                <a:gd name="T53" fmla="*/ 59 h 123"/>
                <a:gd name="T54" fmla="*/ 127 w 128"/>
                <a:gd name="T55" fmla="*/ 59 h 123"/>
                <a:gd name="T56" fmla="*/ 121 w 128"/>
                <a:gd name="T57" fmla="*/ 38 h 123"/>
                <a:gd name="T58" fmla="*/ 105 w 128"/>
                <a:gd name="T59" fmla="*/ 17 h 123"/>
                <a:gd name="T60" fmla="*/ 89 w 128"/>
                <a:gd name="T61" fmla="*/ 6 h 123"/>
                <a:gd name="T62" fmla="*/ 63 w 128"/>
                <a:gd name="T63" fmla="*/ 0 h 123"/>
                <a:gd name="T64" fmla="*/ 63 w 128"/>
                <a:gd name="T65" fmla="*/ 0 h 123"/>
                <a:gd name="T66" fmla="*/ 36 w 128"/>
                <a:gd name="T67" fmla="*/ 6 h 123"/>
                <a:gd name="T68" fmla="*/ 21 w 128"/>
                <a:gd name="T69" fmla="*/ 17 h 123"/>
                <a:gd name="T70" fmla="*/ 4 w 128"/>
                <a:gd name="T71" fmla="*/ 38 h 123"/>
                <a:gd name="T72" fmla="*/ 0 w 128"/>
                <a:gd name="T73" fmla="*/ 59 h 123"/>
                <a:gd name="T74" fmla="*/ 0 w 128"/>
                <a:gd name="T75" fmla="*/ 59 h 123"/>
                <a:gd name="T76" fmla="*/ 4 w 128"/>
                <a:gd name="T77" fmla="*/ 85 h 123"/>
                <a:gd name="T78" fmla="*/ 21 w 128"/>
                <a:gd name="T79" fmla="*/ 107 h 123"/>
                <a:gd name="T80" fmla="*/ 36 w 128"/>
                <a:gd name="T81" fmla="*/ 117 h 123"/>
                <a:gd name="T82" fmla="*/ 63 w 128"/>
                <a:gd name="T83" fmla="*/ 12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3">
                  <a:moveTo>
                    <a:pt x="63" y="38"/>
                  </a:moveTo>
                  <a:lnTo>
                    <a:pt x="63" y="38"/>
                  </a:lnTo>
                  <a:lnTo>
                    <a:pt x="74" y="43"/>
                  </a:lnTo>
                  <a:lnTo>
                    <a:pt x="79" y="48"/>
                  </a:lnTo>
                  <a:lnTo>
                    <a:pt x="84" y="53"/>
                  </a:lnTo>
                  <a:lnTo>
                    <a:pt x="84" y="59"/>
                  </a:lnTo>
                  <a:lnTo>
                    <a:pt x="84" y="59"/>
                  </a:lnTo>
                  <a:lnTo>
                    <a:pt x="84" y="69"/>
                  </a:lnTo>
                  <a:lnTo>
                    <a:pt x="79" y="75"/>
                  </a:lnTo>
                  <a:lnTo>
                    <a:pt x="74" y="80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3" y="80"/>
                  </a:lnTo>
                  <a:lnTo>
                    <a:pt x="47" y="75"/>
                  </a:lnTo>
                  <a:lnTo>
                    <a:pt x="42" y="6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3"/>
                  </a:lnTo>
                  <a:lnTo>
                    <a:pt x="47" y="48"/>
                  </a:lnTo>
                  <a:lnTo>
                    <a:pt x="53" y="43"/>
                  </a:lnTo>
                  <a:lnTo>
                    <a:pt x="63" y="38"/>
                  </a:lnTo>
                  <a:close/>
                  <a:moveTo>
                    <a:pt x="63" y="122"/>
                  </a:moveTo>
                  <a:lnTo>
                    <a:pt x="63" y="122"/>
                  </a:lnTo>
                  <a:lnTo>
                    <a:pt x="89" y="117"/>
                  </a:lnTo>
                  <a:lnTo>
                    <a:pt x="105" y="107"/>
                  </a:lnTo>
                  <a:lnTo>
                    <a:pt x="121" y="85"/>
                  </a:lnTo>
                  <a:lnTo>
                    <a:pt x="127" y="59"/>
                  </a:lnTo>
                  <a:lnTo>
                    <a:pt x="127" y="59"/>
                  </a:lnTo>
                  <a:lnTo>
                    <a:pt x="121" y="38"/>
                  </a:lnTo>
                  <a:lnTo>
                    <a:pt x="105" y="17"/>
                  </a:lnTo>
                  <a:lnTo>
                    <a:pt x="89" y="6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36" y="6"/>
                  </a:lnTo>
                  <a:lnTo>
                    <a:pt x="21" y="17"/>
                  </a:lnTo>
                  <a:lnTo>
                    <a:pt x="4" y="38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4" y="85"/>
                  </a:lnTo>
                  <a:lnTo>
                    <a:pt x="21" y="107"/>
                  </a:lnTo>
                  <a:lnTo>
                    <a:pt x="36" y="117"/>
                  </a:lnTo>
                  <a:lnTo>
                    <a:pt x="63" y="12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673"/>
            <p:cNvSpPr>
              <a:spLocks noChangeArrowheads="1"/>
            </p:cNvSpPr>
            <p:nvPr/>
          </p:nvSpPr>
          <p:spPr bwMode="auto">
            <a:xfrm>
              <a:off x="6965984" y="4576880"/>
              <a:ext cx="36736" cy="38047"/>
            </a:xfrm>
            <a:custGeom>
              <a:avLst/>
              <a:gdLst>
                <a:gd name="T0" fmla="*/ 58 w 123"/>
                <a:gd name="T1" fmla="*/ 85 h 129"/>
                <a:gd name="T2" fmla="*/ 58 w 123"/>
                <a:gd name="T3" fmla="*/ 85 h 129"/>
                <a:gd name="T4" fmla="*/ 53 w 123"/>
                <a:gd name="T5" fmla="*/ 85 h 129"/>
                <a:gd name="T6" fmla="*/ 43 w 123"/>
                <a:gd name="T7" fmla="*/ 80 h 129"/>
                <a:gd name="T8" fmla="*/ 43 w 123"/>
                <a:gd name="T9" fmla="*/ 74 h 129"/>
                <a:gd name="T10" fmla="*/ 37 w 123"/>
                <a:gd name="T11" fmla="*/ 64 h 129"/>
                <a:gd name="T12" fmla="*/ 37 w 123"/>
                <a:gd name="T13" fmla="*/ 64 h 129"/>
                <a:gd name="T14" fmla="*/ 43 w 123"/>
                <a:gd name="T15" fmla="*/ 59 h 129"/>
                <a:gd name="T16" fmla="*/ 43 w 123"/>
                <a:gd name="T17" fmla="*/ 48 h 129"/>
                <a:gd name="T18" fmla="*/ 53 w 123"/>
                <a:gd name="T19" fmla="*/ 42 h 129"/>
                <a:gd name="T20" fmla="*/ 58 w 123"/>
                <a:gd name="T21" fmla="*/ 42 h 129"/>
                <a:gd name="T22" fmla="*/ 58 w 123"/>
                <a:gd name="T23" fmla="*/ 42 h 129"/>
                <a:gd name="T24" fmla="*/ 69 w 123"/>
                <a:gd name="T25" fmla="*/ 42 h 129"/>
                <a:gd name="T26" fmla="*/ 74 w 123"/>
                <a:gd name="T27" fmla="*/ 48 h 129"/>
                <a:gd name="T28" fmla="*/ 79 w 123"/>
                <a:gd name="T29" fmla="*/ 59 h 129"/>
                <a:gd name="T30" fmla="*/ 79 w 123"/>
                <a:gd name="T31" fmla="*/ 64 h 129"/>
                <a:gd name="T32" fmla="*/ 79 w 123"/>
                <a:gd name="T33" fmla="*/ 64 h 129"/>
                <a:gd name="T34" fmla="*/ 79 w 123"/>
                <a:gd name="T35" fmla="*/ 74 h 129"/>
                <a:gd name="T36" fmla="*/ 74 w 123"/>
                <a:gd name="T37" fmla="*/ 80 h 129"/>
                <a:gd name="T38" fmla="*/ 69 w 123"/>
                <a:gd name="T39" fmla="*/ 85 h 129"/>
                <a:gd name="T40" fmla="*/ 58 w 123"/>
                <a:gd name="T41" fmla="*/ 85 h 129"/>
                <a:gd name="T42" fmla="*/ 58 w 123"/>
                <a:gd name="T43" fmla="*/ 0 h 129"/>
                <a:gd name="T44" fmla="*/ 58 w 123"/>
                <a:gd name="T45" fmla="*/ 0 h 129"/>
                <a:gd name="T46" fmla="*/ 37 w 123"/>
                <a:gd name="T47" fmla="*/ 6 h 129"/>
                <a:gd name="T48" fmla="*/ 15 w 123"/>
                <a:gd name="T49" fmla="*/ 21 h 129"/>
                <a:gd name="T50" fmla="*/ 0 w 123"/>
                <a:gd name="T51" fmla="*/ 42 h 129"/>
                <a:gd name="T52" fmla="*/ 0 w 123"/>
                <a:gd name="T53" fmla="*/ 64 h 129"/>
                <a:gd name="T54" fmla="*/ 0 w 123"/>
                <a:gd name="T55" fmla="*/ 64 h 129"/>
                <a:gd name="T56" fmla="*/ 0 w 123"/>
                <a:gd name="T57" fmla="*/ 90 h 129"/>
                <a:gd name="T58" fmla="*/ 15 w 123"/>
                <a:gd name="T59" fmla="*/ 112 h 129"/>
                <a:gd name="T60" fmla="*/ 37 w 123"/>
                <a:gd name="T61" fmla="*/ 122 h 129"/>
                <a:gd name="T62" fmla="*/ 58 w 123"/>
                <a:gd name="T63" fmla="*/ 128 h 129"/>
                <a:gd name="T64" fmla="*/ 58 w 123"/>
                <a:gd name="T65" fmla="*/ 128 h 129"/>
                <a:gd name="T66" fmla="*/ 85 w 123"/>
                <a:gd name="T67" fmla="*/ 122 h 129"/>
                <a:gd name="T68" fmla="*/ 106 w 123"/>
                <a:gd name="T69" fmla="*/ 112 h 129"/>
                <a:gd name="T70" fmla="*/ 117 w 123"/>
                <a:gd name="T71" fmla="*/ 90 h 129"/>
                <a:gd name="T72" fmla="*/ 122 w 123"/>
                <a:gd name="T73" fmla="*/ 64 h 129"/>
                <a:gd name="T74" fmla="*/ 122 w 123"/>
                <a:gd name="T75" fmla="*/ 64 h 129"/>
                <a:gd name="T76" fmla="*/ 117 w 123"/>
                <a:gd name="T77" fmla="*/ 42 h 129"/>
                <a:gd name="T78" fmla="*/ 106 w 123"/>
                <a:gd name="T79" fmla="*/ 21 h 129"/>
                <a:gd name="T80" fmla="*/ 85 w 123"/>
                <a:gd name="T81" fmla="*/ 6 h 129"/>
                <a:gd name="T82" fmla="*/ 58 w 123"/>
                <a:gd name="T8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3" h="129">
                  <a:moveTo>
                    <a:pt x="58" y="85"/>
                  </a:moveTo>
                  <a:lnTo>
                    <a:pt x="58" y="85"/>
                  </a:lnTo>
                  <a:lnTo>
                    <a:pt x="53" y="85"/>
                  </a:lnTo>
                  <a:lnTo>
                    <a:pt x="43" y="80"/>
                  </a:lnTo>
                  <a:lnTo>
                    <a:pt x="43" y="74"/>
                  </a:lnTo>
                  <a:lnTo>
                    <a:pt x="37" y="64"/>
                  </a:lnTo>
                  <a:lnTo>
                    <a:pt x="37" y="64"/>
                  </a:lnTo>
                  <a:lnTo>
                    <a:pt x="43" y="59"/>
                  </a:lnTo>
                  <a:lnTo>
                    <a:pt x="43" y="48"/>
                  </a:lnTo>
                  <a:lnTo>
                    <a:pt x="53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69" y="42"/>
                  </a:lnTo>
                  <a:lnTo>
                    <a:pt x="74" y="48"/>
                  </a:lnTo>
                  <a:lnTo>
                    <a:pt x="79" y="59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74"/>
                  </a:lnTo>
                  <a:lnTo>
                    <a:pt x="74" y="80"/>
                  </a:lnTo>
                  <a:lnTo>
                    <a:pt x="69" y="85"/>
                  </a:lnTo>
                  <a:lnTo>
                    <a:pt x="58" y="85"/>
                  </a:lnTo>
                  <a:close/>
                  <a:moveTo>
                    <a:pt x="58" y="0"/>
                  </a:moveTo>
                  <a:lnTo>
                    <a:pt x="58" y="0"/>
                  </a:lnTo>
                  <a:lnTo>
                    <a:pt x="37" y="6"/>
                  </a:lnTo>
                  <a:lnTo>
                    <a:pt x="15" y="21"/>
                  </a:lnTo>
                  <a:lnTo>
                    <a:pt x="0" y="4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90"/>
                  </a:lnTo>
                  <a:lnTo>
                    <a:pt x="15" y="112"/>
                  </a:lnTo>
                  <a:lnTo>
                    <a:pt x="37" y="122"/>
                  </a:lnTo>
                  <a:lnTo>
                    <a:pt x="58" y="128"/>
                  </a:lnTo>
                  <a:lnTo>
                    <a:pt x="58" y="128"/>
                  </a:lnTo>
                  <a:lnTo>
                    <a:pt x="85" y="122"/>
                  </a:lnTo>
                  <a:lnTo>
                    <a:pt x="106" y="112"/>
                  </a:lnTo>
                  <a:lnTo>
                    <a:pt x="117" y="90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17" y="42"/>
                  </a:lnTo>
                  <a:lnTo>
                    <a:pt x="106" y="21"/>
                  </a:lnTo>
                  <a:lnTo>
                    <a:pt x="85" y="6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Freeform 674"/>
            <p:cNvSpPr>
              <a:spLocks noChangeArrowheads="1"/>
            </p:cNvSpPr>
            <p:nvPr/>
          </p:nvSpPr>
          <p:spPr bwMode="auto">
            <a:xfrm>
              <a:off x="6921376" y="4509969"/>
              <a:ext cx="36736" cy="36736"/>
            </a:xfrm>
            <a:custGeom>
              <a:avLst/>
              <a:gdLst>
                <a:gd name="T0" fmla="*/ 64 w 123"/>
                <a:gd name="T1" fmla="*/ 37 h 123"/>
                <a:gd name="T2" fmla="*/ 64 w 123"/>
                <a:gd name="T3" fmla="*/ 37 h 123"/>
                <a:gd name="T4" fmla="*/ 69 w 123"/>
                <a:gd name="T5" fmla="*/ 42 h 123"/>
                <a:gd name="T6" fmla="*/ 74 w 123"/>
                <a:gd name="T7" fmla="*/ 48 h 123"/>
                <a:gd name="T8" fmla="*/ 80 w 123"/>
                <a:gd name="T9" fmla="*/ 53 h 123"/>
                <a:gd name="T10" fmla="*/ 85 w 123"/>
                <a:gd name="T11" fmla="*/ 59 h 123"/>
                <a:gd name="T12" fmla="*/ 85 w 123"/>
                <a:gd name="T13" fmla="*/ 59 h 123"/>
                <a:gd name="T14" fmla="*/ 80 w 123"/>
                <a:gd name="T15" fmla="*/ 69 h 123"/>
                <a:gd name="T16" fmla="*/ 74 w 123"/>
                <a:gd name="T17" fmla="*/ 74 h 123"/>
                <a:gd name="T18" fmla="*/ 69 w 123"/>
                <a:gd name="T19" fmla="*/ 80 h 123"/>
                <a:gd name="T20" fmla="*/ 64 w 123"/>
                <a:gd name="T21" fmla="*/ 85 h 123"/>
                <a:gd name="T22" fmla="*/ 64 w 123"/>
                <a:gd name="T23" fmla="*/ 85 h 123"/>
                <a:gd name="T24" fmla="*/ 53 w 123"/>
                <a:gd name="T25" fmla="*/ 80 h 123"/>
                <a:gd name="T26" fmla="*/ 48 w 123"/>
                <a:gd name="T27" fmla="*/ 74 h 123"/>
                <a:gd name="T28" fmla="*/ 43 w 123"/>
                <a:gd name="T29" fmla="*/ 69 h 123"/>
                <a:gd name="T30" fmla="*/ 37 w 123"/>
                <a:gd name="T31" fmla="*/ 59 h 123"/>
                <a:gd name="T32" fmla="*/ 37 w 123"/>
                <a:gd name="T33" fmla="*/ 59 h 123"/>
                <a:gd name="T34" fmla="*/ 43 w 123"/>
                <a:gd name="T35" fmla="*/ 53 h 123"/>
                <a:gd name="T36" fmla="*/ 48 w 123"/>
                <a:gd name="T37" fmla="*/ 48 h 123"/>
                <a:gd name="T38" fmla="*/ 53 w 123"/>
                <a:gd name="T39" fmla="*/ 42 h 123"/>
                <a:gd name="T40" fmla="*/ 64 w 123"/>
                <a:gd name="T41" fmla="*/ 37 h 123"/>
                <a:gd name="T42" fmla="*/ 64 w 123"/>
                <a:gd name="T43" fmla="*/ 122 h 123"/>
                <a:gd name="T44" fmla="*/ 64 w 123"/>
                <a:gd name="T45" fmla="*/ 122 h 123"/>
                <a:gd name="T46" fmla="*/ 85 w 123"/>
                <a:gd name="T47" fmla="*/ 117 h 123"/>
                <a:gd name="T48" fmla="*/ 106 w 123"/>
                <a:gd name="T49" fmla="*/ 106 h 123"/>
                <a:gd name="T50" fmla="*/ 117 w 123"/>
                <a:gd name="T51" fmla="*/ 85 h 123"/>
                <a:gd name="T52" fmla="*/ 122 w 123"/>
                <a:gd name="T53" fmla="*/ 59 h 123"/>
                <a:gd name="T54" fmla="*/ 122 w 123"/>
                <a:gd name="T55" fmla="*/ 59 h 123"/>
                <a:gd name="T56" fmla="*/ 117 w 123"/>
                <a:gd name="T57" fmla="*/ 37 h 123"/>
                <a:gd name="T58" fmla="*/ 106 w 123"/>
                <a:gd name="T59" fmla="*/ 16 h 123"/>
                <a:gd name="T60" fmla="*/ 85 w 123"/>
                <a:gd name="T61" fmla="*/ 5 h 123"/>
                <a:gd name="T62" fmla="*/ 64 w 123"/>
                <a:gd name="T63" fmla="*/ 0 h 123"/>
                <a:gd name="T64" fmla="*/ 64 w 123"/>
                <a:gd name="T65" fmla="*/ 0 h 123"/>
                <a:gd name="T66" fmla="*/ 37 w 123"/>
                <a:gd name="T67" fmla="*/ 5 h 123"/>
                <a:gd name="T68" fmla="*/ 16 w 123"/>
                <a:gd name="T69" fmla="*/ 16 h 123"/>
                <a:gd name="T70" fmla="*/ 6 w 123"/>
                <a:gd name="T71" fmla="*/ 37 h 123"/>
                <a:gd name="T72" fmla="*/ 0 w 123"/>
                <a:gd name="T73" fmla="*/ 59 h 123"/>
                <a:gd name="T74" fmla="*/ 0 w 123"/>
                <a:gd name="T75" fmla="*/ 59 h 123"/>
                <a:gd name="T76" fmla="*/ 6 w 123"/>
                <a:gd name="T77" fmla="*/ 85 h 123"/>
                <a:gd name="T78" fmla="*/ 16 w 123"/>
                <a:gd name="T79" fmla="*/ 106 h 123"/>
                <a:gd name="T80" fmla="*/ 37 w 123"/>
                <a:gd name="T81" fmla="*/ 117 h 123"/>
                <a:gd name="T82" fmla="*/ 64 w 123"/>
                <a:gd name="T83" fmla="*/ 12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3" h="123">
                  <a:moveTo>
                    <a:pt x="64" y="37"/>
                  </a:moveTo>
                  <a:lnTo>
                    <a:pt x="64" y="37"/>
                  </a:lnTo>
                  <a:lnTo>
                    <a:pt x="69" y="42"/>
                  </a:lnTo>
                  <a:lnTo>
                    <a:pt x="74" y="48"/>
                  </a:lnTo>
                  <a:lnTo>
                    <a:pt x="80" y="53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0" y="69"/>
                  </a:lnTo>
                  <a:lnTo>
                    <a:pt x="74" y="74"/>
                  </a:lnTo>
                  <a:lnTo>
                    <a:pt x="69" y="80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53" y="80"/>
                  </a:lnTo>
                  <a:lnTo>
                    <a:pt x="48" y="74"/>
                  </a:lnTo>
                  <a:lnTo>
                    <a:pt x="43" y="69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43" y="53"/>
                  </a:lnTo>
                  <a:lnTo>
                    <a:pt x="48" y="48"/>
                  </a:lnTo>
                  <a:lnTo>
                    <a:pt x="53" y="42"/>
                  </a:lnTo>
                  <a:lnTo>
                    <a:pt x="64" y="37"/>
                  </a:lnTo>
                  <a:close/>
                  <a:moveTo>
                    <a:pt x="64" y="122"/>
                  </a:moveTo>
                  <a:lnTo>
                    <a:pt x="64" y="122"/>
                  </a:lnTo>
                  <a:lnTo>
                    <a:pt x="85" y="117"/>
                  </a:lnTo>
                  <a:lnTo>
                    <a:pt x="106" y="106"/>
                  </a:lnTo>
                  <a:lnTo>
                    <a:pt x="117" y="85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17" y="37"/>
                  </a:lnTo>
                  <a:lnTo>
                    <a:pt x="106" y="16"/>
                  </a:lnTo>
                  <a:lnTo>
                    <a:pt x="85" y="5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37" y="5"/>
                  </a:lnTo>
                  <a:lnTo>
                    <a:pt x="16" y="16"/>
                  </a:lnTo>
                  <a:lnTo>
                    <a:pt x="6" y="3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16" y="106"/>
                  </a:lnTo>
                  <a:lnTo>
                    <a:pt x="37" y="117"/>
                  </a:lnTo>
                  <a:lnTo>
                    <a:pt x="64" y="12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675"/>
            <p:cNvSpPr>
              <a:spLocks noChangeArrowheads="1"/>
            </p:cNvSpPr>
            <p:nvPr/>
          </p:nvSpPr>
          <p:spPr bwMode="auto">
            <a:xfrm>
              <a:off x="6925312" y="4414194"/>
              <a:ext cx="48544" cy="19679"/>
            </a:xfrm>
            <a:custGeom>
              <a:avLst/>
              <a:gdLst>
                <a:gd name="T0" fmla="*/ 111 w 165"/>
                <a:gd name="T1" fmla="*/ 21 h 65"/>
                <a:gd name="T2" fmla="*/ 74 w 165"/>
                <a:gd name="T3" fmla="*/ 0 h 65"/>
                <a:gd name="T4" fmla="*/ 0 w 165"/>
                <a:gd name="T5" fmla="*/ 21 h 65"/>
                <a:gd name="T6" fmla="*/ 16 w 165"/>
                <a:gd name="T7" fmla="*/ 64 h 65"/>
                <a:gd name="T8" fmla="*/ 69 w 165"/>
                <a:gd name="T9" fmla="*/ 43 h 65"/>
                <a:gd name="T10" fmla="*/ 111 w 165"/>
                <a:gd name="T11" fmla="*/ 64 h 65"/>
                <a:gd name="T12" fmla="*/ 164 w 165"/>
                <a:gd name="T13" fmla="*/ 38 h 65"/>
                <a:gd name="T14" fmla="*/ 149 w 165"/>
                <a:gd name="T15" fmla="*/ 0 h 65"/>
                <a:gd name="T16" fmla="*/ 111 w 165"/>
                <a:gd name="T17" fmla="*/ 2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65">
                  <a:moveTo>
                    <a:pt x="111" y="21"/>
                  </a:moveTo>
                  <a:lnTo>
                    <a:pt x="74" y="0"/>
                  </a:lnTo>
                  <a:lnTo>
                    <a:pt x="0" y="21"/>
                  </a:lnTo>
                  <a:lnTo>
                    <a:pt x="16" y="64"/>
                  </a:lnTo>
                  <a:lnTo>
                    <a:pt x="69" y="43"/>
                  </a:lnTo>
                  <a:lnTo>
                    <a:pt x="111" y="64"/>
                  </a:lnTo>
                  <a:lnTo>
                    <a:pt x="164" y="38"/>
                  </a:lnTo>
                  <a:lnTo>
                    <a:pt x="149" y="0"/>
                  </a:lnTo>
                  <a:lnTo>
                    <a:pt x="111" y="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676"/>
            <p:cNvSpPr>
              <a:spLocks noChangeArrowheads="1"/>
            </p:cNvSpPr>
            <p:nvPr/>
          </p:nvSpPr>
          <p:spPr bwMode="auto">
            <a:xfrm>
              <a:off x="6963360" y="4545393"/>
              <a:ext cx="49855" cy="20992"/>
            </a:xfrm>
            <a:custGeom>
              <a:avLst/>
              <a:gdLst>
                <a:gd name="T0" fmla="*/ 69 w 166"/>
                <a:gd name="T1" fmla="*/ 48 h 70"/>
                <a:gd name="T2" fmla="*/ 112 w 166"/>
                <a:gd name="T3" fmla="*/ 69 h 70"/>
                <a:gd name="T4" fmla="*/ 165 w 166"/>
                <a:gd name="T5" fmla="*/ 42 h 70"/>
                <a:gd name="T6" fmla="*/ 149 w 166"/>
                <a:gd name="T7" fmla="*/ 5 h 70"/>
                <a:gd name="T8" fmla="*/ 112 w 166"/>
                <a:gd name="T9" fmla="*/ 21 h 70"/>
                <a:gd name="T10" fmla="*/ 75 w 166"/>
                <a:gd name="T11" fmla="*/ 0 h 70"/>
                <a:gd name="T12" fmla="*/ 0 w 166"/>
                <a:gd name="T13" fmla="*/ 27 h 70"/>
                <a:gd name="T14" fmla="*/ 16 w 166"/>
                <a:gd name="T15" fmla="*/ 63 h 70"/>
                <a:gd name="T16" fmla="*/ 69 w 166"/>
                <a:gd name="T17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70">
                  <a:moveTo>
                    <a:pt x="69" y="48"/>
                  </a:moveTo>
                  <a:lnTo>
                    <a:pt x="112" y="69"/>
                  </a:lnTo>
                  <a:lnTo>
                    <a:pt x="165" y="42"/>
                  </a:lnTo>
                  <a:lnTo>
                    <a:pt x="149" y="5"/>
                  </a:lnTo>
                  <a:lnTo>
                    <a:pt x="112" y="21"/>
                  </a:lnTo>
                  <a:lnTo>
                    <a:pt x="75" y="0"/>
                  </a:lnTo>
                  <a:lnTo>
                    <a:pt x="0" y="27"/>
                  </a:lnTo>
                  <a:lnTo>
                    <a:pt x="16" y="63"/>
                  </a:lnTo>
                  <a:lnTo>
                    <a:pt x="69" y="4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677"/>
            <p:cNvSpPr>
              <a:spLocks noChangeArrowheads="1"/>
            </p:cNvSpPr>
            <p:nvPr/>
          </p:nvSpPr>
          <p:spPr bwMode="auto">
            <a:xfrm>
              <a:off x="7076190" y="4502097"/>
              <a:ext cx="49855" cy="20992"/>
            </a:xfrm>
            <a:custGeom>
              <a:avLst/>
              <a:gdLst>
                <a:gd name="T0" fmla="*/ 69 w 166"/>
                <a:gd name="T1" fmla="*/ 48 h 70"/>
                <a:gd name="T2" fmla="*/ 112 w 166"/>
                <a:gd name="T3" fmla="*/ 69 h 70"/>
                <a:gd name="T4" fmla="*/ 165 w 166"/>
                <a:gd name="T5" fmla="*/ 43 h 70"/>
                <a:gd name="T6" fmla="*/ 144 w 166"/>
                <a:gd name="T7" fmla="*/ 5 h 70"/>
                <a:gd name="T8" fmla="*/ 112 w 166"/>
                <a:gd name="T9" fmla="*/ 22 h 70"/>
                <a:gd name="T10" fmla="*/ 69 w 166"/>
                <a:gd name="T11" fmla="*/ 0 h 70"/>
                <a:gd name="T12" fmla="*/ 0 w 166"/>
                <a:gd name="T13" fmla="*/ 27 h 70"/>
                <a:gd name="T14" fmla="*/ 11 w 166"/>
                <a:gd name="T15" fmla="*/ 64 h 70"/>
                <a:gd name="T16" fmla="*/ 69 w 166"/>
                <a:gd name="T17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70">
                  <a:moveTo>
                    <a:pt x="69" y="48"/>
                  </a:moveTo>
                  <a:lnTo>
                    <a:pt x="112" y="69"/>
                  </a:lnTo>
                  <a:lnTo>
                    <a:pt x="165" y="43"/>
                  </a:lnTo>
                  <a:lnTo>
                    <a:pt x="144" y="5"/>
                  </a:lnTo>
                  <a:lnTo>
                    <a:pt x="112" y="22"/>
                  </a:lnTo>
                  <a:lnTo>
                    <a:pt x="69" y="0"/>
                  </a:lnTo>
                  <a:lnTo>
                    <a:pt x="0" y="27"/>
                  </a:lnTo>
                  <a:lnTo>
                    <a:pt x="11" y="64"/>
                  </a:lnTo>
                  <a:lnTo>
                    <a:pt x="69" y="4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678"/>
            <p:cNvSpPr>
              <a:spLocks noChangeArrowheads="1"/>
            </p:cNvSpPr>
            <p:nvPr/>
          </p:nvSpPr>
          <p:spPr bwMode="auto">
            <a:xfrm>
              <a:off x="6912192" y="4357778"/>
              <a:ext cx="53792" cy="52479"/>
            </a:xfrm>
            <a:custGeom>
              <a:avLst/>
              <a:gdLst>
                <a:gd name="T0" fmla="*/ 91 w 182"/>
                <a:gd name="T1" fmla="*/ 59 h 177"/>
                <a:gd name="T2" fmla="*/ 122 w 182"/>
                <a:gd name="T3" fmla="*/ 91 h 177"/>
                <a:gd name="T4" fmla="*/ 91 w 182"/>
                <a:gd name="T5" fmla="*/ 117 h 177"/>
                <a:gd name="T6" fmla="*/ 59 w 182"/>
                <a:gd name="T7" fmla="*/ 91 h 177"/>
                <a:gd name="T8" fmla="*/ 91 w 182"/>
                <a:gd name="T9" fmla="*/ 59 h 177"/>
                <a:gd name="T10" fmla="*/ 181 w 182"/>
                <a:gd name="T11" fmla="*/ 91 h 177"/>
                <a:gd name="T12" fmla="*/ 91 w 182"/>
                <a:gd name="T13" fmla="*/ 0 h 177"/>
                <a:gd name="T14" fmla="*/ 0 w 182"/>
                <a:gd name="T15" fmla="*/ 91 h 177"/>
                <a:gd name="T16" fmla="*/ 91 w 182"/>
                <a:gd name="T17" fmla="*/ 176 h 177"/>
                <a:gd name="T18" fmla="*/ 181 w 182"/>
                <a:gd name="T19" fmla="*/ 9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77">
                  <a:moveTo>
                    <a:pt x="91" y="59"/>
                  </a:moveTo>
                  <a:lnTo>
                    <a:pt x="122" y="91"/>
                  </a:lnTo>
                  <a:lnTo>
                    <a:pt x="91" y="117"/>
                  </a:lnTo>
                  <a:lnTo>
                    <a:pt x="59" y="91"/>
                  </a:lnTo>
                  <a:lnTo>
                    <a:pt x="91" y="59"/>
                  </a:lnTo>
                  <a:close/>
                  <a:moveTo>
                    <a:pt x="181" y="91"/>
                  </a:moveTo>
                  <a:lnTo>
                    <a:pt x="91" y="0"/>
                  </a:lnTo>
                  <a:lnTo>
                    <a:pt x="0" y="91"/>
                  </a:lnTo>
                  <a:lnTo>
                    <a:pt x="91" y="176"/>
                  </a:lnTo>
                  <a:lnTo>
                    <a:pt x="181" y="9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679"/>
            <p:cNvSpPr>
              <a:spLocks noChangeArrowheads="1"/>
            </p:cNvSpPr>
            <p:nvPr/>
          </p:nvSpPr>
          <p:spPr bwMode="auto">
            <a:xfrm>
              <a:off x="7044703" y="4374835"/>
              <a:ext cx="52479" cy="52479"/>
            </a:xfrm>
            <a:custGeom>
              <a:avLst/>
              <a:gdLst>
                <a:gd name="T0" fmla="*/ 59 w 176"/>
                <a:gd name="T1" fmla="*/ 85 h 176"/>
                <a:gd name="T2" fmla="*/ 85 w 176"/>
                <a:gd name="T3" fmla="*/ 58 h 176"/>
                <a:gd name="T4" fmla="*/ 117 w 176"/>
                <a:gd name="T5" fmla="*/ 85 h 176"/>
                <a:gd name="T6" fmla="*/ 85 w 176"/>
                <a:gd name="T7" fmla="*/ 117 h 176"/>
                <a:gd name="T8" fmla="*/ 59 w 176"/>
                <a:gd name="T9" fmla="*/ 85 h 176"/>
                <a:gd name="T10" fmla="*/ 85 w 176"/>
                <a:gd name="T11" fmla="*/ 0 h 176"/>
                <a:gd name="T12" fmla="*/ 0 w 176"/>
                <a:gd name="T13" fmla="*/ 85 h 176"/>
                <a:gd name="T14" fmla="*/ 85 w 176"/>
                <a:gd name="T15" fmla="*/ 175 h 176"/>
                <a:gd name="T16" fmla="*/ 175 w 176"/>
                <a:gd name="T17" fmla="*/ 85 h 176"/>
                <a:gd name="T18" fmla="*/ 85 w 176"/>
                <a:gd name="T1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59" y="85"/>
                  </a:moveTo>
                  <a:lnTo>
                    <a:pt x="85" y="58"/>
                  </a:lnTo>
                  <a:lnTo>
                    <a:pt x="117" y="85"/>
                  </a:lnTo>
                  <a:lnTo>
                    <a:pt x="85" y="117"/>
                  </a:lnTo>
                  <a:lnTo>
                    <a:pt x="59" y="85"/>
                  </a:lnTo>
                  <a:close/>
                  <a:moveTo>
                    <a:pt x="85" y="0"/>
                  </a:moveTo>
                  <a:lnTo>
                    <a:pt x="0" y="85"/>
                  </a:lnTo>
                  <a:lnTo>
                    <a:pt x="85" y="175"/>
                  </a:lnTo>
                  <a:lnTo>
                    <a:pt x="175" y="85"/>
                  </a:lnTo>
                  <a:lnTo>
                    <a:pt x="85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Freeform 680"/>
            <p:cNvSpPr>
              <a:spLocks noChangeArrowheads="1"/>
            </p:cNvSpPr>
            <p:nvPr/>
          </p:nvSpPr>
          <p:spPr bwMode="auto">
            <a:xfrm>
              <a:off x="7047327" y="4565072"/>
              <a:ext cx="52479" cy="53792"/>
            </a:xfrm>
            <a:custGeom>
              <a:avLst/>
              <a:gdLst>
                <a:gd name="T0" fmla="*/ 90 w 176"/>
                <a:gd name="T1" fmla="*/ 123 h 182"/>
                <a:gd name="T2" fmla="*/ 58 w 176"/>
                <a:gd name="T3" fmla="*/ 91 h 182"/>
                <a:gd name="T4" fmla="*/ 90 w 176"/>
                <a:gd name="T5" fmla="*/ 59 h 182"/>
                <a:gd name="T6" fmla="*/ 116 w 176"/>
                <a:gd name="T7" fmla="*/ 91 h 182"/>
                <a:gd name="T8" fmla="*/ 90 w 176"/>
                <a:gd name="T9" fmla="*/ 123 h 182"/>
                <a:gd name="T10" fmla="*/ 0 w 176"/>
                <a:gd name="T11" fmla="*/ 91 h 182"/>
                <a:gd name="T12" fmla="*/ 90 w 176"/>
                <a:gd name="T13" fmla="*/ 181 h 182"/>
                <a:gd name="T14" fmla="*/ 175 w 176"/>
                <a:gd name="T15" fmla="*/ 91 h 182"/>
                <a:gd name="T16" fmla="*/ 90 w 176"/>
                <a:gd name="T17" fmla="*/ 0 h 182"/>
                <a:gd name="T18" fmla="*/ 0 w 176"/>
                <a:gd name="T19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82">
                  <a:moveTo>
                    <a:pt x="90" y="123"/>
                  </a:moveTo>
                  <a:lnTo>
                    <a:pt x="58" y="91"/>
                  </a:lnTo>
                  <a:lnTo>
                    <a:pt x="90" y="59"/>
                  </a:lnTo>
                  <a:lnTo>
                    <a:pt x="116" y="91"/>
                  </a:lnTo>
                  <a:lnTo>
                    <a:pt x="90" y="123"/>
                  </a:lnTo>
                  <a:close/>
                  <a:moveTo>
                    <a:pt x="0" y="91"/>
                  </a:moveTo>
                  <a:lnTo>
                    <a:pt x="90" y="181"/>
                  </a:lnTo>
                  <a:lnTo>
                    <a:pt x="175" y="91"/>
                  </a:lnTo>
                  <a:lnTo>
                    <a:pt x="90" y="0"/>
                  </a:lnTo>
                  <a:lnTo>
                    <a:pt x="0" y="9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Freeform 681"/>
            <p:cNvSpPr>
              <a:spLocks noChangeArrowheads="1"/>
            </p:cNvSpPr>
            <p:nvPr/>
          </p:nvSpPr>
          <p:spPr bwMode="auto">
            <a:xfrm>
              <a:off x="6903008" y="4351219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682"/>
            <p:cNvSpPr>
              <a:spLocks noChangeArrowheads="1"/>
            </p:cNvSpPr>
            <p:nvPr/>
          </p:nvSpPr>
          <p:spPr bwMode="auto">
            <a:xfrm>
              <a:off x="6964671" y="4357778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Freeform 683"/>
            <p:cNvSpPr>
              <a:spLocks noChangeArrowheads="1"/>
            </p:cNvSpPr>
            <p:nvPr/>
          </p:nvSpPr>
          <p:spPr bwMode="auto">
            <a:xfrm>
              <a:off x="7116861" y="4395826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Freeform 684"/>
            <p:cNvSpPr>
              <a:spLocks noChangeArrowheads="1"/>
            </p:cNvSpPr>
            <p:nvPr/>
          </p:nvSpPr>
          <p:spPr bwMode="auto">
            <a:xfrm>
              <a:off x="7072254" y="4464050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Freeform 685"/>
            <p:cNvSpPr>
              <a:spLocks noChangeArrowheads="1"/>
            </p:cNvSpPr>
            <p:nvPr/>
          </p:nvSpPr>
          <p:spPr bwMode="auto">
            <a:xfrm>
              <a:off x="7148349" y="4440434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Freeform 686"/>
            <p:cNvSpPr>
              <a:spLocks noChangeArrowheads="1"/>
            </p:cNvSpPr>
            <p:nvPr/>
          </p:nvSpPr>
          <p:spPr bwMode="auto">
            <a:xfrm>
              <a:off x="7047327" y="4503409"/>
              <a:ext cx="13120" cy="11807"/>
            </a:xfrm>
            <a:custGeom>
              <a:avLst/>
              <a:gdLst>
                <a:gd name="T0" fmla="*/ 0 w 43"/>
                <a:gd name="T1" fmla="*/ 0 h 39"/>
                <a:gd name="T2" fmla="*/ 42 w 43"/>
                <a:gd name="T3" fmla="*/ 0 h 39"/>
                <a:gd name="T4" fmla="*/ 42 w 43"/>
                <a:gd name="T5" fmla="*/ 38 h 39"/>
                <a:gd name="T6" fmla="*/ 0 w 43"/>
                <a:gd name="T7" fmla="*/ 38 h 39"/>
                <a:gd name="T8" fmla="*/ 0 w 43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0" y="0"/>
                  </a:moveTo>
                  <a:lnTo>
                    <a:pt x="42" y="0"/>
                  </a:lnTo>
                  <a:lnTo>
                    <a:pt x="42" y="38"/>
                  </a:lnTo>
                  <a:lnTo>
                    <a:pt x="0" y="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Freeform 687"/>
            <p:cNvSpPr>
              <a:spLocks noChangeArrowheads="1"/>
            </p:cNvSpPr>
            <p:nvPr/>
          </p:nvSpPr>
          <p:spPr bwMode="auto">
            <a:xfrm>
              <a:off x="7133918" y="4521777"/>
              <a:ext cx="14431" cy="13120"/>
            </a:xfrm>
            <a:custGeom>
              <a:avLst/>
              <a:gdLst>
                <a:gd name="T0" fmla="*/ 0 w 48"/>
                <a:gd name="T1" fmla="*/ 0 h 44"/>
                <a:gd name="T2" fmla="*/ 47 w 48"/>
                <a:gd name="T3" fmla="*/ 0 h 44"/>
                <a:gd name="T4" fmla="*/ 47 w 48"/>
                <a:gd name="T5" fmla="*/ 43 h 44"/>
                <a:gd name="T6" fmla="*/ 0 w 48"/>
                <a:gd name="T7" fmla="*/ 43 h 44"/>
                <a:gd name="T8" fmla="*/ 0 w 4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4">
                  <a:moveTo>
                    <a:pt x="0" y="0"/>
                  </a:moveTo>
                  <a:lnTo>
                    <a:pt x="47" y="0"/>
                  </a:lnTo>
                  <a:lnTo>
                    <a:pt x="47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Freeform 688"/>
            <p:cNvSpPr>
              <a:spLocks noChangeArrowheads="1"/>
            </p:cNvSpPr>
            <p:nvPr/>
          </p:nvSpPr>
          <p:spPr bwMode="auto">
            <a:xfrm>
              <a:off x="7090622" y="4533584"/>
              <a:ext cx="26240" cy="20992"/>
            </a:xfrm>
            <a:custGeom>
              <a:avLst/>
              <a:gdLst>
                <a:gd name="T0" fmla="*/ 42 w 86"/>
                <a:gd name="T1" fmla="*/ 26 h 70"/>
                <a:gd name="T2" fmla="*/ 0 w 86"/>
                <a:gd name="T3" fmla="*/ 26 h 70"/>
                <a:gd name="T4" fmla="*/ 0 w 86"/>
                <a:gd name="T5" fmla="*/ 69 h 70"/>
                <a:gd name="T6" fmla="*/ 42 w 86"/>
                <a:gd name="T7" fmla="*/ 69 h 70"/>
                <a:gd name="T8" fmla="*/ 42 w 86"/>
                <a:gd name="T9" fmla="*/ 42 h 70"/>
                <a:gd name="T10" fmla="*/ 85 w 86"/>
                <a:gd name="T11" fmla="*/ 42 h 70"/>
                <a:gd name="T12" fmla="*/ 85 w 86"/>
                <a:gd name="T13" fmla="*/ 0 h 70"/>
                <a:gd name="T14" fmla="*/ 42 w 86"/>
                <a:gd name="T15" fmla="*/ 0 h 70"/>
                <a:gd name="T16" fmla="*/ 42 w 86"/>
                <a:gd name="T17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70">
                  <a:moveTo>
                    <a:pt x="42" y="26"/>
                  </a:moveTo>
                  <a:lnTo>
                    <a:pt x="0" y="26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42"/>
                  </a:lnTo>
                  <a:lnTo>
                    <a:pt x="85" y="42"/>
                  </a:lnTo>
                  <a:lnTo>
                    <a:pt x="85" y="0"/>
                  </a:lnTo>
                  <a:lnTo>
                    <a:pt x="42" y="0"/>
                  </a:lnTo>
                  <a:lnTo>
                    <a:pt x="42" y="2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Freeform 689"/>
            <p:cNvSpPr>
              <a:spLocks noChangeArrowheads="1"/>
            </p:cNvSpPr>
            <p:nvPr/>
          </p:nvSpPr>
          <p:spPr bwMode="auto">
            <a:xfrm>
              <a:off x="7047327" y="4614927"/>
              <a:ext cx="13120" cy="13120"/>
            </a:xfrm>
            <a:custGeom>
              <a:avLst/>
              <a:gdLst>
                <a:gd name="T0" fmla="*/ 0 w 43"/>
                <a:gd name="T1" fmla="*/ 0 h 43"/>
                <a:gd name="T2" fmla="*/ 42 w 43"/>
                <a:gd name="T3" fmla="*/ 0 h 43"/>
                <a:gd name="T4" fmla="*/ 42 w 43"/>
                <a:gd name="T5" fmla="*/ 42 h 43"/>
                <a:gd name="T6" fmla="*/ 0 w 43"/>
                <a:gd name="T7" fmla="*/ 42 h 43"/>
                <a:gd name="T8" fmla="*/ 0 w 4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2" y="0"/>
                  </a:lnTo>
                  <a:lnTo>
                    <a:pt x="4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Freeform 690"/>
            <p:cNvSpPr>
              <a:spLocks noChangeArrowheads="1"/>
            </p:cNvSpPr>
            <p:nvPr/>
          </p:nvSpPr>
          <p:spPr bwMode="auto">
            <a:xfrm>
              <a:off x="6977791" y="4503409"/>
              <a:ext cx="13120" cy="11807"/>
            </a:xfrm>
            <a:custGeom>
              <a:avLst/>
              <a:gdLst>
                <a:gd name="T0" fmla="*/ 0 w 43"/>
                <a:gd name="T1" fmla="*/ 0 h 39"/>
                <a:gd name="T2" fmla="*/ 42 w 43"/>
                <a:gd name="T3" fmla="*/ 0 h 39"/>
                <a:gd name="T4" fmla="*/ 42 w 43"/>
                <a:gd name="T5" fmla="*/ 38 h 39"/>
                <a:gd name="T6" fmla="*/ 0 w 43"/>
                <a:gd name="T7" fmla="*/ 38 h 39"/>
                <a:gd name="T8" fmla="*/ 0 w 43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0" y="0"/>
                  </a:moveTo>
                  <a:lnTo>
                    <a:pt x="42" y="0"/>
                  </a:lnTo>
                  <a:lnTo>
                    <a:pt x="42" y="38"/>
                  </a:lnTo>
                  <a:lnTo>
                    <a:pt x="0" y="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691"/>
            <p:cNvSpPr>
              <a:spLocks noChangeArrowheads="1"/>
            </p:cNvSpPr>
            <p:nvPr/>
          </p:nvSpPr>
          <p:spPr bwMode="auto">
            <a:xfrm>
              <a:off x="7002719" y="4565072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Freeform 692"/>
            <p:cNvSpPr>
              <a:spLocks noChangeArrowheads="1"/>
            </p:cNvSpPr>
            <p:nvPr/>
          </p:nvSpPr>
          <p:spPr bwMode="auto">
            <a:xfrm>
              <a:off x="6889889" y="4503409"/>
              <a:ext cx="13120" cy="11807"/>
            </a:xfrm>
            <a:custGeom>
              <a:avLst/>
              <a:gdLst>
                <a:gd name="T0" fmla="*/ 0 w 43"/>
                <a:gd name="T1" fmla="*/ 0 h 39"/>
                <a:gd name="T2" fmla="*/ 42 w 43"/>
                <a:gd name="T3" fmla="*/ 0 h 39"/>
                <a:gd name="T4" fmla="*/ 42 w 43"/>
                <a:gd name="T5" fmla="*/ 38 h 39"/>
                <a:gd name="T6" fmla="*/ 0 w 43"/>
                <a:gd name="T7" fmla="*/ 38 h 39"/>
                <a:gd name="T8" fmla="*/ 0 w 43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0" y="0"/>
                  </a:moveTo>
                  <a:lnTo>
                    <a:pt x="42" y="0"/>
                  </a:lnTo>
                  <a:lnTo>
                    <a:pt x="42" y="38"/>
                  </a:lnTo>
                  <a:lnTo>
                    <a:pt x="0" y="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7640728" y="2667763"/>
            <a:ext cx="358172" cy="401467"/>
            <a:chOff x="2035550" y="1710196"/>
            <a:chExt cx="358172" cy="40146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2" name="Freeform 230"/>
            <p:cNvSpPr>
              <a:spLocks noChangeArrowheads="1"/>
            </p:cNvSpPr>
            <p:nvPr/>
          </p:nvSpPr>
          <p:spPr bwMode="auto">
            <a:xfrm>
              <a:off x="2035550" y="2010641"/>
              <a:ext cx="356859" cy="101022"/>
            </a:xfrm>
            <a:custGeom>
              <a:avLst/>
              <a:gdLst>
                <a:gd name="T0" fmla="*/ 1157 w 1201"/>
                <a:gd name="T1" fmla="*/ 42 h 341"/>
                <a:gd name="T2" fmla="*/ 1157 w 1201"/>
                <a:gd name="T3" fmla="*/ 42 h 341"/>
                <a:gd name="T4" fmla="*/ 1152 w 1201"/>
                <a:gd name="T5" fmla="*/ 95 h 341"/>
                <a:gd name="T6" fmla="*/ 1131 w 1201"/>
                <a:gd name="T7" fmla="*/ 143 h 341"/>
                <a:gd name="T8" fmla="*/ 1104 w 1201"/>
                <a:gd name="T9" fmla="*/ 186 h 341"/>
                <a:gd name="T10" fmla="*/ 1072 w 1201"/>
                <a:gd name="T11" fmla="*/ 223 h 341"/>
                <a:gd name="T12" fmla="*/ 1030 w 1201"/>
                <a:gd name="T13" fmla="*/ 255 h 341"/>
                <a:gd name="T14" fmla="*/ 982 w 1201"/>
                <a:gd name="T15" fmla="*/ 276 h 341"/>
                <a:gd name="T16" fmla="*/ 935 w 1201"/>
                <a:gd name="T17" fmla="*/ 292 h 341"/>
                <a:gd name="T18" fmla="*/ 882 w 1201"/>
                <a:gd name="T19" fmla="*/ 297 h 341"/>
                <a:gd name="T20" fmla="*/ 324 w 1201"/>
                <a:gd name="T21" fmla="*/ 297 h 341"/>
                <a:gd name="T22" fmla="*/ 324 w 1201"/>
                <a:gd name="T23" fmla="*/ 297 h 341"/>
                <a:gd name="T24" fmla="*/ 271 w 1201"/>
                <a:gd name="T25" fmla="*/ 292 h 341"/>
                <a:gd name="T26" fmla="*/ 218 w 1201"/>
                <a:gd name="T27" fmla="*/ 276 h 341"/>
                <a:gd name="T28" fmla="*/ 175 w 1201"/>
                <a:gd name="T29" fmla="*/ 255 h 341"/>
                <a:gd name="T30" fmla="*/ 133 w 1201"/>
                <a:gd name="T31" fmla="*/ 223 h 341"/>
                <a:gd name="T32" fmla="*/ 101 w 1201"/>
                <a:gd name="T33" fmla="*/ 186 h 341"/>
                <a:gd name="T34" fmla="*/ 74 w 1201"/>
                <a:gd name="T35" fmla="*/ 143 h 341"/>
                <a:gd name="T36" fmla="*/ 53 w 1201"/>
                <a:gd name="T37" fmla="*/ 95 h 341"/>
                <a:gd name="T38" fmla="*/ 43 w 1201"/>
                <a:gd name="T39" fmla="*/ 42 h 341"/>
                <a:gd name="T40" fmla="*/ 313 w 1201"/>
                <a:gd name="T41" fmla="*/ 42 h 341"/>
                <a:gd name="T42" fmla="*/ 430 w 1201"/>
                <a:gd name="T43" fmla="*/ 133 h 341"/>
                <a:gd name="T44" fmla="*/ 547 w 1201"/>
                <a:gd name="T45" fmla="*/ 42 h 341"/>
                <a:gd name="T46" fmla="*/ 1157 w 1201"/>
                <a:gd name="T47" fmla="*/ 42 h 341"/>
                <a:gd name="T48" fmla="*/ 430 w 1201"/>
                <a:gd name="T49" fmla="*/ 80 h 341"/>
                <a:gd name="T50" fmla="*/ 329 w 1201"/>
                <a:gd name="T51" fmla="*/ 0 h 341"/>
                <a:gd name="T52" fmla="*/ 0 w 1201"/>
                <a:gd name="T53" fmla="*/ 0 h 341"/>
                <a:gd name="T54" fmla="*/ 0 w 1201"/>
                <a:gd name="T55" fmla="*/ 21 h 341"/>
                <a:gd name="T56" fmla="*/ 0 w 1201"/>
                <a:gd name="T57" fmla="*/ 21 h 341"/>
                <a:gd name="T58" fmla="*/ 0 w 1201"/>
                <a:gd name="T59" fmla="*/ 53 h 341"/>
                <a:gd name="T60" fmla="*/ 5 w 1201"/>
                <a:gd name="T61" fmla="*/ 84 h 341"/>
                <a:gd name="T62" fmla="*/ 26 w 1201"/>
                <a:gd name="T63" fmla="*/ 143 h 341"/>
                <a:gd name="T64" fmla="*/ 58 w 1201"/>
                <a:gd name="T65" fmla="*/ 202 h 341"/>
                <a:gd name="T66" fmla="*/ 96 w 1201"/>
                <a:gd name="T67" fmla="*/ 249 h 341"/>
                <a:gd name="T68" fmla="*/ 144 w 1201"/>
                <a:gd name="T69" fmla="*/ 287 h 341"/>
                <a:gd name="T70" fmla="*/ 197 w 1201"/>
                <a:gd name="T71" fmla="*/ 319 h 341"/>
                <a:gd name="T72" fmla="*/ 260 w 1201"/>
                <a:gd name="T73" fmla="*/ 334 h 341"/>
                <a:gd name="T74" fmla="*/ 292 w 1201"/>
                <a:gd name="T75" fmla="*/ 340 h 341"/>
                <a:gd name="T76" fmla="*/ 324 w 1201"/>
                <a:gd name="T77" fmla="*/ 340 h 341"/>
                <a:gd name="T78" fmla="*/ 882 w 1201"/>
                <a:gd name="T79" fmla="*/ 340 h 341"/>
                <a:gd name="T80" fmla="*/ 882 w 1201"/>
                <a:gd name="T81" fmla="*/ 340 h 341"/>
                <a:gd name="T82" fmla="*/ 913 w 1201"/>
                <a:gd name="T83" fmla="*/ 340 h 341"/>
                <a:gd name="T84" fmla="*/ 945 w 1201"/>
                <a:gd name="T85" fmla="*/ 334 h 341"/>
                <a:gd name="T86" fmla="*/ 1004 w 1201"/>
                <a:gd name="T87" fmla="*/ 319 h 341"/>
                <a:gd name="T88" fmla="*/ 1062 w 1201"/>
                <a:gd name="T89" fmla="*/ 287 h 341"/>
                <a:gd name="T90" fmla="*/ 1110 w 1201"/>
                <a:gd name="T91" fmla="*/ 249 h 341"/>
                <a:gd name="T92" fmla="*/ 1147 w 1201"/>
                <a:gd name="T93" fmla="*/ 202 h 341"/>
                <a:gd name="T94" fmla="*/ 1179 w 1201"/>
                <a:gd name="T95" fmla="*/ 143 h 341"/>
                <a:gd name="T96" fmla="*/ 1195 w 1201"/>
                <a:gd name="T97" fmla="*/ 84 h 341"/>
                <a:gd name="T98" fmla="*/ 1200 w 1201"/>
                <a:gd name="T99" fmla="*/ 53 h 341"/>
                <a:gd name="T100" fmla="*/ 1200 w 1201"/>
                <a:gd name="T101" fmla="*/ 21 h 341"/>
                <a:gd name="T102" fmla="*/ 1200 w 1201"/>
                <a:gd name="T103" fmla="*/ 0 h 341"/>
                <a:gd name="T104" fmla="*/ 531 w 1201"/>
                <a:gd name="T105" fmla="*/ 0 h 341"/>
                <a:gd name="T106" fmla="*/ 430 w 1201"/>
                <a:gd name="T107" fmla="*/ 8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01" h="341">
                  <a:moveTo>
                    <a:pt x="1157" y="42"/>
                  </a:moveTo>
                  <a:lnTo>
                    <a:pt x="1157" y="42"/>
                  </a:lnTo>
                  <a:lnTo>
                    <a:pt x="1152" y="95"/>
                  </a:lnTo>
                  <a:lnTo>
                    <a:pt x="1131" y="143"/>
                  </a:lnTo>
                  <a:lnTo>
                    <a:pt x="1104" y="186"/>
                  </a:lnTo>
                  <a:lnTo>
                    <a:pt x="1072" y="223"/>
                  </a:lnTo>
                  <a:lnTo>
                    <a:pt x="1030" y="255"/>
                  </a:lnTo>
                  <a:lnTo>
                    <a:pt x="982" y="276"/>
                  </a:lnTo>
                  <a:lnTo>
                    <a:pt x="935" y="292"/>
                  </a:lnTo>
                  <a:lnTo>
                    <a:pt x="882" y="297"/>
                  </a:lnTo>
                  <a:lnTo>
                    <a:pt x="324" y="297"/>
                  </a:lnTo>
                  <a:lnTo>
                    <a:pt x="324" y="297"/>
                  </a:lnTo>
                  <a:lnTo>
                    <a:pt x="271" y="292"/>
                  </a:lnTo>
                  <a:lnTo>
                    <a:pt x="218" y="276"/>
                  </a:lnTo>
                  <a:lnTo>
                    <a:pt x="175" y="255"/>
                  </a:lnTo>
                  <a:lnTo>
                    <a:pt x="133" y="223"/>
                  </a:lnTo>
                  <a:lnTo>
                    <a:pt x="101" y="186"/>
                  </a:lnTo>
                  <a:lnTo>
                    <a:pt x="74" y="143"/>
                  </a:lnTo>
                  <a:lnTo>
                    <a:pt x="53" y="95"/>
                  </a:lnTo>
                  <a:lnTo>
                    <a:pt x="43" y="42"/>
                  </a:lnTo>
                  <a:lnTo>
                    <a:pt x="313" y="42"/>
                  </a:lnTo>
                  <a:lnTo>
                    <a:pt x="430" y="133"/>
                  </a:lnTo>
                  <a:lnTo>
                    <a:pt x="547" y="42"/>
                  </a:lnTo>
                  <a:lnTo>
                    <a:pt x="1157" y="42"/>
                  </a:lnTo>
                  <a:close/>
                  <a:moveTo>
                    <a:pt x="430" y="80"/>
                  </a:moveTo>
                  <a:lnTo>
                    <a:pt x="329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53"/>
                  </a:lnTo>
                  <a:lnTo>
                    <a:pt x="5" y="84"/>
                  </a:lnTo>
                  <a:lnTo>
                    <a:pt x="26" y="143"/>
                  </a:lnTo>
                  <a:lnTo>
                    <a:pt x="58" y="202"/>
                  </a:lnTo>
                  <a:lnTo>
                    <a:pt x="96" y="249"/>
                  </a:lnTo>
                  <a:lnTo>
                    <a:pt x="144" y="287"/>
                  </a:lnTo>
                  <a:lnTo>
                    <a:pt x="197" y="319"/>
                  </a:lnTo>
                  <a:lnTo>
                    <a:pt x="260" y="334"/>
                  </a:lnTo>
                  <a:lnTo>
                    <a:pt x="292" y="340"/>
                  </a:lnTo>
                  <a:lnTo>
                    <a:pt x="324" y="340"/>
                  </a:lnTo>
                  <a:lnTo>
                    <a:pt x="882" y="340"/>
                  </a:lnTo>
                  <a:lnTo>
                    <a:pt x="882" y="340"/>
                  </a:lnTo>
                  <a:lnTo>
                    <a:pt x="913" y="340"/>
                  </a:lnTo>
                  <a:lnTo>
                    <a:pt x="945" y="334"/>
                  </a:lnTo>
                  <a:lnTo>
                    <a:pt x="1004" y="319"/>
                  </a:lnTo>
                  <a:lnTo>
                    <a:pt x="1062" y="287"/>
                  </a:lnTo>
                  <a:lnTo>
                    <a:pt x="1110" y="249"/>
                  </a:lnTo>
                  <a:lnTo>
                    <a:pt x="1147" y="202"/>
                  </a:lnTo>
                  <a:lnTo>
                    <a:pt x="1179" y="143"/>
                  </a:lnTo>
                  <a:lnTo>
                    <a:pt x="1195" y="84"/>
                  </a:lnTo>
                  <a:lnTo>
                    <a:pt x="1200" y="53"/>
                  </a:lnTo>
                  <a:lnTo>
                    <a:pt x="1200" y="21"/>
                  </a:lnTo>
                  <a:lnTo>
                    <a:pt x="1200" y="0"/>
                  </a:lnTo>
                  <a:lnTo>
                    <a:pt x="531" y="0"/>
                  </a:lnTo>
                  <a:lnTo>
                    <a:pt x="430" y="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Freeform 231"/>
            <p:cNvSpPr>
              <a:spLocks noChangeArrowheads="1"/>
            </p:cNvSpPr>
            <p:nvPr/>
          </p:nvSpPr>
          <p:spPr bwMode="auto">
            <a:xfrm>
              <a:off x="2047358" y="1895186"/>
              <a:ext cx="331932" cy="60351"/>
            </a:xfrm>
            <a:custGeom>
              <a:avLst/>
              <a:gdLst>
                <a:gd name="T0" fmla="*/ 1114 w 1115"/>
                <a:gd name="T1" fmla="*/ 0 h 203"/>
                <a:gd name="T2" fmla="*/ 376 w 1115"/>
                <a:gd name="T3" fmla="*/ 0 h 203"/>
                <a:gd name="T4" fmla="*/ 239 w 1115"/>
                <a:gd name="T5" fmla="*/ 138 h 203"/>
                <a:gd name="T6" fmla="*/ 95 w 1115"/>
                <a:gd name="T7" fmla="*/ 0 h 203"/>
                <a:gd name="T8" fmla="*/ 0 w 1115"/>
                <a:gd name="T9" fmla="*/ 0 h 203"/>
                <a:gd name="T10" fmla="*/ 0 w 1115"/>
                <a:gd name="T11" fmla="*/ 43 h 203"/>
                <a:gd name="T12" fmla="*/ 79 w 1115"/>
                <a:gd name="T13" fmla="*/ 43 h 203"/>
                <a:gd name="T14" fmla="*/ 239 w 1115"/>
                <a:gd name="T15" fmla="*/ 202 h 203"/>
                <a:gd name="T16" fmla="*/ 398 w 1115"/>
                <a:gd name="T17" fmla="*/ 43 h 203"/>
                <a:gd name="T18" fmla="*/ 1114 w 1115"/>
                <a:gd name="T19" fmla="*/ 43 h 203"/>
                <a:gd name="T20" fmla="*/ 1114 w 1115"/>
                <a:gd name="T2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5" h="203">
                  <a:moveTo>
                    <a:pt x="1114" y="0"/>
                  </a:moveTo>
                  <a:lnTo>
                    <a:pt x="376" y="0"/>
                  </a:lnTo>
                  <a:lnTo>
                    <a:pt x="239" y="138"/>
                  </a:lnTo>
                  <a:lnTo>
                    <a:pt x="95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79" y="43"/>
                  </a:lnTo>
                  <a:lnTo>
                    <a:pt x="239" y="202"/>
                  </a:lnTo>
                  <a:lnTo>
                    <a:pt x="398" y="43"/>
                  </a:lnTo>
                  <a:lnTo>
                    <a:pt x="1114" y="43"/>
                  </a:lnTo>
                  <a:lnTo>
                    <a:pt x="111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Freeform 232"/>
            <p:cNvSpPr>
              <a:spLocks noChangeArrowheads="1"/>
            </p:cNvSpPr>
            <p:nvPr/>
          </p:nvSpPr>
          <p:spPr bwMode="auto">
            <a:xfrm>
              <a:off x="2047358" y="1914865"/>
              <a:ext cx="24928" cy="13120"/>
            </a:xfrm>
            <a:custGeom>
              <a:avLst/>
              <a:gdLst>
                <a:gd name="T0" fmla="*/ 0 w 85"/>
                <a:gd name="T1" fmla="*/ 0 h 44"/>
                <a:gd name="T2" fmla="*/ 84 w 85"/>
                <a:gd name="T3" fmla="*/ 0 h 44"/>
                <a:gd name="T4" fmla="*/ 84 w 85"/>
                <a:gd name="T5" fmla="*/ 43 h 44"/>
                <a:gd name="T6" fmla="*/ 0 w 85"/>
                <a:gd name="T7" fmla="*/ 43 h 44"/>
                <a:gd name="T8" fmla="*/ 0 w 8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4">
                  <a:moveTo>
                    <a:pt x="0" y="0"/>
                  </a:moveTo>
                  <a:lnTo>
                    <a:pt x="84" y="0"/>
                  </a:lnTo>
                  <a:lnTo>
                    <a:pt x="84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233"/>
            <p:cNvSpPr>
              <a:spLocks noChangeArrowheads="1"/>
            </p:cNvSpPr>
            <p:nvPr/>
          </p:nvSpPr>
          <p:spPr bwMode="auto">
            <a:xfrm>
              <a:off x="2162812" y="1914865"/>
              <a:ext cx="216478" cy="44607"/>
            </a:xfrm>
            <a:custGeom>
              <a:avLst/>
              <a:gdLst>
                <a:gd name="T0" fmla="*/ 414 w 728"/>
                <a:gd name="T1" fmla="*/ 43 h 149"/>
                <a:gd name="T2" fmla="*/ 727 w 728"/>
                <a:gd name="T3" fmla="*/ 43 h 149"/>
                <a:gd name="T4" fmla="*/ 727 w 728"/>
                <a:gd name="T5" fmla="*/ 0 h 149"/>
                <a:gd name="T6" fmla="*/ 398 w 728"/>
                <a:gd name="T7" fmla="*/ 0 h 149"/>
                <a:gd name="T8" fmla="*/ 313 w 728"/>
                <a:gd name="T9" fmla="*/ 90 h 149"/>
                <a:gd name="T10" fmla="*/ 223 w 728"/>
                <a:gd name="T11" fmla="*/ 0 h 149"/>
                <a:gd name="T12" fmla="*/ 0 w 728"/>
                <a:gd name="T13" fmla="*/ 0 h 149"/>
                <a:gd name="T14" fmla="*/ 0 w 728"/>
                <a:gd name="T15" fmla="*/ 43 h 149"/>
                <a:gd name="T16" fmla="*/ 207 w 728"/>
                <a:gd name="T17" fmla="*/ 43 h 149"/>
                <a:gd name="T18" fmla="*/ 313 w 728"/>
                <a:gd name="T19" fmla="*/ 148 h 149"/>
                <a:gd name="T20" fmla="*/ 414 w 728"/>
                <a:gd name="T21" fmla="*/ 4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8" h="149">
                  <a:moveTo>
                    <a:pt x="414" y="43"/>
                  </a:moveTo>
                  <a:lnTo>
                    <a:pt x="727" y="43"/>
                  </a:lnTo>
                  <a:lnTo>
                    <a:pt x="727" y="0"/>
                  </a:lnTo>
                  <a:lnTo>
                    <a:pt x="398" y="0"/>
                  </a:lnTo>
                  <a:lnTo>
                    <a:pt x="313" y="90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207" y="43"/>
                  </a:lnTo>
                  <a:lnTo>
                    <a:pt x="313" y="148"/>
                  </a:lnTo>
                  <a:lnTo>
                    <a:pt x="414" y="4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234"/>
            <p:cNvSpPr>
              <a:spLocks noChangeArrowheads="1"/>
            </p:cNvSpPr>
            <p:nvPr/>
          </p:nvSpPr>
          <p:spPr bwMode="auto">
            <a:xfrm>
              <a:off x="2035550" y="1710196"/>
              <a:ext cx="356859" cy="178430"/>
            </a:xfrm>
            <a:custGeom>
              <a:avLst/>
              <a:gdLst>
                <a:gd name="T0" fmla="*/ 43 w 1201"/>
                <a:gd name="T1" fmla="*/ 557 h 601"/>
                <a:gd name="T2" fmla="*/ 74 w 1201"/>
                <a:gd name="T3" fmla="*/ 457 h 601"/>
                <a:gd name="T4" fmla="*/ 133 w 1201"/>
                <a:gd name="T5" fmla="*/ 372 h 601"/>
                <a:gd name="T6" fmla="*/ 218 w 1201"/>
                <a:gd name="T7" fmla="*/ 318 h 601"/>
                <a:gd name="T8" fmla="*/ 324 w 1201"/>
                <a:gd name="T9" fmla="*/ 297 h 601"/>
                <a:gd name="T10" fmla="*/ 882 w 1201"/>
                <a:gd name="T11" fmla="*/ 297 h 601"/>
                <a:gd name="T12" fmla="*/ 982 w 1201"/>
                <a:gd name="T13" fmla="*/ 318 h 601"/>
                <a:gd name="T14" fmla="*/ 1072 w 1201"/>
                <a:gd name="T15" fmla="*/ 372 h 601"/>
                <a:gd name="T16" fmla="*/ 1131 w 1201"/>
                <a:gd name="T17" fmla="*/ 457 h 601"/>
                <a:gd name="T18" fmla="*/ 1157 w 1201"/>
                <a:gd name="T19" fmla="*/ 557 h 601"/>
                <a:gd name="T20" fmla="*/ 515 w 1201"/>
                <a:gd name="T21" fmla="*/ 106 h 601"/>
                <a:gd name="T22" fmla="*/ 520 w 1201"/>
                <a:gd name="T23" fmla="*/ 90 h 601"/>
                <a:gd name="T24" fmla="*/ 568 w 1201"/>
                <a:gd name="T25" fmla="*/ 69 h 601"/>
                <a:gd name="T26" fmla="*/ 600 w 1201"/>
                <a:gd name="T27" fmla="*/ 64 h 601"/>
                <a:gd name="T28" fmla="*/ 664 w 1201"/>
                <a:gd name="T29" fmla="*/ 75 h 601"/>
                <a:gd name="T30" fmla="*/ 685 w 1201"/>
                <a:gd name="T31" fmla="*/ 106 h 601"/>
                <a:gd name="T32" fmla="*/ 679 w 1201"/>
                <a:gd name="T33" fmla="*/ 122 h 601"/>
                <a:gd name="T34" fmla="*/ 637 w 1201"/>
                <a:gd name="T35" fmla="*/ 143 h 601"/>
                <a:gd name="T36" fmla="*/ 600 w 1201"/>
                <a:gd name="T37" fmla="*/ 149 h 601"/>
                <a:gd name="T38" fmla="*/ 542 w 1201"/>
                <a:gd name="T39" fmla="*/ 133 h 601"/>
                <a:gd name="T40" fmla="*/ 515 w 1201"/>
                <a:gd name="T41" fmla="*/ 106 h 601"/>
                <a:gd name="T42" fmla="*/ 1200 w 1201"/>
                <a:gd name="T43" fmla="*/ 579 h 601"/>
                <a:gd name="T44" fmla="*/ 1200 w 1201"/>
                <a:gd name="T45" fmla="*/ 547 h 601"/>
                <a:gd name="T46" fmla="*/ 1179 w 1201"/>
                <a:gd name="T47" fmla="*/ 451 h 601"/>
                <a:gd name="T48" fmla="*/ 1110 w 1201"/>
                <a:gd name="T49" fmla="*/ 350 h 601"/>
                <a:gd name="T50" fmla="*/ 1004 w 1201"/>
                <a:gd name="T51" fmla="*/ 282 h 601"/>
                <a:gd name="T52" fmla="*/ 913 w 1201"/>
                <a:gd name="T53" fmla="*/ 255 h 601"/>
                <a:gd name="T54" fmla="*/ 621 w 1201"/>
                <a:gd name="T55" fmla="*/ 255 h 601"/>
                <a:gd name="T56" fmla="*/ 621 w 1201"/>
                <a:gd name="T57" fmla="*/ 191 h 601"/>
                <a:gd name="T58" fmla="*/ 701 w 1201"/>
                <a:gd name="T59" fmla="*/ 159 h 601"/>
                <a:gd name="T60" fmla="*/ 722 w 1201"/>
                <a:gd name="T61" fmla="*/ 138 h 601"/>
                <a:gd name="T62" fmla="*/ 733 w 1201"/>
                <a:gd name="T63" fmla="*/ 106 h 601"/>
                <a:gd name="T64" fmla="*/ 727 w 1201"/>
                <a:gd name="T65" fmla="*/ 90 h 601"/>
                <a:gd name="T66" fmla="*/ 711 w 1201"/>
                <a:gd name="T67" fmla="*/ 64 h 601"/>
                <a:gd name="T68" fmla="*/ 664 w 1201"/>
                <a:gd name="T69" fmla="*/ 32 h 601"/>
                <a:gd name="T70" fmla="*/ 621 w 1201"/>
                <a:gd name="T71" fmla="*/ 0 h 601"/>
                <a:gd name="T72" fmla="*/ 579 w 1201"/>
                <a:gd name="T73" fmla="*/ 21 h 601"/>
                <a:gd name="T74" fmla="*/ 536 w 1201"/>
                <a:gd name="T75" fmla="*/ 32 h 601"/>
                <a:gd name="T76" fmla="*/ 489 w 1201"/>
                <a:gd name="T77" fmla="*/ 64 h 601"/>
                <a:gd name="T78" fmla="*/ 472 w 1201"/>
                <a:gd name="T79" fmla="*/ 90 h 601"/>
                <a:gd name="T80" fmla="*/ 472 w 1201"/>
                <a:gd name="T81" fmla="*/ 106 h 601"/>
                <a:gd name="T82" fmla="*/ 483 w 1201"/>
                <a:gd name="T83" fmla="*/ 138 h 601"/>
                <a:gd name="T84" fmla="*/ 504 w 1201"/>
                <a:gd name="T85" fmla="*/ 159 h 601"/>
                <a:gd name="T86" fmla="*/ 579 w 1201"/>
                <a:gd name="T87" fmla="*/ 191 h 601"/>
                <a:gd name="T88" fmla="*/ 324 w 1201"/>
                <a:gd name="T89" fmla="*/ 255 h 601"/>
                <a:gd name="T90" fmla="*/ 292 w 1201"/>
                <a:gd name="T91" fmla="*/ 255 h 601"/>
                <a:gd name="T92" fmla="*/ 197 w 1201"/>
                <a:gd name="T93" fmla="*/ 282 h 601"/>
                <a:gd name="T94" fmla="*/ 96 w 1201"/>
                <a:gd name="T95" fmla="*/ 350 h 601"/>
                <a:gd name="T96" fmla="*/ 26 w 1201"/>
                <a:gd name="T97" fmla="*/ 451 h 601"/>
                <a:gd name="T98" fmla="*/ 0 w 1201"/>
                <a:gd name="T99" fmla="*/ 547 h 601"/>
                <a:gd name="T100" fmla="*/ 0 w 1201"/>
                <a:gd name="T101" fmla="*/ 600 h 601"/>
                <a:gd name="T102" fmla="*/ 1200 w 1201"/>
                <a:gd name="T103" fmla="*/ 60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01" h="601">
                  <a:moveTo>
                    <a:pt x="43" y="557"/>
                  </a:moveTo>
                  <a:lnTo>
                    <a:pt x="43" y="557"/>
                  </a:lnTo>
                  <a:lnTo>
                    <a:pt x="53" y="504"/>
                  </a:lnTo>
                  <a:lnTo>
                    <a:pt x="74" y="457"/>
                  </a:lnTo>
                  <a:lnTo>
                    <a:pt x="101" y="414"/>
                  </a:lnTo>
                  <a:lnTo>
                    <a:pt x="133" y="372"/>
                  </a:lnTo>
                  <a:lnTo>
                    <a:pt x="175" y="340"/>
                  </a:lnTo>
                  <a:lnTo>
                    <a:pt x="218" y="318"/>
                  </a:lnTo>
                  <a:lnTo>
                    <a:pt x="271" y="303"/>
                  </a:lnTo>
                  <a:lnTo>
                    <a:pt x="324" y="297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935" y="303"/>
                  </a:lnTo>
                  <a:lnTo>
                    <a:pt x="982" y="318"/>
                  </a:lnTo>
                  <a:lnTo>
                    <a:pt x="1030" y="340"/>
                  </a:lnTo>
                  <a:lnTo>
                    <a:pt x="1072" y="372"/>
                  </a:lnTo>
                  <a:lnTo>
                    <a:pt x="1104" y="414"/>
                  </a:lnTo>
                  <a:lnTo>
                    <a:pt x="1131" y="457"/>
                  </a:lnTo>
                  <a:lnTo>
                    <a:pt x="1152" y="504"/>
                  </a:lnTo>
                  <a:lnTo>
                    <a:pt x="1157" y="557"/>
                  </a:lnTo>
                  <a:lnTo>
                    <a:pt x="43" y="557"/>
                  </a:lnTo>
                  <a:close/>
                  <a:moveTo>
                    <a:pt x="515" y="106"/>
                  </a:moveTo>
                  <a:lnTo>
                    <a:pt x="515" y="106"/>
                  </a:lnTo>
                  <a:lnTo>
                    <a:pt x="520" y="90"/>
                  </a:lnTo>
                  <a:lnTo>
                    <a:pt x="542" y="75"/>
                  </a:lnTo>
                  <a:lnTo>
                    <a:pt x="568" y="69"/>
                  </a:lnTo>
                  <a:lnTo>
                    <a:pt x="600" y="64"/>
                  </a:lnTo>
                  <a:lnTo>
                    <a:pt x="600" y="64"/>
                  </a:lnTo>
                  <a:lnTo>
                    <a:pt x="637" y="69"/>
                  </a:lnTo>
                  <a:lnTo>
                    <a:pt x="664" y="75"/>
                  </a:lnTo>
                  <a:lnTo>
                    <a:pt x="679" y="90"/>
                  </a:lnTo>
                  <a:lnTo>
                    <a:pt x="685" y="106"/>
                  </a:lnTo>
                  <a:lnTo>
                    <a:pt x="685" y="106"/>
                  </a:lnTo>
                  <a:lnTo>
                    <a:pt x="679" y="122"/>
                  </a:lnTo>
                  <a:lnTo>
                    <a:pt x="664" y="133"/>
                  </a:lnTo>
                  <a:lnTo>
                    <a:pt x="637" y="143"/>
                  </a:lnTo>
                  <a:lnTo>
                    <a:pt x="600" y="149"/>
                  </a:lnTo>
                  <a:lnTo>
                    <a:pt x="600" y="149"/>
                  </a:lnTo>
                  <a:lnTo>
                    <a:pt x="568" y="143"/>
                  </a:lnTo>
                  <a:lnTo>
                    <a:pt x="542" y="133"/>
                  </a:lnTo>
                  <a:lnTo>
                    <a:pt x="520" y="122"/>
                  </a:lnTo>
                  <a:lnTo>
                    <a:pt x="515" y="106"/>
                  </a:lnTo>
                  <a:close/>
                  <a:moveTo>
                    <a:pt x="1200" y="600"/>
                  </a:moveTo>
                  <a:lnTo>
                    <a:pt x="1200" y="579"/>
                  </a:lnTo>
                  <a:lnTo>
                    <a:pt x="1200" y="579"/>
                  </a:lnTo>
                  <a:lnTo>
                    <a:pt x="1200" y="547"/>
                  </a:lnTo>
                  <a:lnTo>
                    <a:pt x="1195" y="515"/>
                  </a:lnTo>
                  <a:lnTo>
                    <a:pt x="1179" y="451"/>
                  </a:lnTo>
                  <a:lnTo>
                    <a:pt x="1147" y="398"/>
                  </a:lnTo>
                  <a:lnTo>
                    <a:pt x="1110" y="350"/>
                  </a:lnTo>
                  <a:lnTo>
                    <a:pt x="1062" y="314"/>
                  </a:lnTo>
                  <a:lnTo>
                    <a:pt x="1004" y="282"/>
                  </a:lnTo>
                  <a:lnTo>
                    <a:pt x="945" y="260"/>
                  </a:lnTo>
                  <a:lnTo>
                    <a:pt x="913" y="255"/>
                  </a:lnTo>
                  <a:lnTo>
                    <a:pt x="882" y="255"/>
                  </a:lnTo>
                  <a:lnTo>
                    <a:pt x="621" y="255"/>
                  </a:lnTo>
                  <a:lnTo>
                    <a:pt x="621" y="191"/>
                  </a:lnTo>
                  <a:lnTo>
                    <a:pt x="621" y="191"/>
                  </a:lnTo>
                  <a:lnTo>
                    <a:pt x="664" y="181"/>
                  </a:lnTo>
                  <a:lnTo>
                    <a:pt x="701" y="159"/>
                  </a:lnTo>
                  <a:lnTo>
                    <a:pt x="711" y="149"/>
                  </a:lnTo>
                  <a:lnTo>
                    <a:pt x="722" y="138"/>
                  </a:lnTo>
                  <a:lnTo>
                    <a:pt x="727" y="122"/>
                  </a:lnTo>
                  <a:lnTo>
                    <a:pt x="733" y="106"/>
                  </a:lnTo>
                  <a:lnTo>
                    <a:pt x="733" y="106"/>
                  </a:lnTo>
                  <a:lnTo>
                    <a:pt x="727" y="90"/>
                  </a:lnTo>
                  <a:lnTo>
                    <a:pt x="722" y="75"/>
                  </a:lnTo>
                  <a:lnTo>
                    <a:pt x="711" y="64"/>
                  </a:lnTo>
                  <a:lnTo>
                    <a:pt x="701" y="48"/>
                  </a:lnTo>
                  <a:lnTo>
                    <a:pt x="664" y="32"/>
                  </a:lnTo>
                  <a:lnTo>
                    <a:pt x="621" y="21"/>
                  </a:lnTo>
                  <a:lnTo>
                    <a:pt x="621" y="0"/>
                  </a:lnTo>
                  <a:lnTo>
                    <a:pt x="579" y="0"/>
                  </a:lnTo>
                  <a:lnTo>
                    <a:pt x="579" y="21"/>
                  </a:lnTo>
                  <a:lnTo>
                    <a:pt x="579" y="21"/>
                  </a:lnTo>
                  <a:lnTo>
                    <a:pt x="536" y="32"/>
                  </a:lnTo>
                  <a:lnTo>
                    <a:pt x="504" y="48"/>
                  </a:lnTo>
                  <a:lnTo>
                    <a:pt x="489" y="64"/>
                  </a:lnTo>
                  <a:lnTo>
                    <a:pt x="483" y="75"/>
                  </a:lnTo>
                  <a:lnTo>
                    <a:pt x="472" y="90"/>
                  </a:lnTo>
                  <a:lnTo>
                    <a:pt x="472" y="106"/>
                  </a:lnTo>
                  <a:lnTo>
                    <a:pt x="472" y="106"/>
                  </a:lnTo>
                  <a:lnTo>
                    <a:pt x="472" y="122"/>
                  </a:lnTo>
                  <a:lnTo>
                    <a:pt x="483" y="138"/>
                  </a:lnTo>
                  <a:lnTo>
                    <a:pt x="489" y="149"/>
                  </a:lnTo>
                  <a:lnTo>
                    <a:pt x="504" y="159"/>
                  </a:lnTo>
                  <a:lnTo>
                    <a:pt x="536" y="181"/>
                  </a:lnTo>
                  <a:lnTo>
                    <a:pt x="579" y="191"/>
                  </a:lnTo>
                  <a:lnTo>
                    <a:pt x="579" y="255"/>
                  </a:lnTo>
                  <a:lnTo>
                    <a:pt x="324" y="255"/>
                  </a:lnTo>
                  <a:lnTo>
                    <a:pt x="324" y="255"/>
                  </a:lnTo>
                  <a:lnTo>
                    <a:pt x="292" y="255"/>
                  </a:lnTo>
                  <a:lnTo>
                    <a:pt x="260" y="260"/>
                  </a:lnTo>
                  <a:lnTo>
                    <a:pt x="197" y="282"/>
                  </a:lnTo>
                  <a:lnTo>
                    <a:pt x="144" y="314"/>
                  </a:lnTo>
                  <a:lnTo>
                    <a:pt x="96" y="350"/>
                  </a:lnTo>
                  <a:lnTo>
                    <a:pt x="58" y="398"/>
                  </a:lnTo>
                  <a:lnTo>
                    <a:pt x="26" y="451"/>
                  </a:lnTo>
                  <a:lnTo>
                    <a:pt x="5" y="515"/>
                  </a:lnTo>
                  <a:lnTo>
                    <a:pt x="0" y="547"/>
                  </a:lnTo>
                  <a:lnTo>
                    <a:pt x="0" y="579"/>
                  </a:lnTo>
                  <a:lnTo>
                    <a:pt x="0" y="600"/>
                  </a:lnTo>
                  <a:lnTo>
                    <a:pt x="1179" y="600"/>
                  </a:lnTo>
                  <a:lnTo>
                    <a:pt x="1200" y="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Freeform 235"/>
            <p:cNvSpPr>
              <a:spLocks noChangeArrowheads="1"/>
            </p:cNvSpPr>
            <p:nvPr/>
          </p:nvSpPr>
          <p:spPr bwMode="auto">
            <a:xfrm>
              <a:off x="2220539" y="1736436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Freeform 236"/>
            <p:cNvSpPr>
              <a:spLocks noChangeArrowheads="1"/>
            </p:cNvSpPr>
            <p:nvPr/>
          </p:nvSpPr>
          <p:spPr bwMode="auto">
            <a:xfrm>
              <a:off x="2067038" y="1857138"/>
              <a:ext cx="47231" cy="13120"/>
            </a:xfrm>
            <a:custGeom>
              <a:avLst/>
              <a:gdLst>
                <a:gd name="T0" fmla="*/ 0 w 160"/>
                <a:gd name="T1" fmla="*/ 0 h 44"/>
                <a:gd name="T2" fmla="*/ 159 w 160"/>
                <a:gd name="T3" fmla="*/ 0 h 44"/>
                <a:gd name="T4" fmla="*/ 159 w 160"/>
                <a:gd name="T5" fmla="*/ 43 h 44"/>
                <a:gd name="T6" fmla="*/ 0 w 160"/>
                <a:gd name="T7" fmla="*/ 43 h 44"/>
                <a:gd name="T8" fmla="*/ 0 w 160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44">
                  <a:moveTo>
                    <a:pt x="0" y="0"/>
                  </a:moveTo>
                  <a:lnTo>
                    <a:pt x="159" y="0"/>
                  </a:lnTo>
                  <a:lnTo>
                    <a:pt x="159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Freeform 237"/>
            <p:cNvSpPr>
              <a:spLocks noChangeArrowheads="1"/>
            </p:cNvSpPr>
            <p:nvPr/>
          </p:nvSpPr>
          <p:spPr bwMode="auto">
            <a:xfrm>
              <a:off x="2122141" y="1857138"/>
              <a:ext cx="19679" cy="13120"/>
            </a:xfrm>
            <a:custGeom>
              <a:avLst/>
              <a:gdLst>
                <a:gd name="T0" fmla="*/ 0 w 65"/>
                <a:gd name="T1" fmla="*/ 0 h 44"/>
                <a:gd name="T2" fmla="*/ 64 w 65"/>
                <a:gd name="T3" fmla="*/ 0 h 44"/>
                <a:gd name="T4" fmla="*/ 64 w 65"/>
                <a:gd name="T5" fmla="*/ 43 h 44"/>
                <a:gd name="T6" fmla="*/ 0 w 65"/>
                <a:gd name="T7" fmla="*/ 43 h 44"/>
                <a:gd name="T8" fmla="*/ 0 w 6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4">
                  <a:moveTo>
                    <a:pt x="0" y="0"/>
                  </a:moveTo>
                  <a:lnTo>
                    <a:pt x="64" y="0"/>
                  </a:lnTo>
                  <a:lnTo>
                    <a:pt x="64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Freeform 238"/>
            <p:cNvSpPr>
              <a:spLocks noChangeArrowheads="1"/>
            </p:cNvSpPr>
            <p:nvPr/>
          </p:nvSpPr>
          <p:spPr bwMode="auto">
            <a:xfrm>
              <a:off x="2189052" y="1857138"/>
              <a:ext cx="69536" cy="13120"/>
            </a:xfrm>
            <a:custGeom>
              <a:avLst/>
              <a:gdLst>
                <a:gd name="T0" fmla="*/ 0 w 235"/>
                <a:gd name="T1" fmla="*/ 0 h 44"/>
                <a:gd name="T2" fmla="*/ 234 w 235"/>
                <a:gd name="T3" fmla="*/ 0 h 44"/>
                <a:gd name="T4" fmla="*/ 234 w 235"/>
                <a:gd name="T5" fmla="*/ 43 h 44"/>
                <a:gd name="T6" fmla="*/ 0 w 235"/>
                <a:gd name="T7" fmla="*/ 43 h 44"/>
                <a:gd name="T8" fmla="*/ 0 w 23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44">
                  <a:moveTo>
                    <a:pt x="0" y="0"/>
                  </a:moveTo>
                  <a:lnTo>
                    <a:pt x="234" y="0"/>
                  </a:lnTo>
                  <a:lnTo>
                    <a:pt x="234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Freeform 239"/>
            <p:cNvSpPr>
              <a:spLocks noChangeArrowheads="1"/>
            </p:cNvSpPr>
            <p:nvPr/>
          </p:nvSpPr>
          <p:spPr bwMode="auto">
            <a:xfrm>
              <a:off x="2081469" y="1972593"/>
              <a:ext cx="26240" cy="13120"/>
            </a:xfrm>
            <a:custGeom>
              <a:avLst/>
              <a:gdLst>
                <a:gd name="T0" fmla="*/ 0 w 86"/>
                <a:gd name="T1" fmla="*/ 0 h 43"/>
                <a:gd name="T2" fmla="*/ 85 w 86"/>
                <a:gd name="T3" fmla="*/ 0 h 43"/>
                <a:gd name="T4" fmla="*/ 85 w 86"/>
                <a:gd name="T5" fmla="*/ 42 h 43"/>
                <a:gd name="T6" fmla="*/ 0 w 86"/>
                <a:gd name="T7" fmla="*/ 42 h 43"/>
                <a:gd name="T8" fmla="*/ 0 w 8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43">
                  <a:moveTo>
                    <a:pt x="0" y="0"/>
                  </a:moveTo>
                  <a:lnTo>
                    <a:pt x="85" y="0"/>
                  </a:lnTo>
                  <a:lnTo>
                    <a:pt x="85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Freeform 240"/>
            <p:cNvSpPr>
              <a:spLocks noChangeArrowheads="1"/>
            </p:cNvSpPr>
            <p:nvPr/>
          </p:nvSpPr>
          <p:spPr bwMode="auto">
            <a:xfrm>
              <a:off x="2106397" y="1958161"/>
              <a:ext cx="11807" cy="14431"/>
            </a:xfrm>
            <a:custGeom>
              <a:avLst/>
              <a:gdLst>
                <a:gd name="T0" fmla="*/ 0 w 38"/>
                <a:gd name="T1" fmla="*/ 0 h 50"/>
                <a:gd name="T2" fmla="*/ 37 w 38"/>
                <a:gd name="T3" fmla="*/ 0 h 50"/>
                <a:gd name="T4" fmla="*/ 37 w 38"/>
                <a:gd name="T5" fmla="*/ 49 h 50"/>
                <a:gd name="T6" fmla="*/ 0 w 38"/>
                <a:gd name="T7" fmla="*/ 49 h 50"/>
                <a:gd name="T8" fmla="*/ 0 w 38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0">
                  <a:moveTo>
                    <a:pt x="0" y="0"/>
                  </a:moveTo>
                  <a:lnTo>
                    <a:pt x="37" y="0"/>
                  </a:lnTo>
                  <a:lnTo>
                    <a:pt x="37" y="49"/>
                  </a:lnTo>
                  <a:lnTo>
                    <a:pt x="0" y="4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Freeform 241"/>
            <p:cNvSpPr>
              <a:spLocks noChangeArrowheads="1"/>
            </p:cNvSpPr>
            <p:nvPr/>
          </p:nvSpPr>
          <p:spPr bwMode="auto">
            <a:xfrm>
              <a:off x="2156253" y="1972593"/>
              <a:ext cx="38047" cy="13120"/>
            </a:xfrm>
            <a:custGeom>
              <a:avLst/>
              <a:gdLst>
                <a:gd name="T0" fmla="*/ 0 w 128"/>
                <a:gd name="T1" fmla="*/ 0 h 43"/>
                <a:gd name="T2" fmla="*/ 127 w 128"/>
                <a:gd name="T3" fmla="*/ 0 h 43"/>
                <a:gd name="T4" fmla="*/ 127 w 128"/>
                <a:gd name="T5" fmla="*/ 42 h 43"/>
                <a:gd name="T6" fmla="*/ 0 w 128"/>
                <a:gd name="T7" fmla="*/ 42 h 43"/>
                <a:gd name="T8" fmla="*/ 0 w 128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43">
                  <a:moveTo>
                    <a:pt x="0" y="0"/>
                  </a:moveTo>
                  <a:lnTo>
                    <a:pt x="127" y="0"/>
                  </a:lnTo>
                  <a:lnTo>
                    <a:pt x="127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Freeform 242"/>
            <p:cNvSpPr>
              <a:spLocks noChangeArrowheads="1"/>
            </p:cNvSpPr>
            <p:nvPr/>
          </p:nvSpPr>
          <p:spPr bwMode="auto">
            <a:xfrm>
              <a:off x="2144444" y="1933233"/>
              <a:ext cx="83967" cy="19680"/>
            </a:xfrm>
            <a:custGeom>
              <a:avLst/>
              <a:gdLst>
                <a:gd name="T0" fmla="*/ 213 w 283"/>
                <a:gd name="T1" fmla="*/ 42 h 64"/>
                <a:gd name="T2" fmla="*/ 282 w 283"/>
                <a:gd name="T3" fmla="*/ 42 h 64"/>
                <a:gd name="T4" fmla="*/ 282 w 283"/>
                <a:gd name="T5" fmla="*/ 0 h 64"/>
                <a:gd name="T6" fmla="*/ 0 w 283"/>
                <a:gd name="T7" fmla="*/ 0 h 64"/>
                <a:gd name="T8" fmla="*/ 0 w 283"/>
                <a:gd name="T9" fmla="*/ 42 h 64"/>
                <a:gd name="T10" fmla="*/ 170 w 283"/>
                <a:gd name="T11" fmla="*/ 42 h 64"/>
                <a:gd name="T12" fmla="*/ 170 w 283"/>
                <a:gd name="T13" fmla="*/ 63 h 64"/>
                <a:gd name="T14" fmla="*/ 213 w 283"/>
                <a:gd name="T15" fmla="*/ 63 h 64"/>
                <a:gd name="T16" fmla="*/ 213 w 283"/>
                <a:gd name="T1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64">
                  <a:moveTo>
                    <a:pt x="213" y="42"/>
                  </a:moveTo>
                  <a:lnTo>
                    <a:pt x="282" y="42"/>
                  </a:lnTo>
                  <a:lnTo>
                    <a:pt x="282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70" y="42"/>
                  </a:lnTo>
                  <a:lnTo>
                    <a:pt x="170" y="63"/>
                  </a:lnTo>
                  <a:lnTo>
                    <a:pt x="213" y="63"/>
                  </a:lnTo>
                  <a:lnTo>
                    <a:pt x="213" y="4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Freeform 243"/>
            <p:cNvSpPr>
              <a:spLocks noChangeArrowheads="1"/>
            </p:cNvSpPr>
            <p:nvPr/>
          </p:nvSpPr>
          <p:spPr bwMode="auto">
            <a:xfrm>
              <a:off x="2220539" y="1964721"/>
              <a:ext cx="19680" cy="14432"/>
            </a:xfrm>
            <a:custGeom>
              <a:avLst/>
              <a:gdLst>
                <a:gd name="T0" fmla="*/ 0 w 65"/>
                <a:gd name="T1" fmla="*/ 0 h 49"/>
                <a:gd name="T2" fmla="*/ 64 w 65"/>
                <a:gd name="T3" fmla="*/ 0 h 49"/>
                <a:gd name="T4" fmla="*/ 64 w 65"/>
                <a:gd name="T5" fmla="*/ 48 h 49"/>
                <a:gd name="T6" fmla="*/ 0 w 65"/>
                <a:gd name="T7" fmla="*/ 48 h 49"/>
                <a:gd name="T8" fmla="*/ 0 w 6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9">
                  <a:moveTo>
                    <a:pt x="0" y="0"/>
                  </a:moveTo>
                  <a:lnTo>
                    <a:pt x="64" y="0"/>
                  </a:lnTo>
                  <a:lnTo>
                    <a:pt x="64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Freeform 244"/>
            <p:cNvSpPr>
              <a:spLocks noChangeArrowheads="1"/>
            </p:cNvSpPr>
            <p:nvPr/>
          </p:nvSpPr>
          <p:spPr bwMode="auto">
            <a:xfrm>
              <a:off x="2042110" y="1933233"/>
              <a:ext cx="351612" cy="70847"/>
            </a:xfrm>
            <a:custGeom>
              <a:avLst/>
              <a:gdLst>
                <a:gd name="T0" fmla="*/ 0 w 1184"/>
                <a:gd name="T1" fmla="*/ 116 h 240"/>
                <a:gd name="T2" fmla="*/ 10 w 1184"/>
                <a:gd name="T3" fmla="*/ 164 h 240"/>
                <a:gd name="T4" fmla="*/ 52 w 1184"/>
                <a:gd name="T5" fmla="*/ 217 h 240"/>
                <a:gd name="T6" fmla="*/ 116 w 1184"/>
                <a:gd name="T7" fmla="*/ 239 h 240"/>
                <a:gd name="T8" fmla="*/ 1088 w 1184"/>
                <a:gd name="T9" fmla="*/ 233 h 240"/>
                <a:gd name="T10" fmla="*/ 1146 w 1184"/>
                <a:gd name="T11" fmla="*/ 201 h 240"/>
                <a:gd name="T12" fmla="*/ 1178 w 1184"/>
                <a:gd name="T13" fmla="*/ 143 h 240"/>
                <a:gd name="T14" fmla="*/ 1178 w 1184"/>
                <a:gd name="T15" fmla="*/ 95 h 240"/>
                <a:gd name="T16" fmla="*/ 1146 w 1184"/>
                <a:gd name="T17" fmla="*/ 37 h 240"/>
                <a:gd name="T18" fmla="*/ 1088 w 1184"/>
                <a:gd name="T19" fmla="*/ 5 h 240"/>
                <a:gd name="T20" fmla="*/ 817 w 1184"/>
                <a:gd name="T21" fmla="*/ 42 h 240"/>
                <a:gd name="T22" fmla="*/ 1067 w 1184"/>
                <a:gd name="T23" fmla="*/ 42 h 240"/>
                <a:gd name="T24" fmla="*/ 1067 w 1184"/>
                <a:gd name="T25" fmla="*/ 42 h 240"/>
                <a:gd name="T26" fmla="*/ 1072 w 1184"/>
                <a:gd name="T27" fmla="*/ 47 h 240"/>
                <a:gd name="T28" fmla="*/ 1072 w 1184"/>
                <a:gd name="T29" fmla="*/ 47 h 240"/>
                <a:gd name="T30" fmla="*/ 1077 w 1184"/>
                <a:gd name="T31" fmla="*/ 47 h 240"/>
                <a:gd name="T32" fmla="*/ 1077 w 1184"/>
                <a:gd name="T33" fmla="*/ 47 h 240"/>
                <a:gd name="T34" fmla="*/ 1082 w 1184"/>
                <a:gd name="T35" fmla="*/ 47 h 240"/>
                <a:gd name="T36" fmla="*/ 1082 w 1184"/>
                <a:gd name="T37" fmla="*/ 47 h 240"/>
                <a:gd name="T38" fmla="*/ 1088 w 1184"/>
                <a:gd name="T39" fmla="*/ 47 h 240"/>
                <a:gd name="T40" fmla="*/ 1088 w 1184"/>
                <a:gd name="T41" fmla="*/ 47 h 240"/>
                <a:gd name="T42" fmla="*/ 1093 w 1184"/>
                <a:gd name="T43" fmla="*/ 53 h 240"/>
                <a:gd name="T44" fmla="*/ 1093 w 1184"/>
                <a:gd name="T45" fmla="*/ 53 h 240"/>
                <a:gd name="T46" fmla="*/ 1099 w 1184"/>
                <a:gd name="T47" fmla="*/ 53 h 240"/>
                <a:gd name="T48" fmla="*/ 1099 w 1184"/>
                <a:gd name="T49" fmla="*/ 53 h 240"/>
                <a:gd name="T50" fmla="*/ 1103 w 1184"/>
                <a:gd name="T51" fmla="*/ 53 h 240"/>
                <a:gd name="T52" fmla="*/ 1103 w 1184"/>
                <a:gd name="T53" fmla="*/ 58 h 240"/>
                <a:gd name="T54" fmla="*/ 1103 w 1184"/>
                <a:gd name="T55" fmla="*/ 58 h 240"/>
                <a:gd name="T56" fmla="*/ 1109 w 1184"/>
                <a:gd name="T57" fmla="*/ 58 h 240"/>
                <a:gd name="T58" fmla="*/ 1109 w 1184"/>
                <a:gd name="T59" fmla="*/ 63 h 240"/>
                <a:gd name="T60" fmla="*/ 1114 w 1184"/>
                <a:gd name="T61" fmla="*/ 63 h 240"/>
                <a:gd name="T62" fmla="*/ 1050 w 1184"/>
                <a:gd name="T63" fmla="*/ 106 h 240"/>
                <a:gd name="T64" fmla="*/ 1135 w 1184"/>
                <a:gd name="T65" fmla="*/ 111 h 240"/>
                <a:gd name="T66" fmla="*/ 1135 w 1184"/>
                <a:gd name="T67" fmla="*/ 111 h 240"/>
                <a:gd name="T68" fmla="*/ 1130 w 1184"/>
                <a:gd name="T69" fmla="*/ 148 h 240"/>
                <a:gd name="T70" fmla="*/ 1061 w 1184"/>
                <a:gd name="T71" fmla="*/ 191 h 240"/>
                <a:gd name="T72" fmla="*/ 944 w 1184"/>
                <a:gd name="T73" fmla="*/ 175 h 240"/>
                <a:gd name="T74" fmla="*/ 838 w 1184"/>
                <a:gd name="T75" fmla="*/ 169 h 240"/>
                <a:gd name="T76" fmla="*/ 116 w 1184"/>
                <a:gd name="T77" fmla="*/ 191 h 240"/>
                <a:gd name="T78" fmla="*/ 68 w 1184"/>
                <a:gd name="T79" fmla="*/ 169 h 240"/>
                <a:gd name="T80" fmla="*/ 42 w 1184"/>
                <a:gd name="T81" fmla="*/ 116 h 240"/>
                <a:gd name="T82" fmla="*/ 90 w 1184"/>
                <a:gd name="T83" fmla="*/ 53 h 240"/>
                <a:gd name="T84" fmla="*/ 169 w 1184"/>
                <a:gd name="T85" fmla="*/ 0 h 240"/>
                <a:gd name="T86" fmla="*/ 95 w 1184"/>
                <a:gd name="T87" fmla="*/ 5 h 240"/>
                <a:gd name="T88" fmla="*/ 36 w 1184"/>
                <a:gd name="T89" fmla="*/ 37 h 240"/>
                <a:gd name="T90" fmla="*/ 4 w 1184"/>
                <a:gd name="T91" fmla="*/ 9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4" h="240">
                  <a:moveTo>
                    <a:pt x="0" y="116"/>
                  </a:move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4" y="143"/>
                  </a:lnTo>
                  <a:lnTo>
                    <a:pt x="10" y="164"/>
                  </a:lnTo>
                  <a:lnTo>
                    <a:pt x="21" y="186"/>
                  </a:lnTo>
                  <a:lnTo>
                    <a:pt x="36" y="201"/>
                  </a:lnTo>
                  <a:lnTo>
                    <a:pt x="52" y="217"/>
                  </a:lnTo>
                  <a:lnTo>
                    <a:pt x="74" y="228"/>
                  </a:lnTo>
                  <a:lnTo>
                    <a:pt x="95" y="233"/>
                  </a:lnTo>
                  <a:lnTo>
                    <a:pt x="116" y="239"/>
                  </a:lnTo>
                  <a:lnTo>
                    <a:pt x="1061" y="239"/>
                  </a:lnTo>
                  <a:lnTo>
                    <a:pt x="1061" y="239"/>
                  </a:lnTo>
                  <a:lnTo>
                    <a:pt x="1088" y="233"/>
                  </a:lnTo>
                  <a:lnTo>
                    <a:pt x="1109" y="228"/>
                  </a:lnTo>
                  <a:lnTo>
                    <a:pt x="1130" y="217"/>
                  </a:lnTo>
                  <a:lnTo>
                    <a:pt x="1146" y="201"/>
                  </a:lnTo>
                  <a:lnTo>
                    <a:pt x="1162" y="186"/>
                  </a:lnTo>
                  <a:lnTo>
                    <a:pt x="1173" y="164"/>
                  </a:lnTo>
                  <a:lnTo>
                    <a:pt x="1178" y="143"/>
                  </a:lnTo>
                  <a:lnTo>
                    <a:pt x="1183" y="116"/>
                  </a:lnTo>
                  <a:lnTo>
                    <a:pt x="1183" y="116"/>
                  </a:lnTo>
                  <a:lnTo>
                    <a:pt x="1178" y="95"/>
                  </a:lnTo>
                  <a:lnTo>
                    <a:pt x="1173" y="74"/>
                  </a:lnTo>
                  <a:lnTo>
                    <a:pt x="1162" y="53"/>
                  </a:lnTo>
                  <a:lnTo>
                    <a:pt x="1146" y="37"/>
                  </a:lnTo>
                  <a:lnTo>
                    <a:pt x="1130" y="21"/>
                  </a:lnTo>
                  <a:lnTo>
                    <a:pt x="1109" y="10"/>
                  </a:lnTo>
                  <a:lnTo>
                    <a:pt x="1088" y="5"/>
                  </a:lnTo>
                  <a:lnTo>
                    <a:pt x="1061" y="0"/>
                  </a:lnTo>
                  <a:lnTo>
                    <a:pt x="817" y="0"/>
                  </a:lnTo>
                  <a:lnTo>
                    <a:pt x="817" y="42"/>
                  </a:lnTo>
                  <a:lnTo>
                    <a:pt x="1061" y="42"/>
                  </a:lnTo>
                  <a:lnTo>
                    <a:pt x="1061" y="42"/>
                  </a:lnTo>
                  <a:lnTo>
                    <a:pt x="1067" y="42"/>
                  </a:lnTo>
                  <a:lnTo>
                    <a:pt x="1067" y="42"/>
                  </a:lnTo>
                  <a:lnTo>
                    <a:pt x="1067" y="42"/>
                  </a:lnTo>
                  <a:lnTo>
                    <a:pt x="1067" y="42"/>
                  </a:lnTo>
                  <a:lnTo>
                    <a:pt x="1072" y="42"/>
                  </a:lnTo>
                  <a:lnTo>
                    <a:pt x="1072" y="42"/>
                  </a:lnTo>
                  <a:lnTo>
                    <a:pt x="1072" y="47"/>
                  </a:lnTo>
                  <a:lnTo>
                    <a:pt x="1072" y="47"/>
                  </a:lnTo>
                  <a:lnTo>
                    <a:pt x="1072" y="47"/>
                  </a:lnTo>
                  <a:lnTo>
                    <a:pt x="1072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77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2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88" y="47"/>
                  </a:lnTo>
                  <a:lnTo>
                    <a:pt x="1093" y="47"/>
                  </a:lnTo>
                  <a:lnTo>
                    <a:pt x="1093" y="47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3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099" y="53"/>
                  </a:lnTo>
                  <a:lnTo>
                    <a:pt x="1103" y="53"/>
                  </a:lnTo>
                  <a:lnTo>
                    <a:pt x="1103" y="53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3" y="58"/>
                  </a:lnTo>
                  <a:lnTo>
                    <a:pt x="1109" y="58"/>
                  </a:lnTo>
                  <a:lnTo>
                    <a:pt x="1109" y="58"/>
                  </a:lnTo>
                  <a:lnTo>
                    <a:pt x="1109" y="58"/>
                  </a:lnTo>
                  <a:lnTo>
                    <a:pt x="1109" y="58"/>
                  </a:lnTo>
                  <a:lnTo>
                    <a:pt x="1109" y="63"/>
                  </a:lnTo>
                  <a:lnTo>
                    <a:pt x="1109" y="63"/>
                  </a:lnTo>
                  <a:lnTo>
                    <a:pt x="1114" y="63"/>
                  </a:lnTo>
                  <a:lnTo>
                    <a:pt x="1114" y="63"/>
                  </a:lnTo>
                  <a:lnTo>
                    <a:pt x="1114" y="63"/>
                  </a:lnTo>
                  <a:lnTo>
                    <a:pt x="1050" y="63"/>
                  </a:lnTo>
                  <a:lnTo>
                    <a:pt x="1050" y="106"/>
                  </a:lnTo>
                  <a:lnTo>
                    <a:pt x="1135" y="106"/>
                  </a:lnTo>
                  <a:lnTo>
                    <a:pt x="1135" y="106"/>
                  </a:lnTo>
                  <a:lnTo>
                    <a:pt x="1135" y="111"/>
                  </a:lnTo>
                  <a:lnTo>
                    <a:pt x="1135" y="111"/>
                  </a:lnTo>
                  <a:lnTo>
                    <a:pt x="1135" y="111"/>
                  </a:lnTo>
                  <a:lnTo>
                    <a:pt x="1135" y="111"/>
                  </a:lnTo>
                  <a:lnTo>
                    <a:pt x="1135" y="116"/>
                  </a:lnTo>
                  <a:lnTo>
                    <a:pt x="1135" y="116"/>
                  </a:lnTo>
                  <a:lnTo>
                    <a:pt x="1130" y="148"/>
                  </a:lnTo>
                  <a:lnTo>
                    <a:pt x="1114" y="169"/>
                  </a:lnTo>
                  <a:lnTo>
                    <a:pt x="1093" y="186"/>
                  </a:lnTo>
                  <a:lnTo>
                    <a:pt x="1061" y="191"/>
                  </a:lnTo>
                  <a:lnTo>
                    <a:pt x="838" y="191"/>
                  </a:lnTo>
                  <a:lnTo>
                    <a:pt x="838" y="175"/>
                  </a:lnTo>
                  <a:lnTo>
                    <a:pt x="944" y="175"/>
                  </a:lnTo>
                  <a:lnTo>
                    <a:pt x="944" y="133"/>
                  </a:lnTo>
                  <a:lnTo>
                    <a:pt x="838" y="133"/>
                  </a:lnTo>
                  <a:lnTo>
                    <a:pt x="838" y="169"/>
                  </a:lnTo>
                  <a:lnTo>
                    <a:pt x="796" y="169"/>
                  </a:lnTo>
                  <a:lnTo>
                    <a:pt x="796" y="191"/>
                  </a:lnTo>
                  <a:lnTo>
                    <a:pt x="116" y="191"/>
                  </a:lnTo>
                  <a:lnTo>
                    <a:pt x="116" y="191"/>
                  </a:lnTo>
                  <a:lnTo>
                    <a:pt x="90" y="186"/>
                  </a:lnTo>
                  <a:lnTo>
                    <a:pt x="68" y="169"/>
                  </a:lnTo>
                  <a:lnTo>
                    <a:pt x="52" y="148"/>
                  </a:lnTo>
                  <a:lnTo>
                    <a:pt x="42" y="116"/>
                  </a:lnTo>
                  <a:lnTo>
                    <a:pt x="42" y="116"/>
                  </a:lnTo>
                  <a:lnTo>
                    <a:pt x="52" y="90"/>
                  </a:lnTo>
                  <a:lnTo>
                    <a:pt x="68" y="69"/>
                  </a:lnTo>
                  <a:lnTo>
                    <a:pt x="90" y="53"/>
                  </a:lnTo>
                  <a:lnTo>
                    <a:pt x="116" y="42"/>
                  </a:lnTo>
                  <a:lnTo>
                    <a:pt x="169" y="42"/>
                  </a:lnTo>
                  <a:lnTo>
                    <a:pt x="169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95" y="5"/>
                  </a:lnTo>
                  <a:lnTo>
                    <a:pt x="74" y="10"/>
                  </a:lnTo>
                  <a:lnTo>
                    <a:pt x="52" y="21"/>
                  </a:lnTo>
                  <a:lnTo>
                    <a:pt x="36" y="37"/>
                  </a:lnTo>
                  <a:lnTo>
                    <a:pt x="21" y="53"/>
                  </a:lnTo>
                  <a:lnTo>
                    <a:pt x="10" y="74"/>
                  </a:lnTo>
                  <a:lnTo>
                    <a:pt x="4" y="95"/>
                  </a:lnTo>
                  <a:lnTo>
                    <a:pt x="0" y="11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245"/>
            <p:cNvSpPr>
              <a:spLocks noChangeArrowheads="1"/>
            </p:cNvSpPr>
            <p:nvPr/>
          </p:nvSpPr>
          <p:spPr bwMode="auto">
            <a:xfrm>
              <a:off x="2206108" y="2027696"/>
              <a:ext cx="97087" cy="14432"/>
            </a:xfrm>
            <a:custGeom>
              <a:avLst/>
              <a:gdLst>
                <a:gd name="T0" fmla="*/ 0 w 325"/>
                <a:gd name="T1" fmla="*/ 0 h 49"/>
                <a:gd name="T2" fmla="*/ 324 w 325"/>
                <a:gd name="T3" fmla="*/ 0 h 49"/>
                <a:gd name="T4" fmla="*/ 324 w 325"/>
                <a:gd name="T5" fmla="*/ 48 h 49"/>
                <a:gd name="T6" fmla="*/ 0 w 325"/>
                <a:gd name="T7" fmla="*/ 48 h 49"/>
                <a:gd name="T8" fmla="*/ 0 w 32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49">
                  <a:moveTo>
                    <a:pt x="0" y="0"/>
                  </a:moveTo>
                  <a:lnTo>
                    <a:pt x="324" y="0"/>
                  </a:lnTo>
                  <a:lnTo>
                    <a:pt x="324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Freeform 246"/>
            <p:cNvSpPr>
              <a:spLocks noChangeArrowheads="1"/>
            </p:cNvSpPr>
            <p:nvPr/>
          </p:nvSpPr>
          <p:spPr bwMode="auto">
            <a:xfrm>
              <a:off x="2315002" y="2027696"/>
              <a:ext cx="19680" cy="14432"/>
            </a:xfrm>
            <a:custGeom>
              <a:avLst/>
              <a:gdLst>
                <a:gd name="T0" fmla="*/ 0 w 65"/>
                <a:gd name="T1" fmla="*/ 0 h 49"/>
                <a:gd name="T2" fmla="*/ 64 w 65"/>
                <a:gd name="T3" fmla="*/ 0 h 49"/>
                <a:gd name="T4" fmla="*/ 64 w 65"/>
                <a:gd name="T5" fmla="*/ 48 h 49"/>
                <a:gd name="T6" fmla="*/ 0 w 65"/>
                <a:gd name="T7" fmla="*/ 48 h 49"/>
                <a:gd name="T8" fmla="*/ 0 w 6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9">
                  <a:moveTo>
                    <a:pt x="0" y="0"/>
                  </a:moveTo>
                  <a:lnTo>
                    <a:pt x="64" y="0"/>
                  </a:lnTo>
                  <a:lnTo>
                    <a:pt x="64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247"/>
            <p:cNvSpPr>
              <a:spLocks noChangeArrowheads="1"/>
            </p:cNvSpPr>
            <p:nvPr/>
          </p:nvSpPr>
          <p:spPr bwMode="auto">
            <a:xfrm>
              <a:off x="2194300" y="2055248"/>
              <a:ext cx="34112" cy="13120"/>
            </a:xfrm>
            <a:custGeom>
              <a:avLst/>
              <a:gdLst>
                <a:gd name="T0" fmla="*/ 0 w 113"/>
                <a:gd name="T1" fmla="*/ 0 h 44"/>
                <a:gd name="T2" fmla="*/ 112 w 113"/>
                <a:gd name="T3" fmla="*/ 0 h 44"/>
                <a:gd name="T4" fmla="*/ 112 w 113"/>
                <a:gd name="T5" fmla="*/ 43 h 44"/>
                <a:gd name="T6" fmla="*/ 0 w 113"/>
                <a:gd name="T7" fmla="*/ 43 h 44"/>
                <a:gd name="T8" fmla="*/ 0 w 11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44">
                  <a:moveTo>
                    <a:pt x="0" y="0"/>
                  </a:moveTo>
                  <a:lnTo>
                    <a:pt x="112" y="0"/>
                  </a:lnTo>
                  <a:lnTo>
                    <a:pt x="11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7649798" y="4364730"/>
            <a:ext cx="402778" cy="366044"/>
            <a:chOff x="7592888" y="4209720"/>
            <a:chExt cx="402778" cy="366044"/>
          </a:xfrm>
        </p:grpSpPr>
        <p:sp>
          <p:nvSpPr>
            <p:cNvPr id="92" name="Freeform 862"/>
            <p:cNvSpPr>
              <a:spLocks noChangeArrowheads="1"/>
            </p:cNvSpPr>
            <p:nvPr/>
          </p:nvSpPr>
          <p:spPr bwMode="auto">
            <a:xfrm>
              <a:off x="7629623" y="4448501"/>
              <a:ext cx="76095" cy="38048"/>
            </a:xfrm>
            <a:custGeom>
              <a:avLst/>
              <a:gdLst>
                <a:gd name="T0" fmla="*/ 256 w 257"/>
                <a:gd name="T1" fmla="*/ 127 h 128"/>
                <a:gd name="T2" fmla="*/ 256 w 257"/>
                <a:gd name="T3" fmla="*/ 127 h 128"/>
                <a:gd name="T4" fmla="*/ 250 w 257"/>
                <a:gd name="T5" fmla="*/ 101 h 128"/>
                <a:gd name="T6" fmla="*/ 245 w 257"/>
                <a:gd name="T7" fmla="*/ 80 h 128"/>
                <a:gd name="T8" fmla="*/ 234 w 257"/>
                <a:gd name="T9" fmla="*/ 59 h 128"/>
                <a:gd name="T10" fmla="*/ 218 w 257"/>
                <a:gd name="T11" fmla="*/ 37 h 128"/>
                <a:gd name="T12" fmla="*/ 197 w 257"/>
                <a:gd name="T13" fmla="*/ 22 h 128"/>
                <a:gd name="T14" fmla="*/ 175 w 257"/>
                <a:gd name="T15" fmla="*/ 11 h 128"/>
                <a:gd name="T16" fmla="*/ 154 w 257"/>
                <a:gd name="T17" fmla="*/ 5 h 128"/>
                <a:gd name="T18" fmla="*/ 128 w 257"/>
                <a:gd name="T19" fmla="*/ 0 h 128"/>
                <a:gd name="T20" fmla="*/ 128 w 257"/>
                <a:gd name="T21" fmla="*/ 0 h 128"/>
                <a:gd name="T22" fmla="*/ 101 w 257"/>
                <a:gd name="T23" fmla="*/ 5 h 128"/>
                <a:gd name="T24" fmla="*/ 80 w 257"/>
                <a:gd name="T25" fmla="*/ 11 h 128"/>
                <a:gd name="T26" fmla="*/ 59 w 257"/>
                <a:gd name="T27" fmla="*/ 22 h 128"/>
                <a:gd name="T28" fmla="*/ 38 w 257"/>
                <a:gd name="T29" fmla="*/ 37 h 128"/>
                <a:gd name="T30" fmla="*/ 22 w 257"/>
                <a:gd name="T31" fmla="*/ 59 h 128"/>
                <a:gd name="T32" fmla="*/ 11 w 257"/>
                <a:gd name="T33" fmla="*/ 80 h 128"/>
                <a:gd name="T34" fmla="*/ 6 w 257"/>
                <a:gd name="T35" fmla="*/ 101 h 128"/>
                <a:gd name="T36" fmla="*/ 0 w 257"/>
                <a:gd name="T37" fmla="*/ 127 h 128"/>
                <a:gd name="T38" fmla="*/ 43 w 257"/>
                <a:gd name="T39" fmla="*/ 127 h 128"/>
                <a:gd name="T40" fmla="*/ 43 w 257"/>
                <a:gd name="T41" fmla="*/ 127 h 128"/>
                <a:gd name="T42" fmla="*/ 43 w 257"/>
                <a:gd name="T43" fmla="*/ 112 h 128"/>
                <a:gd name="T44" fmla="*/ 49 w 257"/>
                <a:gd name="T45" fmla="*/ 96 h 128"/>
                <a:gd name="T46" fmla="*/ 70 w 257"/>
                <a:gd name="T47" fmla="*/ 69 h 128"/>
                <a:gd name="T48" fmla="*/ 96 w 257"/>
                <a:gd name="T49" fmla="*/ 48 h 128"/>
                <a:gd name="T50" fmla="*/ 112 w 257"/>
                <a:gd name="T51" fmla="*/ 43 h 128"/>
                <a:gd name="T52" fmla="*/ 128 w 257"/>
                <a:gd name="T53" fmla="*/ 43 h 128"/>
                <a:gd name="T54" fmla="*/ 128 w 257"/>
                <a:gd name="T55" fmla="*/ 43 h 128"/>
                <a:gd name="T56" fmla="*/ 144 w 257"/>
                <a:gd name="T57" fmla="*/ 43 h 128"/>
                <a:gd name="T58" fmla="*/ 160 w 257"/>
                <a:gd name="T59" fmla="*/ 48 h 128"/>
                <a:gd name="T60" fmla="*/ 186 w 257"/>
                <a:gd name="T61" fmla="*/ 69 h 128"/>
                <a:gd name="T62" fmla="*/ 207 w 257"/>
                <a:gd name="T63" fmla="*/ 96 h 128"/>
                <a:gd name="T64" fmla="*/ 213 w 257"/>
                <a:gd name="T65" fmla="*/ 112 h 128"/>
                <a:gd name="T66" fmla="*/ 213 w 257"/>
                <a:gd name="T67" fmla="*/ 127 h 128"/>
                <a:gd name="T68" fmla="*/ 256 w 257"/>
                <a:gd name="T69" fmla="*/ 1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7" h="128">
                  <a:moveTo>
                    <a:pt x="256" y="127"/>
                  </a:moveTo>
                  <a:lnTo>
                    <a:pt x="256" y="127"/>
                  </a:lnTo>
                  <a:lnTo>
                    <a:pt x="250" y="101"/>
                  </a:lnTo>
                  <a:lnTo>
                    <a:pt x="245" y="80"/>
                  </a:lnTo>
                  <a:lnTo>
                    <a:pt x="234" y="59"/>
                  </a:lnTo>
                  <a:lnTo>
                    <a:pt x="218" y="37"/>
                  </a:lnTo>
                  <a:lnTo>
                    <a:pt x="197" y="22"/>
                  </a:lnTo>
                  <a:lnTo>
                    <a:pt x="175" y="11"/>
                  </a:lnTo>
                  <a:lnTo>
                    <a:pt x="154" y="5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01" y="5"/>
                  </a:lnTo>
                  <a:lnTo>
                    <a:pt x="80" y="11"/>
                  </a:lnTo>
                  <a:lnTo>
                    <a:pt x="59" y="22"/>
                  </a:lnTo>
                  <a:lnTo>
                    <a:pt x="38" y="37"/>
                  </a:lnTo>
                  <a:lnTo>
                    <a:pt x="22" y="59"/>
                  </a:lnTo>
                  <a:lnTo>
                    <a:pt x="11" y="80"/>
                  </a:lnTo>
                  <a:lnTo>
                    <a:pt x="6" y="101"/>
                  </a:lnTo>
                  <a:lnTo>
                    <a:pt x="0" y="127"/>
                  </a:lnTo>
                  <a:lnTo>
                    <a:pt x="43" y="127"/>
                  </a:lnTo>
                  <a:lnTo>
                    <a:pt x="43" y="127"/>
                  </a:lnTo>
                  <a:lnTo>
                    <a:pt x="43" y="112"/>
                  </a:lnTo>
                  <a:lnTo>
                    <a:pt x="49" y="96"/>
                  </a:lnTo>
                  <a:lnTo>
                    <a:pt x="70" y="69"/>
                  </a:lnTo>
                  <a:lnTo>
                    <a:pt x="96" y="48"/>
                  </a:lnTo>
                  <a:lnTo>
                    <a:pt x="112" y="43"/>
                  </a:lnTo>
                  <a:lnTo>
                    <a:pt x="128" y="43"/>
                  </a:lnTo>
                  <a:lnTo>
                    <a:pt x="128" y="43"/>
                  </a:lnTo>
                  <a:lnTo>
                    <a:pt x="144" y="43"/>
                  </a:lnTo>
                  <a:lnTo>
                    <a:pt x="160" y="48"/>
                  </a:lnTo>
                  <a:lnTo>
                    <a:pt x="186" y="69"/>
                  </a:lnTo>
                  <a:lnTo>
                    <a:pt x="207" y="96"/>
                  </a:lnTo>
                  <a:lnTo>
                    <a:pt x="213" y="112"/>
                  </a:lnTo>
                  <a:lnTo>
                    <a:pt x="213" y="127"/>
                  </a:lnTo>
                  <a:lnTo>
                    <a:pt x="256" y="127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Freeform 863"/>
            <p:cNvSpPr>
              <a:spLocks noChangeArrowheads="1"/>
            </p:cNvSpPr>
            <p:nvPr/>
          </p:nvSpPr>
          <p:spPr bwMode="auto">
            <a:xfrm>
              <a:off x="7649303" y="4468182"/>
              <a:ext cx="38048" cy="19679"/>
            </a:xfrm>
            <a:custGeom>
              <a:avLst/>
              <a:gdLst>
                <a:gd name="T0" fmla="*/ 64 w 129"/>
                <a:gd name="T1" fmla="*/ 0 h 64"/>
                <a:gd name="T2" fmla="*/ 64 w 129"/>
                <a:gd name="T3" fmla="*/ 0 h 64"/>
                <a:gd name="T4" fmla="*/ 37 w 129"/>
                <a:gd name="T5" fmla="*/ 5 h 64"/>
                <a:gd name="T6" fmla="*/ 16 w 129"/>
                <a:gd name="T7" fmla="*/ 16 h 64"/>
                <a:gd name="T8" fmla="*/ 6 w 129"/>
                <a:gd name="T9" fmla="*/ 37 h 64"/>
                <a:gd name="T10" fmla="*/ 0 w 129"/>
                <a:gd name="T11" fmla="*/ 63 h 64"/>
                <a:gd name="T12" fmla="*/ 43 w 129"/>
                <a:gd name="T13" fmla="*/ 63 h 64"/>
                <a:gd name="T14" fmla="*/ 43 w 129"/>
                <a:gd name="T15" fmla="*/ 63 h 64"/>
                <a:gd name="T16" fmla="*/ 43 w 129"/>
                <a:gd name="T17" fmla="*/ 53 h 64"/>
                <a:gd name="T18" fmla="*/ 48 w 129"/>
                <a:gd name="T19" fmla="*/ 48 h 64"/>
                <a:gd name="T20" fmla="*/ 53 w 129"/>
                <a:gd name="T21" fmla="*/ 42 h 64"/>
                <a:gd name="T22" fmla="*/ 64 w 129"/>
                <a:gd name="T23" fmla="*/ 42 h 64"/>
                <a:gd name="T24" fmla="*/ 64 w 129"/>
                <a:gd name="T25" fmla="*/ 42 h 64"/>
                <a:gd name="T26" fmla="*/ 69 w 129"/>
                <a:gd name="T27" fmla="*/ 42 h 64"/>
                <a:gd name="T28" fmla="*/ 80 w 129"/>
                <a:gd name="T29" fmla="*/ 48 h 64"/>
                <a:gd name="T30" fmla="*/ 85 w 129"/>
                <a:gd name="T31" fmla="*/ 53 h 64"/>
                <a:gd name="T32" fmla="*/ 85 w 129"/>
                <a:gd name="T33" fmla="*/ 63 h 64"/>
                <a:gd name="T34" fmla="*/ 128 w 129"/>
                <a:gd name="T35" fmla="*/ 63 h 64"/>
                <a:gd name="T36" fmla="*/ 128 w 129"/>
                <a:gd name="T37" fmla="*/ 63 h 64"/>
                <a:gd name="T38" fmla="*/ 122 w 129"/>
                <a:gd name="T39" fmla="*/ 37 h 64"/>
                <a:gd name="T40" fmla="*/ 107 w 129"/>
                <a:gd name="T41" fmla="*/ 16 h 64"/>
                <a:gd name="T42" fmla="*/ 85 w 129"/>
                <a:gd name="T43" fmla="*/ 5 h 64"/>
                <a:gd name="T44" fmla="*/ 64 w 129"/>
                <a:gd name="T4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9" h="64">
                  <a:moveTo>
                    <a:pt x="64" y="0"/>
                  </a:moveTo>
                  <a:lnTo>
                    <a:pt x="64" y="0"/>
                  </a:lnTo>
                  <a:lnTo>
                    <a:pt x="37" y="5"/>
                  </a:lnTo>
                  <a:lnTo>
                    <a:pt x="16" y="16"/>
                  </a:lnTo>
                  <a:lnTo>
                    <a:pt x="6" y="37"/>
                  </a:lnTo>
                  <a:lnTo>
                    <a:pt x="0" y="63"/>
                  </a:lnTo>
                  <a:lnTo>
                    <a:pt x="43" y="63"/>
                  </a:lnTo>
                  <a:lnTo>
                    <a:pt x="43" y="63"/>
                  </a:lnTo>
                  <a:lnTo>
                    <a:pt x="43" y="53"/>
                  </a:lnTo>
                  <a:lnTo>
                    <a:pt x="48" y="48"/>
                  </a:lnTo>
                  <a:lnTo>
                    <a:pt x="53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9" y="42"/>
                  </a:lnTo>
                  <a:lnTo>
                    <a:pt x="80" y="48"/>
                  </a:lnTo>
                  <a:lnTo>
                    <a:pt x="85" y="53"/>
                  </a:lnTo>
                  <a:lnTo>
                    <a:pt x="85" y="63"/>
                  </a:lnTo>
                  <a:lnTo>
                    <a:pt x="128" y="63"/>
                  </a:lnTo>
                  <a:lnTo>
                    <a:pt x="128" y="63"/>
                  </a:lnTo>
                  <a:lnTo>
                    <a:pt x="122" y="37"/>
                  </a:lnTo>
                  <a:lnTo>
                    <a:pt x="107" y="16"/>
                  </a:lnTo>
                  <a:lnTo>
                    <a:pt x="85" y="5"/>
                  </a:lnTo>
                  <a:lnTo>
                    <a:pt x="64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Freeform 864"/>
            <p:cNvSpPr>
              <a:spLocks noChangeArrowheads="1"/>
            </p:cNvSpPr>
            <p:nvPr/>
          </p:nvSpPr>
          <p:spPr bwMode="auto">
            <a:xfrm>
              <a:off x="7611255" y="4279256"/>
              <a:ext cx="371291" cy="207293"/>
            </a:xfrm>
            <a:custGeom>
              <a:avLst/>
              <a:gdLst>
                <a:gd name="T0" fmla="*/ 902 w 1248"/>
                <a:gd name="T1" fmla="*/ 590 h 696"/>
                <a:gd name="T2" fmla="*/ 467 w 1248"/>
                <a:gd name="T3" fmla="*/ 319 h 696"/>
                <a:gd name="T4" fmla="*/ 302 w 1248"/>
                <a:gd name="T5" fmla="*/ 484 h 696"/>
                <a:gd name="T6" fmla="*/ 281 w 1248"/>
                <a:gd name="T7" fmla="*/ 478 h 696"/>
                <a:gd name="T8" fmla="*/ 462 w 1248"/>
                <a:gd name="T9" fmla="*/ 298 h 696"/>
                <a:gd name="T10" fmla="*/ 658 w 1248"/>
                <a:gd name="T11" fmla="*/ 351 h 696"/>
                <a:gd name="T12" fmla="*/ 712 w 1248"/>
                <a:gd name="T13" fmla="*/ 484 h 696"/>
                <a:gd name="T14" fmla="*/ 610 w 1248"/>
                <a:gd name="T15" fmla="*/ 345 h 696"/>
                <a:gd name="T16" fmla="*/ 642 w 1248"/>
                <a:gd name="T17" fmla="*/ 467 h 696"/>
                <a:gd name="T18" fmla="*/ 531 w 1248"/>
                <a:gd name="T19" fmla="*/ 383 h 696"/>
                <a:gd name="T20" fmla="*/ 409 w 1248"/>
                <a:gd name="T21" fmla="*/ 414 h 696"/>
                <a:gd name="T22" fmla="*/ 340 w 1248"/>
                <a:gd name="T23" fmla="*/ 526 h 696"/>
                <a:gd name="T24" fmla="*/ 387 w 1248"/>
                <a:gd name="T25" fmla="*/ 409 h 696"/>
                <a:gd name="T26" fmla="*/ 536 w 1248"/>
                <a:gd name="T27" fmla="*/ 361 h 696"/>
                <a:gd name="T28" fmla="*/ 663 w 1248"/>
                <a:gd name="T29" fmla="*/ 457 h 696"/>
                <a:gd name="T30" fmla="*/ 520 w 1248"/>
                <a:gd name="T31" fmla="*/ 547 h 696"/>
                <a:gd name="T32" fmla="*/ 509 w 1248"/>
                <a:gd name="T33" fmla="*/ 484 h 696"/>
                <a:gd name="T34" fmla="*/ 552 w 1248"/>
                <a:gd name="T35" fmla="*/ 542 h 696"/>
                <a:gd name="T36" fmla="*/ 414 w 1248"/>
                <a:gd name="T37" fmla="*/ 653 h 696"/>
                <a:gd name="T38" fmla="*/ 382 w 1248"/>
                <a:gd name="T39" fmla="*/ 611 h 696"/>
                <a:gd name="T40" fmla="*/ 403 w 1248"/>
                <a:gd name="T41" fmla="*/ 531 h 696"/>
                <a:gd name="T42" fmla="*/ 441 w 1248"/>
                <a:gd name="T43" fmla="*/ 590 h 696"/>
                <a:gd name="T44" fmla="*/ 488 w 1248"/>
                <a:gd name="T45" fmla="*/ 590 h 696"/>
                <a:gd name="T46" fmla="*/ 509 w 1248"/>
                <a:gd name="T47" fmla="*/ 441 h 696"/>
                <a:gd name="T48" fmla="*/ 424 w 1248"/>
                <a:gd name="T49" fmla="*/ 484 h 696"/>
                <a:gd name="T50" fmla="*/ 477 w 1248"/>
                <a:gd name="T51" fmla="*/ 425 h 696"/>
                <a:gd name="T52" fmla="*/ 610 w 1248"/>
                <a:gd name="T53" fmla="*/ 505 h 696"/>
                <a:gd name="T54" fmla="*/ 536 w 1248"/>
                <a:gd name="T55" fmla="*/ 446 h 696"/>
                <a:gd name="T56" fmla="*/ 923 w 1248"/>
                <a:gd name="T57" fmla="*/ 462 h 696"/>
                <a:gd name="T58" fmla="*/ 929 w 1248"/>
                <a:gd name="T59" fmla="*/ 531 h 696"/>
                <a:gd name="T60" fmla="*/ 908 w 1248"/>
                <a:gd name="T61" fmla="*/ 547 h 696"/>
                <a:gd name="T62" fmla="*/ 823 w 1248"/>
                <a:gd name="T63" fmla="*/ 484 h 696"/>
                <a:gd name="T64" fmla="*/ 876 w 1248"/>
                <a:gd name="T65" fmla="*/ 420 h 696"/>
                <a:gd name="T66" fmla="*/ 1216 w 1248"/>
                <a:gd name="T67" fmla="*/ 590 h 696"/>
                <a:gd name="T68" fmla="*/ 1056 w 1248"/>
                <a:gd name="T69" fmla="*/ 505 h 696"/>
                <a:gd name="T70" fmla="*/ 993 w 1248"/>
                <a:gd name="T71" fmla="*/ 462 h 696"/>
                <a:gd name="T72" fmla="*/ 908 w 1248"/>
                <a:gd name="T73" fmla="*/ 383 h 696"/>
                <a:gd name="T74" fmla="*/ 812 w 1248"/>
                <a:gd name="T75" fmla="*/ 409 h 696"/>
                <a:gd name="T76" fmla="*/ 786 w 1248"/>
                <a:gd name="T77" fmla="*/ 505 h 696"/>
                <a:gd name="T78" fmla="*/ 727 w 1248"/>
                <a:gd name="T79" fmla="*/ 361 h 696"/>
                <a:gd name="T80" fmla="*/ 509 w 1248"/>
                <a:gd name="T81" fmla="*/ 255 h 696"/>
                <a:gd name="T82" fmla="*/ 319 w 1248"/>
                <a:gd name="T83" fmla="*/ 186 h 696"/>
                <a:gd name="T84" fmla="*/ 244 w 1248"/>
                <a:gd name="T85" fmla="*/ 123 h 696"/>
                <a:gd name="T86" fmla="*/ 191 w 1248"/>
                <a:gd name="T87" fmla="*/ 101 h 696"/>
                <a:gd name="T88" fmla="*/ 255 w 1248"/>
                <a:gd name="T89" fmla="*/ 165 h 696"/>
                <a:gd name="T90" fmla="*/ 276 w 1248"/>
                <a:gd name="T91" fmla="*/ 377 h 696"/>
                <a:gd name="T92" fmla="*/ 234 w 1248"/>
                <a:gd name="T93" fmla="*/ 510 h 696"/>
                <a:gd name="T94" fmla="*/ 59 w 1248"/>
                <a:gd name="T95" fmla="*/ 563 h 696"/>
                <a:gd name="T96" fmla="*/ 42 w 1248"/>
                <a:gd name="T97" fmla="*/ 695 h 696"/>
                <a:gd name="T98" fmla="*/ 133 w 1248"/>
                <a:gd name="T99" fmla="*/ 558 h 696"/>
                <a:gd name="T100" fmla="*/ 270 w 1248"/>
                <a:gd name="T101" fmla="*/ 573 h 696"/>
                <a:gd name="T102" fmla="*/ 382 w 1248"/>
                <a:gd name="T103" fmla="*/ 695 h 696"/>
                <a:gd name="T104" fmla="*/ 424 w 1248"/>
                <a:gd name="T105" fmla="*/ 695 h 696"/>
                <a:gd name="T106" fmla="*/ 526 w 1248"/>
                <a:gd name="T107" fmla="*/ 695 h 696"/>
                <a:gd name="T108" fmla="*/ 616 w 1248"/>
                <a:gd name="T109" fmla="*/ 547 h 696"/>
                <a:gd name="T110" fmla="*/ 716 w 1248"/>
                <a:gd name="T111" fmla="*/ 526 h 696"/>
                <a:gd name="T112" fmla="*/ 823 w 1248"/>
                <a:gd name="T113" fmla="*/ 584 h 696"/>
                <a:gd name="T114" fmla="*/ 908 w 1248"/>
                <a:gd name="T115" fmla="*/ 695 h 696"/>
                <a:gd name="T116" fmla="*/ 998 w 1248"/>
                <a:gd name="T117" fmla="*/ 558 h 696"/>
                <a:gd name="T118" fmla="*/ 1141 w 1248"/>
                <a:gd name="T119" fmla="*/ 573 h 696"/>
                <a:gd name="T120" fmla="*/ 1247 w 1248"/>
                <a:gd name="T121" fmla="*/ 695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8" h="696">
                  <a:moveTo>
                    <a:pt x="881" y="590"/>
                  </a:moveTo>
                  <a:lnTo>
                    <a:pt x="881" y="590"/>
                  </a:lnTo>
                  <a:lnTo>
                    <a:pt x="887" y="590"/>
                  </a:lnTo>
                  <a:lnTo>
                    <a:pt x="887" y="590"/>
                  </a:lnTo>
                  <a:lnTo>
                    <a:pt x="902" y="590"/>
                  </a:lnTo>
                  <a:lnTo>
                    <a:pt x="902" y="590"/>
                  </a:lnTo>
                  <a:lnTo>
                    <a:pt x="887" y="605"/>
                  </a:lnTo>
                  <a:lnTo>
                    <a:pt x="887" y="605"/>
                  </a:lnTo>
                  <a:lnTo>
                    <a:pt x="881" y="590"/>
                  </a:lnTo>
                  <a:close/>
                  <a:moveTo>
                    <a:pt x="509" y="313"/>
                  </a:moveTo>
                  <a:lnTo>
                    <a:pt x="509" y="313"/>
                  </a:lnTo>
                  <a:lnTo>
                    <a:pt x="467" y="319"/>
                  </a:lnTo>
                  <a:lnTo>
                    <a:pt x="424" y="334"/>
                  </a:lnTo>
                  <a:lnTo>
                    <a:pt x="387" y="351"/>
                  </a:lnTo>
                  <a:lnTo>
                    <a:pt x="356" y="377"/>
                  </a:lnTo>
                  <a:lnTo>
                    <a:pt x="334" y="409"/>
                  </a:lnTo>
                  <a:lnTo>
                    <a:pt x="313" y="446"/>
                  </a:lnTo>
                  <a:lnTo>
                    <a:pt x="302" y="484"/>
                  </a:lnTo>
                  <a:lnTo>
                    <a:pt x="297" y="526"/>
                  </a:lnTo>
                  <a:lnTo>
                    <a:pt x="297" y="537"/>
                  </a:lnTo>
                  <a:lnTo>
                    <a:pt x="297" y="537"/>
                  </a:lnTo>
                  <a:lnTo>
                    <a:pt x="276" y="526"/>
                  </a:lnTo>
                  <a:lnTo>
                    <a:pt x="276" y="526"/>
                  </a:lnTo>
                  <a:lnTo>
                    <a:pt x="281" y="478"/>
                  </a:lnTo>
                  <a:lnTo>
                    <a:pt x="292" y="435"/>
                  </a:lnTo>
                  <a:lnTo>
                    <a:pt x="313" y="393"/>
                  </a:lnTo>
                  <a:lnTo>
                    <a:pt x="345" y="361"/>
                  </a:lnTo>
                  <a:lnTo>
                    <a:pt x="377" y="334"/>
                  </a:lnTo>
                  <a:lnTo>
                    <a:pt x="419" y="313"/>
                  </a:lnTo>
                  <a:lnTo>
                    <a:pt x="462" y="298"/>
                  </a:lnTo>
                  <a:lnTo>
                    <a:pt x="509" y="292"/>
                  </a:lnTo>
                  <a:lnTo>
                    <a:pt x="509" y="292"/>
                  </a:lnTo>
                  <a:lnTo>
                    <a:pt x="552" y="298"/>
                  </a:lnTo>
                  <a:lnTo>
                    <a:pt x="589" y="308"/>
                  </a:lnTo>
                  <a:lnTo>
                    <a:pt x="626" y="324"/>
                  </a:lnTo>
                  <a:lnTo>
                    <a:pt x="658" y="351"/>
                  </a:lnTo>
                  <a:lnTo>
                    <a:pt x="684" y="377"/>
                  </a:lnTo>
                  <a:lnTo>
                    <a:pt x="712" y="409"/>
                  </a:lnTo>
                  <a:lnTo>
                    <a:pt x="727" y="446"/>
                  </a:lnTo>
                  <a:lnTo>
                    <a:pt x="738" y="488"/>
                  </a:lnTo>
                  <a:lnTo>
                    <a:pt x="738" y="488"/>
                  </a:lnTo>
                  <a:lnTo>
                    <a:pt x="712" y="484"/>
                  </a:lnTo>
                  <a:lnTo>
                    <a:pt x="712" y="484"/>
                  </a:lnTo>
                  <a:lnTo>
                    <a:pt x="706" y="452"/>
                  </a:lnTo>
                  <a:lnTo>
                    <a:pt x="690" y="420"/>
                  </a:lnTo>
                  <a:lnTo>
                    <a:pt x="669" y="388"/>
                  </a:lnTo>
                  <a:lnTo>
                    <a:pt x="642" y="361"/>
                  </a:lnTo>
                  <a:lnTo>
                    <a:pt x="610" y="345"/>
                  </a:lnTo>
                  <a:lnTo>
                    <a:pt x="579" y="330"/>
                  </a:lnTo>
                  <a:lnTo>
                    <a:pt x="547" y="319"/>
                  </a:lnTo>
                  <a:lnTo>
                    <a:pt x="509" y="313"/>
                  </a:lnTo>
                  <a:close/>
                  <a:moveTo>
                    <a:pt x="648" y="488"/>
                  </a:moveTo>
                  <a:lnTo>
                    <a:pt x="648" y="488"/>
                  </a:lnTo>
                  <a:lnTo>
                    <a:pt x="642" y="467"/>
                  </a:lnTo>
                  <a:lnTo>
                    <a:pt x="632" y="446"/>
                  </a:lnTo>
                  <a:lnTo>
                    <a:pt x="616" y="425"/>
                  </a:lnTo>
                  <a:lnTo>
                    <a:pt x="600" y="409"/>
                  </a:lnTo>
                  <a:lnTo>
                    <a:pt x="579" y="398"/>
                  </a:lnTo>
                  <a:lnTo>
                    <a:pt x="557" y="388"/>
                  </a:lnTo>
                  <a:lnTo>
                    <a:pt x="531" y="383"/>
                  </a:lnTo>
                  <a:lnTo>
                    <a:pt x="509" y="377"/>
                  </a:lnTo>
                  <a:lnTo>
                    <a:pt x="509" y="377"/>
                  </a:lnTo>
                  <a:lnTo>
                    <a:pt x="477" y="383"/>
                  </a:lnTo>
                  <a:lnTo>
                    <a:pt x="456" y="388"/>
                  </a:lnTo>
                  <a:lnTo>
                    <a:pt x="430" y="398"/>
                  </a:lnTo>
                  <a:lnTo>
                    <a:pt x="409" y="414"/>
                  </a:lnTo>
                  <a:lnTo>
                    <a:pt x="393" y="435"/>
                  </a:lnTo>
                  <a:lnTo>
                    <a:pt x="377" y="457"/>
                  </a:lnTo>
                  <a:lnTo>
                    <a:pt x="366" y="478"/>
                  </a:lnTo>
                  <a:lnTo>
                    <a:pt x="361" y="505"/>
                  </a:lnTo>
                  <a:lnTo>
                    <a:pt x="361" y="505"/>
                  </a:lnTo>
                  <a:lnTo>
                    <a:pt x="340" y="526"/>
                  </a:lnTo>
                  <a:lnTo>
                    <a:pt x="340" y="526"/>
                  </a:lnTo>
                  <a:lnTo>
                    <a:pt x="340" y="526"/>
                  </a:lnTo>
                  <a:lnTo>
                    <a:pt x="340" y="494"/>
                  </a:lnTo>
                  <a:lnTo>
                    <a:pt x="350" y="462"/>
                  </a:lnTo>
                  <a:lnTo>
                    <a:pt x="366" y="430"/>
                  </a:lnTo>
                  <a:lnTo>
                    <a:pt x="387" y="409"/>
                  </a:lnTo>
                  <a:lnTo>
                    <a:pt x="414" y="388"/>
                  </a:lnTo>
                  <a:lnTo>
                    <a:pt x="441" y="372"/>
                  </a:lnTo>
                  <a:lnTo>
                    <a:pt x="473" y="361"/>
                  </a:lnTo>
                  <a:lnTo>
                    <a:pt x="509" y="356"/>
                  </a:lnTo>
                  <a:lnTo>
                    <a:pt x="509" y="356"/>
                  </a:lnTo>
                  <a:lnTo>
                    <a:pt x="536" y="361"/>
                  </a:lnTo>
                  <a:lnTo>
                    <a:pt x="563" y="366"/>
                  </a:lnTo>
                  <a:lnTo>
                    <a:pt x="589" y="377"/>
                  </a:lnTo>
                  <a:lnTo>
                    <a:pt x="610" y="393"/>
                  </a:lnTo>
                  <a:lnTo>
                    <a:pt x="632" y="414"/>
                  </a:lnTo>
                  <a:lnTo>
                    <a:pt x="648" y="435"/>
                  </a:lnTo>
                  <a:lnTo>
                    <a:pt x="663" y="457"/>
                  </a:lnTo>
                  <a:lnTo>
                    <a:pt x="674" y="488"/>
                  </a:lnTo>
                  <a:lnTo>
                    <a:pt x="674" y="488"/>
                  </a:lnTo>
                  <a:lnTo>
                    <a:pt x="648" y="488"/>
                  </a:lnTo>
                  <a:close/>
                  <a:moveTo>
                    <a:pt x="526" y="573"/>
                  </a:moveTo>
                  <a:lnTo>
                    <a:pt x="526" y="573"/>
                  </a:lnTo>
                  <a:lnTo>
                    <a:pt x="520" y="547"/>
                  </a:lnTo>
                  <a:lnTo>
                    <a:pt x="509" y="531"/>
                  </a:lnTo>
                  <a:lnTo>
                    <a:pt x="494" y="510"/>
                  </a:lnTo>
                  <a:lnTo>
                    <a:pt x="477" y="499"/>
                  </a:lnTo>
                  <a:lnTo>
                    <a:pt x="477" y="499"/>
                  </a:lnTo>
                  <a:lnTo>
                    <a:pt x="488" y="488"/>
                  </a:lnTo>
                  <a:lnTo>
                    <a:pt x="509" y="484"/>
                  </a:lnTo>
                  <a:lnTo>
                    <a:pt x="509" y="484"/>
                  </a:lnTo>
                  <a:lnTo>
                    <a:pt x="526" y="488"/>
                  </a:lnTo>
                  <a:lnTo>
                    <a:pt x="541" y="494"/>
                  </a:lnTo>
                  <a:lnTo>
                    <a:pt x="547" y="510"/>
                  </a:lnTo>
                  <a:lnTo>
                    <a:pt x="552" y="526"/>
                  </a:lnTo>
                  <a:lnTo>
                    <a:pt x="552" y="542"/>
                  </a:lnTo>
                  <a:lnTo>
                    <a:pt x="552" y="542"/>
                  </a:lnTo>
                  <a:lnTo>
                    <a:pt x="526" y="573"/>
                  </a:lnTo>
                  <a:close/>
                  <a:moveTo>
                    <a:pt x="451" y="648"/>
                  </a:moveTo>
                  <a:lnTo>
                    <a:pt x="451" y="621"/>
                  </a:lnTo>
                  <a:lnTo>
                    <a:pt x="414" y="621"/>
                  </a:lnTo>
                  <a:lnTo>
                    <a:pt x="414" y="653"/>
                  </a:lnTo>
                  <a:lnTo>
                    <a:pt x="414" y="653"/>
                  </a:lnTo>
                  <a:lnTo>
                    <a:pt x="398" y="648"/>
                  </a:lnTo>
                  <a:lnTo>
                    <a:pt x="382" y="637"/>
                  </a:lnTo>
                  <a:lnTo>
                    <a:pt x="372" y="627"/>
                  </a:lnTo>
                  <a:lnTo>
                    <a:pt x="361" y="611"/>
                  </a:lnTo>
                  <a:lnTo>
                    <a:pt x="382" y="611"/>
                  </a:lnTo>
                  <a:lnTo>
                    <a:pt x="382" y="568"/>
                  </a:lnTo>
                  <a:lnTo>
                    <a:pt x="361" y="568"/>
                  </a:lnTo>
                  <a:lnTo>
                    <a:pt x="361" y="568"/>
                  </a:lnTo>
                  <a:lnTo>
                    <a:pt x="372" y="552"/>
                  </a:lnTo>
                  <a:lnTo>
                    <a:pt x="387" y="537"/>
                  </a:lnTo>
                  <a:lnTo>
                    <a:pt x="403" y="531"/>
                  </a:lnTo>
                  <a:lnTo>
                    <a:pt x="424" y="526"/>
                  </a:lnTo>
                  <a:lnTo>
                    <a:pt x="424" y="526"/>
                  </a:lnTo>
                  <a:lnTo>
                    <a:pt x="451" y="531"/>
                  </a:lnTo>
                  <a:lnTo>
                    <a:pt x="473" y="547"/>
                  </a:lnTo>
                  <a:lnTo>
                    <a:pt x="441" y="547"/>
                  </a:lnTo>
                  <a:lnTo>
                    <a:pt x="441" y="590"/>
                  </a:lnTo>
                  <a:lnTo>
                    <a:pt x="477" y="590"/>
                  </a:lnTo>
                  <a:lnTo>
                    <a:pt x="477" y="558"/>
                  </a:lnTo>
                  <a:lnTo>
                    <a:pt x="477" y="558"/>
                  </a:lnTo>
                  <a:lnTo>
                    <a:pt x="483" y="573"/>
                  </a:lnTo>
                  <a:lnTo>
                    <a:pt x="488" y="590"/>
                  </a:lnTo>
                  <a:lnTo>
                    <a:pt x="488" y="590"/>
                  </a:lnTo>
                  <a:lnTo>
                    <a:pt x="483" y="611"/>
                  </a:lnTo>
                  <a:lnTo>
                    <a:pt x="477" y="627"/>
                  </a:lnTo>
                  <a:lnTo>
                    <a:pt x="462" y="637"/>
                  </a:lnTo>
                  <a:lnTo>
                    <a:pt x="451" y="648"/>
                  </a:lnTo>
                  <a:close/>
                  <a:moveTo>
                    <a:pt x="509" y="441"/>
                  </a:moveTo>
                  <a:lnTo>
                    <a:pt x="509" y="441"/>
                  </a:lnTo>
                  <a:lnTo>
                    <a:pt x="488" y="446"/>
                  </a:lnTo>
                  <a:lnTo>
                    <a:pt x="467" y="452"/>
                  </a:lnTo>
                  <a:lnTo>
                    <a:pt x="446" y="467"/>
                  </a:lnTo>
                  <a:lnTo>
                    <a:pt x="435" y="484"/>
                  </a:lnTo>
                  <a:lnTo>
                    <a:pt x="435" y="484"/>
                  </a:lnTo>
                  <a:lnTo>
                    <a:pt x="424" y="484"/>
                  </a:lnTo>
                  <a:lnTo>
                    <a:pt x="424" y="484"/>
                  </a:lnTo>
                  <a:lnTo>
                    <a:pt x="409" y="484"/>
                  </a:lnTo>
                  <a:lnTo>
                    <a:pt x="409" y="484"/>
                  </a:lnTo>
                  <a:lnTo>
                    <a:pt x="424" y="457"/>
                  </a:lnTo>
                  <a:lnTo>
                    <a:pt x="446" y="441"/>
                  </a:lnTo>
                  <a:lnTo>
                    <a:pt x="477" y="425"/>
                  </a:lnTo>
                  <a:lnTo>
                    <a:pt x="509" y="420"/>
                  </a:lnTo>
                  <a:lnTo>
                    <a:pt x="509" y="420"/>
                  </a:lnTo>
                  <a:lnTo>
                    <a:pt x="541" y="425"/>
                  </a:lnTo>
                  <a:lnTo>
                    <a:pt x="573" y="446"/>
                  </a:lnTo>
                  <a:lnTo>
                    <a:pt x="600" y="467"/>
                  </a:lnTo>
                  <a:lnTo>
                    <a:pt x="610" y="505"/>
                  </a:lnTo>
                  <a:lnTo>
                    <a:pt x="610" y="505"/>
                  </a:lnTo>
                  <a:lnTo>
                    <a:pt x="595" y="515"/>
                  </a:lnTo>
                  <a:lnTo>
                    <a:pt x="595" y="515"/>
                  </a:lnTo>
                  <a:lnTo>
                    <a:pt x="584" y="484"/>
                  </a:lnTo>
                  <a:lnTo>
                    <a:pt x="563" y="462"/>
                  </a:lnTo>
                  <a:lnTo>
                    <a:pt x="536" y="446"/>
                  </a:lnTo>
                  <a:lnTo>
                    <a:pt x="509" y="441"/>
                  </a:lnTo>
                  <a:close/>
                  <a:moveTo>
                    <a:pt x="887" y="420"/>
                  </a:moveTo>
                  <a:lnTo>
                    <a:pt x="887" y="420"/>
                  </a:lnTo>
                  <a:lnTo>
                    <a:pt x="908" y="425"/>
                  </a:lnTo>
                  <a:lnTo>
                    <a:pt x="923" y="430"/>
                  </a:lnTo>
                  <a:lnTo>
                    <a:pt x="923" y="462"/>
                  </a:lnTo>
                  <a:lnTo>
                    <a:pt x="950" y="462"/>
                  </a:lnTo>
                  <a:lnTo>
                    <a:pt x="950" y="462"/>
                  </a:lnTo>
                  <a:lnTo>
                    <a:pt x="950" y="484"/>
                  </a:lnTo>
                  <a:lnTo>
                    <a:pt x="950" y="484"/>
                  </a:lnTo>
                  <a:lnTo>
                    <a:pt x="945" y="510"/>
                  </a:lnTo>
                  <a:lnTo>
                    <a:pt x="929" y="531"/>
                  </a:lnTo>
                  <a:lnTo>
                    <a:pt x="929" y="494"/>
                  </a:lnTo>
                  <a:lnTo>
                    <a:pt x="892" y="494"/>
                  </a:lnTo>
                  <a:lnTo>
                    <a:pt x="892" y="537"/>
                  </a:lnTo>
                  <a:lnTo>
                    <a:pt x="923" y="537"/>
                  </a:lnTo>
                  <a:lnTo>
                    <a:pt x="923" y="537"/>
                  </a:lnTo>
                  <a:lnTo>
                    <a:pt x="908" y="547"/>
                  </a:lnTo>
                  <a:lnTo>
                    <a:pt x="887" y="547"/>
                  </a:lnTo>
                  <a:lnTo>
                    <a:pt x="887" y="547"/>
                  </a:lnTo>
                  <a:lnTo>
                    <a:pt x="865" y="542"/>
                  </a:lnTo>
                  <a:lnTo>
                    <a:pt x="844" y="531"/>
                  </a:lnTo>
                  <a:lnTo>
                    <a:pt x="828" y="510"/>
                  </a:lnTo>
                  <a:lnTo>
                    <a:pt x="823" y="484"/>
                  </a:lnTo>
                  <a:lnTo>
                    <a:pt x="860" y="484"/>
                  </a:lnTo>
                  <a:lnTo>
                    <a:pt x="860" y="441"/>
                  </a:lnTo>
                  <a:lnTo>
                    <a:pt x="839" y="441"/>
                  </a:lnTo>
                  <a:lnTo>
                    <a:pt x="839" y="441"/>
                  </a:lnTo>
                  <a:lnTo>
                    <a:pt x="860" y="425"/>
                  </a:lnTo>
                  <a:lnTo>
                    <a:pt x="876" y="420"/>
                  </a:lnTo>
                  <a:lnTo>
                    <a:pt x="887" y="420"/>
                  </a:lnTo>
                  <a:close/>
                  <a:moveTo>
                    <a:pt x="1247" y="695"/>
                  </a:moveTo>
                  <a:lnTo>
                    <a:pt x="1247" y="695"/>
                  </a:lnTo>
                  <a:lnTo>
                    <a:pt x="1242" y="659"/>
                  </a:lnTo>
                  <a:lnTo>
                    <a:pt x="1232" y="621"/>
                  </a:lnTo>
                  <a:lnTo>
                    <a:pt x="1216" y="590"/>
                  </a:lnTo>
                  <a:lnTo>
                    <a:pt x="1189" y="563"/>
                  </a:lnTo>
                  <a:lnTo>
                    <a:pt x="1162" y="537"/>
                  </a:lnTo>
                  <a:lnTo>
                    <a:pt x="1130" y="520"/>
                  </a:lnTo>
                  <a:lnTo>
                    <a:pt x="1094" y="510"/>
                  </a:lnTo>
                  <a:lnTo>
                    <a:pt x="1056" y="505"/>
                  </a:lnTo>
                  <a:lnTo>
                    <a:pt x="1056" y="505"/>
                  </a:lnTo>
                  <a:lnTo>
                    <a:pt x="1019" y="510"/>
                  </a:lnTo>
                  <a:lnTo>
                    <a:pt x="987" y="520"/>
                  </a:lnTo>
                  <a:lnTo>
                    <a:pt x="987" y="520"/>
                  </a:lnTo>
                  <a:lnTo>
                    <a:pt x="993" y="484"/>
                  </a:lnTo>
                  <a:lnTo>
                    <a:pt x="993" y="484"/>
                  </a:lnTo>
                  <a:lnTo>
                    <a:pt x="993" y="462"/>
                  </a:lnTo>
                  <a:lnTo>
                    <a:pt x="982" y="441"/>
                  </a:lnTo>
                  <a:lnTo>
                    <a:pt x="977" y="425"/>
                  </a:lnTo>
                  <a:lnTo>
                    <a:pt x="961" y="409"/>
                  </a:lnTo>
                  <a:lnTo>
                    <a:pt x="945" y="398"/>
                  </a:lnTo>
                  <a:lnTo>
                    <a:pt x="929" y="388"/>
                  </a:lnTo>
                  <a:lnTo>
                    <a:pt x="908" y="383"/>
                  </a:lnTo>
                  <a:lnTo>
                    <a:pt x="887" y="377"/>
                  </a:lnTo>
                  <a:lnTo>
                    <a:pt x="887" y="377"/>
                  </a:lnTo>
                  <a:lnTo>
                    <a:pt x="865" y="383"/>
                  </a:lnTo>
                  <a:lnTo>
                    <a:pt x="849" y="388"/>
                  </a:lnTo>
                  <a:lnTo>
                    <a:pt x="828" y="398"/>
                  </a:lnTo>
                  <a:lnTo>
                    <a:pt x="812" y="409"/>
                  </a:lnTo>
                  <a:lnTo>
                    <a:pt x="802" y="425"/>
                  </a:lnTo>
                  <a:lnTo>
                    <a:pt x="791" y="441"/>
                  </a:lnTo>
                  <a:lnTo>
                    <a:pt x="786" y="462"/>
                  </a:lnTo>
                  <a:lnTo>
                    <a:pt x="780" y="484"/>
                  </a:lnTo>
                  <a:lnTo>
                    <a:pt x="780" y="484"/>
                  </a:lnTo>
                  <a:lnTo>
                    <a:pt x="786" y="505"/>
                  </a:lnTo>
                  <a:lnTo>
                    <a:pt x="786" y="505"/>
                  </a:lnTo>
                  <a:lnTo>
                    <a:pt x="780" y="499"/>
                  </a:lnTo>
                  <a:lnTo>
                    <a:pt x="780" y="499"/>
                  </a:lnTo>
                  <a:lnTo>
                    <a:pt x="770" y="452"/>
                  </a:lnTo>
                  <a:lnTo>
                    <a:pt x="754" y="404"/>
                  </a:lnTo>
                  <a:lnTo>
                    <a:pt x="727" y="361"/>
                  </a:lnTo>
                  <a:lnTo>
                    <a:pt x="690" y="324"/>
                  </a:lnTo>
                  <a:lnTo>
                    <a:pt x="653" y="292"/>
                  </a:lnTo>
                  <a:lnTo>
                    <a:pt x="610" y="271"/>
                  </a:lnTo>
                  <a:lnTo>
                    <a:pt x="557" y="260"/>
                  </a:lnTo>
                  <a:lnTo>
                    <a:pt x="509" y="255"/>
                  </a:lnTo>
                  <a:lnTo>
                    <a:pt x="509" y="255"/>
                  </a:lnTo>
                  <a:lnTo>
                    <a:pt x="451" y="260"/>
                  </a:lnTo>
                  <a:lnTo>
                    <a:pt x="403" y="276"/>
                  </a:lnTo>
                  <a:lnTo>
                    <a:pt x="356" y="298"/>
                  </a:lnTo>
                  <a:lnTo>
                    <a:pt x="319" y="330"/>
                  </a:lnTo>
                  <a:lnTo>
                    <a:pt x="319" y="186"/>
                  </a:lnTo>
                  <a:lnTo>
                    <a:pt x="319" y="186"/>
                  </a:lnTo>
                  <a:lnTo>
                    <a:pt x="313" y="165"/>
                  </a:lnTo>
                  <a:lnTo>
                    <a:pt x="297" y="144"/>
                  </a:lnTo>
                  <a:lnTo>
                    <a:pt x="276" y="127"/>
                  </a:lnTo>
                  <a:lnTo>
                    <a:pt x="255" y="127"/>
                  </a:lnTo>
                  <a:lnTo>
                    <a:pt x="255" y="127"/>
                  </a:lnTo>
                  <a:lnTo>
                    <a:pt x="244" y="123"/>
                  </a:lnTo>
                  <a:lnTo>
                    <a:pt x="238" y="117"/>
                  </a:lnTo>
                  <a:lnTo>
                    <a:pt x="234" y="112"/>
                  </a:lnTo>
                  <a:lnTo>
                    <a:pt x="234" y="101"/>
                  </a:lnTo>
                  <a:lnTo>
                    <a:pt x="234" y="0"/>
                  </a:lnTo>
                  <a:lnTo>
                    <a:pt x="191" y="0"/>
                  </a:lnTo>
                  <a:lnTo>
                    <a:pt x="191" y="101"/>
                  </a:lnTo>
                  <a:lnTo>
                    <a:pt x="191" y="101"/>
                  </a:lnTo>
                  <a:lnTo>
                    <a:pt x="196" y="127"/>
                  </a:lnTo>
                  <a:lnTo>
                    <a:pt x="207" y="149"/>
                  </a:lnTo>
                  <a:lnTo>
                    <a:pt x="228" y="159"/>
                  </a:lnTo>
                  <a:lnTo>
                    <a:pt x="255" y="165"/>
                  </a:lnTo>
                  <a:lnTo>
                    <a:pt x="255" y="165"/>
                  </a:lnTo>
                  <a:lnTo>
                    <a:pt x="260" y="170"/>
                  </a:lnTo>
                  <a:lnTo>
                    <a:pt x="270" y="170"/>
                  </a:lnTo>
                  <a:lnTo>
                    <a:pt x="276" y="181"/>
                  </a:lnTo>
                  <a:lnTo>
                    <a:pt x="276" y="186"/>
                  </a:lnTo>
                  <a:lnTo>
                    <a:pt x="276" y="377"/>
                  </a:lnTo>
                  <a:lnTo>
                    <a:pt x="276" y="377"/>
                  </a:lnTo>
                  <a:lnTo>
                    <a:pt x="276" y="377"/>
                  </a:lnTo>
                  <a:lnTo>
                    <a:pt x="260" y="409"/>
                  </a:lnTo>
                  <a:lnTo>
                    <a:pt x="249" y="441"/>
                  </a:lnTo>
                  <a:lnTo>
                    <a:pt x="238" y="473"/>
                  </a:lnTo>
                  <a:lnTo>
                    <a:pt x="234" y="510"/>
                  </a:lnTo>
                  <a:lnTo>
                    <a:pt x="234" y="510"/>
                  </a:lnTo>
                  <a:lnTo>
                    <a:pt x="191" y="505"/>
                  </a:lnTo>
                  <a:lnTo>
                    <a:pt x="191" y="505"/>
                  </a:lnTo>
                  <a:lnTo>
                    <a:pt x="154" y="510"/>
                  </a:lnTo>
                  <a:lnTo>
                    <a:pt x="117" y="520"/>
                  </a:lnTo>
                  <a:lnTo>
                    <a:pt x="85" y="537"/>
                  </a:lnTo>
                  <a:lnTo>
                    <a:pt x="59" y="563"/>
                  </a:lnTo>
                  <a:lnTo>
                    <a:pt x="31" y="590"/>
                  </a:lnTo>
                  <a:lnTo>
                    <a:pt x="16" y="621"/>
                  </a:lnTo>
                  <a:lnTo>
                    <a:pt x="5" y="659"/>
                  </a:lnTo>
                  <a:lnTo>
                    <a:pt x="0" y="695"/>
                  </a:lnTo>
                  <a:lnTo>
                    <a:pt x="42" y="695"/>
                  </a:lnTo>
                  <a:lnTo>
                    <a:pt x="42" y="695"/>
                  </a:lnTo>
                  <a:lnTo>
                    <a:pt x="42" y="664"/>
                  </a:lnTo>
                  <a:lnTo>
                    <a:pt x="53" y="637"/>
                  </a:lnTo>
                  <a:lnTo>
                    <a:pt x="69" y="611"/>
                  </a:lnTo>
                  <a:lnTo>
                    <a:pt x="85" y="590"/>
                  </a:lnTo>
                  <a:lnTo>
                    <a:pt x="106" y="573"/>
                  </a:lnTo>
                  <a:lnTo>
                    <a:pt x="133" y="558"/>
                  </a:lnTo>
                  <a:lnTo>
                    <a:pt x="159" y="552"/>
                  </a:lnTo>
                  <a:lnTo>
                    <a:pt x="191" y="547"/>
                  </a:lnTo>
                  <a:lnTo>
                    <a:pt x="191" y="547"/>
                  </a:lnTo>
                  <a:lnTo>
                    <a:pt x="217" y="552"/>
                  </a:lnTo>
                  <a:lnTo>
                    <a:pt x="249" y="558"/>
                  </a:lnTo>
                  <a:lnTo>
                    <a:pt x="270" y="573"/>
                  </a:lnTo>
                  <a:lnTo>
                    <a:pt x="297" y="590"/>
                  </a:lnTo>
                  <a:lnTo>
                    <a:pt x="313" y="611"/>
                  </a:lnTo>
                  <a:lnTo>
                    <a:pt x="329" y="637"/>
                  </a:lnTo>
                  <a:lnTo>
                    <a:pt x="334" y="664"/>
                  </a:lnTo>
                  <a:lnTo>
                    <a:pt x="340" y="695"/>
                  </a:lnTo>
                  <a:lnTo>
                    <a:pt x="382" y="695"/>
                  </a:lnTo>
                  <a:lnTo>
                    <a:pt x="382" y="695"/>
                  </a:lnTo>
                  <a:lnTo>
                    <a:pt x="382" y="685"/>
                  </a:lnTo>
                  <a:lnTo>
                    <a:pt x="382" y="685"/>
                  </a:lnTo>
                  <a:lnTo>
                    <a:pt x="398" y="691"/>
                  </a:lnTo>
                  <a:lnTo>
                    <a:pt x="424" y="695"/>
                  </a:lnTo>
                  <a:lnTo>
                    <a:pt x="424" y="695"/>
                  </a:lnTo>
                  <a:lnTo>
                    <a:pt x="456" y="691"/>
                  </a:lnTo>
                  <a:lnTo>
                    <a:pt x="488" y="674"/>
                  </a:lnTo>
                  <a:lnTo>
                    <a:pt x="488" y="674"/>
                  </a:lnTo>
                  <a:lnTo>
                    <a:pt x="488" y="695"/>
                  </a:lnTo>
                  <a:lnTo>
                    <a:pt x="526" y="695"/>
                  </a:lnTo>
                  <a:lnTo>
                    <a:pt x="526" y="695"/>
                  </a:lnTo>
                  <a:lnTo>
                    <a:pt x="531" y="664"/>
                  </a:lnTo>
                  <a:lnTo>
                    <a:pt x="541" y="632"/>
                  </a:lnTo>
                  <a:lnTo>
                    <a:pt x="552" y="605"/>
                  </a:lnTo>
                  <a:lnTo>
                    <a:pt x="573" y="584"/>
                  </a:lnTo>
                  <a:lnTo>
                    <a:pt x="595" y="563"/>
                  </a:lnTo>
                  <a:lnTo>
                    <a:pt x="616" y="547"/>
                  </a:lnTo>
                  <a:lnTo>
                    <a:pt x="648" y="531"/>
                  </a:lnTo>
                  <a:lnTo>
                    <a:pt x="674" y="526"/>
                  </a:lnTo>
                  <a:lnTo>
                    <a:pt x="674" y="526"/>
                  </a:lnTo>
                  <a:lnTo>
                    <a:pt x="674" y="526"/>
                  </a:lnTo>
                  <a:lnTo>
                    <a:pt x="716" y="526"/>
                  </a:lnTo>
                  <a:lnTo>
                    <a:pt x="716" y="526"/>
                  </a:lnTo>
                  <a:lnTo>
                    <a:pt x="716" y="526"/>
                  </a:lnTo>
                  <a:lnTo>
                    <a:pt x="716" y="526"/>
                  </a:lnTo>
                  <a:lnTo>
                    <a:pt x="748" y="531"/>
                  </a:lnTo>
                  <a:lnTo>
                    <a:pt x="775" y="547"/>
                  </a:lnTo>
                  <a:lnTo>
                    <a:pt x="802" y="563"/>
                  </a:lnTo>
                  <a:lnTo>
                    <a:pt x="823" y="584"/>
                  </a:lnTo>
                  <a:lnTo>
                    <a:pt x="844" y="605"/>
                  </a:lnTo>
                  <a:lnTo>
                    <a:pt x="855" y="632"/>
                  </a:lnTo>
                  <a:lnTo>
                    <a:pt x="865" y="664"/>
                  </a:lnTo>
                  <a:lnTo>
                    <a:pt x="865" y="695"/>
                  </a:lnTo>
                  <a:lnTo>
                    <a:pt x="908" y="695"/>
                  </a:lnTo>
                  <a:lnTo>
                    <a:pt x="908" y="695"/>
                  </a:lnTo>
                  <a:lnTo>
                    <a:pt x="913" y="664"/>
                  </a:lnTo>
                  <a:lnTo>
                    <a:pt x="919" y="637"/>
                  </a:lnTo>
                  <a:lnTo>
                    <a:pt x="934" y="611"/>
                  </a:lnTo>
                  <a:lnTo>
                    <a:pt x="950" y="590"/>
                  </a:lnTo>
                  <a:lnTo>
                    <a:pt x="972" y="573"/>
                  </a:lnTo>
                  <a:lnTo>
                    <a:pt x="998" y="558"/>
                  </a:lnTo>
                  <a:lnTo>
                    <a:pt x="1025" y="552"/>
                  </a:lnTo>
                  <a:lnTo>
                    <a:pt x="1056" y="547"/>
                  </a:lnTo>
                  <a:lnTo>
                    <a:pt x="1056" y="547"/>
                  </a:lnTo>
                  <a:lnTo>
                    <a:pt x="1088" y="552"/>
                  </a:lnTo>
                  <a:lnTo>
                    <a:pt x="1115" y="558"/>
                  </a:lnTo>
                  <a:lnTo>
                    <a:pt x="1141" y="573"/>
                  </a:lnTo>
                  <a:lnTo>
                    <a:pt x="1162" y="590"/>
                  </a:lnTo>
                  <a:lnTo>
                    <a:pt x="1179" y="611"/>
                  </a:lnTo>
                  <a:lnTo>
                    <a:pt x="1194" y="637"/>
                  </a:lnTo>
                  <a:lnTo>
                    <a:pt x="1200" y="664"/>
                  </a:lnTo>
                  <a:lnTo>
                    <a:pt x="1205" y="695"/>
                  </a:lnTo>
                  <a:lnTo>
                    <a:pt x="1247" y="69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Freeform 865"/>
            <p:cNvSpPr>
              <a:spLocks noChangeArrowheads="1"/>
            </p:cNvSpPr>
            <p:nvPr/>
          </p:nvSpPr>
          <p:spPr bwMode="auto">
            <a:xfrm>
              <a:off x="7888083" y="4448501"/>
              <a:ext cx="76095" cy="38048"/>
            </a:xfrm>
            <a:custGeom>
              <a:avLst/>
              <a:gdLst>
                <a:gd name="T0" fmla="*/ 255 w 256"/>
                <a:gd name="T1" fmla="*/ 127 h 128"/>
                <a:gd name="T2" fmla="*/ 255 w 256"/>
                <a:gd name="T3" fmla="*/ 127 h 128"/>
                <a:gd name="T4" fmla="*/ 250 w 256"/>
                <a:gd name="T5" fmla="*/ 101 h 128"/>
                <a:gd name="T6" fmla="*/ 244 w 256"/>
                <a:gd name="T7" fmla="*/ 80 h 128"/>
                <a:gd name="T8" fmla="*/ 233 w 256"/>
                <a:gd name="T9" fmla="*/ 59 h 128"/>
                <a:gd name="T10" fmla="*/ 218 w 256"/>
                <a:gd name="T11" fmla="*/ 37 h 128"/>
                <a:gd name="T12" fmla="*/ 197 w 256"/>
                <a:gd name="T13" fmla="*/ 22 h 128"/>
                <a:gd name="T14" fmla="*/ 175 w 256"/>
                <a:gd name="T15" fmla="*/ 11 h 128"/>
                <a:gd name="T16" fmla="*/ 154 w 256"/>
                <a:gd name="T17" fmla="*/ 5 h 128"/>
                <a:gd name="T18" fmla="*/ 127 w 256"/>
                <a:gd name="T19" fmla="*/ 0 h 128"/>
                <a:gd name="T20" fmla="*/ 127 w 256"/>
                <a:gd name="T21" fmla="*/ 0 h 128"/>
                <a:gd name="T22" fmla="*/ 101 w 256"/>
                <a:gd name="T23" fmla="*/ 5 h 128"/>
                <a:gd name="T24" fmla="*/ 80 w 256"/>
                <a:gd name="T25" fmla="*/ 11 h 128"/>
                <a:gd name="T26" fmla="*/ 58 w 256"/>
                <a:gd name="T27" fmla="*/ 22 h 128"/>
                <a:gd name="T28" fmla="*/ 37 w 256"/>
                <a:gd name="T29" fmla="*/ 37 h 128"/>
                <a:gd name="T30" fmla="*/ 21 w 256"/>
                <a:gd name="T31" fmla="*/ 59 h 128"/>
                <a:gd name="T32" fmla="*/ 11 w 256"/>
                <a:gd name="T33" fmla="*/ 80 h 128"/>
                <a:gd name="T34" fmla="*/ 5 w 256"/>
                <a:gd name="T35" fmla="*/ 101 h 128"/>
                <a:gd name="T36" fmla="*/ 0 w 256"/>
                <a:gd name="T37" fmla="*/ 127 h 128"/>
                <a:gd name="T38" fmla="*/ 43 w 256"/>
                <a:gd name="T39" fmla="*/ 127 h 128"/>
                <a:gd name="T40" fmla="*/ 43 w 256"/>
                <a:gd name="T41" fmla="*/ 127 h 128"/>
                <a:gd name="T42" fmla="*/ 43 w 256"/>
                <a:gd name="T43" fmla="*/ 112 h 128"/>
                <a:gd name="T44" fmla="*/ 48 w 256"/>
                <a:gd name="T45" fmla="*/ 96 h 128"/>
                <a:gd name="T46" fmla="*/ 69 w 256"/>
                <a:gd name="T47" fmla="*/ 69 h 128"/>
                <a:gd name="T48" fmla="*/ 96 w 256"/>
                <a:gd name="T49" fmla="*/ 48 h 128"/>
                <a:gd name="T50" fmla="*/ 111 w 256"/>
                <a:gd name="T51" fmla="*/ 43 h 128"/>
                <a:gd name="T52" fmla="*/ 127 w 256"/>
                <a:gd name="T53" fmla="*/ 43 h 128"/>
                <a:gd name="T54" fmla="*/ 127 w 256"/>
                <a:gd name="T55" fmla="*/ 43 h 128"/>
                <a:gd name="T56" fmla="*/ 143 w 256"/>
                <a:gd name="T57" fmla="*/ 43 h 128"/>
                <a:gd name="T58" fmla="*/ 159 w 256"/>
                <a:gd name="T59" fmla="*/ 48 h 128"/>
                <a:gd name="T60" fmla="*/ 186 w 256"/>
                <a:gd name="T61" fmla="*/ 69 h 128"/>
                <a:gd name="T62" fmla="*/ 207 w 256"/>
                <a:gd name="T63" fmla="*/ 96 h 128"/>
                <a:gd name="T64" fmla="*/ 212 w 256"/>
                <a:gd name="T65" fmla="*/ 112 h 128"/>
                <a:gd name="T66" fmla="*/ 212 w 256"/>
                <a:gd name="T67" fmla="*/ 127 h 128"/>
                <a:gd name="T68" fmla="*/ 255 w 256"/>
                <a:gd name="T69" fmla="*/ 1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6" h="128">
                  <a:moveTo>
                    <a:pt x="255" y="127"/>
                  </a:moveTo>
                  <a:lnTo>
                    <a:pt x="255" y="127"/>
                  </a:lnTo>
                  <a:lnTo>
                    <a:pt x="250" y="101"/>
                  </a:lnTo>
                  <a:lnTo>
                    <a:pt x="244" y="80"/>
                  </a:lnTo>
                  <a:lnTo>
                    <a:pt x="233" y="59"/>
                  </a:lnTo>
                  <a:lnTo>
                    <a:pt x="218" y="37"/>
                  </a:lnTo>
                  <a:lnTo>
                    <a:pt x="197" y="22"/>
                  </a:lnTo>
                  <a:lnTo>
                    <a:pt x="175" y="11"/>
                  </a:lnTo>
                  <a:lnTo>
                    <a:pt x="154" y="5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01" y="5"/>
                  </a:lnTo>
                  <a:lnTo>
                    <a:pt x="80" y="11"/>
                  </a:lnTo>
                  <a:lnTo>
                    <a:pt x="58" y="22"/>
                  </a:lnTo>
                  <a:lnTo>
                    <a:pt x="37" y="37"/>
                  </a:lnTo>
                  <a:lnTo>
                    <a:pt x="21" y="59"/>
                  </a:lnTo>
                  <a:lnTo>
                    <a:pt x="11" y="80"/>
                  </a:lnTo>
                  <a:lnTo>
                    <a:pt x="5" y="101"/>
                  </a:lnTo>
                  <a:lnTo>
                    <a:pt x="0" y="127"/>
                  </a:lnTo>
                  <a:lnTo>
                    <a:pt x="43" y="127"/>
                  </a:lnTo>
                  <a:lnTo>
                    <a:pt x="43" y="127"/>
                  </a:lnTo>
                  <a:lnTo>
                    <a:pt x="43" y="112"/>
                  </a:lnTo>
                  <a:lnTo>
                    <a:pt x="48" y="96"/>
                  </a:lnTo>
                  <a:lnTo>
                    <a:pt x="69" y="69"/>
                  </a:lnTo>
                  <a:lnTo>
                    <a:pt x="96" y="48"/>
                  </a:lnTo>
                  <a:lnTo>
                    <a:pt x="111" y="43"/>
                  </a:lnTo>
                  <a:lnTo>
                    <a:pt x="127" y="43"/>
                  </a:lnTo>
                  <a:lnTo>
                    <a:pt x="127" y="43"/>
                  </a:lnTo>
                  <a:lnTo>
                    <a:pt x="143" y="43"/>
                  </a:lnTo>
                  <a:lnTo>
                    <a:pt x="159" y="48"/>
                  </a:lnTo>
                  <a:lnTo>
                    <a:pt x="186" y="69"/>
                  </a:lnTo>
                  <a:lnTo>
                    <a:pt x="207" y="96"/>
                  </a:lnTo>
                  <a:lnTo>
                    <a:pt x="212" y="112"/>
                  </a:lnTo>
                  <a:lnTo>
                    <a:pt x="212" y="127"/>
                  </a:lnTo>
                  <a:lnTo>
                    <a:pt x="255" y="127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Freeform 866"/>
            <p:cNvSpPr>
              <a:spLocks noChangeArrowheads="1"/>
            </p:cNvSpPr>
            <p:nvPr/>
          </p:nvSpPr>
          <p:spPr bwMode="auto">
            <a:xfrm>
              <a:off x="7906451" y="4468182"/>
              <a:ext cx="38048" cy="19679"/>
            </a:xfrm>
            <a:custGeom>
              <a:avLst/>
              <a:gdLst>
                <a:gd name="T0" fmla="*/ 63 w 128"/>
                <a:gd name="T1" fmla="*/ 0 h 64"/>
                <a:gd name="T2" fmla="*/ 63 w 128"/>
                <a:gd name="T3" fmla="*/ 0 h 64"/>
                <a:gd name="T4" fmla="*/ 37 w 128"/>
                <a:gd name="T5" fmla="*/ 5 h 64"/>
                <a:gd name="T6" fmla="*/ 21 w 128"/>
                <a:gd name="T7" fmla="*/ 16 h 64"/>
                <a:gd name="T8" fmla="*/ 5 w 128"/>
                <a:gd name="T9" fmla="*/ 37 h 64"/>
                <a:gd name="T10" fmla="*/ 0 w 128"/>
                <a:gd name="T11" fmla="*/ 63 h 64"/>
                <a:gd name="T12" fmla="*/ 42 w 128"/>
                <a:gd name="T13" fmla="*/ 63 h 64"/>
                <a:gd name="T14" fmla="*/ 42 w 128"/>
                <a:gd name="T15" fmla="*/ 63 h 64"/>
                <a:gd name="T16" fmla="*/ 42 w 128"/>
                <a:gd name="T17" fmla="*/ 53 h 64"/>
                <a:gd name="T18" fmla="*/ 47 w 128"/>
                <a:gd name="T19" fmla="*/ 48 h 64"/>
                <a:gd name="T20" fmla="*/ 53 w 128"/>
                <a:gd name="T21" fmla="*/ 42 h 64"/>
                <a:gd name="T22" fmla="*/ 63 w 128"/>
                <a:gd name="T23" fmla="*/ 42 h 64"/>
                <a:gd name="T24" fmla="*/ 63 w 128"/>
                <a:gd name="T25" fmla="*/ 42 h 64"/>
                <a:gd name="T26" fmla="*/ 74 w 128"/>
                <a:gd name="T27" fmla="*/ 42 h 64"/>
                <a:gd name="T28" fmla="*/ 79 w 128"/>
                <a:gd name="T29" fmla="*/ 48 h 64"/>
                <a:gd name="T30" fmla="*/ 84 w 128"/>
                <a:gd name="T31" fmla="*/ 53 h 64"/>
                <a:gd name="T32" fmla="*/ 84 w 128"/>
                <a:gd name="T33" fmla="*/ 63 h 64"/>
                <a:gd name="T34" fmla="*/ 127 w 128"/>
                <a:gd name="T35" fmla="*/ 63 h 64"/>
                <a:gd name="T36" fmla="*/ 127 w 128"/>
                <a:gd name="T37" fmla="*/ 63 h 64"/>
                <a:gd name="T38" fmla="*/ 122 w 128"/>
                <a:gd name="T39" fmla="*/ 37 h 64"/>
                <a:gd name="T40" fmla="*/ 106 w 128"/>
                <a:gd name="T41" fmla="*/ 16 h 64"/>
                <a:gd name="T42" fmla="*/ 90 w 128"/>
                <a:gd name="T43" fmla="*/ 5 h 64"/>
                <a:gd name="T44" fmla="*/ 63 w 128"/>
                <a:gd name="T4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64">
                  <a:moveTo>
                    <a:pt x="63" y="0"/>
                  </a:moveTo>
                  <a:lnTo>
                    <a:pt x="63" y="0"/>
                  </a:lnTo>
                  <a:lnTo>
                    <a:pt x="37" y="5"/>
                  </a:lnTo>
                  <a:lnTo>
                    <a:pt x="21" y="16"/>
                  </a:lnTo>
                  <a:lnTo>
                    <a:pt x="5" y="37"/>
                  </a:lnTo>
                  <a:lnTo>
                    <a:pt x="0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53"/>
                  </a:lnTo>
                  <a:lnTo>
                    <a:pt x="47" y="48"/>
                  </a:lnTo>
                  <a:lnTo>
                    <a:pt x="5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74" y="42"/>
                  </a:lnTo>
                  <a:lnTo>
                    <a:pt x="79" y="48"/>
                  </a:lnTo>
                  <a:lnTo>
                    <a:pt x="84" y="53"/>
                  </a:lnTo>
                  <a:lnTo>
                    <a:pt x="84" y="63"/>
                  </a:lnTo>
                  <a:lnTo>
                    <a:pt x="127" y="63"/>
                  </a:lnTo>
                  <a:lnTo>
                    <a:pt x="127" y="63"/>
                  </a:lnTo>
                  <a:lnTo>
                    <a:pt x="122" y="37"/>
                  </a:lnTo>
                  <a:lnTo>
                    <a:pt x="106" y="16"/>
                  </a:lnTo>
                  <a:lnTo>
                    <a:pt x="90" y="5"/>
                  </a:lnTo>
                  <a:lnTo>
                    <a:pt x="63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Freeform 867"/>
            <p:cNvSpPr>
              <a:spLocks noChangeArrowheads="1"/>
            </p:cNvSpPr>
            <p:nvPr/>
          </p:nvSpPr>
          <p:spPr bwMode="auto">
            <a:xfrm>
              <a:off x="7794933" y="4461621"/>
              <a:ext cx="48543" cy="24928"/>
            </a:xfrm>
            <a:custGeom>
              <a:avLst/>
              <a:gdLst>
                <a:gd name="T0" fmla="*/ 79 w 165"/>
                <a:gd name="T1" fmla="*/ 0 h 85"/>
                <a:gd name="T2" fmla="*/ 79 w 165"/>
                <a:gd name="T3" fmla="*/ 0 h 85"/>
                <a:gd name="T4" fmla="*/ 64 w 165"/>
                <a:gd name="T5" fmla="*/ 0 h 85"/>
                <a:gd name="T6" fmla="*/ 47 w 165"/>
                <a:gd name="T7" fmla="*/ 5 h 85"/>
                <a:gd name="T8" fmla="*/ 21 w 165"/>
                <a:gd name="T9" fmla="*/ 26 h 85"/>
                <a:gd name="T10" fmla="*/ 5 w 165"/>
                <a:gd name="T11" fmla="*/ 53 h 85"/>
                <a:gd name="T12" fmla="*/ 0 w 165"/>
                <a:gd name="T13" fmla="*/ 69 h 85"/>
                <a:gd name="T14" fmla="*/ 0 w 165"/>
                <a:gd name="T15" fmla="*/ 84 h 85"/>
                <a:gd name="T16" fmla="*/ 37 w 165"/>
                <a:gd name="T17" fmla="*/ 84 h 85"/>
                <a:gd name="T18" fmla="*/ 37 w 165"/>
                <a:gd name="T19" fmla="*/ 84 h 85"/>
                <a:gd name="T20" fmla="*/ 42 w 165"/>
                <a:gd name="T21" fmla="*/ 69 h 85"/>
                <a:gd name="T22" fmla="*/ 53 w 165"/>
                <a:gd name="T23" fmla="*/ 53 h 85"/>
                <a:gd name="T24" fmla="*/ 64 w 165"/>
                <a:gd name="T25" fmla="*/ 42 h 85"/>
                <a:gd name="T26" fmla="*/ 79 w 165"/>
                <a:gd name="T27" fmla="*/ 42 h 85"/>
                <a:gd name="T28" fmla="*/ 79 w 165"/>
                <a:gd name="T29" fmla="*/ 42 h 85"/>
                <a:gd name="T30" fmla="*/ 100 w 165"/>
                <a:gd name="T31" fmla="*/ 42 h 85"/>
                <a:gd name="T32" fmla="*/ 111 w 165"/>
                <a:gd name="T33" fmla="*/ 53 h 85"/>
                <a:gd name="T34" fmla="*/ 122 w 165"/>
                <a:gd name="T35" fmla="*/ 69 h 85"/>
                <a:gd name="T36" fmla="*/ 122 w 165"/>
                <a:gd name="T37" fmla="*/ 84 h 85"/>
                <a:gd name="T38" fmla="*/ 164 w 165"/>
                <a:gd name="T39" fmla="*/ 84 h 85"/>
                <a:gd name="T40" fmla="*/ 164 w 165"/>
                <a:gd name="T41" fmla="*/ 84 h 85"/>
                <a:gd name="T42" fmla="*/ 164 w 165"/>
                <a:gd name="T43" fmla="*/ 69 h 85"/>
                <a:gd name="T44" fmla="*/ 159 w 165"/>
                <a:gd name="T45" fmla="*/ 53 h 85"/>
                <a:gd name="T46" fmla="*/ 143 w 165"/>
                <a:gd name="T47" fmla="*/ 26 h 85"/>
                <a:gd name="T48" fmla="*/ 117 w 165"/>
                <a:gd name="T49" fmla="*/ 5 h 85"/>
                <a:gd name="T50" fmla="*/ 100 w 165"/>
                <a:gd name="T51" fmla="*/ 0 h 85"/>
                <a:gd name="T52" fmla="*/ 79 w 165"/>
                <a:gd name="T5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" h="85">
                  <a:moveTo>
                    <a:pt x="79" y="0"/>
                  </a:moveTo>
                  <a:lnTo>
                    <a:pt x="79" y="0"/>
                  </a:lnTo>
                  <a:lnTo>
                    <a:pt x="64" y="0"/>
                  </a:lnTo>
                  <a:lnTo>
                    <a:pt x="47" y="5"/>
                  </a:lnTo>
                  <a:lnTo>
                    <a:pt x="21" y="26"/>
                  </a:lnTo>
                  <a:lnTo>
                    <a:pt x="5" y="53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37" y="84"/>
                  </a:lnTo>
                  <a:lnTo>
                    <a:pt x="37" y="84"/>
                  </a:lnTo>
                  <a:lnTo>
                    <a:pt x="42" y="69"/>
                  </a:lnTo>
                  <a:lnTo>
                    <a:pt x="53" y="53"/>
                  </a:lnTo>
                  <a:lnTo>
                    <a:pt x="64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100" y="42"/>
                  </a:lnTo>
                  <a:lnTo>
                    <a:pt x="111" y="53"/>
                  </a:lnTo>
                  <a:lnTo>
                    <a:pt x="122" y="69"/>
                  </a:lnTo>
                  <a:lnTo>
                    <a:pt x="122" y="84"/>
                  </a:lnTo>
                  <a:lnTo>
                    <a:pt x="164" y="84"/>
                  </a:lnTo>
                  <a:lnTo>
                    <a:pt x="164" y="84"/>
                  </a:lnTo>
                  <a:lnTo>
                    <a:pt x="164" y="69"/>
                  </a:lnTo>
                  <a:lnTo>
                    <a:pt x="159" y="53"/>
                  </a:lnTo>
                  <a:lnTo>
                    <a:pt x="143" y="26"/>
                  </a:lnTo>
                  <a:lnTo>
                    <a:pt x="117" y="5"/>
                  </a:lnTo>
                  <a:lnTo>
                    <a:pt x="100" y="0"/>
                  </a:lnTo>
                  <a:lnTo>
                    <a:pt x="79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868"/>
            <p:cNvSpPr>
              <a:spLocks noChangeArrowheads="1"/>
            </p:cNvSpPr>
            <p:nvPr/>
          </p:nvSpPr>
          <p:spPr bwMode="auto">
            <a:xfrm>
              <a:off x="7775253" y="4441942"/>
              <a:ext cx="86591" cy="44607"/>
            </a:xfrm>
            <a:custGeom>
              <a:avLst/>
              <a:gdLst>
                <a:gd name="T0" fmla="*/ 292 w 293"/>
                <a:gd name="T1" fmla="*/ 148 h 149"/>
                <a:gd name="T2" fmla="*/ 292 w 293"/>
                <a:gd name="T3" fmla="*/ 148 h 149"/>
                <a:gd name="T4" fmla="*/ 292 w 293"/>
                <a:gd name="T5" fmla="*/ 117 h 149"/>
                <a:gd name="T6" fmla="*/ 281 w 293"/>
                <a:gd name="T7" fmla="*/ 90 h 149"/>
                <a:gd name="T8" fmla="*/ 265 w 293"/>
                <a:gd name="T9" fmla="*/ 64 h 149"/>
                <a:gd name="T10" fmla="*/ 250 w 293"/>
                <a:gd name="T11" fmla="*/ 43 h 149"/>
                <a:gd name="T12" fmla="*/ 228 w 293"/>
                <a:gd name="T13" fmla="*/ 26 h 149"/>
                <a:gd name="T14" fmla="*/ 202 w 293"/>
                <a:gd name="T15" fmla="*/ 11 h 149"/>
                <a:gd name="T16" fmla="*/ 175 w 293"/>
                <a:gd name="T17" fmla="*/ 5 h 149"/>
                <a:gd name="T18" fmla="*/ 143 w 293"/>
                <a:gd name="T19" fmla="*/ 0 h 149"/>
                <a:gd name="T20" fmla="*/ 143 w 293"/>
                <a:gd name="T21" fmla="*/ 0 h 149"/>
                <a:gd name="T22" fmla="*/ 117 w 293"/>
                <a:gd name="T23" fmla="*/ 5 h 149"/>
                <a:gd name="T24" fmla="*/ 90 w 293"/>
                <a:gd name="T25" fmla="*/ 11 h 149"/>
                <a:gd name="T26" fmla="*/ 64 w 293"/>
                <a:gd name="T27" fmla="*/ 26 h 149"/>
                <a:gd name="T28" fmla="*/ 43 w 293"/>
                <a:gd name="T29" fmla="*/ 43 h 149"/>
                <a:gd name="T30" fmla="*/ 21 w 293"/>
                <a:gd name="T31" fmla="*/ 64 h 149"/>
                <a:gd name="T32" fmla="*/ 11 w 293"/>
                <a:gd name="T33" fmla="*/ 90 h 149"/>
                <a:gd name="T34" fmla="*/ 0 w 293"/>
                <a:gd name="T35" fmla="*/ 117 h 149"/>
                <a:gd name="T36" fmla="*/ 0 w 293"/>
                <a:gd name="T37" fmla="*/ 148 h 149"/>
                <a:gd name="T38" fmla="*/ 37 w 293"/>
                <a:gd name="T39" fmla="*/ 148 h 149"/>
                <a:gd name="T40" fmla="*/ 37 w 293"/>
                <a:gd name="T41" fmla="*/ 148 h 149"/>
                <a:gd name="T42" fmla="*/ 43 w 293"/>
                <a:gd name="T43" fmla="*/ 127 h 149"/>
                <a:gd name="T44" fmla="*/ 48 w 293"/>
                <a:gd name="T45" fmla="*/ 106 h 149"/>
                <a:gd name="T46" fmla="*/ 58 w 293"/>
                <a:gd name="T47" fmla="*/ 90 h 149"/>
                <a:gd name="T48" fmla="*/ 69 w 293"/>
                <a:gd name="T49" fmla="*/ 74 h 149"/>
                <a:gd name="T50" fmla="*/ 85 w 293"/>
                <a:gd name="T51" fmla="*/ 58 h 149"/>
                <a:gd name="T52" fmla="*/ 106 w 293"/>
                <a:gd name="T53" fmla="*/ 53 h 149"/>
                <a:gd name="T54" fmla="*/ 122 w 293"/>
                <a:gd name="T55" fmla="*/ 43 h 149"/>
                <a:gd name="T56" fmla="*/ 143 w 293"/>
                <a:gd name="T57" fmla="*/ 43 h 149"/>
                <a:gd name="T58" fmla="*/ 143 w 293"/>
                <a:gd name="T59" fmla="*/ 43 h 149"/>
                <a:gd name="T60" fmla="*/ 164 w 293"/>
                <a:gd name="T61" fmla="*/ 43 h 149"/>
                <a:gd name="T62" fmla="*/ 186 w 293"/>
                <a:gd name="T63" fmla="*/ 53 h 149"/>
                <a:gd name="T64" fmla="*/ 207 w 293"/>
                <a:gd name="T65" fmla="*/ 58 h 149"/>
                <a:gd name="T66" fmla="*/ 223 w 293"/>
                <a:gd name="T67" fmla="*/ 74 h 149"/>
                <a:gd name="T68" fmla="*/ 234 w 293"/>
                <a:gd name="T69" fmla="*/ 90 h 149"/>
                <a:gd name="T70" fmla="*/ 244 w 293"/>
                <a:gd name="T71" fmla="*/ 106 h 149"/>
                <a:gd name="T72" fmla="*/ 250 w 293"/>
                <a:gd name="T73" fmla="*/ 127 h 149"/>
                <a:gd name="T74" fmla="*/ 250 w 293"/>
                <a:gd name="T75" fmla="*/ 148 h 149"/>
                <a:gd name="T76" fmla="*/ 292 w 293"/>
                <a:gd name="T77" fmla="*/ 14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3" h="149">
                  <a:moveTo>
                    <a:pt x="292" y="148"/>
                  </a:moveTo>
                  <a:lnTo>
                    <a:pt x="292" y="148"/>
                  </a:lnTo>
                  <a:lnTo>
                    <a:pt x="292" y="117"/>
                  </a:lnTo>
                  <a:lnTo>
                    <a:pt x="281" y="90"/>
                  </a:lnTo>
                  <a:lnTo>
                    <a:pt x="265" y="64"/>
                  </a:lnTo>
                  <a:lnTo>
                    <a:pt x="250" y="43"/>
                  </a:lnTo>
                  <a:lnTo>
                    <a:pt x="228" y="26"/>
                  </a:lnTo>
                  <a:lnTo>
                    <a:pt x="202" y="11"/>
                  </a:lnTo>
                  <a:lnTo>
                    <a:pt x="175" y="5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17" y="5"/>
                  </a:lnTo>
                  <a:lnTo>
                    <a:pt x="90" y="11"/>
                  </a:lnTo>
                  <a:lnTo>
                    <a:pt x="64" y="26"/>
                  </a:lnTo>
                  <a:lnTo>
                    <a:pt x="43" y="43"/>
                  </a:lnTo>
                  <a:lnTo>
                    <a:pt x="21" y="64"/>
                  </a:lnTo>
                  <a:lnTo>
                    <a:pt x="11" y="90"/>
                  </a:lnTo>
                  <a:lnTo>
                    <a:pt x="0" y="117"/>
                  </a:lnTo>
                  <a:lnTo>
                    <a:pt x="0" y="148"/>
                  </a:lnTo>
                  <a:lnTo>
                    <a:pt x="37" y="148"/>
                  </a:lnTo>
                  <a:lnTo>
                    <a:pt x="37" y="148"/>
                  </a:lnTo>
                  <a:lnTo>
                    <a:pt x="43" y="127"/>
                  </a:lnTo>
                  <a:lnTo>
                    <a:pt x="48" y="106"/>
                  </a:lnTo>
                  <a:lnTo>
                    <a:pt x="58" y="90"/>
                  </a:lnTo>
                  <a:lnTo>
                    <a:pt x="69" y="74"/>
                  </a:lnTo>
                  <a:lnTo>
                    <a:pt x="85" y="58"/>
                  </a:lnTo>
                  <a:lnTo>
                    <a:pt x="106" y="53"/>
                  </a:lnTo>
                  <a:lnTo>
                    <a:pt x="122" y="43"/>
                  </a:lnTo>
                  <a:lnTo>
                    <a:pt x="143" y="43"/>
                  </a:lnTo>
                  <a:lnTo>
                    <a:pt x="143" y="43"/>
                  </a:lnTo>
                  <a:lnTo>
                    <a:pt x="164" y="43"/>
                  </a:lnTo>
                  <a:lnTo>
                    <a:pt x="186" y="53"/>
                  </a:lnTo>
                  <a:lnTo>
                    <a:pt x="207" y="58"/>
                  </a:lnTo>
                  <a:lnTo>
                    <a:pt x="223" y="74"/>
                  </a:lnTo>
                  <a:lnTo>
                    <a:pt x="234" y="90"/>
                  </a:lnTo>
                  <a:lnTo>
                    <a:pt x="244" y="106"/>
                  </a:lnTo>
                  <a:lnTo>
                    <a:pt x="250" y="127"/>
                  </a:lnTo>
                  <a:lnTo>
                    <a:pt x="250" y="148"/>
                  </a:lnTo>
                  <a:lnTo>
                    <a:pt x="292" y="148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Freeform 869"/>
            <p:cNvSpPr>
              <a:spLocks noChangeArrowheads="1"/>
            </p:cNvSpPr>
            <p:nvPr/>
          </p:nvSpPr>
          <p:spPr bwMode="auto">
            <a:xfrm>
              <a:off x="7592888" y="4493109"/>
              <a:ext cx="402778" cy="82655"/>
            </a:xfrm>
            <a:custGeom>
              <a:avLst/>
              <a:gdLst>
                <a:gd name="T0" fmla="*/ 1311 w 1354"/>
                <a:gd name="T1" fmla="*/ 42 h 277"/>
                <a:gd name="T2" fmla="*/ 1311 w 1354"/>
                <a:gd name="T3" fmla="*/ 58 h 277"/>
                <a:gd name="T4" fmla="*/ 1290 w 1354"/>
                <a:gd name="T5" fmla="*/ 58 h 277"/>
                <a:gd name="T6" fmla="*/ 1290 w 1354"/>
                <a:gd name="T7" fmla="*/ 101 h 277"/>
                <a:gd name="T8" fmla="*/ 1311 w 1354"/>
                <a:gd name="T9" fmla="*/ 101 h 277"/>
                <a:gd name="T10" fmla="*/ 1311 w 1354"/>
                <a:gd name="T11" fmla="*/ 101 h 277"/>
                <a:gd name="T12" fmla="*/ 1306 w 1354"/>
                <a:gd name="T13" fmla="*/ 127 h 277"/>
                <a:gd name="T14" fmla="*/ 1296 w 1354"/>
                <a:gd name="T15" fmla="*/ 154 h 277"/>
                <a:gd name="T16" fmla="*/ 1280 w 1354"/>
                <a:gd name="T17" fmla="*/ 175 h 277"/>
                <a:gd name="T18" fmla="*/ 1264 w 1354"/>
                <a:gd name="T19" fmla="*/ 196 h 277"/>
                <a:gd name="T20" fmla="*/ 1243 w 1354"/>
                <a:gd name="T21" fmla="*/ 213 h 277"/>
                <a:gd name="T22" fmla="*/ 1216 w 1354"/>
                <a:gd name="T23" fmla="*/ 223 h 277"/>
                <a:gd name="T24" fmla="*/ 1190 w 1354"/>
                <a:gd name="T25" fmla="*/ 228 h 277"/>
                <a:gd name="T26" fmla="*/ 1163 w 1354"/>
                <a:gd name="T27" fmla="*/ 234 h 277"/>
                <a:gd name="T28" fmla="*/ 191 w 1354"/>
                <a:gd name="T29" fmla="*/ 234 h 277"/>
                <a:gd name="T30" fmla="*/ 191 w 1354"/>
                <a:gd name="T31" fmla="*/ 234 h 277"/>
                <a:gd name="T32" fmla="*/ 165 w 1354"/>
                <a:gd name="T33" fmla="*/ 228 h 277"/>
                <a:gd name="T34" fmla="*/ 138 w 1354"/>
                <a:gd name="T35" fmla="*/ 223 h 277"/>
                <a:gd name="T36" fmla="*/ 112 w 1354"/>
                <a:gd name="T37" fmla="*/ 213 h 277"/>
                <a:gd name="T38" fmla="*/ 91 w 1354"/>
                <a:gd name="T39" fmla="*/ 196 h 277"/>
                <a:gd name="T40" fmla="*/ 74 w 1354"/>
                <a:gd name="T41" fmla="*/ 175 h 277"/>
                <a:gd name="T42" fmla="*/ 59 w 1354"/>
                <a:gd name="T43" fmla="*/ 154 h 277"/>
                <a:gd name="T44" fmla="*/ 48 w 1354"/>
                <a:gd name="T45" fmla="*/ 127 h 277"/>
                <a:gd name="T46" fmla="*/ 43 w 1354"/>
                <a:gd name="T47" fmla="*/ 101 h 277"/>
                <a:gd name="T48" fmla="*/ 64 w 1354"/>
                <a:gd name="T49" fmla="*/ 101 h 277"/>
                <a:gd name="T50" fmla="*/ 64 w 1354"/>
                <a:gd name="T51" fmla="*/ 58 h 277"/>
                <a:gd name="T52" fmla="*/ 43 w 1354"/>
                <a:gd name="T53" fmla="*/ 58 h 277"/>
                <a:gd name="T54" fmla="*/ 43 w 1354"/>
                <a:gd name="T55" fmla="*/ 42 h 277"/>
                <a:gd name="T56" fmla="*/ 1311 w 1354"/>
                <a:gd name="T57" fmla="*/ 42 h 277"/>
                <a:gd name="T58" fmla="*/ 0 w 1354"/>
                <a:gd name="T59" fmla="*/ 85 h 277"/>
                <a:gd name="T60" fmla="*/ 0 w 1354"/>
                <a:gd name="T61" fmla="*/ 85 h 277"/>
                <a:gd name="T62" fmla="*/ 6 w 1354"/>
                <a:gd name="T63" fmla="*/ 122 h 277"/>
                <a:gd name="T64" fmla="*/ 16 w 1354"/>
                <a:gd name="T65" fmla="*/ 159 h 277"/>
                <a:gd name="T66" fmla="*/ 32 w 1354"/>
                <a:gd name="T67" fmla="*/ 191 h 277"/>
                <a:gd name="T68" fmla="*/ 59 w 1354"/>
                <a:gd name="T69" fmla="*/ 217 h 277"/>
                <a:gd name="T70" fmla="*/ 85 w 1354"/>
                <a:gd name="T71" fmla="*/ 239 h 277"/>
                <a:gd name="T72" fmla="*/ 117 w 1354"/>
                <a:gd name="T73" fmla="*/ 260 h 277"/>
                <a:gd name="T74" fmla="*/ 154 w 1354"/>
                <a:gd name="T75" fmla="*/ 271 h 277"/>
                <a:gd name="T76" fmla="*/ 191 w 1354"/>
                <a:gd name="T77" fmla="*/ 276 h 277"/>
                <a:gd name="T78" fmla="*/ 1163 w 1354"/>
                <a:gd name="T79" fmla="*/ 276 h 277"/>
                <a:gd name="T80" fmla="*/ 1163 w 1354"/>
                <a:gd name="T81" fmla="*/ 276 h 277"/>
                <a:gd name="T82" fmla="*/ 1200 w 1354"/>
                <a:gd name="T83" fmla="*/ 271 h 277"/>
                <a:gd name="T84" fmla="*/ 1237 w 1354"/>
                <a:gd name="T85" fmla="*/ 260 h 277"/>
                <a:gd name="T86" fmla="*/ 1269 w 1354"/>
                <a:gd name="T87" fmla="*/ 239 h 277"/>
                <a:gd name="T88" fmla="*/ 1296 w 1354"/>
                <a:gd name="T89" fmla="*/ 217 h 277"/>
                <a:gd name="T90" fmla="*/ 1321 w 1354"/>
                <a:gd name="T91" fmla="*/ 191 h 277"/>
                <a:gd name="T92" fmla="*/ 1337 w 1354"/>
                <a:gd name="T93" fmla="*/ 159 h 277"/>
                <a:gd name="T94" fmla="*/ 1348 w 1354"/>
                <a:gd name="T95" fmla="*/ 122 h 277"/>
                <a:gd name="T96" fmla="*/ 1353 w 1354"/>
                <a:gd name="T97" fmla="*/ 85 h 277"/>
                <a:gd name="T98" fmla="*/ 1353 w 1354"/>
                <a:gd name="T99" fmla="*/ 0 h 277"/>
                <a:gd name="T100" fmla="*/ 0 w 1354"/>
                <a:gd name="T101" fmla="*/ 0 h 277"/>
                <a:gd name="T102" fmla="*/ 0 w 1354"/>
                <a:gd name="T103" fmla="*/ 85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277">
                  <a:moveTo>
                    <a:pt x="1311" y="42"/>
                  </a:moveTo>
                  <a:lnTo>
                    <a:pt x="1311" y="58"/>
                  </a:lnTo>
                  <a:lnTo>
                    <a:pt x="1290" y="58"/>
                  </a:lnTo>
                  <a:lnTo>
                    <a:pt x="1290" y="101"/>
                  </a:lnTo>
                  <a:lnTo>
                    <a:pt x="1311" y="101"/>
                  </a:lnTo>
                  <a:lnTo>
                    <a:pt x="1311" y="101"/>
                  </a:lnTo>
                  <a:lnTo>
                    <a:pt x="1306" y="127"/>
                  </a:lnTo>
                  <a:lnTo>
                    <a:pt x="1296" y="154"/>
                  </a:lnTo>
                  <a:lnTo>
                    <a:pt x="1280" y="175"/>
                  </a:lnTo>
                  <a:lnTo>
                    <a:pt x="1264" y="196"/>
                  </a:lnTo>
                  <a:lnTo>
                    <a:pt x="1243" y="213"/>
                  </a:lnTo>
                  <a:lnTo>
                    <a:pt x="1216" y="223"/>
                  </a:lnTo>
                  <a:lnTo>
                    <a:pt x="1190" y="228"/>
                  </a:lnTo>
                  <a:lnTo>
                    <a:pt x="1163" y="234"/>
                  </a:lnTo>
                  <a:lnTo>
                    <a:pt x="191" y="234"/>
                  </a:lnTo>
                  <a:lnTo>
                    <a:pt x="191" y="234"/>
                  </a:lnTo>
                  <a:lnTo>
                    <a:pt x="165" y="228"/>
                  </a:lnTo>
                  <a:lnTo>
                    <a:pt x="138" y="223"/>
                  </a:lnTo>
                  <a:lnTo>
                    <a:pt x="112" y="213"/>
                  </a:lnTo>
                  <a:lnTo>
                    <a:pt x="91" y="196"/>
                  </a:lnTo>
                  <a:lnTo>
                    <a:pt x="74" y="175"/>
                  </a:lnTo>
                  <a:lnTo>
                    <a:pt x="59" y="154"/>
                  </a:lnTo>
                  <a:lnTo>
                    <a:pt x="48" y="127"/>
                  </a:lnTo>
                  <a:lnTo>
                    <a:pt x="43" y="101"/>
                  </a:lnTo>
                  <a:lnTo>
                    <a:pt x="64" y="101"/>
                  </a:lnTo>
                  <a:lnTo>
                    <a:pt x="64" y="58"/>
                  </a:lnTo>
                  <a:lnTo>
                    <a:pt x="43" y="58"/>
                  </a:lnTo>
                  <a:lnTo>
                    <a:pt x="43" y="42"/>
                  </a:lnTo>
                  <a:lnTo>
                    <a:pt x="1311" y="42"/>
                  </a:lnTo>
                  <a:close/>
                  <a:moveTo>
                    <a:pt x="0" y="85"/>
                  </a:moveTo>
                  <a:lnTo>
                    <a:pt x="0" y="85"/>
                  </a:lnTo>
                  <a:lnTo>
                    <a:pt x="6" y="122"/>
                  </a:lnTo>
                  <a:lnTo>
                    <a:pt x="16" y="159"/>
                  </a:lnTo>
                  <a:lnTo>
                    <a:pt x="32" y="191"/>
                  </a:lnTo>
                  <a:lnTo>
                    <a:pt x="59" y="217"/>
                  </a:lnTo>
                  <a:lnTo>
                    <a:pt x="85" y="239"/>
                  </a:lnTo>
                  <a:lnTo>
                    <a:pt x="117" y="260"/>
                  </a:lnTo>
                  <a:lnTo>
                    <a:pt x="154" y="271"/>
                  </a:lnTo>
                  <a:lnTo>
                    <a:pt x="191" y="276"/>
                  </a:lnTo>
                  <a:lnTo>
                    <a:pt x="1163" y="276"/>
                  </a:lnTo>
                  <a:lnTo>
                    <a:pt x="1163" y="276"/>
                  </a:lnTo>
                  <a:lnTo>
                    <a:pt x="1200" y="271"/>
                  </a:lnTo>
                  <a:lnTo>
                    <a:pt x="1237" y="260"/>
                  </a:lnTo>
                  <a:lnTo>
                    <a:pt x="1269" y="239"/>
                  </a:lnTo>
                  <a:lnTo>
                    <a:pt x="1296" y="217"/>
                  </a:lnTo>
                  <a:lnTo>
                    <a:pt x="1321" y="191"/>
                  </a:lnTo>
                  <a:lnTo>
                    <a:pt x="1337" y="159"/>
                  </a:lnTo>
                  <a:lnTo>
                    <a:pt x="1348" y="122"/>
                  </a:lnTo>
                  <a:lnTo>
                    <a:pt x="1353" y="85"/>
                  </a:lnTo>
                  <a:lnTo>
                    <a:pt x="1353" y="0"/>
                  </a:lnTo>
                  <a:lnTo>
                    <a:pt x="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Freeform 870"/>
            <p:cNvSpPr>
              <a:spLocks noChangeArrowheads="1"/>
            </p:cNvSpPr>
            <p:nvPr/>
          </p:nvSpPr>
          <p:spPr bwMode="auto">
            <a:xfrm>
              <a:off x="7617815" y="4510165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Freeform 871"/>
            <p:cNvSpPr>
              <a:spLocks noChangeArrowheads="1"/>
            </p:cNvSpPr>
            <p:nvPr/>
          </p:nvSpPr>
          <p:spPr bwMode="auto">
            <a:xfrm>
              <a:off x="7636183" y="4510165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Freeform 872"/>
            <p:cNvSpPr>
              <a:spLocks noChangeArrowheads="1"/>
            </p:cNvSpPr>
            <p:nvPr/>
          </p:nvSpPr>
          <p:spPr bwMode="auto">
            <a:xfrm>
              <a:off x="7655863" y="4510165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Freeform 873"/>
            <p:cNvSpPr>
              <a:spLocks noChangeArrowheads="1"/>
            </p:cNvSpPr>
            <p:nvPr/>
          </p:nvSpPr>
          <p:spPr bwMode="auto">
            <a:xfrm>
              <a:off x="7674231" y="4510165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Freeform 874"/>
            <p:cNvSpPr>
              <a:spLocks noChangeArrowheads="1"/>
            </p:cNvSpPr>
            <p:nvPr/>
          </p:nvSpPr>
          <p:spPr bwMode="auto">
            <a:xfrm>
              <a:off x="7693910" y="4510165"/>
              <a:ext cx="11808" cy="13120"/>
            </a:xfrm>
            <a:custGeom>
              <a:avLst/>
              <a:gdLst>
                <a:gd name="T0" fmla="*/ 0 w 38"/>
                <a:gd name="T1" fmla="*/ 0 h 44"/>
                <a:gd name="T2" fmla="*/ 37 w 38"/>
                <a:gd name="T3" fmla="*/ 0 h 44"/>
                <a:gd name="T4" fmla="*/ 37 w 38"/>
                <a:gd name="T5" fmla="*/ 43 h 44"/>
                <a:gd name="T6" fmla="*/ 0 w 38"/>
                <a:gd name="T7" fmla="*/ 43 h 44"/>
                <a:gd name="T8" fmla="*/ 0 w 3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4">
                  <a:moveTo>
                    <a:pt x="0" y="0"/>
                  </a:moveTo>
                  <a:lnTo>
                    <a:pt x="37" y="0"/>
                  </a:lnTo>
                  <a:lnTo>
                    <a:pt x="37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Freeform 875"/>
            <p:cNvSpPr>
              <a:spLocks noChangeArrowheads="1"/>
            </p:cNvSpPr>
            <p:nvPr/>
          </p:nvSpPr>
          <p:spPr bwMode="auto">
            <a:xfrm>
              <a:off x="7712278" y="4510165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Freeform 876"/>
            <p:cNvSpPr>
              <a:spLocks noChangeArrowheads="1"/>
            </p:cNvSpPr>
            <p:nvPr/>
          </p:nvSpPr>
          <p:spPr bwMode="auto">
            <a:xfrm>
              <a:off x="7729334" y="4510165"/>
              <a:ext cx="14431" cy="13120"/>
            </a:xfrm>
            <a:custGeom>
              <a:avLst/>
              <a:gdLst>
                <a:gd name="T0" fmla="*/ 0 w 49"/>
                <a:gd name="T1" fmla="*/ 0 h 44"/>
                <a:gd name="T2" fmla="*/ 48 w 49"/>
                <a:gd name="T3" fmla="*/ 0 h 44"/>
                <a:gd name="T4" fmla="*/ 48 w 49"/>
                <a:gd name="T5" fmla="*/ 43 h 44"/>
                <a:gd name="T6" fmla="*/ 0 w 49"/>
                <a:gd name="T7" fmla="*/ 43 h 44"/>
                <a:gd name="T8" fmla="*/ 0 w 4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4">
                  <a:moveTo>
                    <a:pt x="0" y="0"/>
                  </a:moveTo>
                  <a:lnTo>
                    <a:pt x="48" y="0"/>
                  </a:lnTo>
                  <a:lnTo>
                    <a:pt x="48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Freeform 877"/>
            <p:cNvSpPr>
              <a:spLocks noChangeArrowheads="1"/>
            </p:cNvSpPr>
            <p:nvPr/>
          </p:nvSpPr>
          <p:spPr bwMode="auto">
            <a:xfrm>
              <a:off x="7750326" y="4510165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Freeform 878"/>
            <p:cNvSpPr>
              <a:spLocks noChangeArrowheads="1"/>
            </p:cNvSpPr>
            <p:nvPr/>
          </p:nvSpPr>
          <p:spPr bwMode="auto">
            <a:xfrm>
              <a:off x="7767381" y="4510165"/>
              <a:ext cx="14432" cy="13120"/>
            </a:xfrm>
            <a:custGeom>
              <a:avLst/>
              <a:gdLst>
                <a:gd name="T0" fmla="*/ 0 w 48"/>
                <a:gd name="T1" fmla="*/ 0 h 44"/>
                <a:gd name="T2" fmla="*/ 47 w 48"/>
                <a:gd name="T3" fmla="*/ 0 h 44"/>
                <a:gd name="T4" fmla="*/ 47 w 48"/>
                <a:gd name="T5" fmla="*/ 43 h 44"/>
                <a:gd name="T6" fmla="*/ 0 w 48"/>
                <a:gd name="T7" fmla="*/ 43 h 44"/>
                <a:gd name="T8" fmla="*/ 0 w 4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4">
                  <a:moveTo>
                    <a:pt x="0" y="0"/>
                  </a:moveTo>
                  <a:lnTo>
                    <a:pt x="47" y="0"/>
                  </a:lnTo>
                  <a:lnTo>
                    <a:pt x="47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Freeform 879"/>
            <p:cNvSpPr>
              <a:spLocks noChangeArrowheads="1"/>
            </p:cNvSpPr>
            <p:nvPr/>
          </p:nvSpPr>
          <p:spPr bwMode="auto">
            <a:xfrm>
              <a:off x="7788373" y="4510165"/>
              <a:ext cx="11808" cy="13120"/>
            </a:xfrm>
            <a:custGeom>
              <a:avLst/>
              <a:gdLst>
                <a:gd name="T0" fmla="*/ 0 w 38"/>
                <a:gd name="T1" fmla="*/ 0 h 44"/>
                <a:gd name="T2" fmla="*/ 37 w 38"/>
                <a:gd name="T3" fmla="*/ 0 h 44"/>
                <a:gd name="T4" fmla="*/ 37 w 38"/>
                <a:gd name="T5" fmla="*/ 43 h 44"/>
                <a:gd name="T6" fmla="*/ 0 w 38"/>
                <a:gd name="T7" fmla="*/ 43 h 44"/>
                <a:gd name="T8" fmla="*/ 0 w 3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4">
                  <a:moveTo>
                    <a:pt x="0" y="0"/>
                  </a:moveTo>
                  <a:lnTo>
                    <a:pt x="37" y="0"/>
                  </a:lnTo>
                  <a:lnTo>
                    <a:pt x="37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Freeform 880"/>
            <p:cNvSpPr>
              <a:spLocks noChangeArrowheads="1"/>
            </p:cNvSpPr>
            <p:nvPr/>
          </p:nvSpPr>
          <p:spPr bwMode="auto">
            <a:xfrm>
              <a:off x="7805429" y="4510165"/>
              <a:ext cx="14431" cy="13120"/>
            </a:xfrm>
            <a:custGeom>
              <a:avLst/>
              <a:gdLst>
                <a:gd name="T0" fmla="*/ 0 w 49"/>
                <a:gd name="T1" fmla="*/ 0 h 44"/>
                <a:gd name="T2" fmla="*/ 48 w 49"/>
                <a:gd name="T3" fmla="*/ 0 h 44"/>
                <a:gd name="T4" fmla="*/ 48 w 49"/>
                <a:gd name="T5" fmla="*/ 43 h 44"/>
                <a:gd name="T6" fmla="*/ 0 w 49"/>
                <a:gd name="T7" fmla="*/ 43 h 44"/>
                <a:gd name="T8" fmla="*/ 0 w 4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4">
                  <a:moveTo>
                    <a:pt x="0" y="0"/>
                  </a:moveTo>
                  <a:lnTo>
                    <a:pt x="48" y="0"/>
                  </a:lnTo>
                  <a:lnTo>
                    <a:pt x="48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Freeform 881"/>
            <p:cNvSpPr>
              <a:spLocks noChangeArrowheads="1"/>
            </p:cNvSpPr>
            <p:nvPr/>
          </p:nvSpPr>
          <p:spPr bwMode="auto">
            <a:xfrm>
              <a:off x="7825108" y="4510165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882"/>
            <p:cNvSpPr>
              <a:spLocks noChangeArrowheads="1"/>
            </p:cNvSpPr>
            <p:nvPr/>
          </p:nvSpPr>
          <p:spPr bwMode="auto">
            <a:xfrm>
              <a:off x="7844788" y="4510165"/>
              <a:ext cx="11807" cy="13120"/>
            </a:xfrm>
            <a:custGeom>
              <a:avLst/>
              <a:gdLst>
                <a:gd name="T0" fmla="*/ 0 w 38"/>
                <a:gd name="T1" fmla="*/ 0 h 44"/>
                <a:gd name="T2" fmla="*/ 37 w 38"/>
                <a:gd name="T3" fmla="*/ 0 h 44"/>
                <a:gd name="T4" fmla="*/ 37 w 38"/>
                <a:gd name="T5" fmla="*/ 43 h 44"/>
                <a:gd name="T6" fmla="*/ 0 w 38"/>
                <a:gd name="T7" fmla="*/ 43 h 44"/>
                <a:gd name="T8" fmla="*/ 0 w 3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4">
                  <a:moveTo>
                    <a:pt x="0" y="0"/>
                  </a:moveTo>
                  <a:lnTo>
                    <a:pt x="37" y="0"/>
                  </a:lnTo>
                  <a:lnTo>
                    <a:pt x="37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Freeform 883"/>
            <p:cNvSpPr>
              <a:spLocks noChangeArrowheads="1"/>
            </p:cNvSpPr>
            <p:nvPr/>
          </p:nvSpPr>
          <p:spPr bwMode="auto">
            <a:xfrm>
              <a:off x="7863156" y="4510165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Freeform 884"/>
            <p:cNvSpPr>
              <a:spLocks noChangeArrowheads="1"/>
            </p:cNvSpPr>
            <p:nvPr/>
          </p:nvSpPr>
          <p:spPr bwMode="auto">
            <a:xfrm>
              <a:off x="7881524" y="4510165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Freeform 885"/>
            <p:cNvSpPr>
              <a:spLocks noChangeArrowheads="1"/>
            </p:cNvSpPr>
            <p:nvPr/>
          </p:nvSpPr>
          <p:spPr bwMode="auto">
            <a:xfrm>
              <a:off x="7901203" y="4510165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Freeform 886"/>
            <p:cNvSpPr>
              <a:spLocks noChangeArrowheads="1"/>
            </p:cNvSpPr>
            <p:nvPr/>
          </p:nvSpPr>
          <p:spPr bwMode="auto">
            <a:xfrm>
              <a:off x="7919571" y="4510165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Freeform 887"/>
            <p:cNvSpPr>
              <a:spLocks noChangeArrowheads="1"/>
            </p:cNvSpPr>
            <p:nvPr/>
          </p:nvSpPr>
          <p:spPr bwMode="auto">
            <a:xfrm>
              <a:off x="7937939" y="4510165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Freeform 888"/>
            <p:cNvSpPr>
              <a:spLocks noChangeArrowheads="1"/>
            </p:cNvSpPr>
            <p:nvPr/>
          </p:nvSpPr>
          <p:spPr bwMode="auto">
            <a:xfrm>
              <a:off x="7957619" y="4510165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Freeform 889"/>
            <p:cNvSpPr>
              <a:spLocks noChangeArrowheads="1"/>
            </p:cNvSpPr>
            <p:nvPr/>
          </p:nvSpPr>
          <p:spPr bwMode="auto">
            <a:xfrm>
              <a:off x="7667670" y="4209720"/>
              <a:ext cx="326684" cy="64288"/>
            </a:xfrm>
            <a:custGeom>
              <a:avLst/>
              <a:gdLst>
                <a:gd name="T0" fmla="*/ 85 w 1099"/>
                <a:gd name="T1" fmla="*/ 64 h 214"/>
                <a:gd name="T2" fmla="*/ 111 w 1099"/>
                <a:gd name="T3" fmla="*/ 75 h 214"/>
                <a:gd name="T4" fmla="*/ 128 w 1099"/>
                <a:gd name="T5" fmla="*/ 107 h 214"/>
                <a:gd name="T6" fmla="*/ 122 w 1099"/>
                <a:gd name="T7" fmla="*/ 122 h 214"/>
                <a:gd name="T8" fmla="*/ 101 w 1099"/>
                <a:gd name="T9" fmla="*/ 144 h 214"/>
                <a:gd name="T10" fmla="*/ 37 w 1099"/>
                <a:gd name="T11" fmla="*/ 149 h 214"/>
                <a:gd name="T12" fmla="*/ 64 w 1099"/>
                <a:gd name="T13" fmla="*/ 122 h 214"/>
                <a:gd name="T14" fmla="*/ 37 w 1099"/>
                <a:gd name="T15" fmla="*/ 86 h 214"/>
                <a:gd name="T16" fmla="*/ 85 w 1099"/>
                <a:gd name="T17" fmla="*/ 64 h 214"/>
                <a:gd name="T18" fmla="*/ 908 w 1099"/>
                <a:gd name="T19" fmla="*/ 86 h 214"/>
                <a:gd name="T20" fmla="*/ 340 w 1099"/>
                <a:gd name="T21" fmla="*/ 128 h 214"/>
                <a:gd name="T22" fmla="*/ 329 w 1099"/>
                <a:gd name="T23" fmla="*/ 122 h 214"/>
                <a:gd name="T24" fmla="*/ 318 w 1099"/>
                <a:gd name="T25" fmla="*/ 112 h 214"/>
                <a:gd name="T26" fmla="*/ 314 w 1099"/>
                <a:gd name="T27" fmla="*/ 107 h 214"/>
                <a:gd name="T28" fmla="*/ 324 w 1099"/>
                <a:gd name="T29" fmla="*/ 91 h 214"/>
                <a:gd name="T30" fmla="*/ 340 w 1099"/>
                <a:gd name="T31" fmla="*/ 86 h 214"/>
                <a:gd name="T32" fmla="*/ 1056 w 1099"/>
                <a:gd name="T33" fmla="*/ 107 h 214"/>
                <a:gd name="T34" fmla="*/ 1051 w 1099"/>
                <a:gd name="T35" fmla="*/ 122 h 214"/>
                <a:gd name="T36" fmla="*/ 1035 w 1099"/>
                <a:gd name="T37" fmla="*/ 128 h 214"/>
                <a:gd name="T38" fmla="*/ 950 w 1099"/>
                <a:gd name="T39" fmla="*/ 86 h 214"/>
                <a:gd name="T40" fmla="*/ 1035 w 1099"/>
                <a:gd name="T41" fmla="*/ 86 h 214"/>
                <a:gd name="T42" fmla="*/ 1051 w 1099"/>
                <a:gd name="T43" fmla="*/ 91 h 214"/>
                <a:gd name="T44" fmla="*/ 1056 w 1099"/>
                <a:gd name="T45" fmla="*/ 107 h 214"/>
                <a:gd name="T46" fmla="*/ 85 w 1099"/>
                <a:gd name="T47" fmla="*/ 186 h 214"/>
                <a:gd name="T48" fmla="*/ 111 w 1099"/>
                <a:gd name="T49" fmla="*/ 186 h 214"/>
                <a:gd name="T50" fmla="*/ 154 w 1099"/>
                <a:gd name="T51" fmla="*/ 149 h 214"/>
                <a:gd name="T52" fmla="*/ 276 w 1099"/>
                <a:gd name="T53" fmla="*/ 122 h 214"/>
                <a:gd name="T54" fmla="*/ 286 w 1099"/>
                <a:gd name="T55" fmla="*/ 144 h 214"/>
                <a:gd name="T56" fmla="*/ 318 w 1099"/>
                <a:gd name="T57" fmla="*/ 165 h 214"/>
                <a:gd name="T58" fmla="*/ 1035 w 1099"/>
                <a:gd name="T59" fmla="*/ 171 h 214"/>
                <a:gd name="T60" fmla="*/ 1061 w 1099"/>
                <a:gd name="T61" fmla="*/ 165 h 214"/>
                <a:gd name="T62" fmla="*/ 1093 w 1099"/>
                <a:gd name="T63" fmla="*/ 128 h 214"/>
                <a:gd name="T64" fmla="*/ 1098 w 1099"/>
                <a:gd name="T65" fmla="*/ 107 h 214"/>
                <a:gd name="T66" fmla="*/ 1077 w 1099"/>
                <a:gd name="T67" fmla="*/ 59 h 214"/>
                <a:gd name="T68" fmla="*/ 1035 w 1099"/>
                <a:gd name="T69" fmla="*/ 43 h 214"/>
                <a:gd name="T70" fmla="*/ 340 w 1099"/>
                <a:gd name="T71" fmla="*/ 43 h 214"/>
                <a:gd name="T72" fmla="*/ 303 w 1099"/>
                <a:gd name="T73" fmla="*/ 54 h 214"/>
                <a:gd name="T74" fmla="*/ 276 w 1099"/>
                <a:gd name="T75" fmla="*/ 86 h 214"/>
                <a:gd name="T76" fmla="*/ 165 w 1099"/>
                <a:gd name="T77" fmla="*/ 86 h 214"/>
                <a:gd name="T78" fmla="*/ 138 w 1099"/>
                <a:gd name="T79" fmla="*/ 38 h 214"/>
                <a:gd name="T80" fmla="*/ 85 w 1099"/>
                <a:gd name="T81" fmla="*/ 22 h 214"/>
                <a:gd name="T82" fmla="*/ 37 w 1099"/>
                <a:gd name="T83" fmla="*/ 0 h 214"/>
                <a:gd name="T84" fmla="*/ 0 w 1099"/>
                <a:gd name="T85" fmla="*/ 213 h 214"/>
                <a:gd name="T86" fmla="*/ 37 w 1099"/>
                <a:gd name="T87" fmla="*/ 18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99" h="214">
                  <a:moveTo>
                    <a:pt x="85" y="64"/>
                  </a:moveTo>
                  <a:lnTo>
                    <a:pt x="85" y="64"/>
                  </a:lnTo>
                  <a:lnTo>
                    <a:pt x="101" y="64"/>
                  </a:lnTo>
                  <a:lnTo>
                    <a:pt x="111" y="75"/>
                  </a:lnTo>
                  <a:lnTo>
                    <a:pt x="122" y="91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2" y="122"/>
                  </a:lnTo>
                  <a:lnTo>
                    <a:pt x="111" y="133"/>
                  </a:lnTo>
                  <a:lnTo>
                    <a:pt x="101" y="144"/>
                  </a:lnTo>
                  <a:lnTo>
                    <a:pt x="85" y="149"/>
                  </a:lnTo>
                  <a:lnTo>
                    <a:pt x="37" y="149"/>
                  </a:lnTo>
                  <a:lnTo>
                    <a:pt x="37" y="122"/>
                  </a:lnTo>
                  <a:lnTo>
                    <a:pt x="64" y="122"/>
                  </a:lnTo>
                  <a:lnTo>
                    <a:pt x="64" y="86"/>
                  </a:lnTo>
                  <a:lnTo>
                    <a:pt x="37" y="86"/>
                  </a:lnTo>
                  <a:lnTo>
                    <a:pt x="37" y="64"/>
                  </a:lnTo>
                  <a:lnTo>
                    <a:pt x="85" y="64"/>
                  </a:lnTo>
                  <a:close/>
                  <a:moveTo>
                    <a:pt x="340" y="86"/>
                  </a:moveTo>
                  <a:lnTo>
                    <a:pt x="908" y="86"/>
                  </a:lnTo>
                  <a:lnTo>
                    <a:pt x="908" y="128"/>
                  </a:lnTo>
                  <a:lnTo>
                    <a:pt x="340" y="128"/>
                  </a:lnTo>
                  <a:lnTo>
                    <a:pt x="340" y="128"/>
                  </a:lnTo>
                  <a:lnTo>
                    <a:pt x="329" y="122"/>
                  </a:lnTo>
                  <a:lnTo>
                    <a:pt x="324" y="122"/>
                  </a:lnTo>
                  <a:lnTo>
                    <a:pt x="318" y="112"/>
                  </a:lnTo>
                  <a:lnTo>
                    <a:pt x="314" y="107"/>
                  </a:lnTo>
                  <a:lnTo>
                    <a:pt x="314" y="107"/>
                  </a:lnTo>
                  <a:lnTo>
                    <a:pt x="318" y="96"/>
                  </a:lnTo>
                  <a:lnTo>
                    <a:pt x="324" y="91"/>
                  </a:lnTo>
                  <a:lnTo>
                    <a:pt x="329" y="86"/>
                  </a:lnTo>
                  <a:lnTo>
                    <a:pt x="340" y="86"/>
                  </a:lnTo>
                  <a:close/>
                  <a:moveTo>
                    <a:pt x="1056" y="107"/>
                  </a:moveTo>
                  <a:lnTo>
                    <a:pt x="1056" y="107"/>
                  </a:lnTo>
                  <a:lnTo>
                    <a:pt x="1056" y="112"/>
                  </a:lnTo>
                  <a:lnTo>
                    <a:pt x="1051" y="122"/>
                  </a:lnTo>
                  <a:lnTo>
                    <a:pt x="1041" y="122"/>
                  </a:lnTo>
                  <a:lnTo>
                    <a:pt x="1035" y="128"/>
                  </a:lnTo>
                  <a:lnTo>
                    <a:pt x="950" y="128"/>
                  </a:lnTo>
                  <a:lnTo>
                    <a:pt x="950" y="86"/>
                  </a:lnTo>
                  <a:lnTo>
                    <a:pt x="1035" y="86"/>
                  </a:lnTo>
                  <a:lnTo>
                    <a:pt x="1035" y="86"/>
                  </a:lnTo>
                  <a:lnTo>
                    <a:pt x="1041" y="86"/>
                  </a:lnTo>
                  <a:lnTo>
                    <a:pt x="1051" y="91"/>
                  </a:lnTo>
                  <a:lnTo>
                    <a:pt x="1056" y="96"/>
                  </a:lnTo>
                  <a:lnTo>
                    <a:pt x="1056" y="107"/>
                  </a:lnTo>
                  <a:close/>
                  <a:moveTo>
                    <a:pt x="37" y="186"/>
                  </a:moveTo>
                  <a:lnTo>
                    <a:pt x="85" y="186"/>
                  </a:lnTo>
                  <a:lnTo>
                    <a:pt x="85" y="186"/>
                  </a:lnTo>
                  <a:lnTo>
                    <a:pt x="111" y="186"/>
                  </a:lnTo>
                  <a:lnTo>
                    <a:pt x="138" y="171"/>
                  </a:lnTo>
                  <a:lnTo>
                    <a:pt x="154" y="149"/>
                  </a:lnTo>
                  <a:lnTo>
                    <a:pt x="165" y="122"/>
                  </a:lnTo>
                  <a:lnTo>
                    <a:pt x="276" y="122"/>
                  </a:lnTo>
                  <a:lnTo>
                    <a:pt x="276" y="122"/>
                  </a:lnTo>
                  <a:lnTo>
                    <a:pt x="286" y="144"/>
                  </a:lnTo>
                  <a:lnTo>
                    <a:pt x="303" y="154"/>
                  </a:lnTo>
                  <a:lnTo>
                    <a:pt x="318" y="165"/>
                  </a:lnTo>
                  <a:lnTo>
                    <a:pt x="340" y="171"/>
                  </a:lnTo>
                  <a:lnTo>
                    <a:pt x="1035" y="171"/>
                  </a:lnTo>
                  <a:lnTo>
                    <a:pt x="1035" y="171"/>
                  </a:lnTo>
                  <a:lnTo>
                    <a:pt x="1061" y="165"/>
                  </a:lnTo>
                  <a:lnTo>
                    <a:pt x="1077" y="149"/>
                  </a:lnTo>
                  <a:lnTo>
                    <a:pt x="1093" y="128"/>
                  </a:lnTo>
                  <a:lnTo>
                    <a:pt x="1098" y="107"/>
                  </a:lnTo>
                  <a:lnTo>
                    <a:pt x="1098" y="107"/>
                  </a:lnTo>
                  <a:lnTo>
                    <a:pt x="1093" y="80"/>
                  </a:lnTo>
                  <a:lnTo>
                    <a:pt x="1077" y="59"/>
                  </a:lnTo>
                  <a:lnTo>
                    <a:pt x="1061" y="48"/>
                  </a:lnTo>
                  <a:lnTo>
                    <a:pt x="1035" y="43"/>
                  </a:lnTo>
                  <a:lnTo>
                    <a:pt x="340" y="43"/>
                  </a:lnTo>
                  <a:lnTo>
                    <a:pt x="340" y="43"/>
                  </a:lnTo>
                  <a:lnTo>
                    <a:pt x="318" y="43"/>
                  </a:lnTo>
                  <a:lnTo>
                    <a:pt x="303" y="54"/>
                  </a:lnTo>
                  <a:lnTo>
                    <a:pt x="286" y="70"/>
                  </a:lnTo>
                  <a:lnTo>
                    <a:pt x="276" y="86"/>
                  </a:lnTo>
                  <a:lnTo>
                    <a:pt x="165" y="86"/>
                  </a:lnTo>
                  <a:lnTo>
                    <a:pt x="165" y="86"/>
                  </a:lnTo>
                  <a:lnTo>
                    <a:pt x="154" y="59"/>
                  </a:lnTo>
                  <a:lnTo>
                    <a:pt x="138" y="38"/>
                  </a:lnTo>
                  <a:lnTo>
                    <a:pt x="111" y="27"/>
                  </a:lnTo>
                  <a:lnTo>
                    <a:pt x="85" y="22"/>
                  </a:lnTo>
                  <a:lnTo>
                    <a:pt x="37" y="22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7" y="213"/>
                  </a:lnTo>
                  <a:lnTo>
                    <a:pt x="37" y="18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Freeform 890"/>
            <p:cNvSpPr>
              <a:spLocks noChangeArrowheads="1"/>
            </p:cNvSpPr>
            <p:nvPr/>
          </p:nvSpPr>
          <p:spPr bwMode="auto">
            <a:xfrm>
              <a:off x="7649303" y="4209720"/>
              <a:ext cx="13120" cy="64288"/>
            </a:xfrm>
            <a:custGeom>
              <a:avLst/>
              <a:gdLst>
                <a:gd name="T0" fmla="*/ 0 w 44"/>
                <a:gd name="T1" fmla="*/ 0 h 214"/>
                <a:gd name="T2" fmla="*/ 43 w 44"/>
                <a:gd name="T3" fmla="*/ 0 h 214"/>
                <a:gd name="T4" fmla="*/ 43 w 44"/>
                <a:gd name="T5" fmla="*/ 213 h 214"/>
                <a:gd name="T6" fmla="*/ 0 w 44"/>
                <a:gd name="T7" fmla="*/ 213 h 214"/>
                <a:gd name="T8" fmla="*/ 0 w 44"/>
                <a:gd name="T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14">
                  <a:moveTo>
                    <a:pt x="0" y="0"/>
                  </a:moveTo>
                  <a:lnTo>
                    <a:pt x="43" y="0"/>
                  </a:lnTo>
                  <a:lnTo>
                    <a:pt x="43" y="213"/>
                  </a:lnTo>
                  <a:lnTo>
                    <a:pt x="0" y="213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Freeform 891"/>
            <p:cNvSpPr>
              <a:spLocks noChangeArrowheads="1"/>
            </p:cNvSpPr>
            <p:nvPr/>
          </p:nvSpPr>
          <p:spPr bwMode="auto">
            <a:xfrm>
              <a:off x="7604695" y="4209720"/>
              <a:ext cx="36736" cy="64288"/>
            </a:xfrm>
            <a:custGeom>
              <a:avLst/>
              <a:gdLst>
                <a:gd name="T0" fmla="*/ 84 w 123"/>
                <a:gd name="T1" fmla="*/ 213 h 214"/>
                <a:gd name="T2" fmla="*/ 122 w 123"/>
                <a:gd name="T3" fmla="*/ 213 h 214"/>
                <a:gd name="T4" fmla="*/ 122 w 123"/>
                <a:gd name="T5" fmla="*/ 0 h 214"/>
                <a:gd name="T6" fmla="*/ 84 w 123"/>
                <a:gd name="T7" fmla="*/ 0 h 214"/>
                <a:gd name="T8" fmla="*/ 84 w 123"/>
                <a:gd name="T9" fmla="*/ 22 h 214"/>
                <a:gd name="T10" fmla="*/ 0 w 123"/>
                <a:gd name="T11" fmla="*/ 22 h 214"/>
                <a:gd name="T12" fmla="*/ 0 w 123"/>
                <a:gd name="T13" fmla="*/ 64 h 214"/>
                <a:gd name="T14" fmla="*/ 84 w 123"/>
                <a:gd name="T15" fmla="*/ 64 h 214"/>
                <a:gd name="T16" fmla="*/ 84 w 123"/>
                <a:gd name="T17" fmla="*/ 86 h 214"/>
                <a:gd name="T18" fmla="*/ 0 w 123"/>
                <a:gd name="T19" fmla="*/ 86 h 214"/>
                <a:gd name="T20" fmla="*/ 0 w 123"/>
                <a:gd name="T21" fmla="*/ 122 h 214"/>
                <a:gd name="T22" fmla="*/ 84 w 123"/>
                <a:gd name="T23" fmla="*/ 122 h 214"/>
                <a:gd name="T24" fmla="*/ 84 w 123"/>
                <a:gd name="T25" fmla="*/ 149 h 214"/>
                <a:gd name="T26" fmla="*/ 0 w 123"/>
                <a:gd name="T27" fmla="*/ 149 h 214"/>
                <a:gd name="T28" fmla="*/ 0 w 123"/>
                <a:gd name="T29" fmla="*/ 192 h 214"/>
                <a:gd name="T30" fmla="*/ 84 w 123"/>
                <a:gd name="T31" fmla="*/ 192 h 214"/>
                <a:gd name="T32" fmla="*/ 84 w 123"/>
                <a:gd name="T33" fmla="*/ 2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214">
                  <a:moveTo>
                    <a:pt x="84" y="213"/>
                  </a:moveTo>
                  <a:lnTo>
                    <a:pt x="122" y="213"/>
                  </a:lnTo>
                  <a:lnTo>
                    <a:pt x="122" y="0"/>
                  </a:lnTo>
                  <a:lnTo>
                    <a:pt x="84" y="0"/>
                  </a:lnTo>
                  <a:lnTo>
                    <a:pt x="84" y="22"/>
                  </a:lnTo>
                  <a:lnTo>
                    <a:pt x="0" y="22"/>
                  </a:lnTo>
                  <a:lnTo>
                    <a:pt x="0" y="64"/>
                  </a:lnTo>
                  <a:lnTo>
                    <a:pt x="84" y="64"/>
                  </a:lnTo>
                  <a:lnTo>
                    <a:pt x="84" y="86"/>
                  </a:lnTo>
                  <a:lnTo>
                    <a:pt x="0" y="86"/>
                  </a:lnTo>
                  <a:lnTo>
                    <a:pt x="0" y="122"/>
                  </a:lnTo>
                  <a:lnTo>
                    <a:pt x="84" y="122"/>
                  </a:lnTo>
                  <a:lnTo>
                    <a:pt x="84" y="149"/>
                  </a:lnTo>
                  <a:lnTo>
                    <a:pt x="0" y="149"/>
                  </a:lnTo>
                  <a:lnTo>
                    <a:pt x="0" y="192"/>
                  </a:lnTo>
                  <a:lnTo>
                    <a:pt x="84" y="192"/>
                  </a:lnTo>
                  <a:lnTo>
                    <a:pt x="84" y="213"/>
                  </a:ln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9963916" y="1033631"/>
            <a:ext cx="300444" cy="404091"/>
            <a:chOff x="6939744" y="3124514"/>
            <a:chExt cx="300444" cy="40409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 775"/>
            <p:cNvSpPr>
              <a:spLocks noChangeArrowheads="1"/>
            </p:cNvSpPr>
            <p:nvPr/>
          </p:nvSpPr>
          <p:spPr bwMode="auto">
            <a:xfrm>
              <a:off x="6996159" y="3258336"/>
              <a:ext cx="187614" cy="13120"/>
            </a:xfrm>
            <a:custGeom>
              <a:avLst/>
              <a:gdLst>
                <a:gd name="T0" fmla="*/ 0 w 632"/>
                <a:gd name="T1" fmla="*/ 0 h 44"/>
                <a:gd name="T2" fmla="*/ 631 w 632"/>
                <a:gd name="T3" fmla="*/ 0 h 44"/>
                <a:gd name="T4" fmla="*/ 631 w 632"/>
                <a:gd name="T5" fmla="*/ 43 h 44"/>
                <a:gd name="T6" fmla="*/ 0 w 632"/>
                <a:gd name="T7" fmla="*/ 43 h 44"/>
                <a:gd name="T8" fmla="*/ 0 w 6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44">
                  <a:moveTo>
                    <a:pt x="0" y="0"/>
                  </a:moveTo>
                  <a:lnTo>
                    <a:pt x="631" y="0"/>
                  </a:lnTo>
                  <a:lnTo>
                    <a:pt x="631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Freeform 776"/>
            <p:cNvSpPr>
              <a:spLocks noChangeArrowheads="1"/>
            </p:cNvSpPr>
            <p:nvPr/>
          </p:nvSpPr>
          <p:spPr bwMode="auto">
            <a:xfrm>
              <a:off x="7014527" y="3233409"/>
              <a:ext cx="11808" cy="11807"/>
            </a:xfrm>
            <a:custGeom>
              <a:avLst/>
              <a:gdLst>
                <a:gd name="T0" fmla="*/ 0 w 38"/>
                <a:gd name="T1" fmla="*/ 0 h 38"/>
                <a:gd name="T2" fmla="*/ 37 w 38"/>
                <a:gd name="T3" fmla="*/ 0 h 38"/>
                <a:gd name="T4" fmla="*/ 37 w 38"/>
                <a:gd name="T5" fmla="*/ 37 h 38"/>
                <a:gd name="T6" fmla="*/ 0 w 38"/>
                <a:gd name="T7" fmla="*/ 37 h 38"/>
                <a:gd name="T8" fmla="*/ 0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7" y="0"/>
                  </a:lnTo>
                  <a:lnTo>
                    <a:pt x="37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Freeform 777"/>
            <p:cNvSpPr>
              <a:spLocks noChangeArrowheads="1"/>
            </p:cNvSpPr>
            <p:nvPr/>
          </p:nvSpPr>
          <p:spPr bwMode="auto">
            <a:xfrm>
              <a:off x="7051262" y="3220289"/>
              <a:ext cx="38048" cy="13120"/>
            </a:xfrm>
            <a:custGeom>
              <a:avLst/>
              <a:gdLst>
                <a:gd name="T0" fmla="*/ 0 w 129"/>
                <a:gd name="T1" fmla="*/ 0 h 44"/>
                <a:gd name="T2" fmla="*/ 128 w 129"/>
                <a:gd name="T3" fmla="*/ 0 h 44"/>
                <a:gd name="T4" fmla="*/ 128 w 129"/>
                <a:gd name="T5" fmla="*/ 43 h 44"/>
                <a:gd name="T6" fmla="*/ 0 w 129"/>
                <a:gd name="T7" fmla="*/ 43 h 44"/>
                <a:gd name="T8" fmla="*/ 0 w 12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44">
                  <a:moveTo>
                    <a:pt x="0" y="0"/>
                  </a:moveTo>
                  <a:lnTo>
                    <a:pt x="128" y="0"/>
                  </a:lnTo>
                  <a:lnTo>
                    <a:pt x="128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Freeform 778"/>
            <p:cNvSpPr>
              <a:spLocks noChangeArrowheads="1"/>
            </p:cNvSpPr>
            <p:nvPr/>
          </p:nvSpPr>
          <p:spPr bwMode="auto">
            <a:xfrm>
              <a:off x="7089310" y="3208481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Freeform 779"/>
            <p:cNvSpPr>
              <a:spLocks noChangeArrowheads="1"/>
            </p:cNvSpPr>
            <p:nvPr/>
          </p:nvSpPr>
          <p:spPr bwMode="auto">
            <a:xfrm>
              <a:off x="7127357" y="3233409"/>
              <a:ext cx="19680" cy="11807"/>
            </a:xfrm>
            <a:custGeom>
              <a:avLst/>
              <a:gdLst>
                <a:gd name="T0" fmla="*/ 0 w 65"/>
                <a:gd name="T1" fmla="*/ 0 h 38"/>
                <a:gd name="T2" fmla="*/ 64 w 65"/>
                <a:gd name="T3" fmla="*/ 0 h 38"/>
                <a:gd name="T4" fmla="*/ 64 w 65"/>
                <a:gd name="T5" fmla="*/ 37 h 38"/>
                <a:gd name="T6" fmla="*/ 0 w 65"/>
                <a:gd name="T7" fmla="*/ 37 h 38"/>
                <a:gd name="T8" fmla="*/ 0 w 6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8">
                  <a:moveTo>
                    <a:pt x="0" y="0"/>
                  </a:moveTo>
                  <a:lnTo>
                    <a:pt x="64" y="0"/>
                  </a:lnTo>
                  <a:lnTo>
                    <a:pt x="64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Freeform 780"/>
            <p:cNvSpPr>
              <a:spLocks noChangeArrowheads="1"/>
            </p:cNvSpPr>
            <p:nvPr/>
          </p:nvSpPr>
          <p:spPr bwMode="auto">
            <a:xfrm>
              <a:off x="7044703" y="3195361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Freeform 781"/>
            <p:cNvSpPr>
              <a:spLocks noChangeArrowheads="1"/>
            </p:cNvSpPr>
            <p:nvPr/>
          </p:nvSpPr>
          <p:spPr bwMode="auto">
            <a:xfrm>
              <a:off x="6939744" y="3124514"/>
              <a:ext cx="300444" cy="190238"/>
            </a:xfrm>
            <a:custGeom>
              <a:avLst/>
              <a:gdLst>
                <a:gd name="T0" fmla="*/ 965 w 1009"/>
                <a:gd name="T1" fmla="*/ 594 h 638"/>
                <a:gd name="T2" fmla="*/ 42 w 1009"/>
                <a:gd name="T3" fmla="*/ 594 h 638"/>
                <a:gd name="T4" fmla="*/ 42 w 1009"/>
                <a:gd name="T5" fmla="*/ 494 h 638"/>
                <a:gd name="T6" fmla="*/ 148 w 1009"/>
                <a:gd name="T7" fmla="*/ 494 h 638"/>
                <a:gd name="T8" fmla="*/ 148 w 1009"/>
                <a:gd name="T9" fmla="*/ 451 h 638"/>
                <a:gd name="T10" fmla="*/ 74 w 1009"/>
                <a:gd name="T11" fmla="*/ 451 h 638"/>
                <a:gd name="T12" fmla="*/ 376 w 1009"/>
                <a:gd name="T13" fmla="*/ 175 h 638"/>
                <a:gd name="T14" fmla="*/ 504 w 1009"/>
                <a:gd name="T15" fmla="*/ 175 h 638"/>
                <a:gd name="T16" fmla="*/ 504 w 1009"/>
                <a:gd name="T17" fmla="*/ 133 h 638"/>
                <a:gd name="T18" fmla="*/ 419 w 1009"/>
                <a:gd name="T19" fmla="*/ 133 h 638"/>
                <a:gd name="T20" fmla="*/ 504 w 1009"/>
                <a:gd name="T21" fmla="*/ 53 h 638"/>
                <a:gd name="T22" fmla="*/ 684 w 1009"/>
                <a:gd name="T23" fmla="*/ 217 h 638"/>
                <a:gd name="T24" fmla="*/ 631 w 1009"/>
                <a:gd name="T25" fmla="*/ 217 h 638"/>
                <a:gd name="T26" fmla="*/ 631 w 1009"/>
                <a:gd name="T27" fmla="*/ 260 h 638"/>
                <a:gd name="T28" fmla="*/ 727 w 1009"/>
                <a:gd name="T29" fmla="*/ 260 h 638"/>
                <a:gd name="T30" fmla="*/ 775 w 1009"/>
                <a:gd name="T31" fmla="*/ 302 h 638"/>
                <a:gd name="T32" fmla="*/ 758 w 1009"/>
                <a:gd name="T33" fmla="*/ 302 h 638"/>
                <a:gd name="T34" fmla="*/ 758 w 1009"/>
                <a:gd name="T35" fmla="*/ 345 h 638"/>
                <a:gd name="T36" fmla="*/ 817 w 1009"/>
                <a:gd name="T37" fmla="*/ 345 h 638"/>
                <a:gd name="T38" fmla="*/ 939 w 1009"/>
                <a:gd name="T39" fmla="*/ 451 h 638"/>
                <a:gd name="T40" fmla="*/ 860 w 1009"/>
                <a:gd name="T41" fmla="*/ 451 h 638"/>
                <a:gd name="T42" fmla="*/ 860 w 1009"/>
                <a:gd name="T43" fmla="*/ 494 h 638"/>
                <a:gd name="T44" fmla="*/ 965 w 1009"/>
                <a:gd name="T45" fmla="*/ 494 h 638"/>
                <a:gd name="T46" fmla="*/ 965 w 1009"/>
                <a:gd name="T47" fmla="*/ 594 h 638"/>
                <a:gd name="T48" fmla="*/ 504 w 1009"/>
                <a:gd name="T49" fmla="*/ 0 h 638"/>
                <a:gd name="T50" fmla="*/ 0 w 1009"/>
                <a:gd name="T51" fmla="*/ 456 h 638"/>
                <a:gd name="T52" fmla="*/ 0 w 1009"/>
                <a:gd name="T53" fmla="*/ 637 h 638"/>
                <a:gd name="T54" fmla="*/ 1008 w 1009"/>
                <a:gd name="T55" fmla="*/ 637 h 638"/>
                <a:gd name="T56" fmla="*/ 1008 w 1009"/>
                <a:gd name="T57" fmla="*/ 456 h 638"/>
                <a:gd name="T58" fmla="*/ 504 w 1009"/>
                <a:gd name="T5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09" h="638">
                  <a:moveTo>
                    <a:pt x="965" y="594"/>
                  </a:moveTo>
                  <a:lnTo>
                    <a:pt x="42" y="594"/>
                  </a:lnTo>
                  <a:lnTo>
                    <a:pt x="42" y="494"/>
                  </a:lnTo>
                  <a:lnTo>
                    <a:pt x="148" y="494"/>
                  </a:lnTo>
                  <a:lnTo>
                    <a:pt x="148" y="451"/>
                  </a:lnTo>
                  <a:lnTo>
                    <a:pt x="74" y="451"/>
                  </a:lnTo>
                  <a:lnTo>
                    <a:pt x="376" y="175"/>
                  </a:lnTo>
                  <a:lnTo>
                    <a:pt x="504" y="175"/>
                  </a:lnTo>
                  <a:lnTo>
                    <a:pt x="504" y="133"/>
                  </a:lnTo>
                  <a:lnTo>
                    <a:pt x="419" y="133"/>
                  </a:lnTo>
                  <a:lnTo>
                    <a:pt x="504" y="53"/>
                  </a:lnTo>
                  <a:lnTo>
                    <a:pt x="684" y="217"/>
                  </a:lnTo>
                  <a:lnTo>
                    <a:pt x="631" y="217"/>
                  </a:lnTo>
                  <a:lnTo>
                    <a:pt x="631" y="260"/>
                  </a:lnTo>
                  <a:lnTo>
                    <a:pt x="727" y="260"/>
                  </a:lnTo>
                  <a:lnTo>
                    <a:pt x="775" y="302"/>
                  </a:lnTo>
                  <a:lnTo>
                    <a:pt x="758" y="302"/>
                  </a:lnTo>
                  <a:lnTo>
                    <a:pt x="758" y="345"/>
                  </a:lnTo>
                  <a:lnTo>
                    <a:pt x="817" y="345"/>
                  </a:lnTo>
                  <a:lnTo>
                    <a:pt x="939" y="451"/>
                  </a:lnTo>
                  <a:lnTo>
                    <a:pt x="860" y="451"/>
                  </a:lnTo>
                  <a:lnTo>
                    <a:pt x="860" y="494"/>
                  </a:lnTo>
                  <a:lnTo>
                    <a:pt x="965" y="494"/>
                  </a:lnTo>
                  <a:lnTo>
                    <a:pt x="965" y="594"/>
                  </a:lnTo>
                  <a:close/>
                  <a:moveTo>
                    <a:pt x="504" y="0"/>
                  </a:moveTo>
                  <a:lnTo>
                    <a:pt x="0" y="456"/>
                  </a:lnTo>
                  <a:lnTo>
                    <a:pt x="0" y="637"/>
                  </a:lnTo>
                  <a:lnTo>
                    <a:pt x="1008" y="637"/>
                  </a:lnTo>
                  <a:lnTo>
                    <a:pt x="1008" y="456"/>
                  </a:lnTo>
                  <a:lnTo>
                    <a:pt x="50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Freeform 782"/>
            <p:cNvSpPr>
              <a:spLocks noChangeArrowheads="1"/>
            </p:cNvSpPr>
            <p:nvPr/>
          </p:nvSpPr>
          <p:spPr bwMode="auto">
            <a:xfrm>
              <a:off x="6939744" y="3320000"/>
              <a:ext cx="300444" cy="30175"/>
            </a:xfrm>
            <a:custGeom>
              <a:avLst/>
              <a:gdLst>
                <a:gd name="T0" fmla="*/ 955 w 1009"/>
                <a:gd name="T1" fmla="*/ 64 h 102"/>
                <a:gd name="T2" fmla="*/ 52 w 1009"/>
                <a:gd name="T3" fmla="*/ 64 h 102"/>
                <a:gd name="T4" fmla="*/ 52 w 1009"/>
                <a:gd name="T5" fmla="*/ 64 h 102"/>
                <a:gd name="T6" fmla="*/ 47 w 1009"/>
                <a:gd name="T7" fmla="*/ 58 h 102"/>
                <a:gd name="T8" fmla="*/ 42 w 1009"/>
                <a:gd name="T9" fmla="*/ 53 h 102"/>
                <a:gd name="T10" fmla="*/ 42 w 1009"/>
                <a:gd name="T11" fmla="*/ 53 h 102"/>
                <a:gd name="T12" fmla="*/ 47 w 1009"/>
                <a:gd name="T13" fmla="*/ 43 h 102"/>
                <a:gd name="T14" fmla="*/ 52 w 1009"/>
                <a:gd name="T15" fmla="*/ 43 h 102"/>
                <a:gd name="T16" fmla="*/ 955 w 1009"/>
                <a:gd name="T17" fmla="*/ 43 h 102"/>
                <a:gd name="T18" fmla="*/ 955 w 1009"/>
                <a:gd name="T19" fmla="*/ 43 h 102"/>
                <a:gd name="T20" fmla="*/ 965 w 1009"/>
                <a:gd name="T21" fmla="*/ 43 h 102"/>
                <a:gd name="T22" fmla="*/ 965 w 1009"/>
                <a:gd name="T23" fmla="*/ 53 h 102"/>
                <a:gd name="T24" fmla="*/ 965 w 1009"/>
                <a:gd name="T25" fmla="*/ 53 h 102"/>
                <a:gd name="T26" fmla="*/ 965 w 1009"/>
                <a:gd name="T27" fmla="*/ 58 h 102"/>
                <a:gd name="T28" fmla="*/ 955 w 1009"/>
                <a:gd name="T29" fmla="*/ 64 h 102"/>
                <a:gd name="T30" fmla="*/ 955 w 1009"/>
                <a:gd name="T31" fmla="*/ 0 h 102"/>
                <a:gd name="T32" fmla="*/ 52 w 1009"/>
                <a:gd name="T33" fmla="*/ 0 h 102"/>
                <a:gd name="T34" fmla="*/ 52 w 1009"/>
                <a:gd name="T35" fmla="*/ 0 h 102"/>
                <a:gd name="T36" fmla="*/ 31 w 1009"/>
                <a:gd name="T37" fmla="*/ 5 h 102"/>
                <a:gd name="T38" fmla="*/ 15 w 1009"/>
                <a:gd name="T39" fmla="*/ 16 h 102"/>
                <a:gd name="T40" fmla="*/ 5 w 1009"/>
                <a:gd name="T41" fmla="*/ 32 h 102"/>
                <a:gd name="T42" fmla="*/ 0 w 1009"/>
                <a:gd name="T43" fmla="*/ 53 h 102"/>
                <a:gd name="T44" fmla="*/ 0 w 1009"/>
                <a:gd name="T45" fmla="*/ 53 h 102"/>
                <a:gd name="T46" fmla="*/ 5 w 1009"/>
                <a:gd name="T47" fmla="*/ 69 h 102"/>
                <a:gd name="T48" fmla="*/ 15 w 1009"/>
                <a:gd name="T49" fmla="*/ 90 h 102"/>
                <a:gd name="T50" fmla="*/ 31 w 1009"/>
                <a:gd name="T51" fmla="*/ 101 h 102"/>
                <a:gd name="T52" fmla="*/ 52 w 1009"/>
                <a:gd name="T53" fmla="*/ 101 h 102"/>
                <a:gd name="T54" fmla="*/ 955 w 1009"/>
                <a:gd name="T55" fmla="*/ 101 h 102"/>
                <a:gd name="T56" fmla="*/ 955 w 1009"/>
                <a:gd name="T57" fmla="*/ 101 h 102"/>
                <a:gd name="T58" fmla="*/ 976 w 1009"/>
                <a:gd name="T59" fmla="*/ 101 h 102"/>
                <a:gd name="T60" fmla="*/ 993 w 1009"/>
                <a:gd name="T61" fmla="*/ 90 h 102"/>
                <a:gd name="T62" fmla="*/ 1003 w 1009"/>
                <a:gd name="T63" fmla="*/ 69 h 102"/>
                <a:gd name="T64" fmla="*/ 1008 w 1009"/>
                <a:gd name="T65" fmla="*/ 53 h 102"/>
                <a:gd name="T66" fmla="*/ 1008 w 1009"/>
                <a:gd name="T67" fmla="*/ 53 h 102"/>
                <a:gd name="T68" fmla="*/ 1003 w 1009"/>
                <a:gd name="T69" fmla="*/ 32 h 102"/>
                <a:gd name="T70" fmla="*/ 993 w 1009"/>
                <a:gd name="T71" fmla="*/ 16 h 102"/>
                <a:gd name="T72" fmla="*/ 976 w 1009"/>
                <a:gd name="T73" fmla="*/ 5 h 102"/>
                <a:gd name="T74" fmla="*/ 955 w 1009"/>
                <a:gd name="T7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9" h="102">
                  <a:moveTo>
                    <a:pt x="955" y="64"/>
                  </a:moveTo>
                  <a:lnTo>
                    <a:pt x="52" y="64"/>
                  </a:lnTo>
                  <a:lnTo>
                    <a:pt x="52" y="64"/>
                  </a:lnTo>
                  <a:lnTo>
                    <a:pt x="47" y="58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7" y="43"/>
                  </a:lnTo>
                  <a:lnTo>
                    <a:pt x="52" y="43"/>
                  </a:lnTo>
                  <a:lnTo>
                    <a:pt x="955" y="43"/>
                  </a:lnTo>
                  <a:lnTo>
                    <a:pt x="955" y="43"/>
                  </a:lnTo>
                  <a:lnTo>
                    <a:pt x="965" y="43"/>
                  </a:lnTo>
                  <a:lnTo>
                    <a:pt x="965" y="53"/>
                  </a:lnTo>
                  <a:lnTo>
                    <a:pt x="965" y="53"/>
                  </a:lnTo>
                  <a:lnTo>
                    <a:pt x="965" y="58"/>
                  </a:lnTo>
                  <a:lnTo>
                    <a:pt x="955" y="64"/>
                  </a:lnTo>
                  <a:close/>
                  <a:moveTo>
                    <a:pt x="955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31" y="5"/>
                  </a:lnTo>
                  <a:lnTo>
                    <a:pt x="15" y="16"/>
                  </a:lnTo>
                  <a:lnTo>
                    <a:pt x="5" y="3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5" y="69"/>
                  </a:lnTo>
                  <a:lnTo>
                    <a:pt x="15" y="90"/>
                  </a:lnTo>
                  <a:lnTo>
                    <a:pt x="31" y="101"/>
                  </a:lnTo>
                  <a:lnTo>
                    <a:pt x="52" y="101"/>
                  </a:lnTo>
                  <a:lnTo>
                    <a:pt x="955" y="101"/>
                  </a:lnTo>
                  <a:lnTo>
                    <a:pt x="955" y="101"/>
                  </a:lnTo>
                  <a:lnTo>
                    <a:pt x="976" y="101"/>
                  </a:lnTo>
                  <a:lnTo>
                    <a:pt x="993" y="90"/>
                  </a:lnTo>
                  <a:lnTo>
                    <a:pt x="1003" y="69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3" y="32"/>
                  </a:lnTo>
                  <a:lnTo>
                    <a:pt x="993" y="16"/>
                  </a:lnTo>
                  <a:lnTo>
                    <a:pt x="976" y="5"/>
                  </a:lnTo>
                  <a:lnTo>
                    <a:pt x="955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Freeform 783"/>
            <p:cNvSpPr>
              <a:spLocks noChangeArrowheads="1"/>
            </p:cNvSpPr>
            <p:nvPr/>
          </p:nvSpPr>
          <p:spPr bwMode="auto">
            <a:xfrm>
              <a:off x="6946304" y="3358047"/>
              <a:ext cx="287325" cy="45920"/>
            </a:xfrm>
            <a:custGeom>
              <a:avLst/>
              <a:gdLst>
                <a:gd name="T0" fmla="*/ 966 w 967"/>
                <a:gd name="T1" fmla="*/ 0 h 155"/>
                <a:gd name="T2" fmla="*/ 536 w 967"/>
                <a:gd name="T3" fmla="*/ 0 h 155"/>
                <a:gd name="T4" fmla="*/ 440 w 967"/>
                <a:gd name="T5" fmla="*/ 95 h 155"/>
                <a:gd name="T6" fmla="*/ 345 w 967"/>
                <a:gd name="T7" fmla="*/ 0 h 155"/>
                <a:gd name="T8" fmla="*/ 0 w 967"/>
                <a:gd name="T9" fmla="*/ 0 h 155"/>
                <a:gd name="T10" fmla="*/ 0 w 967"/>
                <a:gd name="T11" fmla="*/ 37 h 155"/>
                <a:gd name="T12" fmla="*/ 329 w 967"/>
                <a:gd name="T13" fmla="*/ 37 h 155"/>
                <a:gd name="T14" fmla="*/ 440 w 967"/>
                <a:gd name="T15" fmla="*/ 154 h 155"/>
                <a:gd name="T16" fmla="*/ 557 w 967"/>
                <a:gd name="T17" fmla="*/ 37 h 155"/>
                <a:gd name="T18" fmla="*/ 966 w 967"/>
                <a:gd name="T19" fmla="*/ 37 h 155"/>
                <a:gd name="T20" fmla="*/ 966 w 967"/>
                <a:gd name="T21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7" h="155">
                  <a:moveTo>
                    <a:pt x="966" y="0"/>
                  </a:moveTo>
                  <a:lnTo>
                    <a:pt x="536" y="0"/>
                  </a:lnTo>
                  <a:lnTo>
                    <a:pt x="440" y="95"/>
                  </a:lnTo>
                  <a:lnTo>
                    <a:pt x="345" y="0"/>
                  </a:lnTo>
                  <a:lnTo>
                    <a:pt x="0" y="0"/>
                  </a:lnTo>
                  <a:lnTo>
                    <a:pt x="0" y="37"/>
                  </a:lnTo>
                  <a:lnTo>
                    <a:pt x="329" y="37"/>
                  </a:lnTo>
                  <a:lnTo>
                    <a:pt x="440" y="154"/>
                  </a:lnTo>
                  <a:lnTo>
                    <a:pt x="557" y="37"/>
                  </a:lnTo>
                  <a:lnTo>
                    <a:pt x="966" y="37"/>
                  </a:lnTo>
                  <a:lnTo>
                    <a:pt x="96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Freeform 784"/>
            <p:cNvSpPr>
              <a:spLocks noChangeArrowheads="1"/>
            </p:cNvSpPr>
            <p:nvPr/>
          </p:nvSpPr>
          <p:spPr bwMode="auto">
            <a:xfrm>
              <a:off x="6947616" y="3377727"/>
              <a:ext cx="98398" cy="13120"/>
            </a:xfrm>
            <a:custGeom>
              <a:avLst/>
              <a:gdLst>
                <a:gd name="T0" fmla="*/ 0 w 330"/>
                <a:gd name="T1" fmla="*/ 0 h 43"/>
                <a:gd name="T2" fmla="*/ 329 w 330"/>
                <a:gd name="T3" fmla="*/ 0 h 43"/>
                <a:gd name="T4" fmla="*/ 329 w 330"/>
                <a:gd name="T5" fmla="*/ 42 h 43"/>
                <a:gd name="T6" fmla="*/ 0 w 330"/>
                <a:gd name="T7" fmla="*/ 42 h 43"/>
                <a:gd name="T8" fmla="*/ 0 w 330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43">
                  <a:moveTo>
                    <a:pt x="0" y="0"/>
                  </a:moveTo>
                  <a:lnTo>
                    <a:pt x="329" y="0"/>
                  </a:lnTo>
                  <a:lnTo>
                    <a:pt x="329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Freeform 785"/>
            <p:cNvSpPr>
              <a:spLocks noChangeArrowheads="1"/>
            </p:cNvSpPr>
            <p:nvPr/>
          </p:nvSpPr>
          <p:spPr bwMode="auto">
            <a:xfrm>
              <a:off x="7108989" y="3377727"/>
              <a:ext cx="124639" cy="13120"/>
            </a:xfrm>
            <a:custGeom>
              <a:avLst/>
              <a:gdLst>
                <a:gd name="T0" fmla="*/ 0 w 420"/>
                <a:gd name="T1" fmla="*/ 0 h 43"/>
                <a:gd name="T2" fmla="*/ 419 w 420"/>
                <a:gd name="T3" fmla="*/ 0 h 43"/>
                <a:gd name="T4" fmla="*/ 419 w 420"/>
                <a:gd name="T5" fmla="*/ 42 h 43"/>
                <a:gd name="T6" fmla="*/ 0 w 420"/>
                <a:gd name="T7" fmla="*/ 42 h 43"/>
                <a:gd name="T8" fmla="*/ 0 w 420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43">
                  <a:moveTo>
                    <a:pt x="0" y="0"/>
                  </a:moveTo>
                  <a:lnTo>
                    <a:pt x="419" y="0"/>
                  </a:lnTo>
                  <a:lnTo>
                    <a:pt x="419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Freeform 786"/>
            <p:cNvSpPr>
              <a:spLocks noChangeArrowheads="1"/>
            </p:cNvSpPr>
            <p:nvPr/>
          </p:nvSpPr>
          <p:spPr bwMode="auto">
            <a:xfrm>
              <a:off x="6947616" y="3432831"/>
              <a:ext cx="55103" cy="13120"/>
            </a:xfrm>
            <a:custGeom>
              <a:avLst/>
              <a:gdLst>
                <a:gd name="T0" fmla="*/ 0 w 187"/>
                <a:gd name="T1" fmla="*/ 0 h 43"/>
                <a:gd name="T2" fmla="*/ 186 w 187"/>
                <a:gd name="T3" fmla="*/ 0 h 43"/>
                <a:gd name="T4" fmla="*/ 186 w 187"/>
                <a:gd name="T5" fmla="*/ 42 h 43"/>
                <a:gd name="T6" fmla="*/ 0 w 187"/>
                <a:gd name="T7" fmla="*/ 42 h 43"/>
                <a:gd name="T8" fmla="*/ 0 w 187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43">
                  <a:moveTo>
                    <a:pt x="0" y="0"/>
                  </a:moveTo>
                  <a:lnTo>
                    <a:pt x="186" y="0"/>
                  </a:lnTo>
                  <a:lnTo>
                    <a:pt x="186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Freeform 787"/>
            <p:cNvSpPr>
              <a:spLocks noChangeArrowheads="1"/>
            </p:cNvSpPr>
            <p:nvPr/>
          </p:nvSpPr>
          <p:spPr bwMode="auto">
            <a:xfrm>
              <a:off x="7007967" y="3432831"/>
              <a:ext cx="82655" cy="13120"/>
            </a:xfrm>
            <a:custGeom>
              <a:avLst/>
              <a:gdLst>
                <a:gd name="T0" fmla="*/ 0 w 277"/>
                <a:gd name="T1" fmla="*/ 0 h 43"/>
                <a:gd name="T2" fmla="*/ 276 w 277"/>
                <a:gd name="T3" fmla="*/ 0 h 43"/>
                <a:gd name="T4" fmla="*/ 276 w 277"/>
                <a:gd name="T5" fmla="*/ 42 h 43"/>
                <a:gd name="T6" fmla="*/ 0 w 277"/>
                <a:gd name="T7" fmla="*/ 42 h 43"/>
                <a:gd name="T8" fmla="*/ 0 w 277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43">
                  <a:moveTo>
                    <a:pt x="0" y="0"/>
                  </a:moveTo>
                  <a:lnTo>
                    <a:pt x="276" y="0"/>
                  </a:lnTo>
                  <a:lnTo>
                    <a:pt x="276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Freeform 788"/>
            <p:cNvSpPr>
              <a:spLocks noChangeArrowheads="1"/>
            </p:cNvSpPr>
            <p:nvPr/>
          </p:nvSpPr>
          <p:spPr bwMode="auto">
            <a:xfrm>
              <a:off x="7095870" y="3432831"/>
              <a:ext cx="81343" cy="13120"/>
            </a:xfrm>
            <a:custGeom>
              <a:avLst/>
              <a:gdLst>
                <a:gd name="T0" fmla="*/ 0 w 272"/>
                <a:gd name="T1" fmla="*/ 0 h 43"/>
                <a:gd name="T2" fmla="*/ 271 w 272"/>
                <a:gd name="T3" fmla="*/ 0 h 43"/>
                <a:gd name="T4" fmla="*/ 271 w 272"/>
                <a:gd name="T5" fmla="*/ 42 h 43"/>
                <a:gd name="T6" fmla="*/ 0 w 272"/>
                <a:gd name="T7" fmla="*/ 42 h 43"/>
                <a:gd name="T8" fmla="*/ 0 w 272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3">
                  <a:moveTo>
                    <a:pt x="0" y="0"/>
                  </a:moveTo>
                  <a:lnTo>
                    <a:pt x="271" y="0"/>
                  </a:lnTo>
                  <a:lnTo>
                    <a:pt x="271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Freeform 789"/>
            <p:cNvSpPr>
              <a:spLocks noChangeArrowheads="1"/>
            </p:cNvSpPr>
            <p:nvPr/>
          </p:nvSpPr>
          <p:spPr bwMode="auto">
            <a:xfrm>
              <a:off x="7183773" y="3432831"/>
              <a:ext cx="49855" cy="13120"/>
            </a:xfrm>
            <a:custGeom>
              <a:avLst/>
              <a:gdLst>
                <a:gd name="T0" fmla="*/ 0 w 166"/>
                <a:gd name="T1" fmla="*/ 0 h 43"/>
                <a:gd name="T2" fmla="*/ 165 w 166"/>
                <a:gd name="T3" fmla="*/ 0 h 43"/>
                <a:gd name="T4" fmla="*/ 165 w 166"/>
                <a:gd name="T5" fmla="*/ 42 h 43"/>
                <a:gd name="T6" fmla="*/ 0 w 166"/>
                <a:gd name="T7" fmla="*/ 42 h 43"/>
                <a:gd name="T8" fmla="*/ 0 w 16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43">
                  <a:moveTo>
                    <a:pt x="0" y="0"/>
                  </a:moveTo>
                  <a:lnTo>
                    <a:pt x="165" y="0"/>
                  </a:lnTo>
                  <a:lnTo>
                    <a:pt x="165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Freeform 790"/>
            <p:cNvSpPr>
              <a:spLocks noChangeArrowheads="1"/>
            </p:cNvSpPr>
            <p:nvPr/>
          </p:nvSpPr>
          <p:spPr bwMode="auto">
            <a:xfrm>
              <a:off x="6939744" y="3394783"/>
              <a:ext cx="300444" cy="31488"/>
            </a:xfrm>
            <a:custGeom>
              <a:avLst/>
              <a:gdLst>
                <a:gd name="T0" fmla="*/ 955 w 1009"/>
                <a:gd name="T1" fmla="*/ 0 h 107"/>
                <a:gd name="T2" fmla="*/ 525 w 1009"/>
                <a:gd name="T3" fmla="*/ 0 h 107"/>
                <a:gd name="T4" fmla="*/ 525 w 1009"/>
                <a:gd name="T5" fmla="*/ 42 h 107"/>
                <a:gd name="T6" fmla="*/ 955 w 1009"/>
                <a:gd name="T7" fmla="*/ 42 h 107"/>
                <a:gd name="T8" fmla="*/ 955 w 1009"/>
                <a:gd name="T9" fmla="*/ 42 h 107"/>
                <a:gd name="T10" fmla="*/ 965 w 1009"/>
                <a:gd name="T11" fmla="*/ 47 h 107"/>
                <a:gd name="T12" fmla="*/ 965 w 1009"/>
                <a:gd name="T13" fmla="*/ 53 h 107"/>
                <a:gd name="T14" fmla="*/ 965 w 1009"/>
                <a:gd name="T15" fmla="*/ 53 h 107"/>
                <a:gd name="T16" fmla="*/ 965 w 1009"/>
                <a:gd name="T17" fmla="*/ 63 h 107"/>
                <a:gd name="T18" fmla="*/ 955 w 1009"/>
                <a:gd name="T19" fmla="*/ 63 h 107"/>
                <a:gd name="T20" fmla="*/ 52 w 1009"/>
                <a:gd name="T21" fmla="*/ 63 h 107"/>
                <a:gd name="T22" fmla="*/ 52 w 1009"/>
                <a:gd name="T23" fmla="*/ 63 h 107"/>
                <a:gd name="T24" fmla="*/ 42 w 1009"/>
                <a:gd name="T25" fmla="*/ 63 h 107"/>
                <a:gd name="T26" fmla="*/ 42 w 1009"/>
                <a:gd name="T27" fmla="*/ 53 h 107"/>
                <a:gd name="T28" fmla="*/ 42 w 1009"/>
                <a:gd name="T29" fmla="*/ 53 h 107"/>
                <a:gd name="T30" fmla="*/ 42 w 1009"/>
                <a:gd name="T31" fmla="*/ 47 h 107"/>
                <a:gd name="T32" fmla="*/ 52 w 1009"/>
                <a:gd name="T33" fmla="*/ 42 h 107"/>
                <a:gd name="T34" fmla="*/ 398 w 1009"/>
                <a:gd name="T35" fmla="*/ 42 h 107"/>
                <a:gd name="T36" fmla="*/ 398 w 1009"/>
                <a:gd name="T37" fmla="*/ 0 h 107"/>
                <a:gd name="T38" fmla="*/ 52 w 1009"/>
                <a:gd name="T39" fmla="*/ 0 h 107"/>
                <a:gd name="T40" fmla="*/ 52 w 1009"/>
                <a:gd name="T41" fmla="*/ 0 h 107"/>
                <a:gd name="T42" fmla="*/ 31 w 1009"/>
                <a:gd name="T43" fmla="*/ 5 h 107"/>
                <a:gd name="T44" fmla="*/ 15 w 1009"/>
                <a:gd name="T45" fmla="*/ 15 h 107"/>
                <a:gd name="T46" fmla="*/ 5 w 1009"/>
                <a:gd name="T47" fmla="*/ 32 h 107"/>
                <a:gd name="T48" fmla="*/ 0 w 1009"/>
                <a:gd name="T49" fmla="*/ 53 h 107"/>
                <a:gd name="T50" fmla="*/ 0 w 1009"/>
                <a:gd name="T51" fmla="*/ 53 h 107"/>
                <a:gd name="T52" fmla="*/ 0 w 1009"/>
                <a:gd name="T53" fmla="*/ 53 h 107"/>
                <a:gd name="T54" fmla="*/ 0 w 1009"/>
                <a:gd name="T55" fmla="*/ 53 h 107"/>
                <a:gd name="T56" fmla="*/ 0 w 1009"/>
                <a:gd name="T57" fmla="*/ 53 h 107"/>
                <a:gd name="T58" fmla="*/ 0 w 1009"/>
                <a:gd name="T59" fmla="*/ 53 h 107"/>
                <a:gd name="T60" fmla="*/ 5 w 1009"/>
                <a:gd name="T61" fmla="*/ 74 h 107"/>
                <a:gd name="T62" fmla="*/ 15 w 1009"/>
                <a:gd name="T63" fmla="*/ 90 h 107"/>
                <a:gd name="T64" fmla="*/ 31 w 1009"/>
                <a:gd name="T65" fmla="*/ 100 h 107"/>
                <a:gd name="T66" fmla="*/ 52 w 1009"/>
                <a:gd name="T67" fmla="*/ 106 h 107"/>
                <a:gd name="T68" fmla="*/ 955 w 1009"/>
                <a:gd name="T69" fmla="*/ 106 h 107"/>
                <a:gd name="T70" fmla="*/ 955 w 1009"/>
                <a:gd name="T71" fmla="*/ 106 h 107"/>
                <a:gd name="T72" fmla="*/ 976 w 1009"/>
                <a:gd name="T73" fmla="*/ 100 h 107"/>
                <a:gd name="T74" fmla="*/ 993 w 1009"/>
                <a:gd name="T75" fmla="*/ 90 h 107"/>
                <a:gd name="T76" fmla="*/ 1003 w 1009"/>
                <a:gd name="T77" fmla="*/ 74 h 107"/>
                <a:gd name="T78" fmla="*/ 1008 w 1009"/>
                <a:gd name="T79" fmla="*/ 53 h 107"/>
                <a:gd name="T80" fmla="*/ 1008 w 1009"/>
                <a:gd name="T81" fmla="*/ 53 h 107"/>
                <a:gd name="T82" fmla="*/ 1008 w 1009"/>
                <a:gd name="T83" fmla="*/ 53 h 107"/>
                <a:gd name="T84" fmla="*/ 1008 w 1009"/>
                <a:gd name="T85" fmla="*/ 53 h 107"/>
                <a:gd name="T86" fmla="*/ 1008 w 1009"/>
                <a:gd name="T87" fmla="*/ 53 h 107"/>
                <a:gd name="T88" fmla="*/ 1008 w 1009"/>
                <a:gd name="T89" fmla="*/ 53 h 107"/>
                <a:gd name="T90" fmla="*/ 1003 w 1009"/>
                <a:gd name="T91" fmla="*/ 32 h 107"/>
                <a:gd name="T92" fmla="*/ 993 w 1009"/>
                <a:gd name="T93" fmla="*/ 15 h 107"/>
                <a:gd name="T94" fmla="*/ 976 w 1009"/>
                <a:gd name="T95" fmla="*/ 5 h 107"/>
                <a:gd name="T96" fmla="*/ 955 w 1009"/>
                <a:gd name="T9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09" h="107">
                  <a:moveTo>
                    <a:pt x="955" y="0"/>
                  </a:moveTo>
                  <a:lnTo>
                    <a:pt x="525" y="0"/>
                  </a:lnTo>
                  <a:lnTo>
                    <a:pt x="525" y="42"/>
                  </a:lnTo>
                  <a:lnTo>
                    <a:pt x="955" y="42"/>
                  </a:lnTo>
                  <a:lnTo>
                    <a:pt x="955" y="42"/>
                  </a:lnTo>
                  <a:lnTo>
                    <a:pt x="965" y="47"/>
                  </a:lnTo>
                  <a:lnTo>
                    <a:pt x="965" y="53"/>
                  </a:lnTo>
                  <a:lnTo>
                    <a:pt x="965" y="53"/>
                  </a:lnTo>
                  <a:lnTo>
                    <a:pt x="965" y="63"/>
                  </a:lnTo>
                  <a:lnTo>
                    <a:pt x="955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42" y="6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47"/>
                  </a:lnTo>
                  <a:lnTo>
                    <a:pt x="52" y="42"/>
                  </a:lnTo>
                  <a:lnTo>
                    <a:pt x="398" y="42"/>
                  </a:lnTo>
                  <a:lnTo>
                    <a:pt x="398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31" y="5"/>
                  </a:lnTo>
                  <a:lnTo>
                    <a:pt x="15" y="15"/>
                  </a:lnTo>
                  <a:lnTo>
                    <a:pt x="5" y="3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5" y="74"/>
                  </a:lnTo>
                  <a:lnTo>
                    <a:pt x="15" y="90"/>
                  </a:lnTo>
                  <a:lnTo>
                    <a:pt x="31" y="100"/>
                  </a:lnTo>
                  <a:lnTo>
                    <a:pt x="52" y="106"/>
                  </a:lnTo>
                  <a:lnTo>
                    <a:pt x="955" y="106"/>
                  </a:lnTo>
                  <a:lnTo>
                    <a:pt x="955" y="106"/>
                  </a:lnTo>
                  <a:lnTo>
                    <a:pt x="976" y="100"/>
                  </a:lnTo>
                  <a:lnTo>
                    <a:pt x="993" y="90"/>
                  </a:lnTo>
                  <a:lnTo>
                    <a:pt x="1003" y="74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3" y="32"/>
                  </a:lnTo>
                  <a:lnTo>
                    <a:pt x="993" y="15"/>
                  </a:lnTo>
                  <a:lnTo>
                    <a:pt x="976" y="5"/>
                  </a:lnTo>
                  <a:lnTo>
                    <a:pt x="95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Freeform 791"/>
            <p:cNvSpPr>
              <a:spLocks noChangeArrowheads="1"/>
            </p:cNvSpPr>
            <p:nvPr/>
          </p:nvSpPr>
          <p:spPr bwMode="auto">
            <a:xfrm>
              <a:off x="6947616" y="3451198"/>
              <a:ext cx="286012" cy="45919"/>
            </a:xfrm>
            <a:custGeom>
              <a:avLst/>
              <a:gdLst>
                <a:gd name="T0" fmla="*/ 0 w 962"/>
                <a:gd name="T1" fmla="*/ 43 h 156"/>
                <a:gd name="T2" fmla="*/ 616 w 962"/>
                <a:gd name="T3" fmla="*/ 43 h 156"/>
                <a:gd name="T4" fmla="*/ 732 w 962"/>
                <a:gd name="T5" fmla="*/ 155 h 156"/>
                <a:gd name="T6" fmla="*/ 844 w 962"/>
                <a:gd name="T7" fmla="*/ 43 h 156"/>
                <a:gd name="T8" fmla="*/ 961 w 962"/>
                <a:gd name="T9" fmla="*/ 43 h 156"/>
                <a:gd name="T10" fmla="*/ 961 w 962"/>
                <a:gd name="T11" fmla="*/ 0 h 156"/>
                <a:gd name="T12" fmla="*/ 828 w 962"/>
                <a:gd name="T13" fmla="*/ 0 h 156"/>
                <a:gd name="T14" fmla="*/ 732 w 962"/>
                <a:gd name="T15" fmla="*/ 96 h 156"/>
                <a:gd name="T16" fmla="*/ 632 w 962"/>
                <a:gd name="T17" fmla="*/ 0 h 156"/>
                <a:gd name="T18" fmla="*/ 0 w 962"/>
                <a:gd name="T19" fmla="*/ 0 h 156"/>
                <a:gd name="T20" fmla="*/ 0 w 962"/>
                <a:gd name="T21" fmla="*/ 4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2" h="156">
                  <a:moveTo>
                    <a:pt x="0" y="43"/>
                  </a:moveTo>
                  <a:lnTo>
                    <a:pt x="616" y="43"/>
                  </a:lnTo>
                  <a:lnTo>
                    <a:pt x="732" y="155"/>
                  </a:lnTo>
                  <a:lnTo>
                    <a:pt x="844" y="43"/>
                  </a:lnTo>
                  <a:lnTo>
                    <a:pt x="961" y="43"/>
                  </a:lnTo>
                  <a:lnTo>
                    <a:pt x="961" y="0"/>
                  </a:lnTo>
                  <a:lnTo>
                    <a:pt x="828" y="0"/>
                  </a:lnTo>
                  <a:lnTo>
                    <a:pt x="732" y="96"/>
                  </a:lnTo>
                  <a:lnTo>
                    <a:pt x="632" y="0"/>
                  </a:lnTo>
                  <a:lnTo>
                    <a:pt x="0" y="0"/>
                  </a:lnTo>
                  <a:lnTo>
                    <a:pt x="0" y="4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Freeform 792"/>
            <p:cNvSpPr>
              <a:spLocks noChangeArrowheads="1"/>
            </p:cNvSpPr>
            <p:nvPr/>
          </p:nvSpPr>
          <p:spPr bwMode="auto">
            <a:xfrm>
              <a:off x="6939744" y="3470878"/>
              <a:ext cx="300444" cy="57727"/>
            </a:xfrm>
            <a:custGeom>
              <a:avLst/>
              <a:gdLst>
                <a:gd name="T0" fmla="*/ 860 w 1009"/>
                <a:gd name="T1" fmla="*/ 38 h 193"/>
                <a:gd name="T2" fmla="*/ 965 w 1009"/>
                <a:gd name="T3" fmla="*/ 38 h 193"/>
                <a:gd name="T4" fmla="*/ 965 w 1009"/>
                <a:gd name="T5" fmla="*/ 149 h 193"/>
                <a:gd name="T6" fmla="*/ 42 w 1009"/>
                <a:gd name="T7" fmla="*/ 149 h 193"/>
                <a:gd name="T8" fmla="*/ 42 w 1009"/>
                <a:gd name="T9" fmla="*/ 38 h 193"/>
                <a:gd name="T10" fmla="*/ 631 w 1009"/>
                <a:gd name="T11" fmla="*/ 38 h 193"/>
                <a:gd name="T12" fmla="*/ 631 w 1009"/>
                <a:gd name="T13" fmla="*/ 0 h 193"/>
                <a:gd name="T14" fmla="*/ 0 w 1009"/>
                <a:gd name="T15" fmla="*/ 0 h 193"/>
                <a:gd name="T16" fmla="*/ 0 w 1009"/>
                <a:gd name="T17" fmla="*/ 192 h 193"/>
                <a:gd name="T18" fmla="*/ 1008 w 1009"/>
                <a:gd name="T19" fmla="*/ 192 h 193"/>
                <a:gd name="T20" fmla="*/ 1008 w 1009"/>
                <a:gd name="T21" fmla="*/ 0 h 193"/>
                <a:gd name="T22" fmla="*/ 860 w 1009"/>
                <a:gd name="T23" fmla="*/ 0 h 193"/>
                <a:gd name="T24" fmla="*/ 860 w 1009"/>
                <a:gd name="T25" fmla="*/ 3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9" h="193">
                  <a:moveTo>
                    <a:pt x="860" y="38"/>
                  </a:moveTo>
                  <a:lnTo>
                    <a:pt x="965" y="38"/>
                  </a:lnTo>
                  <a:lnTo>
                    <a:pt x="965" y="149"/>
                  </a:lnTo>
                  <a:lnTo>
                    <a:pt x="42" y="149"/>
                  </a:lnTo>
                  <a:lnTo>
                    <a:pt x="42" y="38"/>
                  </a:lnTo>
                  <a:lnTo>
                    <a:pt x="631" y="38"/>
                  </a:lnTo>
                  <a:lnTo>
                    <a:pt x="631" y="0"/>
                  </a:lnTo>
                  <a:lnTo>
                    <a:pt x="0" y="0"/>
                  </a:lnTo>
                  <a:lnTo>
                    <a:pt x="0" y="192"/>
                  </a:lnTo>
                  <a:lnTo>
                    <a:pt x="1008" y="192"/>
                  </a:lnTo>
                  <a:lnTo>
                    <a:pt x="1008" y="0"/>
                  </a:lnTo>
                  <a:lnTo>
                    <a:pt x="860" y="0"/>
                  </a:lnTo>
                  <a:lnTo>
                    <a:pt x="860" y="3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9946860" y="2652019"/>
            <a:ext cx="295196" cy="401467"/>
            <a:chOff x="4533567" y="4223956"/>
            <a:chExt cx="295196" cy="40146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7" name="Freeform 430"/>
            <p:cNvSpPr>
              <a:spLocks noChangeArrowheads="1"/>
            </p:cNvSpPr>
            <p:nvPr/>
          </p:nvSpPr>
          <p:spPr bwMode="auto">
            <a:xfrm>
              <a:off x="4533567" y="4494225"/>
              <a:ext cx="295196" cy="131198"/>
            </a:xfrm>
            <a:custGeom>
              <a:avLst/>
              <a:gdLst>
                <a:gd name="T0" fmla="*/ 754 w 994"/>
                <a:gd name="T1" fmla="*/ 63 h 442"/>
                <a:gd name="T2" fmla="*/ 759 w 994"/>
                <a:gd name="T3" fmla="*/ 42 h 442"/>
                <a:gd name="T4" fmla="*/ 892 w 994"/>
                <a:gd name="T5" fmla="*/ 37 h 442"/>
                <a:gd name="T6" fmla="*/ 833 w 994"/>
                <a:gd name="T7" fmla="*/ 340 h 442"/>
                <a:gd name="T8" fmla="*/ 738 w 994"/>
                <a:gd name="T9" fmla="*/ 377 h 442"/>
                <a:gd name="T10" fmla="*/ 828 w 994"/>
                <a:gd name="T11" fmla="*/ 398 h 442"/>
                <a:gd name="T12" fmla="*/ 165 w 994"/>
                <a:gd name="T13" fmla="*/ 377 h 442"/>
                <a:gd name="T14" fmla="*/ 276 w 994"/>
                <a:gd name="T15" fmla="*/ 340 h 442"/>
                <a:gd name="T16" fmla="*/ 127 w 994"/>
                <a:gd name="T17" fmla="*/ 101 h 442"/>
                <a:gd name="T18" fmla="*/ 170 w 994"/>
                <a:gd name="T19" fmla="*/ 63 h 442"/>
                <a:gd name="T20" fmla="*/ 106 w 994"/>
                <a:gd name="T21" fmla="*/ 37 h 442"/>
                <a:gd name="T22" fmla="*/ 616 w 994"/>
                <a:gd name="T23" fmla="*/ 37 h 442"/>
                <a:gd name="T24" fmla="*/ 621 w 994"/>
                <a:gd name="T25" fmla="*/ 63 h 442"/>
                <a:gd name="T26" fmla="*/ 212 w 994"/>
                <a:gd name="T27" fmla="*/ 101 h 442"/>
                <a:gd name="T28" fmla="*/ 632 w 994"/>
                <a:gd name="T29" fmla="*/ 116 h 442"/>
                <a:gd name="T30" fmla="*/ 637 w 994"/>
                <a:gd name="T31" fmla="*/ 138 h 442"/>
                <a:gd name="T32" fmla="*/ 669 w 994"/>
                <a:gd name="T33" fmla="*/ 164 h 442"/>
                <a:gd name="T34" fmla="*/ 685 w 994"/>
                <a:gd name="T35" fmla="*/ 164 h 442"/>
                <a:gd name="T36" fmla="*/ 722 w 994"/>
                <a:gd name="T37" fmla="*/ 154 h 442"/>
                <a:gd name="T38" fmla="*/ 743 w 994"/>
                <a:gd name="T39" fmla="*/ 116 h 442"/>
                <a:gd name="T40" fmla="*/ 865 w 994"/>
                <a:gd name="T41" fmla="*/ 101 h 442"/>
                <a:gd name="T42" fmla="*/ 993 w 994"/>
                <a:gd name="T43" fmla="*/ 0 h 442"/>
                <a:gd name="T44" fmla="*/ 759 w 994"/>
                <a:gd name="T45" fmla="*/ 0 h 442"/>
                <a:gd name="T46" fmla="*/ 733 w 994"/>
                <a:gd name="T47" fmla="*/ 10 h 442"/>
                <a:gd name="T48" fmla="*/ 716 w 994"/>
                <a:gd name="T49" fmla="*/ 37 h 442"/>
                <a:gd name="T50" fmla="*/ 701 w 994"/>
                <a:gd name="T51" fmla="*/ 112 h 442"/>
                <a:gd name="T52" fmla="*/ 685 w 994"/>
                <a:gd name="T53" fmla="*/ 127 h 442"/>
                <a:gd name="T54" fmla="*/ 674 w 994"/>
                <a:gd name="T55" fmla="*/ 122 h 442"/>
                <a:gd name="T56" fmla="*/ 658 w 994"/>
                <a:gd name="T57" fmla="*/ 37 h 442"/>
                <a:gd name="T58" fmla="*/ 653 w 994"/>
                <a:gd name="T59" fmla="*/ 21 h 442"/>
                <a:gd name="T60" fmla="*/ 632 w 994"/>
                <a:gd name="T61" fmla="*/ 0 h 442"/>
                <a:gd name="T62" fmla="*/ 0 w 994"/>
                <a:gd name="T63" fmla="*/ 0 h 442"/>
                <a:gd name="T64" fmla="*/ 63 w 994"/>
                <a:gd name="T65" fmla="*/ 37 h 442"/>
                <a:gd name="T66" fmla="*/ 90 w 994"/>
                <a:gd name="T67" fmla="*/ 101 h 442"/>
                <a:gd name="T68" fmla="*/ 865 w 994"/>
                <a:gd name="T69" fmla="*/ 441 h 442"/>
                <a:gd name="T70" fmla="*/ 929 w 994"/>
                <a:gd name="T71" fmla="*/ 101 h 442"/>
                <a:gd name="T72" fmla="*/ 993 w 994"/>
                <a:gd name="T73" fmla="*/ 3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4" h="442">
                  <a:moveTo>
                    <a:pt x="892" y="63"/>
                  </a:moveTo>
                  <a:lnTo>
                    <a:pt x="754" y="63"/>
                  </a:lnTo>
                  <a:lnTo>
                    <a:pt x="759" y="42"/>
                  </a:lnTo>
                  <a:lnTo>
                    <a:pt x="759" y="42"/>
                  </a:lnTo>
                  <a:lnTo>
                    <a:pt x="759" y="37"/>
                  </a:lnTo>
                  <a:lnTo>
                    <a:pt x="892" y="37"/>
                  </a:lnTo>
                  <a:lnTo>
                    <a:pt x="892" y="63"/>
                  </a:lnTo>
                  <a:close/>
                  <a:moveTo>
                    <a:pt x="833" y="340"/>
                  </a:moveTo>
                  <a:lnTo>
                    <a:pt x="738" y="340"/>
                  </a:lnTo>
                  <a:lnTo>
                    <a:pt x="738" y="377"/>
                  </a:lnTo>
                  <a:lnTo>
                    <a:pt x="828" y="377"/>
                  </a:lnTo>
                  <a:lnTo>
                    <a:pt x="828" y="398"/>
                  </a:lnTo>
                  <a:lnTo>
                    <a:pt x="165" y="398"/>
                  </a:lnTo>
                  <a:lnTo>
                    <a:pt x="165" y="377"/>
                  </a:lnTo>
                  <a:lnTo>
                    <a:pt x="276" y="377"/>
                  </a:lnTo>
                  <a:lnTo>
                    <a:pt x="276" y="340"/>
                  </a:lnTo>
                  <a:lnTo>
                    <a:pt x="159" y="340"/>
                  </a:lnTo>
                  <a:lnTo>
                    <a:pt x="127" y="101"/>
                  </a:lnTo>
                  <a:lnTo>
                    <a:pt x="170" y="101"/>
                  </a:lnTo>
                  <a:lnTo>
                    <a:pt x="170" y="63"/>
                  </a:lnTo>
                  <a:lnTo>
                    <a:pt x="106" y="63"/>
                  </a:lnTo>
                  <a:lnTo>
                    <a:pt x="106" y="37"/>
                  </a:lnTo>
                  <a:lnTo>
                    <a:pt x="616" y="37"/>
                  </a:lnTo>
                  <a:lnTo>
                    <a:pt x="616" y="37"/>
                  </a:lnTo>
                  <a:lnTo>
                    <a:pt x="616" y="42"/>
                  </a:lnTo>
                  <a:lnTo>
                    <a:pt x="621" y="63"/>
                  </a:lnTo>
                  <a:lnTo>
                    <a:pt x="212" y="63"/>
                  </a:lnTo>
                  <a:lnTo>
                    <a:pt x="212" y="101"/>
                  </a:lnTo>
                  <a:lnTo>
                    <a:pt x="626" y="101"/>
                  </a:lnTo>
                  <a:lnTo>
                    <a:pt x="632" y="116"/>
                  </a:lnTo>
                  <a:lnTo>
                    <a:pt x="632" y="116"/>
                  </a:lnTo>
                  <a:lnTo>
                    <a:pt x="637" y="138"/>
                  </a:lnTo>
                  <a:lnTo>
                    <a:pt x="648" y="154"/>
                  </a:lnTo>
                  <a:lnTo>
                    <a:pt x="669" y="164"/>
                  </a:lnTo>
                  <a:lnTo>
                    <a:pt x="685" y="164"/>
                  </a:lnTo>
                  <a:lnTo>
                    <a:pt x="685" y="164"/>
                  </a:lnTo>
                  <a:lnTo>
                    <a:pt x="706" y="164"/>
                  </a:lnTo>
                  <a:lnTo>
                    <a:pt x="722" y="154"/>
                  </a:lnTo>
                  <a:lnTo>
                    <a:pt x="738" y="138"/>
                  </a:lnTo>
                  <a:lnTo>
                    <a:pt x="743" y="116"/>
                  </a:lnTo>
                  <a:lnTo>
                    <a:pt x="748" y="101"/>
                  </a:lnTo>
                  <a:lnTo>
                    <a:pt x="865" y="101"/>
                  </a:lnTo>
                  <a:lnTo>
                    <a:pt x="833" y="340"/>
                  </a:lnTo>
                  <a:close/>
                  <a:moveTo>
                    <a:pt x="993" y="0"/>
                  </a:moveTo>
                  <a:lnTo>
                    <a:pt x="759" y="0"/>
                  </a:lnTo>
                  <a:lnTo>
                    <a:pt x="759" y="0"/>
                  </a:lnTo>
                  <a:lnTo>
                    <a:pt x="743" y="0"/>
                  </a:lnTo>
                  <a:lnTo>
                    <a:pt x="733" y="10"/>
                  </a:lnTo>
                  <a:lnTo>
                    <a:pt x="722" y="21"/>
                  </a:lnTo>
                  <a:lnTo>
                    <a:pt x="716" y="37"/>
                  </a:lnTo>
                  <a:lnTo>
                    <a:pt x="701" y="112"/>
                  </a:lnTo>
                  <a:lnTo>
                    <a:pt x="701" y="112"/>
                  </a:lnTo>
                  <a:lnTo>
                    <a:pt x="695" y="122"/>
                  </a:lnTo>
                  <a:lnTo>
                    <a:pt x="685" y="127"/>
                  </a:lnTo>
                  <a:lnTo>
                    <a:pt x="685" y="127"/>
                  </a:lnTo>
                  <a:lnTo>
                    <a:pt x="674" y="122"/>
                  </a:lnTo>
                  <a:lnTo>
                    <a:pt x="669" y="112"/>
                  </a:lnTo>
                  <a:lnTo>
                    <a:pt x="658" y="37"/>
                  </a:lnTo>
                  <a:lnTo>
                    <a:pt x="658" y="37"/>
                  </a:lnTo>
                  <a:lnTo>
                    <a:pt x="653" y="21"/>
                  </a:lnTo>
                  <a:lnTo>
                    <a:pt x="642" y="10"/>
                  </a:lnTo>
                  <a:lnTo>
                    <a:pt x="632" y="0"/>
                  </a:lnTo>
                  <a:lnTo>
                    <a:pt x="616" y="0"/>
                  </a:lnTo>
                  <a:lnTo>
                    <a:pt x="0" y="0"/>
                  </a:lnTo>
                  <a:lnTo>
                    <a:pt x="0" y="37"/>
                  </a:lnTo>
                  <a:lnTo>
                    <a:pt x="63" y="37"/>
                  </a:lnTo>
                  <a:lnTo>
                    <a:pt x="63" y="101"/>
                  </a:lnTo>
                  <a:lnTo>
                    <a:pt x="90" y="101"/>
                  </a:lnTo>
                  <a:lnTo>
                    <a:pt x="133" y="441"/>
                  </a:lnTo>
                  <a:lnTo>
                    <a:pt x="865" y="441"/>
                  </a:lnTo>
                  <a:lnTo>
                    <a:pt x="908" y="101"/>
                  </a:lnTo>
                  <a:lnTo>
                    <a:pt x="929" y="101"/>
                  </a:lnTo>
                  <a:lnTo>
                    <a:pt x="929" y="37"/>
                  </a:lnTo>
                  <a:lnTo>
                    <a:pt x="993" y="37"/>
                  </a:lnTo>
                  <a:lnTo>
                    <a:pt x="993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Freeform 431"/>
            <p:cNvSpPr>
              <a:spLocks noChangeArrowheads="1"/>
            </p:cNvSpPr>
            <p:nvPr/>
          </p:nvSpPr>
          <p:spPr bwMode="auto">
            <a:xfrm>
              <a:off x="4553246" y="4223956"/>
              <a:ext cx="258461" cy="263709"/>
            </a:xfrm>
            <a:custGeom>
              <a:avLst/>
              <a:gdLst>
                <a:gd name="T0" fmla="*/ 43 w 867"/>
                <a:gd name="T1" fmla="*/ 738 h 888"/>
                <a:gd name="T2" fmla="*/ 75 w 867"/>
                <a:gd name="T3" fmla="*/ 685 h 888"/>
                <a:gd name="T4" fmla="*/ 128 w 867"/>
                <a:gd name="T5" fmla="*/ 653 h 888"/>
                <a:gd name="T6" fmla="*/ 404 w 867"/>
                <a:gd name="T7" fmla="*/ 610 h 888"/>
                <a:gd name="T8" fmla="*/ 171 w 867"/>
                <a:gd name="T9" fmla="*/ 547 h 888"/>
                <a:gd name="T10" fmla="*/ 186 w 867"/>
                <a:gd name="T11" fmla="*/ 488 h 888"/>
                <a:gd name="T12" fmla="*/ 218 w 867"/>
                <a:gd name="T13" fmla="*/ 456 h 888"/>
                <a:gd name="T14" fmla="*/ 277 w 867"/>
                <a:gd name="T15" fmla="*/ 441 h 888"/>
                <a:gd name="T16" fmla="*/ 298 w 867"/>
                <a:gd name="T17" fmla="*/ 313 h 888"/>
                <a:gd name="T18" fmla="*/ 314 w 867"/>
                <a:gd name="T19" fmla="*/ 265 h 888"/>
                <a:gd name="T20" fmla="*/ 399 w 867"/>
                <a:gd name="T21" fmla="*/ 249 h 888"/>
                <a:gd name="T22" fmla="*/ 362 w 867"/>
                <a:gd name="T23" fmla="*/ 207 h 888"/>
                <a:gd name="T24" fmla="*/ 404 w 867"/>
                <a:gd name="T25" fmla="*/ 74 h 888"/>
                <a:gd name="T26" fmla="*/ 436 w 867"/>
                <a:gd name="T27" fmla="*/ 37 h 888"/>
                <a:gd name="T28" fmla="*/ 499 w 867"/>
                <a:gd name="T29" fmla="*/ 159 h 888"/>
                <a:gd name="T30" fmla="*/ 463 w 867"/>
                <a:gd name="T31" fmla="*/ 249 h 888"/>
                <a:gd name="T32" fmla="*/ 531 w 867"/>
                <a:gd name="T33" fmla="*/ 255 h 888"/>
                <a:gd name="T34" fmla="*/ 574 w 867"/>
                <a:gd name="T35" fmla="*/ 313 h 888"/>
                <a:gd name="T36" fmla="*/ 341 w 867"/>
                <a:gd name="T37" fmla="*/ 441 h 888"/>
                <a:gd name="T38" fmla="*/ 611 w 867"/>
                <a:gd name="T39" fmla="*/ 441 h 888"/>
                <a:gd name="T40" fmla="*/ 670 w 867"/>
                <a:gd name="T41" fmla="*/ 473 h 888"/>
                <a:gd name="T42" fmla="*/ 696 w 867"/>
                <a:gd name="T43" fmla="*/ 525 h 888"/>
                <a:gd name="T44" fmla="*/ 590 w 867"/>
                <a:gd name="T45" fmla="*/ 610 h 888"/>
                <a:gd name="T46" fmla="*/ 717 w 867"/>
                <a:gd name="T47" fmla="*/ 653 h 888"/>
                <a:gd name="T48" fmla="*/ 776 w 867"/>
                <a:gd name="T49" fmla="*/ 669 h 888"/>
                <a:gd name="T50" fmla="*/ 818 w 867"/>
                <a:gd name="T51" fmla="*/ 717 h 888"/>
                <a:gd name="T52" fmla="*/ 824 w 867"/>
                <a:gd name="T53" fmla="*/ 887 h 888"/>
                <a:gd name="T54" fmla="*/ 866 w 867"/>
                <a:gd name="T55" fmla="*/ 759 h 888"/>
                <a:gd name="T56" fmla="*/ 845 w 867"/>
                <a:gd name="T57" fmla="*/ 685 h 888"/>
                <a:gd name="T58" fmla="*/ 792 w 867"/>
                <a:gd name="T59" fmla="*/ 631 h 888"/>
                <a:gd name="T60" fmla="*/ 738 w 867"/>
                <a:gd name="T61" fmla="*/ 547 h 888"/>
                <a:gd name="T62" fmla="*/ 728 w 867"/>
                <a:gd name="T63" fmla="*/ 488 h 888"/>
                <a:gd name="T64" fmla="*/ 696 w 867"/>
                <a:gd name="T65" fmla="*/ 441 h 888"/>
                <a:gd name="T66" fmla="*/ 638 w 867"/>
                <a:gd name="T67" fmla="*/ 403 h 888"/>
                <a:gd name="T68" fmla="*/ 611 w 867"/>
                <a:gd name="T69" fmla="*/ 313 h 888"/>
                <a:gd name="T70" fmla="*/ 574 w 867"/>
                <a:gd name="T71" fmla="*/ 234 h 888"/>
                <a:gd name="T72" fmla="*/ 542 w 867"/>
                <a:gd name="T73" fmla="*/ 159 h 888"/>
                <a:gd name="T74" fmla="*/ 468 w 867"/>
                <a:gd name="T75" fmla="*/ 10 h 888"/>
                <a:gd name="T76" fmla="*/ 436 w 867"/>
                <a:gd name="T77" fmla="*/ 0 h 888"/>
                <a:gd name="T78" fmla="*/ 415 w 867"/>
                <a:gd name="T79" fmla="*/ 0 h 888"/>
                <a:gd name="T80" fmla="*/ 367 w 867"/>
                <a:gd name="T81" fmla="*/ 58 h 888"/>
                <a:gd name="T82" fmla="*/ 319 w 867"/>
                <a:gd name="T83" fmla="*/ 217 h 888"/>
                <a:gd name="T84" fmla="*/ 288 w 867"/>
                <a:gd name="T85" fmla="*/ 239 h 888"/>
                <a:gd name="T86" fmla="*/ 260 w 867"/>
                <a:gd name="T87" fmla="*/ 271 h 888"/>
                <a:gd name="T88" fmla="*/ 256 w 867"/>
                <a:gd name="T89" fmla="*/ 398 h 888"/>
                <a:gd name="T90" fmla="*/ 213 w 867"/>
                <a:gd name="T91" fmla="*/ 414 h 888"/>
                <a:gd name="T92" fmla="*/ 171 w 867"/>
                <a:gd name="T93" fmla="*/ 441 h 888"/>
                <a:gd name="T94" fmla="*/ 133 w 867"/>
                <a:gd name="T95" fmla="*/ 520 h 888"/>
                <a:gd name="T96" fmla="*/ 128 w 867"/>
                <a:gd name="T97" fmla="*/ 610 h 888"/>
                <a:gd name="T98" fmla="*/ 59 w 867"/>
                <a:gd name="T99" fmla="*/ 642 h 888"/>
                <a:gd name="T100" fmla="*/ 11 w 867"/>
                <a:gd name="T101" fmla="*/ 706 h 888"/>
                <a:gd name="T102" fmla="*/ 0 w 867"/>
                <a:gd name="T103" fmla="*/ 887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67" h="888">
                  <a:moveTo>
                    <a:pt x="43" y="759"/>
                  </a:moveTo>
                  <a:lnTo>
                    <a:pt x="43" y="759"/>
                  </a:lnTo>
                  <a:lnTo>
                    <a:pt x="43" y="738"/>
                  </a:lnTo>
                  <a:lnTo>
                    <a:pt x="53" y="717"/>
                  </a:lnTo>
                  <a:lnTo>
                    <a:pt x="59" y="701"/>
                  </a:lnTo>
                  <a:lnTo>
                    <a:pt x="75" y="685"/>
                  </a:lnTo>
                  <a:lnTo>
                    <a:pt x="91" y="669"/>
                  </a:lnTo>
                  <a:lnTo>
                    <a:pt x="107" y="658"/>
                  </a:lnTo>
                  <a:lnTo>
                    <a:pt x="128" y="653"/>
                  </a:lnTo>
                  <a:lnTo>
                    <a:pt x="149" y="653"/>
                  </a:lnTo>
                  <a:lnTo>
                    <a:pt x="404" y="653"/>
                  </a:lnTo>
                  <a:lnTo>
                    <a:pt x="404" y="610"/>
                  </a:lnTo>
                  <a:lnTo>
                    <a:pt x="171" y="610"/>
                  </a:lnTo>
                  <a:lnTo>
                    <a:pt x="171" y="547"/>
                  </a:lnTo>
                  <a:lnTo>
                    <a:pt x="171" y="547"/>
                  </a:lnTo>
                  <a:lnTo>
                    <a:pt x="171" y="525"/>
                  </a:lnTo>
                  <a:lnTo>
                    <a:pt x="176" y="504"/>
                  </a:lnTo>
                  <a:lnTo>
                    <a:pt x="186" y="488"/>
                  </a:lnTo>
                  <a:lnTo>
                    <a:pt x="202" y="473"/>
                  </a:lnTo>
                  <a:lnTo>
                    <a:pt x="202" y="473"/>
                  </a:lnTo>
                  <a:lnTo>
                    <a:pt x="218" y="456"/>
                  </a:lnTo>
                  <a:lnTo>
                    <a:pt x="234" y="446"/>
                  </a:lnTo>
                  <a:lnTo>
                    <a:pt x="256" y="441"/>
                  </a:lnTo>
                  <a:lnTo>
                    <a:pt x="277" y="441"/>
                  </a:lnTo>
                  <a:lnTo>
                    <a:pt x="298" y="441"/>
                  </a:lnTo>
                  <a:lnTo>
                    <a:pt x="298" y="313"/>
                  </a:lnTo>
                  <a:lnTo>
                    <a:pt x="298" y="313"/>
                  </a:lnTo>
                  <a:lnTo>
                    <a:pt x="303" y="287"/>
                  </a:lnTo>
                  <a:lnTo>
                    <a:pt x="314" y="265"/>
                  </a:lnTo>
                  <a:lnTo>
                    <a:pt x="314" y="265"/>
                  </a:lnTo>
                  <a:lnTo>
                    <a:pt x="335" y="255"/>
                  </a:lnTo>
                  <a:lnTo>
                    <a:pt x="362" y="249"/>
                  </a:lnTo>
                  <a:lnTo>
                    <a:pt x="399" y="249"/>
                  </a:lnTo>
                  <a:lnTo>
                    <a:pt x="399" y="207"/>
                  </a:lnTo>
                  <a:lnTo>
                    <a:pt x="362" y="207"/>
                  </a:lnTo>
                  <a:lnTo>
                    <a:pt x="362" y="207"/>
                  </a:lnTo>
                  <a:lnTo>
                    <a:pt x="367" y="159"/>
                  </a:lnTo>
                  <a:lnTo>
                    <a:pt x="383" y="117"/>
                  </a:lnTo>
                  <a:lnTo>
                    <a:pt x="404" y="74"/>
                  </a:lnTo>
                  <a:lnTo>
                    <a:pt x="431" y="37"/>
                  </a:lnTo>
                  <a:lnTo>
                    <a:pt x="436" y="37"/>
                  </a:lnTo>
                  <a:lnTo>
                    <a:pt x="436" y="37"/>
                  </a:lnTo>
                  <a:lnTo>
                    <a:pt x="463" y="74"/>
                  </a:lnTo>
                  <a:lnTo>
                    <a:pt x="484" y="117"/>
                  </a:lnTo>
                  <a:lnTo>
                    <a:pt x="499" y="159"/>
                  </a:lnTo>
                  <a:lnTo>
                    <a:pt x="505" y="207"/>
                  </a:lnTo>
                  <a:lnTo>
                    <a:pt x="463" y="207"/>
                  </a:lnTo>
                  <a:lnTo>
                    <a:pt x="463" y="249"/>
                  </a:lnTo>
                  <a:lnTo>
                    <a:pt x="510" y="249"/>
                  </a:lnTo>
                  <a:lnTo>
                    <a:pt x="510" y="249"/>
                  </a:lnTo>
                  <a:lnTo>
                    <a:pt x="531" y="255"/>
                  </a:lnTo>
                  <a:lnTo>
                    <a:pt x="553" y="265"/>
                  </a:lnTo>
                  <a:lnTo>
                    <a:pt x="569" y="287"/>
                  </a:lnTo>
                  <a:lnTo>
                    <a:pt x="574" y="313"/>
                  </a:lnTo>
                  <a:lnTo>
                    <a:pt x="574" y="398"/>
                  </a:lnTo>
                  <a:lnTo>
                    <a:pt x="341" y="398"/>
                  </a:lnTo>
                  <a:lnTo>
                    <a:pt x="341" y="441"/>
                  </a:lnTo>
                  <a:lnTo>
                    <a:pt x="590" y="441"/>
                  </a:lnTo>
                  <a:lnTo>
                    <a:pt x="590" y="441"/>
                  </a:lnTo>
                  <a:lnTo>
                    <a:pt x="611" y="441"/>
                  </a:lnTo>
                  <a:lnTo>
                    <a:pt x="632" y="446"/>
                  </a:lnTo>
                  <a:lnTo>
                    <a:pt x="653" y="456"/>
                  </a:lnTo>
                  <a:lnTo>
                    <a:pt x="670" y="473"/>
                  </a:lnTo>
                  <a:lnTo>
                    <a:pt x="680" y="488"/>
                  </a:lnTo>
                  <a:lnTo>
                    <a:pt x="691" y="504"/>
                  </a:lnTo>
                  <a:lnTo>
                    <a:pt x="696" y="525"/>
                  </a:lnTo>
                  <a:lnTo>
                    <a:pt x="702" y="547"/>
                  </a:lnTo>
                  <a:lnTo>
                    <a:pt x="702" y="610"/>
                  </a:lnTo>
                  <a:lnTo>
                    <a:pt x="590" y="610"/>
                  </a:lnTo>
                  <a:lnTo>
                    <a:pt x="590" y="653"/>
                  </a:lnTo>
                  <a:lnTo>
                    <a:pt x="717" y="653"/>
                  </a:lnTo>
                  <a:lnTo>
                    <a:pt x="717" y="653"/>
                  </a:lnTo>
                  <a:lnTo>
                    <a:pt x="738" y="653"/>
                  </a:lnTo>
                  <a:lnTo>
                    <a:pt x="760" y="658"/>
                  </a:lnTo>
                  <a:lnTo>
                    <a:pt x="776" y="669"/>
                  </a:lnTo>
                  <a:lnTo>
                    <a:pt x="792" y="685"/>
                  </a:lnTo>
                  <a:lnTo>
                    <a:pt x="808" y="701"/>
                  </a:lnTo>
                  <a:lnTo>
                    <a:pt x="818" y="717"/>
                  </a:lnTo>
                  <a:lnTo>
                    <a:pt x="824" y="738"/>
                  </a:lnTo>
                  <a:lnTo>
                    <a:pt x="824" y="759"/>
                  </a:lnTo>
                  <a:lnTo>
                    <a:pt x="824" y="887"/>
                  </a:lnTo>
                  <a:lnTo>
                    <a:pt x="866" y="887"/>
                  </a:lnTo>
                  <a:lnTo>
                    <a:pt x="866" y="759"/>
                  </a:lnTo>
                  <a:lnTo>
                    <a:pt x="866" y="759"/>
                  </a:lnTo>
                  <a:lnTo>
                    <a:pt x="866" y="732"/>
                  </a:lnTo>
                  <a:lnTo>
                    <a:pt x="855" y="706"/>
                  </a:lnTo>
                  <a:lnTo>
                    <a:pt x="845" y="685"/>
                  </a:lnTo>
                  <a:lnTo>
                    <a:pt x="829" y="663"/>
                  </a:lnTo>
                  <a:lnTo>
                    <a:pt x="813" y="642"/>
                  </a:lnTo>
                  <a:lnTo>
                    <a:pt x="792" y="631"/>
                  </a:lnTo>
                  <a:lnTo>
                    <a:pt x="765" y="621"/>
                  </a:lnTo>
                  <a:lnTo>
                    <a:pt x="738" y="610"/>
                  </a:lnTo>
                  <a:lnTo>
                    <a:pt x="738" y="547"/>
                  </a:lnTo>
                  <a:lnTo>
                    <a:pt x="738" y="547"/>
                  </a:lnTo>
                  <a:lnTo>
                    <a:pt x="738" y="520"/>
                  </a:lnTo>
                  <a:lnTo>
                    <a:pt x="728" y="488"/>
                  </a:lnTo>
                  <a:lnTo>
                    <a:pt x="717" y="467"/>
                  </a:lnTo>
                  <a:lnTo>
                    <a:pt x="696" y="441"/>
                  </a:lnTo>
                  <a:lnTo>
                    <a:pt x="696" y="441"/>
                  </a:lnTo>
                  <a:lnTo>
                    <a:pt x="680" y="424"/>
                  </a:lnTo>
                  <a:lnTo>
                    <a:pt x="659" y="414"/>
                  </a:lnTo>
                  <a:lnTo>
                    <a:pt x="638" y="403"/>
                  </a:lnTo>
                  <a:lnTo>
                    <a:pt x="611" y="398"/>
                  </a:lnTo>
                  <a:lnTo>
                    <a:pt x="611" y="313"/>
                  </a:lnTo>
                  <a:lnTo>
                    <a:pt x="611" y="313"/>
                  </a:lnTo>
                  <a:lnTo>
                    <a:pt x="611" y="281"/>
                  </a:lnTo>
                  <a:lnTo>
                    <a:pt x="595" y="255"/>
                  </a:lnTo>
                  <a:lnTo>
                    <a:pt x="574" y="234"/>
                  </a:lnTo>
                  <a:lnTo>
                    <a:pt x="548" y="217"/>
                  </a:lnTo>
                  <a:lnTo>
                    <a:pt x="548" y="217"/>
                  </a:lnTo>
                  <a:lnTo>
                    <a:pt x="542" y="159"/>
                  </a:lnTo>
                  <a:lnTo>
                    <a:pt x="526" y="106"/>
                  </a:lnTo>
                  <a:lnTo>
                    <a:pt x="499" y="58"/>
                  </a:lnTo>
                  <a:lnTo>
                    <a:pt x="468" y="10"/>
                  </a:lnTo>
                  <a:lnTo>
                    <a:pt x="468" y="10"/>
                  </a:lnTo>
                  <a:lnTo>
                    <a:pt x="452" y="0"/>
                  </a:lnTo>
                  <a:lnTo>
                    <a:pt x="436" y="0"/>
                  </a:lnTo>
                  <a:lnTo>
                    <a:pt x="431" y="0"/>
                  </a:lnTo>
                  <a:lnTo>
                    <a:pt x="431" y="0"/>
                  </a:lnTo>
                  <a:lnTo>
                    <a:pt x="415" y="0"/>
                  </a:lnTo>
                  <a:lnTo>
                    <a:pt x="404" y="10"/>
                  </a:lnTo>
                  <a:lnTo>
                    <a:pt x="404" y="10"/>
                  </a:lnTo>
                  <a:lnTo>
                    <a:pt x="367" y="58"/>
                  </a:lnTo>
                  <a:lnTo>
                    <a:pt x="341" y="106"/>
                  </a:lnTo>
                  <a:lnTo>
                    <a:pt x="324" y="159"/>
                  </a:lnTo>
                  <a:lnTo>
                    <a:pt x="319" y="217"/>
                  </a:lnTo>
                  <a:lnTo>
                    <a:pt x="319" y="217"/>
                  </a:lnTo>
                  <a:lnTo>
                    <a:pt x="303" y="223"/>
                  </a:lnTo>
                  <a:lnTo>
                    <a:pt x="288" y="239"/>
                  </a:lnTo>
                  <a:lnTo>
                    <a:pt x="288" y="239"/>
                  </a:lnTo>
                  <a:lnTo>
                    <a:pt x="271" y="255"/>
                  </a:lnTo>
                  <a:lnTo>
                    <a:pt x="260" y="271"/>
                  </a:lnTo>
                  <a:lnTo>
                    <a:pt x="256" y="292"/>
                  </a:lnTo>
                  <a:lnTo>
                    <a:pt x="256" y="313"/>
                  </a:lnTo>
                  <a:lnTo>
                    <a:pt x="256" y="398"/>
                  </a:lnTo>
                  <a:lnTo>
                    <a:pt x="256" y="398"/>
                  </a:lnTo>
                  <a:lnTo>
                    <a:pt x="234" y="403"/>
                  </a:lnTo>
                  <a:lnTo>
                    <a:pt x="213" y="414"/>
                  </a:lnTo>
                  <a:lnTo>
                    <a:pt x="192" y="424"/>
                  </a:lnTo>
                  <a:lnTo>
                    <a:pt x="171" y="441"/>
                  </a:lnTo>
                  <a:lnTo>
                    <a:pt x="171" y="441"/>
                  </a:lnTo>
                  <a:lnTo>
                    <a:pt x="155" y="467"/>
                  </a:lnTo>
                  <a:lnTo>
                    <a:pt x="139" y="488"/>
                  </a:lnTo>
                  <a:lnTo>
                    <a:pt x="133" y="520"/>
                  </a:lnTo>
                  <a:lnTo>
                    <a:pt x="128" y="547"/>
                  </a:lnTo>
                  <a:lnTo>
                    <a:pt x="128" y="610"/>
                  </a:lnTo>
                  <a:lnTo>
                    <a:pt x="128" y="610"/>
                  </a:lnTo>
                  <a:lnTo>
                    <a:pt x="102" y="616"/>
                  </a:lnTo>
                  <a:lnTo>
                    <a:pt x="81" y="627"/>
                  </a:lnTo>
                  <a:lnTo>
                    <a:pt x="59" y="642"/>
                  </a:lnTo>
                  <a:lnTo>
                    <a:pt x="38" y="663"/>
                  </a:lnTo>
                  <a:lnTo>
                    <a:pt x="22" y="685"/>
                  </a:lnTo>
                  <a:lnTo>
                    <a:pt x="11" y="706"/>
                  </a:lnTo>
                  <a:lnTo>
                    <a:pt x="6" y="732"/>
                  </a:lnTo>
                  <a:lnTo>
                    <a:pt x="0" y="759"/>
                  </a:lnTo>
                  <a:lnTo>
                    <a:pt x="0" y="887"/>
                  </a:lnTo>
                  <a:lnTo>
                    <a:pt x="43" y="887"/>
                  </a:lnTo>
                  <a:lnTo>
                    <a:pt x="43" y="75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Freeform 432"/>
            <p:cNvSpPr>
              <a:spLocks noChangeArrowheads="1"/>
            </p:cNvSpPr>
            <p:nvPr/>
          </p:nvSpPr>
          <p:spPr bwMode="auto">
            <a:xfrm>
              <a:off x="4629341" y="4595248"/>
              <a:ext cx="111519" cy="11807"/>
            </a:xfrm>
            <a:custGeom>
              <a:avLst/>
              <a:gdLst>
                <a:gd name="T0" fmla="*/ 0 w 377"/>
                <a:gd name="T1" fmla="*/ 0 h 38"/>
                <a:gd name="T2" fmla="*/ 376 w 377"/>
                <a:gd name="T3" fmla="*/ 0 h 38"/>
                <a:gd name="T4" fmla="*/ 376 w 377"/>
                <a:gd name="T5" fmla="*/ 37 h 38"/>
                <a:gd name="T6" fmla="*/ 0 w 377"/>
                <a:gd name="T7" fmla="*/ 37 h 38"/>
                <a:gd name="T8" fmla="*/ 0 w 377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38">
                  <a:moveTo>
                    <a:pt x="0" y="0"/>
                  </a:moveTo>
                  <a:lnTo>
                    <a:pt x="376" y="0"/>
                  </a:lnTo>
                  <a:lnTo>
                    <a:pt x="376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Freeform 433"/>
            <p:cNvSpPr>
              <a:spLocks noChangeArrowheads="1"/>
            </p:cNvSpPr>
            <p:nvPr/>
          </p:nvSpPr>
          <p:spPr bwMode="auto">
            <a:xfrm>
              <a:off x="4584733" y="4474545"/>
              <a:ext cx="76095" cy="11807"/>
            </a:xfrm>
            <a:custGeom>
              <a:avLst/>
              <a:gdLst>
                <a:gd name="T0" fmla="*/ 0 w 256"/>
                <a:gd name="T1" fmla="*/ 0 h 38"/>
                <a:gd name="T2" fmla="*/ 255 w 256"/>
                <a:gd name="T3" fmla="*/ 0 h 38"/>
                <a:gd name="T4" fmla="*/ 255 w 256"/>
                <a:gd name="T5" fmla="*/ 37 h 38"/>
                <a:gd name="T6" fmla="*/ 0 w 256"/>
                <a:gd name="T7" fmla="*/ 37 h 38"/>
                <a:gd name="T8" fmla="*/ 0 w 256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8">
                  <a:moveTo>
                    <a:pt x="0" y="0"/>
                  </a:moveTo>
                  <a:lnTo>
                    <a:pt x="255" y="0"/>
                  </a:lnTo>
                  <a:lnTo>
                    <a:pt x="255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Freeform 434"/>
            <p:cNvSpPr>
              <a:spLocks noChangeArrowheads="1"/>
            </p:cNvSpPr>
            <p:nvPr/>
          </p:nvSpPr>
          <p:spPr bwMode="auto">
            <a:xfrm>
              <a:off x="4671324" y="4474545"/>
              <a:ext cx="13120" cy="11807"/>
            </a:xfrm>
            <a:custGeom>
              <a:avLst/>
              <a:gdLst>
                <a:gd name="T0" fmla="*/ 0 w 43"/>
                <a:gd name="T1" fmla="*/ 0 h 38"/>
                <a:gd name="T2" fmla="*/ 42 w 43"/>
                <a:gd name="T3" fmla="*/ 0 h 38"/>
                <a:gd name="T4" fmla="*/ 42 w 43"/>
                <a:gd name="T5" fmla="*/ 37 h 38"/>
                <a:gd name="T6" fmla="*/ 0 w 43"/>
                <a:gd name="T7" fmla="*/ 37 h 38"/>
                <a:gd name="T8" fmla="*/ 0 w 4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0" y="0"/>
                  </a:moveTo>
                  <a:lnTo>
                    <a:pt x="42" y="0"/>
                  </a:lnTo>
                  <a:lnTo>
                    <a:pt x="42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9911436" y="4332202"/>
            <a:ext cx="346364" cy="401468"/>
            <a:chOff x="2612823" y="1767923"/>
            <a:chExt cx="346364" cy="40146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3" name="Freeform 201"/>
            <p:cNvSpPr>
              <a:spLocks noChangeArrowheads="1"/>
            </p:cNvSpPr>
            <p:nvPr/>
          </p:nvSpPr>
          <p:spPr bwMode="auto">
            <a:xfrm>
              <a:off x="2732213" y="1854514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Freeform 202"/>
            <p:cNvSpPr>
              <a:spLocks noChangeArrowheads="1"/>
            </p:cNvSpPr>
            <p:nvPr/>
          </p:nvSpPr>
          <p:spPr bwMode="auto">
            <a:xfrm>
              <a:off x="2833236" y="1854514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Freeform 203"/>
            <p:cNvSpPr>
              <a:spLocks noChangeArrowheads="1"/>
            </p:cNvSpPr>
            <p:nvPr/>
          </p:nvSpPr>
          <p:spPr bwMode="auto">
            <a:xfrm>
              <a:off x="2702038" y="1880754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Freeform 204"/>
            <p:cNvSpPr>
              <a:spLocks noChangeArrowheads="1"/>
            </p:cNvSpPr>
            <p:nvPr/>
          </p:nvSpPr>
          <p:spPr bwMode="auto">
            <a:xfrm>
              <a:off x="2719093" y="1900434"/>
              <a:ext cx="13120" cy="11807"/>
            </a:xfrm>
            <a:custGeom>
              <a:avLst/>
              <a:gdLst>
                <a:gd name="T0" fmla="*/ 0 w 43"/>
                <a:gd name="T1" fmla="*/ 0 h 38"/>
                <a:gd name="T2" fmla="*/ 42 w 43"/>
                <a:gd name="T3" fmla="*/ 0 h 38"/>
                <a:gd name="T4" fmla="*/ 42 w 43"/>
                <a:gd name="T5" fmla="*/ 37 h 38"/>
                <a:gd name="T6" fmla="*/ 0 w 43"/>
                <a:gd name="T7" fmla="*/ 37 h 38"/>
                <a:gd name="T8" fmla="*/ 0 w 4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0" y="0"/>
                  </a:moveTo>
                  <a:lnTo>
                    <a:pt x="42" y="0"/>
                  </a:lnTo>
                  <a:lnTo>
                    <a:pt x="42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Freeform 205"/>
            <p:cNvSpPr>
              <a:spLocks noChangeArrowheads="1"/>
            </p:cNvSpPr>
            <p:nvPr/>
          </p:nvSpPr>
          <p:spPr bwMode="auto">
            <a:xfrm>
              <a:off x="2732213" y="1945041"/>
              <a:ext cx="13120" cy="11807"/>
            </a:xfrm>
            <a:custGeom>
              <a:avLst/>
              <a:gdLst>
                <a:gd name="T0" fmla="*/ 0 w 44"/>
                <a:gd name="T1" fmla="*/ 0 h 38"/>
                <a:gd name="T2" fmla="*/ 43 w 44"/>
                <a:gd name="T3" fmla="*/ 0 h 38"/>
                <a:gd name="T4" fmla="*/ 43 w 44"/>
                <a:gd name="T5" fmla="*/ 37 h 38"/>
                <a:gd name="T6" fmla="*/ 0 w 44"/>
                <a:gd name="T7" fmla="*/ 37 h 38"/>
                <a:gd name="T8" fmla="*/ 0 w 44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8">
                  <a:moveTo>
                    <a:pt x="0" y="0"/>
                  </a:moveTo>
                  <a:lnTo>
                    <a:pt x="43" y="0"/>
                  </a:lnTo>
                  <a:lnTo>
                    <a:pt x="43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Freeform 206"/>
            <p:cNvSpPr>
              <a:spLocks noChangeArrowheads="1"/>
            </p:cNvSpPr>
            <p:nvPr/>
          </p:nvSpPr>
          <p:spPr bwMode="auto">
            <a:xfrm>
              <a:off x="2713845" y="1963409"/>
              <a:ext cx="11808" cy="10496"/>
            </a:xfrm>
            <a:custGeom>
              <a:avLst/>
              <a:gdLst>
                <a:gd name="T0" fmla="*/ 0 w 38"/>
                <a:gd name="T1" fmla="*/ 0 h 37"/>
                <a:gd name="T2" fmla="*/ 37 w 38"/>
                <a:gd name="T3" fmla="*/ 0 h 37"/>
                <a:gd name="T4" fmla="*/ 37 w 38"/>
                <a:gd name="T5" fmla="*/ 36 h 37"/>
                <a:gd name="T6" fmla="*/ 0 w 38"/>
                <a:gd name="T7" fmla="*/ 36 h 37"/>
                <a:gd name="T8" fmla="*/ 0 w 3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37" y="0"/>
                  </a:lnTo>
                  <a:lnTo>
                    <a:pt x="37" y="36"/>
                  </a:lnTo>
                  <a:lnTo>
                    <a:pt x="0" y="36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Freeform 207"/>
            <p:cNvSpPr>
              <a:spLocks noChangeArrowheads="1"/>
            </p:cNvSpPr>
            <p:nvPr/>
          </p:nvSpPr>
          <p:spPr bwMode="auto">
            <a:xfrm>
              <a:off x="2732213" y="1981777"/>
              <a:ext cx="13120" cy="11807"/>
            </a:xfrm>
            <a:custGeom>
              <a:avLst/>
              <a:gdLst>
                <a:gd name="T0" fmla="*/ 0 w 44"/>
                <a:gd name="T1" fmla="*/ 0 h 38"/>
                <a:gd name="T2" fmla="*/ 43 w 44"/>
                <a:gd name="T3" fmla="*/ 0 h 38"/>
                <a:gd name="T4" fmla="*/ 43 w 44"/>
                <a:gd name="T5" fmla="*/ 37 h 38"/>
                <a:gd name="T6" fmla="*/ 0 w 44"/>
                <a:gd name="T7" fmla="*/ 37 h 38"/>
                <a:gd name="T8" fmla="*/ 0 w 44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8">
                  <a:moveTo>
                    <a:pt x="0" y="0"/>
                  </a:moveTo>
                  <a:lnTo>
                    <a:pt x="43" y="0"/>
                  </a:lnTo>
                  <a:lnTo>
                    <a:pt x="43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Freeform 208"/>
            <p:cNvSpPr>
              <a:spLocks noChangeArrowheads="1"/>
            </p:cNvSpPr>
            <p:nvPr/>
          </p:nvSpPr>
          <p:spPr bwMode="auto">
            <a:xfrm>
              <a:off x="2782068" y="1767923"/>
              <a:ext cx="38048" cy="38048"/>
            </a:xfrm>
            <a:custGeom>
              <a:avLst/>
              <a:gdLst>
                <a:gd name="T0" fmla="*/ 48 w 128"/>
                <a:gd name="T1" fmla="*/ 127 h 128"/>
                <a:gd name="T2" fmla="*/ 85 w 128"/>
                <a:gd name="T3" fmla="*/ 127 h 128"/>
                <a:gd name="T4" fmla="*/ 85 w 128"/>
                <a:gd name="T5" fmla="*/ 85 h 128"/>
                <a:gd name="T6" fmla="*/ 127 w 128"/>
                <a:gd name="T7" fmla="*/ 85 h 128"/>
                <a:gd name="T8" fmla="*/ 127 w 128"/>
                <a:gd name="T9" fmla="*/ 42 h 128"/>
                <a:gd name="T10" fmla="*/ 85 w 128"/>
                <a:gd name="T11" fmla="*/ 42 h 128"/>
                <a:gd name="T12" fmla="*/ 85 w 128"/>
                <a:gd name="T13" fmla="*/ 0 h 128"/>
                <a:gd name="T14" fmla="*/ 48 w 128"/>
                <a:gd name="T15" fmla="*/ 0 h 128"/>
                <a:gd name="T16" fmla="*/ 48 w 128"/>
                <a:gd name="T17" fmla="*/ 42 h 128"/>
                <a:gd name="T18" fmla="*/ 0 w 128"/>
                <a:gd name="T19" fmla="*/ 42 h 128"/>
                <a:gd name="T20" fmla="*/ 0 w 128"/>
                <a:gd name="T21" fmla="*/ 85 h 128"/>
                <a:gd name="T22" fmla="*/ 48 w 128"/>
                <a:gd name="T23" fmla="*/ 85 h 128"/>
                <a:gd name="T24" fmla="*/ 48 w 128"/>
                <a:gd name="T25" fmla="*/ 1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28">
                  <a:moveTo>
                    <a:pt x="48" y="127"/>
                  </a:moveTo>
                  <a:lnTo>
                    <a:pt x="85" y="127"/>
                  </a:lnTo>
                  <a:lnTo>
                    <a:pt x="85" y="85"/>
                  </a:lnTo>
                  <a:lnTo>
                    <a:pt x="127" y="85"/>
                  </a:lnTo>
                  <a:lnTo>
                    <a:pt x="127" y="42"/>
                  </a:lnTo>
                  <a:lnTo>
                    <a:pt x="85" y="42"/>
                  </a:lnTo>
                  <a:lnTo>
                    <a:pt x="85" y="0"/>
                  </a:lnTo>
                  <a:lnTo>
                    <a:pt x="48" y="0"/>
                  </a:lnTo>
                  <a:lnTo>
                    <a:pt x="48" y="42"/>
                  </a:lnTo>
                  <a:lnTo>
                    <a:pt x="0" y="42"/>
                  </a:lnTo>
                  <a:lnTo>
                    <a:pt x="0" y="85"/>
                  </a:lnTo>
                  <a:lnTo>
                    <a:pt x="48" y="85"/>
                  </a:lnTo>
                  <a:lnTo>
                    <a:pt x="48" y="12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Freeform 209"/>
            <p:cNvSpPr>
              <a:spLocks noChangeArrowheads="1"/>
            </p:cNvSpPr>
            <p:nvPr/>
          </p:nvSpPr>
          <p:spPr bwMode="auto">
            <a:xfrm>
              <a:off x="2921139" y="1910930"/>
              <a:ext cx="38048" cy="38047"/>
            </a:xfrm>
            <a:custGeom>
              <a:avLst/>
              <a:gdLst>
                <a:gd name="T0" fmla="*/ 85 w 129"/>
                <a:gd name="T1" fmla="*/ 0 h 129"/>
                <a:gd name="T2" fmla="*/ 43 w 129"/>
                <a:gd name="T3" fmla="*/ 0 h 129"/>
                <a:gd name="T4" fmla="*/ 43 w 129"/>
                <a:gd name="T5" fmla="*/ 48 h 129"/>
                <a:gd name="T6" fmla="*/ 0 w 129"/>
                <a:gd name="T7" fmla="*/ 48 h 129"/>
                <a:gd name="T8" fmla="*/ 0 w 129"/>
                <a:gd name="T9" fmla="*/ 85 h 129"/>
                <a:gd name="T10" fmla="*/ 43 w 129"/>
                <a:gd name="T11" fmla="*/ 85 h 129"/>
                <a:gd name="T12" fmla="*/ 43 w 129"/>
                <a:gd name="T13" fmla="*/ 128 h 129"/>
                <a:gd name="T14" fmla="*/ 85 w 129"/>
                <a:gd name="T15" fmla="*/ 128 h 129"/>
                <a:gd name="T16" fmla="*/ 85 w 129"/>
                <a:gd name="T17" fmla="*/ 85 h 129"/>
                <a:gd name="T18" fmla="*/ 128 w 129"/>
                <a:gd name="T19" fmla="*/ 85 h 129"/>
                <a:gd name="T20" fmla="*/ 128 w 129"/>
                <a:gd name="T21" fmla="*/ 48 h 129"/>
                <a:gd name="T22" fmla="*/ 85 w 129"/>
                <a:gd name="T23" fmla="*/ 48 h 129"/>
                <a:gd name="T24" fmla="*/ 85 w 129"/>
                <a:gd name="T2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29">
                  <a:moveTo>
                    <a:pt x="85" y="0"/>
                  </a:moveTo>
                  <a:lnTo>
                    <a:pt x="43" y="0"/>
                  </a:lnTo>
                  <a:lnTo>
                    <a:pt x="43" y="48"/>
                  </a:lnTo>
                  <a:lnTo>
                    <a:pt x="0" y="48"/>
                  </a:lnTo>
                  <a:lnTo>
                    <a:pt x="0" y="85"/>
                  </a:lnTo>
                  <a:lnTo>
                    <a:pt x="43" y="85"/>
                  </a:lnTo>
                  <a:lnTo>
                    <a:pt x="43" y="128"/>
                  </a:lnTo>
                  <a:lnTo>
                    <a:pt x="85" y="128"/>
                  </a:lnTo>
                  <a:lnTo>
                    <a:pt x="85" y="85"/>
                  </a:lnTo>
                  <a:lnTo>
                    <a:pt x="128" y="85"/>
                  </a:lnTo>
                  <a:lnTo>
                    <a:pt x="128" y="48"/>
                  </a:lnTo>
                  <a:lnTo>
                    <a:pt x="85" y="48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Freeform 210"/>
            <p:cNvSpPr>
              <a:spLocks noChangeArrowheads="1"/>
            </p:cNvSpPr>
            <p:nvPr/>
          </p:nvSpPr>
          <p:spPr bwMode="auto">
            <a:xfrm>
              <a:off x="2763701" y="1988336"/>
              <a:ext cx="38048" cy="36736"/>
            </a:xfrm>
            <a:custGeom>
              <a:avLst/>
              <a:gdLst>
                <a:gd name="T0" fmla="*/ 84 w 128"/>
                <a:gd name="T1" fmla="*/ 0 h 123"/>
                <a:gd name="T2" fmla="*/ 42 w 128"/>
                <a:gd name="T3" fmla="*/ 0 h 123"/>
                <a:gd name="T4" fmla="*/ 42 w 128"/>
                <a:gd name="T5" fmla="*/ 37 h 123"/>
                <a:gd name="T6" fmla="*/ 0 w 128"/>
                <a:gd name="T7" fmla="*/ 37 h 123"/>
                <a:gd name="T8" fmla="*/ 0 w 128"/>
                <a:gd name="T9" fmla="*/ 79 h 123"/>
                <a:gd name="T10" fmla="*/ 42 w 128"/>
                <a:gd name="T11" fmla="*/ 79 h 123"/>
                <a:gd name="T12" fmla="*/ 42 w 128"/>
                <a:gd name="T13" fmla="*/ 122 h 123"/>
                <a:gd name="T14" fmla="*/ 84 w 128"/>
                <a:gd name="T15" fmla="*/ 122 h 123"/>
                <a:gd name="T16" fmla="*/ 84 w 128"/>
                <a:gd name="T17" fmla="*/ 79 h 123"/>
                <a:gd name="T18" fmla="*/ 127 w 128"/>
                <a:gd name="T19" fmla="*/ 79 h 123"/>
                <a:gd name="T20" fmla="*/ 127 w 128"/>
                <a:gd name="T21" fmla="*/ 37 h 123"/>
                <a:gd name="T22" fmla="*/ 84 w 128"/>
                <a:gd name="T23" fmla="*/ 37 h 123"/>
                <a:gd name="T24" fmla="*/ 84 w 128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23">
                  <a:moveTo>
                    <a:pt x="84" y="0"/>
                  </a:moveTo>
                  <a:lnTo>
                    <a:pt x="42" y="0"/>
                  </a:lnTo>
                  <a:lnTo>
                    <a:pt x="42" y="37"/>
                  </a:lnTo>
                  <a:lnTo>
                    <a:pt x="0" y="37"/>
                  </a:lnTo>
                  <a:lnTo>
                    <a:pt x="0" y="79"/>
                  </a:lnTo>
                  <a:lnTo>
                    <a:pt x="42" y="79"/>
                  </a:lnTo>
                  <a:lnTo>
                    <a:pt x="42" y="122"/>
                  </a:lnTo>
                  <a:lnTo>
                    <a:pt x="84" y="122"/>
                  </a:lnTo>
                  <a:lnTo>
                    <a:pt x="84" y="79"/>
                  </a:lnTo>
                  <a:lnTo>
                    <a:pt x="127" y="79"/>
                  </a:lnTo>
                  <a:lnTo>
                    <a:pt x="127" y="37"/>
                  </a:lnTo>
                  <a:lnTo>
                    <a:pt x="84" y="37"/>
                  </a:lnTo>
                  <a:lnTo>
                    <a:pt x="8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Freeform 211"/>
            <p:cNvSpPr>
              <a:spLocks noChangeArrowheads="1"/>
            </p:cNvSpPr>
            <p:nvPr/>
          </p:nvSpPr>
          <p:spPr bwMode="auto">
            <a:xfrm>
              <a:off x="2625943" y="1824339"/>
              <a:ext cx="38047" cy="38047"/>
            </a:xfrm>
            <a:custGeom>
              <a:avLst/>
              <a:gdLst>
                <a:gd name="T0" fmla="*/ 128 w 129"/>
                <a:gd name="T1" fmla="*/ 43 h 129"/>
                <a:gd name="T2" fmla="*/ 86 w 129"/>
                <a:gd name="T3" fmla="*/ 43 h 129"/>
                <a:gd name="T4" fmla="*/ 86 w 129"/>
                <a:gd name="T5" fmla="*/ 0 h 129"/>
                <a:gd name="T6" fmla="*/ 43 w 129"/>
                <a:gd name="T7" fmla="*/ 0 h 129"/>
                <a:gd name="T8" fmla="*/ 43 w 129"/>
                <a:gd name="T9" fmla="*/ 43 h 129"/>
                <a:gd name="T10" fmla="*/ 0 w 129"/>
                <a:gd name="T11" fmla="*/ 43 h 129"/>
                <a:gd name="T12" fmla="*/ 0 w 129"/>
                <a:gd name="T13" fmla="*/ 85 h 129"/>
                <a:gd name="T14" fmla="*/ 43 w 129"/>
                <a:gd name="T15" fmla="*/ 85 h 129"/>
                <a:gd name="T16" fmla="*/ 43 w 129"/>
                <a:gd name="T17" fmla="*/ 128 h 129"/>
                <a:gd name="T18" fmla="*/ 86 w 129"/>
                <a:gd name="T19" fmla="*/ 128 h 129"/>
                <a:gd name="T20" fmla="*/ 86 w 129"/>
                <a:gd name="T21" fmla="*/ 85 h 129"/>
                <a:gd name="T22" fmla="*/ 128 w 129"/>
                <a:gd name="T23" fmla="*/ 85 h 129"/>
                <a:gd name="T24" fmla="*/ 128 w 129"/>
                <a:gd name="T25" fmla="*/ 4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29">
                  <a:moveTo>
                    <a:pt x="128" y="43"/>
                  </a:moveTo>
                  <a:lnTo>
                    <a:pt x="86" y="43"/>
                  </a:lnTo>
                  <a:lnTo>
                    <a:pt x="86" y="0"/>
                  </a:ln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85"/>
                  </a:lnTo>
                  <a:lnTo>
                    <a:pt x="43" y="85"/>
                  </a:lnTo>
                  <a:lnTo>
                    <a:pt x="43" y="128"/>
                  </a:lnTo>
                  <a:lnTo>
                    <a:pt x="86" y="128"/>
                  </a:lnTo>
                  <a:lnTo>
                    <a:pt x="86" y="85"/>
                  </a:lnTo>
                  <a:lnTo>
                    <a:pt x="128" y="85"/>
                  </a:lnTo>
                  <a:lnTo>
                    <a:pt x="128" y="4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Freeform 212"/>
            <p:cNvSpPr>
              <a:spLocks noChangeArrowheads="1"/>
            </p:cNvSpPr>
            <p:nvPr/>
          </p:nvSpPr>
          <p:spPr bwMode="auto">
            <a:xfrm>
              <a:off x="2744021" y="1775795"/>
              <a:ext cx="14431" cy="11808"/>
            </a:xfrm>
            <a:custGeom>
              <a:avLst/>
              <a:gdLst>
                <a:gd name="T0" fmla="*/ 0 w 48"/>
                <a:gd name="T1" fmla="*/ 0 h 38"/>
                <a:gd name="T2" fmla="*/ 47 w 48"/>
                <a:gd name="T3" fmla="*/ 0 h 38"/>
                <a:gd name="T4" fmla="*/ 47 w 48"/>
                <a:gd name="T5" fmla="*/ 37 h 38"/>
                <a:gd name="T6" fmla="*/ 0 w 48"/>
                <a:gd name="T7" fmla="*/ 37 h 38"/>
                <a:gd name="T8" fmla="*/ 0 w 4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38">
                  <a:moveTo>
                    <a:pt x="0" y="0"/>
                  </a:moveTo>
                  <a:lnTo>
                    <a:pt x="47" y="0"/>
                  </a:lnTo>
                  <a:lnTo>
                    <a:pt x="47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Freeform 213"/>
            <p:cNvSpPr>
              <a:spLocks noChangeArrowheads="1"/>
            </p:cNvSpPr>
            <p:nvPr/>
          </p:nvSpPr>
          <p:spPr bwMode="auto">
            <a:xfrm>
              <a:off x="2820116" y="1837459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Freeform 214"/>
            <p:cNvSpPr>
              <a:spLocks noChangeArrowheads="1"/>
            </p:cNvSpPr>
            <p:nvPr/>
          </p:nvSpPr>
          <p:spPr bwMode="auto">
            <a:xfrm>
              <a:off x="2782068" y="1868946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Freeform 215"/>
            <p:cNvSpPr>
              <a:spLocks noChangeArrowheads="1"/>
            </p:cNvSpPr>
            <p:nvPr/>
          </p:nvSpPr>
          <p:spPr bwMode="auto">
            <a:xfrm>
              <a:off x="2657430" y="1792851"/>
              <a:ext cx="13120" cy="13120"/>
            </a:xfrm>
            <a:custGeom>
              <a:avLst/>
              <a:gdLst>
                <a:gd name="T0" fmla="*/ 0 w 43"/>
                <a:gd name="T1" fmla="*/ 0 h 43"/>
                <a:gd name="T2" fmla="*/ 42 w 43"/>
                <a:gd name="T3" fmla="*/ 0 h 43"/>
                <a:gd name="T4" fmla="*/ 42 w 43"/>
                <a:gd name="T5" fmla="*/ 42 h 43"/>
                <a:gd name="T6" fmla="*/ 0 w 43"/>
                <a:gd name="T7" fmla="*/ 42 h 43"/>
                <a:gd name="T8" fmla="*/ 0 w 4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2" y="0"/>
                  </a:lnTo>
                  <a:lnTo>
                    <a:pt x="4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Freeform 216"/>
            <p:cNvSpPr>
              <a:spLocks noChangeArrowheads="1"/>
            </p:cNvSpPr>
            <p:nvPr/>
          </p:nvSpPr>
          <p:spPr bwMode="auto">
            <a:xfrm>
              <a:off x="2713845" y="1792851"/>
              <a:ext cx="11808" cy="13120"/>
            </a:xfrm>
            <a:custGeom>
              <a:avLst/>
              <a:gdLst>
                <a:gd name="T0" fmla="*/ 0 w 38"/>
                <a:gd name="T1" fmla="*/ 0 h 43"/>
                <a:gd name="T2" fmla="*/ 37 w 38"/>
                <a:gd name="T3" fmla="*/ 0 h 43"/>
                <a:gd name="T4" fmla="*/ 37 w 38"/>
                <a:gd name="T5" fmla="*/ 42 h 43"/>
                <a:gd name="T6" fmla="*/ 0 w 38"/>
                <a:gd name="T7" fmla="*/ 42 h 43"/>
                <a:gd name="T8" fmla="*/ 0 w 38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0" y="0"/>
                  </a:moveTo>
                  <a:lnTo>
                    <a:pt x="37" y="0"/>
                  </a:lnTo>
                  <a:lnTo>
                    <a:pt x="37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Freeform 217"/>
            <p:cNvSpPr>
              <a:spLocks noChangeArrowheads="1"/>
            </p:cNvSpPr>
            <p:nvPr/>
          </p:nvSpPr>
          <p:spPr bwMode="auto">
            <a:xfrm>
              <a:off x="2612823" y="1887314"/>
              <a:ext cx="13120" cy="13120"/>
            </a:xfrm>
            <a:custGeom>
              <a:avLst/>
              <a:gdLst>
                <a:gd name="T0" fmla="*/ 0 w 43"/>
                <a:gd name="T1" fmla="*/ 0 h 43"/>
                <a:gd name="T2" fmla="*/ 42 w 43"/>
                <a:gd name="T3" fmla="*/ 0 h 43"/>
                <a:gd name="T4" fmla="*/ 42 w 43"/>
                <a:gd name="T5" fmla="*/ 42 h 43"/>
                <a:gd name="T6" fmla="*/ 0 w 43"/>
                <a:gd name="T7" fmla="*/ 42 h 43"/>
                <a:gd name="T8" fmla="*/ 0 w 4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2" y="0"/>
                  </a:lnTo>
                  <a:lnTo>
                    <a:pt x="4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Freeform 218"/>
            <p:cNvSpPr>
              <a:spLocks noChangeArrowheads="1"/>
            </p:cNvSpPr>
            <p:nvPr/>
          </p:nvSpPr>
          <p:spPr bwMode="auto">
            <a:xfrm>
              <a:off x="2657430" y="1906994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Freeform 219"/>
            <p:cNvSpPr>
              <a:spLocks noChangeArrowheads="1"/>
            </p:cNvSpPr>
            <p:nvPr/>
          </p:nvSpPr>
          <p:spPr bwMode="auto">
            <a:xfrm>
              <a:off x="2858163" y="1880754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Freeform 220"/>
            <p:cNvSpPr>
              <a:spLocks noChangeArrowheads="1"/>
            </p:cNvSpPr>
            <p:nvPr/>
          </p:nvSpPr>
          <p:spPr bwMode="auto">
            <a:xfrm>
              <a:off x="2838484" y="1910930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Freeform 221"/>
            <p:cNvSpPr>
              <a:spLocks noChangeArrowheads="1"/>
            </p:cNvSpPr>
            <p:nvPr/>
          </p:nvSpPr>
          <p:spPr bwMode="auto">
            <a:xfrm>
              <a:off x="2851604" y="1948977"/>
              <a:ext cx="13120" cy="13120"/>
            </a:xfrm>
            <a:custGeom>
              <a:avLst/>
              <a:gdLst>
                <a:gd name="T0" fmla="*/ 0 w 43"/>
                <a:gd name="T1" fmla="*/ 0 h 43"/>
                <a:gd name="T2" fmla="*/ 42 w 43"/>
                <a:gd name="T3" fmla="*/ 0 h 43"/>
                <a:gd name="T4" fmla="*/ 42 w 43"/>
                <a:gd name="T5" fmla="*/ 42 h 43"/>
                <a:gd name="T6" fmla="*/ 0 w 43"/>
                <a:gd name="T7" fmla="*/ 42 h 43"/>
                <a:gd name="T8" fmla="*/ 0 w 4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2" y="0"/>
                  </a:lnTo>
                  <a:lnTo>
                    <a:pt x="4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Freeform 222"/>
            <p:cNvSpPr>
              <a:spLocks noChangeArrowheads="1"/>
            </p:cNvSpPr>
            <p:nvPr/>
          </p:nvSpPr>
          <p:spPr bwMode="auto">
            <a:xfrm>
              <a:off x="2820116" y="1887314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Freeform 223"/>
            <p:cNvSpPr>
              <a:spLocks noChangeArrowheads="1"/>
            </p:cNvSpPr>
            <p:nvPr/>
          </p:nvSpPr>
          <p:spPr bwMode="auto">
            <a:xfrm>
              <a:off x="2914579" y="1887314"/>
              <a:ext cx="13120" cy="13120"/>
            </a:xfrm>
            <a:custGeom>
              <a:avLst/>
              <a:gdLst>
                <a:gd name="T0" fmla="*/ 0 w 43"/>
                <a:gd name="T1" fmla="*/ 0 h 43"/>
                <a:gd name="T2" fmla="*/ 42 w 43"/>
                <a:gd name="T3" fmla="*/ 0 h 43"/>
                <a:gd name="T4" fmla="*/ 42 w 43"/>
                <a:gd name="T5" fmla="*/ 42 h 43"/>
                <a:gd name="T6" fmla="*/ 0 w 43"/>
                <a:gd name="T7" fmla="*/ 42 h 43"/>
                <a:gd name="T8" fmla="*/ 0 w 4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2" y="0"/>
                  </a:lnTo>
                  <a:lnTo>
                    <a:pt x="4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Freeform 224"/>
            <p:cNvSpPr>
              <a:spLocks noChangeArrowheads="1"/>
            </p:cNvSpPr>
            <p:nvPr/>
          </p:nvSpPr>
          <p:spPr bwMode="auto">
            <a:xfrm>
              <a:off x="2946067" y="1837459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Freeform 225"/>
            <p:cNvSpPr>
              <a:spLocks noChangeArrowheads="1"/>
            </p:cNvSpPr>
            <p:nvPr/>
          </p:nvSpPr>
          <p:spPr bwMode="auto">
            <a:xfrm>
              <a:off x="2894899" y="1786291"/>
              <a:ext cx="14432" cy="13120"/>
            </a:xfrm>
            <a:custGeom>
              <a:avLst/>
              <a:gdLst>
                <a:gd name="T0" fmla="*/ 0 w 49"/>
                <a:gd name="T1" fmla="*/ 0 h 43"/>
                <a:gd name="T2" fmla="*/ 48 w 49"/>
                <a:gd name="T3" fmla="*/ 0 h 43"/>
                <a:gd name="T4" fmla="*/ 48 w 49"/>
                <a:gd name="T5" fmla="*/ 42 h 43"/>
                <a:gd name="T6" fmla="*/ 0 w 49"/>
                <a:gd name="T7" fmla="*/ 42 h 43"/>
                <a:gd name="T8" fmla="*/ 0 w 49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3">
                  <a:moveTo>
                    <a:pt x="0" y="0"/>
                  </a:moveTo>
                  <a:lnTo>
                    <a:pt x="48" y="0"/>
                  </a:lnTo>
                  <a:lnTo>
                    <a:pt x="48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Freeform 226"/>
            <p:cNvSpPr>
              <a:spLocks noChangeArrowheads="1"/>
            </p:cNvSpPr>
            <p:nvPr/>
          </p:nvSpPr>
          <p:spPr bwMode="auto">
            <a:xfrm>
              <a:off x="2858163" y="1767923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Freeform 227"/>
            <p:cNvSpPr>
              <a:spLocks noChangeArrowheads="1"/>
            </p:cNvSpPr>
            <p:nvPr/>
          </p:nvSpPr>
          <p:spPr bwMode="auto">
            <a:xfrm>
              <a:off x="2838484" y="1799411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Freeform 228"/>
            <p:cNvSpPr>
              <a:spLocks noChangeArrowheads="1"/>
            </p:cNvSpPr>
            <p:nvPr/>
          </p:nvSpPr>
          <p:spPr bwMode="auto">
            <a:xfrm>
              <a:off x="2801748" y="1817779"/>
              <a:ext cx="101022" cy="351612"/>
            </a:xfrm>
            <a:custGeom>
              <a:avLst/>
              <a:gdLst>
                <a:gd name="T0" fmla="*/ 85 w 341"/>
                <a:gd name="T1" fmla="*/ 164 h 1180"/>
                <a:gd name="T2" fmla="*/ 42 w 341"/>
                <a:gd name="T3" fmla="*/ 122 h 1180"/>
                <a:gd name="T4" fmla="*/ 297 w 341"/>
                <a:gd name="T5" fmla="*/ 43 h 1180"/>
                <a:gd name="T6" fmla="*/ 170 w 341"/>
                <a:gd name="T7" fmla="*/ 122 h 1180"/>
                <a:gd name="T8" fmla="*/ 297 w 341"/>
                <a:gd name="T9" fmla="*/ 164 h 1180"/>
                <a:gd name="T10" fmla="*/ 297 w 341"/>
                <a:gd name="T11" fmla="*/ 196 h 1180"/>
                <a:gd name="T12" fmla="*/ 255 w 341"/>
                <a:gd name="T13" fmla="*/ 255 h 1180"/>
                <a:gd name="T14" fmla="*/ 292 w 341"/>
                <a:gd name="T15" fmla="*/ 297 h 1180"/>
                <a:gd name="T16" fmla="*/ 287 w 341"/>
                <a:gd name="T17" fmla="*/ 377 h 1180"/>
                <a:gd name="T18" fmla="*/ 255 w 341"/>
                <a:gd name="T19" fmla="*/ 531 h 1180"/>
                <a:gd name="T20" fmla="*/ 234 w 341"/>
                <a:gd name="T21" fmla="*/ 589 h 1180"/>
                <a:gd name="T22" fmla="*/ 191 w 341"/>
                <a:gd name="T23" fmla="*/ 632 h 1180"/>
                <a:gd name="T24" fmla="*/ 228 w 341"/>
                <a:gd name="T25" fmla="*/ 632 h 1180"/>
                <a:gd name="T26" fmla="*/ 170 w 341"/>
                <a:gd name="T27" fmla="*/ 775 h 1180"/>
                <a:gd name="T28" fmla="*/ 122 w 341"/>
                <a:gd name="T29" fmla="*/ 664 h 1180"/>
                <a:gd name="T30" fmla="*/ 127 w 341"/>
                <a:gd name="T31" fmla="*/ 547 h 1180"/>
                <a:gd name="T32" fmla="*/ 85 w 341"/>
                <a:gd name="T33" fmla="*/ 504 h 1180"/>
                <a:gd name="T34" fmla="*/ 85 w 341"/>
                <a:gd name="T35" fmla="*/ 531 h 1180"/>
                <a:gd name="T36" fmla="*/ 53 w 341"/>
                <a:gd name="T37" fmla="*/ 367 h 1180"/>
                <a:gd name="T38" fmla="*/ 42 w 341"/>
                <a:gd name="T39" fmla="*/ 196 h 1180"/>
                <a:gd name="T40" fmla="*/ 0 w 341"/>
                <a:gd name="T41" fmla="*/ 196 h 1180"/>
                <a:gd name="T42" fmla="*/ 5 w 341"/>
                <a:gd name="T43" fmla="*/ 308 h 1180"/>
                <a:gd name="T44" fmla="*/ 0 w 341"/>
                <a:gd name="T45" fmla="*/ 425 h 1180"/>
                <a:gd name="T46" fmla="*/ 27 w 341"/>
                <a:gd name="T47" fmla="*/ 462 h 1180"/>
                <a:gd name="T48" fmla="*/ 48 w 341"/>
                <a:gd name="T49" fmla="*/ 557 h 1180"/>
                <a:gd name="T50" fmla="*/ 112 w 341"/>
                <a:gd name="T51" fmla="*/ 738 h 1180"/>
                <a:gd name="T52" fmla="*/ 149 w 341"/>
                <a:gd name="T53" fmla="*/ 1099 h 1180"/>
                <a:gd name="T54" fmla="*/ 149 w 341"/>
                <a:gd name="T55" fmla="*/ 1099 h 1180"/>
                <a:gd name="T56" fmla="*/ 143 w 341"/>
                <a:gd name="T57" fmla="*/ 1120 h 1180"/>
                <a:gd name="T58" fmla="*/ 117 w 341"/>
                <a:gd name="T59" fmla="*/ 1142 h 1180"/>
                <a:gd name="T60" fmla="*/ 21 w 341"/>
                <a:gd name="T61" fmla="*/ 1142 h 1180"/>
                <a:gd name="T62" fmla="*/ 106 w 341"/>
                <a:gd name="T63" fmla="*/ 1179 h 1180"/>
                <a:gd name="T64" fmla="*/ 122 w 341"/>
                <a:gd name="T65" fmla="*/ 1179 h 1180"/>
                <a:gd name="T66" fmla="*/ 154 w 341"/>
                <a:gd name="T67" fmla="*/ 1168 h 1180"/>
                <a:gd name="T68" fmla="*/ 170 w 341"/>
                <a:gd name="T69" fmla="*/ 1157 h 1180"/>
                <a:gd name="T70" fmla="*/ 196 w 341"/>
                <a:gd name="T71" fmla="*/ 1174 h 1180"/>
                <a:gd name="T72" fmla="*/ 234 w 341"/>
                <a:gd name="T73" fmla="*/ 1179 h 1180"/>
                <a:gd name="T74" fmla="*/ 313 w 341"/>
                <a:gd name="T75" fmla="*/ 1142 h 1180"/>
                <a:gd name="T76" fmla="*/ 234 w 341"/>
                <a:gd name="T77" fmla="*/ 1142 h 1180"/>
                <a:gd name="T78" fmla="*/ 207 w 341"/>
                <a:gd name="T79" fmla="*/ 1131 h 1180"/>
                <a:gd name="T80" fmla="*/ 191 w 341"/>
                <a:gd name="T81" fmla="*/ 1099 h 1180"/>
                <a:gd name="T82" fmla="*/ 191 w 341"/>
                <a:gd name="T83" fmla="*/ 828 h 1180"/>
                <a:gd name="T84" fmla="*/ 223 w 341"/>
                <a:gd name="T85" fmla="*/ 754 h 1180"/>
                <a:gd name="T86" fmla="*/ 281 w 341"/>
                <a:gd name="T87" fmla="*/ 600 h 1180"/>
                <a:gd name="T88" fmla="*/ 319 w 341"/>
                <a:gd name="T89" fmla="*/ 441 h 1180"/>
                <a:gd name="T90" fmla="*/ 334 w 341"/>
                <a:gd name="T91" fmla="*/ 276 h 1180"/>
                <a:gd name="T92" fmla="*/ 340 w 341"/>
                <a:gd name="T93" fmla="*/ 0 h 1180"/>
                <a:gd name="T94" fmla="*/ 0 w 341"/>
                <a:gd name="T95" fmla="*/ 196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1180">
                  <a:moveTo>
                    <a:pt x="42" y="164"/>
                  </a:moveTo>
                  <a:lnTo>
                    <a:pt x="85" y="164"/>
                  </a:lnTo>
                  <a:lnTo>
                    <a:pt x="85" y="122"/>
                  </a:lnTo>
                  <a:lnTo>
                    <a:pt x="42" y="122"/>
                  </a:lnTo>
                  <a:lnTo>
                    <a:pt x="42" y="43"/>
                  </a:lnTo>
                  <a:lnTo>
                    <a:pt x="297" y="43"/>
                  </a:lnTo>
                  <a:lnTo>
                    <a:pt x="297" y="122"/>
                  </a:lnTo>
                  <a:lnTo>
                    <a:pt x="170" y="122"/>
                  </a:lnTo>
                  <a:lnTo>
                    <a:pt x="170" y="164"/>
                  </a:lnTo>
                  <a:lnTo>
                    <a:pt x="297" y="164"/>
                  </a:lnTo>
                  <a:lnTo>
                    <a:pt x="297" y="196"/>
                  </a:lnTo>
                  <a:lnTo>
                    <a:pt x="297" y="196"/>
                  </a:lnTo>
                  <a:lnTo>
                    <a:pt x="297" y="255"/>
                  </a:lnTo>
                  <a:lnTo>
                    <a:pt x="255" y="255"/>
                  </a:lnTo>
                  <a:lnTo>
                    <a:pt x="255" y="297"/>
                  </a:lnTo>
                  <a:lnTo>
                    <a:pt x="292" y="297"/>
                  </a:lnTo>
                  <a:lnTo>
                    <a:pt x="292" y="297"/>
                  </a:lnTo>
                  <a:lnTo>
                    <a:pt x="287" y="377"/>
                  </a:lnTo>
                  <a:lnTo>
                    <a:pt x="270" y="457"/>
                  </a:lnTo>
                  <a:lnTo>
                    <a:pt x="255" y="531"/>
                  </a:lnTo>
                  <a:lnTo>
                    <a:pt x="234" y="611"/>
                  </a:lnTo>
                  <a:lnTo>
                    <a:pt x="234" y="589"/>
                  </a:lnTo>
                  <a:lnTo>
                    <a:pt x="191" y="589"/>
                  </a:lnTo>
                  <a:lnTo>
                    <a:pt x="191" y="632"/>
                  </a:lnTo>
                  <a:lnTo>
                    <a:pt x="228" y="632"/>
                  </a:lnTo>
                  <a:lnTo>
                    <a:pt x="228" y="632"/>
                  </a:lnTo>
                  <a:lnTo>
                    <a:pt x="202" y="706"/>
                  </a:lnTo>
                  <a:lnTo>
                    <a:pt x="170" y="775"/>
                  </a:lnTo>
                  <a:lnTo>
                    <a:pt x="170" y="775"/>
                  </a:lnTo>
                  <a:lnTo>
                    <a:pt x="122" y="664"/>
                  </a:lnTo>
                  <a:lnTo>
                    <a:pt x="90" y="547"/>
                  </a:lnTo>
                  <a:lnTo>
                    <a:pt x="127" y="547"/>
                  </a:lnTo>
                  <a:lnTo>
                    <a:pt x="127" y="504"/>
                  </a:lnTo>
                  <a:lnTo>
                    <a:pt x="85" y="504"/>
                  </a:lnTo>
                  <a:lnTo>
                    <a:pt x="85" y="531"/>
                  </a:lnTo>
                  <a:lnTo>
                    <a:pt x="85" y="531"/>
                  </a:lnTo>
                  <a:lnTo>
                    <a:pt x="63" y="451"/>
                  </a:lnTo>
                  <a:lnTo>
                    <a:pt x="53" y="367"/>
                  </a:lnTo>
                  <a:lnTo>
                    <a:pt x="48" y="282"/>
                  </a:lnTo>
                  <a:lnTo>
                    <a:pt x="42" y="196"/>
                  </a:lnTo>
                  <a:lnTo>
                    <a:pt x="42" y="164"/>
                  </a:lnTo>
                  <a:close/>
                  <a:moveTo>
                    <a:pt x="0" y="196"/>
                  </a:moveTo>
                  <a:lnTo>
                    <a:pt x="0" y="196"/>
                  </a:lnTo>
                  <a:lnTo>
                    <a:pt x="5" y="308"/>
                  </a:lnTo>
                  <a:lnTo>
                    <a:pt x="21" y="425"/>
                  </a:lnTo>
                  <a:lnTo>
                    <a:pt x="0" y="425"/>
                  </a:lnTo>
                  <a:lnTo>
                    <a:pt x="0" y="462"/>
                  </a:lnTo>
                  <a:lnTo>
                    <a:pt x="27" y="462"/>
                  </a:lnTo>
                  <a:lnTo>
                    <a:pt x="27" y="462"/>
                  </a:lnTo>
                  <a:lnTo>
                    <a:pt x="48" y="557"/>
                  </a:lnTo>
                  <a:lnTo>
                    <a:pt x="74" y="648"/>
                  </a:lnTo>
                  <a:lnTo>
                    <a:pt x="112" y="738"/>
                  </a:lnTo>
                  <a:lnTo>
                    <a:pt x="149" y="828"/>
                  </a:lnTo>
                  <a:lnTo>
                    <a:pt x="149" y="1099"/>
                  </a:lnTo>
                  <a:lnTo>
                    <a:pt x="149" y="1099"/>
                  </a:lnTo>
                  <a:lnTo>
                    <a:pt x="149" y="1099"/>
                  </a:lnTo>
                  <a:lnTo>
                    <a:pt x="149" y="1110"/>
                  </a:lnTo>
                  <a:lnTo>
                    <a:pt x="143" y="1120"/>
                  </a:lnTo>
                  <a:lnTo>
                    <a:pt x="133" y="1136"/>
                  </a:lnTo>
                  <a:lnTo>
                    <a:pt x="117" y="1142"/>
                  </a:lnTo>
                  <a:lnTo>
                    <a:pt x="106" y="1142"/>
                  </a:lnTo>
                  <a:lnTo>
                    <a:pt x="21" y="1142"/>
                  </a:lnTo>
                  <a:lnTo>
                    <a:pt x="21" y="1179"/>
                  </a:lnTo>
                  <a:lnTo>
                    <a:pt x="106" y="1179"/>
                  </a:lnTo>
                  <a:lnTo>
                    <a:pt x="106" y="1179"/>
                  </a:lnTo>
                  <a:lnTo>
                    <a:pt x="122" y="1179"/>
                  </a:lnTo>
                  <a:lnTo>
                    <a:pt x="143" y="1174"/>
                  </a:lnTo>
                  <a:lnTo>
                    <a:pt x="154" y="1168"/>
                  </a:lnTo>
                  <a:lnTo>
                    <a:pt x="170" y="1157"/>
                  </a:lnTo>
                  <a:lnTo>
                    <a:pt x="170" y="1157"/>
                  </a:lnTo>
                  <a:lnTo>
                    <a:pt x="181" y="1168"/>
                  </a:lnTo>
                  <a:lnTo>
                    <a:pt x="196" y="1174"/>
                  </a:lnTo>
                  <a:lnTo>
                    <a:pt x="212" y="1179"/>
                  </a:lnTo>
                  <a:lnTo>
                    <a:pt x="234" y="1179"/>
                  </a:lnTo>
                  <a:lnTo>
                    <a:pt x="313" y="1179"/>
                  </a:lnTo>
                  <a:lnTo>
                    <a:pt x="313" y="1142"/>
                  </a:lnTo>
                  <a:lnTo>
                    <a:pt x="234" y="1142"/>
                  </a:lnTo>
                  <a:lnTo>
                    <a:pt x="234" y="1142"/>
                  </a:lnTo>
                  <a:lnTo>
                    <a:pt x="223" y="1136"/>
                  </a:lnTo>
                  <a:lnTo>
                    <a:pt x="207" y="1131"/>
                  </a:lnTo>
                  <a:lnTo>
                    <a:pt x="196" y="1120"/>
                  </a:lnTo>
                  <a:lnTo>
                    <a:pt x="191" y="1099"/>
                  </a:lnTo>
                  <a:lnTo>
                    <a:pt x="191" y="1099"/>
                  </a:lnTo>
                  <a:lnTo>
                    <a:pt x="191" y="828"/>
                  </a:lnTo>
                  <a:lnTo>
                    <a:pt x="191" y="828"/>
                  </a:lnTo>
                  <a:lnTo>
                    <a:pt x="223" y="754"/>
                  </a:lnTo>
                  <a:lnTo>
                    <a:pt x="255" y="679"/>
                  </a:lnTo>
                  <a:lnTo>
                    <a:pt x="281" y="600"/>
                  </a:lnTo>
                  <a:lnTo>
                    <a:pt x="302" y="521"/>
                  </a:lnTo>
                  <a:lnTo>
                    <a:pt x="319" y="441"/>
                  </a:lnTo>
                  <a:lnTo>
                    <a:pt x="329" y="361"/>
                  </a:lnTo>
                  <a:lnTo>
                    <a:pt x="334" y="276"/>
                  </a:lnTo>
                  <a:lnTo>
                    <a:pt x="340" y="196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Freeform 229"/>
            <p:cNvSpPr>
              <a:spLocks noChangeArrowheads="1"/>
            </p:cNvSpPr>
            <p:nvPr/>
          </p:nvSpPr>
          <p:spPr bwMode="auto">
            <a:xfrm>
              <a:off x="2677110" y="1817779"/>
              <a:ext cx="99711" cy="351612"/>
            </a:xfrm>
            <a:custGeom>
              <a:avLst/>
              <a:gdLst>
                <a:gd name="T0" fmla="*/ 164 w 335"/>
                <a:gd name="T1" fmla="*/ 775 h 1180"/>
                <a:gd name="T2" fmla="*/ 143 w 335"/>
                <a:gd name="T3" fmla="*/ 674 h 1180"/>
                <a:gd name="T4" fmla="*/ 111 w 335"/>
                <a:gd name="T5" fmla="*/ 632 h 1180"/>
                <a:gd name="T6" fmla="*/ 85 w 335"/>
                <a:gd name="T7" fmla="*/ 536 h 1180"/>
                <a:gd name="T8" fmla="*/ 85 w 335"/>
                <a:gd name="T9" fmla="*/ 441 h 1180"/>
                <a:gd name="T10" fmla="*/ 53 w 335"/>
                <a:gd name="T11" fmla="*/ 398 h 1180"/>
                <a:gd name="T12" fmla="*/ 42 w 335"/>
                <a:gd name="T13" fmla="*/ 297 h 1180"/>
                <a:gd name="T14" fmla="*/ 42 w 335"/>
                <a:gd name="T15" fmla="*/ 164 h 1180"/>
                <a:gd name="T16" fmla="*/ 164 w 335"/>
                <a:gd name="T17" fmla="*/ 122 h 1180"/>
                <a:gd name="T18" fmla="*/ 42 w 335"/>
                <a:gd name="T19" fmla="*/ 43 h 1180"/>
                <a:gd name="T20" fmla="*/ 292 w 335"/>
                <a:gd name="T21" fmla="*/ 122 h 1180"/>
                <a:gd name="T22" fmla="*/ 254 w 335"/>
                <a:gd name="T23" fmla="*/ 164 h 1180"/>
                <a:gd name="T24" fmla="*/ 292 w 335"/>
                <a:gd name="T25" fmla="*/ 196 h 1180"/>
                <a:gd name="T26" fmla="*/ 286 w 335"/>
                <a:gd name="T27" fmla="*/ 318 h 1180"/>
                <a:gd name="T28" fmla="*/ 244 w 335"/>
                <a:gd name="T29" fmla="*/ 557 h 1180"/>
                <a:gd name="T30" fmla="*/ 207 w 335"/>
                <a:gd name="T31" fmla="*/ 674 h 1180"/>
                <a:gd name="T32" fmla="*/ 164 w 335"/>
                <a:gd name="T33" fmla="*/ 717 h 1180"/>
                <a:gd name="T34" fmla="*/ 190 w 335"/>
                <a:gd name="T35" fmla="*/ 717 h 1180"/>
                <a:gd name="T36" fmla="*/ 185 w 335"/>
                <a:gd name="T37" fmla="*/ 1099 h 1180"/>
                <a:gd name="T38" fmla="*/ 185 w 335"/>
                <a:gd name="T39" fmla="*/ 828 h 1180"/>
                <a:gd name="T40" fmla="*/ 222 w 335"/>
                <a:gd name="T41" fmla="*/ 754 h 1180"/>
                <a:gd name="T42" fmla="*/ 275 w 335"/>
                <a:gd name="T43" fmla="*/ 600 h 1180"/>
                <a:gd name="T44" fmla="*/ 313 w 335"/>
                <a:gd name="T45" fmla="*/ 441 h 1180"/>
                <a:gd name="T46" fmla="*/ 334 w 335"/>
                <a:gd name="T47" fmla="*/ 276 h 1180"/>
                <a:gd name="T48" fmla="*/ 334 w 335"/>
                <a:gd name="T49" fmla="*/ 0 h 1180"/>
                <a:gd name="T50" fmla="*/ 0 w 335"/>
                <a:gd name="T51" fmla="*/ 196 h 1180"/>
                <a:gd name="T52" fmla="*/ 0 w 335"/>
                <a:gd name="T53" fmla="*/ 276 h 1180"/>
                <a:gd name="T54" fmla="*/ 21 w 335"/>
                <a:gd name="T55" fmla="*/ 441 h 1180"/>
                <a:gd name="T56" fmla="*/ 58 w 335"/>
                <a:gd name="T57" fmla="*/ 600 h 1180"/>
                <a:gd name="T58" fmla="*/ 111 w 335"/>
                <a:gd name="T59" fmla="*/ 754 h 1180"/>
                <a:gd name="T60" fmla="*/ 148 w 335"/>
                <a:gd name="T61" fmla="*/ 1099 h 1180"/>
                <a:gd name="T62" fmla="*/ 148 w 335"/>
                <a:gd name="T63" fmla="*/ 1099 h 1180"/>
                <a:gd name="T64" fmla="*/ 138 w 335"/>
                <a:gd name="T65" fmla="*/ 1120 h 1180"/>
                <a:gd name="T66" fmla="*/ 111 w 335"/>
                <a:gd name="T67" fmla="*/ 1142 h 1180"/>
                <a:gd name="T68" fmla="*/ 21 w 335"/>
                <a:gd name="T69" fmla="*/ 1142 h 1180"/>
                <a:gd name="T70" fmla="*/ 100 w 335"/>
                <a:gd name="T71" fmla="*/ 1179 h 1180"/>
                <a:gd name="T72" fmla="*/ 122 w 335"/>
                <a:gd name="T73" fmla="*/ 1179 h 1180"/>
                <a:gd name="T74" fmla="*/ 154 w 335"/>
                <a:gd name="T75" fmla="*/ 1168 h 1180"/>
                <a:gd name="T76" fmla="*/ 164 w 335"/>
                <a:gd name="T77" fmla="*/ 1157 h 1180"/>
                <a:gd name="T78" fmla="*/ 196 w 335"/>
                <a:gd name="T79" fmla="*/ 1174 h 1180"/>
                <a:gd name="T80" fmla="*/ 228 w 335"/>
                <a:gd name="T81" fmla="*/ 1179 h 1180"/>
                <a:gd name="T82" fmla="*/ 313 w 335"/>
                <a:gd name="T83" fmla="*/ 1142 h 1180"/>
                <a:gd name="T84" fmla="*/ 228 w 335"/>
                <a:gd name="T85" fmla="*/ 1142 h 1180"/>
                <a:gd name="T86" fmla="*/ 201 w 335"/>
                <a:gd name="T87" fmla="*/ 1131 h 1180"/>
                <a:gd name="T88" fmla="*/ 185 w 335"/>
                <a:gd name="T89" fmla="*/ 1099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5" h="1180">
                  <a:moveTo>
                    <a:pt x="164" y="775"/>
                  </a:moveTo>
                  <a:lnTo>
                    <a:pt x="164" y="775"/>
                  </a:lnTo>
                  <a:lnTo>
                    <a:pt x="127" y="674"/>
                  </a:lnTo>
                  <a:lnTo>
                    <a:pt x="143" y="674"/>
                  </a:lnTo>
                  <a:lnTo>
                    <a:pt x="143" y="632"/>
                  </a:lnTo>
                  <a:lnTo>
                    <a:pt x="111" y="632"/>
                  </a:lnTo>
                  <a:lnTo>
                    <a:pt x="111" y="632"/>
                  </a:lnTo>
                  <a:lnTo>
                    <a:pt x="85" y="536"/>
                  </a:lnTo>
                  <a:lnTo>
                    <a:pt x="63" y="441"/>
                  </a:lnTo>
                  <a:lnTo>
                    <a:pt x="85" y="441"/>
                  </a:lnTo>
                  <a:lnTo>
                    <a:pt x="85" y="398"/>
                  </a:lnTo>
                  <a:lnTo>
                    <a:pt x="53" y="398"/>
                  </a:lnTo>
                  <a:lnTo>
                    <a:pt x="53" y="398"/>
                  </a:lnTo>
                  <a:lnTo>
                    <a:pt x="42" y="297"/>
                  </a:lnTo>
                  <a:lnTo>
                    <a:pt x="42" y="196"/>
                  </a:lnTo>
                  <a:lnTo>
                    <a:pt x="42" y="164"/>
                  </a:lnTo>
                  <a:lnTo>
                    <a:pt x="164" y="164"/>
                  </a:lnTo>
                  <a:lnTo>
                    <a:pt x="164" y="122"/>
                  </a:lnTo>
                  <a:lnTo>
                    <a:pt x="42" y="122"/>
                  </a:lnTo>
                  <a:lnTo>
                    <a:pt x="42" y="43"/>
                  </a:lnTo>
                  <a:lnTo>
                    <a:pt x="292" y="43"/>
                  </a:lnTo>
                  <a:lnTo>
                    <a:pt x="292" y="122"/>
                  </a:lnTo>
                  <a:lnTo>
                    <a:pt x="254" y="122"/>
                  </a:lnTo>
                  <a:lnTo>
                    <a:pt x="254" y="164"/>
                  </a:lnTo>
                  <a:lnTo>
                    <a:pt x="292" y="164"/>
                  </a:lnTo>
                  <a:lnTo>
                    <a:pt x="292" y="196"/>
                  </a:lnTo>
                  <a:lnTo>
                    <a:pt x="292" y="196"/>
                  </a:lnTo>
                  <a:lnTo>
                    <a:pt x="286" y="318"/>
                  </a:lnTo>
                  <a:lnTo>
                    <a:pt x="271" y="441"/>
                  </a:lnTo>
                  <a:lnTo>
                    <a:pt x="244" y="557"/>
                  </a:lnTo>
                  <a:lnTo>
                    <a:pt x="207" y="674"/>
                  </a:lnTo>
                  <a:lnTo>
                    <a:pt x="207" y="674"/>
                  </a:lnTo>
                  <a:lnTo>
                    <a:pt x="164" y="674"/>
                  </a:lnTo>
                  <a:lnTo>
                    <a:pt x="164" y="717"/>
                  </a:lnTo>
                  <a:lnTo>
                    <a:pt x="190" y="717"/>
                  </a:lnTo>
                  <a:lnTo>
                    <a:pt x="190" y="717"/>
                  </a:lnTo>
                  <a:lnTo>
                    <a:pt x="164" y="775"/>
                  </a:lnTo>
                  <a:close/>
                  <a:moveTo>
                    <a:pt x="185" y="1099"/>
                  </a:moveTo>
                  <a:lnTo>
                    <a:pt x="185" y="1099"/>
                  </a:lnTo>
                  <a:lnTo>
                    <a:pt x="185" y="828"/>
                  </a:lnTo>
                  <a:lnTo>
                    <a:pt x="185" y="828"/>
                  </a:lnTo>
                  <a:lnTo>
                    <a:pt x="222" y="754"/>
                  </a:lnTo>
                  <a:lnTo>
                    <a:pt x="249" y="679"/>
                  </a:lnTo>
                  <a:lnTo>
                    <a:pt x="275" y="600"/>
                  </a:lnTo>
                  <a:lnTo>
                    <a:pt x="297" y="521"/>
                  </a:lnTo>
                  <a:lnTo>
                    <a:pt x="313" y="441"/>
                  </a:lnTo>
                  <a:lnTo>
                    <a:pt x="323" y="361"/>
                  </a:lnTo>
                  <a:lnTo>
                    <a:pt x="334" y="276"/>
                  </a:lnTo>
                  <a:lnTo>
                    <a:pt x="334" y="196"/>
                  </a:lnTo>
                  <a:lnTo>
                    <a:pt x="334" y="0"/>
                  </a:lnTo>
                  <a:lnTo>
                    <a:pt x="0" y="0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276"/>
                  </a:lnTo>
                  <a:lnTo>
                    <a:pt x="10" y="361"/>
                  </a:lnTo>
                  <a:lnTo>
                    <a:pt x="21" y="441"/>
                  </a:lnTo>
                  <a:lnTo>
                    <a:pt x="37" y="521"/>
                  </a:lnTo>
                  <a:lnTo>
                    <a:pt x="58" y="600"/>
                  </a:lnTo>
                  <a:lnTo>
                    <a:pt x="85" y="679"/>
                  </a:lnTo>
                  <a:lnTo>
                    <a:pt x="111" y="754"/>
                  </a:lnTo>
                  <a:lnTo>
                    <a:pt x="148" y="828"/>
                  </a:lnTo>
                  <a:lnTo>
                    <a:pt x="148" y="1099"/>
                  </a:lnTo>
                  <a:lnTo>
                    <a:pt x="148" y="1099"/>
                  </a:lnTo>
                  <a:lnTo>
                    <a:pt x="148" y="1099"/>
                  </a:lnTo>
                  <a:lnTo>
                    <a:pt x="143" y="1110"/>
                  </a:lnTo>
                  <a:lnTo>
                    <a:pt x="138" y="1120"/>
                  </a:lnTo>
                  <a:lnTo>
                    <a:pt x="127" y="1136"/>
                  </a:lnTo>
                  <a:lnTo>
                    <a:pt x="111" y="1142"/>
                  </a:lnTo>
                  <a:lnTo>
                    <a:pt x="100" y="1142"/>
                  </a:lnTo>
                  <a:lnTo>
                    <a:pt x="21" y="1142"/>
                  </a:lnTo>
                  <a:lnTo>
                    <a:pt x="21" y="1179"/>
                  </a:lnTo>
                  <a:lnTo>
                    <a:pt x="100" y="1179"/>
                  </a:lnTo>
                  <a:lnTo>
                    <a:pt x="100" y="1179"/>
                  </a:lnTo>
                  <a:lnTo>
                    <a:pt x="122" y="1179"/>
                  </a:lnTo>
                  <a:lnTo>
                    <a:pt x="138" y="1174"/>
                  </a:lnTo>
                  <a:lnTo>
                    <a:pt x="154" y="1168"/>
                  </a:lnTo>
                  <a:lnTo>
                    <a:pt x="164" y="1157"/>
                  </a:lnTo>
                  <a:lnTo>
                    <a:pt x="164" y="1157"/>
                  </a:lnTo>
                  <a:lnTo>
                    <a:pt x="180" y="1168"/>
                  </a:lnTo>
                  <a:lnTo>
                    <a:pt x="196" y="1174"/>
                  </a:lnTo>
                  <a:lnTo>
                    <a:pt x="212" y="1179"/>
                  </a:lnTo>
                  <a:lnTo>
                    <a:pt x="228" y="1179"/>
                  </a:lnTo>
                  <a:lnTo>
                    <a:pt x="313" y="1179"/>
                  </a:lnTo>
                  <a:lnTo>
                    <a:pt x="313" y="1142"/>
                  </a:lnTo>
                  <a:lnTo>
                    <a:pt x="228" y="1142"/>
                  </a:lnTo>
                  <a:lnTo>
                    <a:pt x="228" y="1142"/>
                  </a:lnTo>
                  <a:lnTo>
                    <a:pt x="217" y="1136"/>
                  </a:lnTo>
                  <a:lnTo>
                    <a:pt x="201" y="1131"/>
                  </a:lnTo>
                  <a:lnTo>
                    <a:pt x="190" y="1120"/>
                  </a:lnTo>
                  <a:lnTo>
                    <a:pt x="185" y="1099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49604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3" grpId="0"/>
      <p:bldP spid="27" grpId="0"/>
      <p:bldP spid="28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376517" y="3316743"/>
            <a:ext cx="3906141" cy="16976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6181" y="3316743"/>
            <a:ext cx="4054556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SPECIAL SERVICE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8881" y="3753786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4368" y="4126439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23736" y="5066345"/>
            <a:ext cx="177092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 I 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3569" y="4708398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PIZZA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9041" y="5066345"/>
            <a:ext cx="177092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 I 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26152" y="4708398"/>
            <a:ext cx="1225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APPETIZER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498258" y="4704409"/>
            <a:ext cx="401467" cy="400155"/>
            <a:chOff x="6808546" y="4271188"/>
            <a:chExt cx="401467" cy="40015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7" name="Freeform 668"/>
            <p:cNvSpPr>
              <a:spLocks noChangeArrowheads="1"/>
            </p:cNvSpPr>
            <p:nvPr/>
          </p:nvSpPr>
          <p:spPr bwMode="auto">
            <a:xfrm>
              <a:off x="6846593" y="4306612"/>
              <a:ext cx="363420" cy="364731"/>
            </a:xfrm>
            <a:custGeom>
              <a:avLst/>
              <a:gdLst>
                <a:gd name="T0" fmla="*/ 535 w 1221"/>
                <a:gd name="T1" fmla="*/ 1179 h 1228"/>
                <a:gd name="T2" fmla="*/ 249 w 1221"/>
                <a:gd name="T3" fmla="*/ 1051 h 1228"/>
                <a:gd name="T4" fmla="*/ 89 w 1221"/>
                <a:gd name="T5" fmla="*/ 839 h 1228"/>
                <a:gd name="T6" fmla="*/ 84 w 1221"/>
                <a:gd name="T7" fmla="*/ 632 h 1228"/>
                <a:gd name="T8" fmla="*/ 180 w 1221"/>
                <a:gd name="T9" fmla="*/ 919 h 1228"/>
                <a:gd name="T10" fmla="*/ 408 w 1221"/>
                <a:gd name="T11" fmla="*/ 1104 h 1228"/>
                <a:gd name="T12" fmla="*/ 663 w 1221"/>
                <a:gd name="T13" fmla="*/ 1136 h 1228"/>
                <a:gd name="T14" fmla="*/ 944 w 1221"/>
                <a:gd name="T15" fmla="*/ 1020 h 1228"/>
                <a:gd name="T16" fmla="*/ 1114 w 1221"/>
                <a:gd name="T17" fmla="*/ 770 h 1228"/>
                <a:gd name="T18" fmla="*/ 1125 w 1221"/>
                <a:gd name="T19" fmla="*/ 510 h 1228"/>
                <a:gd name="T20" fmla="*/ 992 w 1221"/>
                <a:gd name="T21" fmla="*/ 250 h 1228"/>
                <a:gd name="T22" fmla="*/ 732 w 1221"/>
                <a:gd name="T23" fmla="*/ 101 h 1228"/>
                <a:gd name="T24" fmla="*/ 742 w 1221"/>
                <a:gd name="T25" fmla="*/ 59 h 1228"/>
                <a:gd name="T26" fmla="*/ 1013 w 1221"/>
                <a:gd name="T27" fmla="*/ 213 h 1228"/>
                <a:gd name="T28" fmla="*/ 1167 w 1221"/>
                <a:gd name="T29" fmla="*/ 483 h 1228"/>
                <a:gd name="T30" fmla="*/ 1183 w 1221"/>
                <a:gd name="T31" fmla="*/ 632 h 1228"/>
                <a:gd name="T32" fmla="*/ 1082 w 1221"/>
                <a:gd name="T33" fmla="*/ 935 h 1228"/>
                <a:gd name="T34" fmla="*/ 886 w 1221"/>
                <a:gd name="T35" fmla="*/ 1115 h 1228"/>
                <a:gd name="T36" fmla="*/ 260 w 1221"/>
                <a:gd name="T37" fmla="*/ 935 h 1228"/>
                <a:gd name="T38" fmla="*/ 971 w 1221"/>
                <a:gd name="T39" fmla="*/ 908 h 1228"/>
                <a:gd name="T40" fmla="*/ 950 w 1221"/>
                <a:gd name="T41" fmla="*/ 882 h 1228"/>
                <a:gd name="T42" fmla="*/ 987 w 1221"/>
                <a:gd name="T43" fmla="*/ 871 h 1228"/>
                <a:gd name="T44" fmla="*/ 976 w 1221"/>
                <a:gd name="T45" fmla="*/ 908 h 1228"/>
                <a:gd name="T46" fmla="*/ 647 w 1221"/>
                <a:gd name="T47" fmla="*/ 468 h 1228"/>
                <a:gd name="T48" fmla="*/ 679 w 1221"/>
                <a:gd name="T49" fmla="*/ 489 h 1228"/>
                <a:gd name="T50" fmla="*/ 657 w 1221"/>
                <a:gd name="T51" fmla="*/ 510 h 1228"/>
                <a:gd name="T52" fmla="*/ 567 w 1221"/>
                <a:gd name="T53" fmla="*/ 722 h 1228"/>
                <a:gd name="T54" fmla="*/ 1035 w 1221"/>
                <a:gd name="T55" fmla="*/ 632 h 1228"/>
                <a:gd name="T56" fmla="*/ 631 w 1221"/>
                <a:gd name="T57" fmla="*/ 595 h 1228"/>
                <a:gd name="T58" fmla="*/ 700 w 1221"/>
                <a:gd name="T59" fmla="*/ 531 h 1228"/>
                <a:gd name="T60" fmla="*/ 679 w 1221"/>
                <a:gd name="T61" fmla="*/ 430 h 1228"/>
                <a:gd name="T62" fmla="*/ 653 w 1221"/>
                <a:gd name="T63" fmla="*/ 170 h 1228"/>
                <a:gd name="T64" fmla="*/ 764 w 1221"/>
                <a:gd name="T65" fmla="*/ 154 h 1228"/>
                <a:gd name="T66" fmla="*/ 822 w 1221"/>
                <a:gd name="T67" fmla="*/ 175 h 1228"/>
                <a:gd name="T68" fmla="*/ 1050 w 1221"/>
                <a:gd name="T69" fmla="*/ 414 h 1228"/>
                <a:gd name="T70" fmla="*/ 976 w 1221"/>
                <a:gd name="T71" fmla="*/ 568 h 1228"/>
                <a:gd name="T72" fmla="*/ 1056 w 1221"/>
                <a:gd name="T73" fmla="*/ 595 h 1228"/>
                <a:gd name="T74" fmla="*/ 1056 w 1221"/>
                <a:gd name="T75" fmla="*/ 813 h 1228"/>
                <a:gd name="T76" fmla="*/ 971 w 1221"/>
                <a:gd name="T77" fmla="*/ 823 h 1228"/>
                <a:gd name="T78" fmla="*/ 907 w 1221"/>
                <a:gd name="T79" fmla="*/ 887 h 1228"/>
                <a:gd name="T80" fmla="*/ 928 w 1221"/>
                <a:gd name="T81" fmla="*/ 982 h 1228"/>
                <a:gd name="T82" fmla="*/ 679 w 1221"/>
                <a:gd name="T83" fmla="*/ 1094 h 1228"/>
                <a:gd name="T84" fmla="*/ 567 w 1221"/>
                <a:gd name="T85" fmla="*/ 1099 h 1228"/>
                <a:gd name="T86" fmla="*/ 414 w 1221"/>
                <a:gd name="T87" fmla="*/ 1057 h 1228"/>
                <a:gd name="T88" fmla="*/ 228 w 1221"/>
                <a:gd name="T89" fmla="*/ 908 h 1228"/>
                <a:gd name="T90" fmla="*/ 153 w 1221"/>
                <a:gd name="T91" fmla="*/ 781 h 1228"/>
                <a:gd name="T92" fmla="*/ 1220 w 1221"/>
                <a:gd name="T93" fmla="*/ 616 h 1228"/>
                <a:gd name="T94" fmla="*/ 1151 w 1221"/>
                <a:gd name="T95" fmla="*/ 324 h 1228"/>
                <a:gd name="T96" fmla="*/ 902 w 1221"/>
                <a:gd name="T97" fmla="*/ 75 h 1228"/>
                <a:gd name="T98" fmla="*/ 589 w 1221"/>
                <a:gd name="T99" fmla="*/ 0 h 1228"/>
                <a:gd name="T100" fmla="*/ 10 w 1221"/>
                <a:gd name="T101" fmla="*/ 733 h 1228"/>
                <a:gd name="T102" fmla="*/ 180 w 1221"/>
                <a:gd name="T103" fmla="*/ 1046 h 1228"/>
                <a:gd name="T104" fmla="*/ 418 w 1221"/>
                <a:gd name="T105" fmla="*/ 1195 h 1228"/>
                <a:gd name="T106" fmla="*/ 631 w 1221"/>
                <a:gd name="T107" fmla="*/ 1227 h 1228"/>
                <a:gd name="T108" fmla="*/ 907 w 1221"/>
                <a:gd name="T109" fmla="*/ 1153 h 1228"/>
                <a:gd name="T110" fmla="*/ 1120 w 1221"/>
                <a:gd name="T111" fmla="*/ 950 h 1228"/>
                <a:gd name="T112" fmla="*/ 1220 w 1221"/>
                <a:gd name="T113" fmla="*/ 61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21" h="1228">
                  <a:moveTo>
                    <a:pt x="631" y="1184"/>
                  </a:moveTo>
                  <a:lnTo>
                    <a:pt x="631" y="1163"/>
                  </a:lnTo>
                  <a:lnTo>
                    <a:pt x="589" y="1163"/>
                  </a:lnTo>
                  <a:lnTo>
                    <a:pt x="589" y="1184"/>
                  </a:lnTo>
                  <a:lnTo>
                    <a:pt x="589" y="1184"/>
                  </a:lnTo>
                  <a:lnTo>
                    <a:pt x="535" y="1179"/>
                  </a:lnTo>
                  <a:lnTo>
                    <a:pt x="482" y="1168"/>
                  </a:lnTo>
                  <a:lnTo>
                    <a:pt x="435" y="1158"/>
                  </a:lnTo>
                  <a:lnTo>
                    <a:pt x="382" y="1136"/>
                  </a:lnTo>
                  <a:lnTo>
                    <a:pt x="334" y="1115"/>
                  </a:lnTo>
                  <a:lnTo>
                    <a:pt x="291" y="1083"/>
                  </a:lnTo>
                  <a:lnTo>
                    <a:pt x="249" y="1051"/>
                  </a:lnTo>
                  <a:lnTo>
                    <a:pt x="207" y="1020"/>
                  </a:lnTo>
                  <a:lnTo>
                    <a:pt x="207" y="1020"/>
                  </a:lnTo>
                  <a:lnTo>
                    <a:pt x="169" y="977"/>
                  </a:lnTo>
                  <a:lnTo>
                    <a:pt x="137" y="935"/>
                  </a:lnTo>
                  <a:lnTo>
                    <a:pt x="111" y="887"/>
                  </a:lnTo>
                  <a:lnTo>
                    <a:pt x="89" y="839"/>
                  </a:lnTo>
                  <a:lnTo>
                    <a:pt x="68" y="791"/>
                  </a:lnTo>
                  <a:lnTo>
                    <a:pt x="53" y="739"/>
                  </a:lnTo>
                  <a:lnTo>
                    <a:pt x="47" y="690"/>
                  </a:lnTo>
                  <a:lnTo>
                    <a:pt x="42" y="632"/>
                  </a:lnTo>
                  <a:lnTo>
                    <a:pt x="84" y="632"/>
                  </a:lnTo>
                  <a:lnTo>
                    <a:pt x="84" y="632"/>
                  </a:lnTo>
                  <a:lnTo>
                    <a:pt x="89" y="685"/>
                  </a:lnTo>
                  <a:lnTo>
                    <a:pt x="100" y="739"/>
                  </a:lnTo>
                  <a:lnTo>
                    <a:pt x="111" y="786"/>
                  </a:lnTo>
                  <a:lnTo>
                    <a:pt x="132" y="834"/>
                  </a:lnTo>
                  <a:lnTo>
                    <a:pt x="153" y="876"/>
                  </a:lnTo>
                  <a:lnTo>
                    <a:pt x="180" y="919"/>
                  </a:lnTo>
                  <a:lnTo>
                    <a:pt x="211" y="956"/>
                  </a:lnTo>
                  <a:lnTo>
                    <a:pt x="243" y="993"/>
                  </a:lnTo>
                  <a:lnTo>
                    <a:pt x="281" y="1025"/>
                  </a:lnTo>
                  <a:lnTo>
                    <a:pt x="323" y="1057"/>
                  </a:lnTo>
                  <a:lnTo>
                    <a:pt x="365" y="1083"/>
                  </a:lnTo>
                  <a:lnTo>
                    <a:pt x="408" y="1104"/>
                  </a:lnTo>
                  <a:lnTo>
                    <a:pt x="456" y="1121"/>
                  </a:lnTo>
                  <a:lnTo>
                    <a:pt x="509" y="1131"/>
                  </a:lnTo>
                  <a:lnTo>
                    <a:pt x="557" y="1142"/>
                  </a:lnTo>
                  <a:lnTo>
                    <a:pt x="610" y="1142"/>
                  </a:lnTo>
                  <a:lnTo>
                    <a:pt x="610" y="1142"/>
                  </a:lnTo>
                  <a:lnTo>
                    <a:pt x="663" y="1136"/>
                  </a:lnTo>
                  <a:lnTo>
                    <a:pt x="716" y="1131"/>
                  </a:lnTo>
                  <a:lnTo>
                    <a:pt x="769" y="1121"/>
                  </a:lnTo>
                  <a:lnTo>
                    <a:pt x="817" y="1099"/>
                  </a:lnTo>
                  <a:lnTo>
                    <a:pt x="860" y="1078"/>
                  </a:lnTo>
                  <a:lnTo>
                    <a:pt x="907" y="1051"/>
                  </a:lnTo>
                  <a:lnTo>
                    <a:pt x="944" y="1020"/>
                  </a:lnTo>
                  <a:lnTo>
                    <a:pt x="981" y="988"/>
                  </a:lnTo>
                  <a:lnTo>
                    <a:pt x="1018" y="950"/>
                  </a:lnTo>
                  <a:lnTo>
                    <a:pt x="1045" y="908"/>
                  </a:lnTo>
                  <a:lnTo>
                    <a:pt x="1071" y="865"/>
                  </a:lnTo>
                  <a:lnTo>
                    <a:pt x="1099" y="818"/>
                  </a:lnTo>
                  <a:lnTo>
                    <a:pt x="1114" y="770"/>
                  </a:lnTo>
                  <a:lnTo>
                    <a:pt x="1125" y="722"/>
                  </a:lnTo>
                  <a:lnTo>
                    <a:pt x="1135" y="669"/>
                  </a:lnTo>
                  <a:lnTo>
                    <a:pt x="1135" y="616"/>
                  </a:lnTo>
                  <a:lnTo>
                    <a:pt x="1135" y="616"/>
                  </a:lnTo>
                  <a:lnTo>
                    <a:pt x="1135" y="563"/>
                  </a:lnTo>
                  <a:lnTo>
                    <a:pt x="1125" y="510"/>
                  </a:lnTo>
                  <a:lnTo>
                    <a:pt x="1114" y="462"/>
                  </a:lnTo>
                  <a:lnTo>
                    <a:pt x="1099" y="414"/>
                  </a:lnTo>
                  <a:lnTo>
                    <a:pt x="1077" y="367"/>
                  </a:lnTo>
                  <a:lnTo>
                    <a:pt x="1050" y="324"/>
                  </a:lnTo>
                  <a:lnTo>
                    <a:pt x="1024" y="287"/>
                  </a:lnTo>
                  <a:lnTo>
                    <a:pt x="992" y="250"/>
                  </a:lnTo>
                  <a:lnTo>
                    <a:pt x="955" y="213"/>
                  </a:lnTo>
                  <a:lnTo>
                    <a:pt x="918" y="186"/>
                  </a:lnTo>
                  <a:lnTo>
                    <a:pt x="875" y="160"/>
                  </a:lnTo>
                  <a:lnTo>
                    <a:pt x="828" y="133"/>
                  </a:lnTo>
                  <a:lnTo>
                    <a:pt x="785" y="117"/>
                  </a:lnTo>
                  <a:lnTo>
                    <a:pt x="732" y="101"/>
                  </a:lnTo>
                  <a:lnTo>
                    <a:pt x="684" y="90"/>
                  </a:lnTo>
                  <a:lnTo>
                    <a:pt x="631" y="85"/>
                  </a:lnTo>
                  <a:lnTo>
                    <a:pt x="631" y="43"/>
                  </a:lnTo>
                  <a:lnTo>
                    <a:pt x="631" y="43"/>
                  </a:lnTo>
                  <a:lnTo>
                    <a:pt x="689" y="48"/>
                  </a:lnTo>
                  <a:lnTo>
                    <a:pt x="742" y="59"/>
                  </a:lnTo>
                  <a:lnTo>
                    <a:pt x="790" y="75"/>
                  </a:lnTo>
                  <a:lnTo>
                    <a:pt x="843" y="90"/>
                  </a:lnTo>
                  <a:lnTo>
                    <a:pt x="891" y="117"/>
                  </a:lnTo>
                  <a:lnTo>
                    <a:pt x="934" y="143"/>
                  </a:lnTo>
                  <a:lnTo>
                    <a:pt x="976" y="175"/>
                  </a:lnTo>
                  <a:lnTo>
                    <a:pt x="1013" y="213"/>
                  </a:lnTo>
                  <a:lnTo>
                    <a:pt x="1050" y="250"/>
                  </a:lnTo>
                  <a:lnTo>
                    <a:pt x="1082" y="292"/>
                  </a:lnTo>
                  <a:lnTo>
                    <a:pt x="1109" y="335"/>
                  </a:lnTo>
                  <a:lnTo>
                    <a:pt x="1130" y="382"/>
                  </a:lnTo>
                  <a:lnTo>
                    <a:pt x="1151" y="430"/>
                  </a:lnTo>
                  <a:lnTo>
                    <a:pt x="1167" y="483"/>
                  </a:lnTo>
                  <a:lnTo>
                    <a:pt x="1178" y="536"/>
                  </a:lnTo>
                  <a:lnTo>
                    <a:pt x="1183" y="595"/>
                  </a:lnTo>
                  <a:lnTo>
                    <a:pt x="1162" y="595"/>
                  </a:lnTo>
                  <a:lnTo>
                    <a:pt x="1162" y="632"/>
                  </a:lnTo>
                  <a:lnTo>
                    <a:pt x="1183" y="632"/>
                  </a:lnTo>
                  <a:lnTo>
                    <a:pt x="1183" y="632"/>
                  </a:lnTo>
                  <a:lnTo>
                    <a:pt x="1178" y="690"/>
                  </a:lnTo>
                  <a:lnTo>
                    <a:pt x="1167" y="739"/>
                  </a:lnTo>
                  <a:lnTo>
                    <a:pt x="1151" y="791"/>
                  </a:lnTo>
                  <a:lnTo>
                    <a:pt x="1135" y="839"/>
                  </a:lnTo>
                  <a:lnTo>
                    <a:pt x="1109" y="887"/>
                  </a:lnTo>
                  <a:lnTo>
                    <a:pt x="1082" y="935"/>
                  </a:lnTo>
                  <a:lnTo>
                    <a:pt x="1050" y="977"/>
                  </a:lnTo>
                  <a:lnTo>
                    <a:pt x="1013" y="1020"/>
                  </a:lnTo>
                  <a:lnTo>
                    <a:pt x="1013" y="1020"/>
                  </a:lnTo>
                  <a:lnTo>
                    <a:pt x="976" y="1051"/>
                  </a:lnTo>
                  <a:lnTo>
                    <a:pt x="934" y="1089"/>
                  </a:lnTo>
                  <a:lnTo>
                    <a:pt x="886" y="1115"/>
                  </a:lnTo>
                  <a:lnTo>
                    <a:pt x="838" y="1136"/>
                  </a:lnTo>
                  <a:lnTo>
                    <a:pt x="790" y="1158"/>
                  </a:lnTo>
                  <a:lnTo>
                    <a:pt x="737" y="1168"/>
                  </a:lnTo>
                  <a:lnTo>
                    <a:pt x="684" y="1179"/>
                  </a:lnTo>
                  <a:lnTo>
                    <a:pt x="631" y="1184"/>
                  </a:lnTo>
                  <a:close/>
                  <a:moveTo>
                    <a:pt x="260" y="935"/>
                  </a:moveTo>
                  <a:lnTo>
                    <a:pt x="291" y="903"/>
                  </a:lnTo>
                  <a:lnTo>
                    <a:pt x="323" y="935"/>
                  </a:lnTo>
                  <a:lnTo>
                    <a:pt x="291" y="967"/>
                  </a:lnTo>
                  <a:lnTo>
                    <a:pt x="260" y="935"/>
                  </a:lnTo>
                  <a:close/>
                  <a:moveTo>
                    <a:pt x="971" y="908"/>
                  </a:moveTo>
                  <a:lnTo>
                    <a:pt x="971" y="908"/>
                  </a:lnTo>
                  <a:lnTo>
                    <a:pt x="960" y="908"/>
                  </a:lnTo>
                  <a:lnTo>
                    <a:pt x="955" y="903"/>
                  </a:lnTo>
                  <a:lnTo>
                    <a:pt x="950" y="897"/>
                  </a:lnTo>
                  <a:lnTo>
                    <a:pt x="950" y="887"/>
                  </a:lnTo>
                  <a:lnTo>
                    <a:pt x="950" y="887"/>
                  </a:lnTo>
                  <a:lnTo>
                    <a:pt x="950" y="882"/>
                  </a:lnTo>
                  <a:lnTo>
                    <a:pt x="955" y="871"/>
                  </a:lnTo>
                  <a:lnTo>
                    <a:pt x="960" y="871"/>
                  </a:lnTo>
                  <a:lnTo>
                    <a:pt x="971" y="865"/>
                  </a:lnTo>
                  <a:lnTo>
                    <a:pt x="971" y="865"/>
                  </a:lnTo>
                  <a:lnTo>
                    <a:pt x="976" y="871"/>
                  </a:lnTo>
                  <a:lnTo>
                    <a:pt x="987" y="871"/>
                  </a:lnTo>
                  <a:lnTo>
                    <a:pt x="992" y="882"/>
                  </a:lnTo>
                  <a:lnTo>
                    <a:pt x="992" y="887"/>
                  </a:lnTo>
                  <a:lnTo>
                    <a:pt x="992" y="887"/>
                  </a:lnTo>
                  <a:lnTo>
                    <a:pt x="992" y="897"/>
                  </a:lnTo>
                  <a:lnTo>
                    <a:pt x="987" y="903"/>
                  </a:lnTo>
                  <a:lnTo>
                    <a:pt x="976" y="908"/>
                  </a:lnTo>
                  <a:lnTo>
                    <a:pt x="971" y="908"/>
                  </a:lnTo>
                  <a:close/>
                  <a:moveTo>
                    <a:pt x="636" y="489"/>
                  </a:moveTo>
                  <a:lnTo>
                    <a:pt x="636" y="489"/>
                  </a:lnTo>
                  <a:lnTo>
                    <a:pt x="636" y="478"/>
                  </a:lnTo>
                  <a:lnTo>
                    <a:pt x="642" y="473"/>
                  </a:lnTo>
                  <a:lnTo>
                    <a:pt x="647" y="468"/>
                  </a:lnTo>
                  <a:lnTo>
                    <a:pt x="657" y="468"/>
                  </a:lnTo>
                  <a:lnTo>
                    <a:pt x="657" y="468"/>
                  </a:lnTo>
                  <a:lnTo>
                    <a:pt x="663" y="468"/>
                  </a:lnTo>
                  <a:lnTo>
                    <a:pt x="674" y="473"/>
                  </a:lnTo>
                  <a:lnTo>
                    <a:pt x="674" y="478"/>
                  </a:lnTo>
                  <a:lnTo>
                    <a:pt x="679" y="489"/>
                  </a:lnTo>
                  <a:lnTo>
                    <a:pt x="679" y="489"/>
                  </a:lnTo>
                  <a:lnTo>
                    <a:pt x="674" y="494"/>
                  </a:lnTo>
                  <a:lnTo>
                    <a:pt x="674" y="504"/>
                  </a:lnTo>
                  <a:lnTo>
                    <a:pt x="663" y="510"/>
                  </a:lnTo>
                  <a:lnTo>
                    <a:pt x="657" y="510"/>
                  </a:lnTo>
                  <a:lnTo>
                    <a:pt x="657" y="510"/>
                  </a:lnTo>
                  <a:lnTo>
                    <a:pt x="647" y="510"/>
                  </a:lnTo>
                  <a:lnTo>
                    <a:pt x="642" y="504"/>
                  </a:lnTo>
                  <a:lnTo>
                    <a:pt x="636" y="494"/>
                  </a:lnTo>
                  <a:lnTo>
                    <a:pt x="636" y="489"/>
                  </a:lnTo>
                  <a:close/>
                  <a:moveTo>
                    <a:pt x="589" y="722"/>
                  </a:moveTo>
                  <a:lnTo>
                    <a:pt x="567" y="722"/>
                  </a:lnTo>
                  <a:lnTo>
                    <a:pt x="567" y="765"/>
                  </a:lnTo>
                  <a:lnTo>
                    <a:pt x="589" y="765"/>
                  </a:lnTo>
                  <a:lnTo>
                    <a:pt x="589" y="1036"/>
                  </a:lnTo>
                  <a:lnTo>
                    <a:pt x="631" y="1036"/>
                  </a:lnTo>
                  <a:lnTo>
                    <a:pt x="631" y="632"/>
                  </a:lnTo>
                  <a:lnTo>
                    <a:pt x="1035" y="632"/>
                  </a:lnTo>
                  <a:lnTo>
                    <a:pt x="1035" y="595"/>
                  </a:lnTo>
                  <a:lnTo>
                    <a:pt x="843" y="595"/>
                  </a:lnTo>
                  <a:lnTo>
                    <a:pt x="843" y="574"/>
                  </a:lnTo>
                  <a:lnTo>
                    <a:pt x="801" y="574"/>
                  </a:lnTo>
                  <a:lnTo>
                    <a:pt x="801" y="595"/>
                  </a:lnTo>
                  <a:lnTo>
                    <a:pt x="631" y="595"/>
                  </a:lnTo>
                  <a:lnTo>
                    <a:pt x="631" y="547"/>
                  </a:lnTo>
                  <a:lnTo>
                    <a:pt x="631" y="547"/>
                  </a:lnTo>
                  <a:lnTo>
                    <a:pt x="657" y="553"/>
                  </a:lnTo>
                  <a:lnTo>
                    <a:pt x="657" y="553"/>
                  </a:lnTo>
                  <a:lnTo>
                    <a:pt x="679" y="547"/>
                  </a:lnTo>
                  <a:lnTo>
                    <a:pt x="700" y="531"/>
                  </a:lnTo>
                  <a:lnTo>
                    <a:pt x="716" y="510"/>
                  </a:lnTo>
                  <a:lnTo>
                    <a:pt x="716" y="489"/>
                  </a:lnTo>
                  <a:lnTo>
                    <a:pt x="716" y="489"/>
                  </a:lnTo>
                  <a:lnTo>
                    <a:pt x="716" y="462"/>
                  </a:lnTo>
                  <a:lnTo>
                    <a:pt x="700" y="441"/>
                  </a:lnTo>
                  <a:lnTo>
                    <a:pt x="679" y="430"/>
                  </a:lnTo>
                  <a:lnTo>
                    <a:pt x="657" y="425"/>
                  </a:lnTo>
                  <a:lnTo>
                    <a:pt x="657" y="425"/>
                  </a:lnTo>
                  <a:lnTo>
                    <a:pt x="631" y="430"/>
                  </a:lnTo>
                  <a:lnTo>
                    <a:pt x="631" y="213"/>
                  </a:lnTo>
                  <a:lnTo>
                    <a:pt x="653" y="213"/>
                  </a:lnTo>
                  <a:lnTo>
                    <a:pt x="653" y="170"/>
                  </a:lnTo>
                  <a:lnTo>
                    <a:pt x="631" y="170"/>
                  </a:lnTo>
                  <a:lnTo>
                    <a:pt x="631" y="128"/>
                  </a:lnTo>
                  <a:lnTo>
                    <a:pt x="631" y="128"/>
                  </a:lnTo>
                  <a:lnTo>
                    <a:pt x="679" y="133"/>
                  </a:lnTo>
                  <a:lnTo>
                    <a:pt x="721" y="143"/>
                  </a:lnTo>
                  <a:lnTo>
                    <a:pt x="764" y="154"/>
                  </a:lnTo>
                  <a:lnTo>
                    <a:pt x="806" y="170"/>
                  </a:lnTo>
                  <a:lnTo>
                    <a:pt x="780" y="170"/>
                  </a:lnTo>
                  <a:lnTo>
                    <a:pt x="780" y="213"/>
                  </a:lnTo>
                  <a:lnTo>
                    <a:pt x="822" y="213"/>
                  </a:lnTo>
                  <a:lnTo>
                    <a:pt x="822" y="175"/>
                  </a:lnTo>
                  <a:lnTo>
                    <a:pt x="822" y="175"/>
                  </a:lnTo>
                  <a:lnTo>
                    <a:pt x="870" y="202"/>
                  </a:lnTo>
                  <a:lnTo>
                    <a:pt x="918" y="239"/>
                  </a:lnTo>
                  <a:lnTo>
                    <a:pt x="960" y="276"/>
                  </a:lnTo>
                  <a:lnTo>
                    <a:pt x="992" y="319"/>
                  </a:lnTo>
                  <a:lnTo>
                    <a:pt x="1024" y="361"/>
                  </a:lnTo>
                  <a:lnTo>
                    <a:pt x="1050" y="414"/>
                  </a:lnTo>
                  <a:lnTo>
                    <a:pt x="1071" y="468"/>
                  </a:lnTo>
                  <a:lnTo>
                    <a:pt x="1088" y="521"/>
                  </a:lnTo>
                  <a:lnTo>
                    <a:pt x="1077" y="526"/>
                  </a:lnTo>
                  <a:lnTo>
                    <a:pt x="1035" y="510"/>
                  </a:lnTo>
                  <a:lnTo>
                    <a:pt x="966" y="531"/>
                  </a:lnTo>
                  <a:lnTo>
                    <a:pt x="976" y="568"/>
                  </a:lnTo>
                  <a:lnTo>
                    <a:pt x="1029" y="553"/>
                  </a:lnTo>
                  <a:lnTo>
                    <a:pt x="1077" y="574"/>
                  </a:lnTo>
                  <a:lnTo>
                    <a:pt x="1093" y="563"/>
                  </a:lnTo>
                  <a:lnTo>
                    <a:pt x="1093" y="563"/>
                  </a:lnTo>
                  <a:lnTo>
                    <a:pt x="1099" y="595"/>
                  </a:lnTo>
                  <a:lnTo>
                    <a:pt x="1056" y="595"/>
                  </a:lnTo>
                  <a:lnTo>
                    <a:pt x="1056" y="632"/>
                  </a:lnTo>
                  <a:lnTo>
                    <a:pt x="1099" y="632"/>
                  </a:lnTo>
                  <a:lnTo>
                    <a:pt x="1099" y="632"/>
                  </a:lnTo>
                  <a:lnTo>
                    <a:pt x="1088" y="696"/>
                  </a:lnTo>
                  <a:lnTo>
                    <a:pt x="1077" y="754"/>
                  </a:lnTo>
                  <a:lnTo>
                    <a:pt x="1056" y="813"/>
                  </a:lnTo>
                  <a:lnTo>
                    <a:pt x="1029" y="865"/>
                  </a:lnTo>
                  <a:lnTo>
                    <a:pt x="1029" y="865"/>
                  </a:lnTo>
                  <a:lnTo>
                    <a:pt x="1018" y="850"/>
                  </a:lnTo>
                  <a:lnTo>
                    <a:pt x="1003" y="834"/>
                  </a:lnTo>
                  <a:lnTo>
                    <a:pt x="987" y="829"/>
                  </a:lnTo>
                  <a:lnTo>
                    <a:pt x="971" y="823"/>
                  </a:lnTo>
                  <a:lnTo>
                    <a:pt x="971" y="823"/>
                  </a:lnTo>
                  <a:lnTo>
                    <a:pt x="944" y="829"/>
                  </a:lnTo>
                  <a:lnTo>
                    <a:pt x="923" y="844"/>
                  </a:lnTo>
                  <a:lnTo>
                    <a:pt x="913" y="865"/>
                  </a:lnTo>
                  <a:lnTo>
                    <a:pt x="907" y="887"/>
                  </a:lnTo>
                  <a:lnTo>
                    <a:pt x="907" y="887"/>
                  </a:lnTo>
                  <a:lnTo>
                    <a:pt x="913" y="914"/>
                  </a:lnTo>
                  <a:lnTo>
                    <a:pt x="923" y="929"/>
                  </a:lnTo>
                  <a:lnTo>
                    <a:pt x="939" y="946"/>
                  </a:lnTo>
                  <a:lnTo>
                    <a:pt x="960" y="950"/>
                  </a:lnTo>
                  <a:lnTo>
                    <a:pt x="960" y="950"/>
                  </a:lnTo>
                  <a:lnTo>
                    <a:pt x="928" y="982"/>
                  </a:lnTo>
                  <a:lnTo>
                    <a:pt x="891" y="1009"/>
                  </a:lnTo>
                  <a:lnTo>
                    <a:pt x="854" y="1036"/>
                  </a:lnTo>
                  <a:lnTo>
                    <a:pt x="811" y="1057"/>
                  </a:lnTo>
                  <a:lnTo>
                    <a:pt x="769" y="1073"/>
                  </a:lnTo>
                  <a:lnTo>
                    <a:pt x="727" y="1089"/>
                  </a:lnTo>
                  <a:lnTo>
                    <a:pt x="679" y="1094"/>
                  </a:lnTo>
                  <a:lnTo>
                    <a:pt x="631" y="1099"/>
                  </a:lnTo>
                  <a:lnTo>
                    <a:pt x="631" y="1062"/>
                  </a:lnTo>
                  <a:lnTo>
                    <a:pt x="589" y="1062"/>
                  </a:lnTo>
                  <a:lnTo>
                    <a:pt x="589" y="1099"/>
                  </a:lnTo>
                  <a:lnTo>
                    <a:pt x="589" y="1099"/>
                  </a:lnTo>
                  <a:lnTo>
                    <a:pt x="567" y="1099"/>
                  </a:lnTo>
                  <a:lnTo>
                    <a:pt x="567" y="1078"/>
                  </a:lnTo>
                  <a:lnTo>
                    <a:pt x="525" y="1078"/>
                  </a:lnTo>
                  <a:lnTo>
                    <a:pt x="525" y="1094"/>
                  </a:lnTo>
                  <a:lnTo>
                    <a:pt x="525" y="1094"/>
                  </a:lnTo>
                  <a:lnTo>
                    <a:pt x="467" y="1078"/>
                  </a:lnTo>
                  <a:lnTo>
                    <a:pt x="414" y="1057"/>
                  </a:lnTo>
                  <a:lnTo>
                    <a:pt x="360" y="1030"/>
                  </a:lnTo>
                  <a:lnTo>
                    <a:pt x="313" y="998"/>
                  </a:lnTo>
                  <a:lnTo>
                    <a:pt x="382" y="935"/>
                  </a:lnTo>
                  <a:lnTo>
                    <a:pt x="291" y="844"/>
                  </a:lnTo>
                  <a:lnTo>
                    <a:pt x="228" y="908"/>
                  </a:lnTo>
                  <a:lnTo>
                    <a:pt x="228" y="908"/>
                  </a:lnTo>
                  <a:lnTo>
                    <a:pt x="196" y="865"/>
                  </a:lnTo>
                  <a:lnTo>
                    <a:pt x="211" y="865"/>
                  </a:lnTo>
                  <a:lnTo>
                    <a:pt x="211" y="823"/>
                  </a:lnTo>
                  <a:lnTo>
                    <a:pt x="175" y="823"/>
                  </a:lnTo>
                  <a:lnTo>
                    <a:pt x="175" y="823"/>
                  </a:lnTo>
                  <a:lnTo>
                    <a:pt x="153" y="781"/>
                  </a:lnTo>
                  <a:lnTo>
                    <a:pt x="137" y="733"/>
                  </a:lnTo>
                  <a:lnTo>
                    <a:pt x="132" y="685"/>
                  </a:lnTo>
                  <a:lnTo>
                    <a:pt x="127" y="632"/>
                  </a:lnTo>
                  <a:lnTo>
                    <a:pt x="589" y="632"/>
                  </a:lnTo>
                  <a:lnTo>
                    <a:pt x="589" y="722"/>
                  </a:lnTo>
                  <a:close/>
                  <a:moveTo>
                    <a:pt x="1220" y="616"/>
                  </a:moveTo>
                  <a:lnTo>
                    <a:pt x="1220" y="616"/>
                  </a:lnTo>
                  <a:lnTo>
                    <a:pt x="1220" y="553"/>
                  </a:lnTo>
                  <a:lnTo>
                    <a:pt x="1210" y="489"/>
                  </a:lnTo>
                  <a:lnTo>
                    <a:pt x="1194" y="430"/>
                  </a:lnTo>
                  <a:lnTo>
                    <a:pt x="1173" y="377"/>
                  </a:lnTo>
                  <a:lnTo>
                    <a:pt x="1151" y="324"/>
                  </a:lnTo>
                  <a:lnTo>
                    <a:pt x="1120" y="271"/>
                  </a:lnTo>
                  <a:lnTo>
                    <a:pt x="1082" y="223"/>
                  </a:lnTo>
                  <a:lnTo>
                    <a:pt x="1045" y="181"/>
                  </a:lnTo>
                  <a:lnTo>
                    <a:pt x="1003" y="143"/>
                  </a:lnTo>
                  <a:lnTo>
                    <a:pt x="955" y="107"/>
                  </a:lnTo>
                  <a:lnTo>
                    <a:pt x="902" y="75"/>
                  </a:lnTo>
                  <a:lnTo>
                    <a:pt x="849" y="48"/>
                  </a:lnTo>
                  <a:lnTo>
                    <a:pt x="796" y="32"/>
                  </a:lnTo>
                  <a:lnTo>
                    <a:pt x="732" y="16"/>
                  </a:lnTo>
                  <a:lnTo>
                    <a:pt x="674" y="6"/>
                  </a:lnTo>
                  <a:lnTo>
                    <a:pt x="610" y="0"/>
                  </a:lnTo>
                  <a:lnTo>
                    <a:pt x="589" y="0"/>
                  </a:lnTo>
                  <a:lnTo>
                    <a:pt x="589" y="595"/>
                  </a:lnTo>
                  <a:lnTo>
                    <a:pt x="0" y="595"/>
                  </a:lnTo>
                  <a:lnTo>
                    <a:pt x="0" y="616"/>
                  </a:lnTo>
                  <a:lnTo>
                    <a:pt x="0" y="616"/>
                  </a:lnTo>
                  <a:lnTo>
                    <a:pt x="4" y="675"/>
                  </a:lnTo>
                  <a:lnTo>
                    <a:pt x="10" y="733"/>
                  </a:lnTo>
                  <a:lnTo>
                    <a:pt x="26" y="791"/>
                  </a:lnTo>
                  <a:lnTo>
                    <a:pt x="47" y="850"/>
                  </a:lnTo>
                  <a:lnTo>
                    <a:pt x="74" y="903"/>
                  </a:lnTo>
                  <a:lnTo>
                    <a:pt x="100" y="950"/>
                  </a:lnTo>
                  <a:lnTo>
                    <a:pt x="137" y="1004"/>
                  </a:lnTo>
                  <a:lnTo>
                    <a:pt x="180" y="1046"/>
                  </a:lnTo>
                  <a:lnTo>
                    <a:pt x="180" y="1046"/>
                  </a:lnTo>
                  <a:lnTo>
                    <a:pt x="222" y="1083"/>
                  </a:lnTo>
                  <a:lnTo>
                    <a:pt x="270" y="1121"/>
                  </a:lnTo>
                  <a:lnTo>
                    <a:pt x="318" y="1153"/>
                  </a:lnTo>
                  <a:lnTo>
                    <a:pt x="365" y="1174"/>
                  </a:lnTo>
                  <a:lnTo>
                    <a:pt x="418" y="1195"/>
                  </a:lnTo>
                  <a:lnTo>
                    <a:pt x="477" y="1211"/>
                  </a:lnTo>
                  <a:lnTo>
                    <a:pt x="530" y="1221"/>
                  </a:lnTo>
                  <a:lnTo>
                    <a:pt x="589" y="1227"/>
                  </a:lnTo>
                  <a:lnTo>
                    <a:pt x="589" y="1227"/>
                  </a:lnTo>
                  <a:lnTo>
                    <a:pt x="631" y="1227"/>
                  </a:lnTo>
                  <a:lnTo>
                    <a:pt x="631" y="1227"/>
                  </a:lnTo>
                  <a:lnTo>
                    <a:pt x="631" y="1227"/>
                  </a:lnTo>
                  <a:lnTo>
                    <a:pt x="689" y="1221"/>
                  </a:lnTo>
                  <a:lnTo>
                    <a:pt x="748" y="1211"/>
                  </a:lnTo>
                  <a:lnTo>
                    <a:pt x="801" y="1195"/>
                  </a:lnTo>
                  <a:lnTo>
                    <a:pt x="854" y="1174"/>
                  </a:lnTo>
                  <a:lnTo>
                    <a:pt x="907" y="1153"/>
                  </a:lnTo>
                  <a:lnTo>
                    <a:pt x="955" y="1121"/>
                  </a:lnTo>
                  <a:lnTo>
                    <a:pt x="1003" y="1083"/>
                  </a:lnTo>
                  <a:lnTo>
                    <a:pt x="1045" y="1046"/>
                  </a:lnTo>
                  <a:lnTo>
                    <a:pt x="1045" y="1046"/>
                  </a:lnTo>
                  <a:lnTo>
                    <a:pt x="1082" y="1004"/>
                  </a:lnTo>
                  <a:lnTo>
                    <a:pt x="1120" y="950"/>
                  </a:lnTo>
                  <a:lnTo>
                    <a:pt x="1151" y="903"/>
                  </a:lnTo>
                  <a:lnTo>
                    <a:pt x="1178" y="850"/>
                  </a:lnTo>
                  <a:lnTo>
                    <a:pt x="1199" y="791"/>
                  </a:lnTo>
                  <a:lnTo>
                    <a:pt x="1210" y="733"/>
                  </a:lnTo>
                  <a:lnTo>
                    <a:pt x="1220" y="675"/>
                  </a:lnTo>
                  <a:lnTo>
                    <a:pt x="1220" y="61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669"/>
            <p:cNvSpPr>
              <a:spLocks noChangeArrowheads="1"/>
            </p:cNvSpPr>
            <p:nvPr/>
          </p:nvSpPr>
          <p:spPr bwMode="auto">
            <a:xfrm>
              <a:off x="6808546" y="4271188"/>
              <a:ext cx="188926" cy="207293"/>
            </a:xfrm>
            <a:custGeom>
              <a:avLst/>
              <a:gdLst>
                <a:gd name="T0" fmla="*/ 435 w 633"/>
                <a:gd name="T1" fmla="*/ 653 h 697"/>
                <a:gd name="T2" fmla="*/ 419 w 633"/>
                <a:gd name="T3" fmla="*/ 643 h 697"/>
                <a:gd name="T4" fmla="*/ 467 w 633"/>
                <a:gd name="T5" fmla="*/ 632 h 697"/>
                <a:gd name="T6" fmla="*/ 462 w 633"/>
                <a:gd name="T7" fmla="*/ 648 h 697"/>
                <a:gd name="T8" fmla="*/ 589 w 633"/>
                <a:gd name="T9" fmla="*/ 85 h 697"/>
                <a:gd name="T10" fmla="*/ 441 w 633"/>
                <a:gd name="T11" fmla="*/ 112 h 697"/>
                <a:gd name="T12" fmla="*/ 313 w 633"/>
                <a:gd name="T13" fmla="*/ 175 h 697"/>
                <a:gd name="T14" fmla="*/ 207 w 633"/>
                <a:gd name="T15" fmla="*/ 271 h 697"/>
                <a:gd name="T16" fmla="*/ 132 w 633"/>
                <a:gd name="T17" fmla="*/ 393 h 697"/>
                <a:gd name="T18" fmla="*/ 90 w 633"/>
                <a:gd name="T19" fmla="*/ 536 h 697"/>
                <a:gd name="T20" fmla="*/ 42 w 633"/>
                <a:gd name="T21" fmla="*/ 590 h 697"/>
                <a:gd name="T22" fmla="*/ 69 w 633"/>
                <a:gd name="T23" fmla="*/ 430 h 697"/>
                <a:gd name="T24" fmla="*/ 143 w 633"/>
                <a:gd name="T25" fmla="*/ 287 h 697"/>
                <a:gd name="T26" fmla="*/ 249 w 633"/>
                <a:gd name="T27" fmla="*/ 170 h 697"/>
                <a:gd name="T28" fmla="*/ 382 w 633"/>
                <a:gd name="T29" fmla="*/ 90 h 697"/>
                <a:gd name="T30" fmla="*/ 536 w 633"/>
                <a:gd name="T31" fmla="*/ 43 h 697"/>
                <a:gd name="T32" fmla="*/ 488 w 633"/>
                <a:gd name="T33" fmla="*/ 186 h 697"/>
                <a:gd name="T34" fmla="*/ 478 w 633"/>
                <a:gd name="T35" fmla="*/ 202 h 697"/>
                <a:gd name="T36" fmla="*/ 462 w 633"/>
                <a:gd name="T37" fmla="*/ 207 h 697"/>
                <a:gd name="T38" fmla="*/ 446 w 633"/>
                <a:gd name="T39" fmla="*/ 197 h 697"/>
                <a:gd name="T40" fmla="*/ 446 w 633"/>
                <a:gd name="T41" fmla="*/ 181 h 697"/>
                <a:gd name="T42" fmla="*/ 462 w 633"/>
                <a:gd name="T43" fmla="*/ 165 h 697"/>
                <a:gd name="T44" fmla="*/ 478 w 633"/>
                <a:gd name="T45" fmla="*/ 170 h 697"/>
                <a:gd name="T46" fmla="*/ 361 w 633"/>
                <a:gd name="T47" fmla="*/ 590 h 697"/>
                <a:gd name="T48" fmla="*/ 318 w 633"/>
                <a:gd name="T49" fmla="*/ 590 h 697"/>
                <a:gd name="T50" fmla="*/ 132 w 633"/>
                <a:gd name="T51" fmla="*/ 536 h 697"/>
                <a:gd name="T52" fmla="*/ 175 w 633"/>
                <a:gd name="T53" fmla="*/ 398 h 697"/>
                <a:gd name="T54" fmla="*/ 196 w 633"/>
                <a:gd name="T55" fmla="*/ 356 h 697"/>
                <a:gd name="T56" fmla="*/ 286 w 633"/>
                <a:gd name="T57" fmla="*/ 250 h 697"/>
                <a:gd name="T58" fmla="*/ 403 w 633"/>
                <a:gd name="T59" fmla="*/ 170 h 697"/>
                <a:gd name="T60" fmla="*/ 409 w 633"/>
                <a:gd name="T61" fmla="*/ 212 h 697"/>
                <a:gd name="T62" fmla="*/ 462 w 633"/>
                <a:gd name="T63" fmla="*/ 250 h 697"/>
                <a:gd name="T64" fmla="*/ 510 w 633"/>
                <a:gd name="T65" fmla="*/ 233 h 697"/>
                <a:gd name="T66" fmla="*/ 525 w 633"/>
                <a:gd name="T67" fmla="*/ 186 h 697"/>
                <a:gd name="T68" fmla="*/ 510 w 633"/>
                <a:gd name="T69" fmla="*/ 149 h 697"/>
                <a:gd name="T70" fmla="*/ 546 w 633"/>
                <a:gd name="T71" fmla="*/ 128 h 697"/>
                <a:gd name="T72" fmla="*/ 361 w 633"/>
                <a:gd name="T73" fmla="*/ 590 h 697"/>
                <a:gd name="T74" fmla="*/ 377 w 633"/>
                <a:gd name="T75" fmla="*/ 632 h 697"/>
                <a:gd name="T76" fmla="*/ 382 w 633"/>
                <a:gd name="T77" fmla="*/ 664 h 697"/>
                <a:gd name="T78" fmla="*/ 435 w 633"/>
                <a:gd name="T79" fmla="*/ 696 h 697"/>
                <a:gd name="T80" fmla="*/ 472 w 633"/>
                <a:gd name="T81" fmla="*/ 690 h 697"/>
                <a:gd name="T82" fmla="*/ 504 w 633"/>
                <a:gd name="T83" fmla="*/ 643 h 697"/>
                <a:gd name="T84" fmla="*/ 515 w 633"/>
                <a:gd name="T85" fmla="*/ 632 h 697"/>
                <a:gd name="T86" fmla="*/ 632 w 633"/>
                <a:gd name="T87" fmla="*/ 0 h 697"/>
                <a:gd name="T88" fmla="*/ 610 w 633"/>
                <a:gd name="T89" fmla="*/ 0 h 697"/>
                <a:gd name="T90" fmla="*/ 430 w 633"/>
                <a:gd name="T91" fmla="*/ 26 h 697"/>
                <a:gd name="T92" fmla="*/ 271 w 633"/>
                <a:gd name="T93" fmla="*/ 101 h 697"/>
                <a:gd name="T94" fmla="*/ 138 w 633"/>
                <a:gd name="T95" fmla="*/ 223 h 697"/>
                <a:gd name="T96" fmla="*/ 48 w 633"/>
                <a:gd name="T97" fmla="*/ 372 h 697"/>
                <a:gd name="T98" fmla="*/ 0 w 633"/>
                <a:gd name="T99" fmla="*/ 547 h 697"/>
                <a:gd name="T100" fmla="*/ 0 w 633"/>
                <a:gd name="T101" fmla="*/ 632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3" h="697">
                  <a:moveTo>
                    <a:pt x="451" y="653"/>
                  </a:moveTo>
                  <a:lnTo>
                    <a:pt x="435" y="653"/>
                  </a:lnTo>
                  <a:lnTo>
                    <a:pt x="435" y="653"/>
                  </a:lnTo>
                  <a:lnTo>
                    <a:pt x="425" y="648"/>
                  </a:lnTo>
                  <a:lnTo>
                    <a:pt x="419" y="643"/>
                  </a:lnTo>
                  <a:lnTo>
                    <a:pt x="419" y="643"/>
                  </a:lnTo>
                  <a:lnTo>
                    <a:pt x="419" y="632"/>
                  </a:lnTo>
                  <a:lnTo>
                    <a:pt x="467" y="632"/>
                  </a:lnTo>
                  <a:lnTo>
                    <a:pt x="467" y="632"/>
                  </a:lnTo>
                  <a:lnTo>
                    <a:pt x="467" y="643"/>
                  </a:lnTo>
                  <a:lnTo>
                    <a:pt x="467" y="643"/>
                  </a:lnTo>
                  <a:lnTo>
                    <a:pt x="462" y="648"/>
                  </a:lnTo>
                  <a:lnTo>
                    <a:pt x="451" y="653"/>
                  </a:lnTo>
                  <a:close/>
                  <a:moveTo>
                    <a:pt x="589" y="85"/>
                  </a:moveTo>
                  <a:lnTo>
                    <a:pt x="589" y="85"/>
                  </a:lnTo>
                  <a:lnTo>
                    <a:pt x="542" y="85"/>
                  </a:lnTo>
                  <a:lnTo>
                    <a:pt x="488" y="96"/>
                  </a:lnTo>
                  <a:lnTo>
                    <a:pt x="441" y="112"/>
                  </a:lnTo>
                  <a:lnTo>
                    <a:pt x="398" y="128"/>
                  </a:lnTo>
                  <a:lnTo>
                    <a:pt x="356" y="149"/>
                  </a:lnTo>
                  <a:lnTo>
                    <a:pt x="313" y="175"/>
                  </a:lnTo>
                  <a:lnTo>
                    <a:pt x="276" y="207"/>
                  </a:lnTo>
                  <a:lnTo>
                    <a:pt x="239" y="239"/>
                  </a:lnTo>
                  <a:lnTo>
                    <a:pt x="207" y="271"/>
                  </a:lnTo>
                  <a:lnTo>
                    <a:pt x="175" y="314"/>
                  </a:lnTo>
                  <a:lnTo>
                    <a:pt x="154" y="351"/>
                  </a:lnTo>
                  <a:lnTo>
                    <a:pt x="132" y="393"/>
                  </a:lnTo>
                  <a:lnTo>
                    <a:pt x="111" y="441"/>
                  </a:lnTo>
                  <a:lnTo>
                    <a:pt x="100" y="489"/>
                  </a:lnTo>
                  <a:lnTo>
                    <a:pt x="90" y="536"/>
                  </a:lnTo>
                  <a:lnTo>
                    <a:pt x="85" y="590"/>
                  </a:lnTo>
                  <a:lnTo>
                    <a:pt x="42" y="590"/>
                  </a:lnTo>
                  <a:lnTo>
                    <a:pt x="42" y="590"/>
                  </a:lnTo>
                  <a:lnTo>
                    <a:pt x="48" y="531"/>
                  </a:lnTo>
                  <a:lnTo>
                    <a:pt x="58" y="478"/>
                  </a:lnTo>
                  <a:lnTo>
                    <a:pt x="69" y="430"/>
                  </a:lnTo>
                  <a:lnTo>
                    <a:pt x="90" y="377"/>
                  </a:lnTo>
                  <a:lnTo>
                    <a:pt x="111" y="329"/>
                  </a:lnTo>
                  <a:lnTo>
                    <a:pt x="143" y="287"/>
                  </a:lnTo>
                  <a:lnTo>
                    <a:pt x="175" y="244"/>
                  </a:lnTo>
                  <a:lnTo>
                    <a:pt x="207" y="207"/>
                  </a:lnTo>
                  <a:lnTo>
                    <a:pt x="249" y="170"/>
                  </a:lnTo>
                  <a:lnTo>
                    <a:pt x="286" y="138"/>
                  </a:lnTo>
                  <a:lnTo>
                    <a:pt x="335" y="112"/>
                  </a:lnTo>
                  <a:lnTo>
                    <a:pt x="382" y="90"/>
                  </a:lnTo>
                  <a:lnTo>
                    <a:pt x="430" y="69"/>
                  </a:lnTo>
                  <a:lnTo>
                    <a:pt x="483" y="54"/>
                  </a:lnTo>
                  <a:lnTo>
                    <a:pt x="536" y="43"/>
                  </a:lnTo>
                  <a:lnTo>
                    <a:pt x="589" y="37"/>
                  </a:lnTo>
                  <a:lnTo>
                    <a:pt x="589" y="85"/>
                  </a:lnTo>
                  <a:close/>
                  <a:moveTo>
                    <a:pt x="488" y="186"/>
                  </a:moveTo>
                  <a:lnTo>
                    <a:pt x="488" y="186"/>
                  </a:lnTo>
                  <a:lnTo>
                    <a:pt x="483" y="197"/>
                  </a:lnTo>
                  <a:lnTo>
                    <a:pt x="478" y="202"/>
                  </a:lnTo>
                  <a:lnTo>
                    <a:pt x="472" y="207"/>
                  </a:lnTo>
                  <a:lnTo>
                    <a:pt x="462" y="207"/>
                  </a:lnTo>
                  <a:lnTo>
                    <a:pt x="462" y="207"/>
                  </a:lnTo>
                  <a:lnTo>
                    <a:pt x="456" y="207"/>
                  </a:lnTo>
                  <a:lnTo>
                    <a:pt x="451" y="202"/>
                  </a:lnTo>
                  <a:lnTo>
                    <a:pt x="446" y="197"/>
                  </a:lnTo>
                  <a:lnTo>
                    <a:pt x="441" y="186"/>
                  </a:lnTo>
                  <a:lnTo>
                    <a:pt x="441" y="186"/>
                  </a:lnTo>
                  <a:lnTo>
                    <a:pt x="446" y="181"/>
                  </a:lnTo>
                  <a:lnTo>
                    <a:pt x="451" y="170"/>
                  </a:lnTo>
                  <a:lnTo>
                    <a:pt x="456" y="170"/>
                  </a:lnTo>
                  <a:lnTo>
                    <a:pt x="462" y="165"/>
                  </a:lnTo>
                  <a:lnTo>
                    <a:pt x="462" y="165"/>
                  </a:lnTo>
                  <a:lnTo>
                    <a:pt x="472" y="170"/>
                  </a:lnTo>
                  <a:lnTo>
                    <a:pt x="478" y="170"/>
                  </a:lnTo>
                  <a:lnTo>
                    <a:pt x="483" y="181"/>
                  </a:lnTo>
                  <a:lnTo>
                    <a:pt x="488" y="186"/>
                  </a:lnTo>
                  <a:close/>
                  <a:moveTo>
                    <a:pt x="361" y="590"/>
                  </a:moveTo>
                  <a:lnTo>
                    <a:pt x="361" y="568"/>
                  </a:lnTo>
                  <a:lnTo>
                    <a:pt x="318" y="568"/>
                  </a:lnTo>
                  <a:lnTo>
                    <a:pt x="318" y="590"/>
                  </a:lnTo>
                  <a:lnTo>
                    <a:pt x="128" y="590"/>
                  </a:lnTo>
                  <a:lnTo>
                    <a:pt x="128" y="590"/>
                  </a:lnTo>
                  <a:lnTo>
                    <a:pt x="132" y="536"/>
                  </a:lnTo>
                  <a:lnTo>
                    <a:pt x="143" y="489"/>
                  </a:lnTo>
                  <a:lnTo>
                    <a:pt x="154" y="441"/>
                  </a:lnTo>
                  <a:lnTo>
                    <a:pt x="175" y="398"/>
                  </a:lnTo>
                  <a:lnTo>
                    <a:pt x="212" y="398"/>
                  </a:lnTo>
                  <a:lnTo>
                    <a:pt x="212" y="356"/>
                  </a:lnTo>
                  <a:lnTo>
                    <a:pt x="196" y="356"/>
                  </a:lnTo>
                  <a:lnTo>
                    <a:pt x="196" y="356"/>
                  </a:lnTo>
                  <a:lnTo>
                    <a:pt x="239" y="297"/>
                  </a:lnTo>
                  <a:lnTo>
                    <a:pt x="286" y="250"/>
                  </a:lnTo>
                  <a:lnTo>
                    <a:pt x="345" y="207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3" y="186"/>
                  </a:lnTo>
                  <a:lnTo>
                    <a:pt x="403" y="186"/>
                  </a:lnTo>
                  <a:lnTo>
                    <a:pt x="409" y="212"/>
                  </a:lnTo>
                  <a:lnTo>
                    <a:pt x="419" y="233"/>
                  </a:lnTo>
                  <a:lnTo>
                    <a:pt x="441" y="244"/>
                  </a:lnTo>
                  <a:lnTo>
                    <a:pt x="462" y="250"/>
                  </a:lnTo>
                  <a:lnTo>
                    <a:pt x="462" y="250"/>
                  </a:lnTo>
                  <a:lnTo>
                    <a:pt x="488" y="244"/>
                  </a:lnTo>
                  <a:lnTo>
                    <a:pt x="510" y="233"/>
                  </a:lnTo>
                  <a:lnTo>
                    <a:pt x="520" y="212"/>
                  </a:lnTo>
                  <a:lnTo>
                    <a:pt x="525" y="186"/>
                  </a:lnTo>
                  <a:lnTo>
                    <a:pt x="525" y="186"/>
                  </a:lnTo>
                  <a:lnTo>
                    <a:pt x="525" y="170"/>
                  </a:lnTo>
                  <a:lnTo>
                    <a:pt x="520" y="159"/>
                  </a:lnTo>
                  <a:lnTo>
                    <a:pt x="510" y="149"/>
                  </a:lnTo>
                  <a:lnTo>
                    <a:pt x="499" y="138"/>
                  </a:lnTo>
                  <a:lnTo>
                    <a:pt x="499" y="138"/>
                  </a:lnTo>
                  <a:lnTo>
                    <a:pt x="546" y="128"/>
                  </a:lnTo>
                  <a:lnTo>
                    <a:pt x="589" y="122"/>
                  </a:lnTo>
                  <a:lnTo>
                    <a:pt x="589" y="590"/>
                  </a:lnTo>
                  <a:lnTo>
                    <a:pt x="361" y="590"/>
                  </a:lnTo>
                  <a:close/>
                  <a:moveTo>
                    <a:pt x="371" y="632"/>
                  </a:moveTo>
                  <a:lnTo>
                    <a:pt x="371" y="632"/>
                  </a:lnTo>
                  <a:lnTo>
                    <a:pt x="377" y="632"/>
                  </a:lnTo>
                  <a:lnTo>
                    <a:pt x="382" y="643"/>
                  </a:lnTo>
                  <a:lnTo>
                    <a:pt x="382" y="643"/>
                  </a:lnTo>
                  <a:lnTo>
                    <a:pt x="382" y="664"/>
                  </a:lnTo>
                  <a:lnTo>
                    <a:pt x="398" y="680"/>
                  </a:lnTo>
                  <a:lnTo>
                    <a:pt x="414" y="690"/>
                  </a:lnTo>
                  <a:lnTo>
                    <a:pt x="435" y="696"/>
                  </a:lnTo>
                  <a:lnTo>
                    <a:pt x="451" y="696"/>
                  </a:lnTo>
                  <a:lnTo>
                    <a:pt x="451" y="696"/>
                  </a:lnTo>
                  <a:lnTo>
                    <a:pt x="472" y="690"/>
                  </a:lnTo>
                  <a:lnTo>
                    <a:pt x="488" y="680"/>
                  </a:lnTo>
                  <a:lnTo>
                    <a:pt x="504" y="664"/>
                  </a:lnTo>
                  <a:lnTo>
                    <a:pt x="504" y="643"/>
                  </a:lnTo>
                  <a:lnTo>
                    <a:pt x="504" y="643"/>
                  </a:lnTo>
                  <a:lnTo>
                    <a:pt x="510" y="632"/>
                  </a:lnTo>
                  <a:lnTo>
                    <a:pt x="515" y="632"/>
                  </a:lnTo>
                  <a:lnTo>
                    <a:pt x="632" y="632"/>
                  </a:lnTo>
                  <a:lnTo>
                    <a:pt x="632" y="0"/>
                  </a:lnTo>
                  <a:lnTo>
                    <a:pt x="632" y="0"/>
                  </a:lnTo>
                  <a:lnTo>
                    <a:pt x="610" y="0"/>
                  </a:lnTo>
                  <a:lnTo>
                    <a:pt x="610" y="0"/>
                  </a:lnTo>
                  <a:lnTo>
                    <a:pt x="610" y="0"/>
                  </a:lnTo>
                  <a:lnTo>
                    <a:pt x="546" y="0"/>
                  </a:lnTo>
                  <a:lnTo>
                    <a:pt x="488" y="11"/>
                  </a:lnTo>
                  <a:lnTo>
                    <a:pt x="430" y="26"/>
                  </a:lnTo>
                  <a:lnTo>
                    <a:pt x="371" y="48"/>
                  </a:lnTo>
                  <a:lnTo>
                    <a:pt x="318" y="69"/>
                  </a:lnTo>
                  <a:lnTo>
                    <a:pt x="271" y="101"/>
                  </a:lnTo>
                  <a:lnTo>
                    <a:pt x="223" y="138"/>
                  </a:lnTo>
                  <a:lnTo>
                    <a:pt x="181" y="175"/>
                  </a:lnTo>
                  <a:lnTo>
                    <a:pt x="138" y="223"/>
                  </a:lnTo>
                  <a:lnTo>
                    <a:pt x="106" y="265"/>
                  </a:lnTo>
                  <a:lnTo>
                    <a:pt x="74" y="319"/>
                  </a:lnTo>
                  <a:lnTo>
                    <a:pt x="48" y="372"/>
                  </a:lnTo>
                  <a:lnTo>
                    <a:pt x="26" y="430"/>
                  </a:lnTo>
                  <a:lnTo>
                    <a:pt x="10" y="489"/>
                  </a:lnTo>
                  <a:lnTo>
                    <a:pt x="0" y="547"/>
                  </a:lnTo>
                  <a:lnTo>
                    <a:pt x="0" y="611"/>
                  </a:lnTo>
                  <a:lnTo>
                    <a:pt x="0" y="632"/>
                  </a:lnTo>
                  <a:lnTo>
                    <a:pt x="0" y="632"/>
                  </a:lnTo>
                  <a:lnTo>
                    <a:pt x="0" y="632"/>
                  </a:lnTo>
                  <a:lnTo>
                    <a:pt x="371" y="63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670"/>
            <p:cNvSpPr>
              <a:spLocks noChangeArrowheads="1"/>
            </p:cNvSpPr>
            <p:nvPr/>
          </p:nvSpPr>
          <p:spPr bwMode="auto">
            <a:xfrm>
              <a:off x="6871521" y="4395826"/>
              <a:ext cx="38047" cy="38047"/>
            </a:xfrm>
            <a:custGeom>
              <a:avLst/>
              <a:gdLst>
                <a:gd name="T0" fmla="*/ 64 w 128"/>
                <a:gd name="T1" fmla="*/ 85 h 129"/>
                <a:gd name="T2" fmla="*/ 64 w 128"/>
                <a:gd name="T3" fmla="*/ 85 h 129"/>
                <a:gd name="T4" fmla="*/ 53 w 128"/>
                <a:gd name="T5" fmla="*/ 85 h 129"/>
                <a:gd name="T6" fmla="*/ 48 w 128"/>
                <a:gd name="T7" fmla="*/ 80 h 129"/>
                <a:gd name="T8" fmla="*/ 43 w 128"/>
                <a:gd name="T9" fmla="*/ 75 h 129"/>
                <a:gd name="T10" fmla="*/ 43 w 128"/>
                <a:gd name="T11" fmla="*/ 64 h 129"/>
                <a:gd name="T12" fmla="*/ 43 w 128"/>
                <a:gd name="T13" fmla="*/ 64 h 129"/>
                <a:gd name="T14" fmla="*/ 43 w 128"/>
                <a:gd name="T15" fmla="*/ 53 h 129"/>
                <a:gd name="T16" fmla="*/ 48 w 128"/>
                <a:gd name="T17" fmla="*/ 49 h 129"/>
                <a:gd name="T18" fmla="*/ 53 w 128"/>
                <a:gd name="T19" fmla="*/ 43 h 129"/>
                <a:gd name="T20" fmla="*/ 64 w 128"/>
                <a:gd name="T21" fmla="*/ 43 h 129"/>
                <a:gd name="T22" fmla="*/ 64 w 128"/>
                <a:gd name="T23" fmla="*/ 43 h 129"/>
                <a:gd name="T24" fmla="*/ 69 w 128"/>
                <a:gd name="T25" fmla="*/ 43 h 129"/>
                <a:gd name="T26" fmla="*/ 80 w 128"/>
                <a:gd name="T27" fmla="*/ 49 h 129"/>
                <a:gd name="T28" fmla="*/ 80 w 128"/>
                <a:gd name="T29" fmla="*/ 53 h 129"/>
                <a:gd name="T30" fmla="*/ 85 w 128"/>
                <a:gd name="T31" fmla="*/ 64 h 129"/>
                <a:gd name="T32" fmla="*/ 85 w 128"/>
                <a:gd name="T33" fmla="*/ 64 h 129"/>
                <a:gd name="T34" fmla="*/ 80 w 128"/>
                <a:gd name="T35" fmla="*/ 75 h 129"/>
                <a:gd name="T36" fmla="*/ 80 w 128"/>
                <a:gd name="T37" fmla="*/ 80 h 129"/>
                <a:gd name="T38" fmla="*/ 69 w 128"/>
                <a:gd name="T39" fmla="*/ 85 h 129"/>
                <a:gd name="T40" fmla="*/ 64 w 128"/>
                <a:gd name="T41" fmla="*/ 85 h 129"/>
                <a:gd name="T42" fmla="*/ 64 w 128"/>
                <a:gd name="T43" fmla="*/ 0 h 129"/>
                <a:gd name="T44" fmla="*/ 64 w 128"/>
                <a:gd name="T45" fmla="*/ 0 h 129"/>
                <a:gd name="T46" fmla="*/ 37 w 128"/>
                <a:gd name="T47" fmla="*/ 6 h 129"/>
                <a:gd name="T48" fmla="*/ 16 w 128"/>
                <a:gd name="T49" fmla="*/ 22 h 129"/>
                <a:gd name="T50" fmla="*/ 5 w 128"/>
                <a:gd name="T51" fmla="*/ 38 h 129"/>
                <a:gd name="T52" fmla="*/ 0 w 128"/>
                <a:gd name="T53" fmla="*/ 64 h 129"/>
                <a:gd name="T54" fmla="*/ 0 w 128"/>
                <a:gd name="T55" fmla="*/ 64 h 129"/>
                <a:gd name="T56" fmla="*/ 5 w 128"/>
                <a:gd name="T57" fmla="*/ 91 h 129"/>
                <a:gd name="T58" fmla="*/ 16 w 128"/>
                <a:gd name="T59" fmla="*/ 107 h 129"/>
                <a:gd name="T60" fmla="*/ 37 w 128"/>
                <a:gd name="T61" fmla="*/ 123 h 129"/>
                <a:gd name="T62" fmla="*/ 64 w 128"/>
                <a:gd name="T63" fmla="*/ 128 h 129"/>
                <a:gd name="T64" fmla="*/ 64 w 128"/>
                <a:gd name="T65" fmla="*/ 128 h 129"/>
                <a:gd name="T66" fmla="*/ 85 w 128"/>
                <a:gd name="T67" fmla="*/ 123 h 129"/>
                <a:gd name="T68" fmla="*/ 106 w 128"/>
                <a:gd name="T69" fmla="*/ 107 h 129"/>
                <a:gd name="T70" fmla="*/ 123 w 128"/>
                <a:gd name="T71" fmla="*/ 91 h 129"/>
                <a:gd name="T72" fmla="*/ 127 w 128"/>
                <a:gd name="T73" fmla="*/ 64 h 129"/>
                <a:gd name="T74" fmla="*/ 127 w 128"/>
                <a:gd name="T75" fmla="*/ 64 h 129"/>
                <a:gd name="T76" fmla="*/ 123 w 128"/>
                <a:gd name="T77" fmla="*/ 38 h 129"/>
                <a:gd name="T78" fmla="*/ 106 w 128"/>
                <a:gd name="T79" fmla="*/ 22 h 129"/>
                <a:gd name="T80" fmla="*/ 85 w 128"/>
                <a:gd name="T81" fmla="*/ 6 h 129"/>
                <a:gd name="T82" fmla="*/ 64 w 128"/>
                <a:gd name="T8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9">
                  <a:moveTo>
                    <a:pt x="64" y="85"/>
                  </a:moveTo>
                  <a:lnTo>
                    <a:pt x="64" y="85"/>
                  </a:lnTo>
                  <a:lnTo>
                    <a:pt x="53" y="85"/>
                  </a:lnTo>
                  <a:lnTo>
                    <a:pt x="48" y="80"/>
                  </a:lnTo>
                  <a:lnTo>
                    <a:pt x="43" y="75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53"/>
                  </a:lnTo>
                  <a:lnTo>
                    <a:pt x="48" y="49"/>
                  </a:lnTo>
                  <a:lnTo>
                    <a:pt x="53" y="43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69" y="43"/>
                  </a:lnTo>
                  <a:lnTo>
                    <a:pt x="80" y="49"/>
                  </a:lnTo>
                  <a:lnTo>
                    <a:pt x="80" y="53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0" y="75"/>
                  </a:lnTo>
                  <a:lnTo>
                    <a:pt x="80" y="80"/>
                  </a:lnTo>
                  <a:lnTo>
                    <a:pt x="69" y="85"/>
                  </a:lnTo>
                  <a:lnTo>
                    <a:pt x="64" y="85"/>
                  </a:lnTo>
                  <a:close/>
                  <a:moveTo>
                    <a:pt x="64" y="0"/>
                  </a:moveTo>
                  <a:lnTo>
                    <a:pt x="64" y="0"/>
                  </a:lnTo>
                  <a:lnTo>
                    <a:pt x="37" y="6"/>
                  </a:lnTo>
                  <a:lnTo>
                    <a:pt x="16" y="22"/>
                  </a:lnTo>
                  <a:lnTo>
                    <a:pt x="5" y="3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5" y="91"/>
                  </a:lnTo>
                  <a:lnTo>
                    <a:pt x="16" y="107"/>
                  </a:lnTo>
                  <a:lnTo>
                    <a:pt x="37" y="123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85" y="123"/>
                  </a:lnTo>
                  <a:lnTo>
                    <a:pt x="106" y="107"/>
                  </a:lnTo>
                  <a:lnTo>
                    <a:pt x="123" y="91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3" y="38"/>
                  </a:lnTo>
                  <a:lnTo>
                    <a:pt x="106" y="22"/>
                  </a:lnTo>
                  <a:lnTo>
                    <a:pt x="85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671"/>
            <p:cNvSpPr>
              <a:spLocks noChangeArrowheads="1"/>
            </p:cNvSpPr>
            <p:nvPr/>
          </p:nvSpPr>
          <p:spPr bwMode="auto">
            <a:xfrm>
              <a:off x="7097182" y="4420754"/>
              <a:ext cx="38047" cy="38048"/>
            </a:xfrm>
            <a:custGeom>
              <a:avLst/>
              <a:gdLst>
                <a:gd name="T0" fmla="*/ 64 w 129"/>
                <a:gd name="T1" fmla="*/ 86 h 129"/>
                <a:gd name="T2" fmla="*/ 64 w 129"/>
                <a:gd name="T3" fmla="*/ 86 h 129"/>
                <a:gd name="T4" fmla="*/ 53 w 129"/>
                <a:gd name="T5" fmla="*/ 86 h 129"/>
                <a:gd name="T6" fmla="*/ 48 w 129"/>
                <a:gd name="T7" fmla="*/ 80 h 129"/>
                <a:gd name="T8" fmla="*/ 43 w 129"/>
                <a:gd name="T9" fmla="*/ 69 h 129"/>
                <a:gd name="T10" fmla="*/ 43 w 129"/>
                <a:gd name="T11" fmla="*/ 64 h 129"/>
                <a:gd name="T12" fmla="*/ 43 w 129"/>
                <a:gd name="T13" fmla="*/ 64 h 129"/>
                <a:gd name="T14" fmla="*/ 43 w 129"/>
                <a:gd name="T15" fmla="*/ 54 h 129"/>
                <a:gd name="T16" fmla="*/ 48 w 129"/>
                <a:gd name="T17" fmla="*/ 48 h 129"/>
                <a:gd name="T18" fmla="*/ 53 w 129"/>
                <a:gd name="T19" fmla="*/ 43 h 129"/>
                <a:gd name="T20" fmla="*/ 64 w 129"/>
                <a:gd name="T21" fmla="*/ 43 h 129"/>
                <a:gd name="T22" fmla="*/ 64 w 129"/>
                <a:gd name="T23" fmla="*/ 43 h 129"/>
                <a:gd name="T24" fmla="*/ 70 w 129"/>
                <a:gd name="T25" fmla="*/ 43 h 129"/>
                <a:gd name="T26" fmla="*/ 80 w 129"/>
                <a:gd name="T27" fmla="*/ 48 h 129"/>
                <a:gd name="T28" fmla="*/ 85 w 129"/>
                <a:gd name="T29" fmla="*/ 54 h 129"/>
                <a:gd name="T30" fmla="*/ 85 w 129"/>
                <a:gd name="T31" fmla="*/ 64 h 129"/>
                <a:gd name="T32" fmla="*/ 85 w 129"/>
                <a:gd name="T33" fmla="*/ 64 h 129"/>
                <a:gd name="T34" fmla="*/ 85 w 129"/>
                <a:gd name="T35" fmla="*/ 69 h 129"/>
                <a:gd name="T36" fmla="*/ 80 w 129"/>
                <a:gd name="T37" fmla="*/ 80 h 129"/>
                <a:gd name="T38" fmla="*/ 70 w 129"/>
                <a:gd name="T39" fmla="*/ 86 h 129"/>
                <a:gd name="T40" fmla="*/ 64 w 129"/>
                <a:gd name="T41" fmla="*/ 86 h 129"/>
                <a:gd name="T42" fmla="*/ 64 w 129"/>
                <a:gd name="T43" fmla="*/ 0 h 129"/>
                <a:gd name="T44" fmla="*/ 64 w 129"/>
                <a:gd name="T45" fmla="*/ 0 h 129"/>
                <a:gd name="T46" fmla="*/ 38 w 129"/>
                <a:gd name="T47" fmla="*/ 6 h 129"/>
                <a:gd name="T48" fmla="*/ 17 w 129"/>
                <a:gd name="T49" fmla="*/ 17 h 129"/>
                <a:gd name="T50" fmla="*/ 6 w 129"/>
                <a:gd name="T51" fmla="*/ 38 h 129"/>
                <a:gd name="T52" fmla="*/ 0 w 129"/>
                <a:gd name="T53" fmla="*/ 64 h 129"/>
                <a:gd name="T54" fmla="*/ 0 w 129"/>
                <a:gd name="T55" fmla="*/ 64 h 129"/>
                <a:gd name="T56" fmla="*/ 6 w 129"/>
                <a:gd name="T57" fmla="*/ 86 h 129"/>
                <a:gd name="T58" fmla="*/ 17 w 129"/>
                <a:gd name="T59" fmla="*/ 107 h 129"/>
                <a:gd name="T60" fmla="*/ 38 w 129"/>
                <a:gd name="T61" fmla="*/ 122 h 129"/>
                <a:gd name="T62" fmla="*/ 64 w 129"/>
                <a:gd name="T63" fmla="*/ 128 h 129"/>
                <a:gd name="T64" fmla="*/ 64 w 129"/>
                <a:gd name="T65" fmla="*/ 128 h 129"/>
                <a:gd name="T66" fmla="*/ 85 w 129"/>
                <a:gd name="T67" fmla="*/ 122 h 129"/>
                <a:gd name="T68" fmla="*/ 107 w 129"/>
                <a:gd name="T69" fmla="*/ 107 h 129"/>
                <a:gd name="T70" fmla="*/ 123 w 129"/>
                <a:gd name="T71" fmla="*/ 86 h 129"/>
                <a:gd name="T72" fmla="*/ 128 w 129"/>
                <a:gd name="T73" fmla="*/ 64 h 129"/>
                <a:gd name="T74" fmla="*/ 128 w 129"/>
                <a:gd name="T75" fmla="*/ 64 h 129"/>
                <a:gd name="T76" fmla="*/ 123 w 129"/>
                <a:gd name="T77" fmla="*/ 38 h 129"/>
                <a:gd name="T78" fmla="*/ 107 w 129"/>
                <a:gd name="T79" fmla="*/ 17 h 129"/>
                <a:gd name="T80" fmla="*/ 85 w 129"/>
                <a:gd name="T81" fmla="*/ 6 h 129"/>
                <a:gd name="T82" fmla="*/ 64 w 129"/>
                <a:gd name="T8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9" h="129">
                  <a:moveTo>
                    <a:pt x="64" y="86"/>
                  </a:moveTo>
                  <a:lnTo>
                    <a:pt x="64" y="86"/>
                  </a:lnTo>
                  <a:lnTo>
                    <a:pt x="53" y="86"/>
                  </a:lnTo>
                  <a:lnTo>
                    <a:pt x="48" y="80"/>
                  </a:lnTo>
                  <a:lnTo>
                    <a:pt x="43" y="69"/>
                  </a:lnTo>
                  <a:lnTo>
                    <a:pt x="43" y="64"/>
                  </a:lnTo>
                  <a:lnTo>
                    <a:pt x="43" y="64"/>
                  </a:lnTo>
                  <a:lnTo>
                    <a:pt x="43" y="54"/>
                  </a:lnTo>
                  <a:lnTo>
                    <a:pt x="48" y="48"/>
                  </a:lnTo>
                  <a:lnTo>
                    <a:pt x="53" y="43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70" y="43"/>
                  </a:lnTo>
                  <a:lnTo>
                    <a:pt x="80" y="48"/>
                  </a:lnTo>
                  <a:lnTo>
                    <a:pt x="85" y="5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9"/>
                  </a:lnTo>
                  <a:lnTo>
                    <a:pt x="80" y="80"/>
                  </a:lnTo>
                  <a:lnTo>
                    <a:pt x="70" y="86"/>
                  </a:lnTo>
                  <a:lnTo>
                    <a:pt x="64" y="86"/>
                  </a:lnTo>
                  <a:close/>
                  <a:moveTo>
                    <a:pt x="64" y="0"/>
                  </a:moveTo>
                  <a:lnTo>
                    <a:pt x="64" y="0"/>
                  </a:lnTo>
                  <a:lnTo>
                    <a:pt x="38" y="6"/>
                  </a:lnTo>
                  <a:lnTo>
                    <a:pt x="17" y="17"/>
                  </a:lnTo>
                  <a:lnTo>
                    <a:pt x="6" y="3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6" y="86"/>
                  </a:lnTo>
                  <a:lnTo>
                    <a:pt x="17" y="107"/>
                  </a:lnTo>
                  <a:lnTo>
                    <a:pt x="38" y="122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85" y="122"/>
                  </a:lnTo>
                  <a:lnTo>
                    <a:pt x="107" y="107"/>
                  </a:lnTo>
                  <a:lnTo>
                    <a:pt x="123" y="86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3" y="38"/>
                  </a:lnTo>
                  <a:lnTo>
                    <a:pt x="107" y="17"/>
                  </a:lnTo>
                  <a:lnTo>
                    <a:pt x="85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672"/>
            <p:cNvSpPr>
              <a:spLocks noChangeArrowheads="1"/>
            </p:cNvSpPr>
            <p:nvPr/>
          </p:nvSpPr>
          <p:spPr bwMode="auto">
            <a:xfrm>
              <a:off x="7040766" y="4521777"/>
              <a:ext cx="38048" cy="36736"/>
            </a:xfrm>
            <a:custGeom>
              <a:avLst/>
              <a:gdLst>
                <a:gd name="T0" fmla="*/ 63 w 128"/>
                <a:gd name="T1" fmla="*/ 38 h 123"/>
                <a:gd name="T2" fmla="*/ 63 w 128"/>
                <a:gd name="T3" fmla="*/ 38 h 123"/>
                <a:gd name="T4" fmla="*/ 74 w 128"/>
                <a:gd name="T5" fmla="*/ 43 h 123"/>
                <a:gd name="T6" fmla="*/ 79 w 128"/>
                <a:gd name="T7" fmla="*/ 48 h 123"/>
                <a:gd name="T8" fmla="*/ 84 w 128"/>
                <a:gd name="T9" fmla="*/ 53 h 123"/>
                <a:gd name="T10" fmla="*/ 84 w 128"/>
                <a:gd name="T11" fmla="*/ 59 h 123"/>
                <a:gd name="T12" fmla="*/ 84 w 128"/>
                <a:gd name="T13" fmla="*/ 59 h 123"/>
                <a:gd name="T14" fmla="*/ 84 w 128"/>
                <a:gd name="T15" fmla="*/ 69 h 123"/>
                <a:gd name="T16" fmla="*/ 79 w 128"/>
                <a:gd name="T17" fmla="*/ 75 h 123"/>
                <a:gd name="T18" fmla="*/ 74 w 128"/>
                <a:gd name="T19" fmla="*/ 80 h 123"/>
                <a:gd name="T20" fmla="*/ 63 w 128"/>
                <a:gd name="T21" fmla="*/ 85 h 123"/>
                <a:gd name="T22" fmla="*/ 63 w 128"/>
                <a:gd name="T23" fmla="*/ 85 h 123"/>
                <a:gd name="T24" fmla="*/ 53 w 128"/>
                <a:gd name="T25" fmla="*/ 80 h 123"/>
                <a:gd name="T26" fmla="*/ 47 w 128"/>
                <a:gd name="T27" fmla="*/ 75 h 123"/>
                <a:gd name="T28" fmla="*/ 42 w 128"/>
                <a:gd name="T29" fmla="*/ 69 h 123"/>
                <a:gd name="T30" fmla="*/ 42 w 128"/>
                <a:gd name="T31" fmla="*/ 59 h 123"/>
                <a:gd name="T32" fmla="*/ 42 w 128"/>
                <a:gd name="T33" fmla="*/ 59 h 123"/>
                <a:gd name="T34" fmla="*/ 42 w 128"/>
                <a:gd name="T35" fmla="*/ 53 h 123"/>
                <a:gd name="T36" fmla="*/ 47 w 128"/>
                <a:gd name="T37" fmla="*/ 48 h 123"/>
                <a:gd name="T38" fmla="*/ 53 w 128"/>
                <a:gd name="T39" fmla="*/ 43 h 123"/>
                <a:gd name="T40" fmla="*/ 63 w 128"/>
                <a:gd name="T41" fmla="*/ 38 h 123"/>
                <a:gd name="T42" fmla="*/ 63 w 128"/>
                <a:gd name="T43" fmla="*/ 122 h 123"/>
                <a:gd name="T44" fmla="*/ 63 w 128"/>
                <a:gd name="T45" fmla="*/ 122 h 123"/>
                <a:gd name="T46" fmla="*/ 89 w 128"/>
                <a:gd name="T47" fmla="*/ 117 h 123"/>
                <a:gd name="T48" fmla="*/ 105 w 128"/>
                <a:gd name="T49" fmla="*/ 107 h 123"/>
                <a:gd name="T50" fmla="*/ 121 w 128"/>
                <a:gd name="T51" fmla="*/ 85 h 123"/>
                <a:gd name="T52" fmla="*/ 127 w 128"/>
                <a:gd name="T53" fmla="*/ 59 h 123"/>
                <a:gd name="T54" fmla="*/ 127 w 128"/>
                <a:gd name="T55" fmla="*/ 59 h 123"/>
                <a:gd name="T56" fmla="*/ 121 w 128"/>
                <a:gd name="T57" fmla="*/ 38 h 123"/>
                <a:gd name="T58" fmla="*/ 105 w 128"/>
                <a:gd name="T59" fmla="*/ 17 h 123"/>
                <a:gd name="T60" fmla="*/ 89 w 128"/>
                <a:gd name="T61" fmla="*/ 6 h 123"/>
                <a:gd name="T62" fmla="*/ 63 w 128"/>
                <a:gd name="T63" fmla="*/ 0 h 123"/>
                <a:gd name="T64" fmla="*/ 63 w 128"/>
                <a:gd name="T65" fmla="*/ 0 h 123"/>
                <a:gd name="T66" fmla="*/ 36 w 128"/>
                <a:gd name="T67" fmla="*/ 6 h 123"/>
                <a:gd name="T68" fmla="*/ 21 w 128"/>
                <a:gd name="T69" fmla="*/ 17 h 123"/>
                <a:gd name="T70" fmla="*/ 4 w 128"/>
                <a:gd name="T71" fmla="*/ 38 h 123"/>
                <a:gd name="T72" fmla="*/ 0 w 128"/>
                <a:gd name="T73" fmla="*/ 59 h 123"/>
                <a:gd name="T74" fmla="*/ 0 w 128"/>
                <a:gd name="T75" fmla="*/ 59 h 123"/>
                <a:gd name="T76" fmla="*/ 4 w 128"/>
                <a:gd name="T77" fmla="*/ 85 h 123"/>
                <a:gd name="T78" fmla="*/ 21 w 128"/>
                <a:gd name="T79" fmla="*/ 107 h 123"/>
                <a:gd name="T80" fmla="*/ 36 w 128"/>
                <a:gd name="T81" fmla="*/ 117 h 123"/>
                <a:gd name="T82" fmla="*/ 63 w 128"/>
                <a:gd name="T83" fmla="*/ 12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3">
                  <a:moveTo>
                    <a:pt x="63" y="38"/>
                  </a:moveTo>
                  <a:lnTo>
                    <a:pt x="63" y="38"/>
                  </a:lnTo>
                  <a:lnTo>
                    <a:pt x="74" y="43"/>
                  </a:lnTo>
                  <a:lnTo>
                    <a:pt x="79" y="48"/>
                  </a:lnTo>
                  <a:lnTo>
                    <a:pt x="84" y="53"/>
                  </a:lnTo>
                  <a:lnTo>
                    <a:pt x="84" y="59"/>
                  </a:lnTo>
                  <a:lnTo>
                    <a:pt x="84" y="59"/>
                  </a:lnTo>
                  <a:lnTo>
                    <a:pt x="84" y="69"/>
                  </a:lnTo>
                  <a:lnTo>
                    <a:pt x="79" y="75"/>
                  </a:lnTo>
                  <a:lnTo>
                    <a:pt x="74" y="80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3" y="80"/>
                  </a:lnTo>
                  <a:lnTo>
                    <a:pt x="47" y="75"/>
                  </a:lnTo>
                  <a:lnTo>
                    <a:pt x="42" y="6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3"/>
                  </a:lnTo>
                  <a:lnTo>
                    <a:pt x="47" y="48"/>
                  </a:lnTo>
                  <a:lnTo>
                    <a:pt x="53" y="43"/>
                  </a:lnTo>
                  <a:lnTo>
                    <a:pt x="63" y="38"/>
                  </a:lnTo>
                  <a:close/>
                  <a:moveTo>
                    <a:pt x="63" y="122"/>
                  </a:moveTo>
                  <a:lnTo>
                    <a:pt x="63" y="122"/>
                  </a:lnTo>
                  <a:lnTo>
                    <a:pt x="89" y="117"/>
                  </a:lnTo>
                  <a:lnTo>
                    <a:pt x="105" y="107"/>
                  </a:lnTo>
                  <a:lnTo>
                    <a:pt x="121" y="85"/>
                  </a:lnTo>
                  <a:lnTo>
                    <a:pt x="127" y="59"/>
                  </a:lnTo>
                  <a:lnTo>
                    <a:pt x="127" y="59"/>
                  </a:lnTo>
                  <a:lnTo>
                    <a:pt x="121" y="38"/>
                  </a:lnTo>
                  <a:lnTo>
                    <a:pt x="105" y="17"/>
                  </a:lnTo>
                  <a:lnTo>
                    <a:pt x="89" y="6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36" y="6"/>
                  </a:lnTo>
                  <a:lnTo>
                    <a:pt x="21" y="17"/>
                  </a:lnTo>
                  <a:lnTo>
                    <a:pt x="4" y="38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4" y="85"/>
                  </a:lnTo>
                  <a:lnTo>
                    <a:pt x="21" y="107"/>
                  </a:lnTo>
                  <a:lnTo>
                    <a:pt x="36" y="117"/>
                  </a:lnTo>
                  <a:lnTo>
                    <a:pt x="63" y="12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673"/>
            <p:cNvSpPr>
              <a:spLocks noChangeArrowheads="1"/>
            </p:cNvSpPr>
            <p:nvPr/>
          </p:nvSpPr>
          <p:spPr bwMode="auto">
            <a:xfrm>
              <a:off x="6965984" y="4576880"/>
              <a:ext cx="36736" cy="38047"/>
            </a:xfrm>
            <a:custGeom>
              <a:avLst/>
              <a:gdLst>
                <a:gd name="T0" fmla="*/ 58 w 123"/>
                <a:gd name="T1" fmla="*/ 85 h 129"/>
                <a:gd name="T2" fmla="*/ 58 w 123"/>
                <a:gd name="T3" fmla="*/ 85 h 129"/>
                <a:gd name="T4" fmla="*/ 53 w 123"/>
                <a:gd name="T5" fmla="*/ 85 h 129"/>
                <a:gd name="T6" fmla="*/ 43 w 123"/>
                <a:gd name="T7" fmla="*/ 80 h 129"/>
                <a:gd name="T8" fmla="*/ 43 w 123"/>
                <a:gd name="T9" fmla="*/ 74 h 129"/>
                <a:gd name="T10" fmla="*/ 37 w 123"/>
                <a:gd name="T11" fmla="*/ 64 h 129"/>
                <a:gd name="T12" fmla="*/ 37 w 123"/>
                <a:gd name="T13" fmla="*/ 64 h 129"/>
                <a:gd name="T14" fmla="*/ 43 w 123"/>
                <a:gd name="T15" fmla="*/ 59 h 129"/>
                <a:gd name="T16" fmla="*/ 43 w 123"/>
                <a:gd name="T17" fmla="*/ 48 h 129"/>
                <a:gd name="T18" fmla="*/ 53 w 123"/>
                <a:gd name="T19" fmla="*/ 42 h 129"/>
                <a:gd name="T20" fmla="*/ 58 w 123"/>
                <a:gd name="T21" fmla="*/ 42 h 129"/>
                <a:gd name="T22" fmla="*/ 58 w 123"/>
                <a:gd name="T23" fmla="*/ 42 h 129"/>
                <a:gd name="T24" fmla="*/ 69 w 123"/>
                <a:gd name="T25" fmla="*/ 42 h 129"/>
                <a:gd name="T26" fmla="*/ 74 w 123"/>
                <a:gd name="T27" fmla="*/ 48 h 129"/>
                <a:gd name="T28" fmla="*/ 79 w 123"/>
                <a:gd name="T29" fmla="*/ 59 h 129"/>
                <a:gd name="T30" fmla="*/ 79 w 123"/>
                <a:gd name="T31" fmla="*/ 64 h 129"/>
                <a:gd name="T32" fmla="*/ 79 w 123"/>
                <a:gd name="T33" fmla="*/ 64 h 129"/>
                <a:gd name="T34" fmla="*/ 79 w 123"/>
                <a:gd name="T35" fmla="*/ 74 h 129"/>
                <a:gd name="T36" fmla="*/ 74 w 123"/>
                <a:gd name="T37" fmla="*/ 80 h 129"/>
                <a:gd name="T38" fmla="*/ 69 w 123"/>
                <a:gd name="T39" fmla="*/ 85 h 129"/>
                <a:gd name="T40" fmla="*/ 58 w 123"/>
                <a:gd name="T41" fmla="*/ 85 h 129"/>
                <a:gd name="T42" fmla="*/ 58 w 123"/>
                <a:gd name="T43" fmla="*/ 0 h 129"/>
                <a:gd name="T44" fmla="*/ 58 w 123"/>
                <a:gd name="T45" fmla="*/ 0 h 129"/>
                <a:gd name="T46" fmla="*/ 37 w 123"/>
                <a:gd name="T47" fmla="*/ 6 h 129"/>
                <a:gd name="T48" fmla="*/ 15 w 123"/>
                <a:gd name="T49" fmla="*/ 21 h 129"/>
                <a:gd name="T50" fmla="*/ 0 w 123"/>
                <a:gd name="T51" fmla="*/ 42 h 129"/>
                <a:gd name="T52" fmla="*/ 0 w 123"/>
                <a:gd name="T53" fmla="*/ 64 h 129"/>
                <a:gd name="T54" fmla="*/ 0 w 123"/>
                <a:gd name="T55" fmla="*/ 64 h 129"/>
                <a:gd name="T56" fmla="*/ 0 w 123"/>
                <a:gd name="T57" fmla="*/ 90 h 129"/>
                <a:gd name="T58" fmla="*/ 15 w 123"/>
                <a:gd name="T59" fmla="*/ 112 h 129"/>
                <a:gd name="T60" fmla="*/ 37 w 123"/>
                <a:gd name="T61" fmla="*/ 122 h 129"/>
                <a:gd name="T62" fmla="*/ 58 w 123"/>
                <a:gd name="T63" fmla="*/ 128 h 129"/>
                <a:gd name="T64" fmla="*/ 58 w 123"/>
                <a:gd name="T65" fmla="*/ 128 h 129"/>
                <a:gd name="T66" fmla="*/ 85 w 123"/>
                <a:gd name="T67" fmla="*/ 122 h 129"/>
                <a:gd name="T68" fmla="*/ 106 w 123"/>
                <a:gd name="T69" fmla="*/ 112 h 129"/>
                <a:gd name="T70" fmla="*/ 117 w 123"/>
                <a:gd name="T71" fmla="*/ 90 h 129"/>
                <a:gd name="T72" fmla="*/ 122 w 123"/>
                <a:gd name="T73" fmla="*/ 64 h 129"/>
                <a:gd name="T74" fmla="*/ 122 w 123"/>
                <a:gd name="T75" fmla="*/ 64 h 129"/>
                <a:gd name="T76" fmla="*/ 117 w 123"/>
                <a:gd name="T77" fmla="*/ 42 h 129"/>
                <a:gd name="T78" fmla="*/ 106 w 123"/>
                <a:gd name="T79" fmla="*/ 21 h 129"/>
                <a:gd name="T80" fmla="*/ 85 w 123"/>
                <a:gd name="T81" fmla="*/ 6 h 129"/>
                <a:gd name="T82" fmla="*/ 58 w 123"/>
                <a:gd name="T8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3" h="129">
                  <a:moveTo>
                    <a:pt x="58" y="85"/>
                  </a:moveTo>
                  <a:lnTo>
                    <a:pt x="58" y="85"/>
                  </a:lnTo>
                  <a:lnTo>
                    <a:pt x="53" y="85"/>
                  </a:lnTo>
                  <a:lnTo>
                    <a:pt x="43" y="80"/>
                  </a:lnTo>
                  <a:lnTo>
                    <a:pt x="43" y="74"/>
                  </a:lnTo>
                  <a:lnTo>
                    <a:pt x="37" y="64"/>
                  </a:lnTo>
                  <a:lnTo>
                    <a:pt x="37" y="64"/>
                  </a:lnTo>
                  <a:lnTo>
                    <a:pt x="43" y="59"/>
                  </a:lnTo>
                  <a:lnTo>
                    <a:pt x="43" y="48"/>
                  </a:lnTo>
                  <a:lnTo>
                    <a:pt x="53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69" y="42"/>
                  </a:lnTo>
                  <a:lnTo>
                    <a:pt x="74" y="48"/>
                  </a:lnTo>
                  <a:lnTo>
                    <a:pt x="79" y="59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74"/>
                  </a:lnTo>
                  <a:lnTo>
                    <a:pt x="74" y="80"/>
                  </a:lnTo>
                  <a:lnTo>
                    <a:pt x="69" y="85"/>
                  </a:lnTo>
                  <a:lnTo>
                    <a:pt x="58" y="85"/>
                  </a:lnTo>
                  <a:close/>
                  <a:moveTo>
                    <a:pt x="58" y="0"/>
                  </a:moveTo>
                  <a:lnTo>
                    <a:pt x="58" y="0"/>
                  </a:lnTo>
                  <a:lnTo>
                    <a:pt x="37" y="6"/>
                  </a:lnTo>
                  <a:lnTo>
                    <a:pt x="15" y="21"/>
                  </a:lnTo>
                  <a:lnTo>
                    <a:pt x="0" y="4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90"/>
                  </a:lnTo>
                  <a:lnTo>
                    <a:pt x="15" y="112"/>
                  </a:lnTo>
                  <a:lnTo>
                    <a:pt x="37" y="122"/>
                  </a:lnTo>
                  <a:lnTo>
                    <a:pt x="58" y="128"/>
                  </a:lnTo>
                  <a:lnTo>
                    <a:pt x="58" y="128"/>
                  </a:lnTo>
                  <a:lnTo>
                    <a:pt x="85" y="122"/>
                  </a:lnTo>
                  <a:lnTo>
                    <a:pt x="106" y="112"/>
                  </a:lnTo>
                  <a:lnTo>
                    <a:pt x="117" y="90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17" y="42"/>
                  </a:lnTo>
                  <a:lnTo>
                    <a:pt x="106" y="21"/>
                  </a:lnTo>
                  <a:lnTo>
                    <a:pt x="85" y="6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674"/>
            <p:cNvSpPr>
              <a:spLocks noChangeArrowheads="1"/>
            </p:cNvSpPr>
            <p:nvPr/>
          </p:nvSpPr>
          <p:spPr bwMode="auto">
            <a:xfrm>
              <a:off x="6921376" y="4509969"/>
              <a:ext cx="36736" cy="36736"/>
            </a:xfrm>
            <a:custGeom>
              <a:avLst/>
              <a:gdLst>
                <a:gd name="T0" fmla="*/ 64 w 123"/>
                <a:gd name="T1" fmla="*/ 37 h 123"/>
                <a:gd name="T2" fmla="*/ 64 w 123"/>
                <a:gd name="T3" fmla="*/ 37 h 123"/>
                <a:gd name="T4" fmla="*/ 69 w 123"/>
                <a:gd name="T5" fmla="*/ 42 h 123"/>
                <a:gd name="T6" fmla="*/ 74 w 123"/>
                <a:gd name="T7" fmla="*/ 48 h 123"/>
                <a:gd name="T8" fmla="*/ 80 w 123"/>
                <a:gd name="T9" fmla="*/ 53 h 123"/>
                <a:gd name="T10" fmla="*/ 85 w 123"/>
                <a:gd name="T11" fmla="*/ 59 h 123"/>
                <a:gd name="T12" fmla="*/ 85 w 123"/>
                <a:gd name="T13" fmla="*/ 59 h 123"/>
                <a:gd name="T14" fmla="*/ 80 w 123"/>
                <a:gd name="T15" fmla="*/ 69 h 123"/>
                <a:gd name="T16" fmla="*/ 74 w 123"/>
                <a:gd name="T17" fmla="*/ 74 h 123"/>
                <a:gd name="T18" fmla="*/ 69 w 123"/>
                <a:gd name="T19" fmla="*/ 80 h 123"/>
                <a:gd name="T20" fmla="*/ 64 w 123"/>
                <a:gd name="T21" fmla="*/ 85 h 123"/>
                <a:gd name="T22" fmla="*/ 64 w 123"/>
                <a:gd name="T23" fmla="*/ 85 h 123"/>
                <a:gd name="T24" fmla="*/ 53 w 123"/>
                <a:gd name="T25" fmla="*/ 80 h 123"/>
                <a:gd name="T26" fmla="*/ 48 w 123"/>
                <a:gd name="T27" fmla="*/ 74 h 123"/>
                <a:gd name="T28" fmla="*/ 43 w 123"/>
                <a:gd name="T29" fmla="*/ 69 h 123"/>
                <a:gd name="T30" fmla="*/ 37 w 123"/>
                <a:gd name="T31" fmla="*/ 59 h 123"/>
                <a:gd name="T32" fmla="*/ 37 w 123"/>
                <a:gd name="T33" fmla="*/ 59 h 123"/>
                <a:gd name="T34" fmla="*/ 43 w 123"/>
                <a:gd name="T35" fmla="*/ 53 h 123"/>
                <a:gd name="T36" fmla="*/ 48 w 123"/>
                <a:gd name="T37" fmla="*/ 48 h 123"/>
                <a:gd name="T38" fmla="*/ 53 w 123"/>
                <a:gd name="T39" fmla="*/ 42 h 123"/>
                <a:gd name="T40" fmla="*/ 64 w 123"/>
                <a:gd name="T41" fmla="*/ 37 h 123"/>
                <a:gd name="T42" fmla="*/ 64 w 123"/>
                <a:gd name="T43" fmla="*/ 122 h 123"/>
                <a:gd name="T44" fmla="*/ 64 w 123"/>
                <a:gd name="T45" fmla="*/ 122 h 123"/>
                <a:gd name="T46" fmla="*/ 85 w 123"/>
                <a:gd name="T47" fmla="*/ 117 h 123"/>
                <a:gd name="T48" fmla="*/ 106 w 123"/>
                <a:gd name="T49" fmla="*/ 106 h 123"/>
                <a:gd name="T50" fmla="*/ 117 w 123"/>
                <a:gd name="T51" fmla="*/ 85 h 123"/>
                <a:gd name="T52" fmla="*/ 122 w 123"/>
                <a:gd name="T53" fmla="*/ 59 h 123"/>
                <a:gd name="T54" fmla="*/ 122 w 123"/>
                <a:gd name="T55" fmla="*/ 59 h 123"/>
                <a:gd name="T56" fmla="*/ 117 w 123"/>
                <a:gd name="T57" fmla="*/ 37 h 123"/>
                <a:gd name="T58" fmla="*/ 106 w 123"/>
                <a:gd name="T59" fmla="*/ 16 h 123"/>
                <a:gd name="T60" fmla="*/ 85 w 123"/>
                <a:gd name="T61" fmla="*/ 5 h 123"/>
                <a:gd name="T62" fmla="*/ 64 w 123"/>
                <a:gd name="T63" fmla="*/ 0 h 123"/>
                <a:gd name="T64" fmla="*/ 64 w 123"/>
                <a:gd name="T65" fmla="*/ 0 h 123"/>
                <a:gd name="T66" fmla="*/ 37 w 123"/>
                <a:gd name="T67" fmla="*/ 5 h 123"/>
                <a:gd name="T68" fmla="*/ 16 w 123"/>
                <a:gd name="T69" fmla="*/ 16 h 123"/>
                <a:gd name="T70" fmla="*/ 6 w 123"/>
                <a:gd name="T71" fmla="*/ 37 h 123"/>
                <a:gd name="T72" fmla="*/ 0 w 123"/>
                <a:gd name="T73" fmla="*/ 59 h 123"/>
                <a:gd name="T74" fmla="*/ 0 w 123"/>
                <a:gd name="T75" fmla="*/ 59 h 123"/>
                <a:gd name="T76" fmla="*/ 6 w 123"/>
                <a:gd name="T77" fmla="*/ 85 h 123"/>
                <a:gd name="T78" fmla="*/ 16 w 123"/>
                <a:gd name="T79" fmla="*/ 106 h 123"/>
                <a:gd name="T80" fmla="*/ 37 w 123"/>
                <a:gd name="T81" fmla="*/ 117 h 123"/>
                <a:gd name="T82" fmla="*/ 64 w 123"/>
                <a:gd name="T83" fmla="*/ 12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3" h="123">
                  <a:moveTo>
                    <a:pt x="64" y="37"/>
                  </a:moveTo>
                  <a:lnTo>
                    <a:pt x="64" y="37"/>
                  </a:lnTo>
                  <a:lnTo>
                    <a:pt x="69" y="42"/>
                  </a:lnTo>
                  <a:lnTo>
                    <a:pt x="74" y="48"/>
                  </a:lnTo>
                  <a:lnTo>
                    <a:pt x="80" y="53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0" y="69"/>
                  </a:lnTo>
                  <a:lnTo>
                    <a:pt x="74" y="74"/>
                  </a:lnTo>
                  <a:lnTo>
                    <a:pt x="69" y="80"/>
                  </a:lnTo>
                  <a:lnTo>
                    <a:pt x="64" y="85"/>
                  </a:lnTo>
                  <a:lnTo>
                    <a:pt x="64" y="85"/>
                  </a:lnTo>
                  <a:lnTo>
                    <a:pt x="53" y="80"/>
                  </a:lnTo>
                  <a:lnTo>
                    <a:pt x="48" y="74"/>
                  </a:lnTo>
                  <a:lnTo>
                    <a:pt x="43" y="69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43" y="53"/>
                  </a:lnTo>
                  <a:lnTo>
                    <a:pt x="48" y="48"/>
                  </a:lnTo>
                  <a:lnTo>
                    <a:pt x="53" y="42"/>
                  </a:lnTo>
                  <a:lnTo>
                    <a:pt x="64" y="37"/>
                  </a:lnTo>
                  <a:close/>
                  <a:moveTo>
                    <a:pt x="64" y="122"/>
                  </a:moveTo>
                  <a:lnTo>
                    <a:pt x="64" y="122"/>
                  </a:lnTo>
                  <a:lnTo>
                    <a:pt x="85" y="117"/>
                  </a:lnTo>
                  <a:lnTo>
                    <a:pt x="106" y="106"/>
                  </a:lnTo>
                  <a:lnTo>
                    <a:pt x="117" y="85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17" y="37"/>
                  </a:lnTo>
                  <a:lnTo>
                    <a:pt x="106" y="16"/>
                  </a:lnTo>
                  <a:lnTo>
                    <a:pt x="85" y="5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37" y="5"/>
                  </a:lnTo>
                  <a:lnTo>
                    <a:pt x="16" y="16"/>
                  </a:lnTo>
                  <a:lnTo>
                    <a:pt x="6" y="3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16" y="106"/>
                  </a:lnTo>
                  <a:lnTo>
                    <a:pt x="37" y="117"/>
                  </a:lnTo>
                  <a:lnTo>
                    <a:pt x="64" y="12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675"/>
            <p:cNvSpPr>
              <a:spLocks noChangeArrowheads="1"/>
            </p:cNvSpPr>
            <p:nvPr/>
          </p:nvSpPr>
          <p:spPr bwMode="auto">
            <a:xfrm>
              <a:off x="6925312" y="4414194"/>
              <a:ext cx="48544" cy="19679"/>
            </a:xfrm>
            <a:custGeom>
              <a:avLst/>
              <a:gdLst>
                <a:gd name="T0" fmla="*/ 111 w 165"/>
                <a:gd name="T1" fmla="*/ 21 h 65"/>
                <a:gd name="T2" fmla="*/ 74 w 165"/>
                <a:gd name="T3" fmla="*/ 0 h 65"/>
                <a:gd name="T4" fmla="*/ 0 w 165"/>
                <a:gd name="T5" fmla="*/ 21 h 65"/>
                <a:gd name="T6" fmla="*/ 16 w 165"/>
                <a:gd name="T7" fmla="*/ 64 h 65"/>
                <a:gd name="T8" fmla="*/ 69 w 165"/>
                <a:gd name="T9" fmla="*/ 43 h 65"/>
                <a:gd name="T10" fmla="*/ 111 w 165"/>
                <a:gd name="T11" fmla="*/ 64 h 65"/>
                <a:gd name="T12" fmla="*/ 164 w 165"/>
                <a:gd name="T13" fmla="*/ 38 h 65"/>
                <a:gd name="T14" fmla="*/ 149 w 165"/>
                <a:gd name="T15" fmla="*/ 0 h 65"/>
                <a:gd name="T16" fmla="*/ 111 w 165"/>
                <a:gd name="T17" fmla="*/ 2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65">
                  <a:moveTo>
                    <a:pt x="111" y="21"/>
                  </a:moveTo>
                  <a:lnTo>
                    <a:pt x="74" y="0"/>
                  </a:lnTo>
                  <a:lnTo>
                    <a:pt x="0" y="21"/>
                  </a:lnTo>
                  <a:lnTo>
                    <a:pt x="16" y="64"/>
                  </a:lnTo>
                  <a:lnTo>
                    <a:pt x="69" y="43"/>
                  </a:lnTo>
                  <a:lnTo>
                    <a:pt x="111" y="64"/>
                  </a:lnTo>
                  <a:lnTo>
                    <a:pt x="164" y="38"/>
                  </a:lnTo>
                  <a:lnTo>
                    <a:pt x="149" y="0"/>
                  </a:lnTo>
                  <a:lnTo>
                    <a:pt x="111" y="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676"/>
            <p:cNvSpPr>
              <a:spLocks noChangeArrowheads="1"/>
            </p:cNvSpPr>
            <p:nvPr/>
          </p:nvSpPr>
          <p:spPr bwMode="auto">
            <a:xfrm>
              <a:off x="6963360" y="4545393"/>
              <a:ext cx="49855" cy="20992"/>
            </a:xfrm>
            <a:custGeom>
              <a:avLst/>
              <a:gdLst>
                <a:gd name="T0" fmla="*/ 69 w 166"/>
                <a:gd name="T1" fmla="*/ 48 h 70"/>
                <a:gd name="T2" fmla="*/ 112 w 166"/>
                <a:gd name="T3" fmla="*/ 69 h 70"/>
                <a:gd name="T4" fmla="*/ 165 w 166"/>
                <a:gd name="T5" fmla="*/ 42 h 70"/>
                <a:gd name="T6" fmla="*/ 149 w 166"/>
                <a:gd name="T7" fmla="*/ 5 h 70"/>
                <a:gd name="T8" fmla="*/ 112 w 166"/>
                <a:gd name="T9" fmla="*/ 21 h 70"/>
                <a:gd name="T10" fmla="*/ 75 w 166"/>
                <a:gd name="T11" fmla="*/ 0 h 70"/>
                <a:gd name="T12" fmla="*/ 0 w 166"/>
                <a:gd name="T13" fmla="*/ 27 h 70"/>
                <a:gd name="T14" fmla="*/ 16 w 166"/>
                <a:gd name="T15" fmla="*/ 63 h 70"/>
                <a:gd name="T16" fmla="*/ 69 w 166"/>
                <a:gd name="T17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70">
                  <a:moveTo>
                    <a:pt x="69" y="48"/>
                  </a:moveTo>
                  <a:lnTo>
                    <a:pt x="112" y="69"/>
                  </a:lnTo>
                  <a:lnTo>
                    <a:pt x="165" y="42"/>
                  </a:lnTo>
                  <a:lnTo>
                    <a:pt x="149" y="5"/>
                  </a:lnTo>
                  <a:lnTo>
                    <a:pt x="112" y="21"/>
                  </a:lnTo>
                  <a:lnTo>
                    <a:pt x="75" y="0"/>
                  </a:lnTo>
                  <a:lnTo>
                    <a:pt x="0" y="27"/>
                  </a:lnTo>
                  <a:lnTo>
                    <a:pt x="16" y="63"/>
                  </a:lnTo>
                  <a:lnTo>
                    <a:pt x="69" y="4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677"/>
            <p:cNvSpPr>
              <a:spLocks noChangeArrowheads="1"/>
            </p:cNvSpPr>
            <p:nvPr/>
          </p:nvSpPr>
          <p:spPr bwMode="auto">
            <a:xfrm>
              <a:off x="7076190" y="4502097"/>
              <a:ext cx="49855" cy="20992"/>
            </a:xfrm>
            <a:custGeom>
              <a:avLst/>
              <a:gdLst>
                <a:gd name="T0" fmla="*/ 69 w 166"/>
                <a:gd name="T1" fmla="*/ 48 h 70"/>
                <a:gd name="T2" fmla="*/ 112 w 166"/>
                <a:gd name="T3" fmla="*/ 69 h 70"/>
                <a:gd name="T4" fmla="*/ 165 w 166"/>
                <a:gd name="T5" fmla="*/ 43 h 70"/>
                <a:gd name="T6" fmla="*/ 144 w 166"/>
                <a:gd name="T7" fmla="*/ 5 h 70"/>
                <a:gd name="T8" fmla="*/ 112 w 166"/>
                <a:gd name="T9" fmla="*/ 22 h 70"/>
                <a:gd name="T10" fmla="*/ 69 w 166"/>
                <a:gd name="T11" fmla="*/ 0 h 70"/>
                <a:gd name="T12" fmla="*/ 0 w 166"/>
                <a:gd name="T13" fmla="*/ 27 h 70"/>
                <a:gd name="T14" fmla="*/ 11 w 166"/>
                <a:gd name="T15" fmla="*/ 64 h 70"/>
                <a:gd name="T16" fmla="*/ 69 w 166"/>
                <a:gd name="T17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70">
                  <a:moveTo>
                    <a:pt x="69" y="48"/>
                  </a:moveTo>
                  <a:lnTo>
                    <a:pt x="112" y="69"/>
                  </a:lnTo>
                  <a:lnTo>
                    <a:pt x="165" y="43"/>
                  </a:lnTo>
                  <a:lnTo>
                    <a:pt x="144" y="5"/>
                  </a:lnTo>
                  <a:lnTo>
                    <a:pt x="112" y="22"/>
                  </a:lnTo>
                  <a:lnTo>
                    <a:pt x="69" y="0"/>
                  </a:lnTo>
                  <a:lnTo>
                    <a:pt x="0" y="27"/>
                  </a:lnTo>
                  <a:lnTo>
                    <a:pt x="11" y="64"/>
                  </a:lnTo>
                  <a:lnTo>
                    <a:pt x="69" y="4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Freeform 678"/>
            <p:cNvSpPr>
              <a:spLocks noChangeArrowheads="1"/>
            </p:cNvSpPr>
            <p:nvPr/>
          </p:nvSpPr>
          <p:spPr bwMode="auto">
            <a:xfrm>
              <a:off x="6912192" y="4357778"/>
              <a:ext cx="53792" cy="52479"/>
            </a:xfrm>
            <a:custGeom>
              <a:avLst/>
              <a:gdLst>
                <a:gd name="T0" fmla="*/ 91 w 182"/>
                <a:gd name="T1" fmla="*/ 59 h 177"/>
                <a:gd name="T2" fmla="*/ 122 w 182"/>
                <a:gd name="T3" fmla="*/ 91 h 177"/>
                <a:gd name="T4" fmla="*/ 91 w 182"/>
                <a:gd name="T5" fmla="*/ 117 h 177"/>
                <a:gd name="T6" fmla="*/ 59 w 182"/>
                <a:gd name="T7" fmla="*/ 91 h 177"/>
                <a:gd name="T8" fmla="*/ 91 w 182"/>
                <a:gd name="T9" fmla="*/ 59 h 177"/>
                <a:gd name="T10" fmla="*/ 181 w 182"/>
                <a:gd name="T11" fmla="*/ 91 h 177"/>
                <a:gd name="T12" fmla="*/ 91 w 182"/>
                <a:gd name="T13" fmla="*/ 0 h 177"/>
                <a:gd name="T14" fmla="*/ 0 w 182"/>
                <a:gd name="T15" fmla="*/ 91 h 177"/>
                <a:gd name="T16" fmla="*/ 91 w 182"/>
                <a:gd name="T17" fmla="*/ 176 h 177"/>
                <a:gd name="T18" fmla="*/ 181 w 182"/>
                <a:gd name="T19" fmla="*/ 9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77">
                  <a:moveTo>
                    <a:pt x="91" y="59"/>
                  </a:moveTo>
                  <a:lnTo>
                    <a:pt x="122" y="91"/>
                  </a:lnTo>
                  <a:lnTo>
                    <a:pt x="91" y="117"/>
                  </a:lnTo>
                  <a:lnTo>
                    <a:pt x="59" y="91"/>
                  </a:lnTo>
                  <a:lnTo>
                    <a:pt x="91" y="59"/>
                  </a:lnTo>
                  <a:close/>
                  <a:moveTo>
                    <a:pt x="181" y="91"/>
                  </a:moveTo>
                  <a:lnTo>
                    <a:pt x="91" y="0"/>
                  </a:lnTo>
                  <a:lnTo>
                    <a:pt x="0" y="91"/>
                  </a:lnTo>
                  <a:lnTo>
                    <a:pt x="91" y="176"/>
                  </a:lnTo>
                  <a:lnTo>
                    <a:pt x="181" y="9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679"/>
            <p:cNvSpPr>
              <a:spLocks noChangeArrowheads="1"/>
            </p:cNvSpPr>
            <p:nvPr/>
          </p:nvSpPr>
          <p:spPr bwMode="auto">
            <a:xfrm>
              <a:off x="7044703" y="4374835"/>
              <a:ext cx="52479" cy="52479"/>
            </a:xfrm>
            <a:custGeom>
              <a:avLst/>
              <a:gdLst>
                <a:gd name="T0" fmla="*/ 59 w 176"/>
                <a:gd name="T1" fmla="*/ 85 h 176"/>
                <a:gd name="T2" fmla="*/ 85 w 176"/>
                <a:gd name="T3" fmla="*/ 58 h 176"/>
                <a:gd name="T4" fmla="*/ 117 w 176"/>
                <a:gd name="T5" fmla="*/ 85 h 176"/>
                <a:gd name="T6" fmla="*/ 85 w 176"/>
                <a:gd name="T7" fmla="*/ 117 h 176"/>
                <a:gd name="T8" fmla="*/ 59 w 176"/>
                <a:gd name="T9" fmla="*/ 85 h 176"/>
                <a:gd name="T10" fmla="*/ 85 w 176"/>
                <a:gd name="T11" fmla="*/ 0 h 176"/>
                <a:gd name="T12" fmla="*/ 0 w 176"/>
                <a:gd name="T13" fmla="*/ 85 h 176"/>
                <a:gd name="T14" fmla="*/ 85 w 176"/>
                <a:gd name="T15" fmla="*/ 175 h 176"/>
                <a:gd name="T16" fmla="*/ 175 w 176"/>
                <a:gd name="T17" fmla="*/ 85 h 176"/>
                <a:gd name="T18" fmla="*/ 85 w 176"/>
                <a:gd name="T1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59" y="85"/>
                  </a:moveTo>
                  <a:lnTo>
                    <a:pt x="85" y="58"/>
                  </a:lnTo>
                  <a:lnTo>
                    <a:pt x="117" y="85"/>
                  </a:lnTo>
                  <a:lnTo>
                    <a:pt x="85" y="117"/>
                  </a:lnTo>
                  <a:lnTo>
                    <a:pt x="59" y="85"/>
                  </a:lnTo>
                  <a:close/>
                  <a:moveTo>
                    <a:pt x="85" y="0"/>
                  </a:moveTo>
                  <a:lnTo>
                    <a:pt x="0" y="85"/>
                  </a:lnTo>
                  <a:lnTo>
                    <a:pt x="85" y="175"/>
                  </a:lnTo>
                  <a:lnTo>
                    <a:pt x="175" y="85"/>
                  </a:lnTo>
                  <a:lnTo>
                    <a:pt x="85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Freeform 680"/>
            <p:cNvSpPr>
              <a:spLocks noChangeArrowheads="1"/>
            </p:cNvSpPr>
            <p:nvPr/>
          </p:nvSpPr>
          <p:spPr bwMode="auto">
            <a:xfrm>
              <a:off x="7047327" y="4565072"/>
              <a:ext cx="52479" cy="53792"/>
            </a:xfrm>
            <a:custGeom>
              <a:avLst/>
              <a:gdLst>
                <a:gd name="T0" fmla="*/ 90 w 176"/>
                <a:gd name="T1" fmla="*/ 123 h 182"/>
                <a:gd name="T2" fmla="*/ 58 w 176"/>
                <a:gd name="T3" fmla="*/ 91 h 182"/>
                <a:gd name="T4" fmla="*/ 90 w 176"/>
                <a:gd name="T5" fmla="*/ 59 h 182"/>
                <a:gd name="T6" fmla="*/ 116 w 176"/>
                <a:gd name="T7" fmla="*/ 91 h 182"/>
                <a:gd name="T8" fmla="*/ 90 w 176"/>
                <a:gd name="T9" fmla="*/ 123 h 182"/>
                <a:gd name="T10" fmla="*/ 0 w 176"/>
                <a:gd name="T11" fmla="*/ 91 h 182"/>
                <a:gd name="T12" fmla="*/ 90 w 176"/>
                <a:gd name="T13" fmla="*/ 181 h 182"/>
                <a:gd name="T14" fmla="*/ 175 w 176"/>
                <a:gd name="T15" fmla="*/ 91 h 182"/>
                <a:gd name="T16" fmla="*/ 90 w 176"/>
                <a:gd name="T17" fmla="*/ 0 h 182"/>
                <a:gd name="T18" fmla="*/ 0 w 176"/>
                <a:gd name="T19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82">
                  <a:moveTo>
                    <a:pt x="90" y="123"/>
                  </a:moveTo>
                  <a:lnTo>
                    <a:pt x="58" y="91"/>
                  </a:lnTo>
                  <a:lnTo>
                    <a:pt x="90" y="59"/>
                  </a:lnTo>
                  <a:lnTo>
                    <a:pt x="116" y="91"/>
                  </a:lnTo>
                  <a:lnTo>
                    <a:pt x="90" y="123"/>
                  </a:lnTo>
                  <a:close/>
                  <a:moveTo>
                    <a:pt x="0" y="91"/>
                  </a:moveTo>
                  <a:lnTo>
                    <a:pt x="90" y="181"/>
                  </a:lnTo>
                  <a:lnTo>
                    <a:pt x="175" y="91"/>
                  </a:lnTo>
                  <a:lnTo>
                    <a:pt x="90" y="0"/>
                  </a:lnTo>
                  <a:lnTo>
                    <a:pt x="0" y="9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681"/>
            <p:cNvSpPr>
              <a:spLocks noChangeArrowheads="1"/>
            </p:cNvSpPr>
            <p:nvPr/>
          </p:nvSpPr>
          <p:spPr bwMode="auto">
            <a:xfrm>
              <a:off x="6903008" y="4351219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Freeform 682"/>
            <p:cNvSpPr>
              <a:spLocks noChangeArrowheads="1"/>
            </p:cNvSpPr>
            <p:nvPr/>
          </p:nvSpPr>
          <p:spPr bwMode="auto">
            <a:xfrm>
              <a:off x="6964671" y="4357778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683"/>
            <p:cNvSpPr>
              <a:spLocks noChangeArrowheads="1"/>
            </p:cNvSpPr>
            <p:nvPr/>
          </p:nvSpPr>
          <p:spPr bwMode="auto">
            <a:xfrm>
              <a:off x="7116861" y="4395826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684"/>
            <p:cNvSpPr>
              <a:spLocks noChangeArrowheads="1"/>
            </p:cNvSpPr>
            <p:nvPr/>
          </p:nvSpPr>
          <p:spPr bwMode="auto">
            <a:xfrm>
              <a:off x="7072254" y="4464050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Freeform 685"/>
            <p:cNvSpPr>
              <a:spLocks noChangeArrowheads="1"/>
            </p:cNvSpPr>
            <p:nvPr/>
          </p:nvSpPr>
          <p:spPr bwMode="auto">
            <a:xfrm>
              <a:off x="7148349" y="4440434"/>
              <a:ext cx="13120" cy="13120"/>
            </a:xfrm>
            <a:custGeom>
              <a:avLst/>
              <a:gdLst>
                <a:gd name="T0" fmla="*/ 0 w 44"/>
                <a:gd name="T1" fmla="*/ 0 h 44"/>
                <a:gd name="T2" fmla="*/ 43 w 44"/>
                <a:gd name="T3" fmla="*/ 0 h 44"/>
                <a:gd name="T4" fmla="*/ 43 w 44"/>
                <a:gd name="T5" fmla="*/ 43 h 44"/>
                <a:gd name="T6" fmla="*/ 0 w 44"/>
                <a:gd name="T7" fmla="*/ 43 h 44"/>
                <a:gd name="T8" fmla="*/ 0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43" y="0"/>
                  </a:lnTo>
                  <a:lnTo>
                    <a:pt x="43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686"/>
            <p:cNvSpPr>
              <a:spLocks noChangeArrowheads="1"/>
            </p:cNvSpPr>
            <p:nvPr/>
          </p:nvSpPr>
          <p:spPr bwMode="auto">
            <a:xfrm>
              <a:off x="7047327" y="4503409"/>
              <a:ext cx="13120" cy="11807"/>
            </a:xfrm>
            <a:custGeom>
              <a:avLst/>
              <a:gdLst>
                <a:gd name="T0" fmla="*/ 0 w 43"/>
                <a:gd name="T1" fmla="*/ 0 h 39"/>
                <a:gd name="T2" fmla="*/ 42 w 43"/>
                <a:gd name="T3" fmla="*/ 0 h 39"/>
                <a:gd name="T4" fmla="*/ 42 w 43"/>
                <a:gd name="T5" fmla="*/ 38 h 39"/>
                <a:gd name="T6" fmla="*/ 0 w 43"/>
                <a:gd name="T7" fmla="*/ 38 h 39"/>
                <a:gd name="T8" fmla="*/ 0 w 43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0" y="0"/>
                  </a:moveTo>
                  <a:lnTo>
                    <a:pt x="42" y="0"/>
                  </a:lnTo>
                  <a:lnTo>
                    <a:pt x="42" y="38"/>
                  </a:lnTo>
                  <a:lnTo>
                    <a:pt x="0" y="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687"/>
            <p:cNvSpPr>
              <a:spLocks noChangeArrowheads="1"/>
            </p:cNvSpPr>
            <p:nvPr/>
          </p:nvSpPr>
          <p:spPr bwMode="auto">
            <a:xfrm>
              <a:off x="7133918" y="4521777"/>
              <a:ext cx="14431" cy="13120"/>
            </a:xfrm>
            <a:custGeom>
              <a:avLst/>
              <a:gdLst>
                <a:gd name="T0" fmla="*/ 0 w 48"/>
                <a:gd name="T1" fmla="*/ 0 h 44"/>
                <a:gd name="T2" fmla="*/ 47 w 48"/>
                <a:gd name="T3" fmla="*/ 0 h 44"/>
                <a:gd name="T4" fmla="*/ 47 w 48"/>
                <a:gd name="T5" fmla="*/ 43 h 44"/>
                <a:gd name="T6" fmla="*/ 0 w 48"/>
                <a:gd name="T7" fmla="*/ 43 h 44"/>
                <a:gd name="T8" fmla="*/ 0 w 4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4">
                  <a:moveTo>
                    <a:pt x="0" y="0"/>
                  </a:moveTo>
                  <a:lnTo>
                    <a:pt x="47" y="0"/>
                  </a:lnTo>
                  <a:lnTo>
                    <a:pt x="47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Freeform 688"/>
            <p:cNvSpPr>
              <a:spLocks noChangeArrowheads="1"/>
            </p:cNvSpPr>
            <p:nvPr/>
          </p:nvSpPr>
          <p:spPr bwMode="auto">
            <a:xfrm>
              <a:off x="7090622" y="4533584"/>
              <a:ext cx="26240" cy="20992"/>
            </a:xfrm>
            <a:custGeom>
              <a:avLst/>
              <a:gdLst>
                <a:gd name="T0" fmla="*/ 42 w 86"/>
                <a:gd name="T1" fmla="*/ 26 h 70"/>
                <a:gd name="T2" fmla="*/ 0 w 86"/>
                <a:gd name="T3" fmla="*/ 26 h 70"/>
                <a:gd name="T4" fmla="*/ 0 w 86"/>
                <a:gd name="T5" fmla="*/ 69 h 70"/>
                <a:gd name="T6" fmla="*/ 42 w 86"/>
                <a:gd name="T7" fmla="*/ 69 h 70"/>
                <a:gd name="T8" fmla="*/ 42 w 86"/>
                <a:gd name="T9" fmla="*/ 42 h 70"/>
                <a:gd name="T10" fmla="*/ 85 w 86"/>
                <a:gd name="T11" fmla="*/ 42 h 70"/>
                <a:gd name="T12" fmla="*/ 85 w 86"/>
                <a:gd name="T13" fmla="*/ 0 h 70"/>
                <a:gd name="T14" fmla="*/ 42 w 86"/>
                <a:gd name="T15" fmla="*/ 0 h 70"/>
                <a:gd name="T16" fmla="*/ 42 w 86"/>
                <a:gd name="T17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70">
                  <a:moveTo>
                    <a:pt x="42" y="26"/>
                  </a:moveTo>
                  <a:lnTo>
                    <a:pt x="0" y="26"/>
                  </a:lnTo>
                  <a:lnTo>
                    <a:pt x="0" y="69"/>
                  </a:lnTo>
                  <a:lnTo>
                    <a:pt x="42" y="69"/>
                  </a:lnTo>
                  <a:lnTo>
                    <a:pt x="42" y="42"/>
                  </a:lnTo>
                  <a:lnTo>
                    <a:pt x="85" y="42"/>
                  </a:lnTo>
                  <a:lnTo>
                    <a:pt x="85" y="0"/>
                  </a:lnTo>
                  <a:lnTo>
                    <a:pt x="42" y="0"/>
                  </a:lnTo>
                  <a:lnTo>
                    <a:pt x="42" y="2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689"/>
            <p:cNvSpPr>
              <a:spLocks noChangeArrowheads="1"/>
            </p:cNvSpPr>
            <p:nvPr/>
          </p:nvSpPr>
          <p:spPr bwMode="auto">
            <a:xfrm>
              <a:off x="7047327" y="4614927"/>
              <a:ext cx="13120" cy="13120"/>
            </a:xfrm>
            <a:custGeom>
              <a:avLst/>
              <a:gdLst>
                <a:gd name="T0" fmla="*/ 0 w 43"/>
                <a:gd name="T1" fmla="*/ 0 h 43"/>
                <a:gd name="T2" fmla="*/ 42 w 43"/>
                <a:gd name="T3" fmla="*/ 0 h 43"/>
                <a:gd name="T4" fmla="*/ 42 w 43"/>
                <a:gd name="T5" fmla="*/ 42 h 43"/>
                <a:gd name="T6" fmla="*/ 0 w 43"/>
                <a:gd name="T7" fmla="*/ 42 h 43"/>
                <a:gd name="T8" fmla="*/ 0 w 4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2" y="0"/>
                  </a:lnTo>
                  <a:lnTo>
                    <a:pt x="42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690"/>
            <p:cNvSpPr>
              <a:spLocks noChangeArrowheads="1"/>
            </p:cNvSpPr>
            <p:nvPr/>
          </p:nvSpPr>
          <p:spPr bwMode="auto">
            <a:xfrm>
              <a:off x="6977791" y="4503409"/>
              <a:ext cx="13120" cy="11807"/>
            </a:xfrm>
            <a:custGeom>
              <a:avLst/>
              <a:gdLst>
                <a:gd name="T0" fmla="*/ 0 w 43"/>
                <a:gd name="T1" fmla="*/ 0 h 39"/>
                <a:gd name="T2" fmla="*/ 42 w 43"/>
                <a:gd name="T3" fmla="*/ 0 h 39"/>
                <a:gd name="T4" fmla="*/ 42 w 43"/>
                <a:gd name="T5" fmla="*/ 38 h 39"/>
                <a:gd name="T6" fmla="*/ 0 w 43"/>
                <a:gd name="T7" fmla="*/ 38 h 39"/>
                <a:gd name="T8" fmla="*/ 0 w 43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0" y="0"/>
                  </a:moveTo>
                  <a:lnTo>
                    <a:pt x="42" y="0"/>
                  </a:lnTo>
                  <a:lnTo>
                    <a:pt x="42" y="38"/>
                  </a:lnTo>
                  <a:lnTo>
                    <a:pt x="0" y="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Freeform 691"/>
            <p:cNvSpPr>
              <a:spLocks noChangeArrowheads="1"/>
            </p:cNvSpPr>
            <p:nvPr/>
          </p:nvSpPr>
          <p:spPr bwMode="auto">
            <a:xfrm>
              <a:off x="7002719" y="4565072"/>
              <a:ext cx="13120" cy="13120"/>
            </a:xfrm>
            <a:custGeom>
              <a:avLst/>
              <a:gdLst>
                <a:gd name="T0" fmla="*/ 0 w 43"/>
                <a:gd name="T1" fmla="*/ 0 h 44"/>
                <a:gd name="T2" fmla="*/ 42 w 43"/>
                <a:gd name="T3" fmla="*/ 0 h 44"/>
                <a:gd name="T4" fmla="*/ 42 w 43"/>
                <a:gd name="T5" fmla="*/ 43 h 44"/>
                <a:gd name="T6" fmla="*/ 0 w 43"/>
                <a:gd name="T7" fmla="*/ 43 h 44"/>
                <a:gd name="T8" fmla="*/ 0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0" y="0"/>
                  </a:moveTo>
                  <a:lnTo>
                    <a:pt x="42" y="0"/>
                  </a:lnTo>
                  <a:lnTo>
                    <a:pt x="42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Freeform 692"/>
            <p:cNvSpPr>
              <a:spLocks noChangeArrowheads="1"/>
            </p:cNvSpPr>
            <p:nvPr/>
          </p:nvSpPr>
          <p:spPr bwMode="auto">
            <a:xfrm>
              <a:off x="6889889" y="4503409"/>
              <a:ext cx="13120" cy="11807"/>
            </a:xfrm>
            <a:custGeom>
              <a:avLst/>
              <a:gdLst>
                <a:gd name="T0" fmla="*/ 0 w 43"/>
                <a:gd name="T1" fmla="*/ 0 h 39"/>
                <a:gd name="T2" fmla="*/ 42 w 43"/>
                <a:gd name="T3" fmla="*/ 0 h 39"/>
                <a:gd name="T4" fmla="*/ 42 w 43"/>
                <a:gd name="T5" fmla="*/ 38 h 39"/>
                <a:gd name="T6" fmla="*/ 0 w 43"/>
                <a:gd name="T7" fmla="*/ 38 h 39"/>
                <a:gd name="T8" fmla="*/ 0 w 43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0" y="0"/>
                  </a:moveTo>
                  <a:lnTo>
                    <a:pt x="42" y="0"/>
                  </a:lnTo>
                  <a:lnTo>
                    <a:pt x="42" y="38"/>
                  </a:lnTo>
                  <a:lnTo>
                    <a:pt x="0" y="3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984054" y="4665048"/>
            <a:ext cx="300444" cy="404091"/>
            <a:chOff x="6939744" y="3124514"/>
            <a:chExt cx="300444" cy="40409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3" name="Freeform 775"/>
            <p:cNvSpPr>
              <a:spLocks noChangeArrowheads="1"/>
            </p:cNvSpPr>
            <p:nvPr/>
          </p:nvSpPr>
          <p:spPr bwMode="auto">
            <a:xfrm>
              <a:off x="6996159" y="3258336"/>
              <a:ext cx="187614" cy="13120"/>
            </a:xfrm>
            <a:custGeom>
              <a:avLst/>
              <a:gdLst>
                <a:gd name="T0" fmla="*/ 0 w 632"/>
                <a:gd name="T1" fmla="*/ 0 h 44"/>
                <a:gd name="T2" fmla="*/ 631 w 632"/>
                <a:gd name="T3" fmla="*/ 0 h 44"/>
                <a:gd name="T4" fmla="*/ 631 w 632"/>
                <a:gd name="T5" fmla="*/ 43 h 44"/>
                <a:gd name="T6" fmla="*/ 0 w 632"/>
                <a:gd name="T7" fmla="*/ 43 h 44"/>
                <a:gd name="T8" fmla="*/ 0 w 63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44">
                  <a:moveTo>
                    <a:pt x="0" y="0"/>
                  </a:moveTo>
                  <a:lnTo>
                    <a:pt x="631" y="0"/>
                  </a:lnTo>
                  <a:lnTo>
                    <a:pt x="631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776"/>
            <p:cNvSpPr>
              <a:spLocks noChangeArrowheads="1"/>
            </p:cNvSpPr>
            <p:nvPr/>
          </p:nvSpPr>
          <p:spPr bwMode="auto">
            <a:xfrm>
              <a:off x="7014527" y="3233409"/>
              <a:ext cx="11808" cy="11807"/>
            </a:xfrm>
            <a:custGeom>
              <a:avLst/>
              <a:gdLst>
                <a:gd name="T0" fmla="*/ 0 w 38"/>
                <a:gd name="T1" fmla="*/ 0 h 38"/>
                <a:gd name="T2" fmla="*/ 37 w 38"/>
                <a:gd name="T3" fmla="*/ 0 h 38"/>
                <a:gd name="T4" fmla="*/ 37 w 38"/>
                <a:gd name="T5" fmla="*/ 37 h 38"/>
                <a:gd name="T6" fmla="*/ 0 w 38"/>
                <a:gd name="T7" fmla="*/ 37 h 38"/>
                <a:gd name="T8" fmla="*/ 0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37" y="0"/>
                  </a:lnTo>
                  <a:lnTo>
                    <a:pt x="37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777"/>
            <p:cNvSpPr>
              <a:spLocks noChangeArrowheads="1"/>
            </p:cNvSpPr>
            <p:nvPr/>
          </p:nvSpPr>
          <p:spPr bwMode="auto">
            <a:xfrm>
              <a:off x="7051262" y="3220289"/>
              <a:ext cx="38048" cy="13120"/>
            </a:xfrm>
            <a:custGeom>
              <a:avLst/>
              <a:gdLst>
                <a:gd name="T0" fmla="*/ 0 w 129"/>
                <a:gd name="T1" fmla="*/ 0 h 44"/>
                <a:gd name="T2" fmla="*/ 128 w 129"/>
                <a:gd name="T3" fmla="*/ 0 h 44"/>
                <a:gd name="T4" fmla="*/ 128 w 129"/>
                <a:gd name="T5" fmla="*/ 43 h 44"/>
                <a:gd name="T6" fmla="*/ 0 w 129"/>
                <a:gd name="T7" fmla="*/ 43 h 44"/>
                <a:gd name="T8" fmla="*/ 0 w 12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44">
                  <a:moveTo>
                    <a:pt x="0" y="0"/>
                  </a:moveTo>
                  <a:lnTo>
                    <a:pt x="128" y="0"/>
                  </a:lnTo>
                  <a:lnTo>
                    <a:pt x="128" y="43"/>
                  </a:lnTo>
                  <a:lnTo>
                    <a:pt x="0" y="4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778"/>
            <p:cNvSpPr>
              <a:spLocks noChangeArrowheads="1"/>
            </p:cNvSpPr>
            <p:nvPr/>
          </p:nvSpPr>
          <p:spPr bwMode="auto">
            <a:xfrm>
              <a:off x="7089310" y="3208481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779"/>
            <p:cNvSpPr>
              <a:spLocks noChangeArrowheads="1"/>
            </p:cNvSpPr>
            <p:nvPr/>
          </p:nvSpPr>
          <p:spPr bwMode="auto">
            <a:xfrm>
              <a:off x="7127357" y="3233409"/>
              <a:ext cx="19680" cy="11807"/>
            </a:xfrm>
            <a:custGeom>
              <a:avLst/>
              <a:gdLst>
                <a:gd name="T0" fmla="*/ 0 w 65"/>
                <a:gd name="T1" fmla="*/ 0 h 38"/>
                <a:gd name="T2" fmla="*/ 64 w 65"/>
                <a:gd name="T3" fmla="*/ 0 h 38"/>
                <a:gd name="T4" fmla="*/ 64 w 65"/>
                <a:gd name="T5" fmla="*/ 37 h 38"/>
                <a:gd name="T6" fmla="*/ 0 w 65"/>
                <a:gd name="T7" fmla="*/ 37 h 38"/>
                <a:gd name="T8" fmla="*/ 0 w 6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8">
                  <a:moveTo>
                    <a:pt x="0" y="0"/>
                  </a:moveTo>
                  <a:lnTo>
                    <a:pt x="64" y="0"/>
                  </a:lnTo>
                  <a:lnTo>
                    <a:pt x="64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Freeform 780"/>
            <p:cNvSpPr>
              <a:spLocks noChangeArrowheads="1"/>
            </p:cNvSpPr>
            <p:nvPr/>
          </p:nvSpPr>
          <p:spPr bwMode="auto">
            <a:xfrm>
              <a:off x="7044703" y="3195361"/>
              <a:ext cx="13120" cy="13120"/>
            </a:xfrm>
            <a:custGeom>
              <a:avLst/>
              <a:gdLst>
                <a:gd name="T0" fmla="*/ 0 w 44"/>
                <a:gd name="T1" fmla="*/ 0 h 43"/>
                <a:gd name="T2" fmla="*/ 43 w 44"/>
                <a:gd name="T3" fmla="*/ 0 h 43"/>
                <a:gd name="T4" fmla="*/ 43 w 44"/>
                <a:gd name="T5" fmla="*/ 42 h 43"/>
                <a:gd name="T6" fmla="*/ 0 w 44"/>
                <a:gd name="T7" fmla="*/ 42 h 43"/>
                <a:gd name="T8" fmla="*/ 0 w 44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0" y="0"/>
                  </a:moveTo>
                  <a:lnTo>
                    <a:pt x="43" y="0"/>
                  </a:lnTo>
                  <a:lnTo>
                    <a:pt x="43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Freeform 781"/>
            <p:cNvSpPr>
              <a:spLocks noChangeArrowheads="1"/>
            </p:cNvSpPr>
            <p:nvPr/>
          </p:nvSpPr>
          <p:spPr bwMode="auto">
            <a:xfrm>
              <a:off x="6939744" y="3124514"/>
              <a:ext cx="300444" cy="190238"/>
            </a:xfrm>
            <a:custGeom>
              <a:avLst/>
              <a:gdLst>
                <a:gd name="T0" fmla="*/ 965 w 1009"/>
                <a:gd name="T1" fmla="*/ 594 h 638"/>
                <a:gd name="T2" fmla="*/ 42 w 1009"/>
                <a:gd name="T3" fmla="*/ 594 h 638"/>
                <a:gd name="T4" fmla="*/ 42 w 1009"/>
                <a:gd name="T5" fmla="*/ 494 h 638"/>
                <a:gd name="T6" fmla="*/ 148 w 1009"/>
                <a:gd name="T7" fmla="*/ 494 h 638"/>
                <a:gd name="T8" fmla="*/ 148 w 1009"/>
                <a:gd name="T9" fmla="*/ 451 h 638"/>
                <a:gd name="T10" fmla="*/ 74 w 1009"/>
                <a:gd name="T11" fmla="*/ 451 h 638"/>
                <a:gd name="T12" fmla="*/ 376 w 1009"/>
                <a:gd name="T13" fmla="*/ 175 h 638"/>
                <a:gd name="T14" fmla="*/ 504 w 1009"/>
                <a:gd name="T15" fmla="*/ 175 h 638"/>
                <a:gd name="T16" fmla="*/ 504 w 1009"/>
                <a:gd name="T17" fmla="*/ 133 h 638"/>
                <a:gd name="T18" fmla="*/ 419 w 1009"/>
                <a:gd name="T19" fmla="*/ 133 h 638"/>
                <a:gd name="T20" fmla="*/ 504 w 1009"/>
                <a:gd name="T21" fmla="*/ 53 h 638"/>
                <a:gd name="T22" fmla="*/ 684 w 1009"/>
                <a:gd name="T23" fmla="*/ 217 h 638"/>
                <a:gd name="T24" fmla="*/ 631 w 1009"/>
                <a:gd name="T25" fmla="*/ 217 h 638"/>
                <a:gd name="T26" fmla="*/ 631 w 1009"/>
                <a:gd name="T27" fmla="*/ 260 h 638"/>
                <a:gd name="T28" fmla="*/ 727 w 1009"/>
                <a:gd name="T29" fmla="*/ 260 h 638"/>
                <a:gd name="T30" fmla="*/ 775 w 1009"/>
                <a:gd name="T31" fmla="*/ 302 h 638"/>
                <a:gd name="T32" fmla="*/ 758 w 1009"/>
                <a:gd name="T33" fmla="*/ 302 h 638"/>
                <a:gd name="T34" fmla="*/ 758 w 1009"/>
                <a:gd name="T35" fmla="*/ 345 h 638"/>
                <a:gd name="T36" fmla="*/ 817 w 1009"/>
                <a:gd name="T37" fmla="*/ 345 h 638"/>
                <a:gd name="T38" fmla="*/ 939 w 1009"/>
                <a:gd name="T39" fmla="*/ 451 h 638"/>
                <a:gd name="T40" fmla="*/ 860 w 1009"/>
                <a:gd name="T41" fmla="*/ 451 h 638"/>
                <a:gd name="T42" fmla="*/ 860 w 1009"/>
                <a:gd name="T43" fmla="*/ 494 h 638"/>
                <a:gd name="T44" fmla="*/ 965 w 1009"/>
                <a:gd name="T45" fmla="*/ 494 h 638"/>
                <a:gd name="T46" fmla="*/ 965 w 1009"/>
                <a:gd name="T47" fmla="*/ 594 h 638"/>
                <a:gd name="T48" fmla="*/ 504 w 1009"/>
                <a:gd name="T49" fmla="*/ 0 h 638"/>
                <a:gd name="T50" fmla="*/ 0 w 1009"/>
                <a:gd name="T51" fmla="*/ 456 h 638"/>
                <a:gd name="T52" fmla="*/ 0 w 1009"/>
                <a:gd name="T53" fmla="*/ 637 h 638"/>
                <a:gd name="T54" fmla="*/ 1008 w 1009"/>
                <a:gd name="T55" fmla="*/ 637 h 638"/>
                <a:gd name="T56" fmla="*/ 1008 w 1009"/>
                <a:gd name="T57" fmla="*/ 456 h 638"/>
                <a:gd name="T58" fmla="*/ 504 w 1009"/>
                <a:gd name="T5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09" h="638">
                  <a:moveTo>
                    <a:pt x="965" y="594"/>
                  </a:moveTo>
                  <a:lnTo>
                    <a:pt x="42" y="594"/>
                  </a:lnTo>
                  <a:lnTo>
                    <a:pt x="42" y="494"/>
                  </a:lnTo>
                  <a:lnTo>
                    <a:pt x="148" y="494"/>
                  </a:lnTo>
                  <a:lnTo>
                    <a:pt x="148" y="451"/>
                  </a:lnTo>
                  <a:lnTo>
                    <a:pt x="74" y="451"/>
                  </a:lnTo>
                  <a:lnTo>
                    <a:pt x="376" y="175"/>
                  </a:lnTo>
                  <a:lnTo>
                    <a:pt x="504" y="175"/>
                  </a:lnTo>
                  <a:lnTo>
                    <a:pt x="504" y="133"/>
                  </a:lnTo>
                  <a:lnTo>
                    <a:pt x="419" y="133"/>
                  </a:lnTo>
                  <a:lnTo>
                    <a:pt x="504" y="53"/>
                  </a:lnTo>
                  <a:lnTo>
                    <a:pt x="684" y="217"/>
                  </a:lnTo>
                  <a:lnTo>
                    <a:pt x="631" y="217"/>
                  </a:lnTo>
                  <a:lnTo>
                    <a:pt x="631" y="260"/>
                  </a:lnTo>
                  <a:lnTo>
                    <a:pt x="727" y="260"/>
                  </a:lnTo>
                  <a:lnTo>
                    <a:pt x="775" y="302"/>
                  </a:lnTo>
                  <a:lnTo>
                    <a:pt x="758" y="302"/>
                  </a:lnTo>
                  <a:lnTo>
                    <a:pt x="758" y="345"/>
                  </a:lnTo>
                  <a:lnTo>
                    <a:pt x="817" y="345"/>
                  </a:lnTo>
                  <a:lnTo>
                    <a:pt x="939" y="451"/>
                  </a:lnTo>
                  <a:lnTo>
                    <a:pt x="860" y="451"/>
                  </a:lnTo>
                  <a:lnTo>
                    <a:pt x="860" y="494"/>
                  </a:lnTo>
                  <a:lnTo>
                    <a:pt x="965" y="494"/>
                  </a:lnTo>
                  <a:lnTo>
                    <a:pt x="965" y="594"/>
                  </a:lnTo>
                  <a:close/>
                  <a:moveTo>
                    <a:pt x="504" y="0"/>
                  </a:moveTo>
                  <a:lnTo>
                    <a:pt x="0" y="456"/>
                  </a:lnTo>
                  <a:lnTo>
                    <a:pt x="0" y="637"/>
                  </a:lnTo>
                  <a:lnTo>
                    <a:pt x="1008" y="637"/>
                  </a:lnTo>
                  <a:lnTo>
                    <a:pt x="1008" y="456"/>
                  </a:lnTo>
                  <a:lnTo>
                    <a:pt x="50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782"/>
            <p:cNvSpPr>
              <a:spLocks noChangeArrowheads="1"/>
            </p:cNvSpPr>
            <p:nvPr/>
          </p:nvSpPr>
          <p:spPr bwMode="auto">
            <a:xfrm>
              <a:off x="6939744" y="3320000"/>
              <a:ext cx="300444" cy="30175"/>
            </a:xfrm>
            <a:custGeom>
              <a:avLst/>
              <a:gdLst>
                <a:gd name="T0" fmla="*/ 955 w 1009"/>
                <a:gd name="T1" fmla="*/ 64 h 102"/>
                <a:gd name="T2" fmla="*/ 52 w 1009"/>
                <a:gd name="T3" fmla="*/ 64 h 102"/>
                <a:gd name="T4" fmla="*/ 52 w 1009"/>
                <a:gd name="T5" fmla="*/ 64 h 102"/>
                <a:gd name="T6" fmla="*/ 47 w 1009"/>
                <a:gd name="T7" fmla="*/ 58 h 102"/>
                <a:gd name="T8" fmla="*/ 42 w 1009"/>
                <a:gd name="T9" fmla="*/ 53 h 102"/>
                <a:gd name="T10" fmla="*/ 42 w 1009"/>
                <a:gd name="T11" fmla="*/ 53 h 102"/>
                <a:gd name="T12" fmla="*/ 47 w 1009"/>
                <a:gd name="T13" fmla="*/ 43 h 102"/>
                <a:gd name="T14" fmla="*/ 52 w 1009"/>
                <a:gd name="T15" fmla="*/ 43 h 102"/>
                <a:gd name="T16" fmla="*/ 955 w 1009"/>
                <a:gd name="T17" fmla="*/ 43 h 102"/>
                <a:gd name="T18" fmla="*/ 955 w 1009"/>
                <a:gd name="T19" fmla="*/ 43 h 102"/>
                <a:gd name="T20" fmla="*/ 965 w 1009"/>
                <a:gd name="T21" fmla="*/ 43 h 102"/>
                <a:gd name="T22" fmla="*/ 965 w 1009"/>
                <a:gd name="T23" fmla="*/ 53 h 102"/>
                <a:gd name="T24" fmla="*/ 965 w 1009"/>
                <a:gd name="T25" fmla="*/ 53 h 102"/>
                <a:gd name="T26" fmla="*/ 965 w 1009"/>
                <a:gd name="T27" fmla="*/ 58 h 102"/>
                <a:gd name="T28" fmla="*/ 955 w 1009"/>
                <a:gd name="T29" fmla="*/ 64 h 102"/>
                <a:gd name="T30" fmla="*/ 955 w 1009"/>
                <a:gd name="T31" fmla="*/ 0 h 102"/>
                <a:gd name="T32" fmla="*/ 52 w 1009"/>
                <a:gd name="T33" fmla="*/ 0 h 102"/>
                <a:gd name="T34" fmla="*/ 52 w 1009"/>
                <a:gd name="T35" fmla="*/ 0 h 102"/>
                <a:gd name="T36" fmla="*/ 31 w 1009"/>
                <a:gd name="T37" fmla="*/ 5 h 102"/>
                <a:gd name="T38" fmla="*/ 15 w 1009"/>
                <a:gd name="T39" fmla="*/ 16 h 102"/>
                <a:gd name="T40" fmla="*/ 5 w 1009"/>
                <a:gd name="T41" fmla="*/ 32 h 102"/>
                <a:gd name="T42" fmla="*/ 0 w 1009"/>
                <a:gd name="T43" fmla="*/ 53 h 102"/>
                <a:gd name="T44" fmla="*/ 0 w 1009"/>
                <a:gd name="T45" fmla="*/ 53 h 102"/>
                <a:gd name="T46" fmla="*/ 5 w 1009"/>
                <a:gd name="T47" fmla="*/ 69 h 102"/>
                <a:gd name="T48" fmla="*/ 15 w 1009"/>
                <a:gd name="T49" fmla="*/ 90 h 102"/>
                <a:gd name="T50" fmla="*/ 31 w 1009"/>
                <a:gd name="T51" fmla="*/ 101 h 102"/>
                <a:gd name="T52" fmla="*/ 52 w 1009"/>
                <a:gd name="T53" fmla="*/ 101 h 102"/>
                <a:gd name="T54" fmla="*/ 955 w 1009"/>
                <a:gd name="T55" fmla="*/ 101 h 102"/>
                <a:gd name="T56" fmla="*/ 955 w 1009"/>
                <a:gd name="T57" fmla="*/ 101 h 102"/>
                <a:gd name="T58" fmla="*/ 976 w 1009"/>
                <a:gd name="T59" fmla="*/ 101 h 102"/>
                <a:gd name="T60" fmla="*/ 993 w 1009"/>
                <a:gd name="T61" fmla="*/ 90 h 102"/>
                <a:gd name="T62" fmla="*/ 1003 w 1009"/>
                <a:gd name="T63" fmla="*/ 69 h 102"/>
                <a:gd name="T64" fmla="*/ 1008 w 1009"/>
                <a:gd name="T65" fmla="*/ 53 h 102"/>
                <a:gd name="T66" fmla="*/ 1008 w 1009"/>
                <a:gd name="T67" fmla="*/ 53 h 102"/>
                <a:gd name="T68" fmla="*/ 1003 w 1009"/>
                <a:gd name="T69" fmla="*/ 32 h 102"/>
                <a:gd name="T70" fmla="*/ 993 w 1009"/>
                <a:gd name="T71" fmla="*/ 16 h 102"/>
                <a:gd name="T72" fmla="*/ 976 w 1009"/>
                <a:gd name="T73" fmla="*/ 5 h 102"/>
                <a:gd name="T74" fmla="*/ 955 w 1009"/>
                <a:gd name="T7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9" h="102">
                  <a:moveTo>
                    <a:pt x="955" y="64"/>
                  </a:moveTo>
                  <a:lnTo>
                    <a:pt x="52" y="64"/>
                  </a:lnTo>
                  <a:lnTo>
                    <a:pt x="52" y="64"/>
                  </a:lnTo>
                  <a:lnTo>
                    <a:pt x="47" y="58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7" y="43"/>
                  </a:lnTo>
                  <a:lnTo>
                    <a:pt x="52" y="43"/>
                  </a:lnTo>
                  <a:lnTo>
                    <a:pt x="955" y="43"/>
                  </a:lnTo>
                  <a:lnTo>
                    <a:pt x="955" y="43"/>
                  </a:lnTo>
                  <a:lnTo>
                    <a:pt x="965" y="43"/>
                  </a:lnTo>
                  <a:lnTo>
                    <a:pt x="965" y="53"/>
                  </a:lnTo>
                  <a:lnTo>
                    <a:pt x="965" y="53"/>
                  </a:lnTo>
                  <a:lnTo>
                    <a:pt x="965" y="58"/>
                  </a:lnTo>
                  <a:lnTo>
                    <a:pt x="955" y="64"/>
                  </a:lnTo>
                  <a:close/>
                  <a:moveTo>
                    <a:pt x="955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31" y="5"/>
                  </a:lnTo>
                  <a:lnTo>
                    <a:pt x="15" y="16"/>
                  </a:lnTo>
                  <a:lnTo>
                    <a:pt x="5" y="3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5" y="69"/>
                  </a:lnTo>
                  <a:lnTo>
                    <a:pt x="15" y="90"/>
                  </a:lnTo>
                  <a:lnTo>
                    <a:pt x="31" y="101"/>
                  </a:lnTo>
                  <a:lnTo>
                    <a:pt x="52" y="101"/>
                  </a:lnTo>
                  <a:lnTo>
                    <a:pt x="955" y="101"/>
                  </a:lnTo>
                  <a:lnTo>
                    <a:pt x="955" y="101"/>
                  </a:lnTo>
                  <a:lnTo>
                    <a:pt x="976" y="101"/>
                  </a:lnTo>
                  <a:lnTo>
                    <a:pt x="993" y="90"/>
                  </a:lnTo>
                  <a:lnTo>
                    <a:pt x="1003" y="69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3" y="32"/>
                  </a:lnTo>
                  <a:lnTo>
                    <a:pt x="993" y="16"/>
                  </a:lnTo>
                  <a:lnTo>
                    <a:pt x="976" y="5"/>
                  </a:lnTo>
                  <a:lnTo>
                    <a:pt x="955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783"/>
            <p:cNvSpPr>
              <a:spLocks noChangeArrowheads="1"/>
            </p:cNvSpPr>
            <p:nvPr/>
          </p:nvSpPr>
          <p:spPr bwMode="auto">
            <a:xfrm>
              <a:off x="6946304" y="3358047"/>
              <a:ext cx="287325" cy="45920"/>
            </a:xfrm>
            <a:custGeom>
              <a:avLst/>
              <a:gdLst>
                <a:gd name="T0" fmla="*/ 966 w 967"/>
                <a:gd name="T1" fmla="*/ 0 h 155"/>
                <a:gd name="T2" fmla="*/ 536 w 967"/>
                <a:gd name="T3" fmla="*/ 0 h 155"/>
                <a:gd name="T4" fmla="*/ 440 w 967"/>
                <a:gd name="T5" fmla="*/ 95 h 155"/>
                <a:gd name="T6" fmla="*/ 345 w 967"/>
                <a:gd name="T7" fmla="*/ 0 h 155"/>
                <a:gd name="T8" fmla="*/ 0 w 967"/>
                <a:gd name="T9" fmla="*/ 0 h 155"/>
                <a:gd name="T10" fmla="*/ 0 w 967"/>
                <a:gd name="T11" fmla="*/ 37 h 155"/>
                <a:gd name="T12" fmla="*/ 329 w 967"/>
                <a:gd name="T13" fmla="*/ 37 h 155"/>
                <a:gd name="T14" fmla="*/ 440 w 967"/>
                <a:gd name="T15" fmla="*/ 154 h 155"/>
                <a:gd name="T16" fmla="*/ 557 w 967"/>
                <a:gd name="T17" fmla="*/ 37 h 155"/>
                <a:gd name="T18" fmla="*/ 966 w 967"/>
                <a:gd name="T19" fmla="*/ 37 h 155"/>
                <a:gd name="T20" fmla="*/ 966 w 967"/>
                <a:gd name="T21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7" h="155">
                  <a:moveTo>
                    <a:pt x="966" y="0"/>
                  </a:moveTo>
                  <a:lnTo>
                    <a:pt x="536" y="0"/>
                  </a:lnTo>
                  <a:lnTo>
                    <a:pt x="440" y="95"/>
                  </a:lnTo>
                  <a:lnTo>
                    <a:pt x="345" y="0"/>
                  </a:lnTo>
                  <a:lnTo>
                    <a:pt x="0" y="0"/>
                  </a:lnTo>
                  <a:lnTo>
                    <a:pt x="0" y="37"/>
                  </a:lnTo>
                  <a:lnTo>
                    <a:pt x="329" y="37"/>
                  </a:lnTo>
                  <a:lnTo>
                    <a:pt x="440" y="154"/>
                  </a:lnTo>
                  <a:lnTo>
                    <a:pt x="557" y="37"/>
                  </a:lnTo>
                  <a:lnTo>
                    <a:pt x="966" y="37"/>
                  </a:lnTo>
                  <a:lnTo>
                    <a:pt x="96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Freeform 784"/>
            <p:cNvSpPr>
              <a:spLocks noChangeArrowheads="1"/>
            </p:cNvSpPr>
            <p:nvPr/>
          </p:nvSpPr>
          <p:spPr bwMode="auto">
            <a:xfrm>
              <a:off x="6947616" y="3377727"/>
              <a:ext cx="98398" cy="13120"/>
            </a:xfrm>
            <a:custGeom>
              <a:avLst/>
              <a:gdLst>
                <a:gd name="T0" fmla="*/ 0 w 330"/>
                <a:gd name="T1" fmla="*/ 0 h 43"/>
                <a:gd name="T2" fmla="*/ 329 w 330"/>
                <a:gd name="T3" fmla="*/ 0 h 43"/>
                <a:gd name="T4" fmla="*/ 329 w 330"/>
                <a:gd name="T5" fmla="*/ 42 h 43"/>
                <a:gd name="T6" fmla="*/ 0 w 330"/>
                <a:gd name="T7" fmla="*/ 42 h 43"/>
                <a:gd name="T8" fmla="*/ 0 w 330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43">
                  <a:moveTo>
                    <a:pt x="0" y="0"/>
                  </a:moveTo>
                  <a:lnTo>
                    <a:pt x="329" y="0"/>
                  </a:lnTo>
                  <a:lnTo>
                    <a:pt x="329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785"/>
            <p:cNvSpPr>
              <a:spLocks noChangeArrowheads="1"/>
            </p:cNvSpPr>
            <p:nvPr/>
          </p:nvSpPr>
          <p:spPr bwMode="auto">
            <a:xfrm>
              <a:off x="7108989" y="3377727"/>
              <a:ext cx="124639" cy="13120"/>
            </a:xfrm>
            <a:custGeom>
              <a:avLst/>
              <a:gdLst>
                <a:gd name="T0" fmla="*/ 0 w 420"/>
                <a:gd name="T1" fmla="*/ 0 h 43"/>
                <a:gd name="T2" fmla="*/ 419 w 420"/>
                <a:gd name="T3" fmla="*/ 0 h 43"/>
                <a:gd name="T4" fmla="*/ 419 w 420"/>
                <a:gd name="T5" fmla="*/ 42 h 43"/>
                <a:gd name="T6" fmla="*/ 0 w 420"/>
                <a:gd name="T7" fmla="*/ 42 h 43"/>
                <a:gd name="T8" fmla="*/ 0 w 420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43">
                  <a:moveTo>
                    <a:pt x="0" y="0"/>
                  </a:moveTo>
                  <a:lnTo>
                    <a:pt x="419" y="0"/>
                  </a:lnTo>
                  <a:lnTo>
                    <a:pt x="419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786"/>
            <p:cNvSpPr>
              <a:spLocks noChangeArrowheads="1"/>
            </p:cNvSpPr>
            <p:nvPr/>
          </p:nvSpPr>
          <p:spPr bwMode="auto">
            <a:xfrm>
              <a:off x="6947616" y="3432831"/>
              <a:ext cx="55103" cy="13120"/>
            </a:xfrm>
            <a:custGeom>
              <a:avLst/>
              <a:gdLst>
                <a:gd name="T0" fmla="*/ 0 w 187"/>
                <a:gd name="T1" fmla="*/ 0 h 43"/>
                <a:gd name="T2" fmla="*/ 186 w 187"/>
                <a:gd name="T3" fmla="*/ 0 h 43"/>
                <a:gd name="T4" fmla="*/ 186 w 187"/>
                <a:gd name="T5" fmla="*/ 42 h 43"/>
                <a:gd name="T6" fmla="*/ 0 w 187"/>
                <a:gd name="T7" fmla="*/ 42 h 43"/>
                <a:gd name="T8" fmla="*/ 0 w 187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43">
                  <a:moveTo>
                    <a:pt x="0" y="0"/>
                  </a:moveTo>
                  <a:lnTo>
                    <a:pt x="186" y="0"/>
                  </a:lnTo>
                  <a:lnTo>
                    <a:pt x="186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787"/>
            <p:cNvSpPr>
              <a:spLocks noChangeArrowheads="1"/>
            </p:cNvSpPr>
            <p:nvPr/>
          </p:nvSpPr>
          <p:spPr bwMode="auto">
            <a:xfrm>
              <a:off x="7007967" y="3432831"/>
              <a:ext cx="82655" cy="13120"/>
            </a:xfrm>
            <a:custGeom>
              <a:avLst/>
              <a:gdLst>
                <a:gd name="T0" fmla="*/ 0 w 277"/>
                <a:gd name="T1" fmla="*/ 0 h 43"/>
                <a:gd name="T2" fmla="*/ 276 w 277"/>
                <a:gd name="T3" fmla="*/ 0 h 43"/>
                <a:gd name="T4" fmla="*/ 276 w 277"/>
                <a:gd name="T5" fmla="*/ 42 h 43"/>
                <a:gd name="T6" fmla="*/ 0 w 277"/>
                <a:gd name="T7" fmla="*/ 42 h 43"/>
                <a:gd name="T8" fmla="*/ 0 w 277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43">
                  <a:moveTo>
                    <a:pt x="0" y="0"/>
                  </a:moveTo>
                  <a:lnTo>
                    <a:pt x="276" y="0"/>
                  </a:lnTo>
                  <a:lnTo>
                    <a:pt x="276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788"/>
            <p:cNvSpPr>
              <a:spLocks noChangeArrowheads="1"/>
            </p:cNvSpPr>
            <p:nvPr/>
          </p:nvSpPr>
          <p:spPr bwMode="auto">
            <a:xfrm>
              <a:off x="7095870" y="3432831"/>
              <a:ext cx="81343" cy="13120"/>
            </a:xfrm>
            <a:custGeom>
              <a:avLst/>
              <a:gdLst>
                <a:gd name="T0" fmla="*/ 0 w 272"/>
                <a:gd name="T1" fmla="*/ 0 h 43"/>
                <a:gd name="T2" fmla="*/ 271 w 272"/>
                <a:gd name="T3" fmla="*/ 0 h 43"/>
                <a:gd name="T4" fmla="*/ 271 w 272"/>
                <a:gd name="T5" fmla="*/ 42 h 43"/>
                <a:gd name="T6" fmla="*/ 0 w 272"/>
                <a:gd name="T7" fmla="*/ 42 h 43"/>
                <a:gd name="T8" fmla="*/ 0 w 272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3">
                  <a:moveTo>
                    <a:pt x="0" y="0"/>
                  </a:moveTo>
                  <a:lnTo>
                    <a:pt x="271" y="0"/>
                  </a:lnTo>
                  <a:lnTo>
                    <a:pt x="271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789"/>
            <p:cNvSpPr>
              <a:spLocks noChangeArrowheads="1"/>
            </p:cNvSpPr>
            <p:nvPr/>
          </p:nvSpPr>
          <p:spPr bwMode="auto">
            <a:xfrm>
              <a:off x="7183773" y="3432831"/>
              <a:ext cx="49855" cy="13120"/>
            </a:xfrm>
            <a:custGeom>
              <a:avLst/>
              <a:gdLst>
                <a:gd name="T0" fmla="*/ 0 w 166"/>
                <a:gd name="T1" fmla="*/ 0 h 43"/>
                <a:gd name="T2" fmla="*/ 165 w 166"/>
                <a:gd name="T3" fmla="*/ 0 h 43"/>
                <a:gd name="T4" fmla="*/ 165 w 166"/>
                <a:gd name="T5" fmla="*/ 42 h 43"/>
                <a:gd name="T6" fmla="*/ 0 w 166"/>
                <a:gd name="T7" fmla="*/ 42 h 43"/>
                <a:gd name="T8" fmla="*/ 0 w 166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43">
                  <a:moveTo>
                    <a:pt x="0" y="0"/>
                  </a:moveTo>
                  <a:lnTo>
                    <a:pt x="165" y="0"/>
                  </a:lnTo>
                  <a:lnTo>
                    <a:pt x="165" y="42"/>
                  </a:lnTo>
                  <a:lnTo>
                    <a:pt x="0" y="4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Freeform 790"/>
            <p:cNvSpPr>
              <a:spLocks noChangeArrowheads="1"/>
            </p:cNvSpPr>
            <p:nvPr/>
          </p:nvSpPr>
          <p:spPr bwMode="auto">
            <a:xfrm>
              <a:off x="6939744" y="3394783"/>
              <a:ext cx="300444" cy="31488"/>
            </a:xfrm>
            <a:custGeom>
              <a:avLst/>
              <a:gdLst>
                <a:gd name="T0" fmla="*/ 955 w 1009"/>
                <a:gd name="T1" fmla="*/ 0 h 107"/>
                <a:gd name="T2" fmla="*/ 525 w 1009"/>
                <a:gd name="T3" fmla="*/ 0 h 107"/>
                <a:gd name="T4" fmla="*/ 525 w 1009"/>
                <a:gd name="T5" fmla="*/ 42 h 107"/>
                <a:gd name="T6" fmla="*/ 955 w 1009"/>
                <a:gd name="T7" fmla="*/ 42 h 107"/>
                <a:gd name="T8" fmla="*/ 955 w 1009"/>
                <a:gd name="T9" fmla="*/ 42 h 107"/>
                <a:gd name="T10" fmla="*/ 965 w 1009"/>
                <a:gd name="T11" fmla="*/ 47 h 107"/>
                <a:gd name="T12" fmla="*/ 965 w 1009"/>
                <a:gd name="T13" fmla="*/ 53 h 107"/>
                <a:gd name="T14" fmla="*/ 965 w 1009"/>
                <a:gd name="T15" fmla="*/ 53 h 107"/>
                <a:gd name="T16" fmla="*/ 965 w 1009"/>
                <a:gd name="T17" fmla="*/ 63 h 107"/>
                <a:gd name="T18" fmla="*/ 955 w 1009"/>
                <a:gd name="T19" fmla="*/ 63 h 107"/>
                <a:gd name="T20" fmla="*/ 52 w 1009"/>
                <a:gd name="T21" fmla="*/ 63 h 107"/>
                <a:gd name="T22" fmla="*/ 52 w 1009"/>
                <a:gd name="T23" fmla="*/ 63 h 107"/>
                <a:gd name="T24" fmla="*/ 42 w 1009"/>
                <a:gd name="T25" fmla="*/ 63 h 107"/>
                <a:gd name="T26" fmla="*/ 42 w 1009"/>
                <a:gd name="T27" fmla="*/ 53 h 107"/>
                <a:gd name="T28" fmla="*/ 42 w 1009"/>
                <a:gd name="T29" fmla="*/ 53 h 107"/>
                <a:gd name="T30" fmla="*/ 42 w 1009"/>
                <a:gd name="T31" fmla="*/ 47 h 107"/>
                <a:gd name="T32" fmla="*/ 52 w 1009"/>
                <a:gd name="T33" fmla="*/ 42 h 107"/>
                <a:gd name="T34" fmla="*/ 398 w 1009"/>
                <a:gd name="T35" fmla="*/ 42 h 107"/>
                <a:gd name="T36" fmla="*/ 398 w 1009"/>
                <a:gd name="T37" fmla="*/ 0 h 107"/>
                <a:gd name="T38" fmla="*/ 52 w 1009"/>
                <a:gd name="T39" fmla="*/ 0 h 107"/>
                <a:gd name="T40" fmla="*/ 52 w 1009"/>
                <a:gd name="T41" fmla="*/ 0 h 107"/>
                <a:gd name="T42" fmla="*/ 31 w 1009"/>
                <a:gd name="T43" fmla="*/ 5 h 107"/>
                <a:gd name="T44" fmla="*/ 15 w 1009"/>
                <a:gd name="T45" fmla="*/ 15 h 107"/>
                <a:gd name="T46" fmla="*/ 5 w 1009"/>
                <a:gd name="T47" fmla="*/ 32 h 107"/>
                <a:gd name="T48" fmla="*/ 0 w 1009"/>
                <a:gd name="T49" fmla="*/ 53 h 107"/>
                <a:gd name="T50" fmla="*/ 0 w 1009"/>
                <a:gd name="T51" fmla="*/ 53 h 107"/>
                <a:gd name="T52" fmla="*/ 0 w 1009"/>
                <a:gd name="T53" fmla="*/ 53 h 107"/>
                <a:gd name="T54" fmla="*/ 0 w 1009"/>
                <a:gd name="T55" fmla="*/ 53 h 107"/>
                <a:gd name="T56" fmla="*/ 0 w 1009"/>
                <a:gd name="T57" fmla="*/ 53 h 107"/>
                <a:gd name="T58" fmla="*/ 0 w 1009"/>
                <a:gd name="T59" fmla="*/ 53 h 107"/>
                <a:gd name="T60" fmla="*/ 5 w 1009"/>
                <a:gd name="T61" fmla="*/ 74 h 107"/>
                <a:gd name="T62" fmla="*/ 15 w 1009"/>
                <a:gd name="T63" fmla="*/ 90 h 107"/>
                <a:gd name="T64" fmla="*/ 31 w 1009"/>
                <a:gd name="T65" fmla="*/ 100 h 107"/>
                <a:gd name="T66" fmla="*/ 52 w 1009"/>
                <a:gd name="T67" fmla="*/ 106 h 107"/>
                <a:gd name="T68" fmla="*/ 955 w 1009"/>
                <a:gd name="T69" fmla="*/ 106 h 107"/>
                <a:gd name="T70" fmla="*/ 955 w 1009"/>
                <a:gd name="T71" fmla="*/ 106 h 107"/>
                <a:gd name="T72" fmla="*/ 976 w 1009"/>
                <a:gd name="T73" fmla="*/ 100 h 107"/>
                <a:gd name="T74" fmla="*/ 993 w 1009"/>
                <a:gd name="T75" fmla="*/ 90 h 107"/>
                <a:gd name="T76" fmla="*/ 1003 w 1009"/>
                <a:gd name="T77" fmla="*/ 74 h 107"/>
                <a:gd name="T78" fmla="*/ 1008 w 1009"/>
                <a:gd name="T79" fmla="*/ 53 h 107"/>
                <a:gd name="T80" fmla="*/ 1008 w 1009"/>
                <a:gd name="T81" fmla="*/ 53 h 107"/>
                <a:gd name="T82" fmla="*/ 1008 w 1009"/>
                <a:gd name="T83" fmla="*/ 53 h 107"/>
                <a:gd name="T84" fmla="*/ 1008 w 1009"/>
                <a:gd name="T85" fmla="*/ 53 h 107"/>
                <a:gd name="T86" fmla="*/ 1008 w 1009"/>
                <a:gd name="T87" fmla="*/ 53 h 107"/>
                <a:gd name="T88" fmla="*/ 1008 w 1009"/>
                <a:gd name="T89" fmla="*/ 53 h 107"/>
                <a:gd name="T90" fmla="*/ 1003 w 1009"/>
                <a:gd name="T91" fmla="*/ 32 h 107"/>
                <a:gd name="T92" fmla="*/ 993 w 1009"/>
                <a:gd name="T93" fmla="*/ 15 h 107"/>
                <a:gd name="T94" fmla="*/ 976 w 1009"/>
                <a:gd name="T95" fmla="*/ 5 h 107"/>
                <a:gd name="T96" fmla="*/ 955 w 1009"/>
                <a:gd name="T9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09" h="107">
                  <a:moveTo>
                    <a:pt x="955" y="0"/>
                  </a:moveTo>
                  <a:lnTo>
                    <a:pt x="525" y="0"/>
                  </a:lnTo>
                  <a:lnTo>
                    <a:pt x="525" y="42"/>
                  </a:lnTo>
                  <a:lnTo>
                    <a:pt x="955" y="42"/>
                  </a:lnTo>
                  <a:lnTo>
                    <a:pt x="955" y="42"/>
                  </a:lnTo>
                  <a:lnTo>
                    <a:pt x="965" y="47"/>
                  </a:lnTo>
                  <a:lnTo>
                    <a:pt x="965" y="53"/>
                  </a:lnTo>
                  <a:lnTo>
                    <a:pt x="965" y="53"/>
                  </a:lnTo>
                  <a:lnTo>
                    <a:pt x="965" y="63"/>
                  </a:lnTo>
                  <a:lnTo>
                    <a:pt x="955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42" y="6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47"/>
                  </a:lnTo>
                  <a:lnTo>
                    <a:pt x="52" y="42"/>
                  </a:lnTo>
                  <a:lnTo>
                    <a:pt x="398" y="42"/>
                  </a:lnTo>
                  <a:lnTo>
                    <a:pt x="398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31" y="5"/>
                  </a:lnTo>
                  <a:lnTo>
                    <a:pt x="15" y="15"/>
                  </a:lnTo>
                  <a:lnTo>
                    <a:pt x="5" y="3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5" y="74"/>
                  </a:lnTo>
                  <a:lnTo>
                    <a:pt x="15" y="90"/>
                  </a:lnTo>
                  <a:lnTo>
                    <a:pt x="31" y="100"/>
                  </a:lnTo>
                  <a:lnTo>
                    <a:pt x="52" y="106"/>
                  </a:lnTo>
                  <a:lnTo>
                    <a:pt x="955" y="106"/>
                  </a:lnTo>
                  <a:lnTo>
                    <a:pt x="955" y="106"/>
                  </a:lnTo>
                  <a:lnTo>
                    <a:pt x="976" y="100"/>
                  </a:lnTo>
                  <a:lnTo>
                    <a:pt x="993" y="90"/>
                  </a:lnTo>
                  <a:lnTo>
                    <a:pt x="1003" y="74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8" y="53"/>
                  </a:lnTo>
                  <a:lnTo>
                    <a:pt x="1003" y="32"/>
                  </a:lnTo>
                  <a:lnTo>
                    <a:pt x="993" y="15"/>
                  </a:lnTo>
                  <a:lnTo>
                    <a:pt x="976" y="5"/>
                  </a:lnTo>
                  <a:lnTo>
                    <a:pt x="95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Freeform 791"/>
            <p:cNvSpPr>
              <a:spLocks noChangeArrowheads="1"/>
            </p:cNvSpPr>
            <p:nvPr/>
          </p:nvSpPr>
          <p:spPr bwMode="auto">
            <a:xfrm>
              <a:off x="6947616" y="3451198"/>
              <a:ext cx="286012" cy="45919"/>
            </a:xfrm>
            <a:custGeom>
              <a:avLst/>
              <a:gdLst>
                <a:gd name="T0" fmla="*/ 0 w 962"/>
                <a:gd name="T1" fmla="*/ 43 h 156"/>
                <a:gd name="T2" fmla="*/ 616 w 962"/>
                <a:gd name="T3" fmla="*/ 43 h 156"/>
                <a:gd name="T4" fmla="*/ 732 w 962"/>
                <a:gd name="T5" fmla="*/ 155 h 156"/>
                <a:gd name="T6" fmla="*/ 844 w 962"/>
                <a:gd name="T7" fmla="*/ 43 h 156"/>
                <a:gd name="T8" fmla="*/ 961 w 962"/>
                <a:gd name="T9" fmla="*/ 43 h 156"/>
                <a:gd name="T10" fmla="*/ 961 w 962"/>
                <a:gd name="T11" fmla="*/ 0 h 156"/>
                <a:gd name="T12" fmla="*/ 828 w 962"/>
                <a:gd name="T13" fmla="*/ 0 h 156"/>
                <a:gd name="T14" fmla="*/ 732 w 962"/>
                <a:gd name="T15" fmla="*/ 96 h 156"/>
                <a:gd name="T16" fmla="*/ 632 w 962"/>
                <a:gd name="T17" fmla="*/ 0 h 156"/>
                <a:gd name="T18" fmla="*/ 0 w 962"/>
                <a:gd name="T19" fmla="*/ 0 h 156"/>
                <a:gd name="T20" fmla="*/ 0 w 962"/>
                <a:gd name="T21" fmla="*/ 4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2" h="156">
                  <a:moveTo>
                    <a:pt x="0" y="43"/>
                  </a:moveTo>
                  <a:lnTo>
                    <a:pt x="616" y="43"/>
                  </a:lnTo>
                  <a:lnTo>
                    <a:pt x="732" y="155"/>
                  </a:lnTo>
                  <a:lnTo>
                    <a:pt x="844" y="43"/>
                  </a:lnTo>
                  <a:lnTo>
                    <a:pt x="961" y="43"/>
                  </a:lnTo>
                  <a:lnTo>
                    <a:pt x="961" y="0"/>
                  </a:lnTo>
                  <a:lnTo>
                    <a:pt x="828" y="0"/>
                  </a:lnTo>
                  <a:lnTo>
                    <a:pt x="732" y="96"/>
                  </a:lnTo>
                  <a:lnTo>
                    <a:pt x="632" y="0"/>
                  </a:lnTo>
                  <a:lnTo>
                    <a:pt x="0" y="0"/>
                  </a:lnTo>
                  <a:lnTo>
                    <a:pt x="0" y="4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792"/>
            <p:cNvSpPr>
              <a:spLocks noChangeArrowheads="1"/>
            </p:cNvSpPr>
            <p:nvPr/>
          </p:nvSpPr>
          <p:spPr bwMode="auto">
            <a:xfrm>
              <a:off x="6939744" y="3470878"/>
              <a:ext cx="300444" cy="57727"/>
            </a:xfrm>
            <a:custGeom>
              <a:avLst/>
              <a:gdLst>
                <a:gd name="T0" fmla="*/ 860 w 1009"/>
                <a:gd name="T1" fmla="*/ 38 h 193"/>
                <a:gd name="T2" fmla="*/ 965 w 1009"/>
                <a:gd name="T3" fmla="*/ 38 h 193"/>
                <a:gd name="T4" fmla="*/ 965 w 1009"/>
                <a:gd name="T5" fmla="*/ 149 h 193"/>
                <a:gd name="T6" fmla="*/ 42 w 1009"/>
                <a:gd name="T7" fmla="*/ 149 h 193"/>
                <a:gd name="T8" fmla="*/ 42 w 1009"/>
                <a:gd name="T9" fmla="*/ 38 h 193"/>
                <a:gd name="T10" fmla="*/ 631 w 1009"/>
                <a:gd name="T11" fmla="*/ 38 h 193"/>
                <a:gd name="T12" fmla="*/ 631 w 1009"/>
                <a:gd name="T13" fmla="*/ 0 h 193"/>
                <a:gd name="T14" fmla="*/ 0 w 1009"/>
                <a:gd name="T15" fmla="*/ 0 h 193"/>
                <a:gd name="T16" fmla="*/ 0 w 1009"/>
                <a:gd name="T17" fmla="*/ 192 h 193"/>
                <a:gd name="T18" fmla="*/ 1008 w 1009"/>
                <a:gd name="T19" fmla="*/ 192 h 193"/>
                <a:gd name="T20" fmla="*/ 1008 w 1009"/>
                <a:gd name="T21" fmla="*/ 0 h 193"/>
                <a:gd name="T22" fmla="*/ 860 w 1009"/>
                <a:gd name="T23" fmla="*/ 0 h 193"/>
                <a:gd name="T24" fmla="*/ 860 w 1009"/>
                <a:gd name="T25" fmla="*/ 3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9" h="193">
                  <a:moveTo>
                    <a:pt x="860" y="38"/>
                  </a:moveTo>
                  <a:lnTo>
                    <a:pt x="965" y="38"/>
                  </a:lnTo>
                  <a:lnTo>
                    <a:pt x="965" y="149"/>
                  </a:lnTo>
                  <a:lnTo>
                    <a:pt x="42" y="149"/>
                  </a:lnTo>
                  <a:lnTo>
                    <a:pt x="42" y="38"/>
                  </a:lnTo>
                  <a:lnTo>
                    <a:pt x="631" y="38"/>
                  </a:lnTo>
                  <a:lnTo>
                    <a:pt x="631" y="0"/>
                  </a:lnTo>
                  <a:lnTo>
                    <a:pt x="0" y="0"/>
                  </a:lnTo>
                  <a:lnTo>
                    <a:pt x="0" y="192"/>
                  </a:lnTo>
                  <a:lnTo>
                    <a:pt x="1008" y="192"/>
                  </a:lnTo>
                  <a:lnTo>
                    <a:pt x="1008" y="0"/>
                  </a:lnTo>
                  <a:lnTo>
                    <a:pt x="860" y="0"/>
                  </a:lnTo>
                  <a:lnTo>
                    <a:pt x="860" y="3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0094373" y="5069139"/>
            <a:ext cx="177092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  I love halvah I  art love.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991484" y="4711192"/>
            <a:ext cx="1032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DESSERT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pic>
        <p:nvPicPr>
          <p:cNvPr id="89" name="Picture Placeholder 88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146" t="403" r="1" b="23549"/>
          <a:stretch/>
        </p:blipFill>
        <p:spPr>
          <a:xfrm flipH="1">
            <a:off x="863823" y="1480143"/>
            <a:ext cx="2132748" cy="1836599"/>
          </a:xfrm>
        </p:spPr>
      </p:pic>
      <p:grpSp>
        <p:nvGrpSpPr>
          <p:cNvPr id="90" name="Group 89"/>
          <p:cNvGrpSpPr/>
          <p:nvPr/>
        </p:nvGrpSpPr>
        <p:grpSpPr>
          <a:xfrm>
            <a:off x="9579154" y="4672921"/>
            <a:ext cx="295196" cy="401467"/>
            <a:chOff x="4533567" y="4223956"/>
            <a:chExt cx="295196" cy="40146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1" name="Freeform 430"/>
            <p:cNvSpPr>
              <a:spLocks noChangeArrowheads="1"/>
            </p:cNvSpPr>
            <p:nvPr/>
          </p:nvSpPr>
          <p:spPr bwMode="auto">
            <a:xfrm>
              <a:off x="4533567" y="4494225"/>
              <a:ext cx="295196" cy="131198"/>
            </a:xfrm>
            <a:custGeom>
              <a:avLst/>
              <a:gdLst>
                <a:gd name="T0" fmla="*/ 754 w 994"/>
                <a:gd name="T1" fmla="*/ 63 h 442"/>
                <a:gd name="T2" fmla="*/ 759 w 994"/>
                <a:gd name="T3" fmla="*/ 42 h 442"/>
                <a:gd name="T4" fmla="*/ 892 w 994"/>
                <a:gd name="T5" fmla="*/ 37 h 442"/>
                <a:gd name="T6" fmla="*/ 833 w 994"/>
                <a:gd name="T7" fmla="*/ 340 h 442"/>
                <a:gd name="T8" fmla="*/ 738 w 994"/>
                <a:gd name="T9" fmla="*/ 377 h 442"/>
                <a:gd name="T10" fmla="*/ 828 w 994"/>
                <a:gd name="T11" fmla="*/ 398 h 442"/>
                <a:gd name="T12" fmla="*/ 165 w 994"/>
                <a:gd name="T13" fmla="*/ 377 h 442"/>
                <a:gd name="T14" fmla="*/ 276 w 994"/>
                <a:gd name="T15" fmla="*/ 340 h 442"/>
                <a:gd name="T16" fmla="*/ 127 w 994"/>
                <a:gd name="T17" fmla="*/ 101 h 442"/>
                <a:gd name="T18" fmla="*/ 170 w 994"/>
                <a:gd name="T19" fmla="*/ 63 h 442"/>
                <a:gd name="T20" fmla="*/ 106 w 994"/>
                <a:gd name="T21" fmla="*/ 37 h 442"/>
                <a:gd name="T22" fmla="*/ 616 w 994"/>
                <a:gd name="T23" fmla="*/ 37 h 442"/>
                <a:gd name="T24" fmla="*/ 621 w 994"/>
                <a:gd name="T25" fmla="*/ 63 h 442"/>
                <a:gd name="T26" fmla="*/ 212 w 994"/>
                <a:gd name="T27" fmla="*/ 101 h 442"/>
                <a:gd name="T28" fmla="*/ 632 w 994"/>
                <a:gd name="T29" fmla="*/ 116 h 442"/>
                <a:gd name="T30" fmla="*/ 637 w 994"/>
                <a:gd name="T31" fmla="*/ 138 h 442"/>
                <a:gd name="T32" fmla="*/ 669 w 994"/>
                <a:gd name="T33" fmla="*/ 164 h 442"/>
                <a:gd name="T34" fmla="*/ 685 w 994"/>
                <a:gd name="T35" fmla="*/ 164 h 442"/>
                <a:gd name="T36" fmla="*/ 722 w 994"/>
                <a:gd name="T37" fmla="*/ 154 h 442"/>
                <a:gd name="T38" fmla="*/ 743 w 994"/>
                <a:gd name="T39" fmla="*/ 116 h 442"/>
                <a:gd name="T40" fmla="*/ 865 w 994"/>
                <a:gd name="T41" fmla="*/ 101 h 442"/>
                <a:gd name="T42" fmla="*/ 993 w 994"/>
                <a:gd name="T43" fmla="*/ 0 h 442"/>
                <a:gd name="T44" fmla="*/ 759 w 994"/>
                <a:gd name="T45" fmla="*/ 0 h 442"/>
                <a:gd name="T46" fmla="*/ 733 w 994"/>
                <a:gd name="T47" fmla="*/ 10 h 442"/>
                <a:gd name="T48" fmla="*/ 716 w 994"/>
                <a:gd name="T49" fmla="*/ 37 h 442"/>
                <a:gd name="T50" fmla="*/ 701 w 994"/>
                <a:gd name="T51" fmla="*/ 112 h 442"/>
                <a:gd name="T52" fmla="*/ 685 w 994"/>
                <a:gd name="T53" fmla="*/ 127 h 442"/>
                <a:gd name="T54" fmla="*/ 674 w 994"/>
                <a:gd name="T55" fmla="*/ 122 h 442"/>
                <a:gd name="T56" fmla="*/ 658 w 994"/>
                <a:gd name="T57" fmla="*/ 37 h 442"/>
                <a:gd name="T58" fmla="*/ 653 w 994"/>
                <a:gd name="T59" fmla="*/ 21 h 442"/>
                <a:gd name="T60" fmla="*/ 632 w 994"/>
                <a:gd name="T61" fmla="*/ 0 h 442"/>
                <a:gd name="T62" fmla="*/ 0 w 994"/>
                <a:gd name="T63" fmla="*/ 0 h 442"/>
                <a:gd name="T64" fmla="*/ 63 w 994"/>
                <a:gd name="T65" fmla="*/ 37 h 442"/>
                <a:gd name="T66" fmla="*/ 90 w 994"/>
                <a:gd name="T67" fmla="*/ 101 h 442"/>
                <a:gd name="T68" fmla="*/ 865 w 994"/>
                <a:gd name="T69" fmla="*/ 441 h 442"/>
                <a:gd name="T70" fmla="*/ 929 w 994"/>
                <a:gd name="T71" fmla="*/ 101 h 442"/>
                <a:gd name="T72" fmla="*/ 993 w 994"/>
                <a:gd name="T73" fmla="*/ 3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4" h="442">
                  <a:moveTo>
                    <a:pt x="892" y="63"/>
                  </a:moveTo>
                  <a:lnTo>
                    <a:pt x="754" y="63"/>
                  </a:lnTo>
                  <a:lnTo>
                    <a:pt x="759" y="42"/>
                  </a:lnTo>
                  <a:lnTo>
                    <a:pt x="759" y="42"/>
                  </a:lnTo>
                  <a:lnTo>
                    <a:pt x="759" y="37"/>
                  </a:lnTo>
                  <a:lnTo>
                    <a:pt x="892" y="37"/>
                  </a:lnTo>
                  <a:lnTo>
                    <a:pt x="892" y="63"/>
                  </a:lnTo>
                  <a:close/>
                  <a:moveTo>
                    <a:pt x="833" y="340"/>
                  </a:moveTo>
                  <a:lnTo>
                    <a:pt x="738" y="340"/>
                  </a:lnTo>
                  <a:lnTo>
                    <a:pt x="738" y="377"/>
                  </a:lnTo>
                  <a:lnTo>
                    <a:pt x="828" y="377"/>
                  </a:lnTo>
                  <a:lnTo>
                    <a:pt x="828" y="398"/>
                  </a:lnTo>
                  <a:lnTo>
                    <a:pt x="165" y="398"/>
                  </a:lnTo>
                  <a:lnTo>
                    <a:pt x="165" y="377"/>
                  </a:lnTo>
                  <a:lnTo>
                    <a:pt x="276" y="377"/>
                  </a:lnTo>
                  <a:lnTo>
                    <a:pt x="276" y="340"/>
                  </a:lnTo>
                  <a:lnTo>
                    <a:pt x="159" y="340"/>
                  </a:lnTo>
                  <a:lnTo>
                    <a:pt x="127" y="101"/>
                  </a:lnTo>
                  <a:lnTo>
                    <a:pt x="170" y="101"/>
                  </a:lnTo>
                  <a:lnTo>
                    <a:pt x="170" y="63"/>
                  </a:lnTo>
                  <a:lnTo>
                    <a:pt x="106" y="63"/>
                  </a:lnTo>
                  <a:lnTo>
                    <a:pt x="106" y="37"/>
                  </a:lnTo>
                  <a:lnTo>
                    <a:pt x="616" y="37"/>
                  </a:lnTo>
                  <a:lnTo>
                    <a:pt x="616" y="37"/>
                  </a:lnTo>
                  <a:lnTo>
                    <a:pt x="616" y="42"/>
                  </a:lnTo>
                  <a:lnTo>
                    <a:pt x="621" y="63"/>
                  </a:lnTo>
                  <a:lnTo>
                    <a:pt x="212" y="63"/>
                  </a:lnTo>
                  <a:lnTo>
                    <a:pt x="212" y="101"/>
                  </a:lnTo>
                  <a:lnTo>
                    <a:pt x="626" y="101"/>
                  </a:lnTo>
                  <a:lnTo>
                    <a:pt x="632" y="116"/>
                  </a:lnTo>
                  <a:lnTo>
                    <a:pt x="632" y="116"/>
                  </a:lnTo>
                  <a:lnTo>
                    <a:pt x="637" y="138"/>
                  </a:lnTo>
                  <a:lnTo>
                    <a:pt x="648" y="154"/>
                  </a:lnTo>
                  <a:lnTo>
                    <a:pt x="669" y="164"/>
                  </a:lnTo>
                  <a:lnTo>
                    <a:pt x="685" y="164"/>
                  </a:lnTo>
                  <a:lnTo>
                    <a:pt x="685" y="164"/>
                  </a:lnTo>
                  <a:lnTo>
                    <a:pt x="706" y="164"/>
                  </a:lnTo>
                  <a:lnTo>
                    <a:pt x="722" y="154"/>
                  </a:lnTo>
                  <a:lnTo>
                    <a:pt x="738" y="138"/>
                  </a:lnTo>
                  <a:lnTo>
                    <a:pt x="743" y="116"/>
                  </a:lnTo>
                  <a:lnTo>
                    <a:pt x="748" y="101"/>
                  </a:lnTo>
                  <a:lnTo>
                    <a:pt x="865" y="101"/>
                  </a:lnTo>
                  <a:lnTo>
                    <a:pt x="833" y="340"/>
                  </a:lnTo>
                  <a:close/>
                  <a:moveTo>
                    <a:pt x="993" y="0"/>
                  </a:moveTo>
                  <a:lnTo>
                    <a:pt x="759" y="0"/>
                  </a:lnTo>
                  <a:lnTo>
                    <a:pt x="759" y="0"/>
                  </a:lnTo>
                  <a:lnTo>
                    <a:pt x="743" y="0"/>
                  </a:lnTo>
                  <a:lnTo>
                    <a:pt x="733" y="10"/>
                  </a:lnTo>
                  <a:lnTo>
                    <a:pt x="722" y="21"/>
                  </a:lnTo>
                  <a:lnTo>
                    <a:pt x="716" y="37"/>
                  </a:lnTo>
                  <a:lnTo>
                    <a:pt x="701" y="112"/>
                  </a:lnTo>
                  <a:lnTo>
                    <a:pt x="701" y="112"/>
                  </a:lnTo>
                  <a:lnTo>
                    <a:pt x="695" y="122"/>
                  </a:lnTo>
                  <a:lnTo>
                    <a:pt x="685" y="127"/>
                  </a:lnTo>
                  <a:lnTo>
                    <a:pt x="685" y="127"/>
                  </a:lnTo>
                  <a:lnTo>
                    <a:pt x="674" y="122"/>
                  </a:lnTo>
                  <a:lnTo>
                    <a:pt x="669" y="112"/>
                  </a:lnTo>
                  <a:lnTo>
                    <a:pt x="658" y="37"/>
                  </a:lnTo>
                  <a:lnTo>
                    <a:pt x="658" y="37"/>
                  </a:lnTo>
                  <a:lnTo>
                    <a:pt x="653" y="21"/>
                  </a:lnTo>
                  <a:lnTo>
                    <a:pt x="642" y="10"/>
                  </a:lnTo>
                  <a:lnTo>
                    <a:pt x="632" y="0"/>
                  </a:lnTo>
                  <a:lnTo>
                    <a:pt x="616" y="0"/>
                  </a:lnTo>
                  <a:lnTo>
                    <a:pt x="0" y="0"/>
                  </a:lnTo>
                  <a:lnTo>
                    <a:pt x="0" y="37"/>
                  </a:lnTo>
                  <a:lnTo>
                    <a:pt x="63" y="37"/>
                  </a:lnTo>
                  <a:lnTo>
                    <a:pt x="63" y="101"/>
                  </a:lnTo>
                  <a:lnTo>
                    <a:pt x="90" y="101"/>
                  </a:lnTo>
                  <a:lnTo>
                    <a:pt x="133" y="441"/>
                  </a:lnTo>
                  <a:lnTo>
                    <a:pt x="865" y="441"/>
                  </a:lnTo>
                  <a:lnTo>
                    <a:pt x="908" y="101"/>
                  </a:lnTo>
                  <a:lnTo>
                    <a:pt x="929" y="101"/>
                  </a:lnTo>
                  <a:lnTo>
                    <a:pt x="929" y="37"/>
                  </a:lnTo>
                  <a:lnTo>
                    <a:pt x="993" y="37"/>
                  </a:lnTo>
                  <a:lnTo>
                    <a:pt x="993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Freeform 431"/>
            <p:cNvSpPr>
              <a:spLocks noChangeArrowheads="1"/>
            </p:cNvSpPr>
            <p:nvPr/>
          </p:nvSpPr>
          <p:spPr bwMode="auto">
            <a:xfrm>
              <a:off x="4553246" y="4223956"/>
              <a:ext cx="258461" cy="263709"/>
            </a:xfrm>
            <a:custGeom>
              <a:avLst/>
              <a:gdLst>
                <a:gd name="T0" fmla="*/ 43 w 867"/>
                <a:gd name="T1" fmla="*/ 738 h 888"/>
                <a:gd name="T2" fmla="*/ 75 w 867"/>
                <a:gd name="T3" fmla="*/ 685 h 888"/>
                <a:gd name="T4" fmla="*/ 128 w 867"/>
                <a:gd name="T5" fmla="*/ 653 h 888"/>
                <a:gd name="T6" fmla="*/ 404 w 867"/>
                <a:gd name="T7" fmla="*/ 610 h 888"/>
                <a:gd name="T8" fmla="*/ 171 w 867"/>
                <a:gd name="T9" fmla="*/ 547 h 888"/>
                <a:gd name="T10" fmla="*/ 186 w 867"/>
                <a:gd name="T11" fmla="*/ 488 h 888"/>
                <a:gd name="T12" fmla="*/ 218 w 867"/>
                <a:gd name="T13" fmla="*/ 456 h 888"/>
                <a:gd name="T14" fmla="*/ 277 w 867"/>
                <a:gd name="T15" fmla="*/ 441 h 888"/>
                <a:gd name="T16" fmla="*/ 298 w 867"/>
                <a:gd name="T17" fmla="*/ 313 h 888"/>
                <a:gd name="T18" fmla="*/ 314 w 867"/>
                <a:gd name="T19" fmla="*/ 265 h 888"/>
                <a:gd name="T20" fmla="*/ 399 w 867"/>
                <a:gd name="T21" fmla="*/ 249 h 888"/>
                <a:gd name="T22" fmla="*/ 362 w 867"/>
                <a:gd name="T23" fmla="*/ 207 h 888"/>
                <a:gd name="T24" fmla="*/ 404 w 867"/>
                <a:gd name="T25" fmla="*/ 74 h 888"/>
                <a:gd name="T26" fmla="*/ 436 w 867"/>
                <a:gd name="T27" fmla="*/ 37 h 888"/>
                <a:gd name="T28" fmla="*/ 499 w 867"/>
                <a:gd name="T29" fmla="*/ 159 h 888"/>
                <a:gd name="T30" fmla="*/ 463 w 867"/>
                <a:gd name="T31" fmla="*/ 249 h 888"/>
                <a:gd name="T32" fmla="*/ 531 w 867"/>
                <a:gd name="T33" fmla="*/ 255 h 888"/>
                <a:gd name="T34" fmla="*/ 574 w 867"/>
                <a:gd name="T35" fmla="*/ 313 h 888"/>
                <a:gd name="T36" fmla="*/ 341 w 867"/>
                <a:gd name="T37" fmla="*/ 441 h 888"/>
                <a:gd name="T38" fmla="*/ 611 w 867"/>
                <a:gd name="T39" fmla="*/ 441 h 888"/>
                <a:gd name="T40" fmla="*/ 670 w 867"/>
                <a:gd name="T41" fmla="*/ 473 h 888"/>
                <a:gd name="T42" fmla="*/ 696 w 867"/>
                <a:gd name="T43" fmla="*/ 525 h 888"/>
                <a:gd name="T44" fmla="*/ 590 w 867"/>
                <a:gd name="T45" fmla="*/ 610 h 888"/>
                <a:gd name="T46" fmla="*/ 717 w 867"/>
                <a:gd name="T47" fmla="*/ 653 h 888"/>
                <a:gd name="T48" fmla="*/ 776 w 867"/>
                <a:gd name="T49" fmla="*/ 669 h 888"/>
                <a:gd name="T50" fmla="*/ 818 w 867"/>
                <a:gd name="T51" fmla="*/ 717 h 888"/>
                <a:gd name="T52" fmla="*/ 824 w 867"/>
                <a:gd name="T53" fmla="*/ 887 h 888"/>
                <a:gd name="T54" fmla="*/ 866 w 867"/>
                <a:gd name="T55" fmla="*/ 759 h 888"/>
                <a:gd name="T56" fmla="*/ 845 w 867"/>
                <a:gd name="T57" fmla="*/ 685 h 888"/>
                <a:gd name="T58" fmla="*/ 792 w 867"/>
                <a:gd name="T59" fmla="*/ 631 h 888"/>
                <a:gd name="T60" fmla="*/ 738 w 867"/>
                <a:gd name="T61" fmla="*/ 547 h 888"/>
                <a:gd name="T62" fmla="*/ 728 w 867"/>
                <a:gd name="T63" fmla="*/ 488 h 888"/>
                <a:gd name="T64" fmla="*/ 696 w 867"/>
                <a:gd name="T65" fmla="*/ 441 h 888"/>
                <a:gd name="T66" fmla="*/ 638 w 867"/>
                <a:gd name="T67" fmla="*/ 403 h 888"/>
                <a:gd name="T68" fmla="*/ 611 w 867"/>
                <a:gd name="T69" fmla="*/ 313 h 888"/>
                <a:gd name="T70" fmla="*/ 574 w 867"/>
                <a:gd name="T71" fmla="*/ 234 h 888"/>
                <a:gd name="T72" fmla="*/ 542 w 867"/>
                <a:gd name="T73" fmla="*/ 159 h 888"/>
                <a:gd name="T74" fmla="*/ 468 w 867"/>
                <a:gd name="T75" fmla="*/ 10 h 888"/>
                <a:gd name="T76" fmla="*/ 436 w 867"/>
                <a:gd name="T77" fmla="*/ 0 h 888"/>
                <a:gd name="T78" fmla="*/ 415 w 867"/>
                <a:gd name="T79" fmla="*/ 0 h 888"/>
                <a:gd name="T80" fmla="*/ 367 w 867"/>
                <a:gd name="T81" fmla="*/ 58 h 888"/>
                <a:gd name="T82" fmla="*/ 319 w 867"/>
                <a:gd name="T83" fmla="*/ 217 h 888"/>
                <a:gd name="T84" fmla="*/ 288 w 867"/>
                <a:gd name="T85" fmla="*/ 239 h 888"/>
                <a:gd name="T86" fmla="*/ 260 w 867"/>
                <a:gd name="T87" fmla="*/ 271 h 888"/>
                <a:gd name="T88" fmla="*/ 256 w 867"/>
                <a:gd name="T89" fmla="*/ 398 h 888"/>
                <a:gd name="T90" fmla="*/ 213 w 867"/>
                <a:gd name="T91" fmla="*/ 414 h 888"/>
                <a:gd name="T92" fmla="*/ 171 w 867"/>
                <a:gd name="T93" fmla="*/ 441 h 888"/>
                <a:gd name="T94" fmla="*/ 133 w 867"/>
                <a:gd name="T95" fmla="*/ 520 h 888"/>
                <a:gd name="T96" fmla="*/ 128 w 867"/>
                <a:gd name="T97" fmla="*/ 610 h 888"/>
                <a:gd name="T98" fmla="*/ 59 w 867"/>
                <a:gd name="T99" fmla="*/ 642 h 888"/>
                <a:gd name="T100" fmla="*/ 11 w 867"/>
                <a:gd name="T101" fmla="*/ 706 h 888"/>
                <a:gd name="T102" fmla="*/ 0 w 867"/>
                <a:gd name="T103" fmla="*/ 887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67" h="888">
                  <a:moveTo>
                    <a:pt x="43" y="759"/>
                  </a:moveTo>
                  <a:lnTo>
                    <a:pt x="43" y="759"/>
                  </a:lnTo>
                  <a:lnTo>
                    <a:pt x="43" y="738"/>
                  </a:lnTo>
                  <a:lnTo>
                    <a:pt x="53" y="717"/>
                  </a:lnTo>
                  <a:lnTo>
                    <a:pt x="59" y="701"/>
                  </a:lnTo>
                  <a:lnTo>
                    <a:pt x="75" y="685"/>
                  </a:lnTo>
                  <a:lnTo>
                    <a:pt x="91" y="669"/>
                  </a:lnTo>
                  <a:lnTo>
                    <a:pt x="107" y="658"/>
                  </a:lnTo>
                  <a:lnTo>
                    <a:pt x="128" y="653"/>
                  </a:lnTo>
                  <a:lnTo>
                    <a:pt x="149" y="653"/>
                  </a:lnTo>
                  <a:lnTo>
                    <a:pt x="404" y="653"/>
                  </a:lnTo>
                  <a:lnTo>
                    <a:pt x="404" y="610"/>
                  </a:lnTo>
                  <a:lnTo>
                    <a:pt x="171" y="610"/>
                  </a:lnTo>
                  <a:lnTo>
                    <a:pt x="171" y="547"/>
                  </a:lnTo>
                  <a:lnTo>
                    <a:pt x="171" y="547"/>
                  </a:lnTo>
                  <a:lnTo>
                    <a:pt x="171" y="525"/>
                  </a:lnTo>
                  <a:lnTo>
                    <a:pt x="176" y="504"/>
                  </a:lnTo>
                  <a:lnTo>
                    <a:pt x="186" y="488"/>
                  </a:lnTo>
                  <a:lnTo>
                    <a:pt x="202" y="473"/>
                  </a:lnTo>
                  <a:lnTo>
                    <a:pt x="202" y="473"/>
                  </a:lnTo>
                  <a:lnTo>
                    <a:pt x="218" y="456"/>
                  </a:lnTo>
                  <a:lnTo>
                    <a:pt x="234" y="446"/>
                  </a:lnTo>
                  <a:lnTo>
                    <a:pt x="256" y="441"/>
                  </a:lnTo>
                  <a:lnTo>
                    <a:pt x="277" y="441"/>
                  </a:lnTo>
                  <a:lnTo>
                    <a:pt x="298" y="441"/>
                  </a:lnTo>
                  <a:lnTo>
                    <a:pt x="298" y="313"/>
                  </a:lnTo>
                  <a:lnTo>
                    <a:pt x="298" y="313"/>
                  </a:lnTo>
                  <a:lnTo>
                    <a:pt x="303" y="287"/>
                  </a:lnTo>
                  <a:lnTo>
                    <a:pt x="314" y="265"/>
                  </a:lnTo>
                  <a:lnTo>
                    <a:pt x="314" y="265"/>
                  </a:lnTo>
                  <a:lnTo>
                    <a:pt x="335" y="255"/>
                  </a:lnTo>
                  <a:lnTo>
                    <a:pt x="362" y="249"/>
                  </a:lnTo>
                  <a:lnTo>
                    <a:pt x="399" y="249"/>
                  </a:lnTo>
                  <a:lnTo>
                    <a:pt x="399" y="207"/>
                  </a:lnTo>
                  <a:lnTo>
                    <a:pt x="362" y="207"/>
                  </a:lnTo>
                  <a:lnTo>
                    <a:pt x="362" y="207"/>
                  </a:lnTo>
                  <a:lnTo>
                    <a:pt x="367" y="159"/>
                  </a:lnTo>
                  <a:lnTo>
                    <a:pt x="383" y="117"/>
                  </a:lnTo>
                  <a:lnTo>
                    <a:pt x="404" y="74"/>
                  </a:lnTo>
                  <a:lnTo>
                    <a:pt x="431" y="37"/>
                  </a:lnTo>
                  <a:lnTo>
                    <a:pt x="436" y="37"/>
                  </a:lnTo>
                  <a:lnTo>
                    <a:pt x="436" y="37"/>
                  </a:lnTo>
                  <a:lnTo>
                    <a:pt x="463" y="74"/>
                  </a:lnTo>
                  <a:lnTo>
                    <a:pt x="484" y="117"/>
                  </a:lnTo>
                  <a:lnTo>
                    <a:pt x="499" y="159"/>
                  </a:lnTo>
                  <a:lnTo>
                    <a:pt x="505" y="207"/>
                  </a:lnTo>
                  <a:lnTo>
                    <a:pt x="463" y="207"/>
                  </a:lnTo>
                  <a:lnTo>
                    <a:pt x="463" y="249"/>
                  </a:lnTo>
                  <a:lnTo>
                    <a:pt x="510" y="249"/>
                  </a:lnTo>
                  <a:lnTo>
                    <a:pt x="510" y="249"/>
                  </a:lnTo>
                  <a:lnTo>
                    <a:pt x="531" y="255"/>
                  </a:lnTo>
                  <a:lnTo>
                    <a:pt x="553" y="265"/>
                  </a:lnTo>
                  <a:lnTo>
                    <a:pt x="569" y="287"/>
                  </a:lnTo>
                  <a:lnTo>
                    <a:pt x="574" y="313"/>
                  </a:lnTo>
                  <a:lnTo>
                    <a:pt x="574" y="398"/>
                  </a:lnTo>
                  <a:lnTo>
                    <a:pt x="341" y="398"/>
                  </a:lnTo>
                  <a:lnTo>
                    <a:pt x="341" y="441"/>
                  </a:lnTo>
                  <a:lnTo>
                    <a:pt x="590" y="441"/>
                  </a:lnTo>
                  <a:lnTo>
                    <a:pt x="590" y="441"/>
                  </a:lnTo>
                  <a:lnTo>
                    <a:pt x="611" y="441"/>
                  </a:lnTo>
                  <a:lnTo>
                    <a:pt x="632" y="446"/>
                  </a:lnTo>
                  <a:lnTo>
                    <a:pt x="653" y="456"/>
                  </a:lnTo>
                  <a:lnTo>
                    <a:pt x="670" y="473"/>
                  </a:lnTo>
                  <a:lnTo>
                    <a:pt x="680" y="488"/>
                  </a:lnTo>
                  <a:lnTo>
                    <a:pt x="691" y="504"/>
                  </a:lnTo>
                  <a:lnTo>
                    <a:pt x="696" y="525"/>
                  </a:lnTo>
                  <a:lnTo>
                    <a:pt x="702" y="547"/>
                  </a:lnTo>
                  <a:lnTo>
                    <a:pt x="702" y="610"/>
                  </a:lnTo>
                  <a:lnTo>
                    <a:pt x="590" y="610"/>
                  </a:lnTo>
                  <a:lnTo>
                    <a:pt x="590" y="653"/>
                  </a:lnTo>
                  <a:lnTo>
                    <a:pt x="717" y="653"/>
                  </a:lnTo>
                  <a:lnTo>
                    <a:pt x="717" y="653"/>
                  </a:lnTo>
                  <a:lnTo>
                    <a:pt x="738" y="653"/>
                  </a:lnTo>
                  <a:lnTo>
                    <a:pt x="760" y="658"/>
                  </a:lnTo>
                  <a:lnTo>
                    <a:pt x="776" y="669"/>
                  </a:lnTo>
                  <a:lnTo>
                    <a:pt x="792" y="685"/>
                  </a:lnTo>
                  <a:lnTo>
                    <a:pt x="808" y="701"/>
                  </a:lnTo>
                  <a:lnTo>
                    <a:pt x="818" y="717"/>
                  </a:lnTo>
                  <a:lnTo>
                    <a:pt x="824" y="738"/>
                  </a:lnTo>
                  <a:lnTo>
                    <a:pt x="824" y="759"/>
                  </a:lnTo>
                  <a:lnTo>
                    <a:pt x="824" y="887"/>
                  </a:lnTo>
                  <a:lnTo>
                    <a:pt x="866" y="887"/>
                  </a:lnTo>
                  <a:lnTo>
                    <a:pt x="866" y="759"/>
                  </a:lnTo>
                  <a:lnTo>
                    <a:pt x="866" y="759"/>
                  </a:lnTo>
                  <a:lnTo>
                    <a:pt x="866" y="732"/>
                  </a:lnTo>
                  <a:lnTo>
                    <a:pt x="855" y="706"/>
                  </a:lnTo>
                  <a:lnTo>
                    <a:pt x="845" y="685"/>
                  </a:lnTo>
                  <a:lnTo>
                    <a:pt x="829" y="663"/>
                  </a:lnTo>
                  <a:lnTo>
                    <a:pt x="813" y="642"/>
                  </a:lnTo>
                  <a:lnTo>
                    <a:pt x="792" y="631"/>
                  </a:lnTo>
                  <a:lnTo>
                    <a:pt x="765" y="621"/>
                  </a:lnTo>
                  <a:lnTo>
                    <a:pt x="738" y="610"/>
                  </a:lnTo>
                  <a:lnTo>
                    <a:pt x="738" y="547"/>
                  </a:lnTo>
                  <a:lnTo>
                    <a:pt x="738" y="547"/>
                  </a:lnTo>
                  <a:lnTo>
                    <a:pt x="738" y="520"/>
                  </a:lnTo>
                  <a:lnTo>
                    <a:pt x="728" y="488"/>
                  </a:lnTo>
                  <a:lnTo>
                    <a:pt x="717" y="467"/>
                  </a:lnTo>
                  <a:lnTo>
                    <a:pt x="696" y="441"/>
                  </a:lnTo>
                  <a:lnTo>
                    <a:pt x="696" y="441"/>
                  </a:lnTo>
                  <a:lnTo>
                    <a:pt x="680" y="424"/>
                  </a:lnTo>
                  <a:lnTo>
                    <a:pt x="659" y="414"/>
                  </a:lnTo>
                  <a:lnTo>
                    <a:pt x="638" y="403"/>
                  </a:lnTo>
                  <a:lnTo>
                    <a:pt x="611" y="398"/>
                  </a:lnTo>
                  <a:lnTo>
                    <a:pt x="611" y="313"/>
                  </a:lnTo>
                  <a:lnTo>
                    <a:pt x="611" y="313"/>
                  </a:lnTo>
                  <a:lnTo>
                    <a:pt x="611" y="281"/>
                  </a:lnTo>
                  <a:lnTo>
                    <a:pt x="595" y="255"/>
                  </a:lnTo>
                  <a:lnTo>
                    <a:pt x="574" y="234"/>
                  </a:lnTo>
                  <a:lnTo>
                    <a:pt x="548" y="217"/>
                  </a:lnTo>
                  <a:lnTo>
                    <a:pt x="548" y="217"/>
                  </a:lnTo>
                  <a:lnTo>
                    <a:pt x="542" y="159"/>
                  </a:lnTo>
                  <a:lnTo>
                    <a:pt x="526" y="106"/>
                  </a:lnTo>
                  <a:lnTo>
                    <a:pt x="499" y="58"/>
                  </a:lnTo>
                  <a:lnTo>
                    <a:pt x="468" y="10"/>
                  </a:lnTo>
                  <a:lnTo>
                    <a:pt x="468" y="10"/>
                  </a:lnTo>
                  <a:lnTo>
                    <a:pt x="452" y="0"/>
                  </a:lnTo>
                  <a:lnTo>
                    <a:pt x="436" y="0"/>
                  </a:lnTo>
                  <a:lnTo>
                    <a:pt x="431" y="0"/>
                  </a:lnTo>
                  <a:lnTo>
                    <a:pt x="431" y="0"/>
                  </a:lnTo>
                  <a:lnTo>
                    <a:pt x="415" y="0"/>
                  </a:lnTo>
                  <a:lnTo>
                    <a:pt x="404" y="10"/>
                  </a:lnTo>
                  <a:lnTo>
                    <a:pt x="404" y="10"/>
                  </a:lnTo>
                  <a:lnTo>
                    <a:pt x="367" y="58"/>
                  </a:lnTo>
                  <a:lnTo>
                    <a:pt x="341" y="106"/>
                  </a:lnTo>
                  <a:lnTo>
                    <a:pt x="324" y="159"/>
                  </a:lnTo>
                  <a:lnTo>
                    <a:pt x="319" y="217"/>
                  </a:lnTo>
                  <a:lnTo>
                    <a:pt x="319" y="217"/>
                  </a:lnTo>
                  <a:lnTo>
                    <a:pt x="303" y="223"/>
                  </a:lnTo>
                  <a:lnTo>
                    <a:pt x="288" y="239"/>
                  </a:lnTo>
                  <a:lnTo>
                    <a:pt x="288" y="239"/>
                  </a:lnTo>
                  <a:lnTo>
                    <a:pt x="271" y="255"/>
                  </a:lnTo>
                  <a:lnTo>
                    <a:pt x="260" y="271"/>
                  </a:lnTo>
                  <a:lnTo>
                    <a:pt x="256" y="292"/>
                  </a:lnTo>
                  <a:lnTo>
                    <a:pt x="256" y="313"/>
                  </a:lnTo>
                  <a:lnTo>
                    <a:pt x="256" y="398"/>
                  </a:lnTo>
                  <a:lnTo>
                    <a:pt x="256" y="398"/>
                  </a:lnTo>
                  <a:lnTo>
                    <a:pt x="234" y="403"/>
                  </a:lnTo>
                  <a:lnTo>
                    <a:pt x="213" y="414"/>
                  </a:lnTo>
                  <a:lnTo>
                    <a:pt x="192" y="424"/>
                  </a:lnTo>
                  <a:lnTo>
                    <a:pt x="171" y="441"/>
                  </a:lnTo>
                  <a:lnTo>
                    <a:pt x="171" y="441"/>
                  </a:lnTo>
                  <a:lnTo>
                    <a:pt x="155" y="467"/>
                  </a:lnTo>
                  <a:lnTo>
                    <a:pt x="139" y="488"/>
                  </a:lnTo>
                  <a:lnTo>
                    <a:pt x="133" y="520"/>
                  </a:lnTo>
                  <a:lnTo>
                    <a:pt x="128" y="547"/>
                  </a:lnTo>
                  <a:lnTo>
                    <a:pt x="128" y="610"/>
                  </a:lnTo>
                  <a:lnTo>
                    <a:pt x="128" y="610"/>
                  </a:lnTo>
                  <a:lnTo>
                    <a:pt x="102" y="616"/>
                  </a:lnTo>
                  <a:lnTo>
                    <a:pt x="81" y="627"/>
                  </a:lnTo>
                  <a:lnTo>
                    <a:pt x="59" y="642"/>
                  </a:lnTo>
                  <a:lnTo>
                    <a:pt x="38" y="663"/>
                  </a:lnTo>
                  <a:lnTo>
                    <a:pt x="22" y="685"/>
                  </a:lnTo>
                  <a:lnTo>
                    <a:pt x="11" y="706"/>
                  </a:lnTo>
                  <a:lnTo>
                    <a:pt x="6" y="732"/>
                  </a:lnTo>
                  <a:lnTo>
                    <a:pt x="0" y="759"/>
                  </a:lnTo>
                  <a:lnTo>
                    <a:pt x="0" y="887"/>
                  </a:lnTo>
                  <a:lnTo>
                    <a:pt x="43" y="887"/>
                  </a:lnTo>
                  <a:lnTo>
                    <a:pt x="43" y="75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Freeform 432"/>
            <p:cNvSpPr>
              <a:spLocks noChangeArrowheads="1"/>
            </p:cNvSpPr>
            <p:nvPr/>
          </p:nvSpPr>
          <p:spPr bwMode="auto">
            <a:xfrm>
              <a:off x="4629341" y="4595248"/>
              <a:ext cx="111519" cy="11807"/>
            </a:xfrm>
            <a:custGeom>
              <a:avLst/>
              <a:gdLst>
                <a:gd name="T0" fmla="*/ 0 w 377"/>
                <a:gd name="T1" fmla="*/ 0 h 38"/>
                <a:gd name="T2" fmla="*/ 376 w 377"/>
                <a:gd name="T3" fmla="*/ 0 h 38"/>
                <a:gd name="T4" fmla="*/ 376 w 377"/>
                <a:gd name="T5" fmla="*/ 37 h 38"/>
                <a:gd name="T6" fmla="*/ 0 w 377"/>
                <a:gd name="T7" fmla="*/ 37 h 38"/>
                <a:gd name="T8" fmla="*/ 0 w 377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38">
                  <a:moveTo>
                    <a:pt x="0" y="0"/>
                  </a:moveTo>
                  <a:lnTo>
                    <a:pt x="376" y="0"/>
                  </a:lnTo>
                  <a:lnTo>
                    <a:pt x="376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Freeform 433"/>
            <p:cNvSpPr>
              <a:spLocks noChangeArrowheads="1"/>
            </p:cNvSpPr>
            <p:nvPr/>
          </p:nvSpPr>
          <p:spPr bwMode="auto">
            <a:xfrm>
              <a:off x="4584733" y="4474545"/>
              <a:ext cx="76095" cy="11807"/>
            </a:xfrm>
            <a:custGeom>
              <a:avLst/>
              <a:gdLst>
                <a:gd name="T0" fmla="*/ 0 w 256"/>
                <a:gd name="T1" fmla="*/ 0 h 38"/>
                <a:gd name="T2" fmla="*/ 255 w 256"/>
                <a:gd name="T3" fmla="*/ 0 h 38"/>
                <a:gd name="T4" fmla="*/ 255 w 256"/>
                <a:gd name="T5" fmla="*/ 37 h 38"/>
                <a:gd name="T6" fmla="*/ 0 w 256"/>
                <a:gd name="T7" fmla="*/ 37 h 38"/>
                <a:gd name="T8" fmla="*/ 0 w 256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8">
                  <a:moveTo>
                    <a:pt x="0" y="0"/>
                  </a:moveTo>
                  <a:lnTo>
                    <a:pt x="255" y="0"/>
                  </a:lnTo>
                  <a:lnTo>
                    <a:pt x="255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Freeform 434"/>
            <p:cNvSpPr>
              <a:spLocks noChangeArrowheads="1"/>
            </p:cNvSpPr>
            <p:nvPr/>
          </p:nvSpPr>
          <p:spPr bwMode="auto">
            <a:xfrm>
              <a:off x="4671324" y="4474545"/>
              <a:ext cx="13120" cy="11807"/>
            </a:xfrm>
            <a:custGeom>
              <a:avLst/>
              <a:gdLst>
                <a:gd name="T0" fmla="*/ 0 w 43"/>
                <a:gd name="T1" fmla="*/ 0 h 38"/>
                <a:gd name="T2" fmla="*/ 42 w 43"/>
                <a:gd name="T3" fmla="*/ 0 h 38"/>
                <a:gd name="T4" fmla="*/ 42 w 43"/>
                <a:gd name="T5" fmla="*/ 37 h 38"/>
                <a:gd name="T6" fmla="*/ 0 w 43"/>
                <a:gd name="T7" fmla="*/ 37 h 38"/>
                <a:gd name="T8" fmla="*/ 0 w 4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0" y="0"/>
                  </a:moveTo>
                  <a:lnTo>
                    <a:pt x="42" y="0"/>
                  </a:lnTo>
                  <a:lnTo>
                    <a:pt x="42" y="37"/>
                  </a:lnTo>
                  <a:lnTo>
                    <a:pt x="0" y="3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9459338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2" grpId="0"/>
      <p:bldP spid="13" grpId="0"/>
      <p:bldP spid="14" grpId="0"/>
      <p:bldP spid="15" grpId="0"/>
      <p:bldP spid="61" grpId="0"/>
      <p:bldP spid="62" grpId="0"/>
      <p:bldP spid="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alphaModFix am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83" t="250" r="1025" b="6801"/>
          <a:stretch/>
        </p:blipFill>
        <p:spPr>
          <a:xfrm flipH="1">
            <a:off x="0" y="0"/>
            <a:ext cx="6091084" cy="6858000"/>
          </a:xfrm>
        </p:spPr>
      </p:pic>
      <p:sp>
        <p:nvSpPr>
          <p:cNvPr id="5" name="TextBox 4"/>
          <p:cNvSpPr txBox="1"/>
          <p:nvPr/>
        </p:nvSpPr>
        <p:spPr>
          <a:xfrm>
            <a:off x="786181" y="2549827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MEET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OUR TEAM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8881" y="3267838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8223" y="3588440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7" name="Text Placeholder 12"/>
          <p:cNvSpPr txBox="1">
            <a:spLocks/>
          </p:cNvSpPr>
          <p:nvPr/>
        </p:nvSpPr>
        <p:spPr>
          <a:xfrm>
            <a:off x="4719188" y="3102975"/>
            <a:ext cx="1849134" cy="658351"/>
          </a:xfrm>
          <a:prstGeom prst="rect">
            <a:avLst/>
          </a:prstGeom>
        </p:spPr>
        <p:txBody>
          <a:bodyPr>
            <a:noAutofit/>
          </a:bodyPr>
          <a:lstStyle>
            <a:lvl1pPr marL="343037" indent="-343037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32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247" indent="-285864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457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840" indent="-228691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223" indent="-228691" algn="l" defTabSz="457383" rtl="0" eaLnBrk="1" latinLnBrk="0" hangingPunct="1">
              <a:spcBef>
                <a:spcPct val="20000"/>
              </a:spcBef>
              <a:buFont typeface="Arial"/>
              <a:buChar char="»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606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989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372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754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00"/>
              </a:lnSpc>
              <a:spcBef>
                <a:spcPts val="0"/>
              </a:spcBef>
              <a:buNone/>
            </a:pP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Senior Chef</a:t>
            </a:r>
            <a:endParaRPr lang="en-US" sz="1050" spc="-4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1708" y="2867843"/>
            <a:ext cx="2169993" cy="661605"/>
          </a:xfrm>
          <a:prstGeom prst="rect">
            <a:avLst/>
          </a:prstGeom>
        </p:spPr>
        <p:txBody>
          <a:bodyPr/>
          <a:lstStyle>
            <a:lvl1pPr algn="ctr" defTabSz="457383" rtl="0" eaLnBrk="1" latinLnBrk="0" hangingPunct="1">
              <a:spcBef>
                <a:spcPct val="0"/>
              </a:spcBef>
              <a:buNone/>
              <a:defRPr sz="440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Ramon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Piszcuan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9" name="Text Placeholder 12"/>
          <p:cNvSpPr txBox="1">
            <a:spLocks/>
          </p:cNvSpPr>
          <p:nvPr/>
        </p:nvSpPr>
        <p:spPr>
          <a:xfrm>
            <a:off x="6956318" y="3102975"/>
            <a:ext cx="1849134" cy="658351"/>
          </a:xfrm>
          <a:prstGeom prst="rect">
            <a:avLst/>
          </a:prstGeom>
        </p:spPr>
        <p:txBody>
          <a:bodyPr>
            <a:noAutofit/>
          </a:bodyPr>
          <a:lstStyle>
            <a:lvl1pPr marL="343037" indent="-343037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32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247" indent="-285864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457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840" indent="-228691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223" indent="-228691" algn="l" defTabSz="457383" rtl="0" eaLnBrk="1" latinLnBrk="0" hangingPunct="1">
              <a:spcBef>
                <a:spcPct val="20000"/>
              </a:spcBef>
              <a:buFont typeface="Arial"/>
              <a:buChar char="»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606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989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372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754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00"/>
              </a:lnSpc>
              <a:spcBef>
                <a:spcPts val="0"/>
              </a:spcBef>
              <a:buNone/>
            </a:pP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Cook Helper</a:t>
            </a:r>
            <a:endParaRPr lang="en-US" sz="1050" spc="-4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808838" y="2867843"/>
            <a:ext cx="2169993" cy="661605"/>
          </a:xfrm>
          <a:prstGeom prst="rect">
            <a:avLst/>
          </a:prstGeom>
        </p:spPr>
        <p:txBody>
          <a:bodyPr/>
          <a:lstStyle>
            <a:lvl1pPr algn="ctr" defTabSz="457383" rtl="0" eaLnBrk="1" latinLnBrk="0" hangingPunct="1">
              <a:spcBef>
                <a:spcPct val="0"/>
              </a:spcBef>
              <a:buNone/>
              <a:defRPr sz="440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Kendal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Margott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3" name="Text Placeholder 12"/>
          <p:cNvSpPr txBox="1">
            <a:spLocks/>
          </p:cNvSpPr>
          <p:nvPr/>
        </p:nvSpPr>
        <p:spPr>
          <a:xfrm>
            <a:off x="9193448" y="3102975"/>
            <a:ext cx="1849134" cy="658351"/>
          </a:xfrm>
          <a:prstGeom prst="rect">
            <a:avLst/>
          </a:prstGeom>
        </p:spPr>
        <p:txBody>
          <a:bodyPr>
            <a:noAutofit/>
          </a:bodyPr>
          <a:lstStyle>
            <a:lvl1pPr marL="343037" indent="-343037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32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247" indent="-285864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457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840" indent="-228691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223" indent="-228691" algn="l" defTabSz="457383" rtl="0" eaLnBrk="1" latinLnBrk="0" hangingPunct="1">
              <a:spcBef>
                <a:spcPct val="20000"/>
              </a:spcBef>
              <a:buFont typeface="Arial"/>
              <a:buChar char="»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606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989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372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754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00"/>
              </a:lnSpc>
              <a:spcBef>
                <a:spcPts val="0"/>
              </a:spcBef>
              <a:buNone/>
            </a:pP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Chief Cook</a:t>
            </a:r>
            <a:endParaRPr lang="en-US" sz="1050" spc="-4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9045968" y="2867843"/>
            <a:ext cx="2169993" cy="661605"/>
          </a:xfrm>
          <a:prstGeom prst="rect">
            <a:avLst/>
          </a:prstGeom>
        </p:spPr>
        <p:txBody>
          <a:bodyPr/>
          <a:lstStyle>
            <a:lvl1pPr algn="ctr" defTabSz="457383" rtl="0" eaLnBrk="1" latinLnBrk="0" hangingPunct="1">
              <a:spcBef>
                <a:spcPct val="0"/>
              </a:spcBef>
              <a:buNone/>
              <a:defRPr sz="440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Lesie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Luiziana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8" name="Text Placeholder 12"/>
          <p:cNvSpPr txBox="1">
            <a:spLocks/>
          </p:cNvSpPr>
          <p:nvPr/>
        </p:nvSpPr>
        <p:spPr>
          <a:xfrm>
            <a:off x="4719188" y="5462043"/>
            <a:ext cx="1849134" cy="658351"/>
          </a:xfrm>
          <a:prstGeom prst="rect">
            <a:avLst/>
          </a:prstGeom>
        </p:spPr>
        <p:txBody>
          <a:bodyPr>
            <a:noAutofit/>
          </a:bodyPr>
          <a:lstStyle>
            <a:lvl1pPr marL="343037" indent="-343037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32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247" indent="-285864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457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840" indent="-228691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223" indent="-228691" algn="l" defTabSz="457383" rtl="0" eaLnBrk="1" latinLnBrk="0" hangingPunct="1">
              <a:spcBef>
                <a:spcPct val="20000"/>
              </a:spcBef>
              <a:buFont typeface="Arial"/>
              <a:buChar char="»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606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989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372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754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00"/>
              </a:lnSpc>
              <a:spcBef>
                <a:spcPts val="0"/>
              </a:spcBef>
              <a:buNone/>
            </a:pP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Assistant Chief Cook</a:t>
            </a:r>
            <a:endParaRPr lang="en-US" sz="1050" spc="-4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4571708" y="5226911"/>
            <a:ext cx="2169993" cy="661605"/>
          </a:xfrm>
          <a:prstGeom prst="rect">
            <a:avLst/>
          </a:prstGeom>
        </p:spPr>
        <p:txBody>
          <a:bodyPr/>
          <a:lstStyle>
            <a:lvl1pPr algn="ctr" defTabSz="457383" rtl="0" eaLnBrk="1" latinLnBrk="0" hangingPunct="1">
              <a:spcBef>
                <a:spcPct val="0"/>
              </a:spcBef>
              <a:buNone/>
              <a:defRPr sz="440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Robert 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Markson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0" name="Text Placeholder 12"/>
          <p:cNvSpPr txBox="1">
            <a:spLocks/>
          </p:cNvSpPr>
          <p:nvPr/>
        </p:nvSpPr>
        <p:spPr>
          <a:xfrm>
            <a:off x="6956318" y="5462043"/>
            <a:ext cx="1849134" cy="658351"/>
          </a:xfrm>
          <a:prstGeom prst="rect">
            <a:avLst/>
          </a:prstGeom>
        </p:spPr>
        <p:txBody>
          <a:bodyPr>
            <a:noAutofit/>
          </a:bodyPr>
          <a:lstStyle>
            <a:lvl1pPr marL="343037" indent="-343037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32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247" indent="-285864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457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840" indent="-228691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223" indent="-228691" algn="l" defTabSz="457383" rtl="0" eaLnBrk="1" latinLnBrk="0" hangingPunct="1">
              <a:spcBef>
                <a:spcPct val="20000"/>
              </a:spcBef>
              <a:buFont typeface="Arial"/>
              <a:buChar char="»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606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989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372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754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00"/>
              </a:lnSpc>
              <a:spcBef>
                <a:spcPts val="0"/>
              </a:spcBef>
              <a:buNone/>
            </a:pPr>
            <a:r>
              <a:rPr lang="en-US" sz="1050" spc="-4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Commis</a:t>
            </a:r>
            <a:endParaRPr lang="en-US" sz="1050" spc="-4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6808838" y="5226911"/>
            <a:ext cx="2169993" cy="661605"/>
          </a:xfrm>
          <a:prstGeom prst="rect">
            <a:avLst/>
          </a:prstGeom>
        </p:spPr>
        <p:txBody>
          <a:bodyPr/>
          <a:lstStyle>
            <a:lvl1pPr algn="ctr" defTabSz="457383" rtl="0" eaLnBrk="1" latinLnBrk="0" hangingPunct="1">
              <a:spcBef>
                <a:spcPct val="0"/>
              </a:spcBef>
              <a:buNone/>
              <a:defRPr sz="440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Gary Johnson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9193448" y="5462043"/>
            <a:ext cx="1849134" cy="658351"/>
          </a:xfrm>
          <a:prstGeom prst="rect">
            <a:avLst/>
          </a:prstGeom>
        </p:spPr>
        <p:txBody>
          <a:bodyPr>
            <a:noAutofit/>
          </a:bodyPr>
          <a:lstStyle>
            <a:lvl1pPr marL="343037" indent="-343037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32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3247" indent="-285864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457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840" indent="-228691" algn="l" defTabSz="457383" rtl="0" eaLnBrk="1" latinLnBrk="0" hangingPunct="1">
              <a:spcBef>
                <a:spcPct val="20000"/>
              </a:spcBef>
              <a:buFont typeface="Arial"/>
              <a:buChar char="–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223" indent="-228691" algn="l" defTabSz="457383" rtl="0" eaLnBrk="1" latinLnBrk="0" hangingPunct="1">
              <a:spcBef>
                <a:spcPct val="20000"/>
              </a:spcBef>
              <a:buFont typeface="Arial"/>
              <a:buChar char="»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606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989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0372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7754" indent="-228691" algn="l" defTabSz="457383" rtl="0" eaLnBrk="1" latinLnBrk="0" hangingPunct="1">
              <a:spcBef>
                <a:spcPct val="20000"/>
              </a:spcBef>
              <a:buFont typeface="Arial"/>
              <a:buChar char="•"/>
              <a:defRPr sz="20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300"/>
              </a:lnSpc>
              <a:spcBef>
                <a:spcPts val="0"/>
              </a:spcBef>
              <a:buNone/>
            </a:pPr>
            <a:r>
              <a:rPr lang="en-US" sz="1050" spc="-4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Sous Chef</a:t>
            </a:r>
            <a:endParaRPr lang="en-US" sz="1050" spc="-4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9045968" y="5226911"/>
            <a:ext cx="2169993" cy="661605"/>
          </a:xfrm>
          <a:prstGeom prst="rect">
            <a:avLst/>
          </a:prstGeom>
        </p:spPr>
        <p:txBody>
          <a:bodyPr/>
          <a:lstStyle>
            <a:lvl1pPr algn="ctr" defTabSz="457383" rtl="0" eaLnBrk="1" latinLnBrk="0" hangingPunct="1">
              <a:spcBef>
                <a:spcPct val="0"/>
              </a:spcBef>
              <a:buNone/>
              <a:defRPr sz="440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1800"/>
              </a:lnSpc>
            </a:pP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" charset="0"/>
                <a:ea typeface="Lato" charset="0"/>
                <a:cs typeface="Lato" charset="0"/>
              </a:rPr>
              <a:t>Kylie Sweetie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77428155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5" grpId="0"/>
      <p:bldP spid="17" grpId="0"/>
      <p:bldP spid="18" grpId="0"/>
      <p:bldP spid="19" grpId="0"/>
      <p:bldP spid="20" grpId="0"/>
      <p:bldP spid="23" grpId="0"/>
      <p:bldP spid="24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6181" y="2549827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MEET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KYLIE SWEETIE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8881" y="3267838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8223" y="3588440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04893" y="3072464"/>
            <a:ext cx="3845240" cy="1605335"/>
            <a:chOff x="8450581" y="3573224"/>
            <a:chExt cx="2735678" cy="160533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555504" y="3913511"/>
              <a:ext cx="1818166" cy="0"/>
            </a:xfrm>
            <a:prstGeom prst="line">
              <a:avLst/>
            </a:prstGeom>
            <a:ln w="63500" cap="rnd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555504" y="4297297"/>
              <a:ext cx="1513446" cy="0"/>
            </a:xfrm>
            <a:prstGeom prst="line">
              <a:avLst/>
            </a:prstGeom>
            <a:ln w="63500" cap="rnd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8450581" y="3957010"/>
              <a:ext cx="2468237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Food Service</a:t>
              </a:r>
              <a:endPara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8555504" y="4680316"/>
              <a:ext cx="1107152" cy="0"/>
            </a:xfrm>
            <a:prstGeom prst="line">
              <a:avLst/>
            </a:prstGeom>
            <a:ln w="63500" cap="rnd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450581" y="4340029"/>
              <a:ext cx="2468237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Teamwork</a:t>
              </a:r>
              <a:endPara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555504" y="5046156"/>
              <a:ext cx="1818166" cy="0"/>
            </a:xfrm>
            <a:prstGeom prst="line">
              <a:avLst/>
            </a:prstGeom>
            <a:ln w="63500" cap="rnd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450581" y="4731349"/>
              <a:ext cx="2468237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Cooking</a:t>
              </a:r>
              <a:endPara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450581" y="3573224"/>
              <a:ext cx="2468237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Personal </a:t>
              </a:r>
              <a:r>
                <a:rPr lang="en-JM" sz="11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Appereance</a:t>
              </a:r>
              <a:endPara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373671" y="3728068"/>
              <a:ext cx="812588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100%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068950" y="4134358"/>
              <a:ext cx="812588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80%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662656" y="4520353"/>
              <a:ext cx="812588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60%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373671" y="4886193"/>
              <a:ext cx="812588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85%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918508" y="2190754"/>
            <a:ext cx="3303314" cy="718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candy canes chocolate cake sesame snaps chocolate cake lollipop sweet. Tiramisu pie liquorice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shmallow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gingerbread.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48270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6181" y="2549827"/>
            <a:ext cx="4054556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MEET</a:t>
            </a:r>
          </a:p>
          <a:p>
            <a:pPr>
              <a:lnSpc>
                <a:spcPct val="80000"/>
              </a:lnSpc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/>
                <a:cs typeface="Montserrat"/>
              </a:rPr>
              <a:t>GARY JOHN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Montserrat"/>
              <a:cs typeface="Montserra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8881" y="3267838"/>
            <a:ext cx="22557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</a:rPr>
              <a:t>Quick service restaurant in real time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8881" y="6024539"/>
            <a:ext cx="186301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charset="0"/>
                <a:ea typeface="Lato Light" charset="0"/>
                <a:cs typeface="Lato Light" charset="0"/>
              </a:rPr>
              <a:t>WWW.CHEFSBISTRO.COM</a:t>
            </a:r>
            <a:endParaRPr lang="en-US" sz="600" spc="300" dirty="0">
              <a:solidFill>
                <a:schemeClr val="tx1">
                  <a:lumMod val="75000"/>
                  <a:lumOff val="25000"/>
                </a:schemeClr>
              </a:solidFill>
              <a:latin typeface="Lato Light" charset="0"/>
              <a:ea typeface="Lato Light" charset="0"/>
              <a:cs typeface="Lato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8223" y="3588440"/>
            <a:ext cx="2930437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topping I love halvah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love lemon cake. Gummies jellyo fruitcake. Pastry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cand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.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3480" y="1641779"/>
            <a:ext cx="3005587" cy="17184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  <a:spcAft>
                <a:spcPts val="400"/>
              </a:spcAft>
            </a:pP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Toffee caramels candy canes bonbon bonbon soufflé bonbon wafer. Topping I love halvah I love lemon cake. Gummies jelly-o fruitcake. Pastry candy canes chocolate cake sesame snaps chocolate cake lollipop </a:t>
            </a:r>
            <a:r>
              <a:rPr lang="en-AU" sz="900" dirty="0" err="1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sweeiramisu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pie liquorice marshmallow gingerbread icing jelly sesame snaps. Unerdwear.com chocolate donut caramels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chupa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</a:t>
            </a:r>
            <a:r>
              <a:rPr lang="en-AU" sz="900" dirty="0" err="1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chups</a:t>
            </a:r>
            <a:r>
              <a:rPr lang="en-AU" sz="900" dirty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 bear claw. Pie jujubes pie ice </a:t>
            </a:r>
            <a:r>
              <a:rPr lang="en-AU" sz="900" dirty="0" smtClean="0">
                <a:solidFill>
                  <a:schemeClr val="bg1">
                    <a:lumMod val="50000"/>
                  </a:schemeClr>
                </a:solidFill>
                <a:latin typeface="Source Sans Pro"/>
                <a:cs typeface="Source Sans Pro"/>
              </a:rPr>
              <a:t>cream.</a:t>
            </a:r>
          </a:p>
          <a:p>
            <a:pPr>
              <a:lnSpc>
                <a:spcPts val="1400"/>
              </a:lnSpc>
              <a:spcAft>
                <a:spcPts val="400"/>
              </a:spcAft>
            </a:pPr>
            <a:endParaRPr lang="en-AU" sz="900" dirty="0" smtClean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  <a:p>
            <a:pPr>
              <a:lnSpc>
                <a:spcPts val="1400"/>
              </a:lnSpc>
              <a:spcAft>
                <a:spcPts val="400"/>
              </a:spcAft>
            </a:pPr>
            <a:endParaRPr lang="en-AU" sz="900" dirty="0">
              <a:solidFill>
                <a:schemeClr val="bg1">
                  <a:lumMod val="50000"/>
                </a:schemeClr>
              </a:solidFill>
              <a:latin typeface="Source Sans Pro"/>
              <a:cs typeface="Source Sans Pro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211038" y="3398643"/>
            <a:ext cx="3845240" cy="1605335"/>
            <a:chOff x="8450581" y="3573224"/>
            <a:chExt cx="2735678" cy="160533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555504" y="3913511"/>
              <a:ext cx="1818166" cy="0"/>
            </a:xfrm>
            <a:prstGeom prst="line">
              <a:avLst/>
            </a:prstGeom>
            <a:ln w="63500" cap="rnd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555504" y="4297297"/>
              <a:ext cx="1513446" cy="0"/>
            </a:xfrm>
            <a:prstGeom prst="line">
              <a:avLst/>
            </a:prstGeom>
            <a:ln w="63500" cap="rnd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8450582" y="3957010"/>
              <a:ext cx="2468237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Food Service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8555504" y="4680316"/>
              <a:ext cx="1107152" cy="0"/>
            </a:xfrm>
            <a:prstGeom prst="line">
              <a:avLst/>
            </a:prstGeom>
            <a:ln w="63500" cap="rnd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450581" y="4340029"/>
              <a:ext cx="2468237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Teamwork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555504" y="5046156"/>
              <a:ext cx="1818166" cy="0"/>
            </a:xfrm>
            <a:prstGeom prst="line">
              <a:avLst/>
            </a:prstGeom>
            <a:ln w="63500" cap="rnd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450581" y="4731349"/>
              <a:ext cx="2468237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Cooking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450581" y="3573224"/>
              <a:ext cx="2468237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Personal </a:t>
              </a:r>
              <a:r>
                <a:rPr lang="en-JM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Appereance</a:t>
              </a:r>
              <a:endPara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373671" y="3728068"/>
              <a:ext cx="812588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100%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068950" y="4134358"/>
              <a:ext cx="812588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80%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662656" y="4520353"/>
              <a:ext cx="812588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60%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373671" y="4886193"/>
              <a:ext cx="812588" cy="292366"/>
            </a:xfrm>
            <a:prstGeom prst="rect">
              <a:avLst/>
            </a:prstGeom>
            <a:noFill/>
          </p:spPr>
          <p:txBody>
            <a:bodyPr wrap="square" lIns="121899" tIns="60949" rIns="121899" bIns="60949" rtlCol="0">
              <a:spAutoFit/>
            </a:bodyPr>
            <a:lstStyle/>
            <a:p>
              <a:r>
                <a:rPr lang="en-JM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85%</a:t>
              </a:r>
            </a:p>
          </p:txBody>
        </p:sp>
      </p:grp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22004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Custom 3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AA39E"/>
      </a:accent1>
      <a:accent2>
        <a:srgbClr val="157FB9"/>
      </a:accent2>
      <a:accent3>
        <a:srgbClr val="2547B5"/>
      </a:accent3>
      <a:accent4>
        <a:srgbClr val="35375E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00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>
              <a:solidFill>
                <a:srgbClr val="808080"/>
              </a:solidFill>
              <a:bevel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wrap="none" anchor="ctr"/>
      <a:lstStyle>
        <a:defPPr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11974</TotalTime>
  <Words>2046</Words>
  <Application>Microsoft Macintosh PowerPoint</Application>
  <PresentationFormat>Widescreen</PresentationFormat>
  <Paragraphs>251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Calibri</vt:lpstr>
      <vt:lpstr>FontAwesome</vt:lpstr>
      <vt:lpstr>Helvetica</vt:lpstr>
      <vt:lpstr>Lato</vt:lpstr>
      <vt:lpstr>Lato Light</vt:lpstr>
      <vt:lpstr>Montserrat</vt:lpstr>
      <vt:lpstr>Open Sans</vt:lpstr>
      <vt:lpstr>Roboto Light</vt:lpstr>
      <vt:lpstr>Source Sans Pro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Rizky Subagja</dc:creator>
  <cp:lastModifiedBy>Microsoft Office User</cp:lastModifiedBy>
  <cp:revision>1477</cp:revision>
  <dcterms:created xsi:type="dcterms:W3CDTF">2016-05-10T03:52:58Z</dcterms:created>
  <dcterms:modified xsi:type="dcterms:W3CDTF">2016-12-02T16:51:08Z</dcterms:modified>
</cp:coreProperties>
</file>